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4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drawings/drawing2.xml" ContentType="application/vnd.openxmlformats-officedocument.drawingml.chartshapes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5"/>
    <p:sldMasterId id="2147483662" r:id="rId6"/>
    <p:sldMasterId id="2147483670" r:id="rId7"/>
    <p:sldMasterId id="2147483665" r:id="rId8"/>
    <p:sldMasterId id="2147483672" r:id="rId9"/>
  </p:sldMasterIdLst>
  <p:notesMasterIdLst>
    <p:notesMasterId r:id="rId29"/>
  </p:notesMasterIdLst>
  <p:sldIdLst>
    <p:sldId id="257" r:id="rId10"/>
    <p:sldId id="372" r:id="rId11"/>
    <p:sldId id="399" r:id="rId12"/>
    <p:sldId id="402" r:id="rId13"/>
    <p:sldId id="386" r:id="rId14"/>
    <p:sldId id="373" r:id="rId15"/>
    <p:sldId id="379" r:id="rId16"/>
    <p:sldId id="387" r:id="rId17"/>
    <p:sldId id="262" r:id="rId18"/>
    <p:sldId id="397" r:id="rId19"/>
    <p:sldId id="400" r:id="rId20"/>
    <p:sldId id="391" r:id="rId21"/>
    <p:sldId id="389" r:id="rId22"/>
    <p:sldId id="392" r:id="rId23"/>
    <p:sldId id="393" r:id="rId24"/>
    <p:sldId id="401" r:id="rId25"/>
    <p:sldId id="395" r:id="rId26"/>
    <p:sldId id="403" r:id="rId27"/>
    <p:sldId id="274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Jean, Chrystelle" initials="JC" lastIdx="6" clrIdx="1">
    <p:extLst>
      <p:ext uri="{19B8F6BF-5375-455C-9EA6-DF929625EA0E}">
        <p15:presenceInfo xmlns:p15="http://schemas.microsoft.com/office/powerpoint/2012/main" userId="S::N107085@icf.com::fff1b0ba-e88c-4a84-b72b-031450763cd2" providerId="AD"/>
      </p:ext>
    </p:extLst>
  </p:cmAuthor>
  <p:cmAuthor id="3" name="Nybro, Erica" initials="NE" lastIdx="14" clrIdx="2">
    <p:extLst>
      <p:ext uri="{19B8F6BF-5375-455C-9EA6-DF929625EA0E}">
        <p15:presenceInfo xmlns:p15="http://schemas.microsoft.com/office/powerpoint/2012/main" userId="S::N101079@icf.com::1492e0a9-8f05-4098-a64e-a6e438108755" providerId="AD"/>
      </p:ext>
    </p:extLst>
  </p:cmAuthor>
  <p:cmAuthor id="4" name="Zweimueller, Sally" initials="ZS [2]" lastIdx="12" clrIdx="3">
    <p:extLst>
      <p:ext uri="{19B8F6BF-5375-455C-9EA6-DF929625EA0E}">
        <p15:presenceInfo xmlns:p15="http://schemas.microsoft.com/office/powerpoint/2012/main" userId="S::29996@icf.com::f649569d-8ee2-4724-a3fd-8ef967560e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18" autoAdjust="0"/>
    <p:restoredTop sz="86499" autoAdjust="0"/>
  </p:normalViewPr>
  <p:slideViewPr>
    <p:cSldViewPr snapToGrid="0">
      <p:cViewPr varScale="1">
        <p:scale>
          <a:sx n="44" d="100"/>
          <a:sy n="44" d="100"/>
        </p:scale>
        <p:origin x="120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Master" Target="slideMasters/slideMaster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weimueller, Sally" userId="f649569d-8ee2-4724-a3fd-8ef967560e44" providerId="ADAL" clId="{1665BC40-8588-4A8D-95AB-58AE25462B3B}"/>
    <pc:docChg chg="undo custSel modSld">
      <pc:chgData name="Zweimueller, Sally" userId="f649569d-8ee2-4724-a3fd-8ef967560e44" providerId="ADAL" clId="{1665BC40-8588-4A8D-95AB-58AE25462B3B}" dt="2019-12-04T14:57:27.876" v="273"/>
      <pc:docMkLst>
        <pc:docMk/>
      </pc:docMkLst>
      <pc:sldChg chg="delCm">
        <pc:chgData name="Zweimueller, Sally" userId="f649569d-8ee2-4724-a3fd-8ef967560e44" providerId="ADAL" clId="{1665BC40-8588-4A8D-95AB-58AE25462B3B}" dt="2019-12-03T17:27:39.973" v="58" actId="1592"/>
        <pc:sldMkLst>
          <pc:docMk/>
          <pc:sldMk cId="217559645" sldId="262"/>
        </pc:sldMkLst>
      </pc:sldChg>
      <pc:sldChg chg="modSp">
        <pc:chgData name="Zweimueller, Sally" userId="f649569d-8ee2-4724-a3fd-8ef967560e44" providerId="ADAL" clId="{1665BC40-8588-4A8D-95AB-58AE25462B3B}" dt="2019-12-03T17:19:25.157" v="7" actId="14100"/>
        <pc:sldMkLst>
          <pc:docMk/>
          <pc:sldMk cId="448893508" sldId="373"/>
        </pc:sldMkLst>
        <pc:spChg chg="mod">
          <ac:chgData name="Zweimueller, Sally" userId="f649569d-8ee2-4724-a3fd-8ef967560e44" providerId="ADAL" clId="{1665BC40-8588-4A8D-95AB-58AE25462B3B}" dt="2019-12-03T17:19:17.924" v="4" actId="1076"/>
          <ac:spMkLst>
            <pc:docMk/>
            <pc:sldMk cId="448893508" sldId="373"/>
            <ac:spMk id="5" creationId="{00000000-0000-0000-0000-000000000000}"/>
          </ac:spMkLst>
        </pc:spChg>
        <pc:spChg chg="mod">
          <ac:chgData name="Zweimueller, Sally" userId="f649569d-8ee2-4724-a3fd-8ef967560e44" providerId="ADAL" clId="{1665BC40-8588-4A8D-95AB-58AE25462B3B}" dt="2019-12-03T17:19:25.157" v="7" actId="14100"/>
          <ac:spMkLst>
            <pc:docMk/>
            <pc:sldMk cId="448893508" sldId="373"/>
            <ac:spMk id="6" creationId="{00000000-0000-0000-0000-000000000000}"/>
          </ac:spMkLst>
        </pc:spChg>
        <pc:picChg chg="mod">
          <ac:chgData name="Zweimueller, Sally" userId="f649569d-8ee2-4724-a3fd-8ef967560e44" providerId="ADAL" clId="{1665BC40-8588-4A8D-95AB-58AE25462B3B}" dt="2019-12-03T17:19:12.980" v="3" actId="1076"/>
          <ac:picMkLst>
            <pc:docMk/>
            <pc:sldMk cId="448893508" sldId="373"/>
            <ac:picMk id="3" creationId="{06C53366-EB88-42EF-B115-4C519257D0CE}"/>
          </ac:picMkLst>
        </pc:picChg>
      </pc:sldChg>
      <pc:sldChg chg="modSp mod delCm">
        <pc:chgData name="Zweimueller, Sally" userId="f649569d-8ee2-4724-a3fd-8ef967560e44" providerId="ADAL" clId="{1665BC40-8588-4A8D-95AB-58AE25462B3B}" dt="2019-12-03T18:57:21.795" v="147" actId="207"/>
        <pc:sldMkLst>
          <pc:docMk/>
          <pc:sldMk cId="3693431221" sldId="379"/>
        </pc:sldMkLst>
        <pc:spChg chg="mod">
          <ac:chgData name="Zweimueller, Sally" userId="f649569d-8ee2-4724-a3fd-8ef967560e44" providerId="ADAL" clId="{1665BC40-8588-4A8D-95AB-58AE25462B3B}" dt="2019-12-03T17:26:51.730" v="57" actId="20577"/>
          <ac:spMkLst>
            <pc:docMk/>
            <pc:sldMk cId="3693431221" sldId="379"/>
            <ac:spMk id="2" creationId="{00000000-0000-0000-0000-000000000000}"/>
          </ac:spMkLst>
        </pc:spChg>
        <pc:graphicFrameChg chg="mod">
          <ac:chgData name="Zweimueller, Sally" userId="f649569d-8ee2-4724-a3fd-8ef967560e44" providerId="ADAL" clId="{1665BC40-8588-4A8D-95AB-58AE25462B3B}" dt="2019-12-03T18:57:21.795" v="147" actId="207"/>
          <ac:graphicFrameMkLst>
            <pc:docMk/>
            <pc:sldMk cId="3693431221" sldId="379"/>
            <ac:graphicFrameMk id="8" creationId="{00000000-0000-0000-0000-000000000000}"/>
          </ac:graphicFrameMkLst>
        </pc:graphicFrameChg>
      </pc:sldChg>
      <pc:sldChg chg="modSp mod delCm">
        <pc:chgData name="Zweimueller, Sally" userId="f649569d-8ee2-4724-a3fd-8ef967560e44" providerId="ADAL" clId="{1665BC40-8588-4A8D-95AB-58AE25462B3B}" dt="2019-12-03T17:26:23.888" v="56" actId="1592"/>
        <pc:sldMkLst>
          <pc:docMk/>
          <pc:sldMk cId="4066298556" sldId="386"/>
        </pc:sldMkLst>
        <pc:graphicFrameChg chg="mod">
          <ac:chgData name="Zweimueller, Sally" userId="f649569d-8ee2-4724-a3fd-8ef967560e44" providerId="ADAL" clId="{1665BC40-8588-4A8D-95AB-58AE25462B3B}" dt="2019-12-03T17:26:21.913" v="55"/>
          <ac:graphicFrameMkLst>
            <pc:docMk/>
            <pc:sldMk cId="4066298556" sldId="386"/>
            <ac:graphicFrameMk id="8" creationId="{00000000-0000-0000-0000-000000000000}"/>
          </ac:graphicFrameMkLst>
        </pc:graphicFrameChg>
      </pc:sldChg>
      <pc:sldChg chg="modSp mod">
        <pc:chgData name="Zweimueller, Sally" userId="f649569d-8ee2-4724-a3fd-8ef967560e44" providerId="ADAL" clId="{1665BC40-8588-4A8D-95AB-58AE25462B3B}" dt="2019-12-03T17:31:00.270" v="107"/>
        <pc:sldMkLst>
          <pc:docMk/>
          <pc:sldMk cId="1425344075" sldId="389"/>
        </pc:sldMkLst>
        <pc:spChg chg="mod">
          <ac:chgData name="Zweimueller, Sally" userId="f649569d-8ee2-4724-a3fd-8ef967560e44" providerId="ADAL" clId="{1665BC40-8588-4A8D-95AB-58AE25462B3B}" dt="2019-12-03T17:29:05.712" v="69" actId="20577"/>
          <ac:spMkLst>
            <pc:docMk/>
            <pc:sldMk cId="1425344075" sldId="389"/>
            <ac:spMk id="4" creationId="{00000000-0000-0000-0000-000000000000}"/>
          </ac:spMkLst>
        </pc:spChg>
        <pc:graphicFrameChg chg="mod">
          <ac:chgData name="Zweimueller, Sally" userId="f649569d-8ee2-4724-a3fd-8ef967560e44" providerId="ADAL" clId="{1665BC40-8588-4A8D-95AB-58AE25462B3B}" dt="2019-12-03T17:31:00.270" v="107"/>
          <ac:graphicFrameMkLst>
            <pc:docMk/>
            <pc:sldMk cId="1425344075" sldId="389"/>
            <ac:graphicFrameMk id="8" creationId="{00000000-0000-0000-0000-000000000000}"/>
          </ac:graphicFrameMkLst>
        </pc:graphicFrameChg>
      </pc:sldChg>
      <pc:sldChg chg="delCm">
        <pc:chgData name="Zweimueller, Sally" userId="f649569d-8ee2-4724-a3fd-8ef967560e44" providerId="ADAL" clId="{1665BC40-8588-4A8D-95AB-58AE25462B3B}" dt="2019-12-03T17:22:05.052" v="29" actId="1592"/>
        <pc:sldMkLst>
          <pc:docMk/>
          <pc:sldMk cId="1600218927" sldId="395"/>
        </pc:sldMkLst>
      </pc:sldChg>
      <pc:sldChg chg="modSp">
        <pc:chgData name="Zweimueller, Sally" userId="f649569d-8ee2-4724-a3fd-8ef967560e44" providerId="ADAL" clId="{1665BC40-8588-4A8D-95AB-58AE25462B3B}" dt="2019-12-03T17:21:23.886" v="26"/>
        <pc:sldMkLst>
          <pc:docMk/>
          <pc:sldMk cId="3650973279" sldId="397"/>
        </pc:sldMkLst>
        <pc:graphicFrameChg chg="mod">
          <ac:chgData name="Zweimueller, Sally" userId="f649569d-8ee2-4724-a3fd-8ef967560e44" providerId="ADAL" clId="{1665BC40-8588-4A8D-95AB-58AE25462B3B}" dt="2019-12-03T17:21:23.886" v="26"/>
          <ac:graphicFrameMkLst>
            <pc:docMk/>
            <pc:sldMk cId="3650973279" sldId="397"/>
            <ac:graphicFrameMk id="8" creationId="{00000000-0000-0000-0000-000000000000}"/>
          </ac:graphicFrameMkLst>
        </pc:graphicFrameChg>
      </pc:sldChg>
      <pc:sldChg chg="delCm">
        <pc:chgData name="Zweimueller, Sally" userId="f649569d-8ee2-4724-a3fd-8ef967560e44" providerId="ADAL" clId="{1665BC40-8588-4A8D-95AB-58AE25462B3B}" dt="2019-12-03T17:22:14.617" v="30" actId="1592"/>
        <pc:sldMkLst>
          <pc:docMk/>
          <pc:sldMk cId="2625831030" sldId="399"/>
        </pc:sldMkLst>
      </pc:sldChg>
      <pc:sldChg chg="modSp delCm">
        <pc:chgData name="Zweimueller, Sally" userId="f649569d-8ee2-4724-a3fd-8ef967560e44" providerId="ADAL" clId="{1665BC40-8588-4A8D-95AB-58AE25462B3B}" dt="2019-12-03T17:28:53.687" v="68" actId="14100"/>
        <pc:sldMkLst>
          <pc:docMk/>
          <pc:sldMk cId="2071509375" sldId="400"/>
        </pc:sldMkLst>
        <pc:spChg chg="mod">
          <ac:chgData name="Zweimueller, Sally" userId="f649569d-8ee2-4724-a3fd-8ef967560e44" providerId="ADAL" clId="{1665BC40-8588-4A8D-95AB-58AE25462B3B}" dt="2019-12-03T17:28:46.358" v="65" actId="1076"/>
          <ac:spMkLst>
            <pc:docMk/>
            <pc:sldMk cId="2071509375" sldId="400"/>
            <ac:spMk id="5" creationId="{00000000-0000-0000-0000-000000000000}"/>
          </ac:spMkLst>
        </pc:spChg>
        <pc:spChg chg="mod">
          <ac:chgData name="Zweimueller, Sally" userId="f649569d-8ee2-4724-a3fd-8ef967560e44" providerId="ADAL" clId="{1665BC40-8588-4A8D-95AB-58AE25462B3B}" dt="2019-12-03T17:28:53.687" v="68" actId="14100"/>
          <ac:spMkLst>
            <pc:docMk/>
            <pc:sldMk cId="2071509375" sldId="400"/>
            <ac:spMk id="6" creationId="{00000000-0000-0000-0000-000000000000}"/>
          </ac:spMkLst>
        </pc:spChg>
        <pc:picChg chg="mod">
          <ac:chgData name="Zweimueller, Sally" userId="f649569d-8ee2-4724-a3fd-8ef967560e44" providerId="ADAL" clId="{1665BC40-8588-4A8D-95AB-58AE25462B3B}" dt="2019-12-03T17:28:40.254" v="64" actId="1076"/>
          <ac:picMkLst>
            <pc:docMk/>
            <pc:sldMk cId="2071509375" sldId="400"/>
            <ac:picMk id="3" creationId="{1820CB0F-3B52-48C7-874B-81AB6D91D52F}"/>
          </ac:picMkLst>
        </pc:picChg>
      </pc:sldChg>
      <pc:sldChg chg="modSp addCm delCm">
        <pc:chgData name="Zweimueller, Sally" userId="f649569d-8ee2-4724-a3fd-8ef967560e44" providerId="ADAL" clId="{1665BC40-8588-4A8D-95AB-58AE25462B3B}" dt="2019-12-03T18:56:10.732" v="129" actId="14100"/>
        <pc:sldMkLst>
          <pc:docMk/>
          <pc:sldMk cId="1035239278" sldId="401"/>
        </pc:sldMkLst>
        <pc:spChg chg="mod">
          <ac:chgData name="Zweimueller, Sally" userId="f649569d-8ee2-4724-a3fd-8ef967560e44" providerId="ADAL" clId="{1665BC40-8588-4A8D-95AB-58AE25462B3B}" dt="2019-12-03T18:56:10.732" v="129" actId="14100"/>
          <ac:spMkLst>
            <pc:docMk/>
            <pc:sldMk cId="1035239278" sldId="401"/>
            <ac:spMk id="4" creationId="{BF061468-ED0C-4B10-9734-52D5B366A115}"/>
          </ac:spMkLst>
        </pc:spChg>
        <pc:spChg chg="mod">
          <ac:chgData name="Zweimueller, Sally" userId="f649569d-8ee2-4724-a3fd-8ef967560e44" providerId="ADAL" clId="{1665BC40-8588-4A8D-95AB-58AE25462B3B}" dt="2019-12-03T18:55:04.781" v="116" actId="207"/>
          <ac:spMkLst>
            <pc:docMk/>
            <pc:sldMk cId="1035239278" sldId="401"/>
            <ac:spMk id="8" creationId="{4FCDC8FB-D5D0-40D5-AC97-7AD0CD3E91C9}"/>
          </ac:spMkLst>
        </pc:spChg>
        <pc:spChg chg="mod">
          <ac:chgData name="Zweimueller, Sally" userId="f649569d-8ee2-4724-a3fd-8ef967560e44" providerId="ADAL" clId="{1665BC40-8588-4A8D-95AB-58AE25462B3B}" dt="2019-12-03T18:55:25.757" v="120" actId="207"/>
          <ac:spMkLst>
            <pc:docMk/>
            <pc:sldMk cId="1035239278" sldId="401"/>
            <ac:spMk id="9" creationId="{A423651B-3E7B-4E97-982B-B1BE0E6F7CAF}"/>
          </ac:spMkLst>
        </pc:spChg>
        <pc:spChg chg="mod">
          <ac:chgData name="Zweimueller, Sally" userId="f649569d-8ee2-4724-a3fd-8ef967560e44" providerId="ADAL" clId="{1665BC40-8588-4A8D-95AB-58AE25462B3B}" dt="2019-12-03T18:55:46.620" v="123" actId="207"/>
          <ac:spMkLst>
            <pc:docMk/>
            <pc:sldMk cId="1035239278" sldId="401"/>
            <ac:spMk id="10" creationId="{500B1782-2C2F-4DFD-8DBC-4275C39CC15C}"/>
          </ac:spMkLst>
        </pc:spChg>
        <pc:spChg chg="mod">
          <ac:chgData name="Zweimueller, Sally" userId="f649569d-8ee2-4724-a3fd-8ef967560e44" providerId="ADAL" clId="{1665BC40-8588-4A8D-95AB-58AE25462B3B}" dt="2019-12-03T18:55:57.514" v="125" actId="207"/>
          <ac:spMkLst>
            <pc:docMk/>
            <pc:sldMk cId="1035239278" sldId="401"/>
            <ac:spMk id="12" creationId="{39F720BB-F040-40EB-A330-5458CDDBFA39}"/>
          </ac:spMkLst>
        </pc:spChg>
        <pc:spChg chg="mod">
          <ac:chgData name="Zweimueller, Sally" userId="f649569d-8ee2-4724-a3fd-8ef967560e44" providerId="ADAL" clId="{1665BC40-8588-4A8D-95AB-58AE25462B3B}" dt="2019-12-03T18:55:09.921" v="117" actId="207"/>
          <ac:spMkLst>
            <pc:docMk/>
            <pc:sldMk cId="1035239278" sldId="401"/>
            <ac:spMk id="13" creationId="{09DD951C-414D-4AD5-A0B2-E456BA7DA79A}"/>
          </ac:spMkLst>
        </pc:spChg>
        <pc:spChg chg="mod">
          <ac:chgData name="Zweimueller, Sally" userId="f649569d-8ee2-4724-a3fd-8ef967560e44" providerId="ADAL" clId="{1665BC40-8588-4A8D-95AB-58AE25462B3B}" dt="2019-12-03T18:54:54.516" v="114" actId="207"/>
          <ac:spMkLst>
            <pc:docMk/>
            <pc:sldMk cId="1035239278" sldId="401"/>
            <ac:spMk id="14" creationId="{6A5E9A5B-EE08-4908-AD7B-C46C1EDFD1D4}"/>
          </ac:spMkLst>
        </pc:spChg>
        <pc:spChg chg="mod">
          <ac:chgData name="Zweimueller, Sally" userId="f649569d-8ee2-4724-a3fd-8ef967560e44" providerId="ADAL" clId="{1665BC40-8588-4A8D-95AB-58AE25462B3B}" dt="2019-12-03T18:54:35.366" v="111" actId="207"/>
          <ac:spMkLst>
            <pc:docMk/>
            <pc:sldMk cId="1035239278" sldId="401"/>
            <ac:spMk id="17" creationId="{F942C88D-0DD0-4A04-8D20-F7608FB70098}"/>
          </ac:spMkLst>
        </pc:spChg>
        <pc:spChg chg="mod">
          <ac:chgData name="Zweimueller, Sally" userId="f649569d-8ee2-4724-a3fd-8ef967560e44" providerId="ADAL" clId="{1665BC40-8588-4A8D-95AB-58AE25462B3B}" dt="2019-12-03T18:55:16.680" v="118" actId="207"/>
          <ac:spMkLst>
            <pc:docMk/>
            <pc:sldMk cId="1035239278" sldId="401"/>
            <ac:spMk id="18" creationId="{4CEC6F95-1076-41E9-9318-A7F086442E02}"/>
          </ac:spMkLst>
        </pc:spChg>
        <pc:spChg chg="mod">
          <ac:chgData name="Zweimueller, Sally" userId="f649569d-8ee2-4724-a3fd-8ef967560e44" providerId="ADAL" clId="{1665BC40-8588-4A8D-95AB-58AE25462B3B}" dt="2019-12-03T18:55:36.774" v="121" actId="207"/>
          <ac:spMkLst>
            <pc:docMk/>
            <pc:sldMk cId="1035239278" sldId="401"/>
            <ac:spMk id="20" creationId="{84CA397A-A5DD-4348-9D5C-410BFFE5AE42}"/>
          </ac:spMkLst>
        </pc:spChg>
        <pc:spChg chg="mod">
          <ac:chgData name="Zweimueller, Sally" userId="f649569d-8ee2-4724-a3fd-8ef967560e44" providerId="ADAL" clId="{1665BC40-8588-4A8D-95AB-58AE25462B3B}" dt="2019-12-03T18:55:52.438" v="124" actId="207"/>
          <ac:spMkLst>
            <pc:docMk/>
            <pc:sldMk cId="1035239278" sldId="401"/>
            <ac:spMk id="21" creationId="{F0C11D30-27AE-4F17-8D54-1919D3464668}"/>
          </ac:spMkLst>
        </pc:spChg>
        <pc:spChg chg="mod">
          <ac:chgData name="Zweimueller, Sally" userId="f649569d-8ee2-4724-a3fd-8ef967560e44" providerId="ADAL" clId="{1665BC40-8588-4A8D-95AB-58AE25462B3B}" dt="2019-12-03T18:55:40.660" v="122" actId="207"/>
          <ac:spMkLst>
            <pc:docMk/>
            <pc:sldMk cId="1035239278" sldId="401"/>
            <ac:spMk id="22" creationId="{560B2906-3ADA-43F3-92FE-6B390155654E}"/>
          </ac:spMkLst>
        </pc:spChg>
        <pc:spChg chg="mod">
          <ac:chgData name="Zweimueller, Sally" userId="f649569d-8ee2-4724-a3fd-8ef967560e44" providerId="ADAL" clId="{1665BC40-8588-4A8D-95AB-58AE25462B3B}" dt="2019-12-03T18:55:20.689" v="119" actId="207"/>
          <ac:spMkLst>
            <pc:docMk/>
            <pc:sldMk cId="1035239278" sldId="401"/>
            <ac:spMk id="23" creationId="{D8CC3676-5A9D-4BCE-A96A-EDE2267F8155}"/>
          </ac:spMkLst>
        </pc:spChg>
        <pc:spChg chg="mod">
          <ac:chgData name="Zweimueller, Sally" userId="f649569d-8ee2-4724-a3fd-8ef967560e44" providerId="ADAL" clId="{1665BC40-8588-4A8D-95AB-58AE25462B3B}" dt="2019-12-03T18:54:31.747" v="110" actId="207"/>
          <ac:spMkLst>
            <pc:docMk/>
            <pc:sldMk cId="1035239278" sldId="401"/>
            <ac:spMk id="24" creationId="{528909B9-211D-4C67-A1B6-DAB53F1411B4}"/>
          </ac:spMkLst>
        </pc:spChg>
        <pc:spChg chg="mod">
          <ac:chgData name="Zweimueller, Sally" userId="f649569d-8ee2-4724-a3fd-8ef967560e44" providerId="ADAL" clId="{1665BC40-8588-4A8D-95AB-58AE25462B3B}" dt="2019-12-03T18:54:40.429" v="112" actId="207"/>
          <ac:spMkLst>
            <pc:docMk/>
            <pc:sldMk cId="1035239278" sldId="401"/>
            <ac:spMk id="27" creationId="{005DE8D1-AE45-41AE-9F55-7391F6B85CC4}"/>
          </ac:spMkLst>
        </pc:spChg>
        <pc:spChg chg="mod">
          <ac:chgData name="Zweimueller, Sally" userId="f649569d-8ee2-4724-a3fd-8ef967560e44" providerId="ADAL" clId="{1665BC40-8588-4A8D-95AB-58AE25462B3B}" dt="2019-12-03T18:54:42.783" v="113" actId="207"/>
          <ac:spMkLst>
            <pc:docMk/>
            <pc:sldMk cId="1035239278" sldId="401"/>
            <ac:spMk id="28" creationId="{1B488C96-8B5C-4E3F-B43B-40B05A07785F}"/>
          </ac:spMkLst>
        </pc:spChg>
        <pc:spChg chg="mod">
          <ac:chgData name="Zweimueller, Sally" userId="f649569d-8ee2-4724-a3fd-8ef967560e44" providerId="ADAL" clId="{1665BC40-8588-4A8D-95AB-58AE25462B3B}" dt="2019-12-03T18:54:57.489" v="115" actId="207"/>
          <ac:spMkLst>
            <pc:docMk/>
            <pc:sldMk cId="1035239278" sldId="401"/>
            <ac:spMk id="39" creationId="{A09B9B12-2188-4BC6-BDA9-EEC35904C9E1}"/>
          </ac:spMkLst>
        </pc:spChg>
      </pc:sldChg>
      <pc:sldChg chg="modSp">
        <pc:chgData name="Zweimueller, Sally" userId="f649569d-8ee2-4724-a3fd-8ef967560e44" providerId="ADAL" clId="{1665BC40-8588-4A8D-95AB-58AE25462B3B}" dt="2019-12-03T17:24:29.400" v="46" actId="208"/>
        <pc:sldMkLst>
          <pc:docMk/>
          <pc:sldMk cId="827237805" sldId="402"/>
        </pc:sldMkLst>
        <pc:spChg chg="mod">
          <ac:chgData name="Zweimueller, Sally" userId="f649569d-8ee2-4724-a3fd-8ef967560e44" providerId="ADAL" clId="{1665BC40-8588-4A8D-95AB-58AE25462B3B}" dt="2019-12-03T17:23:24.708" v="38" actId="6549"/>
          <ac:spMkLst>
            <pc:docMk/>
            <pc:sldMk cId="827237805" sldId="402"/>
            <ac:spMk id="2" creationId="{00000000-0000-0000-0000-000000000000}"/>
          </ac:spMkLst>
        </pc:spChg>
        <pc:graphicFrameChg chg="mod">
          <ac:chgData name="Zweimueller, Sally" userId="f649569d-8ee2-4724-a3fd-8ef967560e44" providerId="ADAL" clId="{1665BC40-8588-4A8D-95AB-58AE25462B3B}" dt="2019-12-03T17:24:29.400" v="46" actId="208"/>
          <ac:graphicFrameMkLst>
            <pc:docMk/>
            <pc:sldMk cId="827237805" sldId="402"/>
            <ac:graphicFrameMk id="8" creationId="{00000000-0000-0000-0000-000000000000}"/>
          </ac:graphicFrameMkLst>
        </pc:graphicFrameChg>
      </pc:sldChg>
      <pc:sldChg chg="addSp modSp mod delCm">
        <pc:chgData name="Zweimueller, Sally" userId="f649569d-8ee2-4724-a3fd-8ef967560e44" providerId="ADAL" clId="{1665BC40-8588-4A8D-95AB-58AE25462B3B}" dt="2019-12-04T14:57:27.876" v="273"/>
        <pc:sldMkLst>
          <pc:docMk/>
          <pc:sldMk cId="3732206487" sldId="403"/>
        </pc:sldMkLst>
        <pc:spChg chg="mod">
          <ac:chgData name="Zweimueller, Sally" userId="f649569d-8ee2-4724-a3fd-8ef967560e44" providerId="ADAL" clId="{1665BC40-8588-4A8D-95AB-58AE25462B3B}" dt="2019-12-04T14:57:24.481" v="272" actId="14100"/>
          <ac:spMkLst>
            <pc:docMk/>
            <pc:sldMk cId="3732206487" sldId="403"/>
            <ac:spMk id="2" creationId="{00000000-0000-0000-0000-000000000000}"/>
          </ac:spMkLst>
        </pc:spChg>
        <pc:spChg chg="mod">
          <ac:chgData name="Zweimueller, Sally" userId="f649569d-8ee2-4724-a3fd-8ef967560e44" providerId="ADAL" clId="{1665BC40-8588-4A8D-95AB-58AE25462B3B}" dt="2019-12-03T18:58:53.791" v="256" actId="20577"/>
          <ac:spMkLst>
            <pc:docMk/>
            <pc:sldMk cId="3732206487" sldId="403"/>
            <ac:spMk id="4" creationId="{00000000-0000-0000-0000-000000000000}"/>
          </ac:spMkLst>
        </pc:spChg>
        <pc:spChg chg="add mod">
          <ac:chgData name="Zweimueller, Sally" userId="f649569d-8ee2-4724-a3fd-8ef967560e44" providerId="ADAL" clId="{1665BC40-8588-4A8D-95AB-58AE25462B3B}" dt="2019-12-04T14:56:55.161" v="267" actId="1076"/>
          <ac:spMkLst>
            <pc:docMk/>
            <pc:sldMk cId="3732206487" sldId="403"/>
            <ac:spMk id="5" creationId="{947A0451-B282-4C11-9D1E-AA13E96F6D26}"/>
          </ac:spMkLst>
        </pc:spChg>
        <pc:spChg chg="add mod">
          <ac:chgData name="Zweimueller, Sally" userId="f649569d-8ee2-4724-a3fd-8ef967560e44" providerId="ADAL" clId="{1665BC40-8588-4A8D-95AB-58AE25462B3B}" dt="2019-12-04T14:56:59.873" v="269" actId="1076"/>
          <ac:spMkLst>
            <pc:docMk/>
            <pc:sldMk cId="3732206487" sldId="403"/>
            <ac:spMk id="6" creationId="{BA273895-E43F-4414-986E-BB2A0AD2D3D8}"/>
          </ac:spMkLst>
        </pc:spChg>
        <pc:spChg chg="add mod">
          <ac:chgData name="Zweimueller, Sally" userId="f649569d-8ee2-4724-a3fd-8ef967560e44" providerId="ADAL" clId="{1665BC40-8588-4A8D-95AB-58AE25462B3B}" dt="2019-12-04T14:57:04.742" v="271" actId="1076"/>
          <ac:spMkLst>
            <pc:docMk/>
            <pc:sldMk cId="3732206487" sldId="403"/>
            <ac:spMk id="7" creationId="{E19E35BD-858B-4E57-9FA8-DC28EAB7E2D8}"/>
          </ac:spMkLst>
        </pc:spChg>
        <pc:graphicFrameChg chg="mod">
          <ac:chgData name="Zweimueller, Sally" userId="f649569d-8ee2-4724-a3fd-8ef967560e44" providerId="ADAL" clId="{1665BC40-8588-4A8D-95AB-58AE25462B3B}" dt="2019-12-04T14:57:27.876" v="273"/>
          <ac:graphicFrameMkLst>
            <pc:docMk/>
            <pc:sldMk cId="3732206487" sldId="403"/>
            <ac:graphicFrameMk id="8" creationId="{00000000-0000-0000-0000-000000000000}"/>
          </ac:graphicFrameMkLst>
        </pc:graphicFrameChg>
      </pc:sldChg>
    </pc:docChg>
  </pc:docChgLst>
  <pc:docChgLst>
    <pc:chgData name="Jean, Chrystelle" userId="fff1b0ba-e88c-4a84-b72b-031450763cd2" providerId="ADAL" clId="{3D69B82C-6EA7-4CFE-A5B9-C79F570FCDB8}"/>
    <pc:docChg chg="undo custSel addSld delSld modSld">
      <pc:chgData name="Jean, Chrystelle" userId="fff1b0ba-e88c-4a84-b72b-031450763cd2" providerId="ADAL" clId="{3D69B82C-6EA7-4CFE-A5B9-C79F570FCDB8}" dt="2019-12-03T15:03:35.483" v="606" actId="20577"/>
      <pc:docMkLst>
        <pc:docMk/>
      </pc:docMkLst>
      <pc:sldChg chg="modSp">
        <pc:chgData name="Jean, Chrystelle" userId="fff1b0ba-e88c-4a84-b72b-031450763cd2" providerId="ADAL" clId="{3D69B82C-6EA7-4CFE-A5B9-C79F570FCDB8}" dt="2019-12-02T22:38:47.035" v="394" actId="207"/>
        <pc:sldMkLst>
          <pc:docMk/>
          <pc:sldMk cId="217559645" sldId="262"/>
        </pc:sldMkLst>
        <pc:spChg chg="mod">
          <ac:chgData name="Jean, Chrystelle" userId="fff1b0ba-e88c-4a84-b72b-031450763cd2" providerId="ADAL" clId="{3D69B82C-6EA7-4CFE-A5B9-C79F570FCDB8}" dt="2019-12-02T22:38:47.035" v="394" actId="207"/>
          <ac:spMkLst>
            <pc:docMk/>
            <pc:sldMk cId="217559645" sldId="262"/>
            <ac:spMk id="9" creationId="{A423651B-3E7B-4E97-982B-B1BE0E6F7CAF}"/>
          </ac:spMkLst>
        </pc:spChg>
        <pc:spChg chg="mod">
          <ac:chgData name="Jean, Chrystelle" userId="fff1b0ba-e88c-4a84-b72b-031450763cd2" providerId="ADAL" clId="{3D69B82C-6EA7-4CFE-A5B9-C79F570FCDB8}" dt="2019-12-02T22:38:32.669" v="391" actId="207"/>
          <ac:spMkLst>
            <pc:docMk/>
            <pc:sldMk cId="217559645" sldId="262"/>
            <ac:spMk id="10" creationId="{500B1782-2C2F-4DFD-8DBC-4275C39CC15C}"/>
          </ac:spMkLst>
        </pc:spChg>
        <pc:spChg chg="mod">
          <ac:chgData name="Jean, Chrystelle" userId="fff1b0ba-e88c-4a84-b72b-031450763cd2" providerId="ADAL" clId="{3D69B82C-6EA7-4CFE-A5B9-C79F570FCDB8}" dt="2019-12-02T22:38:41.907" v="393" actId="207"/>
          <ac:spMkLst>
            <pc:docMk/>
            <pc:sldMk cId="217559645" sldId="262"/>
            <ac:spMk id="12" creationId="{39F720BB-F040-40EB-A330-5458CDDBFA39}"/>
          </ac:spMkLst>
        </pc:spChg>
        <pc:spChg chg="mod">
          <ac:chgData name="Jean, Chrystelle" userId="fff1b0ba-e88c-4a84-b72b-031450763cd2" providerId="ADAL" clId="{3D69B82C-6EA7-4CFE-A5B9-C79F570FCDB8}" dt="2019-12-02T22:38:12.931" v="388" actId="207"/>
          <ac:spMkLst>
            <pc:docMk/>
            <pc:sldMk cId="217559645" sldId="262"/>
            <ac:spMk id="13" creationId="{09DD951C-414D-4AD5-A0B2-E456BA7DA79A}"/>
          </ac:spMkLst>
        </pc:spChg>
        <pc:spChg chg="mod">
          <ac:chgData name="Jean, Chrystelle" userId="fff1b0ba-e88c-4a84-b72b-031450763cd2" providerId="ADAL" clId="{3D69B82C-6EA7-4CFE-A5B9-C79F570FCDB8}" dt="2019-12-02T22:38:21.595" v="389" actId="207"/>
          <ac:spMkLst>
            <pc:docMk/>
            <pc:sldMk cId="217559645" sldId="262"/>
            <ac:spMk id="14" creationId="{6A5E9A5B-EE08-4908-AD7B-C46C1EDFD1D4}"/>
          </ac:spMkLst>
        </pc:spChg>
        <pc:spChg chg="mod">
          <ac:chgData name="Jean, Chrystelle" userId="fff1b0ba-e88c-4a84-b72b-031450763cd2" providerId="ADAL" clId="{3D69B82C-6EA7-4CFE-A5B9-C79F570FCDB8}" dt="2019-12-02T22:38:00.712" v="385" actId="207"/>
          <ac:spMkLst>
            <pc:docMk/>
            <pc:sldMk cId="217559645" sldId="262"/>
            <ac:spMk id="18" creationId="{4CEC6F95-1076-41E9-9318-A7F086442E02}"/>
          </ac:spMkLst>
        </pc:spChg>
        <pc:spChg chg="mod">
          <ac:chgData name="Jean, Chrystelle" userId="fff1b0ba-e88c-4a84-b72b-031450763cd2" providerId="ADAL" clId="{3D69B82C-6EA7-4CFE-A5B9-C79F570FCDB8}" dt="2019-12-02T22:38:38.010" v="392" actId="207"/>
          <ac:spMkLst>
            <pc:docMk/>
            <pc:sldMk cId="217559645" sldId="262"/>
            <ac:spMk id="19" creationId="{78C7CCA0-E640-41DB-BE75-2B9E4A9380D9}"/>
          </ac:spMkLst>
        </pc:spChg>
        <pc:spChg chg="mod">
          <ac:chgData name="Jean, Chrystelle" userId="fff1b0ba-e88c-4a84-b72b-031450763cd2" providerId="ADAL" clId="{3D69B82C-6EA7-4CFE-A5B9-C79F570FCDB8}" dt="2019-12-02T22:38:05.227" v="386" actId="207"/>
          <ac:spMkLst>
            <pc:docMk/>
            <pc:sldMk cId="217559645" sldId="262"/>
            <ac:spMk id="21" creationId="{F0C11D30-27AE-4F17-8D54-1919D3464668}"/>
          </ac:spMkLst>
        </pc:spChg>
        <pc:spChg chg="mod">
          <ac:chgData name="Jean, Chrystelle" userId="fff1b0ba-e88c-4a84-b72b-031450763cd2" providerId="ADAL" clId="{3D69B82C-6EA7-4CFE-A5B9-C79F570FCDB8}" dt="2019-12-02T22:38:27.882" v="390" actId="207"/>
          <ac:spMkLst>
            <pc:docMk/>
            <pc:sldMk cId="217559645" sldId="262"/>
            <ac:spMk id="22" creationId="{560B2906-3ADA-43F3-92FE-6B390155654E}"/>
          </ac:spMkLst>
        </pc:spChg>
        <pc:spChg chg="mod">
          <ac:chgData name="Jean, Chrystelle" userId="fff1b0ba-e88c-4a84-b72b-031450763cd2" providerId="ADAL" clId="{3D69B82C-6EA7-4CFE-A5B9-C79F570FCDB8}" dt="2019-12-02T22:38:09.362" v="387" actId="207"/>
          <ac:spMkLst>
            <pc:docMk/>
            <pc:sldMk cId="217559645" sldId="262"/>
            <ac:spMk id="23" creationId="{D8CC3676-5A9D-4BCE-A96A-EDE2267F8155}"/>
          </ac:spMkLst>
        </pc:spChg>
      </pc:sldChg>
      <pc:sldChg chg="addSp delSp modSp mod delCm">
        <pc:chgData name="Jean, Chrystelle" userId="fff1b0ba-e88c-4a84-b72b-031450763cd2" providerId="ADAL" clId="{3D69B82C-6EA7-4CFE-A5B9-C79F570FCDB8}" dt="2019-12-02T22:18:14.989" v="153" actId="478"/>
        <pc:sldMkLst>
          <pc:docMk/>
          <pc:sldMk cId="2844046156" sldId="372"/>
        </pc:sldMkLst>
        <pc:graphicFrameChg chg="add del mod">
          <ac:chgData name="Jean, Chrystelle" userId="fff1b0ba-e88c-4a84-b72b-031450763cd2" providerId="ADAL" clId="{3D69B82C-6EA7-4CFE-A5B9-C79F570FCDB8}" dt="2019-12-02T22:18:14.989" v="153" actId="478"/>
          <ac:graphicFrameMkLst>
            <pc:docMk/>
            <pc:sldMk cId="2844046156" sldId="372"/>
            <ac:graphicFrameMk id="6" creationId="{B048A712-8945-47B3-A8B9-4AA153DE6EB5}"/>
          </ac:graphicFrameMkLst>
        </pc:graphicFrameChg>
      </pc:sldChg>
      <pc:sldChg chg="modSp">
        <pc:chgData name="Jean, Chrystelle" userId="fff1b0ba-e88c-4a84-b72b-031450763cd2" providerId="ADAL" clId="{3D69B82C-6EA7-4CFE-A5B9-C79F570FCDB8}" dt="2019-12-02T21:15:16.067" v="32"/>
        <pc:sldMkLst>
          <pc:docMk/>
          <pc:sldMk cId="448893508" sldId="373"/>
        </pc:sldMkLst>
        <pc:spChg chg="mod">
          <ac:chgData name="Jean, Chrystelle" userId="fff1b0ba-e88c-4a84-b72b-031450763cd2" providerId="ADAL" clId="{3D69B82C-6EA7-4CFE-A5B9-C79F570FCDB8}" dt="2019-12-02T21:15:16.067" v="32"/>
          <ac:spMkLst>
            <pc:docMk/>
            <pc:sldMk cId="448893508" sldId="373"/>
            <ac:spMk id="5" creationId="{00000000-0000-0000-0000-000000000000}"/>
          </ac:spMkLst>
        </pc:spChg>
        <pc:picChg chg="mod">
          <ac:chgData name="Jean, Chrystelle" userId="fff1b0ba-e88c-4a84-b72b-031450763cd2" providerId="ADAL" clId="{3D69B82C-6EA7-4CFE-A5B9-C79F570FCDB8}" dt="2019-12-02T21:13:03.544" v="23" actId="1582"/>
          <ac:picMkLst>
            <pc:docMk/>
            <pc:sldMk cId="448893508" sldId="373"/>
            <ac:picMk id="3" creationId="{06C53366-EB88-42EF-B115-4C519257D0CE}"/>
          </ac:picMkLst>
        </pc:picChg>
      </pc:sldChg>
      <pc:sldChg chg="modSp add mod addCm delCm modCm modNotesTx">
        <pc:chgData name="Jean, Chrystelle" userId="fff1b0ba-e88c-4a84-b72b-031450763cd2" providerId="ADAL" clId="{3D69B82C-6EA7-4CFE-A5B9-C79F570FCDB8}" dt="2019-12-02T22:10:17.766" v="146" actId="1592"/>
        <pc:sldMkLst>
          <pc:docMk/>
          <pc:sldMk cId="3693431221" sldId="379"/>
        </pc:sldMkLst>
        <pc:spChg chg="mod">
          <ac:chgData name="Jean, Chrystelle" userId="fff1b0ba-e88c-4a84-b72b-031450763cd2" providerId="ADAL" clId="{3D69B82C-6EA7-4CFE-A5B9-C79F570FCDB8}" dt="2019-12-02T21:46:17.024" v="85" actId="20577"/>
          <ac:spMkLst>
            <pc:docMk/>
            <pc:sldMk cId="3693431221" sldId="379"/>
            <ac:spMk id="2" creationId="{00000000-0000-0000-0000-000000000000}"/>
          </ac:spMkLst>
        </pc:spChg>
        <pc:spChg chg="mod">
          <ac:chgData name="Jean, Chrystelle" userId="fff1b0ba-e88c-4a84-b72b-031450763cd2" providerId="ADAL" clId="{3D69B82C-6EA7-4CFE-A5B9-C79F570FCDB8}" dt="2019-12-02T21:47:55.277" v="86"/>
          <ac:spMkLst>
            <pc:docMk/>
            <pc:sldMk cId="3693431221" sldId="379"/>
            <ac:spMk id="4" creationId="{00000000-0000-0000-0000-000000000000}"/>
          </ac:spMkLst>
        </pc:spChg>
        <pc:graphicFrameChg chg="mod">
          <ac:chgData name="Jean, Chrystelle" userId="fff1b0ba-e88c-4a84-b72b-031450763cd2" providerId="ADAL" clId="{3D69B82C-6EA7-4CFE-A5B9-C79F570FCDB8}" dt="2019-12-02T22:10:00.427" v="145"/>
          <ac:graphicFrameMkLst>
            <pc:docMk/>
            <pc:sldMk cId="3693431221" sldId="379"/>
            <ac:graphicFrameMk id="8" creationId="{00000000-0000-0000-0000-000000000000}"/>
          </ac:graphicFrameMkLst>
        </pc:graphicFrameChg>
      </pc:sldChg>
      <pc:sldChg chg="modSp mod">
        <pc:chgData name="Jean, Chrystelle" userId="fff1b0ba-e88c-4a84-b72b-031450763cd2" providerId="ADAL" clId="{3D69B82C-6EA7-4CFE-A5B9-C79F570FCDB8}" dt="2019-12-02T21:23:12.672" v="60" actId="207"/>
        <pc:sldMkLst>
          <pc:docMk/>
          <pc:sldMk cId="4066298556" sldId="386"/>
        </pc:sldMkLst>
        <pc:graphicFrameChg chg="mod">
          <ac:chgData name="Jean, Chrystelle" userId="fff1b0ba-e88c-4a84-b72b-031450763cd2" providerId="ADAL" clId="{3D69B82C-6EA7-4CFE-A5B9-C79F570FCDB8}" dt="2019-12-02T21:23:12.672" v="60" actId="207"/>
          <ac:graphicFrameMkLst>
            <pc:docMk/>
            <pc:sldMk cId="4066298556" sldId="386"/>
            <ac:graphicFrameMk id="8" creationId="{00000000-0000-0000-0000-000000000000}"/>
          </ac:graphicFrameMkLst>
        </pc:graphicFrameChg>
      </pc:sldChg>
      <pc:sldChg chg="del mod">
        <pc:chgData name="Jean, Chrystelle" userId="fff1b0ba-e88c-4a84-b72b-031450763cd2" providerId="ADAL" clId="{3D69B82C-6EA7-4CFE-A5B9-C79F570FCDB8}" dt="2019-12-02T22:09:31.478" v="144" actId="2696"/>
        <pc:sldMkLst>
          <pc:docMk/>
          <pc:sldMk cId="2597635366" sldId="390"/>
        </pc:sldMkLst>
      </pc:sldChg>
      <pc:sldChg chg="add">
        <pc:chgData name="Jean, Chrystelle" userId="fff1b0ba-e88c-4a84-b72b-031450763cd2" providerId="ADAL" clId="{3D69B82C-6EA7-4CFE-A5B9-C79F570FCDB8}" dt="2019-12-02T22:45:23.203" v="398"/>
        <pc:sldMkLst>
          <pc:docMk/>
          <pc:sldMk cId="1321641874" sldId="391"/>
        </pc:sldMkLst>
      </pc:sldChg>
      <pc:sldChg chg="modSp add">
        <pc:chgData name="Jean, Chrystelle" userId="fff1b0ba-e88c-4a84-b72b-031450763cd2" providerId="ADAL" clId="{3D69B82C-6EA7-4CFE-A5B9-C79F570FCDB8}" dt="2019-12-02T22:45:53.750" v="400" actId="207"/>
        <pc:sldMkLst>
          <pc:docMk/>
          <pc:sldMk cId="4149117028" sldId="392"/>
        </pc:sldMkLst>
        <pc:spChg chg="mod">
          <ac:chgData name="Jean, Chrystelle" userId="fff1b0ba-e88c-4a84-b72b-031450763cd2" providerId="ADAL" clId="{3D69B82C-6EA7-4CFE-A5B9-C79F570FCDB8}" dt="2019-12-02T22:45:53.750" v="400" actId="207"/>
          <ac:spMkLst>
            <pc:docMk/>
            <pc:sldMk cId="4149117028" sldId="392"/>
            <ac:spMk id="3" creationId="{00000000-0000-0000-0000-000000000000}"/>
          </ac:spMkLst>
        </pc:spChg>
      </pc:sldChg>
      <pc:sldChg chg="modCm">
        <pc:chgData name="Jean, Chrystelle" userId="fff1b0ba-e88c-4a84-b72b-031450763cd2" providerId="ADAL" clId="{3D69B82C-6EA7-4CFE-A5B9-C79F570FCDB8}" dt="2019-12-03T14:50:13.257" v="401"/>
        <pc:sldMkLst>
          <pc:docMk/>
          <pc:sldMk cId="1600218927" sldId="395"/>
        </pc:sldMkLst>
      </pc:sldChg>
      <pc:sldChg chg="addSp modSp">
        <pc:chgData name="Jean, Chrystelle" userId="fff1b0ba-e88c-4a84-b72b-031450763cd2" providerId="ADAL" clId="{3D69B82C-6EA7-4CFE-A5B9-C79F570FCDB8}" dt="2019-12-02T22:44:46.036" v="397"/>
        <pc:sldMkLst>
          <pc:docMk/>
          <pc:sldMk cId="2071509375" sldId="400"/>
        </pc:sldMkLst>
        <pc:spChg chg="add">
          <ac:chgData name="Jean, Chrystelle" userId="fff1b0ba-e88c-4a84-b72b-031450763cd2" providerId="ADAL" clId="{3D69B82C-6EA7-4CFE-A5B9-C79F570FCDB8}" dt="2019-12-02T22:44:30.410" v="395"/>
          <ac:spMkLst>
            <pc:docMk/>
            <pc:sldMk cId="2071509375" sldId="400"/>
            <ac:spMk id="2" creationId="{3A3C6F92-B038-4836-AE9A-428A30522563}"/>
          </ac:spMkLst>
        </pc:spChg>
        <pc:spChg chg="add">
          <ac:chgData name="Jean, Chrystelle" userId="fff1b0ba-e88c-4a84-b72b-031450763cd2" providerId="ADAL" clId="{3D69B82C-6EA7-4CFE-A5B9-C79F570FCDB8}" dt="2019-12-02T22:44:37.713" v="396"/>
          <ac:spMkLst>
            <pc:docMk/>
            <pc:sldMk cId="2071509375" sldId="400"/>
            <ac:spMk id="4" creationId="{A23DB393-0064-43BA-A5D1-5EA42D47A0D2}"/>
          </ac:spMkLst>
        </pc:spChg>
        <pc:spChg chg="mod">
          <ac:chgData name="Jean, Chrystelle" userId="fff1b0ba-e88c-4a84-b72b-031450763cd2" providerId="ADAL" clId="{3D69B82C-6EA7-4CFE-A5B9-C79F570FCDB8}" dt="2019-12-02T21:15:47.598" v="35"/>
          <ac:spMkLst>
            <pc:docMk/>
            <pc:sldMk cId="2071509375" sldId="400"/>
            <ac:spMk id="5" creationId="{00000000-0000-0000-0000-000000000000}"/>
          </ac:spMkLst>
        </pc:spChg>
        <pc:spChg chg="add">
          <ac:chgData name="Jean, Chrystelle" userId="fff1b0ba-e88c-4a84-b72b-031450763cd2" providerId="ADAL" clId="{3D69B82C-6EA7-4CFE-A5B9-C79F570FCDB8}" dt="2019-12-02T22:44:46.036" v="397"/>
          <ac:spMkLst>
            <pc:docMk/>
            <pc:sldMk cId="2071509375" sldId="400"/>
            <ac:spMk id="7" creationId="{61A930C6-6A0C-4E57-8827-EEC4E3E10C6A}"/>
          </ac:spMkLst>
        </pc:spChg>
        <pc:picChg chg="mod">
          <ac:chgData name="Jean, Chrystelle" userId="fff1b0ba-e88c-4a84-b72b-031450763cd2" providerId="ADAL" clId="{3D69B82C-6EA7-4CFE-A5B9-C79F570FCDB8}" dt="2019-12-02T21:14:49.825" v="30" actId="1582"/>
          <ac:picMkLst>
            <pc:docMk/>
            <pc:sldMk cId="2071509375" sldId="400"/>
            <ac:picMk id="3" creationId="{1820CB0F-3B52-48C7-874B-81AB6D91D52F}"/>
          </ac:picMkLst>
        </pc:picChg>
      </pc:sldChg>
      <pc:sldChg chg="modSp">
        <pc:chgData name="Jean, Chrystelle" userId="fff1b0ba-e88c-4a84-b72b-031450763cd2" providerId="ADAL" clId="{3D69B82C-6EA7-4CFE-A5B9-C79F570FCDB8}" dt="2019-12-02T21:09:09.580" v="20" actId="20577"/>
        <pc:sldMkLst>
          <pc:docMk/>
          <pc:sldMk cId="1035239278" sldId="401"/>
        </pc:sldMkLst>
        <pc:spChg chg="mod">
          <ac:chgData name="Jean, Chrystelle" userId="fff1b0ba-e88c-4a84-b72b-031450763cd2" providerId="ADAL" clId="{3D69B82C-6EA7-4CFE-A5B9-C79F570FCDB8}" dt="2019-12-02T21:09:09.580" v="20" actId="20577"/>
          <ac:spMkLst>
            <pc:docMk/>
            <pc:sldMk cId="1035239278" sldId="401"/>
            <ac:spMk id="4" creationId="{BF061468-ED0C-4B10-9734-52D5B366A115}"/>
          </ac:spMkLst>
        </pc:spChg>
        <pc:spChg chg="mod">
          <ac:chgData name="Jean, Chrystelle" userId="fff1b0ba-e88c-4a84-b72b-031450763cd2" providerId="ADAL" clId="{3D69B82C-6EA7-4CFE-A5B9-C79F570FCDB8}" dt="2019-12-02T21:06:29.663" v="1" actId="207"/>
          <ac:spMkLst>
            <pc:docMk/>
            <pc:sldMk cId="1035239278" sldId="401"/>
            <ac:spMk id="9" creationId="{A423651B-3E7B-4E97-982B-B1BE0E6F7CAF}"/>
          </ac:spMkLst>
        </pc:spChg>
        <pc:spChg chg="mod">
          <ac:chgData name="Jean, Chrystelle" userId="fff1b0ba-e88c-4a84-b72b-031450763cd2" providerId="ADAL" clId="{3D69B82C-6EA7-4CFE-A5B9-C79F570FCDB8}" dt="2019-12-02T21:07:35.248" v="9" actId="207"/>
          <ac:spMkLst>
            <pc:docMk/>
            <pc:sldMk cId="1035239278" sldId="401"/>
            <ac:spMk id="10" creationId="{500B1782-2C2F-4DFD-8DBC-4275C39CC15C}"/>
          </ac:spMkLst>
        </pc:spChg>
        <pc:spChg chg="mod">
          <ac:chgData name="Jean, Chrystelle" userId="fff1b0ba-e88c-4a84-b72b-031450763cd2" providerId="ADAL" clId="{3D69B82C-6EA7-4CFE-A5B9-C79F570FCDB8}" dt="2019-12-02T21:07:31.923" v="8" actId="207"/>
          <ac:spMkLst>
            <pc:docMk/>
            <pc:sldMk cId="1035239278" sldId="401"/>
            <ac:spMk id="12" creationId="{39F720BB-F040-40EB-A330-5458CDDBFA39}"/>
          </ac:spMkLst>
        </pc:spChg>
        <pc:spChg chg="mod">
          <ac:chgData name="Jean, Chrystelle" userId="fff1b0ba-e88c-4a84-b72b-031450763cd2" providerId="ADAL" clId="{3D69B82C-6EA7-4CFE-A5B9-C79F570FCDB8}" dt="2019-12-02T21:07:01.794" v="5" actId="207"/>
          <ac:spMkLst>
            <pc:docMk/>
            <pc:sldMk cId="1035239278" sldId="401"/>
            <ac:spMk id="13" creationId="{09DD951C-414D-4AD5-A0B2-E456BA7DA79A}"/>
          </ac:spMkLst>
        </pc:spChg>
        <pc:spChg chg="mod">
          <ac:chgData name="Jean, Chrystelle" userId="fff1b0ba-e88c-4a84-b72b-031450763cd2" providerId="ADAL" clId="{3D69B82C-6EA7-4CFE-A5B9-C79F570FCDB8}" dt="2019-12-02T21:08:24.627" v="13" actId="207"/>
          <ac:spMkLst>
            <pc:docMk/>
            <pc:sldMk cId="1035239278" sldId="401"/>
            <ac:spMk id="14" creationId="{6A5E9A5B-EE08-4908-AD7B-C46C1EDFD1D4}"/>
          </ac:spMkLst>
        </pc:spChg>
        <pc:spChg chg="mod">
          <ac:chgData name="Jean, Chrystelle" userId="fff1b0ba-e88c-4a84-b72b-031450763cd2" providerId="ADAL" clId="{3D69B82C-6EA7-4CFE-A5B9-C79F570FCDB8}" dt="2019-12-02T21:08:58.136" v="19" actId="207"/>
          <ac:spMkLst>
            <pc:docMk/>
            <pc:sldMk cId="1035239278" sldId="401"/>
            <ac:spMk id="16" creationId="{1BFD46D6-4B7A-4659-888B-A653F4D21FD1}"/>
          </ac:spMkLst>
        </pc:spChg>
        <pc:spChg chg="mod">
          <ac:chgData name="Jean, Chrystelle" userId="fff1b0ba-e88c-4a84-b72b-031450763cd2" providerId="ADAL" clId="{3D69B82C-6EA7-4CFE-A5B9-C79F570FCDB8}" dt="2019-12-02T21:06:14.402" v="0" actId="207"/>
          <ac:spMkLst>
            <pc:docMk/>
            <pc:sldMk cId="1035239278" sldId="401"/>
            <ac:spMk id="17" creationId="{F942C88D-0DD0-4A04-8D20-F7608FB70098}"/>
          </ac:spMkLst>
        </pc:spChg>
        <pc:spChg chg="mod">
          <ac:chgData name="Jean, Chrystelle" userId="fff1b0ba-e88c-4a84-b72b-031450763cd2" providerId="ADAL" clId="{3D69B82C-6EA7-4CFE-A5B9-C79F570FCDB8}" dt="2019-12-02T21:06:55.250" v="4" actId="207"/>
          <ac:spMkLst>
            <pc:docMk/>
            <pc:sldMk cId="1035239278" sldId="401"/>
            <ac:spMk id="18" creationId="{4CEC6F95-1076-41E9-9318-A7F086442E02}"/>
          </ac:spMkLst>
        </pc:spChg>
        <pc:spChg chg="mod">
          <ac:chgData name="Jean, Chrystelle" userId="fff1b0ba-e88c-4a84-b72b-031450763cd2" providerId="ADAL" clId="{3D69B82C-6EA7-4CFE-A5B9-C79F570FCDB8}" dt="2019-12-02T21:07:22.779" v="6" actId="207"/>
          <ac:spMkLst>
            <pc:docMk/>
            <pc:sldMk cId="1035239278" sldId="401"/>
            <ac:spMk id="20" creationId="{84CA397A-A5DD-4348-9D5C-410BFFE5AE42}"/>
          </ac:spMkLst>
        </pc:spChg>
        <pc:spChg chg="mod">
          <ac:chgData name="Jean, Chrystelle" userId="fff1b0ba-e88c-4a84-b72b-031450763cd2" providerId="ADAL" clId="{3D69B82C-6EA7-4CFE-A5B9-C79F570FCDB8}" dt="2019-12-02T21:08:47.882" v="18" actId="1076"/>
          <ac:spMkLst>
            <pc:docMk/>
            <pc:sldMk cId="1035239278" sldId="401"/>
            <ac:spMk id="21" creationId="{F0C11D30-27AE-4F17-8D54-1919D3464668}"/>
          </ac:spMkLst>
        </pc:spChg>
        <pc:spChg chg="mod">
          <ac:chgData name="Jean, Chrystelle" userId="fff1b0ba-e88c-4a84-b72b-031450763cd2" providerId="ADAL" clId="{3D69B82C-6EA7-4CFE-A5B9-C79F570FCDB8}" dt="2019-12-02T21:07:28.258" v="7" actId="207"/>
          <ac:spMkLst>
            <pc:docMk/>
            <pc:sldMk cId="1035239278" sldId="401"/>
            <ac:spMk id="22" creationId="{560B2906-3ADA-43F3-92FE-6B390155654E}"/>
          </ac:spMkLst>
        </pc:spChg>
        <pc:spChg chg="mod">
          <ac:chgData name="Jean, Chrystelle" userId="fff1b0ba-e88c-4a84-b72b-031450763cd2" providerId="ADAL" clId="{3D69B82C-6EA7-4CFE-A5B9-C79F570FCDB8}" dt="2019-12-02T21:06:42.355" v="2" actId="207"/>
          <ac:spMkLst>
            <pc:docMk/>
            <pc:sldMk cId="1035239278" sldId="401"/>
            <ac:spMk id="23" creationId="{D8CC3676-5A9D-4BCE-A96A-EDE2267F8155}"/>
          </ac:spMkLst>
        </pc:spChg>
        <pc:spChg chg="mod">
          <ac:chgData name="Jean, Chrystelle" userId="fff1b0ba-e88c-4a84-b72b-031450763cd2" providerId="ADAL" clId="{3D69B82C-6EA7-4CFE-A5B9-C79F570FCDB8}" dt="2019-12-02T21:08:03.073" v="11" actId="207"/>
          <ac:spMkLst>
            <pc:docMk/>
            <pc:sldMk cId="1035239278" sldId="401"/>
            <ac:spMk id="24" creationId="{528909B9-211D-4C67-A1B6-DAB53F1411B4}"/>
          </ac:spMkLst>
        </pc:spChg>
        <pc:spChg chg="mod">
          <ac:chgData name="Jean, Chrystelle" userId="fff1b0ba-e88c-4a84-b72b-031450763cd2" providerId="ADAL" clId="{3D69B82C-6EA7-4CFE-A5B9-C79F570FCDB8}" dt="2019-12-02T21:08:37.124" v="14" actId="207"/>
          <ac:spMkLst>
            <pc:docMk/>
            <pc:sldMk cId="1035239278" sldId="401"/>
            <ac:spMk id="28" creationId="{1B488C96-8B5C-4E3F-B43B-40B05A07785F}"/>
          </ac:spMkLst>
        </pc:spChg>
        <pc:spChg chg="mod">
          <ac:chgData name="Jean, Chrystelle" userId="fff1b0ba-e88c-4a84-b72b-031450763cd2" providerId="ADAL" clId="{3D69B82C-6EA7-4CFE-A5B9-C79F570FCDB8}" dt="2019-12-02T21:08:20.027" v="12" actId="1076"/>
          <ac:spMkLst>
            <pc:docMk/>
            <pc:sldMk cId="1035239278" sldId="401"/>
            <ac:spMk id="31" creationId="{7848C9BE-DE20-4D44-BF33-691C7BA33C2E}"/>
          </ac:spMkLst>
        </pc:spChg>
      </pc:sldChg>
      <pc:sldChg chg="add del">
        <pc:chgData name="Jean, Chrystelle" userId="fff1b0ba-e88c-4a84-b72b-031450763cd2" providerId="ADAL" clId="{3D69B82C-6EA7-4CFE-A5B9-C79F570FCDB8}" dt="2019-12-02T22:16:05.418" v="148" actId="2696"/>
        <pc:sldMkLst>
          <pc:docMk/>
          <pc:sldMk cId="134842030" sldId="402"/>
        </pc:sldMkLst>
      </pc:sldChg>
      <pc:sldChg chg="modSp add mod">
        <pc:chgData name="Jean, Chrystelle" userId="fff1b0ba-e88c-4a84-b72b-031450763cd2" providerId="ADAL" clId="{3D69B82C-6EA7-4CFE-A5B9-C79F570FCDB8}" dt="2019-12-02T22:27:52.424" v="384"/>
        <pc:sldMkLst>
          <pc:docMk/>
          <pc:sldMk cId="827237805" sldId="402"/>
        </pc:sldMkLst>
        <pc:spChg chg="mod">
          <ac:chgData name="Jean, Chrystelle" userId="fff1b0ba-e88c-4a84-b72b-031450763cd2" providerId="ADAL" clId="{3D69B82C-6EA7-4CFE-A5B9-C79F570FCDB8}" dt="2019-12-02T22:20:20.473" v="244" actId="6549"/>
          <ac:spMkLst>
            <pc:docMk/>
            <pc:sldMk cId="827237805" sldId="402"/>
            <ac:spMk id="2" creationId="{00000000-0000-0000-0000-000000000000}"/>
          </ac:spMkLst>
        </pc:spChg>
        <pc:spChg chg="mod">
          <ac:chgData name="Jean, Chrystelle" userId="fff1b0ba-e88c-4a84-b72b-031450763cd2" providerId="ADAL" clId="{3D69B82C-6EA7-4CFE-A5B9-C79F570FCDB8}" dt="2019-12-02T22:21:03.952" v="346" actId="20577"/>
          <ac:spMkLst>
            <pc:docMk/>
            <pc:sldMk cId="827237805" sldId="402"/>
            <ac:spMk id="4" creationId="{00000000-0000-0000-0000-000000000000}"/>
          </ac:spMkLst>
        </pc:spChg>
        <pc:graphicFrameChg chg="mod">
          <ac:chgData name="Jean, Chrystelle" userId="fff1b0ba-e88c-4a84-b72b-031450763cd2" providerId="ADAL" clId="{3D69B82C-6EA7-4CFE-A5B9-C79F570FCDB8}" dt="2019-12-02T22:27:52.424" v="384"/>
          <ac:graphicFrameMkLst>
            <pc:docMk/>
            <pc:sldMk cId="827237805" sldId="402"/>
            <ac:graphicFrameMk id="8" creationId="{00000000-0000-0000-0000-000000000000}"/>
          </ac:graphicFrameMkLst>
        </pc:graphicFrameChg>
      </pc:sldChg>
      <pc:sldChg chg="modSp add mod">
        <pc:chgData name="Jean, Chrystelle" userId="fff1b0ba-e88c-4a84-b72b-031450763cd2" providerId="ADAL" clId="{3D69B82C-6EA7-4CFE-A5B9-C79F570FCDB8}" dt="2019-12-03T15:03:35.483" v="606" actId="20577"/>
        <pc:sldMkLst>
          <pc:docMk/>
          <pc:sldMk cId="3732206487" sldId="403"/>
        </pc:sldMkLst>
        <pc:spChg chg="mod">
          <ac:chgData name="Jean, Chrystelle" userId="fff1b0ba-e88c-4a84-b72b-031450763cd2" providerId="ADAL" clId="{3D69B82C-6EA7-4CFE-A5B9-C79F570FCDB8}" dt="2019-12-03T14:57:45.779" v="442" actId="6549"/>
          <ac:spMkLst>
            <pc:docMk/>
            <pc:sldMk cId="3732206487" sldId="403"/>
            <ac:spMk id="2" creationId="{00000000-0000-0000-0000-000000000000}"/>
          </ac:spMkLst>
        </pc:spChg>
        <pc:spChg chg="mod">
          <ac:chgData name="Jean, Chrystelle" userId="fff1b0ba-e88c-4a84-b72b-031450763cd2" providerId="ADAL" clId="{3D69B82C-6EA7-4CFE-A5B9-C79F570FCDB8}" dt="2019-12-03T14:59:26.300" v="582" actId="6549"/>
          <ac:spMkLst>
            <pc:docMk/>
            <pc:sldMk cId="3732206487" sldId="403"/>
            <ac:spMk id="4" creationId="{00000000-0000-0000-0000-000000000000}"/>
          </ac:spMkLst>
        </pc:spChg>
        <pc:graphicFrameChg chg="mod">
          <ac:chgData name="Jean, Chrystelle" userId="fff1b0ba-e88c-4a84-b72b-031450763cd2" providerId="ADAL" clId="{3D69B82C-6EA7-4CFE-A5B9-C79F570FCDB8}" dt="2019-12-03T15:03:35.483" v="606" actId="20577"/>
          <ac:graphicFrameMkLst>
            <pc:docMk/>
            <pc:sldMk cId="3732206487" sldId="403"/>
            <ac:graphicFrameMk id="8" creationId="{00000000-0000-0000-0000-000000000000}"/>
          </ac:graphicFrameMkLst>
        </pc:graphicFrameChg>
      </pc:sldChg>
    </pc:docChg>
  </pc:docChgLst>
  <pc:docChgLst>
    <pc:chgData name="Sally Zweimueller" userId="f649569d-8ee2-4724-a3fd-8ef967560e44" providerId="ADAL" clId="{1665BC40-8588-4A8D-95AB-58AE25462B3B}"/>
    <pc:docChg chg="custSel modSld">
      <pc:chgData name="Sally Zweimueller" userId="f649569d-8ee2-4724-a3fd-8ef967560e44" providerId="ADAL" clId="{1665BC40-8588-4A8D-95AB-58AE25462B3B}" dt="2019-12-02T21:56:58.879" v="5"/>
      <pc:docMkLst>
        <pc:docMk/>
      </pc:docMkLst>
      <pc:sldChg chg="delCm">
        <pc:chgData name="Sally Zweimueller" userId="f649569d-8ee2-4724-a3fd-8ef967560e44" providerId="ADAL" clId="{1665BC40-8588-4A8D-95AB-58AE25462B3B}" dt="2019-12-02T21:55:50.602" v="0" actId="1592"/>
        <pc:sldMkLst>
          <pc:docMk/>
          <pc:sldMk cId="1289625166" sldId="257"/>
        </pc:sldMkLst>
      </pc:sldChg>
      <pc:sldChg chg="modSp">
        <pc:chgData name="Sally Zweimueller" userId="f649569d-8ee2-4724-a3fd-8ef967560e44" providerId="ADAL" clId="{1665BC40-8588-4A8D-95AB-58AE25462B3B}" dt="2019-12-02T21:56:02.567" v="3" actId="20577"/>
        <pc:sldMkLst>
          <pc:docMk/>
          <pc:sldMk cId="2844046156" sldId="372"/>
        </pc:sldMkLst>
        <pc:spChg chg="mod">
          <ac:chgData name="Sally Zweimueller" userId="f649569d-8ee2-4724-a3fd-8ef967560e44" providerId="ADAL" clId="{1665BC40-8588-4A8D-95AB-58AE25462B3B}" dt="2019-12-02T21:56:02.567" v="3" actId="20577"/>
          <ac:spMkLst>
            <pc:docMk/>
            <pc:sldMk cId="2844046156" sldId="372"/>
            <ac:spMk id="5" creationId="{00000000-0000-0000-0000-000000000000}"/>
          </ac:spMkLst>
        </pc:spChg>
      </pc:sldChg>
      <pc:sldChg chg="addCm modCm">
        <pc:chgData name="Sally Zweimueller" userId="f649569d-8ee2-4724-a3fd-8ef967560e44" providerId="ADAL" clId="{1665BC40-8588-4A8D-95AB-58AE25462B3B}" dt="2019-12-02T21:56:58.879" v="5"/>
        <pc:sldMkLst>
          <pc:docMk/>
          <pc:sldMk cId="3693431221" sldId="379"/>
        </pc:sldMkLst>
      </pc:sldChg>
    </pc:docChg>
  </pc:docChgLst>
  <pc:docChgLst>
    <pc:chgData name="McFarland, Annette" userId="e93d1f50-85ab-41a8-a34a-185a53159573" providerId="ADAL" clId="{F739EE4A-53EF-420C-8F18-CFCC1A725D04}"/>
    <pc:docChg chg="modSld">
      <pc:chgData name="McFarland, Annette" userId="e93d1f50-85ab-41a8-a34a-185a53159573" providerId="ADAL" clId="{F739EE4A-53EF-420C-8F18-CFCC1A725D04}" dt="2020-01-31T19:38:37.058" v="7" actId="20577"/>
      <pc:docMkLst>
        <pc:docMk/>
      </pc:docMkLst>
      <pc:sldChg chg="mod">
        <pc:chgData name="McFarland, Annette" userId="e93d1f50-85ab-41a8-a34a-185a53159573" providerId="ADAL" clId="{F739EE4A-53EF-420C-8F18-CFCC1A725D04}" dt="2020-01-31T19:37:33.445" v="2" actId="27918"/>
        <pc:sldMkLst>
          <pc:docMk/>
          <pc:sldMk cId="1425344075" sldId="389"/>
        </pc:sldMkLst>
      </pc:sldChg>
      <pc:sldChg chg="mod modNotesTx">
        <pc:chgData name="McFarland, Annette" userId="e93d1f50-85ab-41a8-a34a-185a53159573" providerId="ADAL" clId="{F739EE4A-53EF-420C-8F18-CFCC1A725D04}" dt="2020-01-31T19:38:37.058" v="7" actId="20577"/>
        <pc:sldMkLst>
          <pc:docMk/>
          <pc:sldMk cId="1104075191" sldId="393"/>
        </pc:sldMkLst>
      </pc:sldChg>
    </pc:docChg>
  </pc:docChgLst>
  <pc:docChgLst>
    <pc:chgData name="Jean, Chrystelle" userId="S::n107085@icf.com::fff1b0ba-e88c-4a84-b72b-031450763cd2" providerId="AD" clId="Web-{BD0841B8-A91B-3B5C-1C47-C6D851CBC8D5}"/>
    <pc:docChg chg="">
      <pc:chgData name="Jean, Chrystelle" userId="S::n107085@icf.com::fff1b0ba-e88c-4a84-b72b-031450763cd2" providerId="AD" clId="Web-{BD0841B8-A91B-3B5C-1C47-C6D851CBC8D5}" dt="2019-11-25T22:33:55.891" v="0"/>
      <pc:docMkLst>
        <pc:docMk/>
      </pc:docMkLst>
      <pc:sldChg chg="addCm">
        <pc:chgData name="Jean, Chrystelle" userId="S::n107085@icf.com::fff1b0ba-e88c-4a84-b72b-031450763cd2" providerId="AD" clId="Web-{BD0841B8-A91B-3B5C-1C47-C6D851CBC8D5}" dt="2019-11-25T22:33:55.891" v="0"/>
        <pc:sldMkLst>
          <pc:docMk/>
          <pc:sldMk cId="1600218927" sldId="395"/>
        </pc:sldMkLst>
      </pc:sldChg>
    </pc:docChg>
  </pc:docChgLst>
  <pc:docChgLst>
    <pc:chgData name="Zweimueller, Sally" userId="f649569d-8ee2-4724-a3fd-8ef967560e44" providerId="ADAL" clId="{88D83D71-2D07-4DEF-AAFA-300CC9ACF15B}"/>
    <pc:docChg chg="custSel modSld">
      <pc:chgData name="Zweimueller, Sally" userId="f649569d-8ee2-4724-a3fd-8ef967560e44" providerId="ADAL" clId="{88D83D71-2D07-4DEF-AAFA-300CC9ACF15B}" dt="2019-11-25T22:26:58.378" v="55"/>
      <pc:docMkLst>
        <pc:docMk/>
      </pc:docMkLst>
      <pc:sldChg chg="modSp addCm modCm">
        <pc:chgData name="Zweimueller, Sally" userId="f649569d-8ee2-4724-a3fd-8ef967560e44" providerId="ADAL" clId="{88D83D71-2D07-4DEF-AAFA-300CC9ACF15B}" dt="2019-11-25T22:26:58.378" v="55"/>
        <pc:sldMkLst>
          <pc:docMk/>
          <pc:sldMk cId="1289625166" sldId="257"/>
        </pc:sldMkLst>
        <pc:spChg chg="mod">
          <ac:chgData name="Zweimueller, Sally" userId="f649569d-8ee2-4724-a3fd-8ef967560e44" providerId="ADAL" clId="{88D83D71-2D07-4DEF-AAFA-300CC9ACF15B}" dt="2019-11-25T22:06:21.282" v="6" actId="6549"/>
          <ac:spMkLst>
            <pc:docMk/>
            <pc:sldMk cId="1289625166" sldId="257"/>
            <ac:spMk id="2" creationId="{00000000-0000-0000-0000-000000000000}"/>
          </ac:spMkLst>
        </pc:spChg>
        <pc:spChg chg="mod">
          <ac:chgData name="Zweimueller, Sally" userId="f649569d-8ee2-4724-a3fd-8ef967560e44" providerId="ADAL" clId="{88D83D71-2D07-4DEF-AAFA-300CC9ACF15B}" dt="2019-11-25T22:05:57.802" v="2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modSp addCm modCm">
        <pc:chgData name="Zweimueller, Sally" userId="f649569d-8ee2-4724-a3fd-8ef967560e44" providerId="ADAL" clId="{88D83D71-2D07-4DEF-AAFA-300CC9ACF15B}" dt="2019-11-25T22:16:56.718" v="30"/>
        <pc:sldMkLst>
          <pc:docMk/>
          <pc:sldMk cId="217559645" sldId="262"/>
        </pc:sldMkLst>
        <pc:spChg chg="mod">
          <ac:chgData name="Zweimueller, Sally" userId="f649569d-8ee2-4724-a3fd-8ef967560e44" providerId="ADAL" clId="{88D83D71-2D07-4DEF-AAFA-300CC9ACF15B}" dt="2019-11-25T22:15:30.043" v="29" actId="20577"/>
          <ac:spMkLst>
            <pc:docMk/>
            <pc:sldMk cId="217559645" sldId="262"/>
            <ac:spMk id="4" creationId="{E3727593-E470-4812-8E84-50947BBAC9C7}"/>
          </ac:spMkLst>
        </pc:spChg>
      </pc:sldChg>
      <pc:sldChg chg="modSp addCm modCm">
        <pc:chgData name="Zweimueller, Sally" userId="f649569d-8ee2-4724-a3fd-8ef967560e44" providerId="ADAL" clId="{88D83D71-2D07-4DEF-AAFA-300CC9ACF15B}" dt="2019-11-25T22:07:20.932" v="15" actId="1076"/>
        <pc:sldMkLst>
          <pc:docMk/>
          <pc:sldMk cId="2844046156" sldId="372"/>
        </pc:sldMkLst>
        <pc:spChg chg="mod">
          <ac:chgData name="Zweimueller, Sally" userId="f649569d-8ee2-4724-a3fd-8ef967560e44" providerId="ADAL" clId="{88D83D71-2D07-4DEF-AAFA-300CC9ACF15B}" dt="2019-11-25T22:07:17.908" v="14" actId="14100"/>
          <ac:spMkLst>
            <pc:docMk/>
            <pc:sldMk cId="2844046156" sldId="372"/>
            <ac:spMk id="3" creationId="{00000000-0000-0000-0000-000000000000}"/>
          </ac:spMkLst>
        </pc:spChg>
        <pc:spChg chg="mod">
          <ac:chgData name="Zweimueller, Sally" userId="f649569d-8ee2-4724-a3fd-8ef967560e44" providerId="ADAL" clId="{88D83D71-2D07-4DEF-AAFA-300CC9ACF15B}" dt="2019-11-25T22:07:20.932" v="15" actId="1076"/>
          <ac:spMkLst>
            <pc:docMk/>
            <pc:sldMk cId="2844046156" sldId="372"/>
            <ac:spMk id="5" creationId="{00000000-0000-0000-0000-000000000000}"/>
          </ac:spMkLst>
        </pc:spChg>
        <pc:picChg chg="mod">
          <ac:chgData name="Zweimueller, Sally" userId="f649569d-8ee2-4724-a3fd-8ef967560e44" providerId="ADAL" clId="{88D83D71-2D07-4DEF-AAFA-300CC9ACF15B}" dt="2019-11-25T22:07:13.914" v="12" actId="1076"/>
          <ac:picMkLst>
            <pc:docMk/>
            <pc:sldMk cId="2844046156" sldId="372"/>
            <ac:picMk id="9" creationId="{3FAF3CDD-3B80-41D5-93E1-3F5A606F7E1F}"/>
          </ac:picMkLst>
        </pc:picChg>
      </pc:sldChg>
      <pc:sldChg chg="addCm modCm">
        <pc:chgData name="Zweimueller, Sally" userId="f649569d-8ee2-4724-a3fd-8ef967560e44" providerId="ADAL" clId="{88D83D71-2D07-4DEF-AAFA-300CC9ACF15B}" dt="2019-11-25T22:13:42.729" v="21"/>
        <pc:sldMkLst>
          <pc:docMk/>
          <pc:sldMk cId="4066298556" sldId="386"/>
        </pc:sldMkLst>
      </pc:sldChg>
      <pc:sldChg chg="modSp">
        <pc:chgData name="Zweimueller, Sally" userId="f649569d-8ee2-4724-a3fd-8ef967560e44" providerId="ADAL" clId="{88D83D71-2D07-4DEF-AAFA-300CC9ACF15B}" dt="2019-11-25T22:18:46.896" v="34" actId="207"/>
        <pc:sldMkLst>
          <pc:docMk/>
          <pc:sldMk cId="1425344075" sldId="389"/>
        </pc:sldMkLst>
        <pc:graphicFrameChg chg="mod">
          <ac:chgData name="Zweimueller, Sally" userId="f649569d-8ee2-4724-a3fd-8ef967560e44" providerId="ADAL" clId="{88D83D71-2D07-4DEF-AAFA-300CC9ACF15B}" dt="2019-11-25T22:18:46.896" v="34" actId="207"/>
          <ac:graphicFrameMkLst>
            <pc:docMk/>
            <pc:sldMk cId="1425344075" sldId="389"/>
            <ac:graphicFrameMk id="8" creationId="{00000000-0000-0000-0000-000000000000}"/>
          </ac:graphicFrameMkLst>
        </pc:graphicFrameChg>
      </pc:sldChg>
      <pc:sldChg chg="addCm modCm">
        <pc:chgData name="Zweimueller, Sally" userId="f649569d-8ee2-4724-a3fd-8ef967560e44" providerId="ADAL" clId="{88D83D71-2D07-4DEF-AAFA-300CC9ACF15B}" dt="2019-11-25T22:14:25.770" v="23"/>
        <pc:sldMkLst>
          <pc:docMk/>
          <pc:sldMk cId="2597635366" sldId="390"/>
        </pc:sldMkLst>
      </pc:sldChg>
      <pc:sldChg chg="modSp addCm modCm">
        <pc:chgData name="Zweimueller, Sally" userId="f649569d-8ee2-4724-a3fd-8ef967560e44" providerId="ADAL" clId="{88D83D71-2D07-4DEF-AAFA-300CC9ACF15B}" dt="2019-11-25T22:26:34.939" v="53"/>
        <pc:sldMkLst>
          <pc:docMk/>
          <pc:sldMk cId="1600218927" sldId="395"/>
        </pc:sldMkLst>
        <pc:graphicFrameChg chg="mod">
          <ac:chgData name="Zweimueller, Sally" userId="f649569d-8ee2-4724-a3fd-8ef967560e44" providerId="ADAL" clId="{88D83D71-2D07-4DEF-AAFA-300CC9ACF15B}" dt="2019-11-25T22:24:35.232" v="48"/>
          <ac:graphicFrameMkLst>
            <pc:docMk/>
            <pc:sldMk cId="1600218927" sldId="395"/>
            <ac:graphicFrameMk id="8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88D83D71-2D07-4DEF-AAFA-300CC9ACF15B}" dt="2019-11-25T22:18:35.817" v="33"/>
        <pc:sldMkLst>
          <pc:docMk/>
          <pc:sldMk cId="3650973279" sldId="397"/>
        </pc:sldMkLst>
        <pc:graphicFrameChg chg="mod">
          <ac:chgData name="Zweimueller, Sally" userId="f649569d-8ee2-4724-a3fd-8ef967560e44" providerId="ADAL" clId="{88D83D71-2D07-4DEF-AAFA-300CC9ACF15B}" dt="2019-11-25T22:18:35.817" v="33"/>
          <ac:graphicFrameMkLst>
            <pc:docMk/>
            <pc:sldMk cId="3650973279" sldId="397"/>
            <ac:graphicFrameMk id="8" creationId="{00000000-0000-0000-0000-000000000000}"/>
          </ac:graphicFrameMkLst>
        </pc:graphicFrameChg>
      </pc:sldChg>
      <pc:sldChg chg="modSp addCm delCm modCm">
        <pc:chgData name="Zweimueller, Sally" userId="f649569d-8ee2-4724-a3fd-8ef967560e44" providerId="ADAL" clId="{88D83D71-2D07-4DEF-AAFA-300CC9ACF15B}" dt="2019-11-25T22:17:49.807" v="32"/>
        <pc:sldMkLst>
          <pc:docMk/>
          <pc:sldMk cId="2625831030" sldId="399"/>
        </pc:sldMkLst>
        <pc:graphicFrameChg chg="mod">
          <ac:chgData name="Zweimueller, Sally" userId="f649569d-8ee2-4724-a3fd-8ef967560e44" providerId="ADAL" clId="{88D83D71-2D07-4DEF-AAFA-300CC9ACF15B}" dt="2019-11-25T22:08:39.357" v="18" actId="207"/>
          <ac:graphicFrameMkLst>
            <pc:docMk/>
            <pc:sldMk cId="2625831030" sldId="399"/>
            <ac:graphicFrameMk id="8" creationId="{00000000-0000-0000-0000-000000000000}"/>
          </ac:graphicFrameMkLst>
        </pc:graphicFrameChg>
      </pc:sldChg>
      <pc:sldChg chg="addCm modCm">
        <pc:chgData name="Zweimueller, Sally" userId="f649569d-8ee2-4724-a3fd-8ef967560e44" providerId="ADAL" clId="{88D83D71-2D07-4DEF-AAFA-300CC9ACF15B}" dt="2019-11-25T22:21:27.615" v="40"/>
        <pc:sldMkLst>
          <pc:docMk/>
          <pc:sldMk cId="2071509375" sldId="400"/>
        </pc:sldMkLst>
      </pc:sldChg>
      <pc:sldChg chg="modSp addCm modCm">
        <pc:chgData name="Zweimueller, Sally" userId="f649569d-8ee2-4724-a3fd-8ef967560e44" providerId="ADAL" clId="{88D83D71-2D07-4DEF-AAFA-300CC9ACF15B}" dt="2019-11-25T22:23:47.751" v="47"/>
        <pc:sldMkLst>
          <pc:docMk/>
          <pc:sldMk cId="1035239278" sldId="401"/>
        </pc:sldMkLst>
        <pc:spChg chg="mod">
          <ac:chgData name="Zweimueller, Sally" userId="f649569d-8ee2-4724-a3fd-8ef967560e44" providerId="ADAL" clId="{88D83D71-2D07-4DEF-AAFA-300CC9ACF15B}" dt="2019-11-25T22:23:40.724" v="46" actId="20577"/>
          <ac:spMkLst>
            <pc:docMk/>
            <pc:sldMk cId="1035239278" sldId="401"/>
            <ac:spMk id="4" creationId="{BF061468-ED0C-4B10-9734-52D5B366A115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73915232052743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67B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54CB-4CA9-A834-0FB04E12365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4CB-4CA9-A834-0FB04E12365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Fever in the 2 weeks before the survey</c:v>
                </c:pt>
                <c:pt idx="2">
                  <c:v>Advice or treatment was sought</c:v>
                </c:pt>
                <c:pt idx="3">
                  <c:v>Blood taken from a finger or heel for testing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2">
                  <c:v>87</c:v>
                </c:pt>
                <c:pt idx="3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CB-4CA9-A834-0FB04E12365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2306520"/>
        <c:axId val="558817440"/>
      </c:barChart>
      <c:catAx>
        <c:axId val="522306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8817440"/>
        <c:crosses val="autoZero"/>
        <c:auto val="1"/>
        <c:lblAlgn val="ctr"/>
        <c:lblOffset val="100"/>
        <c:noMultiLvlLbl val="0"/>
      </c:catAx>
      <c:valAx>
        <c:axId val="5588174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2306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9.7036521061918804E-2"/>
          <c:w val="0.96616035172886816"/>
          <c:h val="0.81142350009026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D66C2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6E5A-4D73-9910-150387591A3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6E5A-4D73-9910-150387591A3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P. falciparum</c:v>
                </c:pt>
                <c:pt idx="1">
                  <c:v>P. malariae</c:v>
                </c:pt>
                <c:pt idx="2">
                  <c:v>P. ovale</c:v>
                </c:pt>
                <c:pt idx="3">
                  <c:v>P. vivax</c:v>
                </c:pt>
                <c:pt idx="4">
                  <c:v>Mixed infections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97</c:v>
                </c:pt>
                <c:pt idx="1">
                  <c:v>10</c:v>
                </c:pt>
                <c:pt idx="2">
                  <c:v>2</c:v>
                </c:pt>
                <c:pt idx="3">
                  <c:v>1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6E5A-4D73-9910-150387591A3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Refugee settlements</c:v>
                </c:pt>
              </c:strCache>
            </c:strRef>
          </c:tx>
          <c:spPr>
            <a:solidFill>
              <a:srgbClr val="B4282E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P. falciparum</c:v>
                </c:pt>
                <c:pt idx="1">
                  <c:v>P. malariae</c:v>
                </c:pt>
                <c:pt idx="2">
                  <c:v>P. ovale</c:v>
                </c:pt>
                <c:pt idx="3">
                  <c:v>P. vivax</c:v>
                </c:pt>
                <c:pt idx="4">
                  <c:v>Mixed infections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99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E5A-4D73-9910-150387591A3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16671512"/>
        <c:axId val="416669944"/>
      </c:barChart>
      <c:catAx>
        <c:axId val="416671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69944"/>
        <c:crosses val="autoZero"/>
        <c:auto val="1"/>
        <c:lblAlgn val="ctr"/>
        <c:lblOffset val="100"/>
        <c:noMultiLvlLbl val="0"/>
      </c:catAx>
      <c:valAx>
        <c:axId val="416669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16671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5381658305059949E-3"/>
          <c:y val="0"/>
          <c:w val="0.99538550250848201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Had advice or treatment sought </c:v>
                </c:pt>
              </c:strCache>
            </c:strRef>
          </c:tx>
          <c:spPr>
            <a:ln w="63500" cap="rnd">
              <a:solidFill>
                <a:srgbClr val="D66C2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66C2D"/>
              </a:solidFill>
              <a:ln w="63500" cap="rnd">
                <a:solidFill>
                  <a:srgbClr val="D66C2D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Pt>
            <c:idx val="0"/>
            <c:marker>
              <c:symbol val="circle"/>
              <c:size val="5"/>
              <c:spPr>
                <a:solidFill>
                  <a:srgbClr val="D66C2D"/>
                </a:solidFill>
                <a:ln w="63500" cap="rnd">
                  <a:solidFill>
                    <a:srgbClr val="D66C2D"/>
                  </a:solidFill>
                </a:ln>
                <a:effectLst/>
                <a:scene3d>
                  <a:camera prst="orthographicFront"/>
                  <a:lightRig rig="threePt" dir="t">
                    <a:rot lat="0" lon="0" rev="1200000"/>
                  </a:lightRig>
                </a:scene3d>
              </c:spPr>
            </c:marker>
            <c:bubble3D val="0"/>
            <c:spPr>
              <a:ln w="63500" cap="rnd">
                <a:solidFill>
                  <a:srgbClr val="D66C2D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68B9-4ACF-B1F6-85676CC553E7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rgbClr val="D66C2D"/>
                </a:solidFill>
                <a:ln w="63500" cap="rnd">
                  <a:solidFill>
                    <a:srgbClr val="D66C2D"/>
                  </a:solidFill>
                </a:ln>
                <a:effectLst/>
                <a:scene3d>
                  <a:camera prst="orthographicFront"/>
                  <a:lightRig rig="threePt" dir="t">
                    <a:rot lat="0" lon="0" rev="1200000"/>
                  </a:lightRig>
                </a:scene3d>
              </c:spPr>
            </c:marker>
            <c:bubble3D val="0"/>
            <c:spPr>
              <a:ln w="63500" cap="rnd">
                <a:solidFill>
                  <a:srgbClr val="D66C2D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68B9-4ACF-B1F6-85676CC553E7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rgbClr val="D66C2D"/>
                </a:solidFill>
                <a:ln w="63500" cap="rnd">
                  <a:solidFill>
                    <a:srgbClr val="D66C2D"/>
                  </a:solidFill>
                </a:ln>
                <a:effectLst/>
                <a:scene3d>
                  <a:camera prst="orthographicFront"/>
                  <a:lightRig rig="threePt" dir="t">
                    <a:rot lat="0" lon="0" rev="1200000"/>
                  </a:lightRig>
                </a:scene3d>
              </c:spPr>
            </c:marker>
            <c:bubble3D val="0"/>
            <c:spPr>
              <a:ln w="63500" cap="rnd">
                <a:solidFill>
                  <a:srgbClr val="D66C2D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68B9-4ACF-B1F6-85676CC553E7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rgbClr val="D66C2D"/>
                </a:solidFill>
                <a:ln w="63500" cap="rnd">
                  <a:solidFill>
                    <a:srgbClr val="D66C2D"/>
                  </a:solidFill>
                </a:ln>
                <a:effectLst/>
                <a:scene3d>
                  <a:camera prst="orthographicFront"/>
                  <a:lightRig rig="threePt" dir="t">
                    <a:rot lat="0" lon="0" rev="1200000"/>
                  </a:lightRig>
                </a:scene3d>
              </c:spPr>
            </c:marker>
            <c:bubble3D val="0"/>
            <c:spPr>
              <a:ln w="63500" cap="rnd">
                <a:solidFill>
                  <a:srgbClr val="D66C2D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68B9-4ACF-B1F6-85676CC553E7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rgbClr val="D66C2D"/>
                </a:solidFill>
                <a:ln w="63500" cap="rnd">
                  <a:solidFill>
                    <a:srgbClr val="D66C2D"/>
                  </a:solidFill>
                </a:ln>
                <a:effectLst/>
                <a:scene3d>
                  <a:camera prst="orthographicFront"/>
                  <a:lightRig rig="threePt" dir="t">
                    <a:rot lat="0" lon="0" rev="1200000"/>
                  </a:lightRig>
                </a:scene3d>
              </c:spPr>
            </c:marker>
            <c:bubble3D val="0"/>
            <c:spPr>
              <a:ln w="63500" cap="rnd">
                <a:solidFill>
                  <a:srgbClr val="D66C2D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68B9-4ACF-B1F6-85676CC553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2009 UMIS</c:v>
                </c:pt>
                <c:pt idx="1">
                  <c:v>2011 UDHS</c:v>
                </c:pt>
                <c:pt idx="2">
                  <c:v>2014-15 UMIS</c:v>
                </c:pt>
                <c:pt idx="3">
                  <c:v>2016 DHS</c:v>
                </c:pt>
                <c:pt idx="4">
                  <c:v>2018-19 UMIS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82</c:v>
                </c:pt>
                <c:pt idx="1">
                  <c:v>84</c:v>
                </c:pt>
                <c:pt idx="2">
                  <c:v>82</c:v>
                </c:pt>
                <c:pt idx="3">
                  <c:v>81</c:v>
                </c:pt>
                <c:pt idx="4">
                  <c:v>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73C-4E38-B1F0-1FE207A3B3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Had blood taken from a finger or heel for testing </c:v>
                </c:pt>
              </c:strCache>
            </c:strRef>
          </c:tx>
          <c:spPr>
            <a:ln w="63500" cap="rnd">
              <a:solidFill>
                <a:srgbClr val="B4282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B4282E"/>
              </a:solidFill>
              <a:ln w="63500" cap="rnd">
                <a:solidFill>
                  <a:srgbClr val="B4282E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2009 UMIS</c:v>
                </c:pt>
                <c:pt idx="1">
                  <c:v>2011 UDHS</c:v>
                </c:pt>
                <c:pt idx="2">
                  <c:v>2014-15 UMIS</c:v>
                </c:pt>
                <c:pt idx="3">
                  <c:v>2016 DHS</c:v>
                </c:pt>
                <c:pt idx="4">
                  <c:v>2018-19 UMIS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17</c:v>
                </c:pt>
                <c:pt idx="1">
                  <c:v>26</c:v>
                </c:pt>
                <c:pt idx="2">
                  <c:v>36</c:v>
                </c:pt>
                <c:pt idx="3">
                  <c:v>49</c:v>
                </c:pt>
                <c:pt idx="4">
                  <c:v>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8B9-4ACF-B1F6-85676CC553E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53555984"/>
        <c:axId val="553555592"/>
      </c:lineChart>
      <c:catAx>
        <c:axId val="55355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3555592"/>
        <c:crosses val="autoZero"/>
        <c:auto val="1"/>
        <c:lblAlgn val="ctr"/>
        <c:lblOffset val="100"/>
        <c:noMultiLvlLbl val="0"/>
      </c:catAx>
      <c:valAx>
        <c:axId val="5535555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5355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1.1789404908889177E-3"/>
          <c:w val="0.96616035172886816"/>
          <c:h val="0.853650920236556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EBF3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D59-4021-9645-F08F9B073237}"/>
              </c:ext>
            </c:extLst>
          </c:dPt>
          <c:dPt>
            <c:idx val="1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8195-4BBA-A4BF-6A343847260E}"/>
              </c:ext>
            </c:extLst>
          </c:dPt>
          <c:dPt>
            <c:idx val="2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D59-4021-9645-F08F9B073237}"/>
              </c:ext>
            </c:extLst>
          </c:dPt>
          <c:dPt>
            <c:idx val="3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8195-4BBA-A4BF-6A343847260E}"/>
              </c:ext>
            </c:extLst>
          </c:dPt>
          <c:dPt>
            <c:idx val="5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8195-4BBA-A4BF-6A343847260E}"/>
              </c:ext>
            </c:extLst>
          </c:dPt>
          <c:dPt>
            <c:idx val="6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8-8195-4BBA-A4BF-6A34384726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Any ACT</c:v>
                </c:pt>
                <c:pt idx="1">
                  <c:v>Artesunate injection</c:v>
                </c:pt>
                <c:pt idx="2">
                  <c:v>Quinine injection</c:v>
                </c:pt>
                <c:pt idx="3">
                  <c:v>Quinine pills</c:v>
                </c:pt>
                <c:pt idx="4">
                  <c:v>SP/Fansidar</c:v>
                </c:pt>
                <c:pt idx="5">
                  <c:v>Chloroquine</c:v>
                </c:pt>
                <c:pt idx="6">
                  <c:v>Amodiaquine 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88</c:v>
                </c:pt>
                <c:pt idx="1">
                  <c:v>4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D59-4021-9645-F08F9B07323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58818224"/>
        <c:axId val="558818616"/>
      </c:barChart>
      <c:catAx>
        <c:axId val="55881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8818616"/>
        <c:crosses val="autoZero"/>
        <c:auto val="1"/>
        <c:lblAlgn val="ctr"/>
        <c:lblOffset val="100"/>
        <c:noMultiLvlLbl val="0"/>
      </c:catAx>
      <c:valAx>
        <c:axId val="5588186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881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D66C2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29B8-4451-9C4A-A2C823D5AE9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29B8-4451-9C4A-A2C823D5AE9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Anaemia</c:v>
                </c:pt>
                <c:pt idx="1">
                  <c:v>Malaria with RDT</c:v>
                </c:pt>
                <c:pt idx="2">
                  <c:v>Malaria by Microscopy 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97</c:v>
                </c:pt>
                <c:pt idx="1">
                  <c:v>97</c:v>
                </c:pt>
                <c:pt idx="2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9B8-4451-9C4A-A2C823D5AE90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Refugee settlements</c:v>
                </c:pt>
              </c:strCache>
            </c:strRef>
          </c:tx>
          <c:spPr>
            <a:solidFill>
              <a:srgbClr val="B4282E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Anaemia</c:v>
                </c:pt>
                <c:pt idx="1">
                  <c:v>Malaria with RDT</c:v>
                </c:pt>
                <c:pt idx="2">
                  <c:v>Malaria by Microscopy 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97</c:v>
                </c:pt>
                <c:pt idx="1">
                  <c:v>97</c:v>
                </c:pt>
                <c:pt idx="2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29B8-4451-9C4A-A2C823D5AE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16671512"/>
        <c:axId val="416669944"/>
      </c:barChart>
      <c:catAx>
        <c:axId val="416671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69944"/>
        <c:crosses val="autoZero"/>
        <c:auto val="1"/>
        <c:lblAlgn val="ctr"/>
        <c:lblOffset val="100"/>
        <c:noMultiLvlLbl val="0"/>
      </c:catAx>
      <c:valAx>
        <c:axId val="41666994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16671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F293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F517-4CA3-9B9A-366EB3304029}"/>
              </c:ext>
            </c:extLst>
          </c:dPt>
          <c:dPt>
            <c:idx val="1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DDB8-447F-92B6-577BEBA02C3B}"/>
              </c:ext>
            </c:extLst>
          </c:dPt>
          <c:dPt>
            <c:idx val="2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DDB8-447F-92B6-577BEBA02C3B}"/>
              </c:ext>
            </c:extLst>
          </c:dPt>
          <c:dPt>
            <c:idx val="3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A1F-4C16-863C-833F87C6CAAA}"/>
              </c:ext>
            </c:extLst>
          </c:dPt>
          <c:dPt>
            <c:idx val="4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DDB8-447F-92B6-577BEBA02C3B}"/>
              </c:ext>
            </c:extLst>
          </c:dPt>
          <c:dPt>
            <c:idx val="5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DDB8-447F-92B6-577BEBA02C3B}"/>
              </c:ext>
            </c:extLst>
          </c:dPt>
          <c:dPt>
            <c:idx val="6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8-DDB8-447F-92B6-577BEBA02C3B}"/>
              </c:ext>
            </c:extLst>
          </c:dPt>
          <c:dPt>
            <c:idx val="7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DDB8-447F-92B6-577BEBA02C3B}"/>
              </c:ext>
            </c:extLst>
          </c:dPt>
          <c:dPt>
            <c:idx val="8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A-DDB8-447F-92B6-577BEBA02C3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Total</c:v>
                </c:pt>
                <c:pt idx="1">
                  <c:v>&lt;6</c:v>
                </c:pt>
                <c:pt idx="2">
                  <c:v>6-8</c:v>
                </c:pt>
                <c:pt idx="3">
                  <c:v>9-11</c:v>
                </c:pt>
                <c:pt idx="4">
                  <c:v>12-17</c:v>
                </c:pt>
                <c:pt idx="5">
                  <c:v>18-23</c:v>
                </c:pt>
                <c:pt idx="6">
                  <c:v>24-35</c:v>
                </c:pt>
                <c:pt idx="7">
                  <c:v>36-47</c:v>
                </c:pt>
                <c:pt idx="8">
                  <c:v>48-59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</c:v>
                </c:pt>
                <c:pt idx="1">
                  <c:v>2</c:v>
                </c:pt>
                <c:pt idx="2">
                  <c:v>8</c:v>
                </c:pt>
                <c:pt idx="3">
                  <c:v>8</c:v>
                </c:pt>
                <c:pt idx="4">
                  <c:v>7</c:v>
                </c:pt>
                <c:pt idx="5">
                  <c:v>4</c:v>
                </c:pt>
                <c:pt idx="6">
                  <c:v>4</c:v>
                </c:pt>
                <c:pt idx="7">
                  <c:v>3</c:v>
                </c:pt>
                <c:pt idx="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517-4CA3-9B9A-366EB330402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553553632"/>
        <c:axId val="553556376"/>
      </c:barChart>
      <c:catAx>
        <c:axId val="553553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3556376"/>
        <c:crosses val="autoZero"/>
        <c:auto val="1"/>
        <c:lblAlgn val="ctr"/>
        <c:lblOffset val="100"/>
        <c:noMultiLvlLbl val="0"/>
      </c:catAx>
      <c:valAx>
        <c:axId val="553556376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553553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144974915179847E-3"/>
          <c:y val="4.8367593712212815E-3"/>
          <c:w val="0.99538550250848201"/>
          <c:h val="0.8889923735349284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D66C2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D66C2D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2009 UMIS</c:v>
                </c:pt>
                <c:pt idx="1">
                  <c:v>2014-15 UMIS</c:v>
                </c:pt>
                <c:pt idx="2">
                  <c:v>2018-19 UMIS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73C-4E38-B1F0-1FE207A3B311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53555984"/>
        <c:axId val="553555592"/>
      </c:lineChart>
      <c:catAx>
        <c:axId val="55355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3555592"/>
        <c:crosses val="autoZero"/>
        <c:auto val="1"/>
        <c:lblAlgn val="ctr"/>
        <c:lblOffset val="100"/>
        <c:noMultiLvlLbl val="0"/>
      </c:catAx>
      <c:valAx>
        <c:axId val="553555592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55355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8744447264190739E-2"/>
          <c:w val="0.96616035172886816"/>
          <c:h val="0.83478301181696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RDT</c:v>
                </c:pt>
              </c:strCache>
            </c:strRef>
          </c:tx>
          <c:spPr>
            <a:solidFill>
              <a:srgbClr val="EEBF3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9DD0-4AB1-9187-746092A5CEF5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9DD0-4AB1-9187-746092A5CEF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Total</c:v>
                </c:pt>
                <c:pt idx="1">
                  <c:v>&lt;6</c:v>
                </c:pt>
                <c:pt idx="2">
                  <c:v>6-8</c:v>
                </c:pt>
                <c:pt idx="3">
                  <c:v>9-11</c:v>
                </c:pt>
                <c:pt idx="4">
                  <c:v>12-17</c:v>
                </c:pt>
                <c:pt idx="5">
                  <c:v>18-23</c:v>
                </c:pt>
                <c:pt idx="6">
                  <c:v>24-35</c:v>
                </c:pt>
                <c:pt idx="7">
                  <c:v>36-47</c:v>
                </c:pt>
                <c:pt idx="8">
                  <c:v>48-59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17</c:v>
                </c:pt>
                <c:pt idx="1">
                  <c:v>5</c:v>
                </c:pt>
                <c:pt idx="2">
                  <c:v>11</c:v>
                </c:pt>
                <c:pt idx="3">
                  <c:v>11</c:v>
                </c:pt>
                <c:pt idx="4">
                  <c:v>16</c:v>
                </c:pt>
                <c:pt idx="5">
                  <c:v>16</c:v>
                </c:pt>
                <c:pt idx="6">
                  <c:v>20</c:v>
                </c:pt>
                <c:pt idx="7">
                  <c:v>21</c:v>
                </c:pt>
                <c:pt idx="8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DD0-4AB1-9187-746092A5CE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Microscopy</c:v>
                </c:pt>
              </c:strCache>
            </c:strRef>
          </c:tx>
          <c:spPr>
            <a:solidFill>
              <a:srgbClr val="567B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Total</c:v>
                </c:pt>
                <c:pt idx="1">
                  <c:v>&lt;6</c:v>
                </c:pt>
                <c:pt idx="2">
                  <c:v>6-8</c:v>
                </c:pt>
                <c:pt idx="3">
                  <c:v>9-11</c:v>
                </c:pt>
                <c:pt idx="4">
                  <c:v>12-17</c:v>
                </c:pt>
                <c:pt idx="5">
                  <c:v>18-23</c:v>
                </c:pt>
                <c:pt idx="6">
                  <c:v>24-35</c:v>
                </c:pt>
                <c:pt idx="7">
                  <c:v>36-47</c:v>
                </c:pt>
                <c:pt idx="8">
                  <c:v>48-59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9</c:v>
                </c:pt>
                <c:pt idx="1">
                  <c:v>3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  <c:pt idx="5">
                  <c:v>8</c:v>
                </c:pt>
                <c:pt idx="6">
                  <c:v>11</c:v>
                </c:pt>
                <c:pt idx="7">
                  <c:v>12</c:v>
                </c:pt>
                <c:pt idx="8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DD0-4AB1-9187-746092A5CEF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16671512"/>
        <c:axId val="416669944"/>
      </c:barChart>
      <c:catAx>
        <c:axId val="416671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69944"/>
        <c:crosses val="autoZero"/>
        <c:auto val="1"/>
        <c:lblAlgn val="ctr"/>
        <c:lblOffset val="100"/>
        <c:noMultiLvlLbl val="0"/>
      </c:catAx>
      <c:valAx>
        <c:axId val="41666994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416671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2.4183796856106408E-3"/>
          <c:w val="0.96616035172886816"/>
          <c:h val="0.906041759894886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99D7-46EF-8DE3-752BB5EF8A76}"/>
              </c:ext>
            </c:extLst>
          </c:dPt>
          <c:dPt>
            <c:idx val="1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99D7-46EF-8DE3-752BB5EF8A76}"/>
              </c:ext>
            </c:extLst>
          </c:dPt>
          <c:dPt>
            <c:idx val="2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99D7-46EF-8DE3-752BB5EF8A76}"/>
              </c:ext>
            </c:extLst>
          </c:dPt>
          <c:dPt>
            <c:idx val="3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B70B-4812-BF7E-745ED2216D2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3">
                  <c:v>Refugee settlements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3</c:v>
                </c:pt>
                <c:pt idx="2">
                  <c:v>11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9D7-46EF-8DE3-752BB5EF8A7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4325656"/>
        <c:axId val="564325264"/>
      </c:barChart>
      <c:catAx>
        <c:axId val="564325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4325264"/>
        <c:crosses val="autoZero"/>
        <c:auto val="1"/>
        <c:lblAlgn val="ctr"/>
        <c:lblOffset val="100"/>
        <c:noMultiLvlLbl val="0"/>
      </c:catAx>
      <c:valAx>
        <c:axId val="56432526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4325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2551390568319227E-3"/>
          <c:w val="0.96616035172886816"/>
          <c:h val="0.8962475125917603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D66C2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66C2D"/>
              </a:solidFill>
              <a:ln w="63500" cap="rnd">
                <a:solidFill>
                  <a:srgbClr val="D66C2D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2009 UMIS</c:v>
                </c:pt>
                <c:pt idx="1">
                  <c:v>2014-15 UMIS</c:v>
                </c:pt>
                <c:pt idx="2">
                  <c:v>2018-19 UMIS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42</c:v>
                </c:pt>
                <c:pt idx="1">
                  <c:v>19</c:v>
                </c:pt>
                <c:pt idx="2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A18-4E9D-AB3C-57B65C6AAEA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64327616"/>
        <c:axId val="564328400"/>
      </c:lineChart>
      <c:catAx>
        <c:axId val="564327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4328400"/>
        <c:crosses val="autoZero"/>
        <c:auto val="1"/>
        <c:lblAlgn val="ctr"/>
        <c:lblOffset val="100"/>
        <c:noMultiLvlLbl val="0"/>
      </c:catAx>
      <c:valAx>
        <c:axId val="5643284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4327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0.10428</cdr:x>
      <cdr:y>0.22571</cdr:y>
    </cdr:from>
    <cdr:to>
      <cdr:x>0.53902</cdr:x>
      <cdr:y>0.28684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FA0FBD05-584A-4949-A52D-7E7205C68A3A}"/>
            </a:ext>
          </a:extLst>
        </cdr:cNvPr>
        <cdr:cNvSpPr txBox="1"/>
      </cdr:nvSpPr>
      <cdr:spPr>
        <a:xfrm xmlns:a="http://schemas.openxmlformats.org/drawingml/2006/main">
          <a:off x="860999" y="1185287"/>
          <a:ext cx="3589506" cy="3210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>
              <a:solidFill>
                <a:schemeClr val="accent1"/>
              </a:solidFill>
            </a:rPr>
            <a:t>Had advice or treatment sought </a:t>
          </a:r>
        </a:p>
      </cdr:txBody>
    </cdr:sp>
  </cdr:relSizeAnchor>
  <cdr:relSizeAnchor xmlns:cdr="http://schemas.openxmlformats.org/drawingml/2006/chartDrawing">
    <cdr:from>
      <cdr:x>0.24684</cdr:x>
      <cdr:y>0.71473</cdr:y>
    </cdr:from>
    <cdr:to>
      <cdr:x>0.84653</cdr:x>
      <cdr:y>0.77483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D6A84577-13F0-4EF4-809C-C4D057F09A52}"/>
            </a:ext>
          </a:extLst>
        </cdr:cNvPr>
        <cdr:cNvSpPr txBox="1"/>
      </cdr:nvSpPr>
      <cdr:spPr>
        <a:xfrm xmlns:a="http://schemas.openxmlformats.org/drawingml/2006/main">
          <a:off x="2038046" y="3753390"/>
          <a:ext cx="4951378" cy="3155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>
              <a:solidFill>
                <a:srgbClr val="C00000"/>
              </a:solidFill>
            </a:rPr>
            <a:t>Had blood taken from a finger or heel for testing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0.62393</cdr:x>
      <cdr:y>0.82582</cdr:y>
    </cdr:from>
    <cdr:to>
      <cdr:x>0.68458</cdr:x>
      <cdr:y>0.89784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3F251BF7-40F2-4460-8F8F-F7B136F17F62}"/>
            </a:ext>
          </a:extLst>
        </cdr:cNvPr>
        <cdr:cNvSpPr txBox="1"/>
      </cdr:nvSpPr>
      <cdr:spPr>
        <a:xfrm xmlns:a="http://schemas.openxmlformats.org/drawingml/2006/main">
          <a:off x="5151551" y="4368802"/>
          <a:ext cx="500743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/>
            <a:t>&lt;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1/31/2020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26% of children under age 5 had fever in the 2 weeks preceding the survey. Advice or treatment was sought for 87% of the children with fever in the 2 weeks preceding the survey. 51% of children had blood taken from a finger or heel for testing.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2940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4508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Malaria prevalence by microscopy is more than twice as high in rural areas (11%) than in urban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areas (3%).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774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region, malaria prevalence by microscopy is lowest in the Kampala,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Kigezi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(&lt;1) and South Buganda (1%) region as compared with the Karamoja (34%), West Nile (22%)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Bugosa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regions (21%).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18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National malaria prevalence in children under age 5 has decreased from 45% in 2009 UMIS to 9% in 2018-19.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5698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E81180-36CA-43EC-B7D8-15BB5DAAE4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39327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Low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haemoglobin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has declined from 10% in 2009 to 4% in 2018-19.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E81180-36CA-43EC-B7D8-15BB5DAAE4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6445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Artemisinin-based combination therapy (ACT) is the recommended first-line antimalarial drug for the treatment of uncomplicated malaria in Uganda. 88% of children under age 5 with recent fever who received an antimalarial took an ACT.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271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E81180-36CA-43EC-B7D8-15BB5DAAE4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3179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4% of children age 6-59 months are classified as having moderate-to-severe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anaemia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defined as 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haemoglobin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concentration of less than 8 g/dl. Low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Haemoglobin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 highest in children age 6-8 months and 9-11 months then decreases for older children.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972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Moderate to severe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anaemia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ranges from 1% in the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Tooro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region to 13% in the Karamoja region.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647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Low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haemoglobin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has declined from 10% in 2009 to 4% in 2018-19.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623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450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937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076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504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1439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accent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19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2018-19 Uganda Malaria Indicator Survey (UMIS)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-1" y="1930005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-1" y="4743824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C9A82E3D-BE28-45CE-B0D0-B2E1958F86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65"/>
          <a:stretch/>
        </p:blipFill>
        <p:spPr>
          <a:xfrm>
            <a:off x="0" y="2112886"/>
            <a:ext cx="9144000" cy="263223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72A0EF0-E6B7-4136-9070-97E190270D88}"/>
              </a:ext>
            </a:extLst>
          </p:cNvPr>
          <p:cNvSpPr/>
          <p:nvPr userDrawn="1"/>
        </p:nvSpPr>
        <p:spPr>
          <a:xfrm>
            <a:off x="-2" y="4926704"/>
            <a:ext cx="9144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CA063F-49C6-4745-9887-710FBFC4E796}"/>
              </a:ext>
            </a:extLst>
          </p:cNvPr>
          <p:cNvSpPr/>
          <p:nvPr userDrawn="1"/>
        </p:nvSpPr>
        <p:spPr>
          <a:xfrm>
            <a:off x="0" y="1747125"/>
            <a:ext cx="9144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4EC824C8-9730-4BB5-BE58-0F2E0C4CC80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961" y="2404726"/>
            <a:ext cx="3586077" cy="203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30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61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9264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6640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Malaria in Children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6" y="1092607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i="1" dirty="0">
                <a:solidFill>
                  <a:schemeClr val="bg1"/>
                </a:solidFill>
              </a:rPr>
              <a:t>Follow along on Twitter!  </a:t>
            </a:r>
          </a:p>
          <a:p>
            <a:pPr algn="r"/>
            <a:r>
              <a:rPr lang="en-US" sz="2000" i="1" dirty="0">
                <a:solidFill>
                  <a:schemeClr val="bg1"/>
                </a:solidFill>
              </a:rPr>
              <a:t>#</a:t>
            </a:r>
            <a:r>
              <a:rPr lang="en-US" sz="2000" i="1" dirty="0" err="1">
                <a:solidFill>
                  <a:schemeClr val="bg1"/>
                </a:solidFill>
              </a:rPr>
              <a:t>UgandaMIS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Trends in Prevalence of Low Haemoglobin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8175438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children age 0-59 months with moderate-to-severe anaemia (haemoglobin &lt; 8.0 g/dl)</a:t>
            </a:r>
          </a:p>
        </p:txBody>
      </p:sp>
    </p:spTree>
    <p:extLst>
      <p:ext uri="{BB962C8B-B14F-4D97-AF65-F5344CB8AC3E}">
        <p14:creationId xmlns:p14="http://schemas.microsoft.com/office/powerpoint/2010/main" val="3650973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45345" y="5154152"/>
            <a:ext cx="4924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1200" dirty="0">
                <a:solidFill>
                  <a:prstClr val="black"/>
                </a:solidFill>
              </a:rPr>
              <a:t>© 2017 Elissa </a:t>
            </a:r>
            <a:r>
              <a:rPr lang="en-GB" sz="1200" dirty="0" err="1">
                <a:solidFill>
                  <a:prstClr val="black"/>
                </a:solidFill>
              </a:rPr>
              <a:t>Miolene</a:t>
            </a:r>
            <a:r>
              <a:rPr lang="en-GB" sz="1200" dirty="0">
                <a:solidFill>
                  <a:prstClr val="black"/>
                </a:solidFill>
              </a:rPr>
              <a:t> -Alive Medical services, Courtesy of </a:t>
            </a:r>
            <a:r>
              <a:rPr lang="en-GB" sz="1200" dirty="0" err="1">
                <a:solidFill>
                  <a:prstClr val="black"/>
                </a:solidFill>
              </a:rPr>
              <a:t>Photoshare</a:t>
            </a:r>
            <a:endParaRPr lang="en-GB" sz="1200" dirty="0">
              <a:solidFill>
                <a:prstClr val="black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0" y="1733541"/>
            <a:ext cx="4321629" cy="369761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GB" sz="3400" dirty="0"/>
              <a:t>Case management of fever in children</a:t>
            </a:r>
          </a:p>
          <a:p>
            <a:pPr>
              <a:buClr>
                <a:schemeClr val="tx1"/>
              </a:buClr>
            </a:pPr>
            <a:r>
              <a:rPr lang="en-GB" sz="3400" dirty="0"/>
              <a:t>Prevalence of low haemoglobin</a:t>
            </a:r>
          </a:p>
          <a:p>
            <a:pPr>
              <a:buClr>
                <a:schemeClr val="tx1"/>
              </a:buClr>
            </a:pPr>
            <a:r>
              <a:rPr lang="en-GB" sz="3400" b="1" dirty="0">
                <a:solidFill>
                  <a:schemeClr val="accent1"/>
                </a:solidFill>
              </a:rPr>
              <a:t>Prevalence of malaria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20CB0F-3B52-48C7-874B-81AB6D91D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1629" y="1733540"/>
            <a:ext cx="4572000" cy="3390919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A3C6F92-B038-4836-AE9A-428A30522563}"/>
              </a:ext>
            </a:extLst>
          </p:cNvPr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3DB393-0064-43BA-A5D1-5EA42D47A0D2}"/>
              </a:ext>
            </a:extLst>
          </p:cNvPr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A930C6-6A0C-4E57-8827-EEC4E3E10C6A}"/>
              </a:ext>
            </a:extLst>
          </p:cNvPr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509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Rapid Diagnostic Test vs. Microscopy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6858"/>
            <a:ext cx="4103914" cy="5251142"/>
          </a:xfrm>
        </p:spPr>
        <p:txBody>
          <a:bodyPr>
            <a:normAutofit fontScale="85000" lnSpcReduction="10000"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r>
              <a:rPr lang="en-GB" sz="3800" u="sng" dirty="0"/>
              <a:t>Rapid Diagnostic Tests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200" dirty="0"/>
              <a:t>Provide results and treatment in the field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200" dirty="0"/>
              <a:t>Detects the malaria antigen (not the malaria parasite), which remains in the blood 1 months after treatment with </a:t>
            </a:r>
            <a:r>
              <a:rPr lang="en-GB" sz="3200" dirty="0" err="1"/>
              <a:t>antimalarials</a:t>
            </a:r>
            <a:endParaRPr lang="en-GB" sz="3200" dirty="0"/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200" dirty="0"/>
              <a:t>Less sensitive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200" dirty="0"/>
              <a:t>Often results in slightly higher rates of malaria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en-GB" sz="32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931229" y="1606858"/>
            <a:ext cx="3777341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GB" sz="3200" u="sng" dirty="0"/>
              <a:t>Microscopy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2700" dirty="0"/>
              <a:t>Tested in lab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2700" dirty="0"/>
              <a:t>Detects malaria parasite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2700" dirty="0"/>
              <a:t>Highly sensitive when prepared under lab conditions, but field preparation lowers sensitivity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321641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Malaria Prevalence by Age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3167918"/>
              </p:ext>
            </p:extLst>
          </p:nvPr>
        </p:nvGraphicFramePr>
        <p:xfrm>
          <a:off x="1" y="1589314"/>
          <a:ext cx="9144000" cy="4594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children age 0-59 months who tested positive for malaria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66604" y="6411192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Age in months</a:t>
            </a:r>
          </a:p>
        </p:txBody>
      </p:sp>
    </p:spTree>
    <p:extLst>
      <p:ext uri="{BB962C8B-B14F-4D97-AF65-F5344CB8AC3E}">
        <p14:creationId xmlns:p14="http://schemas.microsoft.com/office/powerpoint/2010/main" val="1425344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Rapid Diagnostic Test vs. Microscopy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6858"/>
            <a:ext cx="8229600" cy="525114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200" dirty="0"/>
              <a:t>As expected, RDT results report a slightly higher rate of malaria than microscopy.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200" dirty="0"/>
              <a:t>Patterns are similar in both tests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dirty="0"/>
              <a:t>Malaria prevalence increases with age.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dirty="0"/>
              <a:t>Malaria prevalence decreases with wealth.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dirty="0"/>
              <a:t>Malaria prevalence is higher in rural areas.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200" dirty="0"/>
              <a:t>The remainder of this presentation reports results based on </a:t>
            </a:r>
            <a:r>
              <a:rPr lang="en-GB" sz="3200" b="1" dirty="0">
                <a:solidFill>
                  <a:schemeClr val="accent1"/>
                </a:solidFill>
              </a:rPr>
              <a:t>microscopy</a:t>
            </a:r>
            <a:r>
              <a:rPr lang="en-GB" sz="3200" b="1" dirty="0"/>
              <a:t>.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9117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Malaria Prevalence by Residence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5232668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children age 0-59 months who tested positive for malaria by microscopy</a:t>
            </a:r>
          </a:p>
        </p:txBody>
      </p:sp>
    </p:spTree>
    <p:extLst>
      <p:ext uri="{BB962C8B-B14F-4D97-AF65-F5344CB8AC3E}">
        <p14:creationId xmlns:p14="http://schemas.microsoft.com/office/powerpoint/2010/main" val="1104075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754" y="220996"/>
            <a:ext cx="9009246" cy="527051"/>
          </a:xfrm>
        </p:spPr>
        <p:txBody>
          <a:bodyPr>
            <a:normAutofit fontScale="90000"/>
          </a:bodyPr>
          <a:lstStyle/>
          <a:p>
            <a:r>
              <a:rPr lang="en-GB" noProof="0" dirty="0"/>
              <a:t>Malaria Prevalence by Region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4FCDC8FB-D5D0-40D5-AC97-7AD0CD3E91C9}"/>
              </a:ext>
            </a:extLst>
          </p:cNvPr>
          <p:cNvSpPr>
            <a:spLocks noEditPoints="1"/>
          </p:cNvSpPr>
          <p:nvPr/>
        </p:nvSpPr>
        <p:spPr bwMode="auto">
          <a:xfrm>
            <a:off x="3633022" y="1415717"/>
            <a:ext cx="2336800" cy="1627187"/>
          </a:xfrm>
          <a:custGeom>
            <a:avLst/>
            <a:gdLst>
              <a:gd name="T0" fmla="*/ 1427 w 1472"/>
              <a:gd name="T1" fmla="*/ 256 h 1025"/>
              <a:gd name="T2" fmla="*/ 1460 w 1472"/>
              <a:gd name="T3" fmla="*/ 293 h 1025"/>
              <a:gd name="T4" fmla="*/ 1468 w 1472"/>
              <a:gd name="T5" fmla="*/ 338 h 1025"/>
              <a:gd name="T6" fmla="*/ 1455 w 1472"/>
              <a:gd name="T7" fmla="*/ 376 h 1025"/>
              <a:gd name="T8" fmla="*/ 1420 w 1472"/>
              <a:gd name="T9" fmla="*/ 397 h 1025"/>
              <a:gd name="T10" fmla="*/ 1385 w 1472"/>
              <a:gd name="T11" fmla="*/ 379 h 1025"/>
              <a:gd name="T12" fmla="*/ 1369 w 1472"/>
              <a:gd name="T13" fmla="*/ 555 h 1025"/>
              <a:gd name="T14" fmla="*/ 1373 w 1472"/>
              <a:gd name="T15" fmla="*/ 619 h 1025"/>
              <a:gd name="T16" fmla="*/ 1386 w 1472"/>
              <a:gd name="T17" fmla="*/ 678 h 1025"/>
              <a:gd name="T18" fmla="*/ 1353 w 1472"/>
              <a:gd name="T19" fmla="*/ 715 h 1025"/>
              <a:gd name="T20" fmla="*/ 1339 w 1472"/>
              <a:gd name="T21" fmla="*/ 758 h 1025"/>
              <a:gd name="T22" fmla="*/ 1337 w 1472"/>
              <a:gd name="T23" fmla="*/ 789 h 1025"/>
              <a:gd name="T24" fmla="*/ 1307 w 1472"/>
              <a:gd name="T25" fmla="*/ 793 h 1025"/>
              <a:gd name="T26" fmla="*/ 1286 w 1472"/>
              <a:gd name="T27" fmla="*/ 782 h 1025"/>
              <a:gd name="T28" fmla="*/ 1271 w 1472"/>
              <a:gd name="T29" fmla="*/ 789 h 1025"/>
              <a:gd name="T30" fmla="*/ 1216 w 1472"/>
              <a:gd name="T31" fmla="*/ 784 h 1025"/>
              <a:gd name="T32" fmla="*/ 1161 w 1472"/>
              <a:gd name="T33" fmla="*/ 794 h 1025"/>
              <a:gd name="T34" fmla="*/ 1058 w 1472"/>
              <a:gd name="T35" fmla="*/ 804 h 1025"/>
              <a:gd name="T36" fmla="*/ 1021 w 1472"/>
              <a:gd name="T37" fmla="*/ 834 h 1025"/>
              <a:gd name="T38" fmla="*/ 994 w 1472"/>
              <a:gd name="T39" fmla="*/ 820 h 1025"/>
              <a:gd name="T40" fmla="*/ 987 w 1472"/>
              <a:gd name="T41" fmla="*/ 790 h 1025"/>
              <a:gd name="T42" fmla="*/ 957 w 1472"/>
              <a:gd name="T43" fmla="*/ 790 h 1025"/>
              <a:gd name="T44" fmla="*/ 930 w 1472"/>
              <a:gd name="T45" fmla="*/ 776 h 1025"/>
              <a:gd name="T46" fmla="*/ 901 w 1472"/>
              <a:gd name="T47" fmla="*/ 765 h 1025"/>
              <a:gd name="T48" fmla="*/ 854 w 1472"/>
              <a:gd name="T49" fmla="*/ 785 h 1025"/>
              <a:gd name="T50" fmla="*/ 777 w 1472"/>
              <a:gd name="T51" fmla="*/ 788 h 1025"/>
              <a:gd name="T52" fmla="*/ 683 w 1472"/>
              <a:gd name="T53" fmla="*/ 816 h 1025"/>
              <a:gd name="T54" fmla="*/ 670 w 1472"/>
              <a:gd name="T55" fmla="*/ 870 h 1025"/>
              <a:gd name="T56" fmla="*/ 643 w 1472"/>
              <a:gd name="T57" fmla="*/ 862 h 1025"/>
              <a:gd name="T58" fmla="*/ 544 w 1472"/>
              <a:gd name="T59" fmla="*/ 897 h 1025"/>
              <a:gd name="T60" fmla="*/ 545 w 1472"/>
              <a:gd name="T61" fmla="*/ 961 h 1025"/>
              <a:gd name="T62" fmla="*/ 548 w 1472"/>
              <a:gd name="T63" fmla="*/ 1009 h 1025"/>
              <a:gd name="T64" fmla="*/ 476 w 1472"/>
              <a:gd name="T65" fmla="*/ 1008 h 1025"/>
              <a:gd name="T66" fmla="*/ 416 w 1472"/>
              <a:gd name="T67" fmla="*/ 986 h 1025"/>
              <a:gd name="T68" fmla="*/ 377 w 1472"/>
              <a:gd name="T69" fmla="*/ 951 h 1025"/>
              <a:gd name="T70" fmla="*/ 332 w 1472"/>
              <a:gd name="T71" fmla="*/ 936 h 1025"/>
              <a:gd name="T72" fmla="*/ 277 w 1472"/>
              <a:gd name="T73" fmla="*/ 946 h 1025"/>
              <a:gd name="T74" fmla="*/ 229 w 1472"/>
              <a:gd name="T75" fmla="*/ 980 h 1025"/>
              <a:gd name="T76" fmla="*/ 169 w 1472"/>
              <a:gd name="T77" fmla="*/ 990 h 1025"/>
              <a:gd name="T78" fmla="*/ 101 w 1472"/>
              <a:gd name="T79" fmla="*/ 1004 h 1025"/>
              <a:gd name="T80" fmla="*/ 9 w 1472"/>
              <a:gd name="T81" fmla="*/ 1007 h 1025"/>
              <a:gd name="T82" fmla="*/ 50 w 1472"/>
              <a:gd name="T83" fmla="*/ 796 h 1025"/>
              <a:gd name="T84" fmla="*/ 62 w 1472"/>
              <a:gd name="T85" fmla="*/ 738 h 1025"/>
              <a:gd name="T86" fmla="*/ 32 w 1472"/>
              <a:gd name="T87" fmla="*/ 686 h 1025"/>
              <a:gd name="T88" fmla="*/ 17 w 1472"/>
              <a:gd name="T89" fmla="*/ 630 h 1025"/>
              <a:gd name="T90" fmla="*/ 46 w 1472"/>
              <a:gd name="T91" fmla="*/ 576 h 1025"/>
              <a:gd name="T92" fmla="*/ 72 w 1472"/>
              <a:gd name="T93" fmla="*/ 597 h 1025"/>
              <a:gd name="T94" fmla="*/ 96 w 1472"/>
              <a:gd name="T95" fmla="*/ 608 h 1025"/>
              <a:gd name="T96" fmla="*/ 125 w 1472"/>
              <a:gd name="T97" fmla="*/ 613 h 1025"/>
              <a:gd name="T98" fmla="*/ 147 w 1472"/>
              <a:gd name="T99" fmla="*/ 584 h 1025"/>
              <a:gd name="T100" fmla="*/ 180 w 1472"/>
              <a:gd name="T101" fmla="*/ 584 h 1025"/>
              <a:gd name="T102" fmla="*/ 336 w 1472"/>
              <a:gd name="T103" fmla="*/ 556 h 1025"/>
              <a:gd name="T104" fmla="*/ 353 w 1472"/>
              <a:gd name="T105" fmla="*/ 515 h 1025"/>
              <a:gd name="T106" fmla="*/ 376 w 1472"/>
              <a:gd name="T107" fmla="*/ 468 h 1025"/>
              <a:gd name="T108" fmla="*/ 396 w 1472"/>
              <a:gd name="T109" fmla="*/ 424 h 1025"/>
              <a:gd name="T110" fmla="*/ 404 w 1472"/>
              <a:gd name="T111" fmla="*/ 380 h 1025"/>
              <a:gd name="T112" fmla="*/ 428 w 1472"/>
              <a:gd name="T113" fmla="*/ 338 h 1025"/>
              <a:gd name="T114" fmla="*/ 420 w 1472"/>
              <a:gd name="T115" fmla="*/ 295 h 1025"/>
              <a:gd name="T116" fmla="*/ 435 w 1472"/>
              <a:gd name="T117" fmla="*/ 253 h 1025"/>
              <a:gd name="T118" fmla="*/ 440 w 1472"/>
              <a:gd name="T119" fmla="*/ 192 h 1025"/>
              <a:gd name="T120" fmla="*/ 456 w 1472"/>
              <a:gd name="T121" fmla="*/ 217 h 1025"/>
              <a:gd name="T122" fmla="*/ 533 w 1472"/>
              <a:gd name="T123" fmla="*/ 199 h 1025"/>
              <a:gd name="T124" fmla="*/ 110 w 1472"/>
              <a:gd name="T125" fmla="*/ 859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2" h="1025">
                <a:moveTo>
                  <a:pt x="1332" y="88"/>
                </a:moveTo>
                <a:lnTo>
                  <a:pt x="1386" y="183"/>
                </a:lnTo>
                <a:lnTo>
                  <a:pt x="1387" y="183"/>
                </a:lnTo>
                <a:lnTo>
                  <a:pt x="1418" y="209"/>
                </a:lnTo>
                <a:lnTo>
                  <a:pt x="1418" y="210"/>
                </a:lnTo>
                <a:lnTo>
                  <a:pt x="1418" y="210"/>
                </a:lnTo>
                <a:lnTo>
                  <a:pt x="1417" y="210"/>
                </a:lnTo>
                <a:lnTo>
                  <a:pt x="1417" y="211"/>
                </a:lnTo>
                <a:lnTo>
                  <a:pt x="1417" y="212"/>
                </a:lnTo>
                <a:lnTo>
                  <a:pt x="1416" y="212"/>
                </a:lnTo>
                <a:lnTo>
                  <a:pt x="1416" y="213"/>
                </a:lnTo>
                <a:lnTo>
                  <a:pt x="1416" y="214"/>
                </a:lnTo>
                <a:lnTo>
                  <a:pt x="1416" y="214"/>
                </a:lnTo>
                <a:lnTo>
                  <a:pt x="1416" y="214"/>
                </a:lnTo>
                <a:lnTo>
                  <a:pt x="1416" y="214"/>
                </a:lnTo>
                <a:lnTo>
                  <a:pt x="1416" y="215"/>
                </a:lnTo>
                <a:lnTo>
                  <a:pt x="1416" y="216"/>
                </a:lnTo>
                <a:lnTo>
                  <a:pt x="1417" y="216"/>
                </a:lnTo>
                <a:lnTo>
                  <a:pt x="1417" y="217"/>
                </a:lnTo>
                <a:lnTo>
                  <a:pt x="1418" y="217"/>
                </a:lnTo>
                <a:lnTo>
                  <a:pt x="1418" y="217"/>
                </a:lnTo>
                <a:lnTo>
                  <a:pt x="1418" y="218"/>
                </a:lnTo>
                <a:lnTo>
                  <a:pt x="1418" y="219"/>
                </a:lnTo>
                <a:lnTo>
                  <a:pt x="1419" y="219"/>
                </a:lnTo>
                <a:lnTo>
                  <a:pt x="1419" y="220"/>
                </a:lnTo>
                <a:lnTo>
                  <a:pt x="1420" y="220"/>
                </a:lnTo>
                <a:lnTo>
                  <a:pt x="1420" y="221"/>
                </a:lnTo>
                <a:lnTo>
                  <a:pt x="1420" y="221"/>
                </a:lnTo>
                <a:lnTo>
                  <a:pt x="1420" y="221"/>
                </a:lnTo>
                <a:lnTo>
                  <a:pt x="1421" y="222"/>
                </a:lnTo>
                <a:lnTo>
                  <a:pt x="1422" y="223"/>
                </a:lnTo>
                <a:lnTo>
                  <a:pt x="1422" y="224"/>
                </a:lnTo>
                <a:lnTo>
                  <a:pt x="1423" y="224"/>
                </a:lnTo>
                <a:lnTo>
                  <a:pt x="1423" y="225"/>
                </a:lnTo>
                <a:lnTo>
                  <a:pt x="1423" y="226"/>
                </a:lnTo>
                <a:lnTo>
                  <a:pt x="1423" y="227"/>
                </a:lnTo>
                <a:lnTo>
                  <a:pt x="1424" y="227"/>
                </a:lnTo>
                <a:lnTo>
                  <a:pt x="1424" y="228"/>
                </a:lnTo>
                <a:lnTo>
                  <a:pt x="1424" y="229"/>
                </a:lnTo>
                <a:lnTo>
                  <a:pt x="1424" y="230"/>
                </a:lnTo>
                <a:lnTo>
                  <a:pt x="1424" y="231"/>
                </a:lnTo>
                <a:lnTo>
                  <a:pt x="1424" y="231"/>
                </a:lnTo>
                <a:lnTo>
                  <a:pt x="1425" y="232"/>
                </a:lnTo>
                <a:lnTo>
                  <a:pt x="1425" y="233"/>
                </a:lnTo>
                <a:lnTo>
                  <a:pt x="1425" y="234"/>
                </a:lnTo>
                <a:lnTo>
                  <a:pt x="1425" y="234"/>
                </a:lnTo>
                <a:lnTo>
                  <a:pt x="1425" y="235"/>
                </a:lnTo>
                <a:lnTo>
                  <a:pt x="1426" y="235"/>
                </a:lnTo>
                <a:lnTo>
                  <a:pt x="1426" y="236"/>
                </a:lnTo>
                <a:lnTo>
                  <a:pt x="1427" y="237"/>
                </a:lnTo>
                <a:lnTo>
                  <a:pt x="1427" y="238"/>
                </a:lnTo>
                <a:lnTo>
                  <a:pt x="1427" y="238"/>
                </a:lnTo>
                <a:lnTo>
                  <a:pt x="1427" y="238"/>
                </a:lnTo>
                <a:lnTo>
                  <a:pt x="1427" y="239"/>
                </a:lnTo>
                <a:lnTo>
                  <a:pt x="1427" y="239"/>
                </a:lnTo>
                <a:lnTo>
                  <a:pt x="1427" y="240"/>
                </a:lnTo>
                <a:lnTo>
                  <a:pt x="1427" y="241"/>
                </a:lnTo>
                <a:lnTo>
                  <a:pt x="1426" y="241"/>
                </a:lnTo>
                <a:lnTo>
                  <a:pt x="1426" y="241"/>
                </a:lnTo>
                <a:lnTo>
                  <a:pt x="1426" y="242"/>
                </a:lnTo>
                <a:lnTo>
                  <a:pt x="1426" y="243"/>
                </a:lnTo>
                <a:lnTo>
                  <a:pt x="1426" y="244"/>
                </a:lnTo>
                <a:lnTo>
                  <a:pt x="1425" y="245"/>
                </a:lnTo>
                <a:lnTo>
                  <a:pt x="1425" y="245"/>
                </a:lnTo>
                <a:lnTo>
                  <a:pt x="1424" y="245"/>
                </a:lnTo>
                <a:lnTo>
                  <a:pt x="1424" y="246"/>
                </a:lnTo>
                <a:lnTo>
                  <a:pt x="1424" y="247"/>
                </a:lnTo>
                <a:lnTo>
                  <a:pt x="1423" y="248"/>
                </a:lnTo>
                <a:lnTo>
                  <a:pt x="1423" y="248"/>
                </a:lnTo>
                <a:lnTo>
                  <a:pt x="1423" y="249"/>
                </a:lnTo>
                <a:lnTo>
                  <a:pt x="1423" y="250"/>
                </a:lnTo>
                <a:lnTo>
                  <a:pt x="1423" y="251"/>
                </a:lnTo>
                <a:lnTo>
                  <a:pt x="1423" y="252"/>
                </a:lnTo>
                <a:lnTo>
                  <a:pt x="1424" y="252"/>
                </a:lnTo>
                <a:lnTo>
                  <a:pt x="1424" y="253"/>
                </a:lnTo>
                <a:lnTo>
                  <a:pt x="1425" y="254"/>
                </a:lnTo>
                <a:lnTo>
                  <a:pt x="1426" y="255"/>
                </a:lnTo>
                <a:lnTo>
                  <a:pt x="1427" y="255"/>
                </a:lnTo>
                <a:lnTo>
                  <a:pt x="1427" y="256"/>
                </a:lnTo>
                <a:lnTo>
                  <a:pt x="1427" y="256"/>
                </a:lnTo>
                <a:lnTo>
                  <a:pt x="1427" y="257"/>
                </a:lnTo>
                <a:lnTo>
                  <a:pt x="1427" y="258"/>
                </a:lnTo>
                <a:lnTo>
                  <a:pt x="1428" y="258"/>
                </a:lnTo>
                <a:lnTo>
                  <a:pt x="1428" y="258"/>
                </a:lnTo>
                <a:lnTo>
                  <a:pt x="1428" y="259"/>
                </a:lnTo>
                <a:lnTo>
                  <a:pt x="1429" y="259"/>
                </a:lnTo>
                <a:lnTo>
                  <a:pt x="1430" y="259"/>
                </a:lnTo>
                <a:lnTo>
                  <a:pt x="1430" y="260"/>
                </a:lnTo>
                <a:lnTo>
                  <a:pt x="1430" y="261"/>
                </a:lnTo>
                <a:lnTo>
                  <a:pt x="1430" y="261"/>
                </a:lnTo>
                <a:lnTo>
                  <a:pt x="1430" y="262"/>
                </a:lnTo>
                <a:lnTo>
                  <a:pt x="1431" y="262"/>
                </a:lnTo>
                <a:lnTo>
                  <a:pt x="1432" y="262"/>
                </a:lnTo>
                <a:lnTo>
                  <a:pt x="1432" y="262"/>
                </a:lnTo>
                <a:lnTo>
                  <a:pt x="1433" y="262"/>
                </a:lnTo>
                <a:lnTo>
                  <a:pt x="1433" y="263"/>
                </a:lnTo>
                <a:lnTo>
                  <a:pt x="1434" y="264"/>
                </a:lnTo>
                <a:lnTo>
                  <a:pt x="1434" y="265"/>
                </a:lnTo>
                <a:lnTo>
                  <a:pt x="1434" y="265"/>
                </a:lnTo>
                <a:lnTo>
                  <a:pt x="1435" y="265"/>
                </a:lnTo>
                <a:lnTo>
                  <a:pt x="1435" y="265"/>
                </a:lnTo>
                <a:lnTo>
                  <a:pt x="1436" y="265"/>
                </a:lnTo>
                <a:lnTo>
                  <a:pt x="1436" y="266"/>
                </a:lnTo>
                <a:lnTo>
                  <a:pt x="1436" y="267"/>
                </a:lnTo>
                <a:lnTo>
                  <a:pt x="1436" y="268"/>
                </a:lnTo>
                <a:lnTo>
                  <a:pt x="1437" y="268"/>
                </a:lnTo>
                <a:lnTo>
                  <a:pt x="1437" y="269"/>
                </a:lnTo>
                <a:lnTo>
                  <a:pt x="1437" y="269"/>
                </a:lnTo>
                <a:lnTo>
                  <a:pt x="1438" y="270"/>
                </a:lnTo>
                <a:lnTo>
                  <a:pt x="1439" y="270"/>
                </a:lnTo>
                <a:lnTo>
                  <a:pt x="1440" y="271"/>
                </a:lnTo>
                <a:lnTo>
                  <a:pt x="1441" y="271"/>
                </a:lnTo>
                <a:lnTo>
                  <a:pt x="1441" y="272"/>
                </a:lnTo>
                <a:lnTo>
                  <a:pt x="1441" y="272"/>
                </a:lnTo>
                <a:lnTo>
                  <a:pt x="1442" y="272"/>
                </a:lnTo>
                <a:lnTo>
                  <a:pt x="1443" y="272"/>
                </a:lnTo>
                <a:lnTo>
                  <a:pt x="1444" y="272"/>
                </a:lnTo>
                <a:lnTo>
                  <a:pt x="1444" y="272"/>
                </a:lnTo>
                <a:lnTo>
                  <a:pt x="1444" y="273"/>
                </a:lnTo>
                <a:lnTo>
                  <a:pt x="1445" y="273"/>
                </a:lnTo>
                <a:lnTo>
                  <a:pt x="1446" y="273"/>
                </a:lnTo>
                <a:lnTo>
                  <a:pt x="1446" y="274"/>
                </a:lnTo>
                <a:lnTo>
                  <a:pt x="1447" y="274"/>
                </a:lnTo>
                <a:lnTo>
                  <a:pt x="1447" y="275"/>
                </a:lnTo>
                <a:lnTo>
                  <a:pt x="1448" y="276"/>
                </a:lnTo>
                <a:lnTo>
                  <a:pt x="1448" y="276"/>
                </a:lnTo>
                <a:lnTo>
                  <a:pt x="1448" y="277"/>
                </a:lnTo>
                <a:lnTo>
                  <a:pt x="1448" y="278"/>
                </a:lnTo>
                <a:lnTo>
                  <a:pt x="1448" y="279"/>
                </a:lnTo>
                <a:lnTo>
                  <a:pt x="1449" y="280"/>
                </a:lnTo>
                <a:lnTo>
                  <a:pt x="1449" y="281"/>
                </a:lnTo>
                <a:lnTo>
                  <a:pt x="1449" y="282"/>
                </a:lnTo>
                <a:lnTo>
                  <a:pt x="1450" y="283"/>
                </a:lnTo>
                <a:lnTo>
                  <a:pt x="1450" y="283"/>
                </a:lnTo>
                <a:lnTo>
                  <a:pt x="1451" y="283"/>
                </a:lnTo>
                <a:lnTo>
                  <a:pt x="1451" y="284"/>
                </a:lnTo>
                <a:lnTo>
                  <a:pt x="1451" y="285"/>
                </a:lnTo>
                <a:lnTo>
                  <a:pt x="1451" y="284"/>
                </a:lnTo>
                <a:lnTo>
                  <a:pt x="1451" y="285"/>
                </a:lnTo>
                <a:lnTo>
                  <a:pt x="1452" y="285"/>
                </a:lnTo>
                <a:lnTo>
                  <a:pt x="1453" y="286"/>
                </a:lnTo>
                <a:lnTo>
                  <a:pt x="1453" y="286"/>
                </a:lnTo>
                <a:lnTo>
                  <a:pt x="1454" y="286"/>
                </a:lnTo>
                <a:lnTo>
                  <a:pt x="1454" y="287"/>
                </a:lnTo>
                <a:lnTo>
                  <a:pt x="1455" y="287"/>
                </a:lnTo>
                <a:lnTo>
                  <a:pt x="1455" y="288"/>
                </a:lnTo>
                <a:lnTo>
                  <a:pt x="1455" y="288"/>
                </a:lnTo>
                <a:lnTo>
                  <a:pt x="1455" y="289"/>
                </a:lnTo>
                <a:lnTo>
                  <a:pt x="1456" y="289"/>
                </a:lnTo>
                <a:lnTo>
                  <a:pt x="1457" y="289"/>
                </a:lnTo>
                <a:lnTo>
                  <a:pt x="1458" y="289"/>
                </a:lnTo>
                <a:lnTo>
                  <a:pt x="1458" y="289"/>
                </a:lnTo>
                <a:lnTo>
                  <a:pt x="1458" y="289"/>
                </a:lnTo>
                <a:lnTo>
                  <a:pt x="1459" y="289"/>
                </a:lnTo>
                <a:lnTo>
                  <a:pt x="1459" y="290"/>
                </a:lnTo>
                <a:lnTo>
                  <a:pt x="1459" y="291"/>
                </a:lnTo>
                <a:lnTo>
                  <a:pt x="1460" y="291"/>
                </a:lnTo>
                <a:lnTo>
                  <a:pt x="1460" y="292"/>
                </a:lnTo>
                <a:lnTo>
                  <a:pt x="1460" y="293"/>
                </a:lnTo>
                <a:lnTo>
                  <a:pt x="1460" y="293"/>
                </a:lnTo>
                <a:lnTo>
                  <a:pt x="1460" y="294"/>
                </a:lnTo>
                <a:lnTo>
                  <a:pt x="1460" y="295"/>
                </a:lnTo>
                <a:lnTo>
                  <a:pt x="1460" y="296"/>
                </a:lnTo>
                <a:lnTo>
                  <a:pt x="1459" y="296"/>
                </a:lnTo>
                <a:lnTo>
                  <a:pt x="1459" y="296"/>
                </a:lnTo>
                <a:lnTo>
                  <a:pt x="1459" y="297"/>
                </a:lnTo>
                <a:lnTo>
                  <a:pt x="1459" y="298"/>
                </a:lnTo>
                <a:lnTo>
                  <a:pt x="1460" y="298"/>
                </a:lnTo>
                <a:lnTo>
                  <a:pt x="1460" y="299"/>
                </a:lnTo>
                <a:lnTo>
                  <a:pt x="1461" y="299"/>
                </a:lnTo>
                <a:lnTo>
                  <a:pt x="1461" y="300"/>
                </a:lnTo>
                <a:lnTo>
                  <a:pt x="1462" y="300"/>
                </a:lnTo>
                <a:lnTo>
                  <a:pt x="1462" y="300"/>
                </a:lnTo>
                <a:lnTo>
                  <a:pt x="1462" y="300"/>
                </a:lnTo>
                <a:lnTo>
                  <a:pt x="1462" y="301"/>
                </a:lnTo>
                <a:lnTo>
                  <a:pt x="1463" y="301"/>
                </a:lnTo>
                <a:lnTo>
                  <a:pt x="1464" y="302"/>
                </a:lnTo>
                <a:lnTo>
                  <a:pt x="1464" y="303"/>
                </a:lnTo>
                <a:lnTo>
                  <a:pt x="1464" y="303"/>
                </a:lnTo>
                <a:lnTo>
                  <a:pt x="1465" y="303"/>
                </a:lnTo>
                <a:lnTo>
                  <a:pt x="1465" y="304"/>
                </a:lnTo>
                <a:lnTo>
                  <a:pt x="1465" y="304"/>
                </a:lnTo>
                <a:lnTo>
                  <a:pt x="1466" y="304"/>
                </a:lnTo>
                <a:lnTo>
                  <a:pt x="1466" y="305"/>
                </a:lnTo>
                <a:lnTo>
                  <a:pt x="1466" y="306"/>
                </a:lnTo>
                <a:lnTo>
                  <a:pt x="1466" y="307"/>
                </a:lnTo>
                <a:lnTo>
                  <a:pt x="1466" y="307"/>
                </a:lnTo>
                <a:lnTo>
                  <a:pt x="1466" y="308"/>
                </a:lnTo>
                <a:lnTo>
                  <a:pt x="1466" y="309"/>
                </a:lnTo>
                <a:lnTo>
                  <a:pt x="1467" y="309"/>
                </a:lnTo>
                <a:lnTo>
                  <a:pt x="1468" y="309"/>
                </a:lnTo>
                <a:lnTo>
                  <a:pt x="1469" y="309"/>
                </a:lnTo>
                <a:lnTo>
                  <a:pt x="1469" y="310"/>
                </a:lnTo>
                <a:lnTo>
                  <a:pt x="1469" y="310"/>
                </a:lnTo>
                <a:lnTo>
                  <a:pt x="1470" y="310"/>
                </a:lnTo>
                <a:lnTo>
                  <a:pt x="1470" y="311"/>
                </a:lnTo>
                <a:lnTo>
                  <a:pt x="1471" y="311"/>
                </a:lnTo>
                <a:lnTo>
                  <a:pt x="1471" y="312"/>
                </a:lnTo>
                <a:lnTo>
                  <a:pt x="1471" y="313"/>
                </a:lnTo>
                <a:lnTo>
                  <a:pt x="1472" y="313"/>
                </a:lnTo>
                <a:lnTo>
                  <a:pt x="1471" y="314"/>
                </a:lnTo>
                <a:lnTo>
                  <a:pt x="1472" y="314"/>
                </a:lnTo>
                <a:lnTo>
                  <a:pt x="1472" y="314"/>
                </a:lnTo>
                <a:lnTo>
                  <a:pt x="1472" y="314"/>
                </a:lnTo>
                <a:lnTo>
                  <a:pt x="1472" y="315"/>
                </a:lnTo>
                <a:lnTo>
                  <a:pt x="1472" y="316"/>
                </a:lnTo>
                <a:lnTo>
                  <a:pt x="1472" y="317"/>
                </a:lnTo>
                <a:lnTo>
                  <a:pt x="1472" y="317"/>
                </a:lnTo>
                <a:lnTo>
                  <a:pt x="1472" y="317"/>
                </a:lnTo>
                <a:lnTo>
                  <a:pt x="1472" y="318"/>
                </a:lnTo>
                <a:lnTo>
                  <a:pt x="1472" y="319"/>
                </a:lnTo>
                <a:lnTo>
                  <a:pt x="1472" y="320"/>
                </a:lnTo>
                <a:lnTo>
                  <a:pt x="1472" y="320"/>
                </a:lnTo>
                <a:lnTo>
                  <a:pt x="1472" y="321"/>
                </a:lnTo>
                <a:lnTo>
                  <a:pt x="1472" y="321"/>
                </a:lnTo>
                <a:lnTo>
                  <a:pt x="1472" y="322"/>
                </a:lnTo>
                <a:lnTo>
                  <a:pt x="1472" y="323"/>
                </a:lnTo>
                <a:lnTo>
                  <a:pt x="1471" y="324"/>
                </a:lnTo>
                <a:lnTo>
                  <a:pt x="1471" y="324"/>
                </a:lnTo>
                <a:lnTo>
                  <a:pt x="1471" y="325"/>
                </a:lnTo>
                <a:lnTo>
                  <a:pt x="1472" y="325"/>
                </a:lnTo>
                <a:lnTo>
                  <a:pt x="1472" y="326"/>
                </a:lnTo>
                <a:lnTo>
                  <a:pt x="1472" y="327"/>
                </a:lnTo>
                <a:lnTo>
                  <a:pt x="1471" y="327"/>
                </a:lnTo>
                <a:lnTo>
                  <a:pt x="1471" y="328"/>
                </a:lnTo>
                <a:lnTo>
                  <a:pt x="1471" y="329"/>
                </a:lnTo>
                <a:lnTo>
                  <a:pt x="1471" y="330"/>
                </a:lnTo>
                <a:lnTo>
                  <a:pt x="1470" y="331"/>
                </a:lnTo>
                <a:lnTo>
                  <a:pt x="1470" y="331"/>
                </a:lnTo>
                <a:lnTo>
                  <a:pt x="1470" y="332"/>
                </a:lnTo>
                <a:lnTo>
                  <a:pt x="1470" y="333"/>
                </a:lnTo>
                <a:lnTo>
                  <a:pt x="1469" y="333"/>
                </a:lnTo>
                <a:lnTo>
                  <a:pt x="1469" y="334"/>
                </a:lnTo>
                <a:lnTo>
                  <a:pt x="1469" y="334"/>
                </a:lnTo>
                <a:lnTo>
                  <a:pt x="1469" y="334"/>
                </a:lnTo>
                <a:lnTo>
                  <a:pt x="1469" y="335"/>
                </a:lnTo>
                <a:lnTo>
                  <a:pt x="1469" y="336"/>
                </a:lnTo>
                <a:lnTo>
                  <a:pt x="1469" y="337"/>
                </a:lnTo>
                <a:lnTo>
                  <a:pt x="1469" y="338"/>
                </a:lnTo>
                <a:lnTo>
                  <a:pt x="1468" y="338"/>
                </a:lnTo>
                <a:lnTo>
                  <a:pt x="1468" y="338"/>
                </a:lnTo>
                <a:lnTo>
                  <a:pt x="1467" y="338"/>
                </a:lnTo>
                <a:lnTo>
                  <a:pt x="1466" y="339"/>
                </a:lnTo>
                <a:lnTo>
                  <a:pt x="1465" y="339"/>
                </a:lnTo>
                <a:lnTo>
                  <a:pt x="1465" y="340"/>
                </a:lnTo>
                <a:lnTo>
                  <a:pt x="1465" y="341"/>
                </a:lnTo>
                <a:lnTo>
                  <a:pt x="1465" y="341"/>
                </a:lnTo>
                <a:lnTo>
                  <a:pt x="1465" y="342"/>
                </a:lnTo>
                <a:lnTo>
                  <a:pt x="1464" y="342"/>
                </a:lnTo>
                <a:lnTo>
                  <a:pt x="1464" y="343"/>
                </a:lnTo>
                <a:lnTo>
                  <a:pt x="1464" y="344"/>
                </a:lnTo>
                <a:lnTo>
                  <a:pt x="1465" y="344"/>
                </a:lnTo>
                <a:lnTo>
                  <a:pt x="1465" y="345"/>
                </a:lnTo>
                <a:lnTo>
                  <a:pt x="1464" y="345"/>
                </a:lnTo>
                <a:lnTo>
                  <a:pt x="1465" y="345"/>
                </a:lnTo>
                <a:lnTo>
                  <a:pt x="1464" y="345"/>
                </a:lnTo>
                <a:lnTo>
                  <a:pt x="1464" y="346"/>
                </a:lnTo>
                <a:lnTo>
                  <a:pt x="1465" y="346"/>
                </a:lnTo>
                <a:lnTo>
                  <a:pt x="1465" y="347"/>
                </a:lnTo>
                <a:lnTo>
                  <a:pt x="1465" y="348"/>
                </a:lnTo>
                <a:lnTo>
                  <a:pt x="1465" y="348"/>
                </a:lnTo>
                <a:lnTo>
                  <a:pt x="1465" y="349"/>
                </a:lnTo>
                <a:lnTo>
                  <a:pt x="1465" y="349"/>
                </a:lnTo>
                <a:lnTo>
                  <a:pt x="1465" y="350"/>
                </a:lnTo>
                <a:lnTo>
                  <a:pt x="1465" y="351"/>
                </a:lnTo>
                <a:lnTo>
                  <a:pt x="1465" y="351"/>
                </a:lnTo>
                <a:lnTo>
                  <a:pt x="1465" y="352"/>
                </a:lnTo>
                <a:lnTo>
                  <a:pt x="1465" y="353"/>
                </a:lnTo>
                <a:lnTo>
                  <a:pt x="1465" y="354"/>
                </a:lnTo>
                <a:lnTo>
                  <a:pt x="1465" y="354"/>
                </a:lnTo>
                <a:lnTo>
                  <a:pt x="1465" y="355"/>
                </a:lnTo>
                <a:lnTo>
                  <a:pt x="1465" y="355"/>
                </a:lnTo>
                <a:lnTo>
                  <a:pt x="1464" y="355"/>
                </a:lnTo>
                <a:lnTo>
                  <a:pt x="1464" y="356"/>
                </a:lnTo>
                <a:lnTo>
                  <a:pt x="1464" y="357"/>
                </a:lnTo>
                <a:lnTo>
                  <a:pt x="1463" y="357"/>
                </a:lnTo>
                <a:lnTo>
                  <a:pt x="1463" y="358"/>
                </a:lnTo>
                <a:lnTo>
                  <a:pt x="1464" y="358"/>
                </a:lnTo>
                <a:lnTo>
                  <a:pt x="1463" y="358"/>
                </a:lnTo>
                <a:lnTo>
                  <a:pt x="1464" y="358"/>
                </a:lnTo>
                <a:lnTo>
                  <a:pt x="1464" y="359"/>
                </a:lnTo>
                <a:lnTo>
                  <a:pt x="1463" y="359"/>
                </a:lnTo>
                <a:lnTo>
                  <a:pt x="1463" y="360"/>
                </a:lnTo>
                <a:lnTo>
                  <a:pt x="1463" y="361"/>
                </a:lnTo>
                <a:lnTo>
                  <a:pt x="1463" y="362"/>
                </a:lnTo>
                <a:lnTo>
                  <a:pt x="1463" y="362"/>
                </a:lnTo>
                <a:lnTo>
                  <a:pt x="1463" y="363"/>
                </a:lnTo>
                <a:lnTo>
                  <a:pt x="1463" y="364"/>
                </a:lnTo>
                <a:lnTo>
                  <a:pt x="1463" y="365"/>
                </a:lnTo>
                <a:lnTo>
                  <a:pt x="1462" y="365"/>
                </a:lnTo>
                <a:lnTo>
                  <a:pt x="1462" y="365"/>
                </a:lnTo>
                <a:lnTo>
                  <a:pt x="1462" y="365"/>
                </a:lnTo>
                <a:lnTo>
                  <a:pt x="1462" y="366"/>
                </a:lnTo>
                <a:lnTo>
                  <a:pt x="1463" y="366"/>
                </a:lnTo>
                <a:lnTo>
                  <a:pt x="1462" y="366"/>
                </a:lnTo>
                <a:lnTo>
                  <a:pt x="1462" y="367"/>
                </a:lnTo>
                <a:lnTo>
                  <a:pt x="1462" y="367"/>
                </a:lnTo>
                <a:lnTo>
                  <a:pt x="1462" y="368"/>
                </a:lnTo>
                <a:lnTo>
                  <a:pt x="1461" y="368"/>
                </a:lnTo>
                <a:lnTo>
                  <a:pt x="1461" y="367"/>
                </a:lnTo>
                <a:lnTo>
                  <a:pt x="1460" y="367"/>
                </a:lnTo>
                <a:lnTo>
                  <a:pt x="1460" y="368"/>
                </a:lnTo>
                <a:lnTo>
                  <a:pt x="1459" y="368"/>
                </a:lnTo>
                <a:lnTo>
                  <a:pt x="1459" y="369"/>
                </a:lnTo>
                <a:lnTo>
                  <a:pt x="1458" y="369"/>
                </a:lnTo>
                <a:lnTo>
                  <a:pt x="1458" y="369"/>
                </a:lnTo>
                <a:lnTo>
                  <a:pt x="1457" y="369"/>
                </a:lnTo>
                <a:lnTo>
                  <a:pt x="1457" y="370"/>
                </a:lnTo>
                <a:lnTo>
                  <a:pt x="1456" y="369"/>
                </a:lnTo>
                <a:lnTo>
                  <a:pt x="1455" y="369"/>
                </a:lnTo>
                <a:lnTo>
                  <a:pt x="1455" y="370"/>
                </a:lnTo>
                <a:lnTo>
                  <a:pt x="1455" y="371"/>
                </a:lnTo>
                <a:lnTo>
                  <a:pt x="1455" y="372"/>
                </a:lnTo>
                <a:lnTo>
                  <a:pt x="1455" y="372"/>
                </a:lnTo>
                <a:lnTo>
                  <a:pt x="1455" y="372"/>
                </a:lnTo>
                <a:lnTo>
                  <a:pt x="1455" y="373"/>
                </a:lnTo>
                <a:lnTo>
                  <a:pt x="1455" y="374"/>
                </a:lnTo>
                <a:lnTo>
                  <a:pt x="1455" y="375"/>
                </a:lnTo>
                <a:lnTo>
                  <a:pt x="1455" y="375"/>
                </a:lnTo>
                <a:lnTo>
                  <a:pt x="1455" y="376"/>
                </a:lnTo>
                <a:lnTo>
                  <a:pt x="1455" y="376"/>
                </a:lnTo>
                <a:lnTo>
                  <a:pt x="1455" y="377"/>
                </a:lnTo>
                <a:lnTo>
                  <a:pt x="1454" y="377"/>
                </a:lnTo>
                <a:lnTo>
                  <a:pt x="1453" y="376"/>
                </a:lnTo>
                <a:lnTo>
                  <a:pt x="1452" y="376"/>
                </a:lnTo>
                <a:lnTo>
                  <a:pt x="1452" y="377"/>
                </a:lnTo>
                <a:lnTo>
                  <a:pt x="1451" y="377"/>
                </a:lnTo>
                <a:lnTo>
                  <a:pt x="1451" y="377"/>
                </a:lnTo>
                <a:lnTo>
                  <a:pt x="1451" y="378"/>
                </a:lnTo>
                <a:lnTo>
                  <a:pt x="1450" y="378"/>
                </a:lnTo>
                <a:lnTo>
                  <a:pt x="1450" y="379"/>
                </a:lnTo>
                <a:lnTo>
                  <a:pt x="1449" y="379"/>
                </a:lnTo>
                <a:lnTo>
                  <a:pt x="1449" y="379"/>
                </a:lnTo>
                <a:lnTo>
                  <a:pt x="1448" y="379"/>
                </a:lnTo>
                <a:lnTo>
                  <a:pt x="1448" y="380"/>
                </a:lnTo>
                <a:lnTo>
                  <a:pt x="1448" y="380"/>
                </a:lnTo>
                <a:lnTo>
                  <a:pt x="1448" y="381"/>
                </a:lnTo>
                <a:lnTo>
                  <a:pt x="1447" y="381"/>
                </a:lnTo>
                <a:lnTo>
                  <a:pt x="1447" y="382"/>
                </a:lnTo>
                <a:lnTo>
                  <a:pt x="1448" y="382"/>
                </a:lnTo>
                <a:lnTo>
                  <a:pt x="1447" y="382"/>
                </a:lnTo>
                <a:lnTo>
                  <a:pt x="1446" y="382"/>
                </a:lnTo>
                <a:lnTo>
                  <a:pt x="1446" y="383"/>
                </a:lnTo>
                <a:lnTo>
                  <a:pt x="1445" y="383"/>
                </a:lnTo>
                <a:lnTo>
                  <a:pt x="1445" y="384"/>
                </a:lnTo>
                <a:lnTo>
                  <a:pt x="1445" y="385"/>
                </a:lnTo>
                <a:lnTo>
                  <a:pt x="1444" y="385"/>
                </a:lnTo>
                <a:lnTo>
                  <a:pt x="1444" y="386"/>
                </a:lnTo>
                <a:lnTo>
                  <a:pt x="1444" y="386"/>
                </a:lnTo>
                <a:lnTo>
                  <a:pt x="1444" y="387"/>
                </a:lnTo>
                <a:lnTo>
                  <a:pt x="1444" y="388"/>
                </a:lnTo>
                <a:lnTo>
                  <a:pt x="1445" y="389"/>
                </a:lnTo>
                <a:lnTo>
                  <a:pt x="1445" y="389"/>
                </a:lnTo>
                <a:lnTo>
                  <a:pt x="1444" y="389"/>
                </a:lnTo>
                <a:lnTo>
                  <a:pt x="1444" y="390"/>
                </a:lnTo>
                <a:lnTo>
                  <a:pt x="1444" y="391"/>
                </a:lnTo>
                <a:lnTo>
                  <a:pt x="1443" y="391"/>
                </a:lnTo>
                <a:lnTo>
                  <a:pt x="1443" y="392"/>
                </a:lnTo>
                <a:lnTo>
                  <a:pt x="1443" y="393"/>
                </a:lnTo>
                <a:lnTo>
                  <a:pt x="1443" y="393"/>
                </a:lnTo>
                <a:lnTo>
                  <a:pt x="1443" y="394"/>
                </a:lnTo>
                <a:lnTo>
                  <a:pt x="1442" y="394"/>
                </a:lnTo>
                <a:lnTo>
                  <a:pt x="1442" y="395"/>
                </a:lnTo>
                <a:lnTo>
                  <a:pt x="1441" y="396"/>
                </a:lnTo>
                <a:lnTo>
                  <a:pt x="1441" y="396"/>
                </a:lnTo>
                <a:lnTo>
                  <a:pt x="1441" y="396"/>
                </a:lnTo>
                <a:lnTo>
                  <a:pt x="1440" y="396"/>
                </a:lnTo>
                <a:lnTo>
                  <a:pt x="1440" y="397"/>
                </a:lnTo>
                <a:lnTo>
                  <a:pt x="1439" y="397"/>
                </a:lnTo>
                <a:lnTo>
                  <a:pt x="1438" y="397"/>
                </a:lnTo>
                <a:lnTo>
                  <a:pt x="1438" y="398"/>
                </a:lnTo>
                <a:lnTo>
                  <a:pt x="1437" y="398"/>
                </a:lnTo>
                <a:lnTo>
                  <a:pt x="1437" y="398"/>
                </a:lnTo>
                <a:lnTo>
                  <a:pt x="1436" y="398"/>
                </a:lnTo>
                <a:lnTo>
                  <a:pt x="1435" y="398"/>
                </a:lnTo>
                <a:lnTo>
                  <a:pt x="1434" y="398"/>
                </a:lnTo>
                <a:lnTo>
                  <a:pt x="1434" y="398"/>
                </a:lnTo>
                <a:lnTo>
                  <a:pt x="1433" y="398"/>
                </a:lnTo>
                <a:lnTo>
                  <a:pt x="1432" y="398"/>
                </a:lnTo>
                <a:lnTo>
                  <a:pt x="1431" y="398"/>
                </a:lnTo>
                <a:lnTo>
                  <a:pt x="1430" y="398"/>
                </a:lnTo>
                <a:lnTo>
                  <a:pt x="1430" y="398"/>
                </a:lnTo>
                <a:lnTo>
                  <a:pt x="1429" y="398"/>
                </a:lnTo>
                <a:lnTo>
                  <a:pt x="1428" y="397"/>
                </a:lnTo>
                <a:lnTo>
                  <a:pt x="1427" y="398"/>
                </a:lnTo>
                <a:lnTo>
                  <a:pt x="1427" y="397"/>
                </a:lnTo>
                <a:lnTo>
                  <a:pt x="1427" y="396"/>
                </a:lnTo>
                <a:lnTo>
                  <a:pt x="1426" y="396"/>
                </a:lnTo>
                <a:lnTo>
                  <a:pt x="1426" y="397"/>
                </a:lnTo>
                <a:lnTo>
                  <a:pt x="1426" y="398"/>
                </a:lnTo>
                <a:lnTo>
                  <a:pt x="1425" y="398"/>
                </a:lnTo>
                <a:lnTo>
                  <a:pt x="1425" y="397"/>
                </a:lnTo>
                <a:lnTo>
                  <a:pt x="1424" y="397"/>
                </a:lnTo>
                <a:lnTo>
                  <a:pt x="1423" y="397"/>
                </a:lnTo>
                <a:lnTo>
                  <a:pt x="1423" y="396"/>
                </a:lnTo>
                <a:lnTo>
                  <a:pt x="1423" y="396"/>
                </a:lnTo>
                <a:lnTo>
                  <a:pt x="1422" y="396"/>
                </a:lnTo>
                <a:lnTo>
                  <a:pt x="1421" y="396"/>
                </a:lnTo>
                <a:lnTo>
                  <a:pt x="1421" y="397"/>
                </a:lnTo>
                <a:lnTo>
                  <a:pt x="1420" y="397"/>
                </a:lnTo>
                <a:lnTo>
                  <a:pt x="1420" y="397"/>
                </a:lnTo>
                <a:lnTo>
                  <a:pt x="1419" y="397"/>
                </a:lnTo>
                <a:lnTo>
                  <a:pt x="1419" y="396"/>
                </a:lnTo>
                <a:lnTo>
                  <a:pt x="1418" y="396"/>
                </a:lnTo>
                <a:lnTo>
                  <a:pt x="1418" y="396"/>
                </a:lnTo>
                <a:lnTo>
                  <a:pt x="1417" y="396"/>
                </a:lnTo>
                <a:lnTo>
                  <a:pt x="1416" y="396"/>
                </a:lnTo>
                <a:lnTo>
                  <a:pt x="1416" y="396"/>
                </a:lnTo>
                <a:lnTo>
                  <a:pt x="1416" y="396"/>
                </a:lnTo>
                <a:lnTo>
                  <a:pt x="1415" y="396"/>
                </a:lnTo>
                <a:lnTo>
                  <a:pt x="1414" y="396"/>
                </a:lnTo>
                <a:lnTo>
                  <a:pt x="1413" y="396"/>
                </a:lnTo>
                <a:lnTo>
                  <a:pt x="1413" y="396"/>
                </a:lnTo>
                <a:lnTo>
                  <a:pt x="1413" y="396"/>
                </a:lnTo>
                <a:lnTo>
                  <a:pt x="1413" y="395"/>
                </a:lnTo>
                <a:lnTo>
                  <a:pt x="1412" y="395"/>
                </a:lnTo>
                <a:lnTo>
                  <a:pt x="1411" y="395"/>
                </a:lnTo>
                <a:lnTo>
                  <a:pt x="1411" y="394"/>
                </a:lnTo>
                <a:lnTo>
                  <a:pt x="1411" y="393"/>
                </a:lnTo>
                <a:lnTo>
                  <a:pt x="1410" y="394"/>
                </a:lnTo>
                <a:lnTo>
                  <a:pt x="1409" y="394"/>
                </a:lnTo>
                <a:lnTo>
                  <a:pt x="1409" y="394"/>
                </a:lnTo>
                <a:lnTo>
                  <a:pt x="1408" y="394"/>
                </a:lnTo>
                <a:lnTo>
                  <a:pt x="1408" y="393"/>
                </a:lnTo>
                <a:lnTo>
                  <a:pt x="1407" y="393"/>
                </a:lnTo>
                <a:lnTo>
                  <a:pt x="1406" y="393"/>
                </a:lnTo>
                <a:lnTo>
                  <a:pt x="1406" y="394"/>
                </a:lnTo>
                <a:lnTo>
                  <a:pt x="1406" y="394"/>
                </a:lnTo>
                <a:lnTo>
                  <a:pt x="1405" y="394"/>
                </a:lnTo>
                <a:lnTo>
                  <a:pt x="1405" y="393"/>
                </a:lnTo>
                <a:lnTo>
                  <a:pt x="1404" y="393"/>
                </a:lnTo>
                <a:lnTo>
                  <a:pt x="1404" y="393"/>
                </a:lnTo>
                <a:lnTo>
                  <a:pt x="1404" y="392"/>
                </a:lnTo>
                <a:lnTo>
                  <a:pt x="1403" y="392"/>
                </a:lnTo>
                <a:lnTo>
                  <a:pt x="1403" y="391"/>
                </a:lnTo>
                <a:lnTo>
                  <a:pt x="1403" y="390"/>
                </a:lnTo>
                <a:lnTo>
                  <a:pt x="1403" y="389"/>
                </a:lnTo>
                <a:lnTo>
                  <a:pt x="1403" y="389"/>
                </a:lnTo>
                <a:lnTo>
                  <a:pt x="1403" y="388"/>
                </a:lnTo>
                <a:lnTo>
                  <a:pt x="1402" y="388"/>
                </a:lnTo>
                <a:lnTo>
                  <a:pt x="1402" y="387"/>
                </a:lnTo>
                <a:lnTo>
                  <a:pt x="1402" y="387"/>
                </a:lnTo>
                <a:lnTo>
                  <a:pt x="1402" y="386"/>
                </a:lnTo>
                <a:lnTo>
                  <a:pt x="1401" y="386"/>
                </a:lnTo>
                <a:lnTo>
                  <a:pt x="1401" y="386"/>
                </a:lnTo>
                <a:lnTo>
                  <a:pt x="1400" y="386"/>
                </a:lnTo>
                <a:lnTo>
                  <a:pt x="1400" y="385"/>
                </a:lnTo>
                <a:lnTo>
                  <a:pt x="1400" y="384"/>
                </a:lnTo>
                <a:lnTo>
                  <a:pt x="1399" y="384"/>
                </a:lnTo>
                <a:lnTo>
                  <a:pt x="1399" y="383"/>
                </a:lnTo>
                <a:lnTo>
                  <a:pt x="1399" y="383"/>
                </a:lnTo>
                <a:lnTo>
                  <a:pt x="1398" y="383"/>
                </a:lnTo>
                <a:lnTo>
                  <a:pt x="1397" y="383"/>
                </a:lnTo>
                <a:lnTo>
                  <a:pt x="1396" y="383"/>
                </a:lnTo>
                <a:lnTo>
                  <a:pt x="1396" y="384"/>
                </a:lnTo>
                <a:lnTo>
                  <a:pt x="1395" y="384"/>
                </a:lnTo>
                <a:lnTo>
                  <a:pt x="1395" y="384"/>
                </a:lnTo>
                <a:lnTo>
                  <a:pt x="1394" y="384"/>
                </a:lnTo>
                <a:lnTo>
                  <a:pt x="1393" y="385"/>
                </a:lnTo>
                <a:lnTo>
                  <a:pt x="1393" y="384"/>
                </a:lnTo>
                <a:lnTo>
                  <a:pt x="1392" y="384"/>
                </a:lnTo>
                <a:lnTo>
                  <a:pt x="1392" y="384"/>
                </a:lnTo>
                <a:lnTo>
                  <a:pt x="1391" y="384"/>
                </a:lnTo>
                <a:lnTo>
                  <a:pt x="1391" y="383"/>
                </a:lnTo>
                <a:lnTo>
                  <a:pt x="1391" y="384"/>
                </a:lnTo>
                <a:lnTo>
                  <a:pt x="1390" y="384"/>
                </a:lnTo>
                <a:lnTo>
                  <a:pt x="1389" y="384"/>
                </a:lnTo>
                <a:lnTo>
                  <a:pt x="1389" y="383"/>
                </a:lnTo>
                <a:lnTo>
                  <a:pt x="1389" y="382"/>
                </a:lnTo>
                <a:lnTo>
                  <a:pt x="1388" y="382"/>
                </a:lnTo>
                <a:lnTo>
                  <a:pt x="1389" y="382"/>
                </a:lnTo>
                <a:lnTo>
                  <a:pt x="1388" y="382"/>
                </a:lnTo>
                <a:lnTo>
                  <a:pt x="1388" y="381"/>
                </a:lnTo>
                <a:lnTo>
                  <a:pt x="1388" y="380"/>
                </a:lnTo>
                <a:lnTo>
                  <a:pt x="1387" y="380"/>
                </a:lnTo>
                <a:lnTo>
                  <a:pt x="1387" y="379"/>
                </a:lnTo>
                <a:lnTo>
                  <a:pt x="1386" y="379"/>
                </a:lnTo>
                <a:lnTo>
                  <a:pt x="1386" y="378"/>
                </a:lnTo>
                <a:lnTo>
                  <a:pt x="1385" y="378"/>
                </a:lnTo>
                <a:lnTo>
                  <a:pt x="1385" y="379"/>
                </a:lnTo>
                <a:lnTo>
                  <a:pt x="1384" y="379"/>
                </a:lnTo>
                <a:lnTo>
                  <a:pt x="1384" y="378"/>
                </a:lnTo>
                <a:lnTo>
                  <a:pt x="1384" y="377"/>
                </a:lnTo>
                <a:lnTo>
                  <a:pt x="1384" y="376"/>
                </a:lnTo>
                <a:lnTo>
                  <a:pt x="1384" y="377"/>
                </a:lnTo>
                <a:lnTo>
                  <a:pt x="1383" y="377"/>
                </a:lnTo>
                <a:lnTo>
                  <a:pt x="1382" y="377"/>
                </a:lnTo>
                <a:lnTo>
                  <a:pt x="1381" y="377"/>
                </a:lnTo>
                <a:lnTo>
                  <a:pt x="1381" y="377"/>
                </a:lnTo>
                <a:lnTo>
                  <a:pt x="1381" y="376"/>
                </a:lnTo>
                <a:lnTo>
                  <a:pt x="1381" y="377"/>
                </a:lnTo>
                <a:lnTo>
                  <a:pt x="1380" y="377"/>
                </a:lnTo>
                <a:lnTo>
                  <a:pt x="1379" y="377"/>
                </a:lnTo>
                <a:lnTo>
                  <a:pt x="1378" y="377"/>
                </a:lnTo>
                <a:lnTo>
                  <a:pt x="1377" y="377"/>
                </a:lnTo>
                <a:lnTo>
                  <a:pt x="1377" y="378"/>
                </a:lnTo>
                <a:lnTo>
                  <a:pt x="1377" y="378"/>
                </a:lnTo>
                <a:lnTo>
                  <a:pt x="1377" y="377"/>
                </a:lnTo>
                <a:lnTo>
                  <a:pt x="1376" y="377"/>
                </a:lnTo>
                <a:lnTo>
                  <a:pt x="1376" y="378"/>
                </a:lnTo>
                <a:lnTo>
                  <a:pt x="1376" y="379"/>
                </a:lnTo>
                <a:lnTo>
                  <a:pt x="1375" y="379"/>
                </a:lnTo>
                <a:lnTo>
                  <a:pt x="1374" y="379"/>
                </a:lnTo>
                <a:lnTo>
                  <a:pt x="1374" y="378"/>
                </a:lnTo>
                <a:lnTo>
                  <a:pt x="1374" y="377"/>
                </a:lnTo>
                <a:lnTo>
                  <a:pt x="1374" y="377"/>
                </a:lnTo>
                <a:lnTo>
                  <a:pt x="1373" y="377"/>
                </a:lnTo>
                <a:lnTo>
                  <a:pt x="1372" y="377"/>
                </a:lnTo>
                <a:lnTo>
                  <a:pt x="1372" y="378"/>
                </a:lnTo>
                <a:lnTo>
                  <a:pt x="1372" y="377"/>
                </a:lnTo>
                <a:lnTo>
                  <a:pt x="1371" y="377"/>
                </a:lnTo>
                <a:lnTo>
                  <a:pt x="1371" y="376"/>
                </a:lnTo>
                <a:lnTo>
                  <a:pt x="1370" y="376"/>
                </a:lnTo>
                <a:lnTo>
                  <a:pt x="1370" y="376"/>
                </a:lnTo>
                <a:lnTo>
                  <a:pt x="1370" y="376"/>
                </a:lnTo>
                <a:lnTo>
                  <a:pt x="1369" y="375"/>
                </a:lnTo>
                <a:lnTo>
                  <a:pt x="1368" y="375"/>
                </a:lnTo>
                <a:lnTo>
                  <a:pt x="1367" y="375"/>
                </a:lnTo>
                <a:lnTo>
                  <a:pt x="1367" y="374"/>
                </a:lnTo>
                <a:lnTo>
                  <a:pt x="1367" y="374"/>
                </a:lnTo>
                <a:lnTo>
                  <a:pt x="1366" y="374"/>
                </a:lnTo>
                <a:lnTo>
                  <a:pt x="1365" y="374"/>
                </a:lnTo>
                <a:lnTo>
                  <a:pt x="1364" y="374"/>
                </a:lnTo>
                <a:lnTo>
                  <a:pt x="1363" y="374"/>
                </a:lnTo>
                <a:lnTo>
                  <a:pt x="1363" y="375"/>
                </a:lnTo>
                <a:lnTo>
                  <a:pt x="1362" y="375"/>
                </a:lnTo>
                <a:lnTo>
                  <a:pt x="1362" y="374"/>
                </a:lnTo>
                <a:lnTo>
                  <a:pt x="1361" y="374"/>
                </a:lnTo>
                <a:lnTo>
                  <a:pt x="1361" y="373"/>
                </a:lnTo>
                <a:lnTo>
                  <a:pt x="1360" y="373"/>
                </a:lnTo>
                <a:lnTo>
                  <a:pt x="1360" y="374"/>
                </a:lnTo>
                <a:lnTo>
                  <a:pt x="1360" y="375"/>
                </a:lnTo>
                <a:lnTo>
                  <a:pt x="1360" y="375"/>
                </a:lnTo>
                <a:lnTo>
                  <a:pt x="1360" y="374"/>
                </a:lnTo>
                <a:lnTo>
                  <a:pt x="1359" y="374"/>
                </a:lnTo>
                <a:lnTo>
                  <a:pt x="1358" y="374"/>
                </a:lnTo>
                <a:lnTo>
                  <a:pt x="1357" y="374"/>
                </a:lnTo>
                <a:lnTo>
                  <a:pt x="1356" y="374"/>
                </a:lnTo>
                <a:lnTo>
                  <a:pt x="1356" y="373"/>
                </a:lnTo>
                <a:lnTo>
                  <a:pt x="1356" y="373"/>
                </a:lnTo>
                <a:lnTo>
                  <a:pt x="1355" y="373"/>
                </a:lnTo>
                <a:lnTo>
                  <a:pt x="1354" y="373"/>
                </a:lnTo>
                <a:lnTo>
                  <a:pt x="1354" y="386"/>
                </a:lnTo>
                <a:lnTo>
                  <a:pt x="1355" y="394"/>
                </a:lnTo>
                <a:lnTo>
                  <a:pt x="1358" y="434"/>
                </a:lnTo>
                <a:lnTo>
                  <a:pt x="1360" y="455"/>
                </a:lnTo>
                <a:lnTo>
                  <a:pt x="1361" y="469"/>
                </a:lnTo>
                <a:lnTo>
                  <a:pt x="1363" y="506"/>
                </a:lnTo>
                <a:lnTo>
                  <a:pt x="1365" y="526"/>
                </a:lnTo>
                <a:lnTo>
                  <a:pt x="1366" y="527"/>
                </a:lnTo>
                <a:lnTo>
                  <a:pt x="1367" y="548"/>
                </a:lnTo>
                <a:lnTo>
                  <a:pt x="1367" y="548"/>
                </a:lnTo>
                <a:lnTo>
                  <a:pt x="1367" y="549"/>
                </a:lnTo>
                <a:lnTo>
                  <a:pt x="1367" y="550"/>
                </a:lnTo>
                <a:lnTo>
                  <a:pt x="1367" y="551"/>
                </a:lnTo>
                <a:lnTo>
                  <a:pt x="1367" y="551"/>
                </a:lnTo>
                <a:lnTo>
                  <a:pt x="1367" y="552"/>
                </a:lnTo>
                <a:lnTo>
                  <a:pt x="1368" y="553"/>
                </a:lnTo>
                <a:lnTo>
                  <a:pt x="1368" y="554"/>
                </a:lnTo>
                <a:lnTo>
                  <a:pt x="1369" y="555"/>
                </a:lnTo>
                <a:lnTo>
                  <a:pt x="1369" y="555"/>
                </a:lnTo>
                <a:lnTo>
                  <a:pt x="1370" y="556"/>
                </a:lnTo>
                <a:lnTo>
                  <a:pt x="1370" y="557"/>
                </a:lnTo>
                <a:lnTo>
                  <a:pt x="1370" y="558"/>
                </a:lnTo>
                <a:lnTo>
                  <a:pt x="1370" y="559"/>
                </a:lnTo>
                <a:lnTo>
                  <a:pt x="1369" y="559"/>
                </a:lnTo>
                <a:lnTo>
                  <a:pt x="1369" y="560"/>
                </a:lnTo>
                <a:lnTo>
                  <a:pt x="1369" y="561"/>
                </a:lnTo>
                <a:lnTo>
                  <a:pt x="1369" y="562"/>
                </a:lnTo>
                <a:lnTo>
                  <a:pt x="1370" y="562"/>
                </a:lnTo>
                <a:lnTo>
                  <a:pt x="1370" y="562"/>
                </a:lnTo>
                <a:lnTo>
                  <a:pt x="1370" y="563"/>
                </a:lnTo>
                <a:lnTo>
                  <a:pt x="1370" y="564"/>
                </a:lnTo>
                <a:lnTo>
                  <a:pt x="1370" y="565"/>
                </a:lnTo>
                <a:lnTo>
                  <a:pt x="1370" y="565"/>
                </a:lnTo>
                <a:lnTo>
                  <a:pt x="1370" y="566"/>
                </a:lnTo>
                <a:lnTo>
                  <a:pt x="1370" y="567"/>
                </a:lnTo>
                <a:lnTo>
                  <a:pt x="1370" y="567"/>
                </a:lnTo>
                <a:lnTo>
                  <a:pt x="1370" y="568"/>
                </a:lnTo>
                <a:lnTo>
                  <a:pt x="1371" y="568"/>
                </a:lnTo>
                <a:lnTo>
                  <a:pt x="1371" y="569"/>
                </a:lnTo>
                <a:lnTo>
                  <a:pt x="1371" y="570"/>
                </a:lnTo>
                <a:lnTo>
                  <a:pt x="1372" y="571"/>
                </a:lnTo>
                <a:lnTo>
                  <a:pt x="1372" y="572"/>
                </a:lnTo>
                <a:lnTo>
                  <a:pt x="1373" y="572"/>
                </a:lnTo>
                <a:lnTo>
                  <a:pt x="1373" y="573"/>
                </a:lnTo>
                <a:lnTo>
                  <a:pt x="1373" y="574"/>
                </a:lnTo>
                <a:lnTo>
                  <a:pt x="1373" y="575"/>
                </a:lnTo>
                <a:lnTo>
                  <a:pt x="1373" y="575"/>
                </a:lnTo>
                <a:lnTo>
                  <a:pt x="1372" y="576"/>
                </a:lnTo>
                <a:lnTo>
                  <a:pt x="1372" y="577"/>
                </a:lnTo>
                <a:lnTo>
                  <a:pt x="1373" y="578"/>
                </a:lnTo>
                <a:lnTo>
                  <a:pt x="1373" y="579"/>
                </a:lnTo>
                <a:lnTo>
                  <a:pt x="1372" y="579"/>
                </a:lnTo>
                <a:lnTo>
                  <a:pt x="1372" y="579"/>
                </a:lnTo>
                <a:lnTo>
                  <a:pt x="1371" y="579"/>
                </a:lnTo>
                <a:lnTo>
                  <a:pt x="1370" y="580"/>
                </a:lnTo>
                <a:lnTo>
                  <a:pt x="1370" y="580"/>
                </a:lnTo>
                <a:lnTo>
                  <a:pt x="1370" y="581"/>
                </a:lnTo>
                <a:lnTo>
                  <a:pt x="1369" y="582"/>
                </a:lnTo>
                <a:lnTo>
                  <a:pt x="1368" y="582"/>
                </a:lnTo>
                <a:lnTo>
                  <a:pt x="1367" y="583"/>
                </a:lnTo>
                <a:lnTo>
                  <a:pt x="1367" y="584"/>
                </a:lnTo>
                <a:lnTo>
                  <a:pt x="1367" y="585"/>
                </a:lnTo>
                <a:lnTo>
                  <a:pt x="1367" y="586"/>
                </a:lnTo>
                <a:lnTo>
                  <a:pt x="1367" y="586"/>
                </a:lnTo>
                <a:lnTo>
                  <a:pt x="1367" y="587"/>
                </a:lnTo>
                <a:lnTo>
                  <a:pt x="1367" y="588"/>
                </a:lnTo>
                <a:lnTo>
                  <a:pt x="1367" y="589"/>
                </a:lnTo>
                <a:lnTo>
                  <a:pt x="1368" y="589"/>
                </a:lnTo>
                <a:lnTo>
                  <a:pt x="1368" y="590"/>
                </a:lnTo>
                <a:lnTo>
                  <a:pt x="1368" y="591"/>
                </a:lnTo>
                <a:lnTo>
                  <a:pt x="1368" y="592"/>
                </a:lnTo>
                <a:lnTo>
                  <a:pt x="1368" y="593"/>
                </a:lnTo>
                <a:lnTo>
                  <a:pt x="1368" y="593"/>
                </a:lnTo>
                <a:lnTo>
                  <a:pt x="1368" y="594"/>
                </a:lnTo>
                <a:lnTo>
                  <a:pt x="1368" y="595"/>
                </a:lnTo>
                <a:lnTo>
                  <a:pt x="1368" y="596"/>
                </a:lnTo>
                <a:lnTo>
                  <a:pt x="1368" y="596"/>
                </a:lnTo>
                <a:lnTo>
                  <a:pt x="1369" y="597"/>
                </a:lnTo>
                <a:lnTo>
                  <a:pt x="1369" y="599"/>
                </a:lnTo>
                <a:lnTo>
                  <a:pt x="1369" y="600"/>
                </a:lnTo>
                <a:lnTo>
                  <a:pt x="1369" y="602"/>
                </a:lnTo>
                <a:lnTo>
                  <a:pt x="1369" y="603"/>
                </a:lnTo>
                <a:lnTo>
                  <a:pt x="1369" y="603"/>
                </a:lnTo>
                <a:lnTo>
                  <a:pt x="1370" y="606"/>
                </a:lnTo>
                <a:lnTo>
                  <a:pt x="1370" y="607"/>
                </a:lnTo>
                <a:lnTo>
                  <a:pt x="1370" y="609"/>
                </a:lnTo>
                <a:lnTo>
                  <a:pt x="1370" y="610"/>
                </a:lnTo>
                <a:lnTo>
                  <a:pt x="1370" y="611"/>
                </a:lnTo>
                <a:lnTo>
                  <a:pt x="1370" y="612"/>
                </a:lnTo>
                <a:lnTo>
                  <a:pt x="1370" y="613"/>
                </a:lnTo>
                <a:lnTo>
                  <a:pt x="1370" y="614"/>
                </a:lnTo>
                <a:lnTo>
                  <a:pt x="1370" y="616"/>
                </a:lnTo>
                <a:lnTo>
                  <a:pt x="1370" y="617"/>
                </a:lnTo>
                <a:lnTo>
                  <a:pt x="1370" y="617"/>
                </a:lnTo>
                <a:lnTo>
                  <a:pt x="1370" y="618"/>
                </a:lnTo>
                <a:lnTo>
                  <a:pt x="1371" y="619"/>
                </a:lnTo>
                <a:lnTo>
                  <a:pt x="1372" y="619"/>
                </a:lnTo>
                <a:lnTo>
                  <a:pt x="1373" y="619"/>
                </a:lnTo>
                <a:lnTo>
                  <a:pt x="1374" y="619"/>
                </a:lnTo>
                <a:lnTo>
                  <a:pt x="1374" y="620"/>
                </a:lnTo>
                <a:lnTo>
                  <a:pt x="1375" y="620"/>
                </a:lnTo>
                <a:lnTo>
                  <a:pt x="1376" y="620"/>
                </a:lnTo>
                <a:lnTo>
                  <a:pt x="1376" y="620"/>
                </a:lnTo>
                <a:lnTo>
                  <a:pt x="1377" y="620"/>
                </a:lnTo>
                <a:lnTo>
                  <a:pt x="1377" y="621"/>
                </a:lnTo>
                <a:lnTo>
                  <a:pt x="1378" y="621"/>
                </a:lnTo>
                <a:lnTo>
                  <a:pt x="1379" y="622"/>
                </a:lnTo>
                <a:lnTo>
                  <a:pt x="1380" y="622"/>
                </a:lnTo>
                <a:lnTo>
                  <a:pt x="1380" y="623"/>
                </a:lnTo>
                <a:lnTo>
                  <a:pt x="1381" y="623"/>
                </a:lnTo>
                <a:lnTo>
                  <a:pt x="1381" y="623"/>
                </a:lnTo>
                <a:lnTo>
                  <a:pt x="1382" y="624"/>
                </a:lnTo>
                <a:lnTo>
                  <a:pt x="1383" y="624"/>
                </a:lnTo>
                <a:lnTo>
                  <a:pt x="1384" y="624"/>
                </a:lnTo>
                <a:lnTo>
                  <a:pt x="1384" y="625"/>
                </a:lnTo>
                <a:lnTo>
                  <a:pt x="1385" y="625"/>
                </a:lnTo>
                <a:lnTo>
                  <a:pt x="1386" y="625"/>
                </a:lnTo>
                <a:lnTo>
                  <a:pt x="1387" y="625"/>
                </a:lnTo>
                <a:lnTo>
                  <a:pt x="1388" y="625"/>
                </a:lnTo>
                <a:lnTo>
                  <a:pt x="1388" y="626"/>
                </a:lnTo>
                <a:lnTo>
                  <a:pt x="1388" y="627"/>
                </a:lnTo>
                <a:lnTo>
                  <a:pt x="1388" y="627"/>
                </a:lnTo>
                <a:lnTo>
                  <a:pt x="1388" y="628"/>
                </a:lnTo>
                <a:lnTo>
                  <a:pt x="1388" y="628"/>
                </a:lnTo>
                <a:lnTo>
                  <a:pt x="1388" y="629"/>
                </a:lnTo>
                <a:lnTo>
                  <a:pt x="1388" y="630"/>
                </a:lnTo>
                <a:lnTo>
                  <a:pt x="1388" y="630"/>
                </a:lnTo>
                <a:lnTo>
                  <a:pt x="1388" y="631"/>
                </a:lnTo>
                <a:lnTo>
                  <a:pt x="1388" y="632"/>
                </a:lnTo>
                <a:lnTo>
                  <a:pt x="1388" y="633"/>
                </a:lnTo>
                <a:lnTo>
                  <a:pt x="1388" y="634"/>
                </a:lnTo>
                <a:lnTo>
                  <a:pt x="1388" y="634"/>
                </a:lnTo>
                <a:lnTo>
                  <a:pt x="1388" y="635"/>
                </a:lnTo>
                <a:lnTo>
                  <a:pt x="1388" y="636"/>
                </a:lnTo>
                <a:lnTo>
                  <a:pt x="1388" y="637"/>
                </a:lnTo>
                <a:lnTo>
                  <a:pt x="1388" y="637"/>
                </a:lnTo>
                <a:lnTo>
                  <a:pt x="1388" y="639"/>
                </a:lnTo>
                <a:lnTo>
                  <a:pt x="1388" y="641"/>
                </a:lnTo>
                <a:lnTo>
                  <a:pt x="1388" y="641"/>
                </a:lnTo>
                <a:lnTo>
                  <a:pt x="1387" y="642"/>
                </a:lnTo>
                <a:lnTo>
                  <a:pt x="1388" y="643"/>
                </a:lnTo>
                <a:lnTo>
                  <a:pt x="1388" y="644"/>
                </a:lnTo>
                <a:lnTo>
                  <a:pt x="1388" y="644"/>
                </a:lnTo>
                <a:lnTo>
                  <a:pt x="1388" y="645"/>
                </a:lnTo>
                <a:lnTo>
                  <a:pt x="1388" y="646"/>
                </a:lnTo>
                <a:lnTo>
                  <a:pt x="1387" y="647"/>
                </a:lnTo>
                <a:lnTo>
                  <a:pt x="1387" y="648"/>
                </a:lnTo>
                <a:lnTo>
                  <a:pt x="1388" y="648"/>
                </a:lnTo>
                <a:lnTo>
                  <a:pt x="1388" y="648"/>
                </a:lnTo>
                <a:lnTo>
                  <a:pt x="1388" y="650"/>
                </a:lnTo>
                <a:lnTo>
                  <a:pt x="1388" y="651"/>
                </a:lnTo>
                <a:lnTo>
                  <a:pt x="1388" y="652"/>
                </a:lnTo>
                <a:lnTo>
                  <a:pt x="1387" y="653"/>
                </a:lnTo>
                <a:lnTo>
                  <a:pt x="1388" y="655"/>
                </a:lnTo>
                <a:lnTo>
                  <a:pt x="1388" y="655"/>
                </a:lnTo>
                <a:lnTo>
                  <a:pt x="1388" y="657"/>
                </a:lnTo>
                <a:lnTo>
                  <a:pt x="1388" y="658"/>
                </a:lnTo>
                <a:lnTo>
                  <a:pt x="1388" y="658"/>
                </a:lnTo>
                <a:lnTo>
                  <a:pt x="1388" y="659"/>
                </a:lnTo>
                <a:lnTo>
                  <a:pt x="1388" y="660"/>
                </a:lnTo>
                <a:lnTo>
                  <a:pt x="1388" y="661"/>
                </a:lnTo>
                <a:lnTo>
                  <a:pt x="1388" y="662"/>
                </a:lnTo>
                <a:lnTo>
                  <a:pt x="1387" y="663"/>
                </a:lnTo>
                <a:lnTo>
                  <a:pt x="1387" y="665"/>
                </a:lnTo>
                <a:lnTo>
                  <a:pt x="1387" y="665"/>
                </a:lnTo>
                <a:lnTo>
                  <a:pt x="1388" y="667"/>
                </a:lnTo>
                <a:lnTo>
                  <a:pt x="1387" y="668"/>
                </a:lnTo>
                <a:lnTo>
                  <a:pt x="1387" y="668"/>
                </a:lnTo>
                <a:lnTo>
                  <a:pt x="1387" y="671"/>
                </a:lnTo>
                <a:lnTo>
                  <a:pt x="1387" y="672"/>
                </a:lnTo>
                <a:lnTo>
                  <a:pt x="1387" y="674"/>
                </a:lnTo>
                <a:lnTo>
                  <a:pt x="1387" y="675"/>
                </a:lnTo>
                <a:lnTo>
                  <a:pt x="1388" y="675"/>
                </a:lnTo>
                <a:lnTo>
                  <a:pt x="1388" y="676"/>
                </a:lnTo>
                <a:lnTo>
                  <a:pt x="1387" y="676"/>
                </a:lnTo>
                <a:lnTo>
                  <a:pt x="1387" y="677"/>
                </a:lnTo>
                <a:lnTo>
                  <a:pt x="1386" y="677"/>
                </a:lnTo>
                <a:lnTo>
                  <a:pt x="1386" y="678"/>
                </a:lnTo>
                <a:lnTo>
                  <a:pt x="1386" y="679"/>
                </a:lnTo>
                <a:lnTo>
                  <a:pt x="1386" y="679"/>
                </a:lnTo>
                <a:lnTo>
                  <a:pt x="1385" y="679"/>
                </a:lnTo>
                <a:lnTo>
                  <a:pt x="1385" y="680"/>
                </a:lnTo>
                <a:lnTo>
                  <a:pt x="1385" y="681"/>
                </a:lnTo>
                <a:lnTo>
                  <a:pt x="1384" y="681"/>
                </a:lnTo>
                <a:lnTo>
                  <a:pt x="1384" y="682"/>
                </a:lnTo>
                <a:lnTo>
                  <a:pt x="1383" y="682"/>
                </a:lnTo>
                <a:lnTo>
                  <a:pt x="1382" y="682"/>
                </a:lnTo>
                <a:lnTo>
                  <a:pt x="1381" y="682"/>
                </a:lnTo>
                <a:lnTo>
                  <a:pt x="1381" y="683"/>
                </a:lnTo>
                <a:lnTo>
                  <a:pt x="1380" y="683"/>
                </a:lnTo>
                <a:lnTo>
                  <a:pt x="1380" y="684"/>
                </a:lnTo>
                <a:lnTo>
                  <a:pt x="1379" y="684"/>
                </a:lnTo>
                <a:lnTo>
                  <a:pt x="1378" y="684"/>
                </a:lnTo>
                <a:lnTo>
                  <a:pt x="1378" y="685"/>
                </a:lnTo>
                <a:lnTo>
                  <a:pt x="1377" y="685"/>
                </a:lnTo>
                <a:lnTo>
                  <a:pt x="1377" y="686"/>
                </a:lnTo>
                <a:lnTo>
                  <a:pt x="1377" y="686"/>
                </a:lnTo>
                <a:lnTo>
                  <a:pt x="1377" y="687"/>
                </a:lnTo>
                <a:lnTo>
                  <a:pt x="1376" y="687"/>
                </a:lnTo>
                <a:lnTo>
                  <a:pt x="1375" y="687"/>
                </a:lnTo>
                <a:lnTo>
                  <a:pt x="1374" y="687"/>
                </a:lnTo>
                <a:lnTo>
                  <a:pt x="1374" y="688"/>
                </a:lnTo>
                <a:lnTo>
                  <a:pt x="1374" y="688"/>
                </a:lnTo>
                <a:lnTo>
                  <a:pt x="1373" y="688"/>
                </a:lnTo>
                <a:lnTo>
                  <a:pt x="1373" y="689"/>
                </a:lnTo>
                <a:lnTo>
                  <a:pt x="1373" y="689"/>
                </a:lnTo>
                <a:lnTo>
                  <a:pt x="1372" y="689"/>
                </a:lnTo>
                <a:lnTo>
                  <a:pt x="1373" y="690"/>
                </a:lnTo>
                <a:lnTo>
                  <a:pt x="1372" y="692"/>
                </a:lnTo>
                <a:lnTo>
                  <a:pt x="1371" y="692"/>
                </a:lnTo>
                <a:lnTo>
                  <a:pt x="1370" y="692"/>
                </a:lnTo>
                <a:lnTo>
                  <a:pt x="1370" y="692"/>
                </a:lnTo>
                <a:lnTo>
                  <a:pt x="1370" y="692"/>
                </a:lnTo>
                <a:lnTo>
                  <a:pt x="1369" y="693"/>
                </a:lnTo>
                <a:lnTo>
                  <a:pt x="1368" y="693"/>
                </a:lnTo>
                <a:lnTo>
                  <a:pt x="1367" y="693"/>
                </a:lnTo>
                <a:lnTo>
                  <a:pt x="1367" y="694"/>
                </a:lnTo>
                <a:lnTo>
                  <a:pt x="1367" y="694"/>
                </a:lnTo>
                <a:lnTo>
                  <a:pt x="1367" y="695"/>
                </a:lnTo>
                <a:lnTo>
                  <a:pt x="1366" y="695"/>
                </a:lnTo>
                <a:lnTo>
                  <a:pt x="1365" y="696"/>
                </a:lnTo>
                <a:lnTo>
                  <a:pt x="1365" y="696"/>
                </a:lnTo>
                <a:lnTo>
                  <a:pt x="1364" y="696"/>
                </a:lnTo>
                <a:lnTo>
                  <a:pt x="1364" y="697"/>
                </a:lnTo>
                <a:lnTo>
                  <a:pt x="1363" y="698"/>
                </a:lnTo>
                <a:lnTo>
                  <a:pt x="1363" y="699"/>
                </a:lnTo>
                <a:lnTo>
                  <a:pt x="1363" y="699"/>
                </a:lnTo>
                <a:lnTo>
                  <a:pt x="1363" y="699"/>
                </a:lnTo>
                <a:lnTo>
                  <a:pt x="1363" y="699"/>
                </a:lnTo>
                <a:lnTo>
                  <a:pt x="1363" y="700"/>
                </a:lnTo>
                <a:lnTo>
                  <a:pt x="1363" y="700"/>
                </a:lnTo>
                <a:lnTo>
                  <a:pt x="1363" y="701"/>
                </a:lnTo>
                <a:lnTo>
                  <a:pt x="1362" y="700"/>
                </a:lnTo>
                <a:lnTo>
                  <a:pt x="1362" y="701"/>
                </a:lnTo>
                <a:lnTo>
                  <a:pt x="1361" y="702"/>
                </a:lnTo>
                <a:lnTo>
                  <a:pt x="1362" y="702"/>
                </a:lnTo>
                <a:lnTo>
                  <a:pt x="1361" y="703"/>
                </a:lnTo>
                <a:lnTo>
                  <a:pt x="1361" y="703"/>
                </a:lnTo>
                <a:lnTo>
                  <a:pt x="1360" y="704"/>
                </a:lnTo>
                <a:lnTo>
                  <a:pt x="1360" y="705"/>
                </a:lnTo>
                <a:lnTo>
                  <a:pt x="1359" y="705"/>
                </a:lnTo>
                <a:lnTo>
                  <a:pt x="1358" y="706"/>
                </a:lnTo>
                <a:lnTo>
                  <a:pt x="1357" y="707"/>
                </a:lnTo>
                <a:lnTo>
                  <a:pt x="1357" y="708"/>
                </a:lnTo>
                <a:lnTo>
                  <a:pt x="1357" y="709"/>
                </a:lnTo>
                <a:lnTo>
                  <a:pt x="1356" y="709"/>
                </a:lnTo>
                <a:lnTo>
                  <a:pt x="1357" y="709"/>
                </a:lnTo>
                <a:lnTo>
                  <a:pt x="1356" y="710"/>
                </a:lnTo>
                <a:lnTo>
                  <a:pt x="1356" y="710"/>
                </a:lnTo>
                <a:lnTo>
                  <a:pt x="1355" y="710"/>
                </a:lnTo>
                <a:lnTo>
                  <a:pt x="1355" y="710"/>
                </a:lnTo>
                <a:lnTo>
                  <a:pt x="1355" y="711"/>
                </a:lnTo>
                <a:lnTo>
                  <a:pt x="1354" y="712"/>
                </a:lnTo>
                <a:lnTo>
                  <a:pt x="1354" y="713"/>
                </a:lnTo>
                <a:lnTo>
                  <a:pt x="1354" y="713"/>
                </a:lnTo>
                <a:lnTo>
                  <a:pt x="1353" y="713"/>
                </a:lnTo>
                <a:lnTo>
                  <a:pt x="1353" y="714"/>
                </a:lnTo>
                <a:lnTo>
                  <a:pt x="1353" y="715"/>
                </a:lnTo>
                <a:lnTo>
                  <a:pt x="1353" y="716"/>
                </a:lnTo>
                <a:lnTo>
                  <a:pt x="1352" y="717"/>
                </a:lnTo>
                <a:lnTo>
                  <a:pt x="1351" y="717"/>
                </a:lnTo>
                <a:lnTo>
                  <a:pt x="1351" y="717"/>
                </a:lnTo>
                <a:lnTo>
                  <a:pt x="1349" y="717"/>
                </a:lnTo>
                <a:lnTo>
                  <a:pt x="1349" y="718"/>
                </a:lnTo>
                <a:lnTo>
                  <a:pt x="1349" y="718"/>
                </a:lnTo>
                <a:lnTo>
                  <a:pt x="1349" y="719"/>
                </a:lnTo>
                <a:lnTo>
                  <a:pt x="1348" y="719"/>
                </a:lnTo>
                <a:lnTo>
                  <a:pt x="1347" y="719"/>
                </a:lnTo>
                <a:lnTo>
                  <a:pt x="1347" y="720"/>
                </a:lnTo>
                <a:lnTo>
                  <a:pt x="1347" y="720"/>
                </a:lnTo>
                <a:lnTo>
                  <a:pt x="1347" y="721"/>
                </a:lnTo>
                <a:lnTo>
                  <a:pt x="1347" y="722"/>
                </a:lnTo>
                <a:lnTo>
                  <a:pt x="1346" y="722"/>
                </a:lnTo>
                <a:lnTo>
                  <a:pt x="1346" y="723"/>
                </a:lnTo>
                <a:lnTo>
                  <a:pt x="1346" y="723"/>
                </a:lnTo>
                <a:lnTo>
                  <a:pt x="1346" y="724"/>
                </a:lnTo>
                <a:lnTo>
                  <a:pt x="1346" y="724"/>
                </a:lnTo>
                <a:lnTo>
                  <a:pt x="1346" y="725"/>
                </a:lnTo>
                <a:lnTo>
                  <a:pt x="1345" y="725"/>
                </a:lnTo>
                <a:lnTo>
                  <a:pt x="1345" y="726"/>
                </a:lnTo>
                <a:lnTo>
                  <a:pt x="1344" y="726"/>
                </a:lnTo>
                <a:lnTo>
                  <a:pt x="1344" y="727"/>
                </a:lnTo>
                <a:lnTo>
                  <a:pt x="1344" y="727"/>
                </a:lnTo>
                <a:lnTo>
                  <a:pt x="1343" y="728"/>
                </a:lnTo>
                <a:lnTo>
                  <a:pt x="1344" y="729"/>
                </a:lnTo>
                <a:lnTo>
                  <a:pt x="1344" y="730"/>
                </a:lnTo>
                <a:lnTo>
                  <a:pt x="1344" y="730"/>
                </a:lnTo>
                <a:lnTo>
                  <a:pt x="1343" y="730"/>
                </a:lnTo>
                <a:lnTo>
                  <a:pt x="1343" y="731"/>
                </a:lnTo>
                <a:lnTo>
                  <a:pt x="1342" y="731"/>
                </a:lnTo>
                <a:lnTo>
                  <a:pt x="1342" y="732"/>
                </a:lnTo>
                <a:lnTo>
                  <a:pt x="1342" y="733"/>
                </a:lnTo>
                <a:lnTo>
                  <a:pt x="1342" y="734"/>
                </a:lnTo>
                <a:lnTo>
                  <a:pt x="1342" y="734"/>
                </a:lnTo>
                <a:lnTo>
                  <a:pt x="1342" y="735"/>
                </a:lnTo>
                <a:lnTo>
                  <a:pt x="1342" y="736"/>
                </a:lnTo>
                <a:lnTo>
                  <a:pt x="1341" y="736"/>
                </a:lnTo>
                <a:lnTo>
                  <a:pt x="1340" y="736"/>
                </a:lnTo>
                <a:lnTo>
                  <a:pt x="1340" y="737"/>
                </a:lnTo>
                <a:lnTo>
                  <a:pt x="1339" y="737"/>
                </a:lnTo>
                <a:lnTo>
                  <a:pt x="1339" y="737"/>
                </a:lnTo>
                <a:lnTo>
                  <a:pt x="1339" y="738"/>
                </a:lnTo>
                <a:lnTo>
                  <a:pt x="1339" y="739"/>
                </a:lnTo>
                <a:lnTo>
                  <a:pt x="1339" y="740"/>
                </a:lnTo>
                <a:lnTo>
                  <a:pt x="1339" y="741"/>
                </a:lnTo>
                <a:lnTo>
                  <a:pt x="1339" y="741"/>
                </a:lnTo>
                <a:lnTo>
                  <a:pt x="1338" y="742"/>
                </a:lnTo>
                <a:lnTo>
                  <a:pt x="1338" y="743"/>
                </a:lnTo>
                <a:lnTo>
                  <a:pt x="1339" y="743"/>
                </a:lnTo>
                <a:lnTo>
                  <a:pt x="1339" y="744"/>
                </a:lnTo>
                <a:lnTo>
                  <a:pt x="1338" y="744"/>
                </a:lnTo>
                <a:lnTo>
                  <a:pt x="1339" y="744"/>
                </a:lnTo>
                <a:lnTo>
                  <a:pt x="1339" y="744"/>
                </a:lnTo>
                <a:lnTo>
                  <a:pt x="1339" y="745"/>
                </a:lnTo>
                <a:lnTo>
                  <a:pt x="1338" y="746"/>
                </a:lnTo>
                <a:lnTo>
                  <a:pt x="1337" y="746"/>
                </a:lnTo>
                <a:lnTo>
                  <a:pt x="1336" y="747"/>
                </a:lnTo>
                <a:lnTo>
                  <a:pt x="1337" y="747"/>
                </a:lnTo>
                <a:lnTo>
                  <a:pt x="1337" y="748"/>
                </a:lnTo>
                <a:lnTo>
                  <a:pt x="1338" y="748"/>
                </a:lnTo>
                <a:lnTo>
                  <a:pt x="1338" y="748"/>
                </a:lnTo>
                <a:lnTo>
                  <a:pt x="1338" y="749"/>
                </a:lnTo>
                <a:lnTo>
                  <a:pt x="1338" y="750"/>
                </a:lnTo>
                <a:lnTo>
                  <a:pt x="1338" y="751"/>
                </a:lnTo>
                <a:lnTo>
                  <a:pt x="1339" y="751"/>
                </a:lnTo>
                <a:lnTo>
                  <a:pt x="1338" y="751"/>
                </a:lnTo>
                <a:lnTo>
                  <a:pt x="1338" y="752"/>
                </a:lnTo>
                <a:lnTo>
                  <a:pt x="1338" y="753"/>
                </a:lnTo>
                <a:lnTo>
                  <a:pt x="1338" y="754"/>
                </a:lnTo>
                <a:lnTo>
                  <a:pt x="1338" y="754"/>
                </a:lnTo>
                <a:lnTo>
                  <a:pt x="1339" y="754"/>
                </a:lnTo>
                <a:lnTo>
                  <a:pt x="1339" y="755"/>
                </a:lnTo>
                <a:lnTo>
                  <a:pt x="1339" y="756"/>
                </a:lnTo>
                <a:lnTo>
                  <a:pt x="1339" y="757"/>
                </a:lnTo>
                <a:lnTo>
                  <a:pt x="1339" y="757"/>
                </a:lnTo>
                <a:lnTo>
                  <a:pt x="1339" y="757"/>
                </a:lnTo>
                <a:lnTo>
                  <a:pt x="1339" y="758"/>
                </a:lnTo>
                <a:lnTo>
                  <a:pt x="1339" y="758"/>
                </a:lnTo>
                <a:lnTo>
                  <a:pt x="1340" y="758"/>
                </a:lnTo>
                <a:lnTo>
                  <a:pt x="1340" y="759"/>
                </a:lnTo>
                <a:lnTo>
                  <a:pt x="1340" y="760"/>
                </a:lnTo>
                <a:lnTo>
                  <a:pt x="1341" y="761"/>
                </a:lnTo>
                <a:lnTo>
                  <a:pt x="1342" y="761"/>
                </a:lnTo>
                <a:lnTo>
                  <a:pt x="1342" y="761"/>
                </a:lnTo>
                <a:lnTo>
                  <a:pt x="1342" y="762"/>
                </a:lnTo>
                <a:lnTo>
                  <a:pt x="1342" y="763"/>
                </a:lnTo>
                <a:lnTo>
                  <a:pt x="1342" y="764"/>
                </a:lnTo>
                <a:lnTo>
                  <a:pt x="1342" y="764"/>
                </a:lnTo>
                <a:lnTo>
                  <a:pt x="1342" y="765"/>
                </a:lnTo>
                <a:lnTo>
                  <a:pt x="1342" y="765"/>
                </a:lnTo>
                <a:lnTo>
                  <a:pt x="1342" y="766"/>
                </a:lnTo>
                <a:lnTo>
                  <a:pt x="1342" y="766"/>
                </a:lnTo>
                <a:lnTo>
                  <a:pt x="1342" y="766"/>
                </a:lnTo>
                <a:lnTo>
                  <a:pt x="1342" y="767"/>
                </a:lnTo>
                <a:lnTo>
                  <a:pt x="1342" y="768"/>
                </a:lnTo>
                <a:lnTo>
                  <a:pt x="1342" y="768"/>
                </a:lnTo>
                <a:lnTo>
                  <a:pt x="1341" y="768"/>
                </a:lnTo>
                <a:lnTo>
                  <a:pt x="1341" y="769"/>
                </a:lnTo>
                <a:lnTo>
                  <a:pt x="1342" y="769"/>
                </a:lnTo>
                <a:lnTo>
                  <a:pt x="1341" y="770"/>
                </a:lnTo>
                <a:lnTo>
                  <a:pt x="1341" y="771"/>
                </a:lnTo>
                <a:lnTo>
                  <a:pt x="1341" y="772"/>
                </a:lnTo>
                <a:lnTo>
                  <a:pt x="1341" y="772"/>
                </a:lnTo>
                <a:lnTo>
                  <a:pt x="1341" y="773"/>
                </a:lnTo>
                <a:lnTo>
                  <a:pt x="1341" y="774"/>
                </a:lnTo>
                <a:lnTo>
                  <a:pt x="1342" y="774"/>
                </a:lnTo>
                <a:lnTo>
                  <a:pt x="1342" y="773"/>
                </a:lnTo>
                <a:lnTo>
                  <a:pt x="1342" y="774"/>
                </a:lnTo>
                <a:lnTo>
                  <a:pt x="1342" y="773"/>
                </a:lnTo>
                <a:lnTo>
                  <a:pt x="1343" y="773"/>
                </a:lnTo>
                <a:lnTo>
                  <a:pt x="1344" y="773"/>
                </a:lnTo>
                <a:lnTo>
                  <a:pt x="1345" y="773"/>
                </a:lnTo>
                <a:lnTo>
                  <a:pt x="1345" y="774"/>
                </a:lnTo>
                <a:lnTo>
                  <a:pt x="1345" y="775"/>
                </a:lnTo>
                <a:lnTo>
                  <a:pt x="1345" y="775"/>
                </a:lnTo>
                <a:lnTo>
                  <a:pt x="1346" y="775"/>
                </a:lnTo>
                <a:lnTo>
                  <a:pt x="1346" y="775"/>
                </a:lnTo>
                <a:lnTo>
                  <a:pt x="1346" y="776"/>
                </a:lnTo>
                <a:lnTo>
                  <a:pt x="1347" y="776"/>
                </a:lnTo>
                <a:lnTo>
                  <a:pt x="1346" y="776"/>
                </a:lnTo>
                <a:lnTo>
                  <a:pt x="1346" y="777"/>
                </a:lnTo>
                <a:lnTo>
                  <a:pt x="1346" y="778"/>
                </a:lnTo>
                <a:lnTo>
                  <a:pt x="1346" y="779"/>
                </a:lnTo>
                <a:lnTo>
                  <a:pt x="1346" y="779"/>
                </a:lnTo>
                <a:lnTo>
                  <a:pt x="1346" y="779"/>
                </a:lnTo>
                <a:lnTo>
                  <a:pt x="1346" y="780"/>
                </a:lnTo>
                <a:lnTo>
                  <a:pt x="1346" y="781"/>
                </a:lnTo>
                <a:lnTo>
                  <a:pt x="1346" y="782"/>
                </a:lnTo>
                <a:lnTo>
                  <a:pt x="1346" y="782"/>
                </a:lnTo>
                <a:lnTo>
                  <a:pt x="1347" y="782"/>
                </a:lnTo>
                <a:lnTo>
                  <a:pt x="1347" y="782"/>
                </a:lnTo>
                <a:lnTo>
                  <a:pt x="1347" y="782"/>
                </a:lnTo>
                <a:lnTo>
                  <a:pt x="1348" y="782"/>
                </a:lnTo>
                <a:lnTo>
                  <a:pt x="1347" y="783"/>
                </a:lnTo>
                <a:lnTo>
                  <a:pt x="1348" y="784"/>
                </a:lnTo>
                <a:lnTo>
                  <a:pt x="1348" y="785"/>
                </a:lnTo>
                <a:lnTo>
                  <a:pt x="1348" y="785"/>
                </a:lnTo>
                <a:lnTo>
                  <a:pt x="1347" y="785"/>
                </a:lnTo>
                <a:lnTo>
                  <a:pt x="1346" y="785"/>
                </a:lnTo>
                <a:lnTo>
                  <a:pt x="1346" y="785"/>
                </a:lnTo>
                <a:lnTo>
                  <a:pt x="1345" y="785"/>
                </a:lnTo>
                <a:lnTo>
                  <a:pt x="1344" y="786"/>
                </a:lnTo>
                <a:lnTo>
                  <a:pt x="1344" y="787"/>
                </a:lnTo>
                <a:lnTo>
                  <a:pt x="1344" y="788"/>
                </a:lnTo>
                <a:lnTo>
                  <a:pt x="1344" y="789"/>
                </a:lnTo>
                <a:lnTo>
                  <a:pt x="1343" y="789"/>
                </a:lnTo>
                <a:lnTo>
                  <a:pt x="1343" y="788"/>
                </a:lnTo>
                <a:lnTo>
                  <a:pt x="1342" y="788"/>
                </a:lnTo>
                <a:lnTo>
                  <a:pt x="1342" y="788"/>
                </a:lnTo>
                <a:lnTo>
                  <a:pt x="1341" y="788"/>
                </a:lnTo>
                <a:lnTo>
                  <a:pt x="1341" y="789"/>
                </a:lnTo>
                <a:lnTo>
                  <a:pt x="1340" y="789"/>
                </a:lnTo>
                <a:lnTo>
                  <a:pt x="1339" y="789"/>
                </a:lnTo>
                <a:lnTo>
                  <a:pt x="1339" y="788"/>
                </a:lnTo>
                <a:lnTo>
                  <a:pt x="1339" y="788"/>
                </a:lnTo>
                <a:lnTo>
                  <a:pt x="1338" y="788"/>
                </a:lnTo>
                <a:lnTo>
                  <a:pt x="1337" y="789"/>
                </a:lnTo>
                <a:lnTo>
                  <a:pt x="1337" y="789"/>
                </a:lnTo>
                <a:lnTo>
                  <a:pt x="1337" y="790"/>
                </a:lnTo>
                <a:lnTo>
                  <a:pt x="1336" y="790"/>
                </a:lnTo>
                <a:lnTo>
                  <a:pt x="1335" y="790"/>
                </a:lnTo>
                <a:lnTo>
                  <a:pt x="1335" y="790"/>
                </a:lnTo>
                <a:lnTo>
                  <a:pt x="1335" y="791"/>
                </a:lnTo>
                <a:lnTo>
                  <a:pt x="1335" y="791"/>
                </a:lnTo>
                <a:lnTo>
                  <a:pt x="1335" y="792"/>
                </a:lnTo>
                <a:lnTo>
                  <a:pt x="1335" y="792"/>
                </a:lnTo>
                <a:lnTo>
                  <a:pt x="1335" y="792"/>
                </a:lnTo>
                <a:lnTo>
                  <a:pt x="1334" y="792"/>
                </a:lnTo>
                <a:lnTo>
                  <a:pt x="1333" y="793"/>
                </a:lnTo>
                <a:lnTo>
                  <a:pt x="1334" y="793"/>
                </a:lnTo>
                <a:lnTo>
                  <a:pt x="1333" y="794"/>
                </a:lnTo>
                <a:lnTo>
                  <a:pt x="1332" y="794"/>
                </a:lnTo>
                <a:lnTo>
                  <a:pt x="1332" y="795"/>
                </a:lnTo>
                <a:lnTo>
                  <a:pt x="1331" y="796"/>
                </a:lnTo>
                <a:lnTo>
                  <a:pt x="1331" y="795"/>
                </a:lnTo>
                <a:lnTo>
                  <a:pt x="1331" y="796"/>
                </a:lnTo>
                <a:lnTo>
                  <a:pt x="1330" y="796"/>
                </a:lnTo>
                <a:lnTo>
                  <a:pt x="1330" y="795"/>
                </a:lnTo>
                <a:lnTo>
                  <a:pt x="1329" y="795"/>
                </a:lnTo>
                <a:lnTo>
                  <a:pt x="1328" y="795"/>
                </a:lnTo>
                <a:lnTo>
                  <a:pt x="1328" y="795"/>
                </a:lnTo>
                <a:lnTo>
                  <a:pt x="1328" y="796"/>
                </a:lnTo>
                <a:lnTo>
                  <a:pt x="1328" y="796"/>
                </a:lnTo>
                <a:lnTo>
                  <a:pt x="1327" y="796"/>
                </a:lnTo>
                <a:lnTo>
                  <a:pt x="1326" y="797"/>
                </a:lnTo>
                <a:lnTo>
                  <a:pt x="1326" y="798"/>
                </a:lnTo>
                <a:lnTo>
                  <a:pt x="1325" y="799"/>
                </a:lnTo>
                <a:lnTo>
                  <a:pt x="1325" y="799"/>
                </a:lnTo>
                <a:lnTo>
                  <a:pt x="1325" y="798"/>
                </a:lnTo>
                <a:lnTo>
                  <a:pt x="1325" y="797"/>
                </a:lnTo>
                <a:lnTo>
                  <a:pt x="1324" y="798"/>
                </a:lnTo>
                <a:lnTo>
                  <a:pt x="1324" y="797"/>
                </a:lnTo>
                <a:lnTo>
                  <a:pt x="1324" y="798"/>
                </a:lnTo>
                <a:lnTo>
                  <a:pt x="1323" y="798"/>
                </a:lnTo>
                <a:lnTo>
                  <a:pt x="1323" y="797"/>
                </a:lnTo>
                <a:lnTo>
                  <a:pt x="1322" y="797"/>
                </a:lnTo>
                <a:lnTo>
                  <a:pt x="1321" y="797"/>
                </a:lnTo>
                <a:lnTo>
                  <a:pt x="1321" y="796"/>
                </a:lnTo>
                <a:lnTo>
                  <a:pt x="1321" y="796"/>
                </a:lnTo>
                <a:lnTo>
                  <a:pt x="1321" y="796"/>
                </a:lnTo>
                <a:lnTo>
                  <a:pt x="1321" y="796"/>
                </a:lnTo>
                <a:lnTo>
                  <a:pt x="1321" y="796"/>
                </a:lnTo>
                <a:lnTo>
                  <a:pt x="1320" y="796"/>
                </a:lnTo>
                <a:lnTo>
                  <a:pt x="1319" y="796"/>
                </a:lnTo>
                <a:lnTo>
                  <a:pt x="1319" y="795"/>
                </a:lnTo>
                <a:lnTo>
                  <a:pt x="1319" y="796"/>
                </a:lnTo>
                <a:lnTo>
                  <a:pt x="1318" y="796"/>
                </a:lnTo>
                <a:lnTo>
                  <a:pt x="1318" y="795"/>
                </a:lnTo>
                <a:lnTo>
                  <a:pt x="1318" y="796"/>
                </a:lnTo>
                <a:lnTo>
                  <a:pt x="1318" y="796"/>
                </a:lnTo>
                <a:lnTo>
                  <a:pt x="1318" y="796"/>
                </a:lnTo>
                <a:lnTo>
                  <a:pt x="1318" y="796"/>
                </a:lnTo>
                <a:lnTo>
                  <a:pt x="1318" y="796"/>
                </a:lnTo>
                <a:lnTo>
                  <a:pt x="1317" y="796"/>
                </a:lnTo>
                <a:lnTo>
                  <a:pt x="1316" y="796"/>
                </a:lnTo>
                <a:lnTo>
                  <a:pt x="1315" y="795"/>
                </a:lnTo>
                <a:lnTo>
                  <a:pt x="1314" y="795"/>
                </a:lnTo>
                <a:lnTo>
                  <a:pt x="1314" y="796"/>
                </a:lnTo>
                <a:lnTo>
                  <a:pt x="1314" y="795"/>
                </a:lnTo>
                <a:lnTo>
                  <a:pt x="1314" y="796"/>
                </a:lnTo>
                <a:lnTo>
                  <a:pt x="1314" y="795"/>
                </a:lnTo>
                <a:lnTo>
                  <a:pt x="1313" y="795"/>
                </a:lnTo>
                <a:lnTo>
                  <a:pt x="1313" y="796"/>
                </a:lnTo>
                <a:lnTo>
                  <a:pt x="1312" y="796"/>
                </a:lnTo>
                <a:lnTo>
                  <a:pt x="1311" y="796"/>
                </a:lnTo>
                <a:lnTo>
                  <a:pt x="1311" y="796"/>
                </a:lnTo>
                <a:lnTo>
                  <a:pt x="1311" y="796"/>
                </a:lnTo>
                <a:lnTo>
                  <a:pt x="1311" y="796"/>
                </a:lnTo>
                <a:lnTo>
                  <a:pt x="1310" y="796"/>
                </a:lnTo>
                <a:lnTo>
                  <a:pt x="1310" y="795"/>
                </a:lnTo>
                <a:lnTo>
                  <a:pt x="1310" y="794"/>
                </a:lnTo>
                <a:lnTo>
                  <a:pt x="1310" y="793"/>
                </a:lnTo>
                <a:lnTo>
                  <a:pt x="1309" y="792"/>
                </a:lnTo>
                <a:lnTo>
                  <a:pt x="1308" y="792"/>
                </a:lnTo>
                <a:lnTo>
                  <a:pt x="1308" y="793"/>
                </a:lnTo>
                <a:lnTo>
                  <a:pt x="1307" y="793"/>
                </a:lnTo>
                <a:lnTo>
                  <a:pt x="1307" y="792"/>
                </a:lnTo>
                <a:lnTo>
                  <a:pt x="1307" y="793"/>
                </a:lnTo>
                <a:lnTo>
                  <a:pt x="1306" y="794"/>
                </a:lnTo>
                <a:lnTo>
                  <a:pt x="1305" y="794"/>
                </a:lnTo>
                <a:lnTo>
                  <a:pt x="1305" y="793"/>
                </a:lnTo>
                <a:lnTo>
                  <a:pt x="1305" y="792"/>
                </a:lnTo>
                <a:lnTo>
                  <a:pt x="1304" y="792"/>
                </a:lnTo>
                <a:lnTo>
                  <a:pt x="1304" y="793"/>
                </a:lnTo>
                <a:lnTo>
                  <a:pt x="1304" y="793"/>
                </a:lnTo>
                <a:lnTo>
                  <a:pt x="1304" y="794"/>
                </a:lnTo>
                <a:lnTo>
                  <a:pt x="1304" y="795"/>
                </a:lnTo>
                <a:lnTo>
                  <a:pt x="1303" y="795"/>
                </a:lnTo>
                <a:lnTo>
                  <a:pt x="1303" y="794"/>
                </a:lnTo>
                <a:lnTo>
                  <a:pt x="1303" y="795"/>
                </a:lnTo>
                <a:lnTo>
                  <a:pt x="1302" y="794"/>
                </a:lnTo>
                <a:lnTo>
                  <a:pt x="1301" y="794"/>
                </a:lnTo>
                <a:lnTo>
                  <a:pt x="1301" y="793"/>
                </a:lnTo>
                <a:lnTo>
                  <a:pt x="1300" y="793"/>
                </a:lnTo>
                <a:lnTo>
                  <a:pt x="1300" y="794"/>
                </a:lnTo>
                <a:lnTo>
                  <a:pt x="1300" y="793"/>
                </a:lnTo>
                <a:lnTo>
                  <a:pt x="1300" y="793"/>
                </a:lnTo>
                <a:lnTo>
                  <a:pt x="1299" y="793"/>
                </a:lnTo>
                <a:lnTo>
                  <a:pt x="1299" y="794"/>
                </a:lnTo>
                <a:lnTo>
                  <a:pt x="1298" y="794"/>
                </a:lnTo>
                <a:lnTo>
                  <a:pt x="1299" y="794"/>
                </a:lnTo>
                <a:lnTo>
                  <a:pt x="1299" y="795"/>
                </a:lnTo>
                <a:lnTo>
                  <a:pt x="1298" y="795"/>
                </a:lnTo>
                <a:lnTo>
                  <a:pt x="1297" y="795"/>
                </a:lnTo>
                <a:lnTo>
                  <a:pt x="1297" y="795"/>
                </a:lnTo>
                <a:lnTo>
                  <a:pt x="1296" y="795"/>
                </a:lnTo>
                <a:lnTo>
                  <a:pt x="1296" y="796"/>
                </a:lnTo>
                <a:lnTo>
                  <a:pt x="1296" y="796"/>
                </a:lnTo>
                <a:lnTo>
                  <a:pt x="1295" y="796"/>
                </a:lnTo>
                <a:lnTo>
                  <a:pt x="1294" y="796"/>
                </a:lnTo>
                <a:lnTo>
                  <a:pt x="1294" y="796"/>
                </a:lnTo>
                <a:lnTo>
                  <a:pt x="1293" y="796"/>
                </a:lnTo>
                <a:lnTo>
                  <a:pt x="1293" y="796"/>
                </a:lnTo>
                <a:lnTo>
                  <a:pt x="1292" y="796"/>
                </a:lnTo>
                <a:lnTo>
                  <a:pt x="1292" y="795"/>
                </a:lnTo>
                <a:lnTo>
                  <a:pt x="1291" y="796"/>
                </a:lnTo>
                <a:lnTo>
                  <a:pt x="1290" y="796"/>
                </a:lnTo>
                <a:lnTo>
                  <a:pt x="1290" y="796"/>
                </a:lnTo>
                <a:lnTo>
                  <a:pt x="1289" y="796"/>
                </a:lnTo>
                <a:lnTo>
                  <a:pt x="1289" y="796"/>
                </a:lnTo>
                <a:lnTo>
                  <a:pt x="1290" y="795"/>
                </a:lnTo>
                <a:lnTo>
                  <a:pt x="1290" y="794"/>
                </a:lnTo>
                <a:lnTo>
                  <a:pt x="1290" y="793"/>
                </a:lnTo>
                <a:lnTo>
                  <a:pt x="1290" y="792"/>
                </a:lnTo>
                <a:lnTo>
                  <a:pt x="1290" y="792"/>
                </a:lnTo>
                <a:lnTo>
                  <a:pt x="1290" y="792"/>
                </a:lnTo>
                <a:lnTo>
                  <a:pt x="1290" y="791"/>
                </a:lnTo>
                <a:lnTo>
                  <a:pt x="1290" y="791"/>
                </a:lnTo>
                <a:lnTo>
                  <a:pt x="1290" y="790"/>
                </a:lnTo>
                <a:lnTo>
                  <a:pt x="1289" y="790"/>
                </a:lnTo>
                <a:lnTo>
                  <a:pt x="1289" y="789"/>
                </a:lnTo>
                <a:lnTo>
                  <a:pt x="1290" y="789"/>
                </a:lnTo>
                <a:lnTo>
                  <a:pt x="1290" y="789"/>
                </a:lnTo>
                <a:lnTo>
                  <a:pt x="1289" y="789"/>
                </a:lnTo>
                <a:lnTo>
                  <a:pt x="1290" y="788"/>
                </a:lnTo>
                <a:lnTo>
                  <a:pt x="1289" y="787"/>
                </a:lnTo>
                <a:lnTo>
                  <a:pt x="1290" y="787"/>
                </a:lnTo>
                <a:lnTo>
                  <a:pt x="1290" y="786"/>
                </a:lnTo>
                <a:lnTo>
                  <a:pt x="1290" y="785"/>
                </a:lnTo>
                <a:lnTo>
                  <a:pt x="1289" y="785"/>
                </a:lnTo>
                <a:lnTo>
                  <a:pt x="1289" y="786"/>
                </a:lnTo>
                <a:lnTo>
                  <a:pt x="1289" y="785"/>
                </a:lnTo>
                <a:lnTo>
                  <a:pt x="1288" y="785"/>
                </a:lnTo>
                <a:lnTo>
                  <a:pt x="1288" y="785"/>
                </a:lnTo>
                <a:lnTo>
                  <a:pt x="1289" y="785"/>
                </a:lnTo>
                <a:lnTo>
                  <a:pt x="1289" y="784"/>
                </a:lnTo>
                <a:lnTo>
                  <a:pt x="1289" y="783"/>
                </a:lnTo>
                <a:lnTo>
                  <a:pt x="1289" y="782"/>
                </a:lnTo>
                <a:lnTo>
                  <a:pt x="1289" y="783"/>
                </a:lnTo>
                <a:lnTo>
                  <a:pt x="1288" y="783"/>
                </a:lnTo>
                <a:lnTo>
                  <a:pt x="1288" y="782"/>
                </a:lnTo>
                <a:lnTo>
                  <a:pt x="1288" y="783"/>
                </a:lnTo>
                <a:lnTo>
                  <a:pt x="1288" y="782"/>
                </a:lnTo>
                <a:lnTo>
                  <a:pt x="1287" y="782"/>
                </a:lnTo>
                <a:lnTo>
                  <a:pt x="1286" y="782"/>
                </a:lnTo>
                <a:lnTo>
                  <a:pt x="1286" y="782"/>
                </a:lnTo>
                <a:lnTo>
                  <a:pt x="1286" y="782"/>
                </a:lnTo>
                <a:lnTo>
                  <a:pt x="1286" y="782"/>
                </a:lnTo>
                <a:lnTo>
                  <a:pt x="1285" y="782"/>
                </a:lnTo>
                <a:lnTo>
                  <a:pt x="1285" y="782"/>
                </a:lnTo>
                <a:lnTo>
                  <a:pt x="1285" y="782"/>
                </a:lnTo>
                <a:lnTo>
                  <a:pt x="1284" y="782"/>
                </a:lnTo>
                <a:lnTo>
                  <a:pt x="1285" y="782"/>
                </a:lnTo>
                <a:lnTo>
                  <a:pt x="1284" y="781"/>
                </a:lnTo>
                <a:lnTo>
                  <a:pt x="1284" y="780"/>
                </a:lnTo>
                <a:lnTo>
                  <a:pt x="1284" y="779"/>
                </a:lnTo>
                <a:lnTo>
                  <a:pt x="1283" y="779"/>
                </a:lnTo>
                <a:lnTo>
                  <a:pt x="1284" y="779"/>
                </a:lnTo>
                <a:lnTo>
                  <a:pt x="1284" y="779"/>
                </a:lnTo>
                <a:lnTo>
                  <a:pt x="1284" y="779"/>
                </a:lnTo>
                <a:lnTo>
                  <a:pt x="1285" y="779"/>
                </a:lnTo>
                <a:lnTo>
                  <a:pt x="1285" y="779"/>
                </a:lnTo>
                <a:lnTo>
                  <a:pt x="1285" y="779"/>
                </a:lnTo>
                <a:lnTo>
                  <a:pt x="1285" y="778"/>
                </a:lnTo>
                <a:lnTo>
                  <a:pt x="1286" y="778"/>
                </a:lnTo>
                <a:lnTo>
                  <a:pt x="1286" y="779"/>
                </a:lnTo>
                <a:lnTo>
                  <a:pt x="1286" y="778"/>
                </a:lnTo>
                <a:lnTo>
                  <a:pt x="1286" y="778"/>
                </a:lnTo>
                <a:lnTo>
                  <a:pt x="1286" y="777"/>
                </a:lnTo>
                <a:lnTo>
                  <a:pt x="1287" y="777"/>
                </a:lnTo>
                <a:lnTo>
                  <a:pt x="1286" y="777"/>
                </a:lnTo>
                <a:lnTo>
                  <a:pt x="1286" y="776"/>
                </a:lnTo>
                <a:lnTo>
                  <a:pt x="1286" y="775"/>
                </a:lnTo>
                <a:lnTo>
                  <a:pt x="1286" y="775"/>
                </a:lnTo>
                <a:lnTo>
                  <a:pt x="1287" y="774"/>
                </a:lnTo>
                <a:lnTo>
                  <a:pt x="1286" y="773"/>
                </a:lnTo>
                <a:lnTo>
                  <a:pt x="1286" y="774"/>
                </a:lnTo>
                <a:lnTo>
                  <a:pt x="1286" y="774"/>
                </a:lnTo>
                <a:lnTo>
                  <a:pt x="1285" y="774"/>
                </a:lnTo>
                <a:lnTo>
                  <a:pt x="1285" y="773"/>
                </a:lnTo>
                <a:lnTo>
                  <a:pt x="1286" y="773"/>
                </a:lnTo>
                <a:lnTo>
                  <a:pt x="1285" y="773"/>
                </a:lnTo>
                <a:lnTo>
                  <a:pt x="1285" y="772"/>
                </a:lnTo>
                <a:lnTo>
                  <a:pt x="1284" y="772"/>
                </a:lnTo>
                <a:lnTo>
                  <a:pt x="1283" y="772"/>
                </a:lnTo>
                <a:lnTo>
                  <a:pt x="1283" y="773"/>
                </a:lnTo>
                <a:lnTo>
                  <a:pt x="1283" y="773"/>
                </a:lnTo>
                <a:lnTo>
                  <a:pt x="1283" y="772"/>
                </a:lnTo>
                <a:lnTo>
                  <a:pt x="1283" y="772"/>
                </a:lnTo>
                <a:lnTo>
                  <a:pt x="1283" y="772"/>
                </a:lnTo>
                <a:lnTo>
                  <a:pt x="1283" y="772"/>
                </a:lnTo>
                <a:lnTo>
                  <a:pt x="1283" y="771"/>
                </a:lnTo>
                <a:lnTo>
                  <a:pt x="1283" y="770"/>
                </a:lnTo>
                <a:lnTo>
                  <a:pt x="1282" y="770"/>
                </a:lnTo>
                <a:lnTo>
                  <a:pt x="1281" y="770"/>
                </a:lnTo>
                <a:lnTo>
                  <a:pt x="1281" y="771"/>
                </a:lnTo>
                <a:lnTo>
                  <a:pt x="1281" y="770"/>
                </a:lnTo>
                <a:lnTo>
                  <a:pt x="1281" y="771"/>
                </a:lnTo>
                <a:lnTo>
                  <a:pt x="1280" y="771"/>
                </a:lnTo>
                <a:lnTo>
                  <a:pt x="1279" y="771"/>
                </a:lnTo>
                <a:lnTo>
                  <a:pt x="1279" y="771"/>
                </a:lnTo>
                <a:lnTo>
                  <a:pt x="1279" y="772"/>
                </a:lnTo>
                <a:lnTo>
                  <a:pt x="1279" y="772"/>
                </a:lnTo>
                <a:lnTo>
                  <a:pt x="1279" y="772"/>
                </a:lnTo>
                <a:lnTo>
                  <a:pt x="1279" y="773"/>
                </a:lnTo>
                <a:lnTo>
                  <a:pt x="1279" y="774"/>
                </a:lnTo>
                <a:lnTo>
                  <a:pt x="1279" y="775"/>
                </a:lnTo>
                <a:lnTo>
                  <a:pt x="1279" y="775"/>
                </a:lnTo>
                <a:lnTo>
                  <a:pt x="1279" y="776"/>
                </a:lnTo>
                <a:lnTo>
                  <a:pt x="1278" y="777"/>
                </a:lnTo>
                <a:lnTo>
                  <a:pt x="1278" y="778"/>
                </a:lnTo>
                <a:lnTo>
                  <a:pt x="1277" y="779"/>
                </a:lnTo>
                <a:lnTo>
                  <a:pt x="1277" y="779"/>
                </a:lnTo>
                <a:lnTo>
                  <a:pt x="1276" y="779"/>
                </a:lnTo>
                <a:lnTo>
                  <a:pt x="1276" y="780"/>
                </a:lnTo>
                <a:lnTo>
                  <a:pt x="1276" y="781"/>
                </a:lnTo>
                <a:lnTo>
                  <a:pt x="1276" y="782"/>
                </a:lnTo>
                <a:lnTo>
                  <a:pt x="1275" y="782"/>
                </a:lnTo>
                <a:lnTo>
                  <a:pt x="1275" y="782"/>
                </a:lnTo>
                <a:lnTo>
                  <a:pt x="1274" y="782"/>
                </a:lnTo>
                <a:lnTo>
                  <a:pt x="1274" y="783"/>
                </a:lnTo>
                <a:lnTo>
                  <a:pt x="1273" y="784"/>
                </a:lnTo>
                <a:lnTo>
                  <a:pt x="1273" y="785"/>
                </a:lnTo>
                <a:lnTo>
                  <a:pt x="1272" y="785"/>
                </a:lnTo>
                <a:lnTo>
                  <a:pt x="1272" y="786"/>
                </a:lnTo>
                <a:lnTo>
                  <a:pt x="1272" y="787"/>
                </a:lnTo>
                <a:lnTo>
                  <a:pt x="1272" y="788"/>
                </a:lnTo>
                <a:lnTo>
                  <a:pt x="1271" y="789"/>
                </a:lnTo>
                <a:lnTo>
                  <a:pt x="1271" y="790"/>
                </a:lnTo>
                <a:lnTo>
                  <a:pt x="1271" y="791"/>
                </a:lnTo>
                <a:lnTo>
                  <a:pt x="1270" y="791"/>
                </a:lnTo>
                <a:lnTo>
                  <a:pt x="1270" y="792"/>
                </a:lnTo>
                <a:lnTo>
                  <a:pt x="1269" y="792"/>
                </a:lnTo>
                <a:lnTo>
                  <a:pt x="1269" y="793"/>
                </a:lnTo>
                <a:lnTo>
                  <a:pt x="1268" y="793"/>
                </a:lnTo>
                <a:lnTo>
                  <a:pt x="1267" y="793"/>
                </a:lnTo>
                <a:lnTo>
                  <a:pt x="1266" y="793"/>
                </a:lnTo>
                <a:lnTo>
                  <a:pt x="1265" y="793"/>
                </a:lnTo>
                <a:lnTo>
                  <a:pt x="1265" y="792"/>
                </a:lnTo>
                <a:lnTo>
                  <a:pt x="1264" y="792"/>
                </a:lnTo>
                <a:lnTo>
                  <a:pt x="1264" y="793"/>
                </a:lnTo>
                <a:lnTo>
                  <a:pt x="1263" y="793"/>
                </a:lnTo>
                <a:lnTo>
                  <a:pt x="1262" y="793"/>
                </a:lnTo>
                <a:lnTo>
                  <a:pt x="1261" y="793"/>
                </a:lnTo>
                <a:lnTo>
                  <a:pt x="1260" y="793"/>
                </a:lnTo>
                <a:lnTo>
                  <a:pt x="1259" y="793"/>
                </a:lnTo>
                <a:lnTo>
                  <a:pt x="1259" y="792"/>
                </a:lnTo>
                <a:lnTo>
                  <a:pt x="1258" y="792"/>
                </a:lnTo>
                <a:lnTo>
                  <a:pt x="1258" y="792"/>
                </a:lnTo>
                <a:lnTo>
                  <a:pt x="1258" y="792"/>
                </a:lnTo>
                <a:lnTo>
                  <a:pt x="1257" y="792"/>
                </a:lnTo>
                <a:lnTo>
                  <a:pt x="1256" y="792"/>
                </a:lnTo>
                <a:lnTo>
                  <a:pt x="1255" y="791"/>
                </a:lnTo>
                <a:lnTo>
                  <a:pt x="1254" y="791"/>
                </a:lnTo>
                <a:lnTo>
                  <a:pt x="1253" y="791"/>
                </a:lnTo>
                <a:lnTo>
                  <a:pt x="1252" y="791"/>
                </a:lnTo>
                <a:lnTo>
                  <a:pt x="1251" y="791"/>
                </a:lnTo>
                <a:lnTo>
                  <a:pt x="1251" y="790"/>
                </a:lnTo>
                <a:lnTo>
                  <a:pt x="1251" y="790"/>
                </a:lnTo>
                <a:lnTo>
                  <a:pt x="1250" y="790"/>
                </a:lnTo>
                <a:lnTo>
                  <a:pt x="1249" y="790"/>
                </a:lnTo>
                <a:lnTo>
                  <a:pt x="1248" y="790"/>
                </a:lnTo>
                <a:lnTo>
                  <a:pt x="1248" y="790"/>
                </a:lnTo>
                <a:lnTo>
                  <a:pt x="1247" y="789"/>
                </a:lnTo>
                <a:lnTo>
                  <a:pt x="1246" y="789"/>
                </a:lnTo>
                <a:lnTo>
                  <a:pt x="1244" y="789"/>
                </a:lnTo>
                <a:lnTo>
                  <a:pt x="1244" y="789"/>
                </a:lnTo>
                <a:lnTo>
                  <a:pt x="1244" y="789"/>
                </a:lnTo>
                <a:lnTo>
                  <a:pt x="1243" y="789"/>
                </a:lnTo>
                <a:lnTo>
                  <a:pt x="1242" y="789"/>
                </a:lnTo>
                <a:lnTo>
                  <a:pt x="1242" y="788"/>
                </a:lnTo>
                <a:lnTo>
                  <a:pt x="1241" y="788"/>
                </a:lnTo>
                <a:lnTo>
                  <a:pt x="1241" y="788"/>
                </a:lnTo>
                <a:lnTo>
                  <a:pt x="1241" y="787"/>
                </a:lnTo>
                <a:lnTo>
                  <a:pt x="1240" y="787"/>
                </a:lnTo>
                <a:lnTo>
                  <a:pt x="1239" y="787"/>
                </a:lnTo>
                <a:lnTo>
                  <a:pt x="1238" y="787"/>
                </a:lnTo>
                <a:lnTo>
                  <a:pt x="1237" y="787"/>
                </a:lnTo>
                <a:lnTo>
                  <a:pt x="1237" y="787"/>
                </a:lnTo>
                <a:lnTo>
                  <a:pt x="1236" y="788"/>
                </a:lnTo>
                <a:lnTo>
                  <a:pt x="1235" y="788"/>
                </a:lnTo>
                <a:lnTo>
                  <a:pt x="1234" y="787"/>
                </a:lnTo>
                <a:lnTo>
                  <a:pt x="1234" y="787"/>
                </a:lnTo>
                <a:lnTo>
                  <a:pt x="1234" y="786"/>
                </a:lnTo>
                <a:lnTo>
                  <a:pt x="1233" y="786"/>
                </a:lnTo>
                <a:lnTo>
                  <a:pt x="1233" y="785"/>
                </a:lnTo>
                <a:lnTo>
                  <a:pt x="1232" y="785"/>
                </a:lnTo>
                <a:lnTo>
                  <a:pt x="1232" y="786"/>
                </a:lnTo>
                <a:lnTo>
                  <a:pt x="1232" y="785"/>
                </a:lnTo>
                <a:lnTo>
                  <a:pt x="1231" y="785"/>
                </a:lnTo>
                <a:lnTo>
                  <a:pt x="1230" y="785"/>
                </a:lnTo>
                <a:lnTo>
                  <a:pt x="1230" y="785"/>
                </a:lnTo>
                <a:lnTo>
                  <a:pt x="1229" y="786"/>
                </a:lnTo>
                <a:lnTo>
                  <a:pt x="1229" y="785"/>
                </a:lnTo>
                <a:lnTo>
                  <a:pt x="1228" y="785"/>
                </a:lnTo>
                <a:lnTo>
                  <a:pt x="1227" y="785"/>
                </a:lnTo>
                <a:lnTo>
                  <a:pt x="1227" y="785"/>
                </a:lnTo>
                <a:lnTo>
                  <a:pt x="1226" y="785"/>
                </a:lnTo>
                <a:lnTo>
                  <a:pt x="1225" y="785"/>
                </a:lnTo>
                <a:lnTo>
                  <a:pt x="1224" y="785"/>
                </a:lnTo>
                <a:lnTo>
                  <a:pt x="1223" y="785"/>
                </a:lnTo>
                <a:lnTo>
                  <a:pt x="1223" y="785"/>
                </a:lnTo>
                <a:lnTo>
                  <a:pt x="1221" y="785"/>
                </a:lnTo>
                <a:lnTo>
                  <a:pt x="1220" y="785"/>
                </a:lnTo>
                <a:lnTo>
                  <a:pt x="1219" y="785"/>
                </a:lnTo>
                <a:lnTo>
                  <a:pt x="1218" y="785"/>
                </a:lnTo>
                <a:lnTo>
                  <a:pt x="1217" y="784"/>
                </a:lnTo>
                <a:lnTo>
                  <a:pt x="1216" y="784"/>
                </a:lnTo>
                <a:lnTo>
                  <a:pt x="1216" y="784"/>
                </a:lnTo>
                <a:lnTo>
                  <a:pt x="1214" y="784"/>
                </a:lnTo>
                <a:lnTo>
                  <a:pt x="1213" y="784"/>
                </a:lnTo>
                <a:lnTo>
                  <a:pt x="1213" y="783"/>
                </a:lnTo>
                <a:lnTo>
                  <a:pt x="1212" y="783"/>
                </a:lnTo>
                <a:lnTo>
                  <a:pt x="1211" y="783"/>
                </a:lnTo>
                <a:lnTo>
                  <a:pt x="1209" y="783"/>
                </a:lnTo>
                <a:lnTo>
                  <a:pt x="1209" y="784"/>
                </a:lnTo>
                <a:lnTo>
                  <a:pt x="1208" y="784"/>
                </a:lnTo>
                <a:lnTo>
                  <a:pt x="1208" y="785"/>
                </a:lnTo>
                <a:lnTo>
                  <a:pt x="1206" y="785"/>
                </a:lnTo>
                <a:lnTo>
                  <a:pt x="1205" y="785"/>
                </a:lnTo>
                <a:lnTo>
                  <a:pt x="1204" y="785"/>
                </a:lnTo>
                <a:lnTo>
                  <a:pt x="1203" y="785"/>
                </a:lnTo>
                <a:lnTo>
                  <a:pt x="1202" y="785"/>
                </a:lnTo>
                <a:lnTo>
                  <a:pt x="1202" y="785"/>
                </a:lnTo>
                <a:lnTo>
                  <a:pt x="1202" y="786"/>
                </a:lnTo>
                <a:lnTo>
                  <a:pt x="1201" y="786"/>
                </a:lnTo>
                <a:lnTo>
                  <a:pt x="1201" y="785"/>
                </a:lnTo>
                <a:lnTo>
                  <a:pt x="1200" y="786"/>
                </a:lnTo>
                <a:lnTo>
                  <a:pt x="1199" y="787"/>
                </a:lnTo>
                <a:lnTo>
                  <a:pt x="1199" y="788"/>
                </a:lnTo>
                <a:lnTo>
                  <a:pt x="1198" y="789"/>
                </a:lnTo>
                <a:lnTo>
                  <a:pt x="1197" y="790"/>
                </a:lnTo>
                <a:lnTo>
                  <a:pt x="1197" y="791"/>
                </a:lnTo>
                <a:lnTo>
                  <a:pt x="1196" y="791"/>
                </a:lnTo>
                <a:lnTo>
                  <a:pt x="1196" y="792"/>
                </a:lnTo>
                <a:lnTo>
                  <a:pt x="1195" y="792"/>
                </a:lnTo>
                <a:lnTo>
                  <a:pt x="1195" y="793"/>
                </a:lnTo>
                <a:lnTo>
                  <a:pt x="1195" y="793"/>
                </a:lnTo>
                <a:lnTo>
                  <a:pt x="1194" y="793"/>
                </a:lnTo>
                <a:lnTo>
                  <a:pt x="1193" y="792"/>
                </a:lnTo>
                <a:lnTo>
                  <a:pt x="1192" y="793"/>
                </a:lnTo>
                <a:lnTo>
                  <a:pt x="1192" y="793"/>
                </a:lnTo>
                <a:lnTo>
                  <a:pt x="1191" y="793"/>
                </a:lnTo>
                <a:lnTo>
                  <a:pt x="1190" y="793"/>
                </a:lnTo>
                <a:lnTo>
                  <a:pt x="1189" y="793"/>
                </a:lnTo>
                <a:lnTo>
                  <a:pt x="1188" y="793"/>
                </a:lnTo>
                <a:lnTo>
                  <a:pt x="1188" y="793"/>
                </a:lnTo>
                <a:lnTo>
                  <a:pt x="1188" y="792"/>
                </a:lnTo>
                <a:lnTo>
                  <a:pt x="1187" y="792"/>
                </a:lnTo>
                <a:lnTo>
                  <a:pt x="1187" y="793"/>
                </a:lnTo>
                <a:lnTo>
                  <a:pt x="1186" y="793"/>
                </a:lnTo>
                <a:lnTo>
                  <a:pt x="1185" y="793"/>
                </a:lnTo>
                <a:lnTo>
                  <a:pt x="1185" y="793"/>
                </a:lnTo>
                <a:lnTo>
                  <a:pt x="1185" y="794"/>
                </a:lnTo>
                <a:lnTo>
                  <a:pt x="1184" y="794"/>
                </a:lnTo>
                <a:lnTo>
                  <a:pt x="1183" y="793"/>
                </a:lnTo>
                <a:lnTo>
                  <a:pt x="1182" y="793"/>
                </a:lnTo>
                <a:lnTo>
                  <a:pt x="1182" y="794"/>
                </a:lnTo>
                <a:lnTo>
                  <a:pt x="1181" y="794"/>
                </a:lnTo>
                <a:lnTo>
                  <a:pt x="1180" y="793"/>
                </a:lnTo>
                <a:lnTo>
                  <a:pt x="1179" y="793"/>
                </a:lnTo>
                <a:lnTo>
                  <a:pt x="1178" y="793"/>
                </a:lnTo>
                <a:lnTo>
                  <a:pt x="1178" y="793"/>
                </a:lnTo>
                <a:lnTo>
                  <a:pt x="1178" y="792"/>
                </a:lnTo>
                <a:lnTo>
                  <a:pt x="1178" y="793"/>
                </a:lnTo>
                <a:lnTo>
                  <a:pt x="1177" y="792"/>
                </a:lnTo>
                <a:lnTo>
                  <a:pt x="1177" y="793"/>
                </a:lnTo>
                <a:lnTo>
                  <a:pt x="1176" y="792"/>
                </a:lnTo>
                <a:lnTo>
                  <a:pt x="1175" y="792"/>
                </a:lnTo>
                <a:lnTo>
                  <a:pt x="1174" y="792"/>
                </a:lnTo>
                <a:lnTo>
                  <a:pt x="1174" y="792"/>
                </a:lnTo>
                <a:lnTo>
                  <a:pt x="1173" y="792"/>
                </a:lnTo>
                <a:lnTo>
                  <a:pt x="1172" y="792"/>
                </a:lnTo>
                <a:lnTo>
                  <a:pt x="1171" y="792"/>
                </a:lnTo>
                <a:lnTo>
                  <a:pt x="1171" y="793"/>
                </a:lnTo>
                <a:lnTo>
                  <a:pt x="1170" y="793"/>
                </a:lnTo>
                <a:lnTo>
                  <a:pt x="1169" y="793"/>
                </a:lnTo>
                <a:lnTo>
                  <a:pt x="1168" y="794"/>
                </a:lnTo>
                <a:lnTo>
                  <a:pt x="1167" y="794"/>
                </a:lnTo>
                <a:lnTo>
                  <a:pt x="1167" y="794"/>
                </a:lnTo>
                <a:lnTo>
                  <a:pt x="1166" y="794"/>
                </a:lnTo>
                <a:lnTo>
                  <a:pt x="1166" y="795"/>
                </a:lnTo>
                <a:lnTo>
                  <a:pt x="1165" y="795"/>
                </a:lnTo>
                <a:lnTo>
                  <a:pt x="1164" y="795"/>
                </a:lnTo>
                <a:lnTo>
                  <a:pt x="1164" y="795"/>
                </a:lnTo>
                <a:lnTo>
                  <a:pt x="1163" y="795"/>
                </a:lnTo>
                <a:lnTo>
                  <a:pt x="1162" y="794"/>
                </a:lnTo>
                <a:lnTo>
                  <a:pt x="1161" y="794"/>
                </a:lnTo>
                <a:lnTo>
                  <a:pt x="1160" y="794"/>
                </a:lnTo>
                <a:lnTo>
                  <a:pt x="1160" y="794"/>
                </a:lnTo>
                <a:lnTo>
                  <a:pt x="1159" y="794"/>
                </a:lnTo>
                <a:lnTo>
                  <a:pt x="1158" y="794"/>
                </a:lnTo>
                <a:lnTo>
                  <a:pt x="1157" y="794"/>
                </a:lnTo>
                <a:lnTo>
                  <a:pt x="1157" y="794"/>
                </a:lnTo>
                <a:lnTo>
                  <a:pt x="1156" y="794"/>
                </a:lnTo>
                <a:lnTo>
                  <a:pt x="1155" y="794"/>
                </a:lnTo>
                <a:lnTo>
                  <a:pt x="1155" y="793"/>
                </a:lnTo>
                <a:lnTo>
                  <a:pt x="1154" y="793"/>
                </a:lnTo>
                <a:lnTo>
                  <a:pt x="1153" y="793"/>
                </a:lnTo>
                <a:lnTo>
                  <a:pt x="1153" y="792"/>
                </a:lnTo>
                <a:lnTo>
                  <a:pt x="1153" y="792"/>
                </a:lnTo>
                <a:lnTo>
                  <a:pt x="1152" y="792"/>
                </a:lnTo>
                <a:lnTo>
                  <a:pt x="1151" y="792"/>
                </a:lnTo>
                <a:lnTo>
                  <a:pt x="1150" y="792"/>
                </a:lnTo>
                <a:lnTo>
                  <a:pt x="1150" y="793"/>
                </a:lnTo>
                <a:lnTo>
                  <a:pt x="1150" y="792"/>
                </a:lnTo>
                <a:lnTo>
                  <a:pt x="1149" y="792"/>
                </a:lnTo>
                <a:lnTo>
                  <a:pt x="1148" y="792"/>
                </a:lnTo>
                <a:lnTo>
                  <a:pt x="1148" y="793"/>
                </a:lnTo>
                <a:lnTo>
                  <a:pt x="1147" y="793"/>
                </a:lnTo>
                <a:lnTo>
                  <a:pt x="1146" y="793"/>
                </a:lnTo>
                <a:lnTo>
                  <a:pt x="1146" y="792"/>
                </a:lnTo>
                <a:lnTo>
                  <a:pt x="1146" y="792"/>
                </a:lnTo>
                <a:lnTo>
                  <a:pt x="1145" y="792"/>
                </a:lnTo>
                <a:lnTo>
                  <a:pt x="1144" y="792"/>
                </a:lnTo>
                <a:lnTo>
                  <a:pt x="1144" y="792"/>
                </a:lnTo>
                <a:lnTo>
                  <a:pt x="1143" y="792"/>
                </a:lnTo>
                <a:lnTo>
                  <a:pt x="1143" y="792"/>
                </a:lnTo>
                <a:lnTo>
                  <a:pt x="1142" y="792"/>
                </a:lnTo>
                <a:lnTo>
                  <a:pt x="1142" y="792"/>
                </a:lnTo>
                <a:lnTo>
                  <a:pt x="1141" y="792"/>
                </a:lnTo>
                <a:lnTo>
                  <a:pt x="1140" y="792"/>
                </a:lnTo>
                <a:lnTo>
                  <a:pt x="1140" y="793"/>
                </a:lnTo>
                <a:lnTo>
                  <a:pt x="1139" y="793"/>
                </a:lnTo>
                <a:lnTo>
                  <a:pt x="1139" y="793"/>
                </a:lnTo>
                <a:lnTo>
                  <a:pt x="1138" y="794"/>
                </a:lnTo>
                <a:lnTo>
                  <a:pt x="1138" y="795"/>
                </a:lnTo>
                <a:lnTo>
                  <a:pt x="1137" y="795"/>
                </a:lnTo>
                <a:lnTo>
                  <a:pt x="1136" y="795"/>
                </a:lnTo>
                <a:lnTo>
                  <a:pt x="1136" y="795"/>
                </a:lnTo>
                <a:lnTo>
                  <a:pt x="1136" y="796"/>
                </a:lnTo>
                <a:lnTo>
                  <a:pt x="1136" y="796"/>
                </a:lnTo>
                <a:lnTo>
                  <a:pt x="1135" y="796"/>
                </a:lnTo>
                <a:lnTo>
                  <a:pt x="1134" y="796"/>
                </a:lnTo>
                <a:lnTo>
                  <a:pt x="1134" y="797"/>
                </a:lnTo>
                <a:lnTo>
                  <a:pt x="1133" y="797"/>
                </a:lnTo>
                <a:lnTo>
                  <a:pt x="1132" y="797"/>
                </a:lnTo>
                <a:lnTo>
                  <a:pt x="1132" y="798"/>
                </a:lnTo>
                <a:lnTo>
                  <a:pt x="1132" y="798"/>
                </a:lnTo>
                <a:lnTo>
                  <a:pt x="1132" y="799"/>
                </a:lnTo>
                <a:lnTo>
                  <a:pt x="1131" y="799"/>
                </a:lnTo>
                <a:lnTo>
                  <a:pt x="1131" y="799"/>
                </a:lnTo>
                <a:lnTo>
                  <a:pt x="1130" y="799"/>
                </a:lnTo>
                <a:lnTo>
                  <a:pt x="1129" y="799"/>
                </a:lnTo>
                <a:lnTo>
                  <a:pt x="1129" y="799"/>
                </a:lnTo>
                <a:lnTo>
                  <a:pt x="1129" y="799"/>
                </a:lnTo>
                <a:lnTo>
                  <a:pt x="1128" y="798"/>
                </a:lnTo>
                <a:lnTo>
                  <a:pt x="1128" y="797"/>
                </a:lnTo>
                <a:lnTo>
                  <a:pt x="1115" y="782"/>
                </a:lnTo>
                <a:lnTo>
                  <a:pt x="1114" y="782"/>
                </a:lnTo>
                <a:lnTo>
                  <a:pt x="1114" y="781"/>
                </a:lnTo>
                <a:lnTo>
                  <a:pt x="1114" y="780"/>
                </a:lnTo>
                <a:lnTo>
                  <a:pt x="1113" y="780"/>
                </a:lnTo>
                <a:lnTo>
                  <a:pt x="1113" y="779"/>
                </a:lnTo>
                <a:lnTo>
                  <a:pt x="1112" y="779"/>
                </a:lnTo>
                <a:lnTo>
                  <a:pt x="1088" y="788"/>
                </a:lnTo>
                <a:lnTo>
                  <a:pt x="1061" y="797"/>
                </a:lnTo>
                <a:lnTo>
                  <a:pt x="1061" y="798"/>
                </a:lnTo>
                <a:lnTo>
                  <a:pt x="1060" y="799"/>
                </a:lnTo>
                <a:lnTo>
                  <a:pt x="1059" y="799"/>
                </a:lnTo>
                <a:lnTo>
                  <a:pt x="1059" y="800"/>
                </a:lnTo>
                <a:lnTo>
                  <a:pt x="1059" y="801"/>
                </a:lnTo>
                <a:lnTo>
                  <a:pt x="1059" y="802"/>
                </a:lnTo>
                <a:lnTo>
                  <a:pt x="1059" y="802"/>
                </a:lnTo>
                <a:lnTo>
                  <a:pt x="1059" y="803"/>
                </a:lnTo>
                <a:lnTo>
                  <a:pt x="1059" y="803"/>
                </a:lnTo>
                <a:lnTo>
                  <a:pt x="1058" y="803"/>
                </a:lnTo>
                <a:lnTo>
                  <a:pt x="1058" y="804"/>
                </a:lnTo>
                <a:lnTo>
                  <a:pt x="1057" y="804"/>
                </a:lnTo>
                <a:lnTo>
                  <a:pt x="1057" y="805"/>
                </a:lnTo>
                <a:lnTo>
                  <a:pt x="1056" y="805"/>
                </a:lnTo>
                <a:lnTo>
                  <a:pt x="1055" y="805"/>
                </a:lnTo>
                <a:lnTo>
                  <a:pt x="1055" y="806"/>
                </a:lnTo>
                <a:lnTo>
                  <a:pt x="1054" y="806"/>
                </a:lnTo>
                <a:lnTo>
                  <a:pt x="1054" y="806"/>
                </a:lnTo>
                <a:lnTo>
                  <a:pt x="1054" y="807"/>
                </a:lnTo>
                <a:lnTo>
                  <a:pt x="1053" y="807"/>
                </a:lnTo>
                <a:lnTo>
                  <a:pt x="1052" y="807"/>
                </a:lnTo>
                <a:lnTo>
                  <a:pt x="1052" y="808"/>
                </a:lnTo>
                <a:lnTo>
                  <a:pt x="1052" y="809"/>
                </a:lnTo>
                <a:lnTo>
                  <a:pt x="1051" y="809"/>
                </a:lnTo>
                <a:lnTo>
                  <a:pt x="1051" y="810"/>
                </a:lnTo>
                <a:lnTo>
                  <a:pt x="1050" y="810"/>
                </a:lnTo>
                <a:lnTo>
                  <a:pt x="1050" y="810"/>
                </a:lnTo>
                <a:lnTo>
                  <a:pt x="1049" y="810"/>
                </a:lnTo>
                <a:lnTo>
                  <a:pt x="1049" y="811"/>
                </a:lnTo>
                <a:lnTo>
                  <a:pt x="1049" y="812"/>
                </a:lnTo>
                <a:lnTo>
                  <a:pt x="1048" y="812"/>
                </a:lnTo>
                <a:lnTo>
                  <a:pt x="1048" y="812"/>
                </a:lnTo>
                <a:lnTo>
                  <a:pt x="1048" y="813"/>
                </a:lnTo>
                <a:lnTo>
                  <a:pt x="1047" y="813"/>
                </a:lnTo>
                <a:lnTo>
                  <a:pt x="1046" y="813"/>
                </a:lnTo>
                <a:lnTo>
                  <a:pt x="1046" y="813"/>
                </a:lnTo>
                <a:lnTo>
                  <a:pt x="1045" y="813"/>
                </a:lnTo>
                <a:lnTo>
                  <a:pt x="1045" y="813"/>
                </a:lnTo>
                <a:lnTo>
                  <a:pt x="1044" y="813"/>
                </a:lnTo>
                <a:lnTo>
                  <a:pt x="1044" y="814"/>
                </a:lnTo>
                <a:lnTo>
                  <a:pt x="1043" y="814"/>
                </a:lnTo>
                <a:lnTo>
                  <a:pt x="1043" y="815"/>
                </a:lnTo>
                <a:lnTo>
                  <a:pt x="1042" y="815"/>
                </a:lnTo>
                <a:lnTo>
                  <a:pt x="1041" y="816"/>
                </a:lnTo>
                <a:lnTo>
                  <a:pt x="1041" y="816"/>
                </a:lnTo>
                <a:lnTo>
                  <a:pt x="1041" y="816"/>
                </a:lnTo>
                <a:lnTo>
                  <a:pt x="1040" y="816"/>
                </a:lnTo>
                <a:lnTo>
                  <a:pt x="1039" y="816"/>
                </a:lnTo>
                <a:lnTo>
                  <a:pt x="1039" y="817"/>
                </a:lnTo>
                <a:lnTo>
                  <a:pt x="1038" y="817"/>
                </a:lnTo>
                <a:lnTo>
                  <a:pt x="1038" y="817"/>
                </a:lnTo>
                <a:lnTo>
                  <a:pt x="1038" y="818"/>
                </a:lnTo>
                <a:lnTo>
                  <a:pt x="1038" y="819"/>
                </a:lnTo>
                <a:lnTo>
                  <a:pt x="1037" y="819"/>
                </a:lnTo>
                <a:lnTo>
                  <a:pt x="1036" y="820"/>
                </a:lnTo>
                <a:lnTo>
                  <a:pt x="1035" y="820"/>
                </a:lnTo>
                <a:lnTo>
                  <a:pt x="1035" y="821"/>
                </a:lnTo>
                <a:lnTo>
                  <a:pt x="1034" y="821"/>
                </a:lnTo>
                <a:lnTo>
                  <a:pt x="1034" y="822"/>
                </a:lnTo>
                <a:lnTo>
                  <a:pt x="1034" y="822"/>
                </a:lnTo>
                <a:lnTo>
                  <a:pt x="1034" y="823"/>
                </a:lnTo>
                <a:lnTo>
                  <a:pt x="1033" y="823"/>
                </a:lnTo>
                <a:lnTo>
                  <a:pt x="1032" y="823"/>
                </a:lnTo>
                <a:lnTo>
                  <a:pt x="1032" y="823"/>
                </a:lnTo>
                <a:lnTo>
                  <a:pt x="1031" y="823"/>
                </a:lnTo>
                <a:lnTo>
                  <a:pt x="1031" y="824"/>
                </a:lnTo>
                <a:lnTo>
                  <a:pt x="1031" y="824"/>
                </a:lnTo>
                <a:lnTo>
                  <a:pt x="1030" y="824"/>
                </a:lnTo>
                <a:lnTo>
                  <a:pt x="1030" y="825"/>
                </a:lnTo>
                <a:lnTo>
                  <a:pt x="1030" y="826"/>
                </a:lnTo>
                <a:lnTo>
                  <a:pt x="1029" y="826"/>
                </a:lnTo>
                <a:lnTo>
                  <a:pt x="1028" y="827"/>
                </a:lnTo>
                <a:lnTo>
                  <a:pt x="1027" y="827"/>
                </a:lnTo>
                <a:lnTo>
                  <a:pt x="1027" y="827"/>
                </a:lnTo>
                <a:lnTo>
                  <a:pt x="1027" y="827"/>
                </a:lnTo>
                <a:lnTo>
                  <a:pt x="1026" y="827"/>
                </a:lnTo>
                <a:lnTo>
                  <a:pt x="1026" y="828"/>
                </a:lnTo>
                <a:lnTo>
                  <a:pt x="1025" y="828"/>
                </a:lnTo>
                <a:lnTo>
                  <a:pt x="1025" y="829"/>
                </a:lnTo>
                <a:lnTo>
                  <a:pt x="1025" y="830"/>
                </a:lnTo>
                <a:lnTo>
                  <a:pt x="1025" y="830"/>
                </a:lnTo>
                <a:lnTo>
                  <a:pt x="1025" y="831"/>
                </a:lnTo>
                <a:lnTo>
                  <a:pt x="1024" y="831"/>
                </a:lnTo>
                <a:lnTo>
                  <a:pt x="1024" y="832"/>
                </a:lnTo>
                <a:lnTo>
                  <a:pt x="1024" y="832"/>
                </a:lnTo>
                <a:lnTo>
                  <a:pt x="1024" y="833"/>
                </a:lnTo>
                <a:lnTo>
                  <a:pt x="1023" y="833"/>
                </a:lnTo>
                <a:lnTo>
                  <a:pt x="1022" y="833"/>
                </a:lnTo>
                <a:lnTo>
                  <a:pt x="1021" y="834"/>
                </a:lnTo>
                <a:lnTo>
                  <a:pt x="1021" y="833"/>
                </a:lnTo>
                <a:lnTo>
                  <a:pt x="1021" y="834"/>
                </a:lnTo>
                <a:lnTo>
                  <a:pt x="1020" y="834"/>
                </a:lnTo>
                <a:lnTo>
                  <a:pt x="1020" y="834"/>
                </a:lnTo>
                <a:lnTo>
                  <a:pt x="1020" y="834"/>
                </a:lnTo>
                <a:lnTo>
                  <a:pt x="1020" y="833"/>
                </a:lnTo>
                <a:lnTo>
                  <a:pt x="1020" y="832"/>
                </a:lnTo>
                <a:lnTo>
                  <a:pt x="1019" y="832"/>
                </a:lnTo>
                <a:lnTo>
                  <a:pt x="1018" y="831"/>
                </a:lnTo>
                <a:lnTo>
                  <a:pt x="1017" y="831"/>
                </a:lnTo>
                <a:lnTo>
                  <a:pt x="1017" y="832"/>
                </a:lnTo>
                <a:lnTo>
                  <a:pt x="1017" y="833"/>
                </a:lnTo>
                <a:lnTo>
                  <a:pt x="1016" y="833"/>
                </a:lnTo>
                <a:lnTo>
                  <a:pt x="1016" y="834"/>
                </a:lnTo>
                <a:lnTo>
                  <a:pt x="1015" y="834"/>
                </a:lnTo>
                <a:lnTo>
                  <a:pt x="1014" y="834"/>
                </a:lnTo>
                <a:lnTo>
                  <a:pt x="1013" y="834"/>
                </a:lnTo>
                <a:lnTo>
                  <a:pt x="1013" y="834"/>
                </a:lnTo>
                <a:lnTo>
                  <a:pt x="1013" y="835"/>
                </a:lnTo>
                <a:lnTo>
                  <a:pt x="1012" y="835"/>
                </a:lnTo>
                <a:lnTo>
                  <a:pt x="1011" y="835"/>
                </a:lnTo>
                <a:lnTo>
                  <a:pt x="1010" y="835"/>
                </a:lnTo>
                <a:lnTo>
                  <a:pt x="1010" y="834"/>
                </a:lnTo>
                <a:lnTo>
                  <a:pt x="1009" y="834"/>
                </a:lnTo>
                <a:lnTo>
                  <a:pt x="1009" y="833"/>
                </a:lnTo>
                <a:lnTo>
                  <a:pt x="1009" y="832"/>
                </a:lnTo>
                <a:lnTo>
                  <a:pt x="1009" y="830"/>
                </a:lnTo>
                <a:lnTo>
                  <a:pt x="1010" y="830"/>
                </a:lnTo>
                <a:lnTo>
                  <a:pt x="1010" y="829"/>
                </a:lnTo>
                <a:lnTo>
                  <a:pt x="1011" y="829"/>
                </a:lnTo>
                <a:lnTo>
                  <a:pt x="1012" y="829"/>
                </a:lnTo>
                <a:lnTo>
                  <a:pt x="1013" y="829"/>
                </a:lnTo>
                <a:lnTo>
                  <a:pt x="1013" y="829"/>
                </a:lnTo>
                <a:lnTo>
                  <a:pt x="1014" y="827"/>
                </a:lnTo>
                <a:lnTo>
                  <a:pt x="1014" y="827"/>
                </a:lnTo>
                <a:lnTo>
                  <a:pt x="1014" y="826"/>
                </a:lnTo>
                <a:lnTo>
                  <a:pt x="1015" y="825"/>
                </a:lnTo>
                <a:lnTo>
                  <a:pt x="1015" y="824"/>
                </a:lnTo>
                <a:lnTo>
                  <a:pt x="1015" y="823"/>
                </a:lnTo>
                <a:lnTo>
                  <a:pt x="1015" y="823"/>
                </a:lnTo>
                <a:lnTo>
                  <a:pt x="1016" y="822"/>
                </a:lnTo>
                <a:lnTo>
                  <a:pt x="1015" y="821"/>
                </a:lnTo>
                <a:lnTo>
                  <a:pt x="1015" y="820"/>
                </a:lnTo>
                <a:lnTo>
                  <a:pt x="1015" y="820"/>
                </a:lnTo>
                <a:lnTo>
                  <a:pt x="1015" y="819"/>
                </a:lnTo>
                <a:lnTo>
                  <a:pt x="1014" y="819"/>
                </a:lnTo>
                <a:lnTo>
                  <a:pt x="1013" y="818"/>
                </a:lnTo>
                <a:lnTo>
                  <a:pt x="1013" y="817"/>
                </a:lnTo>
                <a:lnTo>
                  <a:pt x="1012" y="817"/>
                </a:lnTo>
                <a:lnTo>
                  <a:pt x="1011" y="817"/>
                </a:lnTo>
                <a:lnTo>
                  <a:pt x="1010" y="817"/>
                </a:lnTo>
                <a:lnTo>
                  <a:pt x="1010" y="817"/>
                </a:lnTo>
                <a:lnTo>
                  <a:pt x="1009" y="816"/>
                </a:lnTo>
                <a:lnTo>
                  <a:pt x="1008" y="816"/>
                </a:lnTo>
                <a:lnTo>
                  <a:pt x="1008" y="816"/>
                </a:lnTo>
                <a:lnTo>
                  <a:pt x="1007" y="816"/>
                </a:lnTo>
                <a:lnTo>
                  <a:pt x="1007" y="815"/>
                </a:lnTo>
                <a:lnTo>
                  <a:pt x="1006" y="815"/>
                </a:lnTo>
                <a:lnTo>
                  <a:pt x="1006" y="816"/>
                </a:lnTo>
                <a:lnTo>
                  <a:pt x="1006" y="816"/>
                </a:lnTo>
                <a:lnTo>
                  <a:pt x="1006" y="816"/>
                </a:lnTo>
                <a:lnTo>
                  <a:pt x="1006" y="817"/>
                </a:lnTo>
                <a:lnTo>
                  <a:pt x="1005" y="817"/>
                </a:lnTo>
                <a:lnTo>
                  <a:pt x="1005" y="818"/>
                </a:lnTo>
                <a:lnTo>
                  <a:pt x="1004" y="818"/>
                </a:lnTo>
                <a:lnTo>
                  <a:pt x="1004" y="819"/>
                </a:lnTo>
                <a:lnTo>
                  <a:pt x="1003" y="819"/>
                </a:lnTo>
                <a:lnTo>
                  <a:pt x="1003" y="820"/>
                </a:lnTo>
                <a:lnTo>
                  <a:pt x="1003" y="820"/>
                </a:lnTo>
                <a:lnTo>
                  <a:pt x="1002" y="820"/>
                </a:lnTo>
                <a:lnTo>
                  <a:pt x="1001" y="820"/>
                </a:lnTo>
                <a:lnTo>
                  <a:pt x="1001" y="819"/>
                </a:lnTo>
                <a:lnTo>
                  <a:pt x="1000" y="819"/>
                </a:lnTo>
                <a:lnTo>
                  <a:pt x="999" y="819"/>
                </a:lnTo>
                <a:lnTo>
                  <a:pt x="999" y="818"/>
                </a:lnTo>
                <a:lnTo>
                  <a:pt x="999" y="818"/>
                </a:lnTo>
                <a:lnTo>
                  <a:pt x="998" y="818"/>
                </a:lnTo>
                <a:lnTo>
                  <a:pt x="997" y="818"/>
                </a:lnTo>
                <a:lnTo>
                  <a:pt x="996" y="819"/>
                </a:lnTo>
                <a:lnTo>
                  <a:pt x="996" y="819"/>
                </a:lnTo>
                <a:lnTo>
                  <a:pt x="995" y="820"/>
                </a:lnTo>
                <a:lnTo>
                  <a:pt x="994" y="820"/>
                </a:lnTo>
                <a:lnTo>
                  <a:pt x="993" y="820"/>
                </a:lnTo>
                <a:lnTo>
                  <a:pt x="992" y="821"/>
                </a:lnTo>
                <a:lnTo>
                  <a:pt x="992" y="821"/>
                </a:lnTo>
                <a:lnTo>
                  <a:pt x="991" y="821"/>
                </a:lnTo>
                <a:lnTo>
                  <a:pt x="990" y="821"/>
                </a:lnTo>
                <a:lnTo>
                  <a:pt x="989" y="821"/>
                </a:lnTo>
                <a:lnTo>
                  <a:pt x="989" y="821"/>
                </a:lnTo>
                <a:lnTo>
                  <a:pt x="988" y="821"/>
                </a:lnTo>
                <a:lnTo>
                  <a:pt x="987" y="820"/>
                </a:lnTo>
                <a:lnTo>
                  <a:pt x="987" y="820"/>
                </a:lnTo>
                <a:lnTo>
                  <a:pt x="988" y="820"/>
                </a:lnTo>
                <a:lnTo>
                  <a:pt x="988" y="819"/>
                </a:lnTo>
                <a:lnTo>
                  <a:pt x="989" y="818"/>
                </a:lnTo>
                <a:lnTo>
                  <a:pt x="989" y="817"/>
                </a:lnTo>
                <a:lnTo>
                  <a:pt x="990" y="817"/>
                </a:lnTo>
                <a:lnTo>
                  <a:pt x="990" y="816"/>
                </a:lnTo>
                <a:lnTo>
                  <a:pt x="990" y="816"/>
                </a:lnTo>
                <a:lnTo>
                  <a:pt x="989" y="815"/>
                </a:lnTo>
                <a:lnTo>
                  <a:pt x="989" y="814"/>
                </a:lnTo>
                <a:lnTo>
                  <a:pt x="989" y="813"/>
                </a:lnTo>
                <a:lnTo>
                  <a:pt x="988" y="813"/>
                </a:lnTo>
                <a:lnTo>
                  <a:pt x="988" y="814"/>
                </a:lnTo>
                <a:lnTo>
                  <a:pt x="987" y="814"/>
                </a:lnTo>
                <a:lnTo>
                  <a:pt x="985" y="815"/>
                </a:lnTo>
                <a:lnTo>
                  <a:pt x="985" y="815"/>
                </a:lnTo>
                <a:lnTo>
                  <a:pt x="983" y="815"/>
                </a:lnTo>
                <a:lnTo>
                  <a:pt x="982" y="815"/>
                </a:lnTo>
                <a:lnTo>
                  <a:pt x="982" y="814"/>
                </a:lnTo>
                <a:lnTo>
                  <a:pt x="982" y="813"/>
                </a:lnTo>
                <a:lnTo>
                  <a:pt x="982" y="813"/>
                </a:lnTo>
                <a:lnTo>
                  <a:pt x="981" y="813"/>
                </a:lnTo>
                <a:lnTo>
                  <a:pt x="980" y="813"/>
                </a:lnTo>
                <a:lnTo>
                  <a:pt x="979" y="813"/>
                </a:lnTo>
                <a:lnTo>
                  <a:pt x="978" y="813"/>
                </a:lnTo>
                <a:lnTo>
                  <a:pt x="978" y="812"/>
                </a:lnTo>
                <a:lnTo>
                  <a:pt x="978" y="811"/>
                </a:lnTo>
                <a:lnTo>
                  <a:pt x="978" y="810"/>
                </a:lnTo>
                <a:lnTo>
                  <a:pt x="978" y="810"/>
                </a:lnTo>
                <a:lnTo>
                  <a:pt x="979" y="810"/>
                </a:lnTo>
                <a:lnTo>
                  <a:pt x="980" y="810"/>
                </a:lnTo>
                <a:lnTo>
                  <a:pt x="981" y="810"/>
                </a:lnTo>
                <a:lnTo>
                  <a:pt x="982" y="810"/>
                </a:lnTo>
                <a:lnTo>
                  <a:pt x="982" y="810"/>
                </a:lnTo>
                <a:lnTo>
                  <a:pt x="983" y="810"/>
                </a:lnTo>
                <a:lnTo>
                  <a:pt x="984" y="809"/>
                </a:lnTo>
                <a:lnTo>
                  <a:pt x="984" y="808"/>
                </a:lnTo>
                <a:lnTo>
                  <a:pt x="984" y="807"/>
                </a:lnTo>
                <a:lnTo>
                  <a:pt x="985" y="806"/>
                </a:lnTo>
                <a:lnTo>
                  <a:pt x="985" y="806"/>
                </a:lnTo>
                <a:lnTo>
                  <a:pt x="985" y="805"/>
                </a:lnTo>
                <a:lnTo>
                  <a:pt x="985" y="804"/>
                </a:lnTo>
                <a:lnTo>
                  <a:pt x="986" y="804"/>
                </a:lnTo>
                <a:lnTo>
                  <a:pt x="987" y="804"/>
                </a:lnTo>
                <a:lnTo>
                  <a:pt x="987" y="803"/>
                </a:lnTo>
                <a:lnTo>
                  <a:pt x="987" y="803"/>
                </a:lnTo>
                <a:lnTo>
                  <a:pt x="987" y="802"/>
                </a:lnTo>
                <a:lnTo>
                  <a:pt x="988" y="802"/>
                </a:lnTo>
                <a:lnTo>
                  <a:pt x="989" y="802"/>
                </a:lnTo>
                <a:lnTo>
                  <a:pt x="989" y="801"/>
                </a:lnTo>
                <a:lnTo>
                  <a:pt x="989" y="800"/>
                </a:lnTo>
                <a:lnTo>
                  <a:pt x="989" y="799"/>
                </a:lnTo>
                <a:lnTo>
                  <a:pt x="989" y="798"/>
                </a:lnTo>
                <a:lnTo>
                  <a:pt x="990" y="797"/>
                </a:lnTo>
                <a:lnTo>
                  <a:pt x="990" y="796"/>
                </a:lnTo>
                <a:lnTo>
                  <a:pt x="991" y="796"/>
                </a:lnTo>
                <a:lnTo>
                  <a:pt x="991" y="796"/>
                </a:lnTo>
                <a:lnTo>
                  <a:pt x="991" y="795"/>
                </a:lnTo>
                <a:lnTo>
                  <a:pt x="992" y="795"/>
                </a:lnTo>
                <a:lnTo>
                  <a:pt x="992" y="794"/>
                </a:lnTo>
                <a:lnTo>
                  <a:pt x="992" y="793"/>
                </a:lnTo>
                <a:lnTo>
                  <a:pt x="991" y="792"/>
                </a:lnTo>
                <a:lnTo>
                  <a:pt x="990" y="792"/>
                </a:lnTo>
                <a:lnTo>
                  <a:pt x="989" y="792"/>
                </a:lnTo>
                <a:lnTo>
                  <a:pt x="989" y="792"/>
                </a:lnTo>
                <a:lnTo>
                  <a:pt x="988" y="793"/>
                </a:lnTo>
                <a:lnTo>
                  <a:pt x="987" y="793"/>
                </a:lnTo>
                <a:lnTo>
                  <a:pt x="986" y="792"/>
                </a:lnTo>
                <a:lnTo>
                  <a:pt x="987" y="792"/>
                </a:lnTo>
                <a:lnTo>
                  <a:pt x="987" y="791"/>
                </a:lnTo>
                <a:lnTo>
                  <a:pt x="987" y="790"/>
                </a:lnTo>
                <a:lnTo>
                  <a:pt x="988" y="789"/>
                </a:lnTo>
                <a:lnTo>
                  <a:pt x="989" y="789"/>
                </a:lnTo>
                <a:lnTo>
                  <a:pt x="988" y="789"/>
                </a:lnTo>
                <a:lnTo>
                  <a:pt x="988" y="788"/>
                </a:lnTo>
                <a:lnTo>
                  <a:pt x="987" y="788"/>
                </a:lnTo>
                <a:lnTo>
                  <a:pt x="986" y="788"/>
                </a:lnTo>
                <a:lnTo>
                  <a:pt x="985" y="788"/>
                </a:lnTo>
                <a:lnTo>
                  <a:pt x="985" y="789"/>
                </a:lnTo>
                <a:lnTo>
                  <a:pt x="985" y="789"/>
                </a:lnTo>
                <a:lnTo>
                  <a:pt x="984" y="789"/>
                </a:lnTo>
                <a:lnTo>
                  <a:pt x="983" y="790"/>
                </a:lnTo>
                <a:lnTo>
                  <a:pt x="982" y="791"/>
                </a:lnTo>
                <a:lnTo>
                  <a:pt x="982" y="792"/>
                </a:lnTo>
                <a:lnTo>
                  <a:pt x="981" y="792"/>
                </a:lnTo>
                <a:lnTo>
                  <a:pt x="980" y="793"/>
                </a:lnTo>
                <a:lnTo>
                  <a:pt x="979" y="793"/>
                </a:lnTo>
                <a:lnTo>
                  <a:pt x="979" y="794"/>
                </a:lnTo>
                <a:lnTo>
                  <a:pt x="978" y="794"/>
                </a:lnTo>
                <a:lnTo>
                  <a:pt x="978" y="794"/>
                </a:lnTo>
                <a:lnTo>
                  <a:pt x="977" y="794"/>
                </a:lnTo>
                <a:lnTo>
                  <a:pt x="976" y="795"/>
                </a:lnTo>
                <a:lnTo>
                  <a:pt x="976" y="796"/>
                </a:lnTo>
                <a:lnTo>
                  <a:pt x="975" y="796"/>
                </a:lnTo>
                <a:lnTo>
                  <a:pt x="974" y="796"/>
                </a:lnTo>
                <a:lnTo>
                  <a:pt x="973" y="796"/>
                </a:lnTo>
                <a:lnTo>
                  <a:pt x="973" y="795"/>
                </a:lnTo>
                <a:lnTo>
                  <a:pt x="972" y="795"/>
                </a:lnTo>
                <a:lnTo>
                  <a:pt x="973" y="795"/>
                </a:lnTo>
                <a:lnTo>
                  <a:pt x="973" y="794"/>
                </a:lnTo>
                <a:lnTo>
                  <a:pt x="974" y="793"/>
                </a:lnTo>
                <a:lnTo>
                  <a:pt x="974" y="792"/>
                </a:lnTo>
                <a:lnTo>
                  <a:pt x="974" y="792"/>
                </a:lnTo>
                <a:lnTo>
                  <a:pt x="974" y="791"/>
                </a:lnTo>
                <a:lnTo>
                  <a:pt x="975" y="790"/>
                </a:lnTo>
                <a:lnTo>
                  <a:pt x="975" y="789"/>
                </a:lnTo>
                <a:lnTo>
                  <a:pt x="976" y="788"/>
                </a:lnTo>
                <a:lnTo>
                  <a:pt x="977" y="787"/>
                </a:lnTo>
                <a:lnTo>
                  <a:pt x="978" y="787"/>
                </a:lnTo>
                <a:lnTo>
                  <a:pt x="978" y="786"/>
                </a:lnTo>
                <a:lnTo>
                  <a:pt x="979" y="785"/>
                </a:lnTo>
                <a:lnTo>
                  <a:pt x="979" y="785"/>
                </a:lnTo>
                <a:lnTo>
                  <a:pt x="978" y="784"/>
                </a:lnTo>
                <a:lnTo>
                  <a:pt x="978" y="784"/>
                </a:lnTo>
                <a:lnTo>
                  <a:pt x="977" y="784"/>
                </a:lnTo>
                <a:lnTo>
                  <a:pt x="976" y="784"/>
                </a:lnTo>
                <a:lnTo>
                  <a:pt x="976" y="785"/>
                </a:lnTo>
                <a:lnTo>
                  <a:pt x="975" y="785"/>
                </a:lnTo>
                <a:lnTo>
                  <a:pt x="975" y="785"/>
                </a:lnTo>
                <a:lnTo>
                  <a:pt x="975" y="785"/>
                </a:lnTo>
                <a:lnTo>
                  <a:pt x="974" y="785"/>
                </a:lnTo>
                <a:lnTo>
                  <a:pt x="974" y="786"/>
                </a:lnTo>
                <a:lnTo>
                  <a:pt x="973" y="786"/>
                </a:lnTo>
                <a:lnTo>
                  <a:pt x="972" y="787"/>
                </a:lnTo>
                <a:lnTo>
                  <a:pt x="971" y="787"/>
                </a:lnTo>
                <a:lnTo>
                  <a:pt x="971" y="786"/>
                </a:lnTo>
                <a:lnTo>
                  <a:pt x="970" y="787"/>
                </a:lnTo>
                <a:lnTo>
                  <a:pt x="969" y="787"/>
                </a:lnTo>
                <a:lnTo>
                  <a:pt x="968" y="787"/>
                </a:lnTo>
                <a:lnTo>
                  <a:pt x="968" y="786"/>
                </a:lnTo>
                <a:lnTo>
                  <a:pt x="967" y="787"/>
                </a:lnTo>
                <a:lnTo>
                  <a:pt x="967" y="788"/>
                </a:lnTo>
                <a:lnTo>
                  <a:pt x="966" y="788"/>
                </a:lnTo>
                <a:lnTo>
                  <a:pt x="966" y="789"/>
                </a:lnTo>
                <a:lnTo>
                  <a:pt x="965" y="789"/>
                </a:lnTo>
                <a:lnTo>
                  <a:pt x="965" y="790"/>
                </a:lnTo>
                <a:lnTo>
                  <a:pt x="965" y="791"/>
                </a:lnTo>
                <a:lnTo>
                  <a:pt x="966" y="792"/>
                </a:lnTo>
                <a:lnTo>
                  <a:pt x="966" y="792"/>
                </a:lnTo>
                <a:lnTo>
                  <a:pt x="966" y="793"/>
                </a:lnTo>
                <a:lnTo>
                  <a:pt x="965" y="793"/>
                </a:lnTo>
                <a:lnTo>
                  <a:pt x="964" y="793"/>
                </a:lnTo>
                <a:lnTo>
                  <a:pt x="964" y="794"/>
                </a:lnTo>
                <a:lnTo>
                  <a:pt x="963" y="794"/>
                </a:lnTo>
                <a:lnTo>
                  <a:pt x="963" y="793"/>
                </a:lnTo>
                <a:lnTo>
                  <a:pt x="962" y="793"/>
                </a:lnTo>
                <a:lnTo>
                  <a:pt x="960" y="792"/>
                </a:lnTo>
                <a:lnTo>
                  <a:pt x="959" y="790"/>
                </a:lnTo>
                <a:lnTo>
                  <a:pt x="958" y="789"/>
                </a:lnTo>
                <a:lnTo>
                  <a:pt x="957" y="789"/>
                </a:lnTo>
                <a:lnTo>
                  <a:pt x="957" y="790"/>
                </a:lnTo>
                <a:lnTo>
                  <a:pt x="957" y="790"/>
                </a:lnTo>
                <a:lnTo>
                  <a:pt x="956" y="791"/>
                </a:lnTo>
                <a:lnTo>
                  <a:pt x="955" y="792"/>
                </a:lnTo>
                <a:lnTo>
                  <a:pt x="955" y="792"/>
                </a:lnTo>
                <a:lnTo>
                  <a:pt x="954" y="792"/>
                </a:lnTo>
                <a:lnTo>
                  <a:pt x="954" y="792"/>
                </a:lnTo>
                <a:lnTo>
                  <a:pt x="953" y="792"/>
                </a:lnTo>
                <a:lnTo>
                  <a:pt x="952" y="792"/>
                </a:lnTo>
                <a:lnTo>
                  <a:pt x="951" y="791"/>
                </a:lnTo>
                <a:lnTo>
                  <a:pt x="950" y="790"/>
                </a:lnTo>
                <a:lnTo>
                  <a:pt x="950" y="789"/>
                </a:lnTo>
                <a:lnTo>
                  <a:pt x="950" y="789"/>
                </a:lnTo>
                <a:lnTo>
                  <a:pt x="949" y="789"/>
                </a:lnTo>
                <a:lnTo>
                  <a:pt x="948" y="789"/>
                </a:lnTo>
                <a:lnTo>
                  <a:pt x="947" y="789"/>
                </a:lnTo>
                <a:lnTo>
                  <a:pt x="947" y="789"/>
                </a:lnTo>
                <a:lnTo>
                  <a:pt x="946" y="789"/>
                </a:lnTo>
                <a:lnTo>
                  <a:pt x="945" y="789"/>
                </a:lnTo>
                <a:lnTo>
                  <a:pt x="945" y="789"/>
                </a:lnTo>
                <a:lnTo>
                  <a:pt x="946" y="788"/>
                </a:lnTo>
                <a:lnTo>
                  <a:pt x="946" y="787"/>
                </a:lnTo>
                <a:lnTo>
                  <a:pt x="947" y="787"/>
                </a:lnTo>
                <a:lnTo>
                  <a:pt x="947" y="787"/>
                </a:lnTo>
                <a:lnTo>
                  <a:pt x="948" y="787"/>
                </a:lnTo>
                <a:lnTo>
                  <a:pt x="949" y="787"/>
                </a:lnTo>
                <a:lnTo>
                  <a:pt x="950" y="787"/>
                </a:lnTo>
                <a:lnTo>
                  <a:pt x="950" y="786"/>
                </a:lnTo>
                <a:lnTo>
                  <a:pt x="949" y="785"/>
                </a:lnTo>
                <a:lnTo>
                  <a:pt x="949" y="785"/>
                </a:lnTo>
                <a:lnTo>
                  <a:pt x="949" y="784"/>
                </a:lnTo>
                <a:lnTo>
                  <a:pt x="949" y="783"/>
                </a:lnTo>
                <a:lnTo>
                  <a:pt x="948" y="783"/>
                </a:lnTo>
                <a:lnTo>
                  <a:pt x="948" y="782"/>
                </a:lnTo>
                <a:lnTo>
                  <a:pt x="949" y="782"/>
                </a:lnTo>
                <a:lnTo>
                  <a:pt x="950" y="782"/>
                </a:lnTo>
                <a:lnTo>
                  <a:pt x="950" y="781"/>
                </a:lnTo>
                <a:lnTo>
                  <a:pt x="950" y="780"/>
                </a:lnTo>
                <a:lnTo>
                  <a:pt x="950" y="779"/>
                </a:lnTo>
                <a:lnTo>
                  <a:pt x="949" y="779"/>
                </a:lnTo>
                <a:lnTo>
                  <a:pt x="948" y="780"/>
                </a:lnTo>
                <a:lnTo>
                  <a:pt x="947" y="781"/>
                </a:lnTo>
                <a:lnTo>
                  <a:pt x="947" y="782"/>
                </a:lnTo>
                <a:lnTo>
                  <a:pt x="947" y="782"/>
                </a:lnTo>
                <a:lnTo>
                  <a:pt x="947" y="782"/>
                </a:lnTo>
                <a:lnTo>
                  <a:pt x="946" y="782"/>
                </a:lnTo>
                <a:lnTo>
                  <a:pt x="945" y="781"/>
                </a:lnTo>
                <a:lnTo>
                  <a:pt x="945" y="780"/>
                </a:lnTo>
                <a:lnTo>
                  <a:pt x="946" y="780"/>
                </a:lnTo>
                <a:lnTo>
                  <a:pt x="946" y="779"/>
                </a:lnTo>
                <a:lnTo>
                  <a:pt x="947" y="779"/>
                </a:lnTo>
                <a:lnTo>
                  <a:pt x="946" y="779"/>
                </a:lnTo>
                <a:lnTo>
                  <a:pt x="946" y="778"/>
                </a:lnTo>
                <a:lnTo>
                  <a:pt x="945" y="779"/>
                </a:lnTo>
                <a:lnTo>
                  <a:pt x="944" y="779"/>
                </a:lnTo>
                <a:lnTo>
                  <a:pt x="943" y="779"/>
                </a:lnTo>
                <a:lnTo>
                  <a:pt x="943" y="779"/>
                </a:lnTo>
                <a:lnTo>
                  <a:pt x="942" y="779"/>
                </a:lnTo>
                <a:lnTo>
                  <a:pt x="941" y="779"/>
                </a:lnTo>
                <a:lnTo>
                  <a:pt x="940" y="779"/>
                </a:lnTo>
                <a:lnTo>
                  <a:pt x="939" y="779"/>
                </a:lnTo>
                <a:lnTo>
                  <a:pt x="939" y="779"/>
                </a:lnTo>
                <a:lnTo>
                  <a:pt x="938" y="779"/>
                </a:lnTo>
                <a:lnTo>
                  <a:pt x="937" y="779"/>
                </a:lnTo>
                <a:lnTo>
                  <a:pt x="937" y="778"/>
                </a:lnTo>
                <a:lnTo>
                  <a:pt x="938" y="777"/>
                </a:lnTo>
                <a:lnTo>
                  <a:pt x="939" y="777"/>
                </a:lnTo>
                <a:lnTo>
                  <a:pt x="939" y="776"/>
                </a:lnTo>
                <a:lnTo>
                  <a:pt x="939" y="775"/>
                </a:lnTo>
                <a:lnTo>
                  <a:pt x="939" y="775"/>
                </a:lnTo>
                <a:lnTo>
                  <a:pt x="937" y="775"/>
                </a:lnTo>
                <a:lnTo>
                  <a:pt x="936" y="775"/>
                </a:lnTo>
                <a:lnTo>
                  <a:pt x="936" y="775"/>
                </a:lnTo>
                <a:lnTo>
                  <a:pt x="935" y="775"/>
                </a:lnTo>
                <a:lnTo>
                  <a:pt x="934" y="775"/>
                </a:lnTo>
                <a:lnTo>
                  <a:pt x="934" y="775"/>
                </a:lnTo>
                <a:lnTo>
                  <a:pt x="933" y="776"/>
                </a:lnTo>
                <a:lnTo>
                  <a:pt x="932" y="775"/>
                </a:lnTo>
                <a:lnTo>
                  <a:pt x="932" y="775"/>
                </a:lnTo>
                <a:lnTo>
                  <a:pt x="931" y="776"/>
                </a:lnTo>
                <a:lnTo>
                  <a:pt x="930" y="776"/>
                </a:lnTo>
                <a:lnTo>
                  <a:pt x="929" y="777"/>
                </a:lnTo>
                <a:lnTo>
                  <a:pt x="929" y="778"/>
                </a:lnTo>
                <a:lnTo>
                  <a:pt x="929" y="779"/>
                </a:lnTo>
                <a:lnTo>
                  <a:pt x="928" y="779"/>
                </a:lnTo>
                <a:lnTo>
                  <a:pt x="927" y="778"/>
                </a:lnTo>
                <a:lnTo>
                  <a:pt x="926" y="777"/>
                </a:lnTo>
                <a:lnTo>
                  <a:pt x="925" y="776"/>
                </a:lnTo>
                <a:lnTo>
                  <a:pt x="925" y="776"/>
                </a:lnTo>
                <a:lnTo>
                  <a:pt x="925" y="775"/>
                </a:lnTo>
                <a:lnTo>
                  <a:pt x="925" y="775"/>
                </a:lnTo>
                <a:lnTo>
                  <a:pt x="925" y="774"/>
                </a:lnTo>
                <a:lnTo>
                  <a:pt x="925" y="773"/>
                </a:lnTo>
                <a:lnTo>
                  <a:pt x="925" y="772"/>
                </a:lnTo>
                <a:lnTo>
                  <a:pt x="925" y="772"/>
                </a:lnTo>
                <a:lnTo>
                  <a:pt x="926" y="772"/>
                </a:lnTo>
                <a:lnTo>
                  <a:pt x="927" y="771"/>
                </a:lnTo>
                <a:lnTo>
                  <a:pt x="927" y="770"/>
                </a:lnTo>
                <a:lnTo>
                  <a:pt x="928" y="769"/>
                </a:lnTo>
                <a:lnTo>
                  <a:pt x="928" y="768"/>
                </a:lnTo>
                <a:lnTo>
                  <a:pt x="928" y="768"/>
                </a:lnTo>
                <a:lnTo>
                  <a:pt x="929" y="767"/>
                </a:lnTo>
                <a:lnTo>
                  <a:pt x="929" y="766"/>
                </a:lnTo>
                <a:lnTo>
                  <a:pt x="929" y="765"/>
                </a:lnTo>
                <a:lnTo>
                  <a:pt x="929" y="765"/>
                </a:lnTo>
                <a:lnTo>
                  <a:pt x="930" y="764"/>
                </a:lnTo>
                <a:lnTo>
                  <a:pt x="930" y="763"/>
                </a:lnTo>
                <a:lnTo>
                  <a:pt x="930" y="762"/>
                </a:lnTo>
                <a:lnTo>
                  <a:pt x="930" y="761"/>
                </a:lnTo>
                <a:lnTo>
                  <a:pt x="929" y="761"/>
                </a:lnTo>
                <a:lnTo>
                  <a:pt x="929" y="761"/>
                </a:lnTo>
                <a:lnTo>
                  <a:pt x="929" y="761"/>
                </a:lnTo>
                <a:lnTo>
                  <a:pt x="927" y="761"/>
                </a:lnTo>
                <a:lnTo>
                  <a:pt x="926" y="761"/>
                </a:lnTo>
                <a:lnTo>
                  <a:pt x="925" y="760"/>
                </a:lnTo>
                <a:lnTo>
                  <a:pt x="925" y="759"/>
                </a:lnTo>
                <a:lnTo>
                  <a:pt x="925" y="758"/>
                </a:lnTo>
                <a:lnTo>
                  <a:pt x="925" y="758"/>
                </a:lnTo>
                <a:lnTo>
                  <a:pt x="924" y="760"/>
                </a:lnTo>
                <a:lnTo>
                  <a:pt x="923" y="761"/>
                </a:lnTo>
                <a:lnTo>
                  <a:pt x="922" y="761"/>
                </a:lnTo>
                <a:lnTo>
                  <a:pt x="922" y="761"/>
                </a:lnTo>
                <a:lnTo>
                  <a:pt x="921" y="761"/>
                </a:lnTo>
                <a:lnTo>
                  <a:pt x="920" y="761"/>
                </a:lnTo>
                <a:lnTo>
                  <a:pt x="919" y="761"/>
                </a:lnTo>
                <a:lnTo>
                  <a:pt x="918" y="761"/>
                </a:lnTo>
                <a:lnTo>
                  <a:pt x="918" y="761"/>
                </a:lnTo>
                <a:lnTo>
                  <a:pt x="917" y="761"/>
                </a:lnTo>
                <a:lnTo>
                  <a:pt x="916" y="762"/>
                </a:lnTo>
                <a:lnTo>
                  <a:pt x="915" y="762"/>
                </a:lnTo>
                <a:lnTo>
                  <a:pt x="915" y="761"/>
                </a:lnTo>
                <a:lnTo>
                  <a:pt x="915" y="761"/>
                </a:lnTo>
                <a:lnTo>
                  <a:pt x="915" y="760"/>
                </a:lnTo>
                <a:lnTo>
                  <a:pt x="915" y="759"/>
                </a:lnTo>
                <a:lnTo>
                  <a:pt x="915" y="759"/>
                </a:lnTo>
                <a:lnTo>
                  <a:pt x="915" y="760"/>
                </a:lnTo>
                <a:lnTo>
                  <a:pt x="914" y="761"/>
                </a:lnTo>
                <a:lnTo>
                  <a:pt x="913" y="761"/>
                </a:lnTo>
                <a:lnTo>
                  <a:pt x="912" y="761"/>
                </a:lnTo>
                <a:lnTo>
                  <a:pt x="912" y="761"/>
                </a:lnTo>
                <a:lnTo>
                  <a:pt x="911" y="761"/>
                </a:lnTo>
                <a:lnTo>
                  <a:pt x="911" y="761"/>
                </a:lnTo>
                <a:lnTo>
                  <a:pt x="910" y="761"/>
                </a:lnTo>
                <a:lnTo>
                  <a:pt x="910" y="761"/>
                </a:lnTo>
                <a:lnTo>
                  <a:pt x="909" y="760"/>
                </a:lnTo>
                <a:lnTo>
                  <a:pt x="909" y="759"/>
                </a:lnTo>
                <a:lnTo>
                  <a:pt x="908" y="759"/>
                </a:lnTo>
                <a:lnTo>
                  <a:pt x="908" y="760"/>
                </a:lnTo>
                <a:lnTo>
                  <a:pt x="908" y="760"/>
                </a:lnTo>
                <a:lnTo>
                  <a:pt x="907" y="760"/>
                </a:lnTo>
                <a:lnTo>
                  <a:pt x="906" y="761"/>
                </a:lnTo>
                <a:lnTo>
                  <a:pt x="905" y="761"/>
                </a:lnTo>
                <a:lnTo>
                  <a:pt x="905" y="761"/>
                </a:lnTo>
                <a:lnTo>
                  <a:pt x="905" y="762"/>
                </a:lnTo>
                <a:lnTo>
                  <a:pt x="904" y="762"/>
                </a:lnTo>
                <a:lnTo>
                  <a:pt x="904" y="763"/>
                </a:lnTo>
                <a:lnTo>
                  <a:pt x="903" y="764"/>
                </a:lnTo>
                <a:lnTo>
                  <a:pt x="902" y="764"/>
                </a:lnTo>
                <a:lnTo>
                  <a:pt x="902" y="765"/>
                </a:lnTo>
                <a:lnTo>
                  <a:pt x="901" y="765"/>
                </a:lnTo>
                <a:lnTo>
                  <a:pt x="901" y="765"/>
                </a:lnTo>
                <a:lnTo>
                  <a:pt x="901" y="765"/>
                </a:lnTo>
                <a:lnTo>
                  <a:pt x="901" y="766"/>
                </a:lnTo>
                <a:lnTo>
                  <a:pt x="900" y="766"/>
                </a:lnTo>
                <a:lnTo>
                  <a:pt x="900" y="767"/>
                </a:lnTo>
                <a:lnTo>
                  <a:pt x="901" y="767"/>
                </a:lnTo>
                <a:lnTo>
                  <a:pt x="901" y="768"/>
                </a:lnTo>
                <a:lnTo>
                  <a:pt x="901" y="768"/>
                </a:lnTo>
                <a:lnTo>
                  <a:pt x="901" y="769"/>
                </a:lnTo>
                <a:lnTo>
                  <a:pt x="901" y="770"/>
                </a:lnTo>
                <a:lnTo>
                  <a:pt x="902" y="771"/>
                </a:lnTo>
                <a:lnTo>
                  <a:pt x="902" y="772"/>
                </a:lnTo>
                <a:lnTo>
                  <a:pt x="903" y="772"/>
                </a:lnTo>
                <a:lnTo>
                  <a:pt x="903" y="772"/>
                </a:lnTo>
                <a:lnTo>
                  <a:pt x="904" y="773"/>
                </a:lnTo>
                <a:lnTo>
                  <a:pt x="904" y="774"/>
                </a:lnTo>
                <a:lnTo>
                  <a:pt x="904" y="775"/>
                </a:lnTo>
                <a:lnTo>
                  <a:pt x="903" y="775"/>
                </a:lnTo>
                <a:lnTo>
                  <a:pt x="903" y="775"/>
                </a:lnTo>
                <a:lnTo>
                  <a:pt x="904" y="775"/>
                </a:lnTo>
                <a:lnTo>
                  <a:pt x="903" y="776"/>
                </a:lnTo>
                <a:lnTo>
                  <a:pt x="903" y="777"/>
                </a:lnTo>
                <a:lnTo>
                  <a:pt x="903" y="778"/>
                </a:lnTo>
                <a:lnTo>
                  <a:pt x="902" y="778"/>
                </a:lnTo>
                <a:lnTo>
                  <a:pt x="902" y="779"/>
                </a:lnTo>
                <a:lnTo>
                  <a:pt x="901" y="779"/>
                </a:lnTo>
                <a:lnTo>
                  <a:pt x="901" y="779"/>
                </a:lnTo>
                <a:lnTo>
                  <a:pt x="901" y="779"/>
                </a:lnTo>
                <a:lnTo>
                  <a:pt x="901" y="780"/>
                </a:lnTo>
                <a:lnTo>
                  <a:pt x="900" y="781"/>
                </a:lnTo>
                <a:lnTo>
                  <a:pt x="900" y="782"/>
                </a:lnTo>
                <a:lnTo>
                  <a:pt x="899" y="782"/>
                </a:lnTo>
                <a:lnTo>
                  <a:pt x="899" y="782"/>
                </a:lnTo>
                <a:lnTo>
                  <a:pt x="899" y="783"/>
                </a:lnTo>
                <a:lnTo>
                  <a:pt x="898" y="784"/>
                </a:lnTo>
                <a:lnTo>
                  <a:pt x="897" y="784"/>
                </a:lnTo>
                <a:lnTo>
                  <a:pt x="897" y="785"/>
                </a:lnTo>
                <a:lnTo>
                  <a:pt x="897" y="785"/>
                </a:lnTo>
                <a:lnTo>
                  <a:pt x="897" y="785"/>
                </a:lnTo>
                <a:lnTo>
                  <a:pt x="896" y="785"/>
                </a:lnTo>
                <a:lnTo>
                  <a:pt x="896" y="786"/>
                </a:lnTo>
                <a:lnTo>
                  <a:pt x="895" y="787"/>
                </a:lnTo>
                <a:lnTo>
                  <a:pt x="894" y="787"/>
                </a:lnTo>
                <a:lnTo>
                  <a:pt x="894" y="788"/>
                </a:lnTo>
                <a:lnTo>
                  <a:pt x="894" y="789"/>
                </a:lnTo>
                <a:lnTo>
                  <a:pt x="894" y="789"/>
                </a:lnTo>
                <a:lnTo>
                  <a:pt x="893" y="789"/>
                </a:lnTo>
                <a:lnTo>
                  <a:pt x="893" y="789"/>
                </a:lnTo>
                <a:lnTo>
                  <a:pt x="892" y="789"/>
                </a:lnTo>
                <a:lnTo>
                  <a:pt x="891" y="790"/>
                </a:lnTo>
                <a:lnTo>
                  <a:pt x="890" y="790"/>
                </a:lnTo>
                <a:lnTo>
                  <a:pt x="890" y="790"/>
                </a:lnTo>
                <a:lnTo>
                  <a:pt x="888" y="789"/>
                </a:lnTo>
                <a:lnTo>
                  <a:pt x="887" y="789"/>
                </a:lnTo>
                <a:lnTo>
                  <a:pt x="887" y="789"/>
                </a:lnTo>
                <a:lnTo>
                  <a:pt x="887" y="790"/>
                </a:lnTo>
                <a:lnTo>
                  <a:pt x="886" y="790"/>
                </a:lnTo>
                <a:lnTo>
                  <a:pt x="885" y="791"/>
                </a:lnTo>
                <a:lnTo>
                  <a:pt x="884" y="792"/>
                </a:lnTo>
                <a:lnTo>
                  <a:pt x="883" y="792"/>
                </a:lnTo>
                <a:lnTo>
                  <a:pt x="882" y="792"/>
                </a:lnTo>
                <a:lnTo>
                  <a:pt x="881" y="793"/>
                </a:lnTo>
                <a:lnTo>
                  <a:pt x="880" y="793"/>
                </a:lnTo>
                <a:lnTo>
                  <a:pt x="880" y="794"/>
                </a:lnTo>
                <a:lnTo>
                  <a:pt x="879" y="794"/>
                </a:lnTo>
                <a:lnTo>
                  <a:pt x="878" y="795"/>
                </a:lnTo>
                <a:lnTo>
                  <a:pt x="862" y="789"/>
                </a:lnTo>
                <a:lnTo>
                  <a:pt x="862" y="788"/>
                </a:lnTo>
                <a:lnTo>
                  <a:pt x="862" y="788"/>
                </a:lnTo>
                <a:lnTo>
                  <a:pt x="861" y="788"/>
                </a:lnTo>
                <a:lnTo>
                  <a:pt x="860" y="787"/>
                </a:lnTo>
                <a:lnTo>
                  <a:pt x="859" y="787"/>
                </a:lnTo>
                <a:lnTo>
                  <a:pt x="859" y="787"/>
                </a:lnTo>
                <a:lnTo>
                  <a:pt x="858" y="787"/>
                </a:lnTo>
                <a:lnTo>
                  <a:pt x="858" y="786"/>
                </a:lnTo>
                <a:lnTo>
                  <a:pt x="857" y="786"/>
                </a:lnTo>
                <a:lnTo>
                  <a:pt x="856" y="786"/>
                </a:lnTo>
                <a:lnTo>
                  <a:pt x="855" y="786"/>
                </a:lnTo>
                <a:lnTo>
                  <a:pt x="855" y="786"/>
                </a:lnTo>
                <a:lnTo>
                  <a:pt x="855" y="785"/>
                </a:lnTo>
                <a:lnTo>
                  <a:pt x="854" y="785"/>
                </a:lnTo>
                <a:lnTo>
                  <a:pt x="853" y="785"/>
                </a:lnTo>
                <a:lnTo>
                  <a:pt x="852" y="785"/>
                </a:lnTo>
                <a:lnTo>
                  <a:pt x="852" y="785"/>
                </a:lnTo>
                <a:lnTo>
                  <a:pt x="851" y="785"/>
                </a:lnTo>
                <a:lnTo>
                  <a:pt x="850" y="785"/>
                </a:lnTo>
                <a:lnTo>
                  <a:pt x="849" y="784"/>
                </a:lnTo>
                <a:lnTo>
                  <a:pt x="848" y="784"/>
                </a:lnTo>
                <a:lnTo>
                  <a:pt x="848" y="783"/>
                </a:lnTo>
                <a:lnTo>
                  <a:pt x="847" y="784"/>
                </a:lnTo>
                <a:lnTo>
                  <a:pt x="847" y="785"/>
                </a:lnTo>
                <a:lnTo>
                  <a:pt x="847" y="785"/>
                </a:lnTo>
                <a:lnTo>
                  <a:pt x="847" y="786"/>
                </a:lnTo>
                <a:lnTo>
                  <a:pt x="848" y="787"/>
                </a:lnTo>
                <a:lnTo>
                  <a:pt x="847" y="787"/>
                </a:lnTo>
                <a:lnTo>
                  <a:pt x="846" y="787"/>
                </a:lnTo>
                <a:lnTo>
                  <a:pt x="845" y="787"/>
                </a:lnTo>
                <a:lnTo>
                  <a:pt x="845" y="787"/>
                </a:lnTo>
                <a:lnTo>
                  <a:pt x="844" y="787"/>
                </a:lnTo>
                <a:lnTo>
                  <a:pt x="843" y="787"/>
                </a:lnTo>
                <a:lnTo>
                  <a:pt x="841" y="787"/>
                </a:lnTo>
                <a:lnTo>
                  <a:pt x="839" y="787"/>
                </a:lnTo>
                <a:lnTo>
                  <a:pt x="838" y="787"/>
                </a:lnTo>
                <a:lnTo>
                  <a:pt x="837" y="787"/>
                </a:lnTo>
                <a:lnTo>
                  <a:pt x="836" y="787"/>
                </a:lnTo>
                <a:lnTo>
                  <a:pt x="835" y="787"/>
                </a:lnTo>
                <a:lnTo>
                  <a:pt x="834" y="787"/>
                </a:lnTo>
                <a:lnTo>
                  <a:pt x="832" y="787"/>
                </a:lnTo>
                <a:lnTo>
                  <a:pt x="831" y="787"/>
                </a:lnTo>
                <a:lnTo>
                  <a:pt x="831" y="787"/>
                </a:lnTo>
                <a:lnTo>
                  <a:pt x="830" y="787"/>
                </a:lnTo>
                <a:lnTo>
                  <a:pt x="828" y="787"/>
                </a:lnTo>
                <a:lnTo>
                  <a:pt x="827" y="787"/>
                </a:lnTo>
                <a:lnTo>
                  <a:pt x="827" y="787"/>
                </a:lnTo>
                <a:lnTo>
                  <a:pt x="826" y="787"/>
                </a:lnTo>
                <a:lnTo>
                  <a:pt x="824" y="787"/>
                </a:lnTo>
                <a:lnTo>
                  <a:pt x="823" y="787"/>
                </a:lnTo>
                <a:lnTo>
                  <a:pt x="822" y="787"/>
                </a:lnTo>
                <a:lnTo>
                  <a:pt x="821" y="787"/>
                </a:lnTo>
                <a:lnTo>
                  <a:pt x="820" y="787"/>
                </a:lnTo>
                <a:lnTo>
                  <a:pt x="820" y="787"/>
                </a:lnTo>
                <a:lnTo>
                  <a:pt x="818" y="787"/>
                </a:lnTo>
                <a:lnTo>
                  <a:pt x="817" y="787"/>
                </a:lnTo>
                <a:lnTo>
                  <a:pt x="816" y="787"/>
                </a:lnTo>
                <a:lnTo>
                  <a:pt x="815" y="787"/>
                </a:lnTo>
                <a:lnTo>
                  <a:pt x="813" y="787"/>
                </a:lnTo>
                <a:lnTo>
                  <a:pt x="811" y="787"/>
                </a:lnTo>
                <a:lnTo>
                  <a:pt x="810" y="787"/>
                </a:lnTo>
                <a:lnTo>
                  <a:pt x="809" y="787"/>
                </a:lnTo>
                <a:lnTo>
                  <a:pt x="808" y="787"/>
                </a:lnTo>
                <a:lnTo>
                  <a:pt x="807" y="787"/>
                </a:lnTo>
                <a:lnTo>
                  <a:pt x="806" y="787"/>
                </a:lnTo>
                <a:lnTo>
                  <a:pt x="805" y="787"/>
                </a:lnTo>
                <a:lnTo>
                  <a:pt x="804" y="787"/>
                </a:lnTo>
                <a:lnTo>
                  <a:pt x="803" y="787"/>
                </a:lnTo>
                <a:lnTo>
                  <a:pt x="801" y="787"/>
                </a:lnTo>
                <a:lnTo>
                  <a:pt x="799" y="787"/>
                </a:lnTo>
                <a:lnTo>
                  <a:pt x="799" y="787"/>
                </a:lnTo>
                <a:lnTo>
                  <a:pt x="798" y="787"/>
                </a:lnTo>
                <a:lnTo>
                  <a:pt x="797" y="787"/>
                </a:lnTo>
                <a:lnTo>
                  <a:pt x="796" y="787"/>
                </a:lnTo>
                <a:lnTo>
                  <a:pt x="795" y="787"/>
                </a:lnTo>
                <a:lnTo>
                  <a:pt x="794" y="787"/>
                </a:lnTo>
                <a:lnTo>
                  <a:pt x="793" y="787"/>
                </a:lnTo>
                <a:lnTo>
                  <a:pt x="792" y="787"/>
                </a:lnTo>
                <a:lnTo>
                  <a:pt x="792" y="787"/>
                </a:lnTo>
                <a:lnTo>
                  <a:pt x="791" y="787"/>
                </a:lnTo>
                <a:lnTo>
                  <a:pt x="789" y="787"/>
                </a:lnTo>
                <a:lnTo>
                  <a:pt x="789" y="787"/>
                </a:lnTo>
                <a:lnTo>
                  <a:pt x="788" y="787"/>
                </a:lnTo>
                <a:lnTo>
                  <a:pt x="787" y="787"/>
                </a:lnTo>
                <a:lnTo>
                  <a:pt x="786" y="787"/>
                </a:lnTo>
                <a:lnTo>
                  <a:pt x="785" y="787"/>
                </a:lnTo>
                <a:lnTo>
                  <a:pt x="785" y="787"/>
                </a:lnTo>
                <a:lnTo>
                  <a:pt x="784" y="787"/>
                </a:lnTo>
                <a:lnTo>
                  <a:pt x="783" y="787"/>
                </a:lnTo>
                <a:lnTo>
                  <a:pt x="782" y="787"/>
                </a:lnTo>
                <a:lnTo>
                  <a:pt x="781" y="787"/>
                </a:lnTo>
                <a:lnTo>
                  <a:pt x="780" y="787"/>
                </a:lnTo>
                <a:lnTo>
                  <a:pt x="778" y="788"/>
                </a:lnTo>
                <a:lnTo>
                  <a:pt x="777" y="788"/>
                </a:lnTo>
                <a:lnTo>
                  <a:pt x="775" y="788"/>
                </a:lnTo>
                <a:lnTo>
                  <a:pt x="775" y="788"/>
                </a:lnTo>
                <a:lnTo>
                  <a:pt x="774" y="788"/>
                </a:lnTo>
                <a:lnTo>
                  <a:pt x="773" y="788"/>
                </a:lnTo>
                <a:lnTo>
                  <a:pt x="772" y="788"/>
                </a:lnTo>
                <a:lnTo>
                  <a:pt x="771" y="788"/>
                </a:lnTo>
                <a:lnTo>
                  <a:pt x="771" y="788"/>
                </a:lnTo>
                <a:lnTo>
                  <a:pt x="770" y="788"/>
                </a:lnTo>
                <a:lnTo>
                  <a:pt x="768" y="789"/>
                </a:lnTo>
                <a:lnTo>
                  <a:pt x="766" y="789"/>
                </a:lnTo>
                <a:lnTo>
                  <a:pt x="765" y="789"/>
                </a:lnTo>
                <a:lnTo>
                  <a:pt x="764" y="789"/>
                </a:lnTo>
                <a:lnTo>
                  <a:pt x="764" y="789"/>
                </a:lnTo>
                <a:lnTo>
                  <a:pt x="764" y="789"/>
                </a:lnTo>
                <a:lnTo>
                  <a:pt x="763" y="789"/>
                </a:lnTo>
                <a:lnTo>
                  <a:pt x="762" y="789"/>
                </a:lnTo>
                <a:lnTo>
                  <a:pt x="761" y="789"/>
                </a:lnTo>
                <a:lnTo>
                  <a:pt x="761" y="789"/>
                </a:lnTo>
                <a:lnTo>
                  <a:pt x="760" y="789"/>
                </a:lnTo>
                <a:lnTo>
                  <a:pt x="759" y="789"/>
                </a:lnTo>
                <a:lnTo>
                  <a:pt x="758" y="789"/>
                </a:lnTo>
                <a:lnTo>
                  <a:pt x="755" y="789"/>
                </a:lnTo>
                <a:lnTo>
                  <a:pt x="755" y="790"/>
                </a:lnTo>
                <a:lnTo>
                  <a:pt x="754" y="790"/>
                </a:lnTo>
                <a:lnTo>
                  <a:pt x="747" y="791"/>
                </a:lnTo>
                <a:lnTo>
                  <a:pt x="743" y="791"/>
                </a:lnTo>
                <a:lnTo>
                  <a:pt x="743" y="792"/>
                </a:lnTo>
                <a:lnTo>
                  <a:pt x="742" y="792"/>
                </a:lnTo>
                <a:lnTo>
                  <a:pt x="741" y="792"/>
                </a:lnTo>
                <a:lnTo>
                  <a:pt x="740" y="792"/>
                </a:lnTo>
                <a:lnTo>
                  <a:pt x="739" y="792"/>
                </a:lnTo>
                <a:lnTo>
                  <a:pt x="738" y="792"/>
                </a:lnTo>
                <a:lnTo>
                  <a:pt x="736" y="792"/>
                </a:lnTo>
                <a:lnTo>
                  <a:pt x="735" y="792"/>
                </a:lnTo>
                <a:lnTo>
                  <a:pt x="734" y="792"/>
                </a:lnTo>
                <a:lnTo>
                  <a:pt x="733" y="792"/>
                </a:lnTo>
                <a:lnTo>
                  <a:pt x="732" y="792"/>
                </a:lnTo>
                <a:lnTo>
                  <a:pt x="731" y="792"/>
                </a:lnTo>
                <a:lnTo>
                  <a:pt x="730" y="792"/>
                </a:lnTo>
                <a:lnTo>
                  <a:pt x="729" y="792"/>
                </a:lnTo>
                <a:lnTo>
                  <a:pt x="729" y="793"/>
                </a:lnTo>
                <a:lnTo>
                  <a:pt x="728" y="793"/>
                </a:lnTo>
                <a:lnTo>
                  <a:pt x="727" y="793"/>
                </a:lnTo>
                <a:lnTo>
                  <a:pt x="726" y="793"/>
                </a:lnTo>
                <a:lnTo>
                  <a:pt x="726" y="793"/>
                </a:lnTo>
                <a:lnTo>
                  <a:pt x="723" y="793"/>
                </a:lnTo>
                <a:lnTo>
                  <a:pt x="713" y="795"/>
                </a:lnTo>
                <a:lnTo>
                  <a:pt x="709" y="796"/>
                </a:lnTo>
                <a:lnTo>
                  <a:pt x="701" y="796"/>
                </a:lnTo>
                <a:lnTo>
                  <a:pt x="696" y="797"/>
                </a:lnTo>
                <a:lnTo>
                  <a:pt x="691" y="797"/>
                </a:lnTo>
                <a:lnTo>
                  <a:pt x="691" y="798"/>
                </a:lnTo>
                <a:lnTo>
                  <a:pt x="691" y="798"/>
                </a:lnTo>
                <a:lnTo>
                  <a:pt x="690" y="799"/>
                </a:lnTo>
                <a:lnTo>
                  <a:pt x="689" y="799"/>
                </a:lnTo>
                <a:lnTo>
                  <a:pt x="688" y="800"/>
                </a:lnTo>
                <a:lnTo>
                  <a:pt x="688" y="801"/>
                </a:lnTo>
                <a:lnTo>
                  <a:pt x="687" y="801"/>
                </a:lnTo>
                <a:lnTo>
                  <a:pt x="687" y="802"/>
                </a:lnTo>
                <a:lnTo>
                  <a:pt x="686" y="803"/>
                </a:lnTo>
                <a:lnTo>
                  <a:pt x="685" y="803"/>
                </a:lnTo>
                <a:lnTo>
                  <a:pt x="685" y="804"/>
                </a:lnTo>
                <a:lnTo>
                  <a:pt x="684" y="804"/>
                </a:lnTo>
                <a:lnTo>
                  <a:pt x="684" y="804"/>
                </a:lnTo>
                <a:lnTo>
                  <a:pt x="683" y="804"/>
                </a:lnTo>
                <a:lnTo>
                  <a:pt x="683" y="805"/>
                </a:lnTo>
                <a:lnTo>
                  <a:pt x="683" y="806"/>
                </a:lnTo>
                <a:lnTo>
                  <a:pt x="683" y="806"/>
                </a:lnTo>
                <a:lnTo>
                  <a:pt x="684" y="807"/>
                </a:lnTo>
                <a:lnTo>
                  <a:pt x="684" y="808"/>
                </a:lnTo>
                <a:lnTo>
                  <a:pt x="683" y="809"/>
                </a:lnTo>
                <a:lnTo>
                  <a:pt x="683" y="810"/>
                </a:lnTo>
                <a:lnTo>
                  <a:pt x="682" y="810"/>
                </a:lnTo>
                <a:lnTo>
                  <a:pt x="683" y="811"/>
                </a:lnTo>
                <a:lnTo>
                  <a:pt x="683" y="812"/>
                </a:lnTo>
                <a:lnTo>
                  <a:pt x="684" y="813"/>
                </a:lnTo>
                <a:lnTo>
                  <a:pt x="684" y="813"/>
                </a:lnTo>
                <a:lnTo>
                  <a:pt x="684" y="814"/>
                </a:lnTo>
                <a:lnTo>
                  <a:pt x="683" y="815"/>
                </a:lnTo>
                <a:lnTo>
                  <a:pt x="683" y="816"/>
                </a:lnTo>
                <a:lnTo>
                  <a:pt x="682" y="816"/>
                </a:lnTo>
                <a:lnTo>
                  <a:pt x="681" y="816"/>
                </a:lnTo>
                <a:lnTo>
                  <a:pt x="680" y="816"/>
                </a:lnTo>
                <a:lnTo>
                  <a:pt x="680" y="817"/>
                </a:lnTo>
                <a:lnTo>
                  <a:pt x="679" y="817"/>
                </a:lnTo>
                <a:lnTo>
                  <a:pt x="678" y="818"/>
                </a:lnTo>
                <a:lnTo>
                  <a:pt x="678" y="819"/>
                </a:lnTo>
                <a:lnTo>
                  <a:pt x="678" y="820"/>
                </a:lnTo>
                <a:lnTo>
                  <a:pt x="678" y="820"/>
                </a:lnTo>
                <a:lnTo>
                  <a:pt x="679" y="820"/>
                </a:lnTo>
                <a:lnTo>
                  <a:pt x="679" y="821"/>
                </a:lnTo>
                <a:lnTo>
                  <a:pt x="679" y="822"/>
                </a:lnTo>
                <a:lnTo>
                  <a:pt x="679" y="823"/>
                </a:lnTo>
                <a:lnTo>
                  <a:pt x="678" y="823"/>
                </a:lnTo>
                <a:lnTo>
                  <a:pt x="678" y="824"/>
                </a:lnTo>
                <a:lnTo>
                  <a:pt x="679" y="824"/>
                </a:lnTo>
                <a:lnTo>
                  <a:pt x="679" y="825"/>
                </a:lnTo>
                <a:lnTo>
                  <a:pt x="679" y="826"/>
                </a:lnTo>
                <a:lnTo>
                  <a:pt x="679" y="827"/>
                </a:lnTo>
                <a:lnTo>
                  <a:pt x="680" y="827"/>
                </a:lnTo>
                <a:lnTo>
                  <a:pt x="679" y="827"/>
                </a:lnTo>
                <a:lnTo>
                  <a:pt x="679" y="828"/>
                </a:lnTo>
                <a:lnTo>
                  <a:pt x="679" y="829"/>
                </a:lnTo>
                <a:lnTo>
                  <a:pt x="677" y="831"/>
                </a:lnTo>
                <a:lnTo>
                  <a:pt x="676" y="832"/>
                </a:lnTo>
                <a:lnTo>
                  <a:pt x="675" y="834"/>
                </a:lnTo>
                <a:lnTo>
                  <a:pt x="675" y="834"/>
                </a:lnTo>
                <a:lnTo>
                  <a:pt x="675" y="835"/>
                </a:lnTo>
                <a:lnTo>
                  <a:pt x="675" y="836"/>
                </a:lnTo>
                <a:lnTo>
                  <a:pt x="675" y="837"/>
                </a:lnTo>
                <a:lnTo>
                  <a:pt x="676" y="837"/>
                </a:lnTo>
                <a:lnTo>
                  <a:pt x="676" y="838"/>
                </a:lnTo>
                <a:lnTo>
                  <a:pt x="677" y="839"/>
                </a:lnTo>
                <a:lnTo>
                  <a:pt x="677" y="840"/>
                </a:lnTo>
                <a:lnTo>
                  <a:pt x="677" y="841"/>
                </a:lnTo>
                <a:lnTo>
                  <a:pt x="677" y="841"/>
                </a:lnTo>
                <a:lnTo>
                  <a:pt x="677" y="842"/>
                </a:lnTo>
                <a:lnTo>
                  <a:pt x="676" y="843"/>
                </a:lnTo>
                <a:lnTo>
                  <a:pt x="676" y="844"/>
                </a:lnTo>
                <a:lnTo>
                  <a:pt x="675" y="844"/>
                </a:lnTo>
                <a:lnTo>
                  <a:pt x="675" y="844"/>
                </a:lnTo>
                <a:lnTo>
                  <a:pt x="674" y="844"/>
                </a:lnTo>
                <a:lnTo>
                  <a:pt x="674" y="845"/>
                </a:lnTo>
                <a:lnTo>
                  <a:pt x="673" y="846"/>
                </a:lnTo>
                <a:lnTo>
                  <a:pt x="673" y="846"/>
                </a:lnTo>
                <a:lnTo>
                  <a:pt x="673" y="847"/>
                </a:lnTo>
                <a:lnTo>
                  <a:pt x="672" y="847"/>
                </a:lnTo>
                <a:lnTo>
                  <a:pt x="671" y="848"/>
                </a:lnTo>
                <a:lnTo>
                  <a:pt x="671" y="849"/>
                </a:lnTo>
                <a:lnTo>
                  <a:pt x="671" y="850"/>
                </a:lnTo>
                <a:lnTo>
                  <a:pt x="671" y="851"/>
                </a:lnTo>
                <a:lnTo>
                  <a:pt x="672" y="851"/>
                </a:lnTo>
                <a:lnTo>
                  <a:pt x="673" y="851"/>
                </a:lnTo>
                <a:lnTo>
                  <a:pt x="673" y="852"/>
                </a:lnTo>
                <a:lnTo>
                  <a:pt x="673" y="853"/>
                </a:lnTo>
                <a:lnTo>
                  <a:pt x="673" y="854"/>
                </a:lnTo>
                <a:lnTo>
                  <a:pt x="673" y="854"/>
                </a:lnTo>
                <a:lnTo>
                  <a:pt x="672" y="854"/>
                </a:lnTo>
                <a:lnTo>
                  <a:pt x="672" y="855"/>
                </a:lnTo>
                <a:lnTo>
                  <a:pt x="672" y="856"/>
                </a:lnTo>
                <a:lnTo>
                  <a:pt x="672" y="857"/>
                </a:lnTo>
                <a:lnTo>
                  <a:pt x="672" y="858"/>
                </a:lnTo>
                <a:lnTo>
                  <a:pt x="672" y="858"/>
                </a:lnTo>
                <a:lnTo>
                  <a:pt x="672" y="859"/>
                </a:lnTo>
                <a:lnTo>
                  <a:pt x="672" y="860"/>
                </a:lnTo>
                <a:lnTo>
                  <a:pt x="672" y="861"/>
                </a:lnTo>
                <a:lnTo>
                  <a:pt x="672" y="861"/>
                </a:lnTo>
                <a:lnTo>
                  <a:pt x="672" y="862"/>
                </a:lnTo>
                <a:lnTo>
                  <a:pt x="671" y="863"/>
                </a:lnTo>
                <a:lnTo>
                  <a:pt x="671" y="864"/>
                </a:lnTo>
                <a:lnTo>
                  <a:pt x="671" y="865"/>
                </a:lnTo>
                <a:lnTo>
                  <a:pt x="670" y="865"/>
                </a:lnTo>
                <a:lnTo>
                  <a:pt x="670" y="865"/>
                </a:lnTo>
                <a:lnTo>
                  <a:pt x="670" y="866"/>
                </a:lnTo>
                <a:lnTo>
                  <a:pt x="670" y="867"/>
                </a:lnTo>
                <a:lnTo>
                  <a:pt x="670" y="868"/>
                </a:lnTo>
                <a:lnTo>
                  <a:pt x="670" y="868"/>
                </a:lnTo>
                <a:lnTo>
                  <a:pt x="670" y="869"/>
                </a:lnTo>
                <a:lnTo>
                  <a:pt x="670" y="869"/>
                </a:lnTo>
                <a:lnTo>
                  <a:pt x="670" y="870"/>
                </a:lnTo>
                <a:lnTo>
                  <a:pt x="669" y="870"/>
                </a:lnTo>
                <a:lnTo>
                  <a:pt x="669" y="871"/>
                </a:lnTo>
                <a:lnTo>
                  <a:pt x="669" y="872"/>
                </a:lnTo>
                <a:lnTo>
                  <a:pt x="669" y="872"/>
                </a:lnTo>
                <a:lnTo>
                  <a:pt x="668" y="872"/>
                </a:lnTo>
                <a:lnTo>
                  <a:pt x="667" y="872"/>
                </a:lnTo>
                <a:lnTo>
                  <a:pt x="666" y="872"/>
                </a:lnTo>
                <a:lnTo>
                  <a:pt x="666" y="872"/>
                </a:lnTo>
                <a:lnTo>
                  <a:pt x="665" y="872"/>
                </a:lnTo>
                <a:lnTo>
                  <a:pt x="665" y="872"/>
                </a:lnTo>
                <a:lnTo>
                  <a:pt x="665" y="873"/>
                </a:lnTo>
                <a:lnTo>
                  <a:pt x="664" y="873"/>
                </a:lnTo>
                <a:lnTo>
                  <a:pt x="665" y="874"/>
                </a:lnTo>
                <a:lnTo>
                  <a:pt x="666" y="874"/>
                </a:lnTo>
                <a:lnTo>
                  <a:pt x="666" y="875"/>
                </a:lnTo>
                <a:lnTo>
                  <a:pt x="666" y="875"/>
                </a:lnTo>
                <a:lnTo>
                  <a:pt x="666" y="876"/>
                </a:lnTo>
                <a:lnTo>
                  <a:pt x="666" y="877"/>
                </a:lnTo>
                <a:lnTo>
                  <a:pt x="665" y="877"/>
                </a:lnTo>
                <a:lnTo>
                  <a:pt x="665" y="878"/>
                </a:lnTo>
                <a:lnTo>
                  <a:pt x="664" y="878"/>
                </a:lnTo>
                <a:lnTo>
                  <a:pt x="664" y="879"/>
                </a:lnTo>
                <a:lnTo>
                  <a:pt x="663" y="879"/>
                </a:lnTo>
                <a:lnTo>
                  <a:pt x="663" y="880"/>
                </a:lnTo>
                <a:lnTo>
                  <a:pt x="663" y="881"/>
                </a:lnTo>
                <a:lnTo>
                  <a:pt x="663" y="882"/>
                </a:lnTo>
                <a:lnTo>
                  <a:pt x="663" y="882"/>
                </a:lnTo>
                <a:lnTo>
                  <a:pt x="663" y="882"/>
                </a:lnTo>
                <a:lnTo>
                  <a:pt x="663" y="883"/>
                </a:lnTo>
                <a:lnTo>
                  <a:pt x="663" y="884"/>
                </a:lnTo>
                <a:lnTo>
                  <a:pt x="663" y="885"/>
                </a:lnTo>
                <a:lnTo>
                  <a:pt x="663" y="884"/>
                </a:lnTo>
                <a:lnTo>
                  <a:pt x="662" y="884"/>
                </a:lnTo>
                <a:lnTo>
                  <a:pt x="661" y="883"/>
                </a:lnTo>
                <a:lnTo>
                  <a:pt x="661" y="882"/>
                </a:lnTo>
                <a:lnTo>
                  <a:pt x="660" y="882"/>
                </a:lnTo>
                <a:lnTo>
                  <a:pt x="660" y="882"/>
                </a:lnTo>
                <a:lnTo>
                  <a:pt x="659" y="882"/>
                </a:lnTo>
                <a:lnTo>
                  <a:pt x="659" y="882"/>
                </a:lnTo>
                <a:lnTo>
                  <a:pt x="659" y="881"/>
                </a:lnTo>
                <a:lnTo>
                  <a:pt x="658" y="881"/>
                </a:lnTo>
                <a:lnTo>
                  <a:pt x="657" y="881"/>
                </a:lnTo>
                <a:lnTo>
                  <a:pt x="657" y="880"/>
                </a:lnTo>
                <a:lnTo>
                  <a:pt x="656" y="880"/>
                </a:lnTo>
                <a:lnTo>
                  <a:pt x="656" y="879"/>
                </a:lnTo>
                <a:lnTo>
                  <a:pt x="656" y="878"/>
                </a:lnTo>
                <a:lnTo>
                  <a:pt x="656" y="878"/>
                </a:lnTo>
                <a:lnTo>
                  <a:pt x="656" y="878"/>
                </a:lnTo>
                <a:lnTo>
                  <a:pt x="656" y="878"/>
                </a:lnTo>
                <a:lnTo>
                  <a:pt x="656" y="877"/>
                </a:lnTo>
                <a:lnTo>
                  <a:pt x="656" y="876"/>
                </a:lnTo>
                <a:lnTo>
                  <a:pt x="655" y="876"/>
                </a:lnTo>
                <a:lnTo>
                  <a:pt x="655" y="875"/>
                </a:lnTo>
                <a:lnTo>
                  <a:pt x="654" y="875"/>
                </a:lnTo>
                <a:lnTo>
                  <a:pt x="654" y="875"/>
                </a:lnTo>
                <a:lnTo>
                  <a:pt x="653" y="875"/>
                </a:lnTo>
                <a:lnTo>
                  <a:pt x="652" y="875"/>
                </a:lnTo>
                <a:lnTo>
                  <a:pt x="652" y="874"/>
                </a:lnTo>
                <a:lnTo>
                  <a:pt x="652" y="873"/>
                </a:lnTo>
                <a:lnTo>
                  <a:pt x="652" y="873"/>
                </a:lnTo>
                <a:lnTo>
                  <a:pt x="652" y="872"/>
                </a:lnTo>
                <a:lnTo>
                  <a:pt x="651" y="872"/>
                </a:lnTo>
                <a:lnTo>
                  <a:pt x="651" y="872"/>
                </a:lnTo>
                <a:lnTo>
                  <a:pt x="651" y="871"/>
                </a:lnTo>
                <a:lnTo>
                  <a:pt x="651" y="870"/>
                </a:lnTo>
                <a:lnTo>
                  <a:pt x="650" y="870"/>
                </a:lnTo>
                <a:lnTo>
                  <a:pt x="650" y="869"/>
                </a:lnTo>
                <a:lnTo>
                  <a:pt x="649" y="868"/>
                </a:lnTo>
                <a:lnTo>
                  <a:pt x="649" y="868"/>
                </a:lnTo>
                <a:lnTo>
                  <a:pt x="649" y="867"/>
                </a:lnTo>
                <a:lnTo>
                  <a:pt x="649" y="867"/>
                </a:lnTo>
                <a:lnTo>
                  <a:pt x="649" y="866"/>
                </a:lnTo>
                <a:lnTo>
                  <a:pt x="648" y="866"/>
                </a:lnTo>
                <a:lnTo>
                  <a:pt x="648" y="865"/>
                </a:lnTo>
                <a:lnTo>
                  <a:pt x="647" y="865"/>
                </a:lnTo>
                <a:lnTo>
                  <a:pt x="646" y="865"/>
                </a:lnTo>
                <a:lnTo>
                  <a:pt x="645" y="864"/>
                </a:lnTo>
                <a:lnTo>
                  <a:pt x="645" y="863"/>
                </a:lnTo>
                <a:lnTo>
                  <a:pt x="644" y="862"/>
                </a:lnTo>
                <a:lnTo>
                  <a:pt x="643" y="862"/>
                </a:lnTo>
                <a:lnTo>
                  <a:pt x="642" y="862"/>
                </a:lnTo>
                <a:lnTo>
                  <a:pt x="642" y="862"/>
                </a:lnTo>
                <a:lnTo>
                  <a:pt x="641" y="862"/>
                </a:lnTo>
                <a:lnTo>
                  <a:pt x="640" y="862"/>
                </a:lnTo>
                <a:lnTo>
                  <a:pt x="639" y="862"/>
                </a:lnTo>
                <a:lnTo>
                  <a:pt x="638" y="863"/>
                </a:lnTo>
                <a:lnTo>
                  <a:pt x="638" y="864"/>
                </a:lnTo>
                <a:lnTo>
                  <a:pt x="637" y="864"/>
                </a:lnTo>
                <a:lnTo>
                  <a:pt x="636" y="864"/>
                </a:lnTo>
                <a:lnTo>
                  <a:pt x="635" y="865"/>
                </a:lnTo>
                <a:lnTo>
                  <a:pt x="635" y="865"/>
                </a:lnTo>
                <a:lnTo>
                  <a:pt x="634" y="865"/>
                </a:lnTo>
                <a:lnTo>
                  <a:pt x="633" y="865"/>
                </a:lnTo>
                <a:lnTo>
                  <a:pt x="632" y="865"/>
                </a:lnTo>
                <a:lnTo>
                  <a:pt x="631" y="866"/>
                </a:lnTo>
                <a:lnTo>
                  <a:pt x="631" y="866"/>
                </a:lnTo>
                <a:lnTo>
                  <a:pt x="629" y="866"/>
                </a:lnTo>
                <a:lnTo>
                  <a:pt x="628" y="866"/>
                </a:lnTo>
                <a:lnTo>
                  <a:pt x="627" y="866"/>
                </a:lnTo>
                <a:lnTo>
                  <a:pt x="626" y="866"/>
                </a:lnTo>
                <a:lnTo>
                  <a:pt x="625" y="866"/>
                </a:lnTo>
                <a:lnTo>
                  <a:pt x="624" y="866"/>
                </a:lnTo>
                <a:lnTo>
                  <a:pt x="624" y="867"/>
                </a:lnTo>
                <a:lnTo>
                  <a:pt x="623" y="867"/>
                </a:lnTo>
                <a:lnTo>
                  <a:pt x="621" y="868"/>
                </a:lnTo>
                <a:lnTo>
                  <a:pt x="621" y="868"/>
                </a:lnTo>
                <a:lnTo>
                  <a:pt x="620" y="868"/>
                </a:lnTo>
                <a:lnTo>
                  <a:pt x="619" y="868"/>
                </a:lnTo>
                <a:lnTo>
                  <a:pt x="618" y="868"/>
                </a:lnTo>
                <a:lnTo>
                  <a:pt x="618" y="868"/>
                </a:lnTo>
                <a:lnTo>
                  <a:pt x="617" y="868"/>
                </a:lnTo>
                <a:lnTo>
                  <a:pt x="616" y="868"/>
                </a:lnTo>
                <a:lnTo>
                  <a:pt x="614" y="868"/>
                </a:lnTo>
                <a:lnTo>
                  <a:pt x="614" y="869"/>
                </a:lnTo>
                <a:lnTo>
                  <a:pt x="612" y="869"/>
                </a:lnTo>
                <a:lnTo>
                  <a:pt x="611" y="869"/>
                </a:lnTo>
                <a:lnTo>
                  <a:pt x="610" y="869"/>
                </a:lnTo>
                <a:lnTo>
                  <a:pt x="609" y="869"/>
                </a:lnTo>
                <a:lnTo>
                  <a:pt x="561" y="867"/>
                </a:lnTo>
                <a:lnTo>
                  <a:pt x="555" y="866"/>
                </a:lnTo>
                <a:lnTo>
                  <a:pt x="548" y="866"/>
                </a:lnTo>
                <a:lnTo>
                  <a:pt x="547" y="866"/>
                </a:lnTo>
                <a:lnTo>
                  <a:pt x="547" y="867"/>
                </a:lnTo>
                <a:lnTo>
                  <a:pt x="547" y="868"/>
                </a:lnTo>
                <a:lnTo>
                  <a:pt x="547" y="868"/>
                </a:lnTo>
                <a:lnTo>
                  <a:pt x="546" y="868"/>
                </a:lnTo>
                <a:lnTo>
                  <a:pt x="546" y="869"/>
                </a:lnTo>
                <a:lnTo>
                  <a:pt x="545" y="870"/>
                </a:lnTo>
                <a:lnTo>
                  <a:pt x="545" y="871"/>
                </a:lnTo>
                <a:lnTo>
                  <a:pt x="544" y="872"/>
                </a:lnTo>
                <a:lnTo>
                  <a:pt x="544" y="872"/>
                </a:lnTo>
                <a:lnTo>
                  <a:pt x="544" y="872"/>
                </a:lnTo>
                <a:lnTo>
                  <a:pt x="544" y="874"/>
                </a:lnTo>
                <a:lnTo>
                  <a:pt x="543" y="875"/>
                </a:lnTo>
                <a:lnTo>
                  <a:pt x="543" y="876"/>
                </a:lnTo>
                <a:lnTo>
                  <a:pt x="543" y="877"/>
                </a:lnTo>
                <a:lnTo>
                  <a:pt x="542" y="878"/>
                </a:lnTo>
                <a:lnTo>
                  <a:pt x="542" y="878"/>
                </a:lnTo>
                <a:lnTo>
                  <a:pt x="542" y="879"/>
                </a:lnTo>
                <a:lnTo>
                  <a:pt x="542" y="880"/>
                </a:lnTo>
                <a:lnTo>
                  <a:pt x="542" y="881"/>
                </a:lnTo>
                <a:lnTo>
                  <a:pt x="542" y="882"/>
                </a:lnTo>
                <a:lnTo>
                  <a:pt x="542" y="882"/>
                </a:lnTo>
                <a:lnTo>
                  <a:pt x="542" y="883"/>
                </a:lnTo>
                <a:lnTo>
                  <a:pt x="542" y="884"/>
                </a:lnTo>
                <a:lnTo>
                  <a:pt x="543" y="884"/>
                </a:lnTo>
                <a:lnTo>
                  <a:pt x="543" y="885"/>
                </a:lnTo>
                <a:lnTo>
                  <a:pt x="543" y="886"/>
                </a:lnTo>
                <a:lnTo>
                  <a:pt x="542" y="888"/>
                </a:lnTo>
                <a:lnTo>
                  <a:pt x="542" y="889"/>
                </a:lnTo>
                <a:lnTo>
                  <a:pt x="542" y="889"/>
                </a:lnTo>
                <a:lnTo>
                  <a:pt x="542" y="890"/>
                </a:lnTo>
                <a:lnTo>
                  <a:pt x="542" y="891"/>
                </a:lnTo>
                <a:lnTo>
                  <a:pt x="543" y="892"/>
                </a:lnTo>
                <a:lnTo>
                  <a:pt x="543" y="892"/>
                </a:lnTo>
                <a:lnTo>
                  <a:pt x="544" y="893"/>
                </a:lnTo>
                <a:lnTo>
                  <a:pt x="544" y="894"/>
                </a:lnTo>
                <a:lnTo>
                  <a:pt x="544" y="896"/>
                </a:lnTo>
                <a:lnTo>
                  <a:pt x="544" y="896"/>
                </a:lnTo>
                <a:lnTo>
                  <a:pt x="544" y="897"/>
                </a:lnTo>
                <a:lnTo>
                  <a:pt x="544" y="898"/>
                </a:lnTo>
                <a:lnTo>
                  <a:pt x="545" y="899"/>
                </a:lnTo>
                <a:lnTo>
                  <a:pt x="545" y="900"/>
                </a:lnTo>
                <a:lnTo>
                  <a:pt x="545" y="901"/>
                </a:lnTo>
                <a:lnTo>
                  <a:pt x="545" y="902"/>
                </a:lnTo>
                <a:lnTo>
                  <a:pt x="544" y="903"/>
                </a:lnTo>
                <a:lnTo>
                  <a:pt x="544" y="904"/>
                </a:lnTo>
                <a:lnTo>
                  <a:pt x="544" y="905"/>
                </a:lnTo>
                <a:lnTo>
                  <a:pt x="543" y="905"/>
                </a:lnTo>
                <a:lnTo>
                  <a:pt x="543" y="906"/>
                </a:lnTo>
                <a:lnTo>
                  <a:pt x="542" y="906"/>
                </a:lnTo>
                <a:lnTo>
                  <a:pt x="542" y="907"/>
                </a:lnTo>
                <a:lnTo>
                  <a:pt x="541" y="908"/>
                </a:lnTo>
                <a:lnTo>
                  <a:pt x="541" y="909"/>
                </a:lnTo>
                <a:lnTo>
                  <a:pt x="541" y="909"/>
                </a:lnTo>
                <a:lnTo>
                  <a:pt x="542" y="910"/>
                </a:lnTo>
                <a:lnTo>
                  <a:pt x="542" y="911"/>
                </a:lnTo>
                <a:lnTo>
                  <a:pt x="543" y="911"/>
                </a:lnTo>
                <a:lnTo>
                  <a:pt x="543" y="912"/>
                </a:lnTo>
                <a:lnTo>
                  <a:pt x="543" y="913"/>
                </a:lnTo>
                <a:lnTo>
                  <a:pt x="543" y="913"/>
                </a:lnTo>
                <a:lnTo>
                  <a:pt x="543" y="914"/>
                </a:lnTo>
                <a:lnTo>
                  <a:pt x="543" y="915"/>
                </a:lnTo>
                <a:lnTo>
                  <a:pt x="543" y="916"/>
                </a:lnTo>
                <a:lnTo>
                  <a:pt x="543" y="916"/>
                </a:lnTo>
                <a:lnTo>
                  <a:pt x="543" y="917"/>
                </a:lnTo>
                <a:lnTo>
                  <a:pt x="544" y="918"/>
                </a:lnTo>
                <a:lnTo>
                  <a:pt x="544" y="919"/>
                </a:lnTo>
                <a:lnTo>
                  <a:pt x="544" y="920"/>
                </a:lnTo>
                <a:lnTo>
                  <a:pt x="544" y="920"/>
                </a:lnTo>
                <a:lnTo>
                  <a:pt x="544" y="921"/>
                </a:lnTo>
                <a:lnTo>
                  <a:pt x="544" y="922"/>
                </a:lnTo>
                <a:lnTo>
                  <a:pt x="544" y="923"/>
                </a:lnTo>
                <a:lnTo>
                  <a:pt x="544" y="923"/>
                </a:lnTo>
                <a:lnTo>
                  <a:pt x="544" y="924"/>
                </a:lnTo>
                <a:lnTo>
                  <a:pt x="544" y="925"/>
                </a:lnTo>
                <a:lnTo>
                  <a:pt x="544" y="926"/>
                </a:lnTo>
                <a:lnTo>
                  <a:pt x="544" y="927"/>
                </a:lnTo>
                <a:lnTo>
                  <a:pt x="544" y="927"/>
                </a:lnTo>
                <a:lnTo>
                  <a:pt x="544" y="928"/>
                </a:lnTo>
                <a:lnTo>
                  <a:pt x="544" y="929"/>
                </a:lnTo>
                <a:lnTo>
                  <a:pt x="544" y="930"/>
                </a:lnTo>
                <a:lnTo>
                  <a:pt x="543" y="930"/>
                </a:lnTo>
                <a:lnTo>
                  <a:pt x="543" y="931"/>
                </a:lnTo>
                <a:lnTo>
                  <a:pt x="543" y="932"/>
                </a:lnTo>
                <a:lnTo>
                  <a:pt x="544" y="933"/>
                </a:lnTo>
                <a:lnTo>
                  <a:pt x="544" y="934"/>
                </a:lnTo>
                <a:lnTo>
                  <a:pt x="544" y="935"/>
                </a:lnTo>
                <a:lnTo>
                  <a:pt x="544" y="936"/>
                </a:lnTo>
                <a:lnTo>
                  <a:pt x="544" y="937"/>
                </a:lnTo>
                <a:lnTo>
                  <a:pt x="544" y="937"/>
                </a:lnTo>
                <a:lnTo>
                  <a:pt x="545" y="938"/>
                </a:lnTo>
                <a:lnTo>
                  <a:pt x="545" y="939"/>
                </a:lnTo>
                <a:lnTo>
                  <a:pt x="545" y="940"/>
                </a:lnTo>
                <a:lnTo>
                  <a:pt x="545" y="940"/>
                </a:lnTo>
                <a:lnTo>
                  <a:pt x="544" y="941"/>
                </a:lnTo>
                <a:lnTo>
                  <a:pt x="544" y="942"/>
                </a:lnTo>
                <a:lnTo>
                  <a:pt x="545" y="942"/>
                </a:lnTo>
                <a:lnTo>
                  <a:pt x="545" y="943"/>
                </a:lnTo>
                <a:lnTo>
                  <a:pt x="545" y="944"/>
                </a:lnTo>
                <a:lnTo>
                  <a:pt x="544" y="944"/>
                </a:lnTo>
                <a:lnTo>
                  <a:pt x="544" y="945"/>
                </a:lnTo>
                <a:lnTo>
                  <a:pt x="544" y="946"/>
                </a:lnTo>
                <a:lnTo>
                  <a:pt x="544" y="947"/>
                </a:lnTo>
                <a:lnTo>
                  <a:pt x="544" y="947"/>
                </a:lnTo>
                <a:lnTo>
                  <a:pt x="544" y="948"/>
                </a:lnTo>
                <a:lnTo>
                  <a:pt x="544" y="949"/>
                </a:lnTo>
                <a:lnTo>
                  <a:pt x="544" y="951"/>
                </a:lnTo>
                <a:lnTo>
                  <a:pt x="544" y="951"/>
                </a:lnTo>
                <a:lnTo>
                  <a:pt x="544" y="952"/>
                </a:lnTo>
                <a:lnTo>
                  <a:pt x="544" y="953"/>
                </a:lnTo>
                <a:lnTo>
                  <a:pt x="544" y="954"/>
                </a:lnTo>
                <a:lnTo>
                  <a:pt x="544" y="954"/>
                </a:lnTo>
                <a:lnTo>
                  <a:pt x="544" y="955"/>
                </a:lnTo>
                <a:lnTo>
                  <a:pt x="544" y="957"/>
                </a:lnTo>
                <a:lnTo>
                  <a:pt x="544" y="958"/>
                </a:lnTo>
                <a:lnTo>
                  <a:pt x="544" y="958"/>
                </a:lnTo>
                <a:lnTo>
                  <a:pt x="545" y="959"/>
                </a:lnTo>
                <a:lnTo>
                  <a:pt x="545" y="960"/>
                </a:lnTo>
                <a:lnTo>
                  <a:pt x="545" y="961"/>
                </a:lnTo>
                <a:lnTo>
                  <a:pt x="545" y="961"/>
                </a:lnTo>
                <a:lnTo>
                  <a:pt x="546" y="962"/>
                </a:lnTo>
                <a:lnTo>
                  <a:pt x="547" y="963"/>
                </a:lnTo>
                <a:lnTo>
                  <a:pt x="547" y="964"/>
                </a:lnTo>
                <a:lnTo>
                  <a:pt x="547" y="965"/>
                </a:lnTo>
                <a:lnTo>
                  <a:pt x="547" y="965"/>
                </a:lnTo>
                <a:lnTo>
                  <a:pt x="547" y="965"/>
                </a:lnTo>
                <a:lnTo>
                  <a:pt x="548" y="966"/>
                </a:lnTo>
                <a:lnTo>
                  <a:pt x="548" y="967"/>
                </a:lnTo>
                <a:lnTo>
                  <a:pt x="548" y="968"/>
                </a:lnTo>
                <a:lnTo>
                  <a:pt x="549" y="969"/>
                </a:lnTo>
                <a:lnTo>
                  <a:pt x="549" y="970"/>
                </a:lnTo>
                <a:lnTo>
                  <a:pt x="549" y="971"/>
                </a:lnTo>
                <a:lnTo>
                  <a:pt x="550" y="971"/>
                </a:lnTo>
                <a:lnTo>
                  <a:pt x="551" y="972"/>
                </a:lnTo>
                <a:lnTo>
                  <a:pt x="551" y="973"/>
                </a:lnTo>
                <a:lnTo>
                  <a:pt x="551" y="974"/>
                </a:lnTo>
                <a:lnTo>
                  <a:pt x="551" y="975"/>
                </a:lnTo>
                <a:lnTo>
                  <a:pt x="551" y="975"/>
                </a:lnTo>
                <a:lnTo>
                  <a:pt x="551" y="976"/>
                </a:lnTo>
                <a:lnTo>
                  <a:pt x="551" y="977"/>
                </a:lnTo>
                <a:lnTo>
                  <a:pt x="551" y="978"/>
                </a:lnTo>
                <a:lnTo>
                  <a:pt x="551" y="978"/>
                </a:lnTo>
                <a:lnTo>
                  <a:pt x="551" y="979"/>
                </a:lnTo>
                <a:lnTo>
                  <a:pt x="551" y="980"/>
                </a:lnTo>
                <a:lnTo>
                  <a:pt x="551" y="981"/>
                </a:lnTo>
                <a:lnTo>
                  <a:pt x="550" y="982"/>
                </a:lnTo>
                <a:lnTo>
                  <a:pt x="550" y="982"/>
                </a:lnTo>
                <a:lnTo>
                  <a:pt x="551" y="982"/>
                </a:lnTo>
                <a:lnTo>
                  <a:pt x="551" y="983"/>
                </a:lnTo>
                <a:lnTo>
                  <a:pt x="552" y="983"/>
                </a:lnTo>
                <a:lnTo>
                  <a:pt x="553" y="984"/>
                </a:lnTo>
                <a:lnTo>
                  <a:pt x="554" y="984"/>
                </a:lnTo>
                <a:lnTo>
                  <a:pt x="554" y="985"/>
                </a:lnTo>
                <a:lnTo>
                  <a:pt x="554" y="985"/>
                </a:lnTo>
                <a:lnTo>
                  <a:pt x="554" y="985"/>
                </a:lnTo>
                <a:lnTo>
                  <a:pt x="554" y="986"/>
                </a:lnTo>
                <a:lnTo>
                  <a:pt x="554" y="987"/>
                </a:lnTo>
                <a:lnTo>
                  <a:pt x="554" y="988"/>
                </a:lnTo>
                <a:lnTo>
                  <a:pt x="555" y="988"/>
                </a:lnTo>
                <a:lnTo>
                  <a:pt x="555" y="989"/>
                </a:lnTo>
                <a:lnTo>
                  <a:pt x="555" y="989"/>
                </a:lnTo>
                <a:lnTo>
                  <a:pt x="555" y="990"/>
                </a:lnTo>
                <a:lnTo>
                  <a:pt x="556" y="990"/>
                </a:lnTo>
                <a:lnTo>
                  <a:pt x="556" y="991"/>
                </a:lnTo>
                <a:lnTo>
                  <a:pt x="557" y="991"/>
                </a:lnTo>
                <a:lnTo>
                  <a:pt x="556" y="991"/>
                </a:lnTo>
                <a:lnTo>
                  <a:pt x="557" y="992"/>
                </a:lnTo>
                <a:lnTo>
                  <a:pt x="557" y="992"/>
                </a:lnTo>
                <a:lnTo>
                  <a:pt x="558" y="992"/>
                </a:lnTo>
                <a:lnTo>
                  <a:pt x="558" y="993"/>
                </a:lnTo>
                <a:lnTo>
                  <a:pt x="558" y="994"/>
                </a:lnTo>
                <a:lnTo>
                  <a:pt x="558" y="995"/>
                </a:lnTo>
                <a:lnTo>
                  <a:pt x="558" y="995"/>
                </a:lnTo>
                <a:lnTo>
                  <a:pt x="558" y="996"/>
                </a:lnTo>
                <a:lnTo>
                  <a:pt x="558" y="997"/>
                </a:lnTo>
                <a:lnTo>
                  <a:pt x="558" y="998"/>
                </a:lnTo>
                <a:lnTo>
                  <a:pt x="558" y="999"/>
                </a:lnTo>
                <a:lnTo>
                  <a:pt x="558" y="999"/>
                </a:lnTo>
                <a:lnTo>
                  <a:pt x="559" y="999"/>
                </a:lnTo>
                <a:lnTo>
                  <a:pt x="559" y="1000"/>
                </a:lnTo>
                <a:lnTo>
                  <a:pt x="560" y="1001"/>
                </a:lnTo>
                <a:lnTo>
                  <a:pt x="561" y="1001"/>
                </a:lnTo>
                <a:lnTo>
                  <a:pt x="561" y="1002"/>
                </a:lnTo>
                <a:lnTo>
                  <a:pt x="561" y="1002"/>
                </a:lnTo>
                <a:lnTo>
                  <a:pt x="560" y="1003"/>
                </a:lnTo>
                <a:lnTo>
                  <a:pt x="559" y="1003"/>
                </a:lnTo>
                <a:lnTo>
                  <a:pt x="558" y="1003"/>
                </a:lnTo>
                <a:lnTo>
                  <a:pt x="558" y="1004"/>
                </a:lnTo>
                <a:lnTo>
                  <a:pt x="557" y="1004"/>
                </a:lnTo>
                <a:lnTo>
                  <a:pt x="555" y="1006"/>
                </a:lnTo>
                <a:lnTo>
                  <a:pt x="555" y="1006"/>
                </a:lnTo>
                <a:lnTo>
                  <a:pt x="554" y="1006"/>
                </a:lnTo>
                <a:lnTo>
                  <a:pt x="554" y="1007"/>
                </a:lnTo>
                <a:lnTo>
                  <a:pt x="554" y="1008"/>
                </a:lnTo>
                <a:lnTo>
                  <a:pt x="553" y="1009"/>
                </a:lnTo>
                <a:lnTo>
                  <a:pt x="551" y="1009"/>
                </a:lnTo>
                <a:lnTo>
                  <a:pt x="550" y="1009"/>
                </a:lnTo>
                <a:lnTo>
                  <a:pt x="549" y="1009"/>
                </a:lnTo>
                <a:lnTo>
                  <a:pt x="548" y="1009"/>
                </a:lnTo>
                <a:lnTo>
                  <a:pt x="547" y="1009"/>
                </a:lnTo>
                <a:lnTo>
                  <a:pt x="546" y="1009"/>
                </a:lnTo>
                <a:lnTo>
                  <a:pt x="545" y="1008"/>
                </a:lnTo>
                <a:lnTo>
                  <a:pt x="544" y="1008"/>
                </a:lnTo>
                <a:lnTo>
                  <a:pt x="542" y="1008"/>
                </a:lnTo>
                <a:lnTo>
                  <a:pt x="541" y="1007"/>
                </a:lnTo>
                <a:lnTo>
                  <a:pt x="540" y="1007"/>
                </a:lnTo>
                <a:lnTo>
                  <a:pt x="539" y="1007"/>
                </a:lnTo>
                <a:lnTo>
                  <a:pt x="538" y="1008"/>
                </a:lnTo>
                <a:lnTo>
                  <a:pt x="537" y="1008"/>
                </a:lnTo>
                <a:lnTo>
                  <a:pt x="536" y="1009"/>
                </a:lnTo>
                <a:lnTo>
                  <a:pt x="535" y="1009"/>
                </a:lnTo>
                <a:lnTo>
                  <a:pt x="534" y="1009"/>
                </a:lnTo>
                <a:lnTo>
                  <a:pt x="533" y="1009"/>
                </a:lnTo>
                <a:lnTo>
                  <a:pt x="533" y="1010"/>
                </a:lnTo>
                <a:lnTo>
                  <a:pt x="533" y="1012"/>
                </a:lnTo>
                <a:lnTo>
                  <a:pt x="532" y="1013"/>
                </a:lnTo>
                <a:lnTo>
                  <a:pt x="531" y="1013"/>
                </a:lnTo>
                <a:lnTo>
                  <a:pt x="530" y="1014"/>
                </a:lnTo>
                <a:lnTo>
                  <a:pt x="529" y="1015"/>
                </a:lnTo>
                <a:lnTo>
                  <a:pt x="528" y="1016"/>
                </a:lnTo>
                <a:lnTo>
                  <a:pt x="527" y="1016"/>
                </a:lnTo>
                <a:lnTo>
                  <a:pt x="526" y="1016"/>
                </a:lnTo>
                <a:lnTo>
                  <a:pt x="526" y="1017"/>
                </a:lnTo>
                <a:lnTo>
                  <a:pt x="524" y="1017"/>
                </a:lnTo>
                <a:lnTo>
                  <a:pt x="523" y="1019"/>
                </a:lnTo>
                <a:lnTo>
                  <a:pt x="521" y="1020"/>
                </a:lnTo>
                <a:lnTo>
                  <a:pt x="521" y="1020"/>
                </a:lnTo>
                <a:lnTo>
                  <a:pt x="520" y="1020"/>
                </a:lnTo>
                <a:lnTo>
                  <a:pt x="520" y="1021"/>
                </a:lnTo>
                <a:lnTo>
                  <a:pt x="519" y="1023"/>
                </a:lnTo>
                <a:lnTo>
                  <a:pt x="519" y="1023"/>
                </a:lnTo>
                <a:lnTo>
                  <a:pt x="517" y="1024"/>
                </a:lnTo>
                <a:lnTo>
                  <a:pt x="516" y="1025"/>
                </a:lnTo>
                <a:lnTo>
                  <a:pt x="514" y="1025"/>
                </a:lnTo>
                <a:lnTo>
                  <a:pt x="512" y="1025"/>
                </a:lnTo>
                <a:lnTo>
                  <a:pt x="511" y="1025"/>
                </a:lnTo>
                <a:lnTo>
                  <a:pt x="510" y="1024"/>
                </a:lnTo>
                <a:lnTo>
                  <a:pt x="509" y="1023"/>
                </a:lnTo>
                <a:lnTo>
                  <a:pt x="508" y="1023"/>
                </a:lnTo>
                <a:lnTo>
                  <a:pt x="505" y="1023"/>
                </a:lnTo>
                <a:lnTo>
                  <a:pt x="504" y="1022"/>
                </a:lnTo>
                <a:lnTo>
                  <a:pt x="502" y="1021"/>
                </a:lnTo>
                <a:lnTo>
                  <a:pt x="501" y="1021"/>
                </a:lnTo>
                <a:lnTo>
                  <a:pt x="499" y="1021"/>
                </a:lnTo>
                <a:lnTo>
                  <a:pt x="498" y="1022"/>
                </a:lnTo>
                <a:lnTo>
                  <a:pt x="496" y="1022"/>
                </a:lnTo>
                <a:lnTo>
                  <a:pt x="494" y="1021"/>
                </a:lnTo>
                <a:lnTo>
                  <a:pt x="493" y="1020"/>
                </a:lnTo>
                <a:lnTo>
                  <a:pt x="492" y="1020"/>
                </a:lnTo>
                <a:lnTo>
                  <a:pt x="491" y="1020"/>
                </a:lnTo>
                <a:lnTo>
                  <a:pt x="491" y="1019"/>
                </a:lnTo>
                <a:lnTo>
                  <a:pt x="491" y="1018"/>
                </a:lnTo>
                <a:lnTo>
                  <a:pt x="491" y="1017"/>
                </a:lnTo>
                <a:lnTo>
                  <a:pt x="491" y="1016"/>
                </a:lnTo>
                <a:lnTo>
                  <a:pt x="490" y="1016"/>
                </a:lnTo>
                <a:lnTo>
                  <a:pt x="489" y="1015"/>
                </a:lnTo>
                <a:lnTo>
                  <a:pt x="488" y="1015"/>
                </a:lnTo>
                <a:lnTo>
                  <a:pt x="488" y="1014"/>
                </a:lnTo>
                <a:lnTo>
                  <a:pt x="487" y="1014"/>
                </a:lnTo>
                <a:lnTo>
                  <a:pt x="487" y="1013"/>
                </a:lnTo>
                <a:lnTo>
                  <a:pt x="486" y="1013"/>
                </a:lnTo>
                <a:lnTo>
                  <a:pt x="485" y="1013"/>
                </a:lnTo>
                <a:lnTo>
                  <a:pt x="485" y="1013"/>
                </a:lnTo>
                <a:lnTo>
                  <a:pt x="484" y="1013"/>
                </a:lnTo>
                <a:lnTo>
                  <a:pt x="484" y="1012"/>
                </a:lnTo>
                <a:lnTo>
                  <a:pt x="484" y="1011"/>
                </a:lnTo>
                <a:lnTo>
                  <a:pt x="483" y="1011"/>
                </a:lnTo>
                <a:lnTo>
                  <a:pt x="483" y="1010"/>
                </a:lnTo>
                <a:lnTo>
                  <a:pt x="482" y="1010"/>
                </a:lnTo>
                <a:lnTo>
                  <a:pt x="481" y="1010"/>
                </a:lnTo>
                <a:lnTo>
                  <a:pt x="481" y="1009"/>
                </a:lnTo>
                <a:lnTo>
                  <a:pt x="480" y="1009"/>
                </a:lnTo>
                <a:lnTo>
                  <a:pt x="480" y="1009"/>
                </a:lnTo>
                <a:lnTo>
                  <a:pt x="479" y="1009"/>
                </a:lnTo>
                <a:lnTo>
                  <a:pt x="478" y="1009"/>
                </a:lnTo>
                <a:lnTo>
                  <a:pt x="478" y="1009"/>
                </a:lnTo>
                <a:lnTo>
                  <a:pt x="477" y="1009"/>
                </a:lnTo>
                <a:lnTo>
                  <a:pt x="477" y="1008"/>
                </a:lnTo>
                <a:lnTo>
                  <a:pt x="476" y="1008"/>
                </a:lnTo>
                <a:lnTo>
                  <a:pt x="475" y="1007"/>
                </a:lnTo>
                <a:lnTo>
                  <a:pt x="474" y="1007"/>
                </a:lnTo>
                <a:lnTo>
                  <a:pt x="473" y="1007"/>
                </a:lnTo>
                <a:lnTo>
                  <a:pt x="473" y="1007"/>
                </a:lnTo>
                <a:lnTo>
                  <a:pt x="472" y="1007"/>
                </a:lnTo>
                <a:lnTo>
                  <a:pt x="471" y="1007"/>
                </a:lnTo>
                <a:lnTo>
                  <a:pt x="470" y="1008"/>
                </a:lnTo>
                <a:lnTo>
                  <a:pt x="470" y="1008"/>
                </a:lnTo>
                <a:lnTo>
                  <a:pt x="469" y="1008"/>
                </a:lnTo>
                <a:lnTo>
                  <a:pt x="468" y="1008"/>
                </a:lnTo>
                <a:lnTo>
                  <a:pt x="468" y="1007"/>
                </a:lnTo>
                <a:lnTo>
                  <a:pt x="467" y="1006"/>
                </a:lnTo>
                <a:lnTo>
                  <a:pt x="466" y="1006"/>
                </a:lnTo>
                <a:lnTo>
                  <a:pt x="466" y="1006"/>
                </a:lnTo>
                <a:lnTo>
                  <a:pt x="466" y="1006"/>
                </a:lnTo>
                <a:lnTo>
                  <a:pt x="465" y="1006"/>
                </a:lnTo>
                <a:lnTo>
                  <a:pt x="464" y="1006"/>
                </a:lnTo>
                <a:lnTo>
                  <a:pt x="463" y="1006"/>
                </a:lnTo>
                <a:lnTo>
                  <a:pt x="463" y="1005"/>
                </a:lnTo>
                <a:lnTo>
                  <a:pt x="463" y="1005"/>
                </a:lnTo>
                <a:lnTo>
                  <a:pt x="461" y="1004"/>
                </a:lnTo>
                <a:lnTo>
                  <a:pt x="460" y="1004"/>
                </a:lnTo>
                <a:lnTo>
                  <a:pt x="460" y="1003"/>
                </a:lnTo>
                <a:lnTo>
                  <a:pt x="459" y="1003"/>
                </a:lnTo>
                <a:lnTo>
                  <a:pt x="459" y="1002"/>
                </a:lnTo>
                <a:lnTo>
                  <a:pt x="458" y="1002"/>
                </a:lnTo>
                <a:lnTo>
                  <a:pt x="457" y="1002"/>
                </a:lnTo>
                <a:lnTo>
                  <a:pt x="456" y="1002"/>
                </a:lnTo>
                <a:lnTo>
                  <a:pt x="456" y="1001"/>
                </a:lnTo>
                <a:lnTo>
                  <a:pt x="456" y="1000"/>
                </a:lnTo>
                <a:lnTo>
                  <a:pt x="456" y="999"/>
                </a:lnTo>
                <a:lnTo>
                  <a:pt x="455" y="999"/>
                </a:lnTo>
                <a:lnTo>
                  <a:pt x="454" y="999"/>
                </a:lnTo>
                <a:lnTo>
                  <a:pt x="453" y="997"/>
                </a:lnTo>
                <a:lnTo>
                  <a:pt x="452" y="996"/>
                </a:lnTo>
                <a:lnTo>
                  <a:pt x="452" y="995"/>
                </a:lnTo>
                <a:lnTo>
                  <a:pt x="451" y="995"/>
                </a:lnTo>
                <a:lnTo>
                  <a:pt x="450" y="995"/>
                </a:lnTo>
                <a:lnTo>
                  <a:pt x="449" y="995"/>
                </a:lnTo>
                <a:lnTo>
                  <a:pt x="449" y="994"/>
                </a:lnTo>
                <a:lnTo>
                  <a:pt x="448" y="994"/>
                </a:lnTo>
                <a:lnTo>
                  <a:pt x="446" y="993"/>
                </a:lnTo>
                <a:lnTo>
                  <a:pt x="445" y="992"/>
                </a:lnTo>
                <a:lnTo>
                  <a:pt x="445" y="992"/>
                </a:lnTo>
                <a:lnTo>
                  <a:pt x="444" y="991"/>
                </a:lnTo>
                <a:lnTo>
                  <a:pt x="443" y="990"/>
                </a:lnTo>
                <a:lnTo>
                  <a:pt x="442" y="990"/>
                </a:lnTo>
                <a:lnTo>
                  <a:pt x="442" y="990"/>
                </a:lnTo>
                <a:lnTo>
                  <a:pt x="441" y="990"/>
                </a:lnTo>
                <a:lnTo>
                  <a:pt x="441" y="989"/>
                </a:lnTo>
                <a:lnTo>
                  <a:pt x="439" y="989"/>
                </a:lnTo>
                <a:lnTo>
                  <a:pt x="438" y="988"/>
                </a:lnTo>
                <a:lnTo>
                  <a:pt x="437" y="987"/>
                </a:lnTo>
                <a:lnTo>
                  <a:pt x="436" y="986"/>
                </a:lnTo>
                <a:lnTo>
                  <a:pt x="435" y="985"/>
                </a:lnTo>
                <a:lnTo>
                  <a:pt x="435" y="985"/>
                </a:lnTo>
                <a:lnTo>
                  <a:pt x="434" y="985"/>
                </a:lnTo>
                <a:lnTo>
                  <a:pt x="433" y="985"/>
                </a:lnTo>
                <a:lnTo>
                  <a:pt x="431" y="985"/>
                </a:lnTo>
                <a:lnTo>
                  <a:pt x="431" y="984"/>
                </a:lnTo>
                <a:lnTo>
                  <a:pt x="430" y="984"/>
                </a:lnTo>
                <a:lnTo>
                  <a:pt x="429" y="984"/>
                </a:lnTo>
                <a:lnTo>
                  <a:pt x="428" y="984"/>
                </a:lnTo>
                <a:lnTo>
                  <a:pt x="427" y="985"/>
                </a:lnTo>
                <a:lnTo>
                  <a:pt x="426" y="985"/>
                </a:lnTo>
                <a:lnTo>
                  <a:pt x="425" y="985"/>
                </a:lnTo>
                <a:lnTo>
                  <a:pt x="424" y="985"/>
                </a:lnTo>
                <a:lnTo>
                  <a:pt x="423" y="987"/>
                </a:lnTo>
                <a:lnTo>
                  <a:pt x="422" y="988"/>
                </a:lnTo>
                <a:lnTo>
                  <a:pt x="421" y="989"/>
                </a:lnTo>
                <a:lnTo>
                  <a:pt x="421" y="989"/>
                </a:lnTo>
                <a:lnTo>
                  <a:pt x="420" y="989"/>
                </a:lnTo>
                <a:lnTo>
                  <a:pt x="419" y="989"/>
                </a:lnTo>
                <a:lnTo>
                  <a:pt x="418" y="989"/>
                </a:lnTo>
                <a:lnTo>
                  <a:pt x="417" y="989"/>
                </a:lnTo>
                <a:lnTo>
                  <a:pt x="417" y="989"/>
                </a:lnTo>
                <a:lnTo>
                  <a:pt x="417" y="988"/>
                </a:lnTo>
                <a:lnTo>
                  <a:pt x="416" y="988"/>
                </a:lnTo>
                <a:lnTo>
                  <a:pt x="416" y="987"/>
                </a:lnTo>
                <a:lnTo>
                  <a:pt x="416" y="986"/>
                </a:lnTo>
                <a:lnTo>
                  <a:pt x="416" y="985"/>
                </a:lnTo>
                <a:lnTo>
                  <a:pt x="416" y="985"/>
                </a:lnTo>
                <a:lnTo>
                  <a:pt x="415" y="985"/>
                </a:lnTo>
                <a:lnTo>
                  <a:pt x="416" y="984"/>
                </a:lnTo>
                <a:lnTo>
                  <a:pt x="415" y="983"/>
                </a:lnTo>
                <a:lnTo>
                  <a:pt x="415" y="982"/>
                </a:lnTo>
                <a:lnTo>
                  <a:pt x="415" y="982"/>
                </a:lnTo>
                <a:lnTo>
                  <a:pt x="415" y="981"/>
                </a:lnTo>
                <a:lnTo>
                  <a:pt x="415" y="980"/>
                </a:lnTo>
                <a:lnTo>
                  <a:pt x="414" y="979"/>
                </a:lnTo>
                <a:lnTo>
                  <a:pt x="414" y="978"/>
                </a:lnTo>
                <a:lnTo>
                  <a:pt x="413" y="977"/>
                </a:lnTo>
                <a:lnTo>
                  <a:pt x="413" y="976"/>
                </a:lnTo>
                <a:lnTo>
                  <a:pt x="412" y="975"/>
                </a:lnTo>
                <a:lnTo>
                  <a:pt x="412" y="975"/>
                </a:lnTo>
                <a:lnTo>
                  <a:pt x="412" y="974"/>
                </a:lnTo>
                <a:lnTo>
                  <a:pt x="412" y="973"/>
                </a:lnTo>
                <a:lnTo>
                  <a:pt x="411" y="972"/>
                </a:lnTo>
                <a:lnTo>
                  <a:pt x="410" y="971"/>
                </a:lnTo>
                <a:lnTo>
                  <a:pt x="410" y="971"/>
                </a:lnTo>
                <a:lnTo>
                  <a:pt x="410" y="971"/>
                </a:lnTo>
                <a:lnTo>
                  <a:pt x="409" y="970"/>
                </a:lnTo>
                <a:lnTo>
                  <a:pt x="408" y="969"/>
                </a:lnTo>
                <a:lnTo>
                  <a:pt x="407" y="969"/>
                </a:lnTo>
                <a:lnTo>
                  <a:pt x="407" y="968"/>
                </a:lnTo>
                <a:lnTo>
                  <a:pt x="407" y="968"/>
                </a:lnTo>
                <a:lnTo>
                  <a:pt x="406" y="968"/>
                </a:lnTo>
                <a:lnTo>
                  <a:pt x="405" y="968"/>
                </a:lnTo>
                <a:lnTo>
                  <a:pt x="403" y="968"/>
                </a:lnTo>
                <a:lnTo>
                  <a:pt x="403" y="968"/>
                </a:lnTo>
                <a:lnTo>
                  <a:pt x="402" y="968"/>
                </a:lnTo>
                <a:lnTo>
                  <a:pt x="401" y="968"/>
                </a:lnTo>
                <a:lnTo>
                  <a:pt x="400" y="968"/>
                </a:lnTo>
                <a:lnTo>
                  <a:pt x="400" y="968"/>
                </a:lnTo>
                <a:lnTo>
                  <a:pt x="399" y="968"/>
                </a:lnTo>
                <a:lnTo>
                  <a:pt x="399" y="967"/>
                </a:lnTo>
                <a:lnTo>
                  <a:pt x="398" y="966"/>
                </a:lnTo>
                <a:lnTo>
                  <a:pt x="398" y="965"/>
                </a:lnTo>
                <a:lnTo>
                  <a:pt x="397" y="965"/>
                </a:lnTo>
                <a:lnTo>
                  <a:pt x="397" y="965"/>
                </a:lnTo>
                <a:lnTo>
                  <a:pt x="396" y="965"/>
                </a:lnTo>
                <a:lnTo>
                  <a:pt x="396" y="964"/>
                </a:lnTo>
                <a:lnTo>
                  <a:pt x="396" y="963"/>
                </a:lnTo>
                <a:lnTo>
                  <a:pt x="395" y="963"/>
                </a:lnTo>
                <a:lnTo>
                  <a:pt x="394" y="963"/>
                </a:lnTo>
                <a:lnTo>
                  <a:pt x="393" y="963"/>
                </a:lnTo>
                <a:lnTo>
                  <a:pt x="393" y="963"/>
                </a:lnTo>
                <a:lnTo>
                  <a:pt x="392" y="963"/>
                </a:lnTo>
                <a:lnTo>
                  <a:pt x="391" y="964"/>
                </a:lnTo>
                <a:lnTo>
                  <a:pt x="390" y="964"/>
                </a:lnTo>
                <a:lnTo>
                  <a:pt x="389" y="964"/>
                </a:lnTo>
                <a:lnTo>
                  <a:pt x="389" y="963"/>
                </a:lnTo>
                <a:lnTo>
                  <a:pt x="389" y="963"/>
                </a:lnTo>
                <a:lnTo>
                  <a:pt x="389" y="962"/>
                </a:lnTo>
                <a:lnTo>
                  <a:pt x="389" y="961"/>
                </a:lnTo>
                <a:lnTo>
                  <a:pt x="389" y="960"/>
                </a:lnTo>
                <a:lnTo>
                  <a:pt x="389" y="959"/>
                </a:lnTo>
                <a:lnTo>
                  <a:pt x="389" y="959"/>
                </a:lnTo>
                <a:lnTo>
                  <a:pt x="389" y="958"/>
                </a:lnTo>
                <a:lnTo>
                  <a:pt x="389" y="958"/>
                </a:lnTo>
                <a:lnTo>
                  <a:pt x="388" y="958"/>
                </a:lnTo>
                <a:lnTo>
                  <a:pt x="387" y="958"/>
                </a:lnTo>
                <a:lnTo>
                  <a:pt x="386" y="958"/>
                </a:lnTo>
                <a:lnTo>
                  <a:pt x="385" y="958"/>
                </a:lnTo>
                <a:lnTo>
                  <a:pt x="384" y="958"/>
                </a:lnTo>
                <a:lnTo>
                  <a:pt x="383" y="958"/>
                </a:lnTo>
                <a:lnTo>
                  <a:pt x="383" y="959"/>
                </a:lnTo>
                <a:lnTo>
                  <a:pt x="382" y="959"/>
                </a:lnTo>
                <a:lnTo>
                  <a:pt x="382" y="959"/>
                </a:lnTo>
                <a:lnTo>
                  <a:pt x="381" y="958"/>
                </a:lnTo>
                <a:lnTo>
                  <a:pt x="380" y="958"/>
                </a:lnTo>
                <a:lnTo>
                  <a:pt x="379" y="957"/>
                </a:lnTo>
                <a:lnTo>
                  <a:pt x="379" y="956"/>
                </a:lnTo>
                <a:lnTo>
                  <a:pt x="379" y="955"/>
                </a:lnTo>
                <a:lnTo>
                  <a:pt x="379" y="954"/>
                </a:lnTo>
                <a:lnTo>
                  <a:pt x="379" y="954"/>
                </a:lnTo>
                <a:lnTo>
                  <a:pt x="378" y="954"/>
                </a:lnTo>
                <a:lnTo>
                  <a:pt x="378" y="953"/>
                </a:lnTo>
                <a:lnTo>
                  <a:pt x="378" y="952"/>
                </a:lnTo>
                <a:lnTo>
                  <a:pt x="377" y="951"/>
                </a:lnTo>
                <a:lnTo>
                  <a:pt x="376" y="951"/>
                </a:lnTo>
                <a:lnTo>
                  <a:pt x="375" y="951"/>
                </a:lnTo>
                <a:lnTo>
                  <a:pt x="375" y="950"/>
                </a:lnTo>
                <a:lnTo>
                  <a:pt x="374" y="949"/>
                </a:lnTo>
                <a:lnTo>
                  <a:pt x="373" y="949"/>
                </a:lnTo>
                <a:lnTo>
                  <a:pt x="372" y="949"/>
                </a:lnTo>
                <a:lnTo>
                  <a:pt x="372" y="950"/>
                </a:lnTo>
                <a:lnTo>
                  <a:pt x="370" y="950"/>
                </a:lnTo>
                <a:lnTo>
                  <a:pt x="370" y="951"/>
                </a:lnTo>
                <a:lnTo>
                  <a:pt x="370" y="950"/>
                </a:lnTo>
                <a:lnTo>
                  <a:pt x="369" y="950"/>
                </a:lnTo>
                <a:lnTo>
                  <a:pt x="368" y="950"/>
                </a:lnTo>
                <a:lnTo>
                  <a:pt x="368" y="951"/>
                </a:lnTo>
                <a:lnTo>
                  <a:pt x="367" y="951"/>
                </a:lnTo>
                <a:lnTo>
                  <a:pt x="366" y="951"/>
                </a:lnTo>
                <a:lnTo>
                  <a:pt x="365" y="950"/>
                </a:lnTo>
                <a:lnTo>
                  <a:pt x="365" y="949"/>
                </a:lnTo>
                <a:lnTo>
                  <a:pt x="366" y="948"/>
                </a:lnTo>
                <a:lnTo>
                  <a:pt x="367" y="948"/>
                </a:lnTo>
                <a:lnTo>
                  <a:pt x="367" y="947"/>
                </a:lnTo>
                <a:lnTo>
                  <a:pt x="368" y="947"/>
                </a:lnTo>
                <a:lnTo>
                  <a:pt x="368" y="947"/>
                </a:lnTo>
                <a:lnTo>
                  <a:pt x="367" y="947"/>
                </a:lnTo>
                <a:lnTo>
                  <a:pt x="366" y="947"/>
                </a:lnTo>
                <a:lnTo>
                  <a:pt x="365" y="947"/>
                </a:lnTo>
                <a:lnTo>
                  <a:pt x="365" y="947"/>
                </a:lnTo>
                <a:lnTo>
                  <a:pt x="364" y="947"/>
                </a:lnTo>
                <a:lnTo>
                  <a:pt x="363" y="947"/>
                </a:lnTo>
                <a:lnTo>
                  <a:pt x="362" y="947"/>
                </a:lnTo>
                <a:lnTo>
                  <a:pt x="361" y="947"/>
                </a:lnTo>
                <a:lnTo>
                  <a:pt x="361" y="946"/>
                </a:lnTo>
                <a:lnTo>
                  <a:pt x="361" y="945"/>
                </a:lnTo>
                <a:lnTo>
                  <a:pt x="361" y="944"/>
                </a:lnTo>
                <a:lnTo>
                  <a:pt x="361" y="944"/>
                </a:lnTo>
                <a:lnTo>
                  <a:pt x="360" y="943"/>
                </a:lnTo>
                <a:lnTo>
                  <a:pt x="360" y="942"/>
                </a:lnTo>
                <a:lnTo>
                  <a:pt x="359" y="940"/>
                </a:lnTo>
                <a:lnTo>
                  <a:pt x="358" y="940"/>
                </a:lnTo>
                <a:lnTo>
                  <a:pt x="358" y="939"/>
                </a:lnTo>
                <a:lnTo>
                  <a:pt x="357" y="938"/>
                </a:lnTo>
                <a:lnTo>
                  <a:pt x="357" y="937"/>
                </a:lnTo>
                <a:lnTo>
                  <a:pt x="356" y="937"/>
                </a:lnTo>
                <a:lnTo>
                  <a:pt x="355" y="937"/>
                </a:lnTo>
                <a:lnTo>
                  <a:pt x="354" y="936"/>
                </a:lnTo>
                <a:lnTo>
                  <a:pt x="354" y="936"/>
                </a:lnTo>
                <a:lnTo>
                  <a:pt x="353" y="936"/>
                </a:lnTo>
                <a:lnTo>
                  <a:pt x="353" y="935"/>
                </a:lnTo>
                <a:lnTo>
                  <a:pt x="352" y="935"/>
                </a:lnTo>
                <a:lnTo>
                  <a:pt x="352" y="934"/>
                </a:lnTo>
                <a:lnTo>
                  <a:pt x="351" y="934"/>
                </a:lnTo>
                <a:lnTo>
                  <a:pt x="351" y="934"/>
                </a:lnTo>
                <a:lnTo>
                  <a:pt x="351" y="934"/>
                </a:lnTo>
                <a:lnTo>
                  <a:pt x="350" y="934"/>
                </a:lnTo>
                <a:lnTo>
                  <a:pt x="349" y="934"/>
                </a:lnTo>
                <a:lnTo>
                  <a:pt x="348" y="935"/>
                </a:lnTo>
                <a:lnTo>
                  <a:pt x="347" y="937"/>
                </a:lnTo>
                <a:lnTo>
                  <a:pt x="347" y="937"/>
                </a:lnTo>
                <a:lnTo>
                  <a:pt x="347" y="937"/>
                </a:lnTo>
                <a:lnTo>
                  <a:pt x="346" y="937"/>
                </a:lnTo>
                <a:lnTo>
                  <a:pt x="346" y="938"/>
                </a:lnTo>
                <a:lnTo>
                  <a:pt x="345" y="938"/>
                </a:lnTo>
                <a:lnTo>
                  <a:pt x="344" y="937"/>
                </a:lnTo>
                <a:lnTo>
                  <a:pt x="344" y="937"/>
                </a:lnTo>
                <a:lnTo>
                  <a:pt x="343" y="937"/>
                </a:lnTo>
                <a:lnTo>
                  <a:pt x="343" y="937"/>
                </a:lnTo>
                <a:lnTo>
                  <a:pt x="341" y="937"/>
                </a:lnTo>
                <a:lnTo>
                  <a:pt x="340" y="936"/>
                </a:lnTo>
                <a:lnTo>
                  <a:pt x="340" y="936"/>
                </a:lnTo>
                <a:lnTo>
                  <a:pt x="339" y="936"/>
                </a:lnTo>
                <a:lnTo>
                  <a:pt x="339" y="937"/>
                </a:lnTo>
                <a:lnTo>
                  <a:pt x="338" y="937"/>
                </a:lnTo>
                <a:lnTo>
                  <a:pt x="337" y="937"/>
                </a:lnTo>
                <a:lnTo>
                  <a:pt x="337" y="937"/>
                </a:lnTo>
                <a:lnTo>
                  <a:pt x="336" y="937"/>
                </a:lnTo>
                <a:lnTo>
                  <a:pt x="335" y="937"/>
                </a:lnTo>
                <a:lnTo>
                  <a:pt x="334" y="937"/>
                </a:lnTo>
                <a:lnTo>
                  <a:pt x="333" y="937"/>
                </a:lnTo>
                <a:lnTo>
                  <a:pt x="333" y="937"/>
                </a:lnTo>
                <a:lnTo>
                  <a:pt x="333" y="936"/>
                </a:lnTo>
                <a:lnTo>
                  <a:pt x="332" y="936"/>
                </a:lnTo>
                <a:lnTo>
                  <a:pt x="331" y="936"/>
                </a:lnTo>
                <a:lnTo>
                  <a:pt x="330" y="936"/>
                </a:lnTo>
                <a:lnTo>
                  <a:pt x="329" y="936"/>
                </a:lnTo>
                <a:lnTo>
                  <a:pt x="327" y="936"/>
                </a:lnTo>
                <a:lnTo>
                  <a:pt x="326" y="936"/>
                </a:lnTo>
                <a:lnTo>
                  <a:pt x="326" y="937"/>
                </a:lnTo>
                <a:lnTo>
                  <a:pt x="326" y="937"/>
                </a:lnTo>
                <a:lnTo>
                  <a:pt x="325" y="937"/>
                </a:lnTo>
                <a:lnTo>
                  <a:pt x="324" y="937"/>
                </a:lnTo>
                <a:lnTo>
                  <a:pt x="323" y="937"/>
                </a:lnTo>
                <a:lnTo>
                  <a:pt x="323" y="937"/>
                </a:lnTo>
                <a:lnTo>
                  <a:pt x="322" y="938"/>
                </a:lnTo>
                <a:lnTo>
                  <a:pt x="321" y="938"/>
                </a:lnTo>
                <a:lnTo>
                  <a:pt x="320" y="937"/>
                </a:lnTo>
                <a:lnTo>
                  <a:pt x="319" y="937"/>
                </a:lnTo>
                <a:lnTo>
                  <a:pt x="319" y="937"/>
                </a:lnTo>
                <a:lnTo>
                  <a:pt x="318" y="936"/>
                </a:lnTo>
                <a:lnTo>
                  <a:pt x="317" y="936"/>
                </a:lnTo>
                <a:lnTo>
                  <a:pt x="316" y="935"/>
                </a:lnTo>
                <a:lnTo>
                  <a:pt x="316" y="934"/>
                </a:lnTo>
                <a:lnTo>
                  <a:pt x="315" y="934"/>
                </a:lnTo>
                <a:lnTo>
                  <a:pt x="315" y="934"/>
                </a:lnTo>
                <a:lnTo>
                  <a:pt x="314" y="934"/>
                </a:lnTo>
                <a:lnTo>
                  <a:pt x="313" y="934"/>
                </a:lnTo>
                <a:lnTo>
                  <a:pt x="312" y="934"/>
                </a:lnTo>
                <a:lnTo>
                  <a:pt x="312" y="934"/>
                </a:lnTo>
                <a:lnTo>
                  <a:pt x="312" y="934"/>
                </a:lnTo>
                <a:lnTo>
                  <a:pt x="312" y="935"/>
                </a:lnTo>
                <a:lnTo>
                  <a:pt x="312" y="936"/>
                </a:lnTo>
                <a:lnTo>
                  <a:pt x="312" y="937"/>
                </a:lnTo>
                <a:lnTo>
                  <a:pt x="311" y="937"/>
                </a:lnTo>
                <a:lnTo>
                  <a:pt x="310" y="937"/>
                </a:lnTo>
                <a:lnTo>
                  <a:pt x="310" y="938"/>
                </a:lnTo>
                <a:lnTo>
                  <a:pt x="309" y="938"/>
                </a:lnTo>
                <a:lnTo>
                  <a:pt x="309" y="938"/>
                </a:lnTo>
                <a:lnTo>
                  <a:pt x="308" y="937"/>
                </a:lnTo>
                <a:lnTo>
                  <a:pt x="307" y="937"/>
                </a:lnTo>
                <a:lnTo>
                  <a:pt x="306" y="936"/>
                </a:lnTo>
                <a:lnTo>
                  <a:pt x="305" y="936"/>
                </a:lnTo>
                <a:lnTo>
                  <a:pt x="305" y="935"/>
                </a:lnTo>
                <a:lnTo>
                  <a:pt x="305" y="935"/>
                </a:lnTo>
                <a:lnTo>
                  <a:pt x="304" y="935"/>
                </a:lnTo>
                <a:lnTo>
                  <a:pt x="303" y="935"/>
                </a:lnTo>
                <a:lnTo>
                  <a:pt x="302" y="934"/>
                </a:lnTo>
                <a:lnTo>
                  <a:pt x="302" y="934"/>
                </a:lnTo>
                <a:lnTo>
                  <a:pt x="301" y="934"/>
                </a:lnTo>
                <a:lnTo>
                  <a:pt x="301" y="933"/>
                </a:lnTo>
                <a:lnTo>
                  <a:pt x="300" y="933"/>
                </a:lnTo>
                <a:lnTo>
                  <a:pt x="300" y="932"/>
                </a:lnTo>
                <a:lnTo>
                  <a:pt x="299" y="932"/>
                </a:lnTo>
                <a:lnTo>
                  <a:pt x="298" y="932"/>
                </a:lnTo>
                <a:lnTo>
                  <a:pt x="298" y="932"/>
                </a:lnTo>
                <a:lnTo>
                  <a:pt x="297" y="934"/>
                </a:lnTo>
                <a:lnTo>
                  <a:pt x="296" y="934"/>
                </a:lnTo>
                <a:lnTo>
                  <a:pt x="295" y="934"/>
                </a:lnTo>
                <a:lnTo>
                  <a:pt x="295" y="934"/>
                </a:lnTo>
                <a:lnTo>
                  <a:pt x="293" y="934"/>
                </a:lnTo>
                <a:lnTo>
                  <a:pt x="292" y="934"/>
                </a:lnTo>
                <a:lnTo>
                  <a:pt x="291" y="935"/>
                </a:lnTo>
                <a:lnTo>
                  <a:pt x="291" y="935"/>
                </a:lnTo>
                <a:lnTo>
                  <a:pt x="291" y="936"/>
                </a:lnTo>
                <a:lnTo>
                  <a:pt x="290" y="936"/>
                </a:lnTo>
                <a:lnTo>
                  <a:pt x="288" y="937"/>
                </a:lnTo>
                <a:lnTo>
                  <a:pt x="288" y="937"/>
                </a:lnTo>
                <a:lnTo>
                  <a:pt x="288" y="937"/>
                </a:lnTo>
                <a:lnTo>
                  <a:pt x="287" y="938"/>
                </a:lnTo>
                <a:lnTo>
                  <a:pt x="286" y="938"/>
                </a:lnTo>
                <a:lnTo>
                  <a:pt x="285" y="938"/>
                </a:lnTo>
                <a:lnTo>
                  <a:pt x="284" y="938"/>
                </a:lnTo>
                <a:lnTo>
                  <a:pt x="284" y="939"/>
                </a:lnTo>
                <a:lnTo>
                  <a:pt x="283" y="940"/>
                </a:lnTo>
                <a:lnTo>
                  <a:pt x="282" y="940"/>
                </a:lnTo>
                <a:lnTo>
                  <a:pt x="282" y="940"/>
                </a:lnTo>
                <a:lnTo>
                  <a:pt x="281" y="941"/>
                </a:lnTo>
                <a:lnTo>
                  <a:pt x="280" y="942"/>
                </a:lnTo>
                <a:lnTo>
                  <a:pt x="279" y="943"/>
                </a:lnTo>
                <a:lnTo>
                  <a:pt x="277" y="944"/>
                </a:lnTo>
                <a:lnTo>
                  <a:pt x="277" y="944"/>
                </a:lnTo>
                <a:lnTo>
                  <a:pt x="277" y="945"/>
                </a:lnTo>
                <a:lnTo>
                  <a:pt x="277" y="946"/>
                </a:lnTo>
                <a:lnTo>
                  <a:pt x="276" y="947"/>
                </a:lnTo>
                <a:lnTo>
                  <a:pt x="275" y="947"/>
                </a:lnTo>
                <a:lnTo>
                  <a:pt x="274" y="947"/>
                </a:lnTo>
                <a:lnTo>
                  <a:pt x="274" y="947"/>
                </a:lnTo>
                <a:lnTo>
                  <a:pt x="273" y="948"/>
                </a:lnTo>
                <a:lnTo>
                  <a:pt x="272" y="948"/>
                </a:lnTo>
                <a:lnTo>
                  <a:pt x="271" y="948"/>
                </a:lnTo>
                <a:lnTo>
                  <a:pt x="270" y="949"/>
                </a:lnTo>
                <a:lnTo>
                  <a:pt x="270" y="949"/>
                </a:lnTo>
                <a:lnTo>
                  <a:pt x="269" y="950"/>
                </a:lnTo>
                <a:lnTo>
                  <a:pt x="269" y="951"/>
                </a:lnTo>
                <a:lnTo>
                  <a:pt x="269" y="951"/>
                </a:lnTo>
                <a:lnTo>
                  <a:pt x="269" y="952"/>
                </a:lnTo>
                <a:lnTo>
                  <a:pt x="270" y="953"/>
                </a:lnTo>
                <a:lnTo>
                  <a:pt x="269" y="954"/>
                </a:lnTo>
                <a:lnTo>
                  <a:pt x="268" y="954"/>
                </a:lnTo>
                <a:lnTo>
                  <a:pt x="268" y="954"/>
                </a:lnTo>
                <a:lnTo>
                  <a:pt x="267" y="954"/>
                </a:lnTo>
                <a:lnTo>
                  <a:pt x="267" y="954"/>
                </a:lnTo>
                <a:lnTo>
                  <a:pt x="267" y="955"/>
                </a:lnTo>
                <a:lnTo>
                  <a:pt x="266" y="955"/>
                </a:lnTo>
                <a:lnTo>
                  <a:pt x="265" y="955"/>
                </a:lnTo>
                <a:lnTo>
                  <a:pt x="264" y="955"/>
                </a:lnTo>
                <a:lnTo>
                  <a:pt x="263" y="955"/>
                </a:lnTo>
                <a:lnTo>
                  <a:pt x="263" y="956"/>
                </a:lnTo>
                <a:lnTo>
                  <a:pt x="262" y="956"/>
                </a:lnTo>
                <a:lnTo>
                  <a:pt x="260" y="957"/>
                </a:lnTo>
                <a:lnTo>
                  <a:pt x="260" y="958"/>
                </a:lnTo>
                <a:lnTo>
                  <a:pt x="259" y="958"/>
                </a:lnTo>
                <a:lnTo>
                  <a:pt x="258" y="959"/>
                </a:lnTo>
                <a:lnTo>
                  <a:pt x="258" y="960"/>
                </a:lnTo>
                <a:lnTo>
                  <a:pt x="257" y="961"/>
                </a:lnTo>
                <a:lnTo>
                  <a:pt x="257" y="961"/>
                </a:lnTo>
                <a:lnTo>
                  <a:pt x="256" y="962"/>
                </a:lnTo>
                <a:lnTo>
                  <a:pt x="256" y="963"/>
                </a:lnTo>
                <a:lnTo>
                  <a:pt x="256" y="964"/>
                </a:lnTo>
                <a:lnTo>
                  <a:pt x="256" y="965"/>
                </a:lnTo>
                <a:lnTo>
                  <a:pt x="256" y="965"/>
                </a:lnTo>
                <a:lnTo>
                  <a:pt x="255" y="965"/>
                </a:lnTo>
                <a:lnTo>
                  <a:pt x="255" y="966"/>
                </a:lnTo>
                <a:lnTo>
                  <a:pt x="253" y="967"/>
                </a:lnTo>
                <a:lnTo>
                  <a:pt x="253" y="968"/>
                </a:lnTo>
                <a:lnTo>
                  <a:pt x="252" y="968"/>
                </a:lnTo>
                <a:lnTo>
                  <a:pt x="251" y="968"/>
                </a:lnTo>
                <a:lnTo>
                  <a:pt x="250" y="968"/>
                </a:lnTo>
                <a:lnTo>
                  <a:pt x="249" y="969"/>
                </a:lnTo>
                <a:lnTo>
                  <a:pt x="249" y="969"/>
                </a:lnTo>
                <a:lnTo>
                  <a:pt x="249" y="970"/>
                </a:lnTo>
                <a:lnTo>
                  <a:pt x="249" y="971"/>
                </a:lnTo>
                <a:lnTo>
                  <a:pt x="248" y="971"/>
                </a:lnTo>
                <a:lnTo>
                  <a:pt x="248" y="972"/>
                </a:lnTo>
                <a:lnTo>
                  <a:pt x="248" y="973"/>
                </a:lnTo>
                <a:lnTo>
                  <a:pt x="248" y="974"/>
                </a:lnTo>
                <a:lnTo>
                  <a:pt x="247" y="974"/>
                </a:lnTo>
                <a:lnTo>
                  <a:pt x="246" y="975"/>
                </a:lnTo>
                <a:lnTo>
                  <a:pt x="246" y="975"/>
                </a:lnTo>
                <a:lnTo>
                  <a:pt x="245" y="975"/>
                </a:lnTo>
                <a:lnTo>
                  <a:pt x="244" y="975"/>
                </a:lnTo>
                <a:lnTo>
                  <a:pt x="243" y="976"/>
                </a:lnTo>
                <a:lnTo>
                  <a:pt x="243" y="977"/>
                </a:lnTo>
                <a:lnTo>
                  <a:pt x="242" y="977"/>
                </a:lnTo>
                <a:lnTo>
                  <a:pt x="242" y="977"/>
                </a:lnTo>
                <a:lnTo>
                  <a:pt x="241" y="977"/>
                </a:lnTo>
                <a:lnTo>
                  <a:pt x="240" y="976"/>
                </a:lnTo>
                <a:lnTo>
                  <a:pt x="239" y="976"/>
                </a:lnTo>
                <a:lnTo>
                  <a:pt x="239" y="977"/>
                </a:lnTo>
                <a:lnTo>
                  <a:pt x="239" y="977"/>
                </a:lnTo>
                <a:lnTo>
                  <a:pt x="238" y="978"/>
                </a:lnTo>
                <a:lnTo>
                  <a:pt x="237" y="978"/>
                </a:lnTo>
                <a:lnTo>
                  <a:pt x="236" y="978"/>
                </a:lnTo>
                <a:lnTo>
                  <a:pt x="235" y="978"/>
                </a:lnTo>
                <a:lnTo>
                  <a:pt x="235" y="978"/>
                </a:lnTo>
                <a:lnTo>
                  <a:pt x="234" y="978"/>
                </a:lnTo>
                <a:lnTo>
                  <a:pt x="234" y="978"/>
                </a:lnTo>
                <a:lnTo>
                  <a:pt x="233" y="978"/>
                </a:lnTo>
                <a:lnTo>
                  <a:pt x="232" y="978"/>
                </a:lnTo>
                <a:lnTo>
                  <a:pt x="232" y="979"/>
                </a:lnTo>
                <a:lnTo>
                  <a:pt x="231" y="980"/>
                </a:lnTo>
                <a:lnTo>
                  <a:pt x="230" y="980"/>
                </a:lnTo>
                <a:lnTo>
                  <a:pt x="229" y="980"/>
                </a:lnTo>
                <a:lnTo>
                  <a:pt x="228" y="980"/>
                </a:lnTo>
                <a:lnTo>
                  <a:pt x="227" y="980"/>
                </a:lnTo>
                <a:lnTo>
                  <a:pt x="227" y="981"/>
                </a:lnTo>
                <a:lnTo>
                  <a:pt x="225" y="981"/>
                </a:lnTo>
                <a:lnTo>
                  <a:pt x="225" y="981"/>
                </a:lnTo>
                <a:lnTo>
                  <a:pt x="225" y="982"/>
                </a:lnTo>
                <a:lnTo>
                  <a:pt x="223" y="982"/>
                </a:lnTo>
                <a:lnTo>
                  <a:pt x="222" y="982"/>
                </a:lnTo>
                <a:lnTo>
                  <a:pt x="221" y="982"/>
                </a:lnTo>
                <a:lnTo>
                  <a:pt x="220" y="982"/>
                </a:lnTo>
                <a:lnTo>
                  <a:pt x="219" y="982"/>
                </a:lnTo>
                <a:lnTo>
                  <a:pt x="218" y="982"/>
                </a:lnTo>
                <a:lnTo>
                  <a:pt x="218" y="981"/>
                </a:lnTo>
                <a:lnTo>
                  <a:pt x="217" y="981"/>
                </a:lnTo>
                <a:lnTo>
                  <a:pt x="216" y="982"/>
                </a:lnTo>
                <a:lnTo>
                  <a:pt x="216" y="982"/>
                </a:lnTo>
                <a:lnTo>
                  <a:pt x="215" y="983"/>
                </a:lnTo>
                <a:lnTo>
                  <a:pt x="214" y="984"/>
                </a:lnTo>
                <a:lnTo>
                  <a:pt x="215" y="985"/>
                </a:lnTo>
                <a:lnTo>
                  <a:pt x="215" y="985"/>
                </a:lnTo>
                <a:lnTo>
                  <a:pt x="216" y="986"/>
                </a:lnTo>
                <a:lnTo>
                  <a:pt x="215" y="987"/>
                </a:lnTo>
                <a:lnTo>
                  <a:pt x="215" y="988"/>
                </a:lnTo>
                <a:lnTo>
                  <a:pt x="215" y="989"/>
                </a:lnTo>
                <a:lnTo>
                  <a:pt x="214" y="989"/>
                </a:lnTo>
                <a:lnTo>
                  <a:pt x="214" y="989"/>
                </a:lnTo>
                <a:lnTo>
                  <a:pt x="213" y="989"/>
                </a:lnTo>
                <a:lnTo>
                  <a:pt x="212" y="989"/>
                </a:lnTo>
                <a:lnTo>
                  <a:pt x="211" y="989"/>
                </a:lnTo>
                <a:lnTo>
                  <a:pt x="210" y="988"/>
                </a:lnTo>
                <a:lnTo>
                  <a:pt x="209" y="988"/>
                </a:lnTo>
                <a:lnTo>
                  <a:pt x="208" y="988"/>
                </a:lnTo>
                <a:lnTo>
                  <a:pt x="207" y="988"/>
                </a:lnTo>
                <a:lnTo>
                  <a:pt x="207" y="989"/>
                </a:lnTo>
                <a:lnTo>
                  <a:pt x="206" y="989"/>
                </a:lnTo>
                <a:lnTo>
                  <a:pt x="205" y="989"/>
                </a:lnTo>
                <a:lnTo>
                  <a:pt x="204" y="989"/>
                </a:lnTo>
                <a:lnTo>
                  <a:pt x="203" y="989"/>
                </a:lnTo>
                <a:lnTo>
                  <a:pt x="202" y="989"/>
                </a:lnTo>
                <a:lnTo>
                  <a:pt x="201" y="989"/>
                </a:lnTo>
                <a:lnTo>
                  <a:pt x="200" y="989"/>
                </a:lnTo>
                <a:lnTo>
                  <a:pt x="200" y="989"/>
                </a:lnTo>
                <a:lnTo>
                  <a:pt x="199" y="990"/>
                </a:lnTo>
                <a:lnTo>
                  <a:pt x="198" y="990"/>
                </a:lnTo>
                <a:lnTo>
                  <a:pt x="197" y="990"/>
                </a:lnTo>
                <a:lnTo>
                  <a:pt x="197" y="990"/>
                </a:lnTo>
                <a:lnTo>
                  <a:pt x="196" y="991"/>
                </a:lnTo>
                <a:lnTo>
                  <a:pt x="195" y="991"/>
                </a:lnTo>
                <a:lnTo>
                  <a:pt x="194" y="992"/>
                </a:lnTo>
                <a:lnTo>
                  <a:pt x="193" y="992"/>
                </a:lnTo>
                <a:lnTo>
                  <a:pt x="192" y="993"/>
                </a:lnTo>
                <a:lnTo>
                  <a:pt x="191" y="993"/>
                </a:lnTo>
                <a:lnTo>
                  <a:pt x="191" y="994"/>
                </a:lnTo>
                <a:lnTo>
                  <a:pt x="190" y="995"/>
                </a:lnTo>
                <a:lnTo>
                  <a:pt x="189" y="995"/>
                </a:lnTo>
                <a:lnTo>
                  <a:pt x="188" y="995"/>
                </a:lnTo>
                <a:lnTo>
                  <a:pt x="187" y="996"/>
                </a:lnTo>
                <a:lnTo>
                  <a:pt x="186" y="998"/>
                </a:lnTo>
                <a:lnTo>
                  <a:pt x="186" y="999"/>
                </a:lnTo>
                <a:lnTo>
                  <a:pt x="186" y="999"/>
                </a:lnTo>
                <a:lnTo>
                  <a:pt x="185" y="999"/>
                </a:lnTo>
                <a:lnTo>
                  <a:pt x="184" y="999"/>
                </a:lnTo>
                <a:lnTo>
                  <a:pt x="183" y="999"/>
                </a:lnTo>
                <a:lnTo>
                  <a:pt x="182" y="999"/>
                </a:lnTo>
                <a:lnTo>
                  <a:pt x="181" y="1000"/>
                </a:lnTo>
                <a:lnTo>
                  <a:pt x="179" y="999"/>
                </a:lnTo>
                <a:lnTo>
                  <a:pt x="178" y="999"/>
                </a:lnTo>
                <a:lnTo>
                  <a:pt x="177" y="999"/>
                </a:lnTo>
                <a:lnTo>
                  <a:pt x="176" y="997"/>
                </a:lnTo>
                <a:lnTo>
                  <a:pt x="176" y="997"/>
                </a:lnTo>
                <a:lnTo>
                  <a:pt x="175" y="996"/>
                </a:lnTo>
                <a:lnTo>
                  <a:pt x="174" y="995"/>
                </a:lnTo>
                <a:lnTo>
                  <a:pt x="174" y="994"/>
                </a:lnTo>
                <a:lnTo>
                  <a:pt x="173" y="993"/>
                </a:lnTo>
                <a:lnTo>
                  <a:pt x="172" y="992"/>
                </a:lnTo>
                <a:lnTo>
                  <a:pt x="172" y="992"/>
                </a:lnTo>
                <a:lnTo>
                  <a:pt x="172" y="992"/>
                </a:lnTo>
                <a:lnTo>
                  <a:pt x="172" y="991"/>
                </a:lnTo>
                <a:lnTo>
                  <a:pt x="171" y="990"/>
                </a:lnTo>
                <a:lnTo>
                  <a:pt x="169" y="990"/>
                </a:lnTo>
                <a:lnTo>
                  <a:pt x="169" y="990"/>
                </a:lnTo>
                <a:lnTo>
                  <a:pt x="168" y="990"/>
                </a:lnTo>
                <a:lnTo>
                  <a:pt x="167" y="990"/>
                </a:lnTo>
                <a:lnTo>
                  <a:pt x="166" y="990"/>
                </a:lnTo>
                <a:lnTo>
                  <a:pt x="165" y="990"/>
                </a:lnTo>
                <a:lnTo>
                  <a:pt x="164" y="990"/>
                </a:lnTo>
                <a:lnTo>
                  <a:pt x="163" y="991"/>
                </a:lnTo>
                <a:lnTo>
                  <a:pt x="162" y="991"/>
                </a:lnTo>
                <a:lnTo>
                  <a:pt x="162" y="992"/>
                </a:lnTo>
                <a:lnTo>
                  <a:pt x="161" y="992"/>
                </a:lnTo>
                <a:lnTo>
                  <a:pt x="160" y="992"/>
                </a:lnTo>
                <a:lnTo>
                  <a:pt x="159" y="992"/>
                </a:lnTo>
                <a:lnTo>
                  <a:pt x="158" y="992"/>
                </a:lnTo>
                <a:lnTo>
                  <a:pt x="157" y="992"/>
                </a:lnTo>
                <a:lnTo>
                  <a:pt x="156" y="992"/>
                </a:lnTo>
                <a:lnTo>
                  <a:pt x="156" y="991"/>
                </a:lnTo>
                <a:lnTo>
                  <a:pt x="155" y="990"/>
                </a:lnTo>
                <a:lnTo>
                  <a:pt x="154" y="990"/>
                </a:lnTo>
                <a:lnTo>
                  <a:pt x="153" y="989"/>
                </a:lnTo>
                <a:lnTo>
                  <a:pt x="152" y="989"/>
                </a:lnTo>
                <a:lnTo>
                  <a:pt x="151" y="989"/>
                </a:lnTo>
                <a:lnTo>
                  <a:pt x="150" y="987"/>
                </a:lnTo>
                <a:lnTo>
                  <a:pt x="149" y="986"/>
                </a:lnTo>
                <a:lnTo>
                  <a:pt x="148" y="986"/>
                </a:lnTo>
                <a:lnTo>
                  <a:pt x="148" y="985"/>
                </a:lnTo>
                <a:lnTo>
                  <a:pt x="146" y="985"/>
                </a:lnTo>
                <a:lnTo>
                  <a:pt x="144" y="984"/>
                </a:lnTo>
                <a:lnTo>
                  <a:pt x="144" y="984"/>
                </a:lnTo>
                <a:lnTo>
                  <a:pt x="143" y="984"/>
                </a:lnTo>
                <a:lnTo>
                  <a:pt x="141" y="984"/>
                </a:lnTo>
                <a:lnTo>
                  <a:pt x="140" y="983"/>
                </a:lnTo>
                <a:lnTo>
                  <a:pt x="139" y="983"/>
                </a:lnTo>
                <a:lnTo>
                  <a:pt x="137" y="983"/>
                </a:lnTo>
                <a:lnTo>
                  <a:pt x="137" y="983"/>
                </a:lnTo>
                <a:lnTo>
                  <a:pt x="136" y="984"/>
                </a:lnTo>
                <a:lnTo>
                  <a:pt x="135" y="984"/>
                </a:lnTo>
                <a:lnTo>
                  <a:pt x="134" y="984"/>
                </a:lnTo>
                <a:lnTo>
                  <a:pt x="134" y="983"/>
                </a:lnTo>
                <a:lnTo>
                  <a:pt x="134" y="983"/>
                </a:lnTo>
                <a:lnTo>
                  <a:pt x="132" y="983"/>
                </a:lnTo>
                <a:lnTo>
                  <a:pt x="130" y="983"/>
                </a:lnTo>
                <a:lnTo>
                  <a:pt x="130" y="983"/>
                </a:lnTo>
                <a:lnTo>
                  <a:pt x="129" y="983"/>
                </a:lnTo>
                <a:lnTo>
                  <a:pt x="128" y="984"/>
                </a:lnTo>
                <a:lnTo>
                  <a:pt x="127" y="984"/>
                </a:lnTo>
                <a:lnTo>
                  <a:pt x="127" y="984"/>
                </a:lnTo>
                <a:lnTo>
                  <a:pt x="126" y="985"/>
                </a:lnTo>
                <a:lnTo>
                  <a:pt x="125" y="985"/>
                </a:lnTo>
                <a:lnTo>
                  <a:pt x="124" y="986"/>
                </a:lnTo>
                <a:lnTo>
                  <a:pt x="123" y="986"/>
                </a:lnTo>
                <a:lnTo>
                  <a:pt x="123" y="986"/>
                </a:lnTo>
                <a:lnTo>
                  <a:pt x="123" y="987"/>
                </a:lnTo>
                <a:lnTo>
                  <a:pt x="122" y="987"/>
                </a:lnTo>
                <a:lnTo>
                  <a:pt x="122" y="988"/>
                </a:lnTo>
                <a:lnTo>
                  <a:pt x="120" y="989"/>
                </a:lnTo>
                <a:lnTo>
                  <a:pt x="120" y="989"/>
                </a:lnTo>
                <a:lnTo>
                  <a:pt x="120" y="989"/>
                </a:lnTo>
                <a:lnTo>
                  <a:pt x="119" y="990"/>
                </a:lnTo>
                <a:lnTo>
                  <a:pt x="118" y="990"/>
                </a:lnTo>
                <a:lnTo>
                  <a:pt x="116" y="991"/>
                </a:lnTo>
                <a:lnTo>
                  <a:pt x="116" y="992"/>
                </a:lnTo>
                <a:lnTo>
                  <a:pt x="115" y="992"/>
                </a:lnTo>
                <a:lnTo>
                  <a:pt x="114" y="993"/>
                </a:lnTo>
                <a:lnTo>
                  <a:pt x="114" y="994"/>
                </a:lnTo>
                <a:lnTo>
                  <a:pt x="113" y="995"/>
                </a:lnTo>
                <a:lnTo>
                  <a:pt x="113" y="995"/>
                </a:lnTo>
                <a:lnTo>
                  <a:pt x="113" y="996"/>
                </a:lnTo>
                <a:lnTo>
                  <a:pt x="113" y="997"/>
                </a:lnTo>
                <a:lnTo>
                  <a:pt x="112" y="998"/>
                </a:lnTo>
                <a:lnTo>
                  <a:pt x="112" y="999"/>
                </a:lnTo>
                <a:lnTo>
                  <a:pt x="111" y="999"/>
                </a:lnTo>
                <a:lnTo>
                  <a:pt x="110" y="1000"/>
                </a:lnTo>
                <a:lnTo>
                  <a:pt x="109" y="1000"/>
                </a:lnTo>
                <a:lnTo>
                  <a:pt x="109" y="1001"/>
                </a:lnTo>
                <a:lnTo>
                  <a:pt x="108" y="1002"/>
                </a:lnTo>
                <a:lnTo>
                  <a:pt x="107" y="1002"/>
                </a:lnTo>
                <a:lnTo>
                  <a:pt x="106" y="1002"/>
                </a:lnTo>
                <a:lnTo>
                  <a:pt x="103" y="1003"/>
                </a:lnTo>
                <a:lnTo>
                  <a:pt x="102" y="1004"/>
                </a:lnTo>
                <a:lnTo>
                  <a:pt x="101" y="1004"/>
                </a:lnTo>
                <a:lnTo>
                  <a:pt x="100" y="1005"/>
                </a:lnTo>
                <a:lnTo>
                  <a:pt x="99" y="1005"/>
                </a:lnTo>
                <a:lnTo>
                  <a:pt x="99" y="1005"/>
                </a:lnTo>
                <a:lnTo>
                  <a:pt x="98" y="1005"/>
                </a:lnTo>
                <a:lnTo>
                  <a:pt x="97" y="1005"/>
                </a:lnTo>
                <a:lnTo>
                  <a:pt x="96" y="1005"/>
                </a:lnTo>
                <a:lnTo>
                  <a:pt x="95" y="1005"/>
                </a:lnTo>
                <a:lnTo>
                  <a:pt x="92" y="1006"/>
                </a:lnTo>
                <a:lnTo>
                  <a:pt x="92" y="1006"/>
                </a:lnTo>
                <a:lnTo>
                  <a:pt x="91" y="1006"/>
                </a:lnTo>
                <a:lnTo>
                  <a:pt x="90" y="1006"/>
                </a:lnTo>
                <a:lnTo>
                  <a:pt x="90" y="1006"/>
                </a:lnTo>
                <a:lnTo>
                  <a:pt x="89" y="1006"/>
                </a:lnTo>
                <a:lnTo>
                  <a:pt x="88" y="1006"/>
                </a:lnTo>
                <a:lnTo>
                  <a:pt x="86" y="1008"/>
                </a:lnTo>
                <a:lnTo>
                  <a:pt x="85" y="1009"/>
                </a:lnTo>
                <a:lnTo>
                  <a:pt x="85" y="1009"/>
                </a:lnTo>
                <a:lnTo>
                  <a:pt x="84" y="1011"/>
                </a:lnTo>
                <a:lnTo>
                  <a:pt x="81" y="1014"/>
                </a:lnTo>
                <a:lnTo>
                  <a:pt x="79" y="1016"/>
                </a:lnTo>
                <a:lnTo>
                  <a:pt x="77" y="1018"/>
                </a:lnTo>
                <a:lnTo>
                  <a:pt x="75" y="1019"/>
                </a:lnTo>
                <a:lnTo>
                  <a:pt x="73" y="1020"/>
                </a:lnTo>
                <a:lnTo>
                  <a:pt x="71" y="1020"/>
                </a:lnTo>
                <a:lnTo>
                  <a:pt x="69" y="1020"/>
                </a:lnTo>
                <a:lnTo>
                  <a:pt x="67" y="1019"/>
                </a:lnTo>
                <a:lnTo>
                  <a:pt x="67" y="1019"/>
                </a:lnTo>
                <a:lnTo>
                  <a:pt x="64" y="1018"/>
                </a:lnTo>
                <a:lnTo>
                  <a:pt x="62" y="1018"/>
                </a:lnTo>
                <a:lnTo>
                  <a:pt x="61" y="1018"/>
                </a:lnTo>
                <a:lnTo>
                  <a:pt x="61" y="1017"/>
                </a:lnTo>
                <a:lnTo>
                  <a:pt x="60" y="1017"/>
                </a:lnTo>
                <a:lnTo>
                  <a:pt x="60" y="1017"/>
                </a:lnTo>
                <a:lnTo>
                  <a:pt x="59" y="1016"/>
                </a:lnTo>
                <a:lnTo>
                  <a:pt x="58" y="1016"/>
                </a:lnTo>
                <a:lnTo>
                  <a:pt x="57" y="1016"/>
                </a:lnTo>
                <a:lnTo>
                  <a:pt x="56" y="1016"/>
                </a:lnTo>
                <a:lnTo>
                  <a:pt x="56" y="1016"/>
                </a:lnTo>
                <a:lnTo>
                  <a:pt x="55" y="1016"/>
                </a:lnTo>
                <a:lnTo>
                  <a:pt x="53" y="1015"/>
                </a:lnTo>
                <a:lnTo>
                  <a:pt x="53" y="1014"/>
                </a:lnTo>
                <a:lnTo>
                  <a:pt x="52" y="1014"/>
                </a:lnTo>
                <a:lnTo>
                  <a:pt x="52" y="1013"/>
                </a:lnTo>
                <a:lnTo>
                  <a:pt x="51" y="1013"/>
                </a:lnTo>
                <a:lnTo>
                  <a:pt x="50" y="1013"/>
                </a:lnTo>
                <a:lnTo>
                  <a:pt x="49" y="1013"/>
                </a:lnTo>
                <a:lnTo>
                  <a:pt x="49" y="1013"/>
                </a:lnTo>
                <a:lnTo>
                  <a:pt x="47" y="1013"/>
                </a:lnTo>
                <a:lnTo>
                  <a:pt x="45" y="1013"/>
                </a:lnTo>
                <a:lnTo>
                  <a:pt x="44" y="1013"/>
                </a:lnTo>
                <a:lnTo>
                  <a:pt x="42" y="1013"/>
                </a:lnTo>
                <a:lnTo>
                  <a:pt x="41" y="1013"/>
                </a:lnTo>
                <a:lnTo>
                  <a:pt x="40" y="1013"/>
                </a:lnTo>
                <a:lnTo>
                  <a:pt x="39" y="1013"/>
                </a:lnTo>
                <a:lnTo>
                  <a:pt x="37" y="1013"/>
                </a:lnTo>
                <a:lnTo>
                  <a:pt x="36" y="1013"/>
                </a:lnTo>
                <a:lnTo>
                  <a:pt x="35" y="1012"/>
                </a:lnTo>
                <a:lnTo>
                  <a:pt x="35" y="1012"/>
                </a:lnTo>
                <a:lnTo>
                  <a:pt x="34" y="1012"/>
                </a:lnTo>
                <a:lnTo>
                  <a:pt x="34" y="1013"/>
                </a:lnTo>
                <a:lnTo>
                  <a:pt x="33" y="1013"/>
                </a:lnTo>
                <a:lnTo>
                  <a:pt x="32" y="1014"/>
                </a:lnTo>
                <a:lnTo>
                  <a:pt x="32" y="1014"/>
                </a:lnTo>
                <a:lnTo>
                  <a:pt x="30" y="1013"/>
                </a:lnTo>
                <a:lnTo>
                  <a:pt x="27" y="1013"/>
                </a:lnTo>
                <a:lnTo>
                  <a:pt x="25" y="1013"/>
                </a:lnTo>
                <a:lnTo>
                  <a:pt x="23" y="1012"/>
                </a:lnTo>
                <a:lnTo>
                  <a:pt x="21" y="1010"/>
                </a:lnTo>
                <a:lnTo>
                  <a:pt x="19" y="1009"/>
                </a:lnTo>
                <a:lnTo>
                  <a:pt x="17" y="1009"/>
                </a:lnTo>
                <a:lnTo>
                  <a:pt x="16" y="1008"/>
                </a:lnTo>
                <a:lnTo>
                  <a:pt x="15" y="1007"/>
                </a:lnTo>
                <a:lnTo>
                  <a:pt x="14" y="1007"/>
                </a:lnTo>
                <a:lnTo>
                  <a:pt x="14" y="1007"/>
                </a:lnTo>
                <a:lnTo>
                  <a:pt x="13" y="1007"/>
                </a:lnTo>
                <a:lnTo>
                  <a:pt x="12" y="1007"/>
                </a:lnTo>
                <a:lnTo>
                  <a:pt x="11" y="1007"/>
                </a:lnTo>
                <a:lnTo>
                  <a:pt x="11" y="1007"/>
                </a:lnTo>
                <a:lnTo>
                  <a:pt x="10" y="1007"/>
                </a:lnTo>
                <a:lnTo>
                  <a:pt x="9" y="1007"/>
                </a:lnTo>
                <a:lnTo>
                  <a:pt x="8" y="1007"/>
                </a:lnTo>
                <a:lnTo>
                  <a:pt x="7" y="1007"/>
                </a:lnTo>
                <a:lnTo>
                  <a:pt x="7" y="1008"/>
                </a:lnTo>
                <a:lnTo>
                  <a:pt x="7" y="1008"/>
                </a:lnTo>
                <a:lnTo>
                  <a:pt x="6" y="1008"/>
                </a:lnTo>
                <a:lnTo>
                  <a:pt x="5" y="1008"/>
                </a:lnTo>
                <a:lnTo>
                  <a:pt x="4" y="1007"/>
                </a:lnTo>
                <a:lnTo>
                  <a:pt x="4" y="1007"/>
                </a:lnTo>
                <a:lnTo>
                  <a:pt x="3" y="1007"/>
                </a:lnTo>
                <a:lnTo>
                  <a:pt x="2" y="1007"/>
                </a:lnTo>
                <a:lnTo>
                  <a:pt x="1" y="1007"/>
                </a:lnTo>
                <a:lnTo>
                  <a:pt x="0" y="1006"/>
                </a:lnTo>
                <a:lnTo>
                  <a:pt x="1" y="1004"/>
                </a:lnTo>
                <a:lnTo>
                  <a:pt x="4" y="1002"/>
                </a:lnTo>
                <a:lnTo>
                  <a:pt x="9" y="999"/>
                </a:lnTo>
                <a:lnTo>
                  <a:pt x="13" y="992"/>
                </a:lnTo>
                <a:lnTo>
                  <a:pt x="18" y="987"/>
                </a:lnTo>
                <a:lnTo>
                  <a:pt x="20" y="985"/>
                </a:lnTo>
                <a:lnTo>
                  <a:pt x="26" y="976"/>
                </a:lnTo>
                <a:lnTo>
                  <a:pt x="31" y="971"/>
                </a:lnTo>
                <a:lnTo>
                  <a:pt x="35" y="969"/>
                </a:lnTo>
                <a:lnTo>
                  <a:pt x="42" y="963"/>
                </a:lnTo>
                <a:lnTo>
                  <a:pt x="60" y="954"/>
                </a:lnTo>
                <a:lnTo>
                  <a:pt x="70" y="951"/>
                </a:lnTo>
                <a:lnTo>
                  <a:pt x="74" y="946"/>
                </a:lnTo>
                <a:lnTo>
                  <a:pt x="78" y="941"/>
                </a:lnTo>
                <a:lnTo>
                  <a:pt x="81" y="938"/>
                </a:lnTo>
                <a:lnTo>
                  <a:pt x="87" y="925"/>
                </a:lnTo>
                <a:lnTo>
                  <a:pt x="83" y="924"/>
                </a:lnTo>
                <a:lnTo>
                  <a:pt x="84" y="906"/>
                </a:lnTo>
                <a:lnTo>
                  <a:pt x="83" y="894"/>
                </a:lnTo>
                <a:lnTo>
                  <a:pt x="85" y="888"/>
                </a:lnTo>
                <a:lnTo>
                  <a:pt x="95" y="882"/>
                </a:lnTo>
                <a:lnTo>
                  <a:pt x="101" y="880"/>
                </a:lnTo>
                <a:lnTo>
                  <a:pt x="106" y="878"/>
                </a:lnTo>
                <a:lnTo>
                  <a:pt x="113" y="870"/>
                </a:lnTo>
                <a:lnTo>
                  <a:pt x="116" y="862"/>
                </a:lnTo>
                <a:lnTo>
                  <a:pt x="116" y="860"/>
                </a:lnTo>
                <a:lnTo>
                  <a:pt x="114" y="856"/>
                </a:lnTo>
                <a:lnTo>
                  <a:pt x="105" y="849"/>
                </a:lnTo>
                <a:lnTo>
                  <a:pt x="92" y="849"/>
                </a:lnTo>
                <a:lnTo>
                  <a:pt x="88" y="848"/>
                </a:lnTo>
                <a:lnTo>
                  <a:pt x="84" y="845"/>
                </a:lnTo>
                <a:lnTo>
                  <a:pt x="80" y="840"/>
                </a:lnTo>
                <a:lnTo>
                  <a:pt x="78" y="835"/>
                </a:lnTo>
                <a:lnTo>
                  <a:pt x="78" y="825"/>
                </a:lnTo>
                <a:lnTo>
                  <a:pt x="73" y="813"/>
                </a:lnTo>
                <a:lnTo>
                  <a:pt x="71" y="810"/>
                </a:lnTo>
                <a:lnTo>
                  <a:pt x="69" y="810"/>
                </a:lnTo>
                <a:lnTo>
                  <a:pt x="69" y="813"/>
                </a:lnTo>
                <a:lnTo>
                  <a:pt x="69" y="812"/>
                </a:lnTo>
                <a:lnTo>
                  <a:pt x="68" y="811"/>
                </a:lnTo>
                <a:lnTo>
                  <a:pt x="67" y="810"/>
                </a:lnTo>
                <a:lnTo>
                  <a:pt x="66" y="810"/>
                </a:lnTo>
                <a:lnTo>
                  <a:pt x="66" y="809"/>
                </a:lnTo>
                <a:lnTo>
                  <a:pt x="65" y="809"/>
                </a:lnTo>
                <a:lnTo>
                  <a:pt x="64" y="808"/>
                </a:lnTo>
                <a:lnTo>
                  <a:pt x="64" y="807"/>
                </a:lnTo>
                <a:lnTo>
                  <a:pt x="63" y="807"/>
                </a:lnTo>
                <a:lnTo>
                  <a:pt x="63" y="806"/>
                </a:lnTo>
                <a:lnTo>
                  <a:pt x="63" y="806"/>
                </a:lnTo>
                <a:lnTo>
                  <a:pt x="62" y="805"/>
                </a:lnTo>
                <a:lnTo>
                  <a:pt x="61" y="805"/>
                </a:lnTo>
                <a:lnTo>
                  <a:pt x="61" y="804"/>
                </a:lnTo>
                <a:lnTo>
                  <a:pt x="60" y="804"/>
                </a:lnTo>
                <a:lnTo>
                  <a:pt x="60" y="803"/>
                </a:lnTo>
                <a:lnTo>
                  <a:pt x="60" y="803"/>
                </a:lnTo>
                <a:lnTo>
                  <a:pt x="59" y="802"/>
                </a:lnTo>
                <a:lnTo>
                  <a:pt x="58" y="802"/>
                </a:lnTo>
                <a:lnTo>
                  <a:pt x="58" y="801"/>
                </a:lnTo>
                <a:lnTo>
                  <a:pt x="57" y="801"/>
                </a:lnTo>
                <a:lnTo>
                  <a:pt x="56" y="800"/>
                </a:lnTo>
                <a:lnTo>
                  <a:pt x="56" y="800"/>
                </a:lnTo>
                <a:lnTo>
                  <a:pt x="55" y="800"/>
                </a:lnTo>
                <a:lnTo>
                  <a:pt x="54" y="799"/>
                </a:lnTo>
                <a:lnTo>
                  <a:pt x="53" y="799"/>
                </a:lnTo>
                <a:lnTo>
                  <a:pt x="53" y="799"/>
                </a:lnTo>
                <a:lnTo>
                  <a:pt x="52" y="798"/>
                </a:lnTo>
                <a:lnTo>
                  <a:pt x="51" y="797"/>
                </a:lnTo>
                <a:lnTo>
                  <a:pt x="50" y="796"/>
                </a:lnTo>
                <a:lnTo>
                  <a:pt x="50" y="796"/>
                </a:lnTo>
                <a:lnTo>
                  <a:pt x="49" y="795"/>
                </a:lnTo>
                <a:lnTo>
                  <a:pt x="49" y="794"/>
                </a:lnTo>
                <a:lnTo>
                  <a:pt x="48" y="794"/>
                </a:lnTo>
                <a:lnTo>
                  <a:pt x="47" y="793"/>
                </a:lnTo>
                <a:lnTo>
                  <a:pt x="47" y="792"/>
                </a:lnTo>
                <a:lnTo>
                  <a:pt x="46" y="792"/>
                </a:lnTo>
                <a:lnTo>
                  <a:pt x="46" y="792"/>
                </a:lnTo>
                <a:lnTo>
                  <a:pt x="46" y="791"/>
                </a:lnTo>
                <a:lnTo>
                  <a:pt x="44" y="789"/>
                </a:lnTo>
                <a:lnTo>
                  <a:pt x="44" y="789"/>
                </a:lnTo>
                <a:lnTo>
                  <a:pt x="43" y="788"/>
                </a:lnTo>
                <a:lnTo>
                  <a:pt x="43" y="787"/>
                </a:lnTo>
                <a:lnTo>
                  <a:pt x="42" y="786"/>
                </a:lnTo>
                <a:lnTo>
                  <a:pt x="42" y="785"/>
                </a:lnTo>
                <a:lnTo>
                  <a:pt x="41" y="784"/>
                </a:lnTo>
                <a:lnTo>
                  <a:pt x="41" y="782"/>
                </a:lnTo>
                <a:lnTo>
                  <a:pt x="41" y="782"/>
                </a:lnTo>
                <a:lnTo>
                  <a:pt x="40" y="782"/>
                </a:lnTo>
                <a:lnTo>
                  <a:pt x="40" y="781"/>
                </a:lnTo>
                <a:lnTo>
                  <a:pt x="40" y="779"/>
                </a:lnTo>
                <a:lnTo>
                  <a:pt x="39" y="779"/>
                </a:lnTo>
                <a:lnTo>
                  <a:pt x="39" y="778"/>
                </a:lnTo>
                <a:lnTo>
                  <a:pt x="39" y="777"/>
                </a:lnTo>
                <a:lnTo>
                  <a:pt x="39" y="776"/>
                </a:lnTo>
                <a:lnTo>
                  <a:pt x="40" y="775"/>
                </a:lnTo>
                <a:lnTo>
                  <a:pt x="40" y="773"/>
                </a:lnTo>
                <a:lnTo>
                  <a:pt x="41" y="772"/>
                </a:lnTo>
                <a:lnTo>
                  <a:pt x="41" y="772"/>
                </a:lnTo>
                <a:lnTo>
                  <a:pt x="42" y="770"/>
                </a:lnTo>
                <a:lnTo>
                  <a:pt x="42" y="769"/>
                </a:lnTo>
                <a:lnTo>
                  <a:pt x="42" y="768"/>
                </a:lnTo>
                <a:lnTo>
                  <a:pt x="42" y="767"/>
                </a:lnTo>
                <a:lnTo>
                  <a:pt x="43" y="767"/>
                </a:lnTo>
                <a:lnTo>
                  <a:pt x="44" y="766"/>
                </a:lnTo>
                <a:lnTo>
                  <a:pt x="45" y="765"/>
                </a:lnTo>
                <a:lnTo>
                  <a:pt x="46" y="764"/>
                </a:lnTo>
                <a:lnTo>
                  <a:pt x="46" y="763"/>
                </a:lnTo>
                <a:lnTo>
                  <a:pt x="46" y="762"/>
                </a:lnTo>
                <a:lnTo>
                  <a:pt x="46" y="761"/>
                </a:lnTo>
                <a:lnTo>
                  <a:pt x="47" y="761"/>
                </a:lnTo>
                <a:lnTo>
                  <a:pt x="48" y="759"/>
                </a:lnTo>
                <a:lnTo>
                  <a:pt x="48" y="758"/>
                </a:lnTo>
                <a:lnTo>
                  <a:pt x="49" y="758"/>
                </a:lnTo>
                <a:lnTo>
                  <a:pt x="49" y="756"/>
                </a:lnTo>
                <a:lnTo>
                  <a:pt x="50" y="755"/>
                </a:lnTo>
                <a:lnTo>
                  <a:pt x="50" y="754"/>
                </a:lnTo>
                <a:lnTo>
                  <a:pt x="51" y="754"/>
                </a:lnTo>
                <a:lnTo>
                  <a:pt x="51" y="754"/>
                </a:lnTo>
                <a:lnTo>
                  <a:pt x="52" y="754"/>
                </a:lnTo>
                <a:lnTo>
                  <a:pt x="52" y="753"/>
                </a:lnTo>
                <a:lnTo>
                  <a:pt x="53" y="753"/>
                </a:lnTo>
                <a:lnTo>
                  <a:pt x="53" y="752"/>
                </a:lnTo>
                <a:lnTo>
                  <a:pt x="53" y="752"/>
                </a:lnTo>
                <a:lnTo>
                  <a:pt x="53" y="751"/>
                </a:lnTo>
                <a:lnTo>
                  <a:pt x="54" y="751"/>
                </a:lnTo>
                <a:lnTo>
                  <a:pt x="54" y="751"/>
                </a:lnTo>
                <a:lnTo>
                  <a:pt x="55" y="751"/>
                </a:lnTo>
                <a:lnTo>
                  <a:pt x="55" y="750"/>
                </a:lnTo>
                <a:lnTo>
                  <a:pt x="56" y="750"/>
                </a:lnTo>
                <a:lnTo>
                  <a:pt x="56" y="749"/>
                </a:lnTo>
                <a:lnTo>
                  <a:pt x="56" y="748"/>
                </a:lnTo>
                <a:lnTo>
                  <a:pt x="57" y="748"/>
                </a:lnTo>
                <a:lnTo>
                  <a:pt x="58" y="748"/>
                </a:lnTo>
                <a:lnTo>
                  <a:pt x="58" y="747"/>
                </a:lnTo>
                <a:lnTo>
                  <a:pt x="58" y="746"/>
                </a:lnTo>
                <a:lnTo>
                  <a:pt x="58" y="745"/>
                </a:lnTo>
                <a:lnTo>
                  <a:pt x="58" y="744"/>
                </a:lnTo>
                <a:lnTo>
                  <a:pt x="58" y="744"/>
                </a:lnTo>
                <a:lnTo>
                  <a:pt x="58" y="743"/>
                </a:lnTo>
                <a:lnTo>
                  <a:pt x="58" y="742"/>
                </a:lnTo>
                <a:lnTo>
                  <a:pt x="59" y="741"/>
                </a:lnTo>
                <a:lnTo>
                  <a:pt x="59" y="741"/>
                </a:lnTo>
                <a:lnTo>
                  <a:pt x="59" y="740"/>
                </a:lnTo>
                <a:lnTo>
                  <a:pt x="60" y="740"/>
                </a:lnTo>
                <a:lnTo>
                  <a:pt x="60" y="739"/>
                </a:lnTo>
                <a:lnTo>
                  <a:pt x="60" y="739"/>
                </a:lnTo>
                <a:lnTo>
                  <a:pt x="60" y="738"/>
                </a:lnTo>
                <a:lnTo>
                  <a:pt x="61" y="738"/>
                </a:lnTo>
                <a:lnTo>
                  <a:pt x="62" y="738"/>
                </a:lnTo>
                <a:lnTo>
                  <a:pt x="62" y="737"/>
                </a:lnTo>
                <a:lnTo>
                  <a:pt x="63" y="737"/>
                </a:lnTo>
                <a:lnTo>
                  <a:pt x="63" y="737"/>
                </a:lnTo>
                <a:lnTo>
                  <a:pt x="64" y="737"/>
                </a:lnTo>
                <a:lnTo>
                  <a:pt x="64" y="736"/>
                </a:lnTo>
                <a:lnTo>
                  <a:pt x="64" y="734"/>
                </a:lnTo>
                <a:lnTo>
                  <a:pt x="65" y="734"/>
                </a:lnTo>
                <a:lnTo>
                  <a:pt x="65" y="733"/>
                </a:lnTo>
                <a:lnTo>
                  <a:pt x="66" y="732"/>
                </a:lnTo>
                <a:lnTo>
                  <a:pt x="66" y="731"/>
                </a:lnTo>
                <a:lnTo>
                  <a:pt x="66" y="730"/>
                </a:lnTo>
                <a:lnTo>
                  <a:pt x="66" y="730"/>
                </a:lnTo>
                <a:lnTo>
                  <a:pt x="66" y="729"/>
                </a:lnTo>
                <a:lnTo>
                  <a:pt x="66" y="728"/>
                </a:lnTo>
                <a:lnTo>
                  <a:pt x="66" y="727"/>
                </a:lnTo>
                <a:lnTo>
                  <a:pt x="66" y="727"/>
                </a:lnTo>
                <a:lnTo>
                  <a:pt x="67" y="726"/>
                </a:lnTo>
                <a:lnTo>
                  <a:pt x="67" y="725"/>
                </a:lnTo>
                <a:lnTo>
                  <a:pt x="66" y="724"/>
                </a:lnTo>
                <a:lnTo>
                  <a:pt x="66" y="723"/>
                </a:lnTo>
                <a:lnTo>
                  <a:pt x="66" y="723"/>
                </a:lnTo>
                <a:lnTo>
                  <a:pt x="65" y="723"/>
                </a:lnTo>
                <a:lnTo>
                  <a:pt x="65" y="722"/>
                </a:lnTo>
                <a:lnTo>
                  <a:pt x="64" y="720"/>
                </a:lnTo>
                <a:lnTo>
                  <a:pt x="63" y="720"/>
                </a:lnTo>
                <a:lnTo>
                  <a:pt x="63" y="719"/>
                </a:lnTo>
                <a:lnTo>
                  <a:pt x="63" y="718"/>
                </a:lnTo>
                <a:lnTo>
                  <a:pt x="63" y="717"/>
                </a:lnTo>
                <a:lnTo>
                  <a:pt x="63" y="717"/>
                </a:lnTo>
                <a:lnTo>
                  <a:pt x="63" y="715"/>
                </a:lnTo>
                <a:lnTo>
                  <a:pt x="64" y="715"/>
                </a:lnTo>
                <a:lnTo>
                  <a:pt x="64" y="714"/>
                </a:lnTo>
                <a:lnTo>
                  <a:pt x="63" y="712"/>
                </a:lnTo>
                <a:lnTo>
                  <a:pt x="63" y="711"/>
                </a:lnTo>
                <a:lnTo>
                  <a:pt x="63" y="710"/>
                </a:lnTo>
                <a:lnTo>
                  <a:pt x="63" y="709"/>
                </a:lnTo>
                <a:lnTo>
                  <a:pt x="63" y="708"/>
                </a:lnTo>
                <a:lnTo>
                  <a:pt x="63" y="707"/>
                </a:lnTo>
                <a:lnTo>
                  <a:pt x="63" y="706"/>
                </a:lnTo>
                <a:lnTo>
                  <a:pt x="62" y="706"/>
                </a:lnTo>
                <a:lnTo>
                  <a:pt x="62" y="706"/>
                </a:lnTo>
                <a:lnTo>
                  <a:pt x="62" y="705"/>
                </a:lnTo>
                <a:lnTo>
                  <a:pt x="61" y="705"/>
                </a:lnTo>
                <a:lnTo>
                  <a:pt x="61" y="704"/>
                </a:lnTo>
                <a:lnTo>
                  <a:pt x="61" y="703"/>
                </a:lnTo>
                <a:lnTo>
                  <a:pt x="60" y="703"/>
                </a:lnTo>
                <a:lnTo>
                  <a:pt x="60" y="702"/>
                </a:lnTo>
                <a:lnTo>
                  <a:pt x="59" y="701"/>
                </a:lnTo>
                <a:lnTo>
                  <a:pt x="59" y="700"/>
                </a:lnTo>
                <a:lnTo>
                  <a:pt x="58" y="700"/>
                </a:lnTo>
                <a:lnTo>
                  <a:pt x="57" y="699"/>
                </a:lnTo>
                <a:lnTo>
                  <a:pt x="56" y="698"/>
                </a:lnTo>
                <a:lnTo>
                  <a:pt x="56" y="697"/>
                </a:lnTo>
                <a:lnTo>
                  <a:pt x="55" y="697"/>
                </a:lnTo>
                <a:lnTo>
                  <a:pt x="54" y="696"/>
                </a:lnTo>
                <a:lnTo>
                  <a:pt x="53" y="696"/>
                </a:lnTo>
                <a:lnTo>
                  <a:pt x="52" y="695"/>
                </a:lnTo>
                <a:lnTo>
                  <a:pt x="51" y="694"/>
                </a:lnTo>
                <a:lnTo>
                  <a:pt x="50" y="694"/>
                </a:lnTo>
                <a:lnTo>
                  <a:pt x="49" y="693"/>
                </a:lnTo>
                <a:lnTo>
                  <a:pt x="49" y="693"/>
                </a:lnTo>
                <a:lnTo>
                  <a:pt x="48" y="692"/>
                </a:lnTo>
                <a:lnTo>
                  <a:pt x="46" y="692"/>
                </a:lnTo>
                <a:lnTo>
                  <a:pt x="46" y="692"/>
                </a:lnTo>
                <a:lnTo>
                  <a:pt x="43" y="691"/>
                </a:lnTo>
                <a:lnTo>
                  <a:pt x="43" y="690"/>
                </a:lnTo>
                <a:lnTo>
                  <a:pt x="42" y="690"/>
                </a:lnTo>
                <a:lnTo>
                  <a:pt x="42" y="690"/>
                </a:lnTo>
                <a:lnTo>
                  <a:pt x="41" y="689"/>
                </a:lnTo>
                <a:lnTo>
                  <a:pt x="40" y="689"/>
                </a:lnTo>
                <a:lnTo>
                  <a:pt x="39" y="689"/>
                </a:lnTo>
                <a:lnTo>
                  <a:pt x="39" y="689"/>
                </a:lnTo>
                <a:lnTo>
                  <a:pt x="38" y="689"/>
                </a:lnTo>
                <a:lnTo>
                  <a:pt x="38" y="688"/>
                </a:lnTo>
                <a:lnTo>
                  <a:pt x="37" y="688"/>
                </a:lnTo>
                <a:lnTo>
                  <a:pt x="35" y="687"/>
                </a:lnTo>
                <a:lnTo>
                  <a:pt x="35" y="686"/>
                </a:lnTo>
                <a:lnTo>
                  <a:pt x="34" y="686"/>
                </a:lnTo>
                <a:lnTo>
                  <a:pt x="33" y="686"/>
                </a:lnTo>
                <a:lnTo>
                  <a:pt x="32" y="686"/>
                </a:lnTo>
                <a:lnTo>
                  <a:pt x="32" y="686"/>
                </a:lnTo>
                <a:lnTo>
                  <a:pt x="31" y="686"/>
                </a:lnTo>
                <a:lnTo>
                  <a:pt x="29" y="685"/>
                </a:lnTo>
                <a:lnTo>
                  <a:pt x="28" y="685"/>
                </a:lnTo>
                <a:lnTo>
                  <a:pt x="28" y="684"/>
                </a:lnTo>
                <a:lnTo>
                  <a:pt x="27" y="684"/>
                </a:lnTo>
                <a:lnTo>
                  <a:pt x="26" y="684"/>
                </a:lnTo>
                <a:lnTo>
                  <a:pt x="25" y="683"/>
                </a:lnTo>
                <a:lnTo>
                  <a:pt x="25" y="683"/>
                </a:lnTo>
                <a:lnTo>
                  <a:pt x="24" y="682"/>
                </a:lnTo>
                <a:lnTo>
                  <a:pt x="25" y="682"/>
                </a:lnTo>
                <a:lnTo>
                  <a:pt x="24" y="682"/>
                </a:lnTo>
                <a:lnTo>
                  <a:pt x="24" y="682"/>
                </a:lnTo>
                <a:lnTo>
                  <a:pt x="24" y="681"/>
                </a:lnTo>
                <a:lnTo>
                  <a:pt x="23" y="679"/>
                </a:lnTo>
                <a:lnTo>
                  <a:pt x="22" y="679"/>
                </a:lnTo>
                <a:lnTo>
                  <a:pt x="21" y="678"/>
                </a:lnTo>
                <a:lnTo>
                  <a:pt x="21" y="677"/>
                </a:lnTo>
                <a:lnTo>
                  <a:pt x="21" y="676"/>
                </a:lnTo>
                <a:lnTo>
                  <a:pt x="21" y="674"/>
                </a:lnTo>
                <a:lnTo>
                  <a:pt x="21" y="673"/>
                </a:lnTo>
                <a:lnTo>
                  <a:pt x="21" y="672"/>
                </a:lnTo>
                <a:lnTo>
                  <a:pt x="21" y="672"/>
                </a:lnTo>
                <a:lnTo>
                  <a:pt x="20" y="672"/>
                </a:lnTo>
                <a:lnTo>
                  <a:pt x="20" y="670"/>
                </a:lnTo>
                <a:lnTo>
                  <a:pt x="20" y="669"/>
                </a:lnTo>
                <a:lnTo>
                  <a:pt x="19" y="668"/>
                </a:lnTo>
                <a:lnTo>
                  <a:pt x="19" y="667"/>
                </a:lnTo>
                <a:lnTo>
                  <a:pt x="19" y="666"/>
                </a:lnTo>
                <a:lnTo>
                  <a:pt x="18" y="665"/>
                </a:lnTo>
                <a:lnTo>
                  <a:pt x="18" y="665"/>
                </a:lnTo>
                <a:lnTo>
                  <a:pt x="18" y="664"/>
                </a:lnTo>
                <a:lnTo>
                  <a:pt x="18" y="663"/>
                </a:lnTo>
                <a:lnTo>
                  <a:pt x="17" y="661"/>
                </a:lnTo>
                <a:lnTo>
                  <a:pt x="16" y="661"/>
                </a:lnTo>
                <a:lnTo>
                  <a:pt x="16" y="660"/>
                </a:lnTo>
                <a:lnTo>
                  <a:pt x="15" y="659"/>
                </a:lnTo>
                <a:lnTo>
                  <a:pt x="15" y="658"/>
                </a:lnTo>
                <a:lnTo>
                  <a:pt x="14" y="658"/>
                </a:lnTo>
                <a:lnTo>
                  <a:pt x="14" y="658"/>
                </a:lnTo>
                <a:lnTo>
                  <a:pt x="14" y="657"/>
                </a:lnTo>
                <a:lnTo>
                  <a:pt x="13" y="656"/>
                </a:lnTo>
                <a:lnTo>
                  <a:pt x="13" y="655"/>
                </a:lnTo>
                <a:lnTo>
                  <a:pt x="12" y="655"/>
                </a:lnTo>
                <a:lnTo>
                  <a:pt x="11" y="653"/>
                </a:lnTo>
                <a:lnTo>
                  <a:pt x="11" y="651"/>
                </a:lnTo>
                <a:lnTo>
                  <a:pt x="11" y="651"/>
                </a:lnTo>
                <a:lnTo>
                  <a:pt x="11" y="651"/>
                </a:lnTo>
                <a:lnTo>
                  <a:pt x="10" y="650"/>
                </a:lnTo>
                <a:lnTo>
                  <a:pt x="10" y="649"/>
                </a:lnTo>
                <a:lnTo>
                  <a:pt x="9" y="648"/>
                </a:lnTo>
                <a:lnTo>
                  <a:pt x="8" y="648"/>
                </a:lnTo>
                <a:lnTo>
                  <a:pt x="8" y="647"/>
                </a:lnTo>
                <a:lnTo>
                  <a:pt x="8" y="646"/>
                </a:lnTo>
                <a:lnTo>
                  <a:pt x="8" y="645"/>
                </a:lnTo>
                <a:lnTo>
                  <a:pt x="8" y="644"/>
                </a:lnTo>
                <a:lnTo>
                  <a:pt x="9" y="644"/>
                </a:lnTo>
                <a:lnTo>
                  <a:pt x="9" y="643"/>
                </a:lnTo>
                <a:lnTo>
                  <a:pt x="9" y="642"/>
                </a:lnTo>
                <a:lnTo>
                  <a:pt x="9" y="641"/>
                </a:lnTo>
                <a:lnTo>
                  <a:pt x="9" y="641"/>
                </a:lnTo>
                <a:lnTo>
                  <a:pt x="9" y="640"/>
                </a:lnTo>
                <a:lnTo>
                  <a:pt x="9" y="639"/>
                </a:lnTo>
                <a:lnTo>
                  <a:pt x="10" y="638"/>
                </a:lnTo>
                <a:lnTo>
                  <a:pt x="10" y="637"/>
                </a:lnTo>
                <a:lnTo>
                  <a:pt x="11" y="637"/>
                </a:lnTo>
                <a:lnTo>
                  <a:pt x="11" y="637"/>
                </a:lnTo>
                <a:lnTo>
                  <a:pt x="12" y="637"/>
                </a:lnTo>
                <a:lnTo>
                  <a:pt x="13" y="637"/>
                </a:lnTo>
                <a:lnTo>
                  <a:pt x="14" y="637"/>
                </a:lnTo>
                <a:lnTo>
                  <a:pt x="14" y="637"/>
                </a:lnTo>
                <a:lnTo>
                  <a:pt x="15" y="636"/>
                </a:lnTo>
                <a:lnTo>
                  <a:pt x="16" y="635"/>
                </a:lnTo>
                <a:lnTo>
                  <a:pt x="16" y="634"/>
                </a:lnTo>
                <a:lnTo>
                  <a:pt x="17" y="634"/>
                </a:lnTo>
                <a:lnTo>
                  <a:pt x="17" y="634"/>
                </a:lnTo>
                <a:lnTo>
                  <a:pt x="17" y="633"/>
                </a:lnTo>
                <a:lnTo>
                  <a:pt x="17" y="632"/>
                </a:lnTo>
                <a:lnTo>
                  <a:pt x="17" y="631"/>
                </a:lnTo>
                <a:lnTo>
                  <a:pt x="17" y="630"/>
                </a:lnTo>
                <a:lnTo>
                  <a:pt x="17" y="630"/>
                </a:lnTo>
                <a:lnTo>
                  <a:pt x="17" y="629"/>
                </a:lnTo>
                <a:lnTo>
                  <a:pt x="16" y="628"/>
                </a:lnTo>
                <a:lnTo>
                  <a:pt x="16" y="626"/>
                </a:lnTo>
                <a:lnTo>
                  <a:pt x="15" y="625"/>
                </a:lnTo>
                <a:lnTo>
                  <a:pt x="15" y="624"/>
                </a:lnTo>
                <a:lnTo>
                  <a:pt x="14" y="623"/>
                </a:lnTo>
                <a:lnTo>
                  <a:pt x="14" y="621"/>
                </a:lnTo>
                <a:lnTo>
                  <a:pt x="14" y="620"/>
                </a:lnTo>
                <a:lnTo>
                  <a:pt x="14" y="619"/>
                </a:lnTo>
                <a:lnTo>
                  <a:pt x="14" y="618"/>
                </a:lnTo>
                <a:lnTo>
                  <a:pt x="15" y="617"/>
                </a:lnTo>
                <a:lnTo>
                  <a:pt x="15" y="617"/>
                </a:lnTo>
                <a:lnTo>
                  <a:pt x="15" y="616"/>
                </a:lnTo>
                <a:lnTo>
                  <a:pt x="15" y="615"/>
                </a:lnTo>
                <a:lnTo>
                  <a:pt x="16" y="614"/>
                </a:lnTo>
                <a:lnTo>
                  <a:pt x="17" y="614"/>
                </a:lnTo>
                <a:lnTo>
                  <a:pt x="17" y="613"/>
                </a:lnTo>
                <a:lnTo>
                  <a:pt x="18" y="613"/>
                </a:lnTo>
                <a:lnTo>
                  <a:pt x="18" y="611"/>
                </a:lnTo>
                <a:lnTo>
                  <a:pt x="18" y="610"/>
                </a:lnTo>
                <a:lnTo>
                  <a:pt x="18" y="610"/>
                </a:lnTo>
                <a:lnTo>
                  <a:pt x="19" y="607"/>
                </a:lnTo>
                <a:lnTo>
                  <a:pt x="19" y="606"/>
                </a:lnTo>
                <a:lnTo>
                  <a:pt x="20" y="605"/>
                </a:lnTo>
                <a:lnTo>
                  <a:pt x="21" y="605"/>
                </a:lnTo>
                <a:lnTo>
                  <a:pt x="21" y="603"/>
                </a:lnTo>
                <a:lnTo>
                  <a:pt x="22" y="603"/>
                </a:lnTo>
                <a:lnTo>
                  <a:pt x="24" y="602"/>
                </a:lnTo>
                <a:lnTo>
                  <a:pt x="25" y="601"/>
                </a:lnTo>
                <a:lnTo>
                  <a:pt x="25" y="600"/>
                </a:lnTo>
                <a:lnTo>
                  <a:pt x="25" y="600"/>
                </a:lnTo>
                <a:lnTo>
                  <a:pt x="26" y="599"/>
                </a:lnTo>
                <a:lnTo>
                  <a:pt x="27" y="599"/>
                </a:lnTo>
                <a:lnTo>
                  <a:pt x="28" y="598"/>
                </a:lnTo>
                <a:lnTo>
                  <a:pt x="28" y="597"/>
                </a:lnTo>
                <a:lnTo>
                  <a:pt x="29" y="596"/>
                </a:lnTo>
                <a:lnTo>
                  <a:pt x="30" y="596"/>
                </a:lnTo>
                <a:lnTo>
                  <a:pt x="31" y="595"/>
                </a:lnTo>
                <a:lnTo>
                  <a:pt x="31" y="594"/>
                </a:lnTo>
                <a:lnTo>
                  <a:pt x="32" y="593"/>
                </a:lnTo>
                <a:lnTo>
                  <a:pt x="32" y="593"/>
                </a:lnTo>
                <a:lnTo>
                  <a:pt x="32" y="592"/>
                </a:lnTo>
                <a:lnTo>
                  <a:pt x="32" y="590"/>
                </a:lnTo>
                <a:lnTo>
                  <a:pt x="32" y="589"/>
                </a:lnTo>
                <a:lnTo>
                  <a:pt x="32" y="588"/>
                </a:lnTo>
                <a:lnTo>
                  <a:pt x="32" y="586"/>
                </a:lnTo>
                <a:lnTo>
                  <a:pt x="32" y="586"/>
                </a:lnTo>
                <a:lnTo>
                  <a:pt x="31" y="585"/>
                </a:lnTo>
                <a:lnTo>
                  <a:pt x="31" y="584"/>
                </a:lnTo>
                <a:lnTo>
                  <a:pt x="31" y="583"/>
                </a:lnTo>
                <a:lnTo>
                  <a:pt x="31" y="582"/>
                </a:lnTo>
                <a:lnTo>
                  <a:pt x="31" y="582"/>
                </a:lnTo>
                <a:lnTo>
                  <a:pt x="31" y="581"/>
                </a:lnTo>
                <a:lnTo>
                  <a:pt x="31" y="580"/>
                </a:lnTo>
                <a:lnTo>
                  <a:pt x="31" y="579"/>
                </a:lnTo>
                <a:lnTo>
                  <a:pt x="32" y="579"/>
                </a:lnTo>
                <a:lnTo>
                  <a:pt x="32" y="579"/>
                </a:lnTo>
                <a:lnTo>
                  <a:pt x="32" y="578"/>
                </a:lnTo>
                <a:lnTo>
                  <a:pt x="33" y="576"/>
                </a:lnTo>
                <a:lnTo>
                  <a:pt x="34" y="575"/>
                </a:lnTo>
                <a:lnTo>
                  <a:pt x="35" y="575"/>
                </a:lnTo>
                <a:lnTo>
                  <a:pt x="35" y="575"/>
                </a:lnTo>
                <a:lnTo>
                  <a:pt x="36" y="575"/>
                </a:lnTo>
                <a:lnTo>
                  <a:pt x="37" y="575"/>
                </a:lnTo>
                <a:lnTo>
                  <a:pt x="38" y="575"/>
                </a:lnTo>
                <a:lnTo>
                  <a:pt x="38" y="576"/>
                </a:lnTo>
                <a:lnTo>
                  <a:pt x="39" y="576"/>
                </a:lnTo>
                <a:lnTo>
                  <a:pt x="39" y="576"/>
                </a:lnTo>
                <a:lnTo>
                  <a:pt x="40" y="576"/>
                </a:lnTo>
                <a:lnTo>
                  <a:pt x="41" y="576"/>
                </a:lnTo>
                <a:lnTo>
                  <a:pt x="42" y="576"/>
                </a:lnTo>
                <a:lnTo>
                  <a:pt x="42" y="575"/>
                </a:lnTo>
                <a:lnTo>
                  <a:pt x="43" y="575"/>
                </a:lnTo>
                <a:lnTo>
                  <a:pt x="43" y="575"/>
                </a:lnTo>
                <a:lnTo>
                  <a:pt x="44" y="575"/>
                </a:lnTo>
                <a:lnTo>
                  <a:pt x="44" y="575"/>
                </a:lnTo>
                <a:lnTo>
                  <a:pt x="45" y="575"/>
                </a:lnTo>
                <a:lnTo>
                  <a:pt x="45" y="576"/>
                </a:lnTo>
                <a:lnTo>
                  <a:pt x="46" y="576"/>
                </a:lnTo>
                <a:lnTo>
                  <a:pt x="46" y="577"/>
                </a:lnTo>
                <a:lnTo>
                  <a:pt x="46" y="577"/>
                </a:lnTo>
                <a:lnTo>
                  <a:pt x="46" y="578"/>
                </a:lnTo>
                <a:lnTo>
                  <a:pt x="46" y="579"/>
                </a:lnTo>
                <a:lnTo>
                  <a:pt x="47" y="579"/>
                </a:lnTo>
                <a:lnTo>
                  <a:pt x="47" y="579"/>
                </a:lnTo>
                <a:lnTo>
                  <a:pt x="48" y="580"/>
                </a:lnTo>
                <a:lnTo>
                  <a:pt x="48" y="581"/>
                </a:lnTo>
                <a:lnTo>
                  <a:pt x="47" y="582"/>
                </a:lnTo>
                <a:lnTo>
                  <a:pt x="47" y="582"/>
                </a:lnTo>
                <a:lnTo>
                  <a:pt x="47" y="583"/>
                </a:lnTo>
                <a:lnTo>
                  <a:pt x="48" y="582"/>
                </a:lnTo>
                <a:lnTo>
                  <a:pt x="48" y="583"/>
                </a:lnTo>
                <a:lnTo>
                  <a:pt x="48" y="584"/>
                </a:lnTo>
                <a:lnTo>
                  <a:pt x="49" y="584"/>
                </a:lnTo>
                <a:lnTo>
                  <a:pt x="49" y="583"/>
                </a:lnTo>
                <a:lnTo>
                  <a:pt x="49" y="583"/>
                </a:lnTo>
                <a:lnTo>
                  <a:pt x="49" y="584"/>
                </a:lnTo>
                <a:lnTo>
                  <a:pt x="50" y="584"/>
                </a:lnTo>
                <a:lnTo>
                  <a:pt x="51" y="584"/>
                </a:lnTo>
                <a:lnTo>
                  <a:pt x="51" y="585"/>
                </a:lnTo>
                <a:lnTo>
                  <a:pt x="52" y="584"/>
                </a:lnTo>
                <a:lnTo>
                  <a:pt x="52" y="583"/>
                </a:lnTo>
                <a:lnTo>
                  <a:pt x="52" y="584"/>
                </a:lnTo>
                <a:lnTo>
                  <a:pt x="53" y="584"/>
                </a:lnTo>
                <a:lnTo>
                  <a:pt x="53" y="585"/>
                </a:lnTo>
                <a:lnTo>
                  <a:pt x="53" y="586"/>
                </a:lnTo>
                <a:lnTo>
                  <a:pt x="53" y="585"/>
                </a:lnTo>
                <a:lnTo>
                  <a:pt x="53" y="586"/>
                </a:lnTo>
                <a:lnTo>
                  <a:pt x="53" y="586"/>
                </a:lnTo>
                <a:lnTo>
                  <a:pt x="54" y="586"/>
                </a:lnTo>
                <a:lnTo>
                  <a:pt x="54" y="587"/>
                </a:lnTo>
                <a:lnTo>
                  <a:pt x="55" y="586"/>
                </a:lnTo>
                <a:lnTo>
                  <a:pt x="55" y="587"/>
                </a:lnTo>
                <a:lnTo>
                  <a:pt x="56" y="587"/>
                </a:lnTo>
                <a:lnTo>
                  <a:pt x="56" y="587"/>
                </a:lnTo>
                <a:lnTo>
                  <a:pt x="56" y="588"/>
                </a:lnTo>
                <a:lnTo>
                  <a:pt x="57" y="589"/>
                </a:lnTo>
                <a:lnTo>
                  <a:pt x="57" y="589"/>
                </a:lnTo>
                <a:lnTo>
                  <a:pt x="58" y="589"/>
                </a:lnTo>
                <a:lnTo>
                  <a:pt x="58" y="590"/>
                </a:lnTo>
                <a:lnTo>
                  <a:pt x="59" y="590"/>
                </a:lnTo>
                <a:lnTo>
                  <a:pt x="60" y="590"/>
                </a:lnTo>
                <a:lnTo>
                  <a:pt x="60" y="590"/>
                </a:lnTo>
                <a:lnTo>
                  <a:pt x="60" y="591"/>
                </a:lnTo>
                <a:lnTo>
                  <a:pt x="61" y="591"/>
                </a:lnTo>
                <a:lnTo>
                  <a:pt x="61" y="592"/>
                </a:lnTo>
                <a:lnTo>
                  <a:pt x="61" y="593"/>
                </a:lnTo>
                <a:lnTo>
                  <a:pt x="62" y="593"/>
                </a:lnTo>
                <a:lnTo>
                  <a:pt x="62" y="593"/>
                </a:lnTo>
                <a:lnTo>
                  <a:pt x="63" y="593"/>
                </a:lnTo>
                <a:lnTo>
                  <a:pt x="63" y="593"/>
                </a:lnTo>
                <a:lnTo>
                  <a:pt x="64" y="593"/>
                </a:lnTo>
                <a:lnTo>
                  <a:pt x="64" y="594"/>
                </a:lnTo>
                <a:lnTo>
                  <a:pt x="63" y="594"/>
                </a:lnTo>
                <a:lnTo>
                  <a:pt x="64" y="595"/>
                </a:lnTo>
                <a:lnTo>
                  <a:pt x="65" y="595"/>
                </a:lnTo>
                <a:lnTo>
                  <a:pt x="65" y="596"/>
                </a:lnTo>
                <a:lnTo>
                  <a:pt x="66" y="596"/>
                </a:lnTo>
                <a:lnTo>
                  <a:pt x="66" y="596"/>
                </a:lnTo>
                <a:lnTo>
                  <a:pt x="67" y="596"/>
                </a:lnTo>
                <a:lnTo>
                  <a:pt x="67" y="596"/>
                </a:lnTo>
                <a:lnTo>
                  <a:pt x="67" y="596"/>
                </a:lnTo>
                <a:lnTo>
                  <a:pt x="67" y="596"/>
                </a:lnTo>
                <a:lnTo>
                  <a:pt x="68" y="596"/>
                </a:lnTo>
                <a:lnTo>
                  <a:pt x="69" y="596"/>
                </a:lnTo>
                <a:lnTo>
                  <a:pt x="69" y="596"/>
                </a:lnTo>
                <a:lnTo>
                  <a:pt x="70" y="596"/>
                </a:lnTo>
                <a:lnTo>
                  <a:pt x="70" y="595"/>
                </a:lnTo>
                <a:lnTo>
                  <a:pt x="70" y="594"/>
                </a:lnTo>
                <a:lnTo>
                  <a:pt x="71" y="594"/>
                </a:lnTo>
                <a:lnTo>
                  <a:pt x="71" y="593"/>
                </a:lnTo>
                <a:lnTo>
                  <a:pt x="71" y="593"/>
                </a:lnTo>
                <a:lnTo>
                  <a:pt x="72" y="593"/>
                </a:lnTo>
                <a:lnTo>
                  <a:pt x="72" y="594"/>
                </a:lnTo>
                <a:lnTo>
                  <a:pt x="72" y="595"/>
                </a:lnTo>
                <a:lnTo>
                  <a:pt x="71" y="596"/>
                </a:lnTo>
                <a:lnTo>
                  <a:pt x="71" y="596"/>
                </a:lnTo>
                <a:lnTo>
                  <a:pt x="72" y="596"/>
                </a:lnTo>
                <a:lnTo>
                  <a:pt x="72" y="597"/>
                </a:lnTo>
                <a:lnTo>
                  <a:pt x="73" y="597"/>
                </a:lnTo>
                <a:lnTo>
                  <a:pt x="74" y="598"/>
                </a:lnTo>
                <a:lnTo>
                  <a:pt x="74" y="598"/>
                </a:lnTo>
                <a:lnTo>
                  <a:pt x="75" y="598"/>
                </a:lnTo>
                <a:lnTo>
                  <a:pt x="76" y="597"/>
                </a:lnTo>
                <a:lnTo>
                  <a:pt x="76" y="596"/>
                </a:lnTo>
                <a:lnTo>
                  <a:pt x="76" y="597"/>
                </a:lnTo>
                <a:lnTo>
                  <a:pt x="77" y="597"/>
                </a:lnTo>
                <a:lnTo>
                  <a:pt x="76" y="598"/>
                </a:lnTo>
                <a:lnTo>
                  <a:pt x="76" y="599"/>
                </a:lnTo>
                <a:lnTo>
                  <a:pt x="77" y="599"/>
                </a:lnTo>
                <a:lnTo>
                  <a:pt x="77" y="599"/>
                </a:lnTo>
                <a:lnTo>
                  <a:pt x="78" y="599"/>
                </a:lnTo>
                <a:lnTo>
                  <a:pt x="78" y="599"/>
                </a:lnTo>
                <a:lnTo>
                  <a:pt x="78" y="598"/>
                </a:lnTo>
                <a:lnTo>
                  <a:pt x="78" y="598"/>
                </a:lnTo>
                <a:lnTo>
                  <a:pt x="78" y="599"/>
                </a:lnTo>
                <a:lnTo>
                  <a:pt x="78" y="599"/>
                </a:lnTo>
                <a:lnTo>
                  <a:pt x="78" y="599"/>
                </a:lnTo>
                <a:lnTo>
                  <a:pt x="78" y="599"/>
                </a:lnTo>
                <a:lnTo>
                  <a:pt x="78" y="600"/>
                </a:lnTo>
                <a:lnTo>
                  <a:pt x="78" y="600"/>
                </a:lnTo>
                <a:lnTo>
                  <a:pt x="78" y="601"/>
                </a:lnTo>
                <a:lnTo>
                  <a:pt x="78" y="601"/>
                </a:lnTo>
                <a:lnTo>
                  <a:pt x="78" y="602"/>
                </a:lnTo>
                <a:lnTo>
                  <a:pt x="79" y="603"/>
                </a:lnTo>
                <a:lnTo>
                  <a:pt x="80" y="602"/>
                </a:lnTo>
                <a:lnTo>
                  <a:pt x="80" y="603"/>
                </a:lnTo>
                <a:lnTo>
                  <a:pt x="81" y="603"/>
                </a:lnTo>
                <a:lnTo>
                  <a:pt x="81" y="603"/>
                </a:lnTo>
                <a:lnTo>
                  <a:pt x="81" y="603"/>
                </a:lnTo>
                <a:lnTo>
                  <a:pt x="81" y="602"/>
                </a:lnTo>
                <a:lnTo>
                  <a:pt x="82" y="602"/>
                </a:lnTo>
                <a:lnTo>
                  <a:pt x="83" y="602"/>
                </a:lnTo>
                <a:lnTo>
                  <a:pt x="83" y="601"/>
                </a:lnTo>
                <a:lnTo>
                  <a:pt x="84" y="601"/>
                </a:lnTo>
                <a:lnTo>
                  <a:pt x="83" y="600"/>
                </a:lnTo>
                <a:lnTo>
                  <a:pt x="84" y="600"/>
                </a:lnTo>
                <a:lnTo>
                  <a:pt x="84" y="599"/>
                </a:lnTo>
                <a:lnTo>
                  <a:pt x="85" y="599"/>
                </a:lnTo>
                <a:lnTo>
                  <a:pt x="85" y="599"/>
                </a:lnTo>
                <a:lnTo>
                  <a:pt x="85" y="599"/>
                </a:lnTo>
                <a:lnTo>
                  <a:pt x="85" y="599"/>
                </a:lnTo>
                <a:lnTo>
                  <a:pt x="85" y="600"/>
                </a:lnTo>
                <a:lnTo>
                  <a:pt x="86" y="600"/>
                </a:lnTo>
                <a:lnTo>
                  <a:pt x="86" y="601"/>
                </a:lnTo>
                <a:lnTo>
                  <a:pt x="85" y="602"/>
                </a:lnTo>
                <a:lnTo>
                  <a:pt x="85" y="603"/>
                </a:lnTo>
                <a:lnTo>
                  <a:pt x="85" y="603"/>
                </a:lnTo>
                <a:lnTo>
                  <a:pt x="85" y="603"/>
                </a:lnTo>
                <a:lnTo>
                  <a:pt x="85" y="603"/>
                </a:lnTo>
                <a:lnTo>
                  <a:pt x="85" y="604"/>
                </a:lnTo>
                <a:lnTo>
                  <a:pt x="86" y="604"/>
                </a:lnTo>
                <a:lnTo>
                  <a:pt x="86" y="605"/>
                </a:lnTo>
                <a:lnTo>
                  <a:pt x="87" y="605"/>
                </a:lnTo>
                <a:lnTo>
                  <a:pt x="87" y="604"/>
                </a:lnTo>
                <a:lnTo>
                  <a:pt x="88" y="603"/>
                </a:lnTo>
                <a:lnTo>
                  <a:pt x="88" y="603"/>
                </a:lnTo>
                <a:lnTo>
                  <a:pt x="88" y="604"/>
                </a:lnTo>
                <a:lnTo>
                  <a:pt x="89" y="604"/>
                </a:lnTo>
                <a:lnTo>
                  <a:pt x="89" y="603"/>
                </a:lnTo>
                <a:lnTo>
                  <a:pt x="89" y="604"/>
                </a:lnTo>
                <a:lnTo>
                  <a:pt x="90" y="604"/>
                </a:lnTo>
                <a:lnTo>
                  <a:pt x="90" y="605"/>
                </a:lnTo>
                <a:lnTo>
                  <a:pt x="91" y="605"/>
                </a:lnTo>
                <a:lnTo>
                  <a:pt x="91" y="606"/>
                </a:lnTo>
                <a:lnTo>
                  <a:pt x="91" y="606"/>
                </a:lnTo>
                <a:lnTo>
                  <a:pt x="92" y="606"/>
                </a:lnTo>
                <a:lnTo>
                  <a:pt x="92" y="607"/>
                </a:lnTo>
                <a:lnTo>
                  <a:pt x="92" y="608"/>
                </a:lnTo>
                <a:lnTo>
                  <a:pt x="92" y="606"/>
                </a:lnTo>
                <a:lnTo>
                  <a:pt x="92" y="606"/>
                </a:lnTo>
                <a:lnTo>
                  <a:pt x="93" y="606"/>
                </a:lnTo>
                <a:lnTo>
                  <a:pt x="93" y="606"/>
                </a:lnTo>
                <a:lnTo>
                  <a:pt x="94" y="606"/>
                </a:lnTo>
                <a:lnTo>
                  <a:pt x="95" y="606"/>
                </a:lnTo>
                <a:lnTo>
                  <a:pt x="95" y="606"/>
                </a:lnTo>
                <a:lnTo>
                  <a:pt x="95" y="607"/>
                </a:lnTo>
                <a:lnTo>
                  <a:pt x="95" y="608"/>
                </a:lnTo>
                <a:lnTo>
                  <a:pt x="96" y="608"/>
                </a:lnTo>
                <a:lnTo>
                  <a:pt x="95" y="608"/>
                </a:lnTo>
                <a:lnTo>
                  <a:pt x="95" y="609"/>
                </a:lnTo>
                <a:lnTo>
                  <a:pt x="95" y="610"/>
                </a:lnTo>
                <a:lnTo>
                  <a:pt x="96" y="610"/>
                </a:lnTo>
                <a:lnTo>
                  <a:pt x="96" y="610"/>
                </a:lnTo>
                <a:lnTo>
                  <a:pt x="95" y="610"/>
                </a:lnTo>
                <a:lnTo>
                  <a:pt x="95" y="611"/>
                </a:lnTo>
                <a:lnTo>
                  <a:pt x="95" y="611"/>
                </a:lnTo>
                <a:lnTo>
                  <a:pt x="95" y="612"/>
                </a:lnTo>
                <a:lnTo>
                  <a:pt x="95" y="612"/>
                </a:lnTo>
                <a:lnTo>
                  <a:pt x="95" y="613"/>
                </a:lnTo>
                <a:lnTo>
                  <a:pt x="96" y="613"/>
                </a:lnTo>
                <a:lnTo>
                  <a:pt x="96" y="613"/>
                </a:lnTo>
                <a:lnTo>
                  <a:pt x="97" y="613"/>
                </a:lnTo>
                <a:lnTo>
                  <a:pt x="98" y="614"/>
                </a:lnTo>
                <a:lnTo>
                  <a:pt x="99" y="614"/>
                </a:lnTo>
                <a:lnTo>
                  <a:pt x="99" y="615"/>
                </a:lnTo>
                <a:lnTo>
                  <a:pt x="99" y="615"/>
                </a:lnTo>
                <a:lnTo>
                  <a:pt x="100" y="615"/>
                </a:lnTo>
                <a:lnTo>
                  <a:pt x="101" y="616"/>
                </a:lnTo>
                <a:lnTo>
                  <a:pt x="101" y="617"/>
                </a:lnTo>
                <a:lnTo>
                  <a:pt x="102" y="617"/>
                </a:lnTo>
                <a:lnTo>
                  <a:pt x="102" y="617"/>
                </a:lnTo>
                <a:lnTo>
                  <a:pt x="102" y="617"/>
                </a:lnTo>
                <a:lnTo>
                  <a:pt x="102" y="618"/>
                </a:lnTo>
                <a:lnTo>
                  <a:pt x="103" y="618"/>
                </a:lnTo>
                <a:lnTo>
                  <a:pt x="103" y="619"/>
                </a:lnTo>
                <a:lnTo>
                  <a:pt x="104" y="619"/>
                </a:lnTo>
                <a:lnTo>
                  <a:pt x="105" y="619"/>
                </a:lnTo>
                <a:lnTo>
                  <a:pt x="106" y="619"/>
                </a:lnTo>
                <a:lnTo>
                  <a:pt x="106" y="619"/>
                </a:lnTo>
                <a:lnTo>
                  <a:pt x="106" y="618"/>
                </a:lnTo>
                <a:lnTo>
                  <a:pt x="107" y="618"/>
                </a:lnTo>
                <a:lnTo>
                  <a:pt x="107" y="617"/>
                </a:lnTo>
                <a:lnTo>
                  <a:pt x="108" y="617"/>
                </a:lnTo>
                <a:lnTo>
                  <a:pt x="108" y="618"/>
                </a:lnTo>
                <a:lnTo>
                  <a:pt x="108" y="617"/>
                </a:lnTo>
                <a:lnTo>
                  <a:pt x="109" y="617"/>
                </a:lnTo>
                <a:lnTo>
                  <a:pt x="109" y="618"/>
                </a:lnTo>
                <a:lnTo>
                  <a:pt x="109" y="618"/>
                </a:lnTo>
                <a:lnTo>
                  <a:pt x="109" y="617"/>
                </a:lnTo>
                <a:lnTo>
                  <a:pt x="109" y="617"/>
                </a:lnTo>
                <a:lnTo>
                  <a:pt x="110" y="617"/>
                </a:lnTo>
                <a:lnTo>
                  <a:pt x="110" y="617"/>
                </a:lnTo>
                <a:lnTo>
                  <a:pt x="111" y="617"/>
                </a:lnTo>
                <a:lnTo>
                  <a:pt x="112" y="617"/>
                </a:lnTo>
                <a:lnTo>
                  <a:pt x="113" y="617"/>
                </a:lnTo>
                <a:lnTo>
                  <a:pt x="113" y="617"/>
                </a:lnTo>
                <a:lnTo>
                  <a:pt x="113" y="617"/>
                </a:lnTo>
                <a:lnTo>
                  <a:pt x="114" y="617"/>
                </a:lnTo>
                <a:lnTo>
                  <a:pt x="115" y="617"/>
                </a:lnTo>
                <a:lnTo>
                  <a:pt x="115" y="618"/>
                </a:lnTo>
                <a:lnTo>
                  <a:pt x="116" y="618"/>
                </a:lnTo>
                <a:lnTo>
                  <a:pt x="116" y="618"/>
                </a:lnTo>
                <a:lnTo>
                  <a:pt x="117" y="618"/>
                </a:lnTo>
                <a:lnTo>
                  <a:pt x="117" y="619"/>
                </a:lnTo>
                <a:lnTo>
                  <a:pt x="118" y="619"/>
                </a:lnTo>
                <a:lnTo>
                  <a:pt x="118" y="620"/>
                </a:lnTo>
                <a:lnTo>
                  <a:pt x="119" y="620"/>
                </a:lnTo>
                <a:lnTo>
                  <a:pt x="119" y="620"/>
                </a:lnTo>
                <a:lnTo>
                  <a:pt x="120" y="620"/>
                </a:lnTo>
                <a:lnTo>
                  <a:pt x="120" y="620"/>
                </a:lnTo>
                <a:lnTo>
                  <a:pt x="120" y="620"/>
                </a:lnTo>
                <a:lnTo>
                  <a:pt x="120" y="619"/>
                </a:lnTo>
                <a:lnTo>
                  <a:pt x="121" y="619"/>
                </a:lnTo>
                <a:lnTo>
                  <a:pt x="121" y="618"/>
                </a:lnTo>
                <a:lnTo>
                  <a:pt x="120" y="618"/>
                </a:lnTo>
                <a:lnTo>
                  <a:pt x="121" y="618"/>
                </a:lnTo>
                <a:lnTo>
                  <a:pt x="122" y="618"/>
                </a:lnTo>
                <a:lnTo>
                  <a:pt x="122" y="617"/>
                </a:lnTo>
                <a:lnTo>
                  <a:pt x="123" y="617"/>
                </a:lnTo>
                <a:lnTo>
                  <a:pt x="122" y="617"/>
                </a:lnTo>
                <a:lnTo>
                  <a:pt x="123" y="617"/>
                </a:lnTo>
                <a:lnTo>
                  <a:pt x="123" y="616"/>
                </a:lnTo>
                <a:lnTo>
                  <a:pt x="123" y="615"/>
                </a:lnTo>
                <a:lnTo>
                  <a:pt x="123" y="614"/>
                </a:lnTo>
                <a:lnTo>
                  <a:pt x="123" y="614"/>
                </a:lnTo>
                <a:lnTo>
                  <a:pt x="124" y="614"/>
                </a:lnTo>
                <a:lnTo>
                  <a:pt x="124" y="613"/>
                </a:lnTo>
                <a:lnTo>
                  <a:pt x="125" y="613"/>
                </a:lnTo>
                <a:lnTo>
                  <a:pt x="125" y="613"/>
                </a:lnTo>
                <a:lnTo>
                  <a:pt x="125" y="612"/>
                </a:lnTo>
                <a:lnTo>
                  <a:pt x="126" y="612"/>
                </a:lnTo>
                <a:lnTo>
                  <a:pt x="127" y="611"/>
                </a:lnTo>
                <a:lnTo>
                  <a:pt x="127" y="611"/>
                </a:lnTo>
                <a:lnTo>
                  <a:pt x="127" y="610"/>
                </a:lnTo>
                <a:lnTo>
                  <a:pt x="128" y="610"/>
                </a:lnTo>
                <a:lnTo>
                  <a:pt x="128" y="610"/>
                </a:lnTo>
                <a:lnTo>
                  <a:pt x="129" y="610"/>
                </a:lnTo>
                <a:lnTo>
                  <a:pt x="130" y="610"/>
                </a:lnTo>
                <a:lnTo>
                  <a:pt x="130" y="609"/>
                </a:lnTo>
                <a:lnTo>
                  <a:pt x="130" y="608"/>
                </a:lnTo>
                <a:lnTo>
                  <a:pt x="129" y="608"/>
                </a:lnTo>
                <a:lnTo>
                  <a:pt x="129" y="607"/>
                </a:lnTo>
                <a:lnTo>
                  <a:pt x="129" y="606"/>
                </a:lnTo>
                <a:lnTo>
                  <a:pt x="130" y="606"/>
                </a:lnTo>
                <a:lnTo>
                  <a:pt x="130" y="606"/>
                </a:lnTo>
                <a:lnTo>
                  <a:pt x="130" y="605"/>
                </a:lnTo>
                <a:lnTo>
                  <a:pt x="130" y="604"/>
                </a:lnTo>
                <a:lnTo>
                  <a:pt x="130" y="603"/>
                </a:lnTo>
                <a:lnTo>
                  <a:pt x="130" y="604"/>
                </a:lnTo>
                <a:lnTo>
                  <a:pt x="130" y="604"/>
                </a:lnTo>
                <a:lnTo>
                  <a:pt x="130" y="603"/>
                </a:lnTo>
                <a:lnTo>
                  <a:pt x="130" y="603"/>
                </a:lnTo>
                <a:lnTo>
                  <a:pt x="130" y="602"/>
                </a:lnTo>
                <a:lnTo>
                  <a:pt x="130" y="601"/>
                </a:lnTo>
                <a:lnTo>
                  <a:pt x="130" y="600"/>
                </a:lnTo>
                <a:lnTo>
                  <a:pt x="130" y="600"/>
                </a:lnTo>
                <a:lnTo>
                  <a:pt x="131" y="600"/>
                </a:lnTo>
                <a:lnTo>
                  <a:pt x="131" y="599"/>
                </a:lnTo>
                <a:lnTo>
                  <a:pt x="132" y="599"/>
                </a:lnTo>
                <a:lnTo>
                  <a:pt x="132" y="599"/>
                </a:lnTo>
                <a:lnTo>
                  <a:pt x="133" y="599"/>
                </a:lnTo>
                <a:lnTo>
                  <a:pt x="134" y="599"/>
                </a:lnTo>
                <a:lnTo>
                  <a:pt x="134" y="598"/>
                </a:lnTo>
                <a:lnTo>
                  <a:pt x="134" y="597"/>
                </a:lnTo>
                <a:lnTo>
                  <a:pt x="133" y="597"/>
                </a:lnTo>
                <a:lnTo>
                  <a:pt x="133" y="596"/>
                </a:lnTo>
                <a:lnTo>
                  <a:pt x="134" y="596"/>
                </a:lnTo>
                <a:lnTo>
                  <a:pt x="134" y="596"/>
                </a:lnTo>
                <a:lnTo>
                  <a:pt x="134" y="596"/>
                </a:lnTo>
                <a:lnTo>
                  <a:pt x="135" y="596"/>
                </a:lnTo>
                <a:lnTo>
                  <a:pt x="135" y="595"/>
                </a:lnTo>
                <a:lnTo>
                  <a:pt x="135" y="594"/>
                </a:lnTo>
                <a:lnTo>
                  <a:pt x="136" y="594"/>
                </a:lnTo>
                <a:lnTo>
                  <a:pt x="137" y="594"/>
                </a:lnTo>
                <a:lnTo>
                  <a:pt x="136" y="594"/>
                </a:lnTo>
                <a:lnTo>
                  <a:pt x="136" y="593"/>
                </a:lnTo>
                <a:lnTo>
                  <a:pt x="137" y="593"/>
                </a:lnTo>
                <a:lnTo>
                  <a:pt x="137" y="594"/>
                </a:lnTo>
                <a:lnTo>
                  <a:pt x="137" y="594"/>
                </a:lnTo>
                <a:lnTo>
                  <a:pt x="138" y="594"/>
                </a:lnTo>
                <a:lnTo>
                  <a:pt x="138" y="593"/>
                </a:lnTo>
                <a:lnTo>
                  <a:pt x="139" y="593"/>
                </a:lnTo>
                <a:lnTo>
                  <a:pt x="140" y="593"/>
                </a:lnTo>
                <a:lnTo>
                  <a:pt x="141" y="593"/>
                </a:lnTo>
                <a:lnTo>
                  <a:pt x="140" y="593"/>
                </a:lnTo>
                <a:lnTo>
                  <a:pt x="140" y="592"/>
                </a:lnTo>
                <a:lnTo>
                  <a:pt x="141" y="592"/>
                </a:lnTo>
                <a:lnTo>
                  <a:pt x="140" y="592"/>
                </a:lnTo>
                <a:lnTo>
                  <a:pt x="140" y="591"/>
                </a:lnTo>
                <a:lnTo>
                  <a:pt x="140" y="590"/>
                </a:lnTo>
                <a:lnTo>
                  <a:pt x="141" y="590"/>
                </a:lnTo>
                <a:lnTo>
                  <a:pt x="141" y="589"/>
                </a:lnTo>
                <a:lnTo>
                  <a:pt x="141" y="589"/>
                </a:lnTo>
                <a:lnTo>
                  <a:pt x="141" y="588"/>
                </a:lnTo>
                <a:lnTo>
                  <a:pt x="141" y="588"/>
                </a:lnTo>
                <a:lnTo>
                  <a:pt x="142" y="588"/>
                </a:lnTo>
                <a:lnTo>
                  <a:pt x="143" y="588"/>
                </a:lnTo>
                <a:lnTo>
                  <a:pt x="142" y="588"/>
                </a:lnTo>
                <a:lnTo>
                  <a:pt x="143" y="587"/>
                </a:lnTo>
                <a:lnTo>
                  <a:pt x="144" y="587"/>
                </a:lnTo>
                <a:lnTo>
                  <a:pt x="144" y="587"/>
                </a:lnTo>
                <a:lnTo>
                  <a:pt x="144" y="586"/>
                </a:lnTo>
                <a:lnTo>
                  <a:pt x="145" y="586"/>
                </a:lnTo>
                <a:lnTo>
                  <a:pt x="146" y="586"/>
                </a:lnTo>
                <a:lnTo>
                  <a:pt x="146" y="586"/>
                </a:lnTo>
                <a:lnTo>
                  <a:pt x="147" y="586"/>
                </a:lnTo>
                <a:lnTo>
                  <a:pt x="147" y="585"/>
                </a:lnTo>
                <a:lnTo>
                  <a:pt x="147" y="584"/>
                </a:lnTo>
                <a:lnTo>
                  <a:pt x="146" y="584"/>
                </a:lnTo>
                <a:lnTo>
                  <a:pt x="146" y="583"/>
                </a:lnTo>
                <a:lnTo>
                  <a:pt x="147" y="583"/>
                </a:lnTo>
                <a:lnTo>
                  <a:pt x="148" y="583"/>
                </a:lnTo>
                <a:lnTo>
                  <a:pt x="148" y="582"/>
                </a:lnTo>
                <a:lnTo>
                  <a:pt x="148" y="582"/>
                </a:lnTo>
                <a:lnTo>
                  <a:pt x="148" y="582"/>
                </a:lnTo>
                <a:lnTo>
                  <a:pt x="148" y="582"/>
                </a:lnTo>
                <a:lnTo>
                  <a:pt x="148" y="581"/>
                </a:lnTo>
                <a:lnTo>
                  <a:pt x="148" y="581"/>
                </a:lnTo>
                <a:lnTo>
                  <a:pt x="148" y="581"/>
                </a:lnTo>
                <a:lnTo>
                  <a:pt x="149" y="581"/>
                </a:lnTo>
                <a:lnTo>
                  <a:pt x="149" y="580"/>
                </a:lnTo>
                <a:lnTo>
                  <a:pt x="150" y="580"/>
                </a:lnTo>
                <a:lnTo>
                  <a:pt x="150" y="579"/>
                </a:lnTo>
                <a:lnTo>
                  <a:pt x="150" y="579"/>
                </a:lnTo>
                <a:lnTo>
                  <a:pt x="151" y="579"/>
                </a:lnTo>
                <a:lnTo>
                  <a:pt x="151" y="579"/>
                </a:lnTo>
                <a:lnTo>
                  <a:pt x="152" y="579"/>
                </a:lnTo>
                <a:lnTo>
                  <a:pt x="153" y="579"/>
                </a:lnTo>
                <a:lnTo>
                  <a:pt x="153" y="578"/>
                </a:lnTo>
                <a:lnTo>
                  <a:pt x="153" y="579"/>
                </a:lnTo>
                <a:lnTo>
                  <a:pt x="154" y="579"/>
                </a:lnTo>
                <a:lnTo>
                  <a:pt x="154" y="578"/>
                </a:lnTo>
                <a:lnTo>
                  <a:pt x="155" y="578"/>
                </a:lnTo>
                <a:lnTo>
                  <a:pt x="155" y="579"/>
                </a:lnTo>
                <a:lnTo>
                  <a:pt x="155" y="579"/>
                </a:lnTo>
                <a:lnTo>
                  <a:pt x="155" y="579"/>
                </a:lnTo>
                <a:lnTo>
                  <a:pt x="156" y="579"/>
                </a:lnTo>
                <a:lnTo>
                  <a:pt x="157" y="579"/>
                </a:lnTo>
                <a:lnTo>
                  <a:pt x="158" y="579"/>
                </a:lnTo>
                <a:lnTo>
                  <a:pt x="158" y="579"/>
                </a:lnTo>
                <a:lnTo>
                  <a:pt x="159" y="579"/>
                </a:lnTo>
                <a:lnTo>
                  <a:pt x="159" y="580"/>
                </a:lnTo>
                <a:lnTo>
                  <a:pt x="159" y="581"/>
                </a:lnTo>
                <a:lnTo>
                  <a:pt x="160" y="581"/>
                </a:lnTo>
                <a:lnTo>
                  <a:pt x="161" y="581"/>
                </a:lnTo>
                <a:lnTo>
                  <a:pt x="161" y="582"/>
                </a:lnTo>
                <a:lnTo>
                  <a:pt x="161" y="582"/>
                </a:lnTo>
                <a:lnTo>
                  <a:pt x="162" y="582"/>
                </a:lnTo>
                <a:lnTo>
                  <a:pt x="161" y="582"/>
                </a:lnTo>
                <a:lnTo>
                  <a:pt x="162" y="582"/>
                </a:lnTo>
                <a:lnTo>
                  <a:pt x="162" y="583"/>
                </a:lnTo>
                <a:lnTo>
                  <a:pt x="162" y="583"/>
                </a:lnTo>
                <a:lnTo>
                  <a:pt x="163" y="583"/>
                </a:lnTo>
                <a:lnTo>
                  <a:pt x="163" y="584"/>
                </a:lnTo>
                <a:lnTo>
                  <a:pt x="164" y="584"/>
                </a:lnTo>
                <a:lnTo>
                  <a:pt x="165" y="584"/>
                </a:lnTo>
                <a:lnTo>
                  <a:pt x="165" y="584"/>
                </a:lnTo>
                <a:lnTo>
                  <a:pt x="166" y="584"/>
                </a:lnTo>
                <a:lnTo>
                  <a:pt x="166" y="583"/>
                </a:lnTo>
                <a:lnTo>
                  <a:pt x="166" y="584"/>
                </a:lnTo>
                <a:lnTo>
                  <a:pt x="167" y="584"/>
                </a:lnTo>
                <a:lnTo>
                  <a:pt x="168" y="584"/>
                </a:lnTo>
                <a:lnTo>
                  <a:pt x="169" y="583"/>
                </a:lnTo>
                <a:lnTo>
                  <a:pt x="169" y="583"/>
                </a:lnTo>
                <a:lnTo>
                  <a:pt x="170" y="583"/>
                </a:lnTo>
                <a:lnTo>
                  <a:pt x="170" y="582"/>
                </a:lnTo>
                <a:lnTo>
                  <a:pt x="170" y="583"/>
                </a:lnTo>
                <a:lnTo>
                  <a:pt x="171" y="583"/>
                </a:lnTo>
                <a:lnTo>
                  <a:pt x="171" y="582"/>
                </a:lnTo>
                <a:lnTo>
                  <a:pt x="171" y="582"/>
                </a:lnTo>
                <a:lnTo>
                  <a:pt x="172" y="582"/>
                </a:lnTo>
                <a:lnTo>
                  <a:pt x="172" y="581"/>
                </a:lnTo>
                <a:lnTo>
                  <a:pt x="172" y="582"/>
                </a:lnTo>
                <a:lnTo>
                  <a:pt x="173" y="582"/>
                </a:lnTo>
                <a:lnTo>
                  <a:pt x="173" y="581"/>
                </a:lnTo>
                <a:lnTo>
                  <a:pt x="174" y="581"/>
                </a:lnTo>
                <a:lnTo>
                  <a:pt x="174" y="580"/>
                </a:lnTo>
                <a:lnTo>
                  <a:pt x="175" y="580"/>
                </a:lnTo>
                <a:lnTo>
                  <a:pt x="176" y="580"/>
                </a:lnTo>
                <a:lnTo>
                  <a:pt x="176" y="580"/>
                </a:lnTo>
                <a:lnTo>
                  <a:pt x="177" y="580"/>
                </a:lnTo>
                <a:lnTo>
                  <a:pt x="178" y="580"/>
                </a:lnTo>
                <a:lnTo>
                  <a:pt x="178" y="581"/>
                </a:lnTo>
                <a:lnTo>
                  <a:pt x="179" y="582"/>
                </a:lnTo>
                <a:lnTo>
                  <a:pt x="179" y="582"/>
                </a:lnTo>
                <a:lnTo>
                  <a:pt x="179" y="583"/>
                </a:lnTo>
                <a:lnTo>
                  <a:pt x="180" y="583"/>
                </a:lnTo>
                <a:lnTo>
                  <a:pt x="180" y="584"/>
                </a:lnTo>
                <a:lnTo>
                  <a:pt x="181" y="584"/>
                </a:lnTo>
                <a:lnTo>
                  <a:pt x="182" y="584"/>
                </a:lnTo>
                <a:lnTo>
                  <a:pt x="183" y="584"/>
                </a:lnTo>
                <a:lnTo>
                  <a:pt x="183" y="585"/>
                </a:lnTo>
                <a:lnTo>
                  <a:pt x="183" y="584"/>
                </a:lnTo>
                <a:lnTo>
                  <a:pt x="183" y="585"/>
                </a:lnTo>
                <a:lnTo>
                  <a:pt x="183" y="584"/>
                </a:lnTo>
                <a:lnTo>
                  <a:pt x="184" y="584"/>
                </a:lnTo>
                <a:lnTo>
                  <a:pt x="185" y="583"/>
                </a:lnTo>
                <a:lnTo>
                  <a:pt x="185" y="582"/>
                </a:lnTo>
                <a:lnTo>
                  <a:pt x="186" y="582"/>
                </a:lnTo>
                <a:lnTo>
                  <a:pt x="186" y="582"/>
                </a:lnTo>
                <a:lnTo>
                  <a:pt x="187" y="582"/>
                </a:lnTo>
                <a:lnTo>
                  <a:pt x="188" y="582"/>
                </a:lnTo>
                <a:lnTo>
                  <a:pt x="189" y="582"/>
                </a:lnTo>
                <a:lnTo>
                  <a:pt x="190" y="582"/>
                </a:lnTo>
                <a:lnTo>
                  <a:pt x="190" y="582"/>
                </a:lnTo>
                <a:lnTo>
                  <a:pt x="190" y="582"/>
                </a:lnTo>
                <a:lnTo>
                  <a:pt x="191" y="581"/>
                </a:lnTo>
                <a:lnTo>
                  <a:pt x="192" y="581"/>
                </a:lnTo>
                <a:lnTo>
                  <a:pt x="192" y="580"/>
                </a:lnTo>
                <a:lnTo>
                  <a:pt x="193" y="580"/>
                </a:lnTo>
                <a:lnTo>
                  <a:pt x="194" y="580"/>
                </a:lnTo>
                <a:lnTo>
                  <a:pt x="195" y="580"/>
                </a:lnTo>
                <a:lnTo>
                  <a:pt x="196" y="579"/>
                </a:lnTo>
                <a:lnTo>
                  <a:pt x="199" y="579"/>
                </a:lnTo>
                <a:lnTo>
                  <a:pt x="200" y="579"/>
                </a:lnTo>
                <a:lnTo>
                  <a:pt x="201" y="579"/>
                </a:lnTo>
                <a:lnTo>
                  <a:pt x="203" y="578"/>
                </a:lnTo>
                <a:lnTo>
                  <a:pt x="204" y="578"/>
                </a:lnTo>
                <a:lnTo>
                  <a:pt x="204" y="578"/>
                </a:lnTo>
                <a:lnTo>
                  <a:pt x="205" y="577"/>
                </a:lnTo>
                <a:lnTo>
                  <a:pt x="207" y="577"/>
                </a:lnTo>
                <a:lnTo>
                  <a:pt x="210" y="576"/>
                </a:lnTo>
                <a:lnTo>
                  <a:pt x="211" y="576"/>
                </a:lnTo>
                <a:lnTo>
                  <a:pt x="211" y="575"/>
                </a:lnTo>
                <a:lnTo>
                  <a:pt x="212" y="575"/>
                </a:lnTo>
                <a:lnTo>
                  <a:pt x="214" y="575"/>
                </a:lnTo>
                <a:lnTo>
                  <a:pt x="214" y="575"/>
                </a:lnTo>
                <a:lnTo>
                  <a:pt x="215" y="575"/>
                </a:lnTo>
                <a:lnTo>
                  <a:pt x="217" y="575"/>
                </a:lnTo>
                <a:lnTo>
                  <a:pt x="218" y="575"/>
                </a:lnTo>
                <a:lnTo>
                  <a:pt x="218" y="575"/>
                </a:lnTo>
                <a:lnTo>
                  <a:pt x="219" y="574"/>
                </a:lnTo>
                <a:lnTo>
                  <a:pt x="220" y="574"/>
                </a:lnTo>
                <a:lnTo>
                  <a:pt x="221" y="574"/>
                </a:lnTo>
                <a:lnTo>
                  <a:pt x="221" y="574"/>
                </a:lnTo>
                <a:lnTo>
                  <a:pt x="223" y="573"/>
                </a:lnTo>
                <a:lnTo>
                  <a:pt x="225" y="572"/>
                </a:lnTo>
                <a:lnTo>
                  <a:pt x="227" y="572"/>
                </a:lnTo>
                <a:lnTo>
                  <a:pt x="228" y="572"/>
                </a:lnTo>
                <a:lnTo>
                  <a:pt x="230" y="572"/>
                </a:lnTo>
                <a:lnTo>
                  <a:pt x="232" y="572"/>
                </a:lnTo>
                <a:lnTo>
                  <a:pt x="232" y="572"/>
                </a:lnTo>
                <a:lnTo>
                  <a:pt x="233" y="571"/>
                </a:lnTo>
                <a:lnTo>
                  <a:pt x="235" y="571"/>
                </a:lnTo>
                <a:lnTo>
                  <a:pt x="236" y="570"/>
                </a:lnTo>
                <a:lnTo>
                  <a:pt x="237" y="570"/>
                </a:lnTo>
                <a:lnTo>
                  <a:pt x="238" y="570"/>
                </a:lnTo>
                <a:lnTo>
                  <a:pt x="239" y="569"/>
                </a:lnTo>
                <a:lnTo>
                  <a:pt x="239" y="569"/>
                </a:lnTo>
                <a:lnTo>
                  <a:pt x="240" y="569"/>
                </a:lnTo>
                <a:lnTo>
                  <a:pt x="241" y="569"/>
                </a:lnTo>
                <a:lnTo>
                  <a:pt x="242" y="568"/>
                </a:lnTo>
                <a:lnTo>
                  <a:pt x="242" y="568"/>
                </a:lnTo>
                <a:lnTo>
                  <a:pt x="244" y="568"/>
                </a:lnTo>
                <a:lnTo>
                  <a:pt x="245" y="568"/>
                </a:lnTo>
                <a:lnTo>
                  <a:pt x="246" y="568"/>
                </a:lnTo>
                <a:lnTo>
                  <a:pt x="247" y="568"/>
                </a:lnTo>
                <a:lnTo>
                  <a:pt x="248" y="567"/>
                </a:lnTo>
                <a:lnTo>
                  <a:pt x="249" y="567"/>
                </a:lnTo>
                <a:lnTo>
                  <a:pt x="255" y="565"/>
                </a:lnTo>
                <a:lnTo>
                  <a:pt x="285" y="558"/>
                </a:lnTo>
                <a:lnTo>
                  <a:pt x="293" y="557"/>
                </a:lnTo>
                <a:lnTo>
                  <a:pt x="300" y="557"/>
                </a:lnTo>
                <a:lnTo>
                  <a:pt x="334" y="558"/>
                </a:lnTo>
                <a:lnTo>
                  <a:pt x="335" y="558"/>
                </a:lnTo>
                <a:lnTo>
                  <a:pt x="335" y="557"/>
                </a:lnTo>
                <a:lnTo>
                  <a:pt x="336" y="557"/>
                </a:lnTo>
                <a:lnTo>
                  <a:pt x="336" y="556"/>
                </a:lnTo>
                <a:lnTo>
                  <a:pt x="337" y="555"/>
                </a:lnTo>
                <a:lnTo>
                  <a:pt x="337" y="555"/>
                </a:lnTo>
                <a:lnTo>
                  <a:pt x="337" y="555"/>
                </a:lnTo>
                <a:lnTo>
                  <a:pt x="337" y="554"/>
                </a:lnTo>
                <a:lnTo>
                  <a:pt x="338" y="554"/>
                </a:lnTo>
                <a:lnTo>
                  <a:pt x="338" y="553"/>
                </a:lnTo>
                <a:lnTo>
                  <a:pt x="338" y="552"/>
                </a:lnTo>
                <a:lnTo>
                  <a:pt x="339" y="552"/>
                </a:lnTo>
                <a:lnTo>
                  <a:pt x="340" y="551"/>
                </a:lnTo>
                <a:lnTo>
                  <a:pt x="340" y="551"/>
                </a:lnTo>
                <a:lnTo>
                  <a:pt x="341" y="550"/>
                </a:lnTo>
                <a:lnTo>
                  <a:pt x="341" y="549"/>
                </a:lnTo>
                <a:lnTo>
                  <a:pt x="341" y="548"/>
                </a:lnTo>
                <a:lnTo>
                  <a:pt x="341" y="548"/>
                </a:lnTo>
                <a:lnTo>
                  <a:pt x="341" y="547"/>
                </a:lnTo>
                <a:lnTo>
                  <a:pt x="341" y="546"/>
                </a:lnTo>
                <a:lnTo>
                  <a:pt x="341" y="545"/>
                </a:lnTo>
                <a:lnTo>
                  <a:pt x="342" y="544"/>
                </a:lnTo>
                <a:lnTo>
                  <a:pt x="341" y="544"/>
                </a:lnTo>
                <a:lnTo>
                  <a:pt x="341" y="544"/>
                </a:lnTo>
                <a:lnTo>
                  <a:pt x="340" y="544"/>
                </a:lnTo>
                <a:lnTo>
                  <a:pt x="340" y="543"/>
                </a:lnTo>
                <a:lnTo>
                  <a:pt x="340" y="543"/>
                </a:lnTo>
                <a:lnTo>
                  <a:pt x="340" y="542"/>
                </a:lnTo>
                <a:lnTo>
                  <a:pt x="340" y="541"/>
                </a:lnTo>
                <a:lnTo>
                  <a:pt x="340" y="541"/>
                </a:lnTo>
                <a:lnTo>
                  <a:pt x="341" y="541"/>
                </a:lnTo>
                <a:lnTo>
                  <a:pt x="341" y="540"/>
                </a:lnTo>
                <a:lnTo>
                  <a:pt x="342" y="539"/>
                </a:lnTo>
                <a:lnTo>
                  <a:pt x="342" y="538"/>
                </a:lnTo>
                <a:lnTo>
                  <a:pt x="342" y="537"/>
                </a:lnTo>
                <a:lnTo>
                  <a:pt x="342" y="537"/>
                </a:lnTo>
                <a:lnTo>
                  <a:pt x="342" y="536"/>
                </a:lnTo>
                <a:lnTo>
                  <a:pt x="342" y="535"/>
                </a:lnTo>
                <a:lnTo>
                  <a:pt x="343" y="535"/>
                </a:lnTo>
                <a:lnTo>
                  <a:pt x="343" y="534"/>
                </a:lnTo>
                <a:lnTo>
                  <a:pt x="344" y="534"/>
                </a:lnTo>
                <a:lnTo>
                  <a:pt x="344" y="534"/>
                </a:lnTo>
                <a:lnTo>
                  <a:pt x="344" y="534"/>
                </a:lnTo>
                <a:lnTo>
                  <a:pt x="344" y="533"/>
                </a:lnTo>
                <a:lnTo>
                  <a:pt x="345" y="533"/>
                </a:lnTo>
                <a:lnTo>
                  <a:pt x="345" y="532"/>
                </a:lnTo>
                <a:lnTo>
                  <a:pt x="345" y="531"/>
                </a:lnTo>
                <a:lnTo>
                  <a:pt x="346" y="531"/>
                </a:lnTo>
                <a:lnTo>
                  <a:pt x="346" y="532"/>
                </a:lnTo>
                <a:lnTo>
                  <a:pt x="347" y="532"/>
                </a:lnTo>
                <a:lnTo>
                  <a:pt x="347" y="531"/>
                </a:lnTo>
                <a:lnTo>
                  <a:pt x="347" y="531"/>
                </a:lnTo>
                <a:lnTo>
                  <a:pt x="347" y="531"/>
                </a:lnTo>
                <a:lnTo>
                  <a:pt x="347" y="530"/>
                </a:lnTo>
                <a:lnTo>
                  <a:pt x="347" y="529"/>
                </a:lnTo>
                <a:lnTo>
                  <a:pt x="347" y="529"/>
                </a:lnTo>
                <a:lnTo>
                  <a:pt x="347" y="528"/>
                </a:lnTo>
                <a:lnTo>
                  <a:pt x="348" y="528"/>
                </a:lnTo>
                <a:lnTo>
                  <a:pt x="348" y="527"/>
                </a:lnTo>
                <a:lnTo>
                  <a:pt x="349" y="527"/>
                </a:lnTo>
                <a:lnTo>
                  <a:pt x="349" y="527"/>
                </a:lnTo>
                <a:lnTo>
                  <a:pt x="350" y="527"/>
                </a:lnTo>
                <a:lnTo>
                  <a:pt x="350" y="526"/>
                </a:lnTo>
                <a:lnTo>
                  <a:pt x="350" y="525"/>
                </a:lnTo>
                <a:lnTo>
                  <a:pt x="349" y="525"/>
                </a:lnTo>
                <a:lnTo>
                  <a:pt x="350" y="525"/>
                </a:lnTo>
                <a:lnTo>
                  <a:pt x="350" y="524"/>
                </a:lnTo>
                <a:lnTo>
                  <a:pt x="350" y="524"/>
                </a:lnTo>
                <a:lnTo>
                  <a:pt x="350" y="523"/>
                </a:lnTo>
                <a:lnTo>
                  <a:pt x="351" y="523"/>
                </a:lnTo>
                <a:lnTo>
                  <a:pt x="351" y="522"/>
                </a:lnTo>
                <a:lnTo>
                  <a:pt x="351" y="521"/>
                </a:lnTo>
                <a:lnTo>
                  <a:pt x="351" y="520"/>
                </a:lnTo>
                <a:lnTo>
                  <a:pt x="351" y="520"/>
                </a:lnTo>
                <a:lnTo>
                  <a:pt x="351" y="520"/>
                </a:lnTo>
                <a:lnTo>
                  <a:pt x="352" y="520"/>
                </a:lnTo>
                <a:lnTo>
                  <a:pt x="352" y="519"/>
                </a:lnTo>
                <a:lnTo>
                  <a:pt x="353" y="519"/>
                </a:lnTo>
                <a:lnTo>
                  <a:pt x="353" y="518"/>
                </a:lnTo>
                <a:lnTo>
                  <a:pt x="353" y="517"/>
                </a:lnTo>
                <a:lnTo>
                  <a:pt x="352" y="517"/>
                </a:lnTo>
                <a:lnTo>
                  <a:pt x="352" y="517"/>
                </a:lnTo>
                <a:lnTo>
                  <a:pt x="352" y="516"/>
                </a:lnTo>
                <a:lnTo>
                  <a:pt x="353" y="515"/>
                </a:lnTo>
                <a:lnTo>
                  <a:pt x="353" y="514"/>
                </a:lnTo>
                <a:lnTo>
                  <a:pt x="354" y="514"/>
                </a:lnTo>
                <a:lnTo>
                  <a:pt x="354" y="513"/>
                </a:lnTo>
                <a:lnTo>
                  <a:pt x="354" y="513"/>
                </a:lnTo>
                <a:lnTo>
                  <a:pt x="354" y="513"/>
                </a:lnTo>
                <a:lnTo>
                  <a:pt x="354" y="512"/>
                </a:lnTo>
                <a:lnTo>
                  <a:pt x="354" y="511"/>
                </a:lnTo>
                <a:lnTo>
                  <a:pt x="354" y="510"/>
                </a:lnTo>
                <a:lnTo>
                  <a:pt x="354" y="510"/>
                </a:lnTo>
                <a:lnTo>
                  <a:pt x="354" y="509"/>
                </a:lnTo>
                <a:lnTo>
                  <a:pt x="354" y="508"/>
                </a:lnTo>
                <a:lnTo>
                  <a:pt x="355" y="507"/>
                </a:lnTo>
                <a:lnTo>
                  <a:pt x="355" y="506"/>
                </a:lnTo>
                <a:lnTo>
                  <a:pt x="356" y="506"/>
                </a:lnTo>
                <a:lnTo>
                  <a:pt x="356" y="505"/>
                </a:lnTo>
                <a:lnTo>
                  <a:pt x="357" y="505"/>
                </a:lnTo>
                <a:lnTo>
                  <a:pt x="357" y="504"/>
                </a:lnTo>
                <a:lnTo>
                  <a:pt x="357" y="503"/>
                </a:lnTo>
                <a:lnTo>
                  <a:pt x="356" y="503"/>
                </a:lnTo>
                <a:lnTo>
                  <a:pt x="356" y="503"/>
                </a:lnTo>
                <a:lnTo>
                  <a:pt x="355" y="503"/>
                </a:lnTo>
                <a:lnTo>
                  <a:pt x="355" y="502"/>
                </a:lnTo>
                <a:lnTo>
                  <a:pt x="356" y="502"/>
                </a:lnTo>
                <a:lnTo>
                  <a:pt x="356" y="501"/>
                </a:lnTo>
                <a:lnTo>
                  <a:pt x="356" y="500"/>
                </a:lnTo>
                <a:lnTo>
                  <a:pt x="356" y="500"/>
                </a:lnTo>
                <a:lnTo>
                  <a:pt x="357" y="500"/>
                </a:lnTo>
                <a:lnTo>
                  <a:pt x="358" y="500"/>
                </a:lnTo>
                <a:lnTo>
                  <a:pt x="358" y="499"/>
                </a:lnTo>
                <a:lnTo>
                  <a:pt x="358" y="498"/>
                </a:lnTo>
                <a:lnTo>
                  <a:pt x="358" y="497"/>
                </a:lnTo>
                <a:lnTo>
                  <a:pt x="358" y="496"/>
                </a:lnTo>
                <a:lnTo>
                  <a:pt x="358" y="496"/>
                </a:lnTo>
                <a:lnTo>
                  <a:pt x="358" y="495"/>
                </a:lnTo>
                <a:lnTo>
                  <a:pt x="358" y="494"/>
                </a:lnTo>
                <a:lnTo>
                  <a:pt x="358" y="493"/>
                </a:lnTo>
                <a:lnTo>
                  <a:pt x="358" y="493"/>
                </a:lnTo>
                <a:lnTo>
                  <a:pt x="360" y="492"/>
                </a:lnTo>
                <a:lnTo>
                  <a:pt x="360" y="491"/>
                </a:lnTo>
                <a:lnTo>
                  <a:pt x="361" y="491"/>
                </a:lnTo>
                <a:lnTo>
                  <a:pt x="361" y="490"/>
                </a:lnTo>
                <a:lnTo>
                  <a:pt x="361" y="489"/>
                </a:lnTo>
                <a:lnTo>
                  <a:pt x="362" y="489"/>
                </a:lnTo>
                <a:lnTo>
                  <a:pt x="362" y="488"/>
                </a:lnTo>
                <a:lnTo>
                  <a:pt x="363" y="488"/>
                </a:lnTo>
                <a:lnTo>
                  <a:pt x="363" y="487"/>
                </a:lnTo>
                <a:lnTo>
                  <a:pt x="364" y="487"/>
                </a:lnTo>
                <a:lnTo>
                  <a:pt x="364" y="486"/>
                </a:lnTo>
                <a:lnTo>
                  <a:pt x="365" y="486"/>
                </a:lnTo>
                <a:lnTo>
                  <a:pt x="365" y="485"/>
                </a:lnTo>
                <a:lnTo>
                  <a:pt x="365" y="484"/>
                </a:lnTo>
                <a:lnTo>
                  <a:pt x="366" y="483"/>
                </a:lnTo>
                <a:lnTo>
                  <a:pt x="366" y="482"/>
                </a:lnTo>
                <a:lnTo>
                  <a:pt x="367" y="482"/>
                </a:lnTo>
                <a:lnTo>
                  <a:pt x="367" y="482"/>
                </a:lnTo>
                <a:lnTo>
                  <a:pt x="368" y="481"/>
                </a:lnTo>
                <a:lnTo>
                  <a:pt x="368" y="480"/>
                </a:lnTo>
                <a:lnTo>
                  <a:pt x="368" y="480"/>
                </a:lnTo>
                <a:lnTo>
                  <a:pt x="368" y="479"/>
                </a:lnTo>
                <a:lnTo>
                  <a:pt x="369" y="479"/>
                </a:lnTo>
                <a:lnTo>
                  <a:pt x="370" y="479"/>
                </a:lnTo>
                <a:lnTo>
                  <a:pt x="370" y="478"/>
                </a:lnTo>
                <a:lnTo>
                  <a:pt x="371" y="478"/>
                </a:lnTo>
                <a:lnTo>
                  <a:pt x="371" y="477"/>
                </a:lnTo>
                <a:lnTo>
                  <a:pt x="372" y="477"/>
                </a:lnTo>
                <a:lnTo>
                  <a:pt x="372" y="476"/>
                </a:lnTo>
                <a:lnTo>
                  <a:pt x="372" y="475"/>
                </a:lnTo>
                <a:lnTo>
                  <a:pt x="373" y="475"/>
                </a:lnTo>
                <a:lnTo>
                  <a:pt x="373" y="474"/>
                </a:lnTo>
                <a:lnTo>
                  <a:pt x="374" y="474"/>
                </a:lnTo>
                <a:lnTo>
                  <a:pt x="374" y="473"/>
                </a:lnTo>
                <a:lnTo>
                  <a:pt x="375" y="472"/>
                </a:lnTo>
                <a:lnTo>
                  <a:pt x="375" y="472"/>
                </a:lnTo>
                <a:lnTo>
                  <a:pt x="375" y="471"/>
                </a:lnTo>
                <a:lnTo>
                  <a:pt x="375" y="471"/>
                </a:lnTo>
                <a:lnTo>
                  <a:pt x="375" y="470"/>
                </a:lnTo>
                <a:lnTo>
                  <a:pt x="376" y="470"/>
                </a:lnTo>
                <a:lnTo>
                  <a:pt x="376" y="469"/>
                </a:lnTo>
                <a:lnTo>
                  <a:pt x="376" y="469"/>
                </a:lnTo>
                <a:lnTo>
                  <a:pt x="376" y="468"/>
                </a:lnTo>
                <a:lnTo>
                  <a:pt x="377" y="467"/>
                </a:lnTo>
                <a:lnTo>
                  <a:pt x="377" y="466"/>
                </a:lnTo>
                <a:lnTo>
                  <a:pt x="377" y="465"/>
                </a:lnTo>
                <a:lnTo>
                  <a:pt x="377" y="465"/>
                </a:lnTo>
                <a:lnTo>
                  <a:pt x="377" y="464"/>
                </a:lnTo>
                <a:lnTo>
                  <a:pt x="377" y="463"/>
                </a:lnTo>
                <a:lnTo>
                  <a:pt x="377" y="462"/>
                </a:lnTo>
                <a:lnTo>
                  <a:pt x="377" y="462"/>
                </a:lnTo>
                <a:lnTo>
                  <a:pt x="377" y="461"/>
                </a:lnTo>
                <a:lnTo>
                  <a:pt x="378" y="461"/>
                </a:lnTo>
                <a:lnTo>
                  <a:pt x="378" y="460"/>
                </a:lnTo>
                <a:lnTo>
                  <a:pt x="378" y="459"/>
                </a:lnTo>
                <a:lnTo>
                  <a:pt x="378" y="458"/>
                </a:lnTo>
                <a:lnTo>
                  <a:pt x="379" y="458"/>
                </a:lnTo>
                <a:lnTo>
                  <a:pt x="379" y="457"/>
                </a:lnTo>
                <a:lnTo>
                  <a:pt x="379" y="456"/>
                </a:lnTo>
                <a:lnTo>
                  <a:pt x="379" y="456"/>
                </a:lnTo>
                <a:lnTo>
                  <a:pt x="380" y="456"/>
                </a:lnTo>
                <a:lnTo>
                  <a:pt x="380" y="455"/>
                </a:lnTo>
                <a:lnTo>
                  <a:pt x="381" y="455"/>
                </a:lnTo>
                <a:lnTo>
                  <a:pt x="380" y="455"/>
                </a:lnTo>
                <a:lnTo>
                  <a:pt x="379" y="455"/>
                </a:lnTo>
                <a:lnTo>
                  <a:pt x="379" y="454"/>
                </a:lnTo>
                <a:lnTo>
                  <a:pt x="379" y="453"/>
                </a:lnTo>
                <a:lnTo>
                  <a:pt x="380" y="452"/>
                </a:lnTo>
                <a:lnTo>
                  <a:pt x="380" y="451"/>
                </a:lnTo>
                <a:lnTo>
                  <a:pt x="380" y="451"/>
                </a:lnTo>
                <a:lnTo>
                  <a:pt x="381" y="450"/>
                </a:lnTo>
                <a:lnTo>
                  <a:pt x="381" y="449"/>
                </a:lnTo>
                <a:lnTo>
                  <a:pt x="381" y="448"/>
                </a:lnTo>
                <a:lnTo>
                  <a:pt x="381" y="448"/>
                </a:lnTo>
                <a:lnTo>
                  <a:pt x="381" y="447"/>
                </a:lnTo>
                <a:lnTo>
                  <a:pt x="382" y="446"/>
                </a:lnTo>
                <a:lnTo>
                  <a:pt x="382" y="445"/>
                </a:lnTo>
                <a:lnTo>
                  <a:pt x="382" y="444"/>
                </a:lnTo>
                <a:lnTo>
                  <a:pt x="382" y="444"/>
                </a:lnTo>
                <a:lnTo>
                  <a:pt x="382" y="444"/>
                </a:lnTo>
                <a:lnTo>
                  <a:pt x="382" y="443"/>
                </a:lnTo>
                <a:lnTo>
                  <a:pt x="382" y="443"/>
                </a:lnTo>
                <a:lnTo>
                  <a:pt x="382" y="442"/>
                </a:lnTo>
                <a:lnTo>
                  <a:pt x="382" y="441"/>
                </a:lnTo>
                <a:lnTo>
                  <a:pt x="382" y="441"/>
                </a:lnTo>
                <a:lnTo>
                  <a:pt x="382" y="440"/>
                </a:lnTo>
                <a:lnTo>
                  <a:pt x="382" y="439"/>
                </a:lnTo>
                <a:lnTo>
                  <a:pt x="382" y="439"/>
                </a:lnTo>
                <a:lnTo>
                  <a:pt x="382" y="438"/>
                </a:lnTo>
                <a:lnTo>
                  <a:pt x="382" y="438"/>
                </a:lnTo>
                <a:lnTo>
                  <a:pt x="382" y="437"/>
                </a:lnTo>
                <a:lnTo>
                  <a:pt x="382" y="436"/>
                </a:lnTo>
                <a:lnTo>
                  <a:pt x="382" y="435"/>
                </a:lnTo>
                <a:lnTo>
                  <a:pt x="383" y="435"/>
                </a:lnTo>
                <a:lnTo>
                  <a:pt x="383" y="434"/>
                </a:lnTo>
                <a:lnTo>
                  <a:pt x="384" y="434"/>
                </a:lnTo>
                <a:lnTo>
                  <a:pt x="384" y="433"/>
                </a:lnTo>
                <a:lnTo>
                  <a:pt x="385" y="433"/>
                </a:lnTo>
                <a:lnTo>
                  <a:pt x="386" y="432"/>
                </a:lnTo>
                <a:lnTo>
                  <a:pt x="386" y="432"/>
                </a:lnTo>
                <a:lnTo>
                  <a:pt x="386" y="431"/>
                </a:lnTo>
                <a:lnTo>
                  <a:pt x="386" y="431"/>
                </a:lnTo>
                <a:lnTo>
                  <a:pt x="387" y="431"/>
                </a:lnTo>
                <a:lnTo>
                  <a:pt x="388" y="431"/>
                </a:lnTo>
                <a:lnTo>
                  <a:pt x="388" y="430"/>
                </a:lnTo>
                <a:lnTo>
                  <a:pt x="389" y="430"/>
                </a:lnTo>
                <a:lnTo>
                  <a:pt x="389" y="429"/>
                </a:lnTo>
                <a:lnTo>
                  <a:pt x="389" y="429"/>
                </a:lnTo>
                <a:lnTo>
                  <a:pt x="389" y="428"/>
                </a:lnTo>
                <a:lnTo>
                  <a:pt x="390" y="427"/>
                </a:lnTo>
                <a:lnTo>
                  <a:pt x="391" y="427"/>
                </a:lnTo>
                <a:lnTo>
                  <a:pt x="391" y="427"/>
                </a:lnTo>
                <a:lnTo>
                  <a:pt x="392" y="427"/>
                </a:lnTo>
                <a:lnTo>
                  <a:pt x="392" y="426"/>
                </a:lnTo>
                <a:lnTo>
                  <a:pt x="393" y="426"/>
                </a:lnTo>
                <a:lnTo>
                  <a:pt x="393" y="426"/>
                </a:lnTo>
                <a:lnTo>
                  <a:pt x="394" y="426"/>
                </a:lnTo>
                <a:lnTo>
                  <a:pt x="395" y="425"/>
                </a:lnTo>
                <a:lnTo>
                  <a:pt x="396" y="425"/>
                </a:lnTo>
                <a:lnTo>
                  <a:pt x="395" y="425"/>
                </a:lnTo>
                <a:lnTo>
                  <a:pt x="396" y="424"/>
                </a:lnTo>
                <a:lnTo>
                  <a:pt x="396" y="424"/>
                </a:lnTo>
                <a:lnTo>
                  <a:pt x="396" y="424"/>
                </a:lnTo>
                <a:lnTo>
                  <a:pt x="397" y="424"/>
                </a:lnTo>
                <a:lnTo>
                  <a:pt x="398" y="423"/>
                </a:lnTo>
                <a:lnTo>
                  <a:pt x="397" y="423"/>
                </a:lnTo>
                <a:lnTo>
                  <a:pt x="397" y="422"/>
                </a:lnTo>
                <a:lnTo>
                  <a:pt x="397" y="421"/>
                </a:lnTo>
                <a:lnTo>
                  <a:pt x="398" y="420"/>
                </a:lnTo>
                <a:lnTo>
                  <a:pt x="399" y="420"/>
                </a:lnTo>
                <a:lnTo>
                  <a:pt x="399" y="420"/>
                </a:lnTo>
                <a:lnTo>
                  <a:pt x="400" y="420"/>
                </a:lnTo>
                <a:lnTo>
                  <a:pt x="400" y="420"/>
                </a:lnTo>
                <a:lnTo>
                  <a:pt x="400" y="419"/>
                </a:lnTo>
                <a:lnTo>
                  <a:pt x="401" y="418"/>
                </a:lnTo>
                <a:lnTo>
                  <a:pt x="402" y="417"/>
                </a:lnTo>
                <a:lnTo>
                  <a:pt x="402" y="417"/>
                </a:lnTo>
                <a:lnTo>
                  <a:pt x="402" y="416"/>
                </a:lnTo>
                <a:lnTo>
                  <a:pt x="402" y="414"/>
                </a:lnTo>
                <a:lnTo>
                  <a:pt x="403" y="414"/>
                </a:lnTo>
                <a:lnTo>
                  <a:pt x="403" y="413"/>
                </a:lnTo>
                <a:lnTo>
                  <a:pt x="403" y="413"/>
                </a:lnTo>
                <a:lnTo>
                  <a:pt x="404" y="413"/>
                </a:lnTo>
                <a:lnTo>
                  <a:pt x="405" y="413"/>
                </a:lnTo>
                <a:lnTo>
                  <a:pt x="406" y="413"/>
                </a:lnTo>
                <a:lnTo>
                  <a:pt x="405" y="413"/>
                </a:lnTo>
                <a:lnTo>
                  <a:pt x="405" y="412"/>
                </a:lnTo>
                <a:lnTo>
                  <a:pt x="404" y="412"/>
                </a:lnTo>
                <a:lnTo>
                  <a:pt x="405" y="412"/>
                </a:lnTo>
                <a:lnTo>
                  <a:pt x="405" y="411"/>
                </a:lnTo>
                <a:lnTo>
                  <a:pt x="405" y="410"/>
                </a:lnTo>
                <a:lnTo>
                  <a:pt x="405" y="410"/>
                </a:lnTo>
                <a:lnTo>
                  <a:pt x="405" y="409"/>
                </a:lnTo>
                <a:lnTo>
                  <a:pt x="406" y="409"/>
                </a:lnTo>
                <a:lnTo>
                  <a:pt x="407" y="408"/>
                </a:lnTo>
                <a:lnTo>
                  <a:pt x="407" y="408"/>
                </a:lnTo>
                <a:lnTo>
                  <a:pt x="407" y="407"/>
                </a:lnTo>
                <a:lnTo>
                  <a:pt x="407" y="407"/>
                </a:lnTo>
                <a:lnTo>
                  <a:pt x="407" y="406"/>
                </a:lnTo>
                <a:lnTo>
                  <a:pt x="408" y="406"/>
                </a:lnTo>
                <a:lnTo>
                  <a:pt x="408" y="405"/>
                </a:lnTo>
                <a:lnTo>
                  <a:pt x="410" y="404"/>
                </a:lnTo>
                <a:lnTo>
                  <a:pt x="410" y="403"/>
                </a:lnTo>
                <a:lnTo>
                  <a:pt x="409" y="403"/>
                </a:lnTo>
                <a:lnTo>
                  <a:pt x="408" y="403"/>
                </a:lnTo>
                <a:lnTo>
                  <a:pt x="407" y="403"/>
                </a:lnTo>
                <a:lnTo>
                  <a:pt x="407" y="402"/>
                </a:lnTo>
                <a:lnTo>
                  <a:pt x="407" y="402"/>
                </a:lnTo>
                <a:lnTo>
                  <a:pt x="407" y="401"/>
                </a:lnTo>
                <a:lnTo>
                  <a:pt x="407" y="400"/>
                </a:lnTo>
                <a:lnTo>
                  <a:pt x="407" y="400"/>
                </a:lnTo>
                <a:lnTo>
                  <a:pt x="407" y="399"/>
                </a:lnTo>
                <a:lnTo>
                  <a:pt x="407" y="398"/>
                </a:lnTo>
                <a:lnTo>
                  <a:pt x="407" y="397"/>
                </a:lnTo>
                <a:lnTo>
                  <a:pt x="407" y="396"/>
                </a:lnTo>
                <a:lnTo>
                  <a:pt x="407" y="395"/>
                </a:lnTo>
                <a:lnTo>
                  <a:pt x="407" y="394"/>
                </a:lnTo>
                <a:lnTo>
                  <a:pt x="407" y="393"/>
                </a:lnTo>
                <a:lnTo>
                  <a:pt x="407" y="393"/>
                </a:lnTo>
                <a:lnTo>
                  <a:pt x="407" y="393"/>
                </a:lnTo>
                <a:lnTo>
                  <a:pt x="407" y="392"/>
                </a:lnTo>
                <a:lnTo>
                  <a:pt x="407" y="391"/>
                </a:lnTo>
                <a:lnTo>
                  <a:pt x="407" y="390"/>
                </a:lnTo>
                <a:lnTo>
                  <a:pt x="408" y="390"/>
                </a:lnTo>
                <a:lnTo>
                  <a:pt x="409" y="390"/>
                </a:lnTo>
                <a:lnTo>
                  <a:pt x="408" y="389"/>
                </a:lnTo>
                <a:lnTo>
                  <a:pt x="409" y="389"/>
                </a:lnTo>
                <a:lnTo>
                  <a:pt x="409" y="389"/>
                </a:lnTo>
                <a:lnTo>
                  <a:pt x="408" y="389"/>
                </a:lnTo>
                <a:lnTo>
                  <a:pt x="408" y="388"/>
                </a:lnTo>
                <a:lnTo>
                  <a:pt x="408" y="387"/>
                </a:lnTo>
                <a:lnTo>
                  <a:pt x="408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5"/>
                </a:lnTo>
                <a:lnTo>
                  <a:pt x="407" y="384"/>
                </a:lnTo>
                <a:lnTo>
                  <a:pt x="406" y="384"/>
                </a:lnTo>
                <a:lnTo>
                  <a:pt x="405" y="384"/>
                </a:lnTo>
                <a:lnTo>
                  <a:pt x="404" y="383"/>
                </a:lnTo>
                <a:lnTo>
                  <a:pt x="404" y="382"/>
                </a:lnTo>
                <a:lnTo>
                  <a:pt x="404" y="381"/>
                </a:lnTo>
                <a:lnTo>
                  <a:pt x="404" y="380"/>
                </a:lnTo>
                <a:lnTo>
                  <a:pt x="404" y="379"/>
                </a:lnTo>
                <a:lnTo>
                  <a:pt x="405" y="379"/>
                </a:lnTo>
                <a:lnTo>
                  <a:pt x="404" y="378"/>
                </a:lnTo>
                <a:lnTo>
                  <a:pt x="404" y="377"/>
                </a:lnTo>
                <a:lnTo>
                  <a:pt x="405" y="376"/>
                </a:lnTo>
                <a:lnTo>
                  <a:pt x="406" y="375"/>
                </a:lnTo>
                <a:lnTo>
                  <a:pt x="406" y="374"/>
                </a:lnTo>
                <a:lnTo>
                  <a:pt x="407" y="374"/>
                </a:lnTo>
                <a:lnTo>
                  <a:pt x="406" y="374"/>
                </a:lnTo>
                <a:lnTo>
                  <a:pt x="406" y="372"/>
                </a:lnTo>
                <a:lnTo>
                  <a:pt x="405" y="371"/>
                </a:lnTo>
                <a:lnTo>
                  <a:pt x="405" y="369"/>
                </a:lnTo>
                <a:lnTo>
                  <a:pt x="406" y="369"/>
                </a:lnTo>
                <a:lnTo>
                  <a:pt x="406" y="369"/>
                </a:lnTo>
                <a:lnTo>
                  <a:pt x="407" y="369"/>
                </a:lnTo>
                <a:lnTo>
                  <a:pt x="407" y="370"/>
                </a:lnTo>
                <a:lnTo>
                  <a:pt x="408" y="369"/>
                </a:lnTo>
                <a:lnTo>
                  <a:pt x="409" y="369"/>
                </a:lnTo>
                <a:lnTo>
                  <a:pt x="409" y="369"/>
                </a:lnTo>
                <a:lnTo>
                  <a:pt x="410" y="369"/>
                </a:lnTo>
                <a:lnTo>
                  <a:pt x="410" y="368"/>
                </a:lnTo>
                <a:lnTo>
                  <a:pt x="410" y="367"/>
                </a:lnTo>
                <a:lnTo>
                  <a:pt x="409" y="367"/>
                </a:lnTo>
                <a:lnTo>
                  <a:pt x="409" y="366"/>
                </a:lnTo>
                <a:lnTo>
                  <a:pt x="409" y="365"/>
                </a:lnTo>
                <a:lnTo>
                  <a:pt x="410" y="365"/>
                </a:lnTo>
                <a:lnTo>
                  <a:pt x="410" y="365"/>
                </a:lnTo>
                <a:lnTo>
                  <a:pt x="410" y="365"/>
                </a:lnTo>
                <a:lnTo>
                  <a:pt x="411" y="364"/>
                </a:lnTo>
                <a:lnTo>
                  <a:pt x="412" y="363"/>
                </a:lnTo>
                <a:lnTo>
                  <a:pt x="412" y="362"/>
                </a:lnTo>
                <a:lnTo>
                  <a:pt x="412" y="362"/>
                </a:lnTo>
                <a:lnTo>
                  <a:pt x="412" y="361"/>
                </a:lnTo>
                <a:lnTo>
                  <a:pt x="412" y="360"/>
                </a:lnTo>
                <a:lnTo>
                  <a:pt x="412" y="359"/>
                </a:lnTo>
                <a:lnTo>
                  <a:pt x="413" y="359"/>
                </a:lnTo>
                <a:lnTo>
                  <a:pt x="414" y="359"/>
                </a:lnTo>
                <a:lnTo>
                  <a:pt x="414" y="359"/>
                </a:lnTo>
                <a:lnTo>
                  <a:pt x="414" y="358"/>
                </a:lnTo>
                <a:lnTo>
                  <a:pt x="414" y="358"/>
                </a:lnTo>
                <a:lnTo>
                  <a:pt x="414" y="358"/>
                </a:lnTo>
                <a:lnTo>
                  <a:pt x="414" y="357"/>
                </a:lnTo>
                <a:lnTo>
                  <a:pt x="414" y="357"/>
                </a:lnTo>
                <a:lnTo>
                  <a:pt x="415" y="356"/>
                </a:lnTo>
                <a:lnTo>
                  <a:pt x="416" y="355"/>
                </a:lnTo>
                <a:lnTo>
                  <a:pt x="417" y="355"/>
                </a:lnTo>
                <a:lnTo>
                  <a:pt x="417" y="355"/>
                </a:lnTo>
                <a:lnTo>
                  <a:pt x="418" y="354"/>
                </a:lnTo>
                <a:lnTo>
                  <a:pt x="417" y="354"/>
                </a:lnTo>
                <a:lnTo>
                  <a:pt x="417" y="353"/>
                </a:lnTo>
                <a:lnTo>
                  <a:pt x="418" y="352"/>
                </a:lnTo>
                <a:lnTo>
                  <a:pt x="419" y="352"/>
                </a:lnTo>
                <a:lnTo>
                  <a:pt x="420" y="351"/>
                </a:lnTo>
                <a:lnTo>
                  <a:pt x="421" y="351"/>
                </a:lnTo>
                <a:lnTo>
                  <a:pt x="421" y="351"/>
                </a:lnTo>
                <a:lnTo>
                  <a:pt x="421" y="350"/>
                </a:lnTo>
                <a:lnTo>
                  <a:pt x="421" y="350"/>
                </a:lnTo>
                <a:lnTo>
                  <a:pt x="421" y="349"/>
                </a:lnTo>
                <a:lnTo>
                  <a:pt x="421" y="348"/>
                </a:lnTo>
                <a:lnTo>
                  <a:pt x="421" y="348"/>
                </a:lnTo>
                <a:lnTo>
                  <a:pt x="421" y="347"/>
                </a:lnTo>
                <a:lnTo>
                  <a:pt x="421" y="346"/>
                </a:lnTo>
                <a:lnTo>
                  <a:pt x="421" y="345"/>
                </a:lnTo>
                <a:lnTo>
                  <a:pt x="421" y="344"/>
                </a:lnTo>
                <a:lnTo>
                  <a:pt x="421" y="344"/>
                </a:lnTo>
                <a:lnTo>
                  <a:pt x="421" y="342"/>
                </a:lnTo>
                <a:lnTo>
                  <a:pt x="420" y="342"/>
                </a:lnTo>
                <a:lnTo>
                  <a:pt x="421" y="342"/>
                </a:lnTo>
                <a:lnTo>
                  <a:pt x="421" y="341"/>
                </a:lnTo>
                <a:lnTo>
                  <a:pt x="421" y="341"/>
                </a:lnTo>
                <a:lnTo>
                  <a:pt x="422" y="341"/>
                </a:lnTo>
                <a:lnTo>
                  <a:pt x="422" y="341"/>
                </a:lnTo>
                <a:lnTo>
                  <a:pt x="423" y="340"/>
                </a:lnTo>
                <a:lnTo>
                  <a:pt x="424" y="340"/>
                </a:lnTo>
                <a:lnTo>
                  <a:pt x="424" y="340"/>
                </a:lnTo>
                <a:lnTo>
                  <a:pt x="425" y="340"/>
                </a:lnTo>
                <a:lnTo>
                  <a:pt x="426" y="340"/>
                </a:lnTo>
                <a:lnTo>
                  <a:pt x="426" y="339"/>
                </a:lnTo>
                <a:lnTo>
                  <a:pt x="427" y="339"/>
                </a:lnTo>
                <a:lnTo>
                  <a:pt x="428" y="338"/>
                </a:lnTo>
                <a:lnTo>
                  <a:pt x="428" y="338"/>
                </a:lnTo>
                <a:lnTo>
                  <a:pt x="428" y="338"/>
                </a:lnTo>
                <a:lnTo>
                  <a:pt x="428" y="337"/>
                </a:lnTo>
                <a:lnTo>
                  <a:pt x="428" y="337"/>
                </a:lnTo>
                <a:lnTo>
                  <a:pt x="428" y="336"/>
                </a:lnTo>
                <a:lnTo>
                  <a:pt x="428" y="335"/>
                </a:lnTo>
                <a:lnTo>
                  <a:pt x="427" y="334"/>
                </a:lnTo>
                <a:lnTo>
                  <a:pt x="427" y="334"/>
                </a:lnTo>
                <a:lnTo>
                  <a:pt x="427" y="333"/>
                </a:lnTo>
                <a:lnTo>
                  <a:pt x="427" y="332"/>
                </a:lnTo>
                <a:lnTo>
                  <a:pt x="426" y="332"/>
                </a:lnTo>
                <a:lnTo>
                  <a:pt x="426" y="331"/>
                </a:lnTo>
                <a:lnTo>
                  <a:pt x="425" y="331"/>
                </a:lnTo>
                <a:lnTo>
                  <a:pt x="425" y="331"/>
                </a:lnTo>
                <a:lnTo>
                  <a:pt x="425" y="330"/>
                </a:lnTo>
                <a:lnTo>
                  <a:pt x="425" y="329"/>
                </a:lnTo>
                <a:lnTo>
                  <a:pt x="424" y="328"/>
                </a:lnTo>
                <a:lnTo>
                  <a:pt x="424" y="328"/>
                </a:lnTo>
                <a:lnTo>
                  <a:pt x="424" y="327"/>
                </a:lnTo>
                <a:lnTo>
                  <a:pt x="423" y="327"/>
                </a:lnTo>
                <a:lnTo>
                  <a:pt x="423" y="327"/>
                </a:lnTo>
                <a:lnTo>
                  <a:pt x="422" y="327"/>
                </a:lnTo>
                <a:lnTo>
                  <a:pt x="421" y="326"/>
                </a:lnTo>
                <a:lnTo>
                  <a:pt x="421" y="326"/>
                </a:lnTo>
                <a:lnTo>
                  <a:pt x="421" y="325"/>
                </a:lnTo>
                <a:lnTo>
                  <a:pt x="421" y="324"/>
                </a:lnTo>
                <a:lnTo>
                  <a:pt x="420" y="324"/>
                </a:lnTo>
                <a:lnTo>
                  <a:pt x="419" y="323"/>
                </a:lnTo>
                <a:lnTo>
                  <a:pt x="419" y="322"/>
                </a:lnTo>
                <a:lnTo>
                  <a:pt x="419" y="321"/>
                </a:lnTo>
                <a:lnTo>
                  <a:pt x="420" y="321"/>
                </a:lnTo>
                <a:lnTo>
                  <a:pt x="419" y="321"/>
                </a:lnTo>
                <a:lnTo>
                  <a:pt x="419" y="320"/>
                </a:lnTo>
                <a:lnTo>
                  <a:pt x="418" y="320"/>
                </a:lnTo>
                <a:lnTo>
                  <a:pt x="418" y="319"/>
                </a:lnTo>
                <a:lnTo>
                  <a:pt x="418" y="318"/>
                </a:lnTo>
                <a:lnTo>
                  <a:pt x="419" y="317"/>
                </a:lnTo>
                <a:lnTo>
                  <a:pt x="419" y="317"/>
                </a:lnTo>
                <a:lnTo>
                  <a:pt x="420" y="316"/>
                </a:lnTo>
                <a:lnTo>
                  <a:pt x="421" y="315"/>
                </a:lnTo>
                <a:lnTo>
                  <a:pt x="421" y="314"/>
                </a:lnTo>
                <a:lnTo>
                  <a:pt x="421" y="314"/>
                </a:lnTo>
                <a:lnTo>
                  <a:pt x="421" y="313"/>
                </a:lnTo>
                <a:lnTo>
                  <a:pt x="421" y="312"/>
                </a:lnTo>
                <a:lnTo>
                  <a:pt x="421" y="311"/>
                </a:lnTo>
                <a:lnTo>
                  <a:pt x="421" y="310"/>
                </a:lnTo>
                <a:lnTo>
                  <a:pt x="420" y="310"/>
                </a:lnTo>
                <a:lnTo>
                  <a:pt x="419" y="308"/>
                </a:lnTo>
                <a:lnTo>
                  <a:pt x="418" y="307"/>
                </a:lnTo>
                <a:lnTo>
                  <a:pt x="419" y="307"/>
                </a:lnTo>
                <a:lnTo>
                  <a:pt x="420" y="306"/>
                </a:lnTo>
                <a:lnTo>
                  <a:pt x="420" y="305"/>
                </a:lnTo>
                <a:lnTo>
                  <a:pt x="419" y="304"/>
                </a:lnTo>
                <a:lnTo>
                  <a:pt x="418" y="304"/>
                </a:lnTo>
                <a:lnTo>
                  <a:pt x="418" y="303"/>
                </a:lnTo>
                <a:lnTo>
                  <a:pt x="417" y="302"/>
                </a:lnTo>
                <a:lnTo>
                  <a:pt x="417" y="301"/>
                </a:lnTo>
                <a:lnTo>
                  <a:pt x="417" y="301"/>
                </a:lnTo>
                <a:lnTo>
                  <a:pt x="416" y="300"/>
                </a:lnTo>
                <a:lnTo>
                  <a:pt x="416" y="300"/>
                </a:lnTo>
                <a:lnTo>
                  <a:pt x="415" y="300"/>
                </a:lnTo>
                <a:lnTo>
                  <a:pt x="415" y="299"/>
                </a:lnTo>
                <a:lnTo>
                  <a:pt x="414" y="298"/>
                </a:lnTo>
                <a:lnTo>
                  <a:pt x="414" y="297"/>
                </a:lnTo>
                <a:lnTo>
                  <a:pt x="414" y="296"/>
                </a:lnTo>
                <a:lnTo>
                  <a:pt x="414" y="296"/>
                </a:lnTo>
                <a:lnTo>
                  <a:pt x="413" y="295"/>
                </a:lnTo>
                <a:lnTo>
                  <a:pt x="412" y="294"/>
                </a:lnTo>
                <a:lnTo>
                  <a:pt x="412" y="293"/>
                </a:lnTo>
                <a:lnTo>
                  <a:pt x="413" y="293"/>
                </a:lnTo>
                <a:lnTo>
                  <a:pt x="414" y="294"/>
                </a:lnTo>
                <a:lnTo>
                  <a:pt x="414" y="294"/>
                </a:lnTo>
                <a:lnTo>
                  <a:pt x="414" y="295"/>
                </a:lnTo>
                <a:lnTo>
                  <a:pt x="415" y="295"/>
                </a:lnTo>
                <a:lnTo>
                  <a:pt x="416" y="295"/>
                </a:lnTo>
                <a:lnTo>
                  <a:pt x="417" y="295"/>
                </a:lnTo>
                <a:lnTo>
                  <a:pt x="417" y="295"/>
                </a:lnTo>
                <a:lnTo>
                  <a:pt x="418" y="295"/>
                </a:lnTo>
                <a:lnTo>
                  <a:pt x="419" y="295"/>
                </a:lnTo>
                <a:lnTo>
                  <a:pt x="420" y="295"/>
                </a:lnTo>
                <a:lnTo>
                  <a:pt x="421" y="295"/>
                </a:lnTo>
                <a:lnTo>
                  <a:pt x="421" y="295"/>
                </a:lnTo>
                <a:lnTo>
                  <a:pt x="422" y="295"/>
                </a:lnTo>
                <a:lnTo>
                  <a:pt x="423" y="295"/>
                </a:lnTo>
                <a:lnTo>
                  <a:pt x="424" y="295"/>
                </a:lnTo>
                <a:lnTo>
                  <a:pt x="424" y="295"/>
                </a:lnTo>
                <a:lnTo>
                  <a:pt x="425" y="295"/>
                </a:lnTo>
                <a:lnTo>
                  <a:pt x="426" y="295"/>
                </a:lnTo>
                <a:lnTo>
                  <a:pt x="427" y="295"/>
                </a:lnTo>
                <a:lnTo>
                  <a:pt x="428" y="295"/>
                </a:lnTo>
                <a:lnTo>
                  <a:pt x="428" y="295"/>
                </a:lnTo>
                <a:lnTo>
                  <a:pt x="429" y="295"/>
                </a:lnTo>
                <a:lnTo>
                  <a:pt x="430" y="295"/>
                </a:lnTo>
                <a:lnTo>
                  <a:pt x="431" y="295"/>
                </a:lnTo>
                <a:lnTo>
                  <a:pt x="431" y="295"/>
                </a:lnTo>
                <a:lnTo>
                  <a:pt x="432" y="295"/>
                </a:lnTo>
                <a:lnTo>
                  <a:pt x="433" y="295"/>
                </a:lnTo>
                <a:lnTo>
                  <a:pt x="434" y="295"/>
                </a:lnTo>
                <a:lnTo>
                  <a:pt x="435" y="295"/>
                </a:lnTo>
                <a:lnTo>
                  <a:pt x="435" y="295"/>
                </a:lnTo>
                <a:lnTo>
                  <a:pt x="436" y="295"/>
                </a:lnTo>
                <a:lnTo>
                  <a:pt x="437" y="295"/>
                </a:lnTo>
                <a:lnTo>
                  <a:pt x="437" y="294"/>
                </a:lnTo>
                <a:lnTo>
                  <a:pt x="436" y="294"/>
                </a:lnTo>
                <a:lnTo>
                  <a:pt x="437" y="293"/>
                </a:lnTo>
                <a:lnTo>
                  <a:pt x="437" y="293"/>
                </a:lnTo>
                <a:lnTo>
                  <a:pt x="436" y="293"/>
                </a:lnTo>
                <a:lnTo>
                  <a:pt x="436" y="292"/>
                </a:lnTo>
                <a:lnTo>
                  <a:pt x="436" y="291"/>
                </a:lnTo>
                <a:lnTo>
                  <a:pt x="436" y="290"/>
                </a:lnTo>
                <a:lnTo>
                  <a:pt x="436" y="289"/>
                </a:lnTo>
                <a:lnTo>
                  <a:pt x="435" y="289"/>
                </a:lnTo>
                <a:lnTo>
                  <a:pt x="435" y="289"/>
                </a:lnTo>
                <a:lnTo>
                  <a:pt x="435" y="288"/>
                </a:lnTo>
                <a:lnTo>
                  <a:pt x="435" y="287"/>
                </a:lnTo>
                <a:lnTo>
                  <a:pt x="435" y="286"/>
                </a:lnTo>
                <a:lnTo>
                  <a:pt x="435" y="286"/>
                </a:lnTo>
                <a:lnTo>
                  <a:pt x="434" y="285"/>
                </a:lnTo>
                <a:lnTo>
                  <a:pt x="434" y="284"/>
                </a:lnTo>
                <a:lnTo>
                  <a:pt x="434" y="283"/>
                </a:lnTo>
                <a:lnTo>
                  <a:pt x="434" y="283"/>
                </a:lnTo>
                <a:lnTo>
                  <a:pt x="433" y="282"/>
                </a:lnTo>
                <a:lnTo>
                  <a:pt x="433" y="281"/>
                </a:lnTo>
                <a:lnTo>
                  <a:pt x="433" y="280"/>
                </a:lnTo>
                <a:lnTo>
                  <a:pt x="433" y="279"/>
                </a:lnTo>
                <a:lnTo>
                  <a:pt x="433" y="279"/>
                </a:lnTo>
                <a:lnTo>
                  <a:pt x="433" y="278"/>
                </a:lnTo>
                <a:lnTo>
                  <a:pt x="433" y="277"/>
                </a:lnTo>
                <a:lnTo>
                  <a:pt x="433" y="276"/>
                </a:lnTo>
                <a:lnTo>
                  <a:pt x="433" y="276"/>
                </a:lnTo>
                <a:lnTo>
                  <a:pt x="433" y="275"/>
                </a:lnTo>
                <a:lnTo>
                  <a:pt x="433" y="274"/>
                </a:lnTo>
                <a:lnTo>
                  <a:pt x="433" y="273"/>
                </a:lnTo>
                <a:lnTo>
                  <a:pt x="433" y="272"/>
                </a:lnTo>
                <a:lnTo>
                  <a:pt x="433" y="272"/>
                </a:lnTo>
                <a:lnTo>
                  <a:pt x="433" y="271"/>
                </a:lnTo>
                <a:lnTo>
                  <a:pt x="433" y="270"/>
                </a:lnTo>
                <a:lnTo>
                  <a:pt x="433" y="269"/>
                </a:lnTo>
                <a:lnTo>
                  <a:pt x="433" y="269"/>
                </a:lnTo>
                <a:lnTo>
                  <a:pt x="433" y="268"/>
                </a:lnTo>
                <a:lnTo>
                  <a:pt x="433" y="267"/>
                </a:lnTo>
                <a:lnTo>
                  <a:pt x="433" y="266"/>
                </a:lnTo>
                <a:lnTo>
                  <a:pt x="433" y="265"/>
                </a:lnTo>
                <a:lnTo>
                  <a:pt x="433" y="265"/>
                </a:lnTo>
                <a:lnTo>
                  <a:pt x="433" y="264"/>
                </a:lnTo>
                <a:lnTo>
                  <a:pt x="433" y="263"/>
                </a:lnTo>
                <a:lnTo>
                  <a:pt x="433" y="262"/>
                </a:lnTo>
                <a:lnTo>
                  <a:pt x="434" y="262"/>
                </a:lnTo>
                <a:lnTo>
                  <a:pt x="434" y="261"/>
                </a:lnTo>
                <a:lnTo>
                  <a:pt x="434" y="260"/>
                </a:lnTo>
                <a:lnTo>
                  <a:pt x="434" y="259"/>
                </a:lnTo>
                <a:lnTo>
                  <a:pt x="434" y="258"/>
                </a:lnTo>
                <a:lnTo>
                  <a:pt x="434" y="258"/>
                </a:lnTo>
                <a:lnTo>
                  <a:pt x="434" y="257"/>
                </a:lnTo>
                <a:lnTo>
                  <a:pt x="434" y="256"/>
                </a:lnTo>
                <a:lnTo>
                  <a:pt x="434" y="255"/>
                </a:lnTo>
                <a:lnTo>
                  <a:pt x="434" y="255"/>
                </a:lnTo>
                <a:lnTo>
                  <a:pt x="434" y="254"/>
                </a:lnTo>
                <a:lnTo>
                  <a:pt x="435" y="254"/>
                </a:lnTo>
                <a:lnTo>
                  <a:pt x="435" y="253"/>
                </a:lnTo>
                <a:lnTo>
                  <a:pt x="435" y="252"/>
                </a:lnTo>
                <a:lnTo>
                  <a:pt x="435" y="252"/>
                </a:lnTo>
                <a:lnTo>
                  <a:pt x="435" y="251"/>
                </a:lnTo>
                <a:lnTo>
                  <a:pt x="435" y="250"/>
                </a:lnTo>
                <a:lnTo>
                  <a:pt x="435" y="249"/>
                </a:lnTo>
                <a:lnTo>
                  <a:pt x="435" y="248"/>
                </a:lnTo>
                <a:lnTo>
                  <a:pt x="435" y="248"/>
                </a:lnTo>
                <a:lnTo>
                  <a:pt x="435" y="247"/>
                </a:lnTo>
                <a:lnTo>
                  <a:pt x="435" y="246"/>
                </a:lnTo>
                <a:lnTo>
                  <a:pt x="436" y="246"/>
                </a:lnTo>
                <a:lnTo>
                  <a:pt x="436" y="245"/>
                </a:lnTo>
                <a:lnTo>
                  <a:pt x="436" y="245"/>
                </a:lnTo>
                <a:lnTo>
                  <a:pt x="436" y="244"/>
                </a:lnTo>
                <a:lnTo>
                  <a:pt x="437" y="244"/>
                </a:lnTo>
                <a:lnTo>
                  <a:pt x="437" y="243"/>
                </a:lnTo>
                <a:lnTo>
                  <a:pt x="438" y="243"/>
                </a:lnTo>
                <a:lnTo>
                  <a:pt x="438" y="242"/>
                </a:lnTo>
                <a:lnTo>
                  <a:pt x="438" y="241"/>
                </a:lnTo>
                <a:lnTo>
                  <a:pt x="439" y="241"/>
                </a:lnTo>
                <a:lnTo>
                  <a:pt x="440" y="240"/>
                </a:lnTo>
                <a:lnTo>
                  <a:pt x="441" y="239"/>
                </a:lnTo>
                <a:lnTo>
                  <a:pt x="440" y="238"/>
                </a:lnTo>
                <a:lnTo>
                  <a:pt x="440" y="237"/>
                </a:lnTo>
                <a:lnTo>
                  <a:pt x="440" y="236"/>
                </a:lnTo>
                <a:lnTo>
                  <a:pt x="440" y="234"/>
                </a:lnTo>
                <a:lnTo>
                  <a:pt x="440" y="234"/>
                </a:lnTo>
                <a:lnTo>
                  <a:pt x="440" y="233"/>
                </a:lnTo>
                <a:lnTo>
                  <a:pt x="440" y="232"/>
                </a:lnTo>
                <a:lnTo>
                  <a:pt x="440" y="231"/>
                </a:lnTo>
                <a:lnTo>
                  <a:pt x="440" y="230"/>
                </a:lnTo>
                <a:lnTo>
                  <a:pt x="440" y="228"/>
                </a:lnTo>
                <a:lnTo>
                  <a:pt x="440" y="227"/>
                </a:lnTo>
                <a:lnTo>
                  <a:pt x="440" y="227"/>
                </a:lnTo>
                <a:lnTo>
                  <a:pt x="440" y="226"/>
                </a:lnTo>
                <a:lnTo>
                  <a:pt x="441" y="224"/>
                </a:lnTo>
                <a:lnTo>
                  <a:pt x="440" y="224"/>
                </a:lnTo>
                <a:lnTo>
                  <a:pt x="440" y="223"/>
                </a:lnTo>
                <a:lnTo>
                  <a:pt x="440" y="221"/>
                </a:lnTo>
                <a:lnTo>
                  <a:pt x="440" y="221"/>
                </a:lnTo>
                <a:lnTo>
                  <a:pt x="440" y="220"/>
                </a:lnTo>
                <a:lnTo>
                  <a:pt x="439" y="219"/>
                </a:lnTo>
                <a:lnTo>
                  <a:pt x="439" y="218"/>
                </a:lnTo>
                <a:lnTo>
                  <a:pt x="439" y="217"/>
                </a:lnTo>
                <a:lnTo>
                  <a:pt x="439" y="216"/>
                </a:lnTo>
                <a:lnTo>
                  <a:pt x="438" y="215"/>
                </a:lnTo>
                <a:lnTo>
                  <a:pt x="438" y="214"/>
                </a:lnTo>
                <a:lnTo>
                  <a:pt x="438" y="214"/>
                </a:lnTo>
                <a:lnTo>
                  <a:pt x="438" y="213"/>
                </a:lnTo>
                <a:lnTo>
                  <a:pt x="438" y="212"/>
                </a:lnTo>
                <a:lnTo>
                  <a:pt x="438" y="212"/>
                </a:lnTo>
                <a:lnTo>
                  <a:pt x="438" y="211"/>
                </a:lnTo>
                <a:lnTo>
                  <a:pt x="438" y="210"/>
                </a:lnTo>
                <a:lnTo>
                  <a:pt x="438" y="209"/>
                </a:lnTo>
                <a:lnTo>
                  <a:pt x="438" y="207"/>
                </a:lnTo>
                <a:lnTo>
                  <a:pt x="437" y="207"/>
                </a:lnTo>
                <a:lnTo>
                  <a:pt x="437" y="207"/>
                </a:lnTo>
                <a:lnTo>
                  <a:pt x="437" y="204"/>
                </a:lnTo>
                <a:lnTo>
                  <a:pt x="437" y="203"/>
                </a:lnTo>
                <a:lnTo>
                  <a:pt x="437" y="203"/>
                </a:lnTo>
                <a:lnTo>
                  <a:pt x="436" y="203"/>
                </a:lnTo>
                <a:lnTo>
                  <a:pt x="437" y="202"/>
                </a:lnTo>
                <a:lnTo>
                  <a:pt x="436" y="201"/>
                </a:lnTo>
                <a:lnTo>
                  <a:pt x="436" y="200"/>
                </a:lnTo>
                <a:lnTo>
                  <a:pt x="436" y="200"/>
                </a:lnTo>
                <a:lnTo>
                  <a:pt x="436" y="199"/>
                </a:lnTo>
                <a:lnTo>
                  <a:pt x="436" y="198"/>
                </a:lnTo>
                <a:lnTo>
                  <a:pt x="436" y="197"/>
                </a:lnTo>
                <a:lnTo>
                  <a:pt x="436" y="196"/>
                </a:lnTo>
                <a:lnTo>
                  <a:pt x="436" y="196"/>
                </a:lnTo>
                <a:lnTo>
                  <a:pt x="436" y="195"/>
                </a:lnTo>
                <a:lnTo>
                  <a:pt x="436" y="194"/>
                </a:lnTo>
                <a:lnTo>
                  <a:pt x="437" y="194"/>
                </a:lnTo>
                <a:lnTo>
                  <a:pt x="437" y="193"/>
                </a:lnTo>
                <a:lnTo>
                  <a:pt x="438" y="193"/>
                </a:lnTo>
                <a:lnTo>
                  <a:pt x="438" y="192"/>
                </a:lnTo>
                <a:lnTo>
                  <a:pt x="438" y="191"/>
                </a:lnTo>
                <a:lnTo>
                  <a:pt x="439" y="190"/>
                </a:lnTo>
                <a:lnTo>
                  <a:pt x="440" y="190"/>
                </a:lnTo>
                <a:lnTo>
                  <a:pt x="440" y="191"/>
                </a:lnTo>
                <a:lnTo>
                  <a:pt x="440" y="192"/>
                </a:lnTo>
                <a:lnTo>
                  <a:pt x="439" y="193"/>
                </a:lnTo>
                <a:lnTo>
                  <a:pt x="440" y="193"/>
                </a:lnTo>
                <a:lnTo>
                  <a:pt x="440" y="193"/>
                </a:lnTo>
                <a:lnTo>
                  <a:pt x="441" y="193"/>
                </a:lnTo>
                <a:lnTo>
                  <a:pt x="441" y="193"/>
                </a:lnTo>
                <a:lnTo>
                  <a:pt x="440" y="193"/>
                </a:lnTo>
                <a:lnTo>
                  <a:pt x="441" y="193"/>
                </a:lnTo>
                <a:lnTo>
                  <a:pt x="442" y="193"/>
                </a:lnTo>
                <a:lnTo>
                  <a:pt x="442" y="193"/>
                </a:lnTo>
                <a:lnTo>
                  <a:pt x="442" y="193"/>
                </a:lnTo>
                <a:lnTo>
                  <a:pt x="442" y="194"/>
                </a:lnTo>
                <a:lnTo>
                  <a:pt x="443" y="194"/>
                </a:lnTo>
                <a:lnTo>
                  <a:pt x="443" y="193"/>
                </a:lnTo>
                <a:lnTo>
                  <a:pt x="444" y="193"/>
                </a:lnTo>
                <a:lnTo>
                  <a:pt x="444" y="193"/>
                </a:lnTo>
                <a:lnTo>
                  <a:pt x="445" y="193"/>
                </a:lnTo>
                <a:lnTo>
                  <a:pt x="445" y="193"/>
                </a:lnTo>
                <a:lnTo>
                  <a:pt x="445" y="194"/>
                </a:lnTo>
                <a:lnTo>
                  <a:pt x="444" y="195"/>
                </a:lnTo>
                <a:lnTo>
                  <a:pt x="444" y="196"/>
                </a:lnTo>
                <a:lnTo>
                  <a:pt x="445" y="196"/>
                </a:lnTo>
                <a:lnTo>
                  <a:pt x="445" y="196"/>
                </a:lnTo>
                <a:lnTo>
                  <a:pt x="446" y="196"/>
                </a:lnTo>
                <a:lnTo>
                  <a:pt x="447" y="196"/>
                </a:lnTo>
                <a:lnTo>
                  <a:pt x="446" y="196"/>
                </a:lnTo>
                <a:lnTo>
                  <a:pt x="446" y="197"/>
                </a:lnTo>
                <a:lnTo>
                  <a:pt x="445" y="197"/>
                </a:lnTo>
                <a:lnTo>
                  <a:pt x="446" y="198"/>
                </a:lnTo>
                <a:lnTo>
                  <a:pt x="446" y="199"/>
                </a:lnTo>
                <a:lnTo>
                  <a:pt x="447" y="199"/>
                </a:lnTo>
                <a:lnTo>
                  <a:pt x="448" y="198"/>
                </a:lnTo>
                <a:lnTo>
                  <a:pt x="449" y="198"/>
                </a:lnTo>
                <a:lnTo>
                  <a:pt x="449" y="199"/>
                </a:lnTo>
                <a:lnTo>
                  <a:pt x="449" y="199"/>
                </a:lnTo>
                <a:lnTo>
                  <a:pt x="449" y="200"/>
                </a:lnTo>
                <a:lnTo>
                  <a:pt x="450" y="200"/>
                </a:lnTo>
                <a:lnTo>
                  <a:pt x="451" y="200"/>
                </a:lnTo>
                <a:lnTo>
                  <a:pt x="452" y="200"/>
                </a:lnTo>
                <a:lnTo>
                  <a:pt x="452" y="200"/>
                </a:lnTo>
                <a:lnTo>
                  <a:pt x="452" y="201"/>
                </a:lnTo>
                <a:lnTo>
                  <a:pt x="452" y="202"/>
                </a:lnTo>
                <a:lnTo>
                  <a:pt x="451" y="203"/>
                </a:lnTo>
                <a:lnTo>
                  <a:pt x="451" y="203"/>
                </a:lnTo>
                <a:lnTo>
                  <a:pt x="452" y="203"/>
                </a:lnTo>
                <a:lnTo>
                  <a:pt x="452" y="203"/>
                </a:lnTo>
                <a:lnTo>
                  <a:pt x="452" y="202"/>
                </a:lnTo>
                <a:lnTo>
                  <a:pt x="453" y="202"/>
                </a:lnTo>
                <a:lnTo>
                  <a:pt x="454" y="203"/>
                </a:lnTo>
                <a:lnTo>
                  <a:pt x="455" y="203"/>
                </a:lnTo>
                <a:lnTo>
                  <a:pt x="455" y="203"/>
                </a:lnTo>
                <a:lnTo>
                  <a:pt x="454" y="203"/>
                </a:lnTo>
                <a:lnTo>
                  <a:pt x="453" y="203"/>
                </a:lnTo>
                <a:lnTo>
                  <a:pt x="452" y="204"/>
                </a:lnTo>
                <a:lnTo>
                  <a:pt x="452" y="205"/>
                </a:lnTo>
                <a:lnTo>
                  <a:pt x="452" y="205"/>
                </a:lnTo>
                <a:lnTo>
                  <a:pt x="452" y="206"/>
                </a:lnTo>
                <a:lnTo>
                  <a:pt x="452" y="206"/>
                </a:lnTo>
                <a:lnTo>
                  <a:pt x="452" y="207"/>
                </a:lnTo>
                <a:lnTo>
                  <a:pt x="452" y="207"/>
                </a:lnTo>
                <a:lnTo>
                  <a:pt x="452" y="208"/>
                </a:lnTo>
                <a:lnTo>
                  <a:pt x="452" y="209"/>
                </a:lnTo>
                <a:lnTo>
                  <a:pt x="453" y="210"/>
                </a:lnTo>
                <a:lnTo>
                  <a:pt x="453" y="210"/>
                </a:lnTo>
                <a:lnTo>
                  <a:pt x="452" y="210"/>
                </a:lnTo>
                <a:lnTo>
                  <a:pt x="452" y="211"/>
                </a:lnTo>
                <a:lnTo>
                  <a:pt x="453" y="212"/>
                </a:lnTo>
                <a:lnTo>
                  <a:pt x="454" y="211"/>
                </a:lnTo>
                <a:lnTo>
                  <a:pt x="455" y="211"/>
                </a:lnTo>
                <a:lnTo>
                  <a:pt x="455" y="210"/>
                </a:lnTo>
                <a:lnTo>
                  <a:pt x="456" y="210"/>
                </a:lnTo>
                <a:lnTo>
                  <a:pt x="456" y="211"/>
                </a:lnTo>
                <a:lnTo>
                  <a:pt x="456" y="212"/>
                </a:lnTo>
                <a:lnTo>
                  <a:pt x="455" y="213"/>
                </a:lnTo>
                <a:lnTo>
                  <a:pt x="455" y="214"/>
                </a:lnTo>
                <a:lnTo>
                  <a:pt x="455" y="214"/>
                </a:lnTo>
                <a:lnTo>
                  <a:pt x="455" y="215"/>
                </a:lnTo>
                <a:lnTo>
                  <a:pt x="456" y="216"/>
                </a:lnTo>
                <a:lnTo>
                  <a:pt x="456" y="216"/>
                </a:lnTo>
                <a:lnTo>
                  <a:pt x="456" y="217"/>
                </a:lnTo>
                <a:lnTo>
                  <a:pt x="456" y="217"/>
                </a:lnTo>
                <a:lnTo>
                  <a:pt x="456" y="218"/>
                </a:lnTo>
                <a:lnTo>
                  <a:pt x="456" y="219"/>
                </a:lnTo>
                <a:lnTo>
                  <a:pt x="455" y="219"/>
                </a:lnTo>
                <a:lnTo>
                  <a:pt x="455" y="218"/>
                </a:lnTo>
                <a:lnTo>
                  <a:pt x="455" y="217"/>
                </a:lnTo>
                <a:lnTo>
                  <a:pt x="454" y="217"/>
                </a:lnTo>
                <a:lnTo>
                  <a:pt x="453" y="217"/>
                </a:lnTo>
                <a:lnTo>
                  <a:pt x="453" y="218"/>
                </a:lnTo>
                <a:lnTo>
                  <a:pt x="453" y="219"/>
                </a:lnTo>
                <a:lnTo>
                  <a:pt x="453" y="220"/>
                </a:lnTo>
                <a:lnTo>
                  <a:pt x="454" y="220"/>
                </a:lnTo>
                <a:lnTo>
                  <a:pt x="454" y="221"/>
                </a:lnTo>
                <a:lnTo>
                  <a:pt x="454" y="221"/>
                </a:lnTo>
                <a:lnTo>
                  <a:pt x="463" y="221"/>
                </a:lnTo>
                <a:lnTo>
                  <a:pt x="526" y="236"/>
                </a:lnTo>
                <a:lnTo>
                  <a:pt x="526" y="237"/>
                </a:lnTo>
                <a:lnTo>
                  <a:pt x="526" y="236"/>
                </a:lnTo>
                <a:lnTo>
                  <a:pt x="526" y="235"/>
                </a:lnTo>
                <a:lnTo>
                  <a:pt x="526" y="234"/>
                </a:lnTo>
                <a:lnTo>
                  <a:pt x="526" y="234"/>
                </a:lnTo>
                <a:lnTo>
                  <a:pt x="527" y="233"/>
                </a:lnTo>
                <a:lnTo>
                  <a:pt x="527" y="232"/>
                </a:lnTo>
                <a:lnTo>
                  <a:pt x="527" y="231"/>
                </a:lnTo>
                <a:lnTo>
                  <a:pt x="527" y="231"/>
                </a:lnTo>
                <a:lnTo>
                  <a:pt x="526" y="231"/>
                </a:lnTo>
                <a:lnTo>
                  <a:pt x="526" y="230"/>
                </a:lnTo>
                <a:lnTo>
                  <a:pt x="526" y="229"/>
                </a:lnTo>
                <a:lnTo>
                  <a:pt x="526" y="228"/>
                </a:lnTo>
                <a:lnTo>
                  <a:pt x="526" y="227"/>
                </a:lnTo>
                <a:lnTo>
                  <a:pt x="526" y="227"/>
                </a:lnTo>
                <a:lnTo>
                  <a:pt x="526" y="226"/>
                </a:lnTo>
                <a:lnTo>
                  <a:pt x="526" y="225"/>
                </a:lnTo>
                <a:lnTo>
                  <a:pt x="526" y="224"/>
                </a:lnTo>
                <a:lnTo>
                  <a:pt x="526" y="224"/>
                </a:lnTo>
                <a:lnTo>
                  <a:pt x="526" y="221"/>
                </a:lnTo>
                <a:lnTo>
                  <a:pt x="527" y="221"/>
                </a:lnTo>
                <a:lnTo>
                  <a:pt x="527" y="221"/>
                </a:lnTo>
                <a:lnTo>
                  <a:pt x="528" y="221"/>
                </a:lnTo>
                <a:lnTo>
                  <a:pt x="528" y="220"/>
                </a:lnTo>
                <a:lnTo>
                  <a:pt x="528" y="219"/>
                </a:lnTo>
                <a:lnTo>
                  <a:pt x="529" y="218"/>
                </a:lnTo>
                <a:lnTo>
                  <a:pt x="530" y="217"/>
                </a:lnTo>
                <a:lnTo>
                  <a:pt x="530" y="217"/>
                </a:lnTo>
                <a:lnTo>
                  <a:pt x="530" y="217"/>
                </a:lnTo>
                <a:lnTo>
                  <a:pt x="530" y="216"/>
                </a:lnTo>
                <a:lnTo>
                  <a:pt x="530" y="215"/>
                </a:lnTo>
                <a:lnTo>
                  <a:pt x="530" y="214"/>
                </a:lnTo>
                <a:lnTo>
                  <a:pt x="530" y="214"/>
                </a:lnTo>
                <a:lnTo>
                  <a:pt x="529" y="214"/>
                </a:lnTo>
                <a:lnTo>
                  <a:pt x="529" y="213"/>
                </a:lnTo>
                <a:lnTo>
                  <a:pt x="529" y="212"/>
                </a:lnTo>
                <a:lnTo>
                  <a:pt x="529" y="211"/>
                </a:lnTo>
                <a:lnTo>
                  <a:pt x="530" y="211"/>
                </a:lnTo>
                <a:lnTo>
                  <a:pt x="530" y="210"/>
                </a:lnTo>
                <a:lnTo>
                  <a:pt x="530" y="210"/>
                </a:lnTo>
                <a:lnTo>
                  <a:pt x="530" y="209"/>
                </a:lnTo>
                <a:lnTo>
                  <a:pt x="530" y="208"/>
                </a:lnTo>
                <a:lnTo>
                  <a:pt x="530" y="207"/>
                </a:lnTo>
                <a:lnTo>
                  <a:pt x="530" y="207"/>
                </a:lnTo>
                <a:lnTo>
                  <a:pt x="531" y="207"/>
                </a:lnTo>
                <a:lnTo>
                  <a:pt x="531" y="206"/>
                </a:lnTo>
                <a:lnTo>
                  <a:pt x="532" y="206"/>
                </a:lnTo>
                <a:lnTo>
                  <a:pt x="532" y="205"/>
                </a:lnTo>
                <a:lnTo>
                  <a:pt x="533" y="205"/>
                </a:lnTo>
                <a:lnTo>
                  <a:pt x="533" y="204"/>
                </a:lnTo>
                <a:lnTo>
                  <a:pt x="533" y="204"/>
                </a:lnTo>
                <a:lnTo>
                  <a:pt x="534" y="204"/>
                </a:lnTo>
                <a:lnTo>
                  <a:pt x="534" y="203"/>
                </a:lnTo>
                <a:lnTo>
                  <a:pt x="535" y="203"/>
                </a:lnTo>
                <a:lnTo>
                  <a:pt x="535" y="203"/>
                </a:lnTo>
                <a:lnTo>
                  <a:pt x="536" y="203"/>
                </a:lnTo>
                <a:lnTo>
                  <a:pt x="536" y="202"/>
                </a:lnTo>
                <a:lnTo>
                  <a:pt x="536" y="201"/>
                </a:lnTo>
                <a:lnTo>
                  <a:pt x="535" y="201"/>
                </a:lnTo>
                <a:lnTo>
                  <a:pt x="535" y="200"/>
                </a:lnTo>
                <a:lnTo>
                  <a:pt x="534" y="200"/>
                </a:lnTo>
                <a:lnTo>
                  <a:pt x="534" y="200"/>
                </a:lnTo>
                <a:lnTo>
                  <a:pt x="533" y="200"/>
                </a:lnTo>
                <a:lnTo>
                  <a:pt x="533" y="199"/>
                </a:lnTo>
                <a:lnTo>
                  <a:pt x="533" y="199"/>
                </a:lnTo>
                <a:lnTo>
                  <a:pt x="533" y="198"/>
                </a:lnTo>
                <a:lnTo>
                  <a:pt x="533" y="197"/>
                </a:lnTo>
                <a:lnTo>
                  <a:pt x="533" y="196"/>
                </a:lnTo>
                <a:lnTo>
                  <a:pt x="533" y="196"/>
                </a:lnTo>
                <a:lnTo>
                  <a:pt x="533" y="195"/>
                </a:lnTo>
                <a:lnTo>
                  <a:pt x="534" y="194"/>
                </a:lnTo>
                <a:lnTo>
                  <a:pt x="534" y="193"/>
                </a:lnTo>
                <a:lnTo>
                  <a:pt x="533" y="193"/>
                </a:lnTo>
                <a:lnTo>
                  <a:pt x="533" y="193"/>
                </a:lnTo>
                <a:lnTo>
                  <a:pt x="533" y="192"/>
                </a:lnTo>
                <a:lnTo>
                  <a:pt x="533" y="191"/>
                </a:lnTo>
                <a:lnTo>
                  <a:pt x="532" y="191"/>
                </a:lnTo>
                <a:lnTo>
                  <a:pt x="532" y="190"/>
                </a:lnTo>
                <a:lnTo>
                  <a:pt x="531" y="190"/>
                </a:lnTo>
                <a:lnTo>
                  <a:pt x="531" y="189"/>
                </a:lnTo>
                <a:lnTo>
                  <a:pt x="531" y="188"/>
                </a:lnTo>
                <a:lnTo>
                  <a:pt x="530" y="187"/>
                </a:lnTo>
                <a:lnTo>
                  <a:pt x="530" y="186"/>
                </a:lnTo>
                <a:lnTo>
                  <a:pt x="530" y="186"/>
                </a:lnTo>
                <a:lnTo>
                  <a:pt x="530" y="185"/>
                </a:lnTo>
                <a:lnTo>
                  <a:pt x="530" y="185"/>
                </a:lnTo>
                <a:lnTo>
                  <a:pt x="530" y="184"/>
                </a:lnTo>
                <a:lnTo>
                  <a:pt x="530" y="183"/>
                </a:lnTo>
                <a:lnTo>
                  <a:pt x="529" y="183"/>
                </a:lnTo>
                <a:lnTo>
                  <a:pt x="528" y="183"/>
                </a:lnTo>
                <a:lnTo>
                  <a:pt x="527" y="183"/>
                </a:lnTo>
                <a:lnTo>
                  <a:pt x="527" y="184"/>
                </a:lnTo>
                <a:lnTo>
                  <a:pt x="526" y="184"/>
                </a:lnTo>
                <a:lnTo>
                  <a:pt x="526" y="184"/>
                </a:lnTo>
                <a:lnTo>
                  <a:pt x="525" y="184"/>
                </a:lnTo>
                <a:lnTo>
                  <a:pt x="525" y="183"/>
                </a:lnTo>
                <a:lnTo>
                  <a:pt x="525" y="183"/>
                </a:lnTo>
                <a:lnTo>
                  <a:pt x="524" y="183"/>
                </a:lnTo>
                <a:lnTo>
                  <a:pt x="523" y="183"/>
                </a:lnTo>
                <a:lnTo>
                  <a:pt x="523" y="183"/>
                </a:lnTo>
                <a:lnTo>
                  <a:pt x="522" y="182"/>
                </a:lnTo>
                <a:lnTo>
                  <a:pt x="522" y="181"/>
                </a:lnTo>
                <a:lnTo>
                  <a:pt x="522" y="180"/>
                </a:lnTo>
                <a:lnTo>
                  <a:pt x="535" y="172"/>
                </a:lnTo>
                <a:lnTo>
                  <a:pt x="545" y="165"/>
                </a:lnTo>
                <a:lnTo>
                  <a:pt x="555" y="159"/>
                </a:lnTo>
                <a:lnTo>
                  <a:pt x="657" y="90"/>
                </a:lnTo>
                <a:lnTo>
                  <a:pt x="709" y="87"/>
                </a:lnTo>
                <a:lnTo>
                  <a:pt x="710" y="87"/>
                </a:lnTo>
                <a:lnTo>
                  <a:pt x="768" y="83"/>
                </a:lnTo>
                <a:lnTo>
                  <a:pt x="812" y="79"/>
                </a:lnTo>
                <a:lnTo>
                  <a:pt x="830" y="78"/>
                </a:lnTo>
                <a:lnTo>
                  <a:pt x="844" y="77"/>
                </a:lnTo>
                <a:lnTo>
                  <a:pt x="845" y="77"/>
                </a:lnTo>
                <a:lnTo>
                  <a:pt x="862" y="72"/>
                </a:lnTo>
                <a:lnTo>
                  <a:pt x="926" y="55"/>
                </a:lnTo>
                <a:lnTo>
                  <a:pt x="956" y="48"/>
                </a:lnTo>
                <a:lnTo>
                  <a:pt x="1017" y="10"/>
                </a:lnTo>
                <a:lnTo>
                  <a:pt x="1020" y="8"/>
                </a:lnTo>
                <a:lnTo>
                  <a:pt x="1020" y="8"/>
                </a:lnTo>
                <a:lnTo>
                  <a:pt x="1021" y="8"/>
                </a:lnTo>
                <a:lnTo>
                  <a:pt x="1021" y="7"/>
                </a:lnTo>
                <a:lnTo>
                  <a:pt x="1034" y="0"/>
                </a:lnTo>
                <a:lnTo>
                  <a:pt x="1049" y="12"/>
                </a:lnTo>
                <a:lnTo>
                  <a:pt x="1059" y="19"/>
                </a:lnTo>
                <a:lnTo>
                  <a:pt x="1095" y="47"/>
                </a:lnTo>
                <a:lnTo>
                  <a:pt x="1123" y="68"/>
                </a:lnTo>
                <a:lnTo>
                  <a:pt x="1126" y="70"/>
                </a:lnTo>
                <a:lnTo>
                  <a:pt x="1139" y="72"/>
                </a:lnTo>
                <a:lnTo>
                  <a:pt x="1149" y="72"/>
                </a:lnTo>
                <a:lnTo>
                  <a:pt x="1171" y="74"/>
                </a:lnTo>
                <a:lnTo>
                  <a:pt x="1218" y="77"/>
                </a:lnTo>
                <a:lnTo>
                  <a:pt x="1276" y="83"/>
                </a:lnTo>
                <a:lnTo>
                  <a:pt x="1293" y="83"/>
                </a:lnTo>
                <a:lnTo>
                  <a:pt x="1324" y="86"/>
                </a:lnTo>
                <a:lnTo>
                  <a:pt x="1331" y="86"/>
                </a:lnTo>
                <a:lnTo>
                  <a:pt x="1332" y="87"/>
                </a:lnTo>
                <a:lnTo>
                  <a:pt x="1332" y="88"/>
                </a:lnTo>
                <a:close/>
                <a:moveTo>
                  <a:pt x="110" y="859"/>
                </a:moveTo>
                <a:lnTo>
                  <a:pt x="109" y="858"/>
                </a:lnTo>
                <a:lnTo>
                  <a:pt x="109" y="858"/>
                </a:lnTo>
                <a:lnTo>
                  <a:pt x="108" y="857"/>
                </a:lnTo>
                <a:lnTo>
                  <a:pt x="107" y="856"/>
                </a:lnTo>
                <a:lnTo>
                  <a:pt x="108" y="856"/>
                </a:lnTo>
                <a:lnTo>
                  <a:pt x="110" y="859"/>
                </a:lnTo>
                <a:close/>
                <a:moveTo>
                  <a:pt x="80" y="849"/>
                </a:moveTo>
                <a:lnTo>
                  <a:pt x="80" y="848"/>
                </a:lnTo>
                <a:lnTo>
                  <a:pt x="79" y="848"/>
                </a:lnTo>
                <a:lnTo>
                  <a:pt x="78" y="847"/>
                </a:lnTo>
                <a:lnTo>
                  <a:pt x="78" y="846"/>
                </a:lnTo>
                <a:lnTo>
                  <a:pt x="78" y="845"/>
                </a:lnTo>
                <a:lnTo>
                  <a:pt x="78" y="844"/>
                </a:lnTo>
                <a:lnTo>
                  <a:pt x="78" y="844"/>
                </a:lnTo>
                <a:lnTo>
                  <a:pt x="77" y="844"/>
                </a:lnTo>
                <a:lnTo>
                  <a:pt x="77" y="843"/>
                </a:lnTo>
                <a:lnTo>
                  <a:pt x="77" y="842"/>
                </a:lnTo>
                <a:lnTo>
                  <a:pt x="76" y="841"/>
                </a:lnTo>
                <a:lnTo>
                  <a:pt x="75" y="839"/>
                </a:lnTo>
                <a:lnTo>
                  <a:pt x="74" y="838"/>
                </a:lnTo>
                <a:lnTo>
                  <a:pt x="74" y="837"/>
                </a:lnTo>
                <a:lnTo>
                  <a:pt x="76" y="841"/>
                </a:lnTo>
                <a:lnTo>
                  <a:pt x="80" y="849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A423651B-3E7B-4E97-982B-B1BE0E6F7CAF}"/>
              </a:ext>
            </a:extLst>
          </p:cNvPr>
          <p:cNvSpPr>
            <a:spLocks/>
          </p:cNvSpPr>
          <p:nvPr/>
        </p:nvSpPr>
        <p:spPr bwMode="auto">
          <a:xfrm>
            <a:off x="2142359" y="4992354"/>
            <a:ext cx="1416050" cy="1368425"/>
          </a:xfrm>
          <a:custGeom>
            <a:avLst/>
            <a:gdLst>
              <a:gd name="T0" fmla="*/ 658 w 892"/>
              <a:gd name="T1" fmla="*/ 6 h 862"/>
              <a:gd name="T2" fmla="*/ 713 w 892"/>
              <a:gd name="T3" fmla="*/ 12 h 862"/>
              <a:gd name="T4" fmla="*/ 750 w 892"/>
              <a:gd name="T5" fmla="*/ 37 h 862"/>
              <a:gd name="T6" fmla="*/ 756 w 892"/>
              <a:gd name="T7" fmla="*/ 72 h 862"/>
              <a:gd name="T8" fmla="*/ 759 w 892"/>
              <a:gd name="T9" fmla="*/ 109 h 862"/>
              <a:gd name="T10" fmla="*/ 740 w 892"/>
              <a:gd name="T11" fmla="*/ 145 h 862"/>
              <a:gd name="T12" fmla="*/ 784 w 892"/>
              <a:gd name="T13" fmla="*/ 159 h 862"/>
              <a:gd name="T14" fmla="*/ 785 w 892"/>
              <a:gd name="T15" fmla="*/ 200 h 862"/>
              <a:gd name="T16" fmla="*/ 775 w 892"/>
              <a:gd name="T17" fmla="*/ 244 h 862"/>
              <a:gd name="T18" fmla="*/ 770 w 892"/>
              <a:gd name="T19" fmla="*/ 287 h 862"/>
              <a:gd name="T20" fmla="*/ 790 w 892"/>
              <a:gd name="T21" fmla="*/ 340 h 862"/>
              <a:gd name="T22" fmla="*/ 813 w 892"/>
              <a:gd name="T23" fmla="*/ 392 h 862"/>
              <a:gd name="T24" fmla="*/ 812 w 892"/>
              <a:gd name="T25" fmla="*/ 460 h 862"/>
              <a:gd name="T26" fmla="*/ 785 w 892"/>
              <a:gd name="T27" fmla="*/ 513 h 862"/>
              <a:gd name="T28" fmla="*/ 815 w 892"/>
              <a:gd name="T29" fmla="*/ 558 h 862"/>
              <a:gd name="T30" fmla="*/ 848 w 892"/>
              <a:gd name="T31" fmla="*/ 609 h 862"/>
              <a:gd name="T32" fmla="*/ 864 w 892"/>
              <a:gd name="T33" fmla="*/ 647 h 862"/>
              <a:gd name="T34" fmla="*/ 589 w 892"/>
              <a:gd name="T35" fmla="*/ 735 h 862"/>
              <a:gd name="T36" fmla="*/ 541 w 892"/>
              <a:gd name="T37" fmla="*/ 751 h 862"/>
              <a:gd name="T38" fmla="*/ 506 w 892"/>
              <a:gd name="T39" fmla="*/ 782 h 862"/>
              <a:gd name="T40" fmla="*/ 456 w 892"/>
              <a:gd name="T41" fmla="*/ 781 h 862"/>
              <a:gd name="T42" fmla="*/ 408 w 892"/>
              <a:gd name="T43" fmla="*/ 778 h 862"/>
              <a:gd name="T44" fmla="*/ 379 w 892"/>
              <a:gd name="T45" fmla="*/ 775 h 862"/>
              <a:gd name="T46" fmla="*/ 350 w 892"/>
              <a:gd name="T47" fmla="*/ 784 h 862"/>
              <a:gd name="T48" fmla="*/ 325 w 892"/>
              <a:gd name="T49" fmla="*/ 787 h 862"/>
              <a:gd name="T50" fmla="*/ 322 w 892"/>
              <a:gd name="T51" fmla="*/ 823 h 862"/>
              <a:gd name="T52" fmla="*/ 258 w 892"/>
              <a:gd name="T53" fmla="*/ 847 h 862"/>
              <a:gd name="T54" fmla="*/ 228 w 892"/>
              <a:gd name="T55" fmla="*/ 840 h 862"/>
              <a:gd name="T56" fmla="*/ 181 w 892"/>
              <a:gd name="T57" fmla="*/ 837 h 862"/>
              <a:gd name="T58" fmla="*/ 155 w 892"/>
              <a:gd name="T59" fmla="*/ 792 h 862"/>
              <a:gd name="T60" fmla="*/ 144 w 892"/>
              <a:gd name="T61" fmla="*/ 750 h 862"/>
              <a:gd name="T62" fmla="*/ 155 w 892"/>
              <a:gd name="T63" fmla="*/ 709 h 862"/>
              <a:gd name="T64" fmla="*/ 123 w 892"/>
              <a:gd name="T65" fmla="*/ 684 h 862"/>
              <a:gd name="T66" fmla="*/ 143 w 892"/>
              <a:gd name="T67" fmla="*/ 663 h 862"/>
              <a:gd name="T68" fmla="*/ 146 w 892"/>
              <a:gd name="T69" fmla="*/ 626 h 862"/>
              <a:gd name="T70" fmla="*/ 134 w 892"/>
              <a:gd name="T71" fmla="*/ 592 h 862"/>
              <a:gd name="T72" fmla="*/ 108 w 892"/>
              <a:gd name="T73" fmla="*/ 575 h 862"/>
              <a:gd name="T74" fmla="*/ 86 w 892"/>
              <a:gd name="T75" fmla="*/ 533 h 862"/>
              <a:gd name="T76" fmla="*/ 56 w 892"/>
              <a:gd name="T77" fmla="*/ 518 h 862"/>
              <a:gd name="T78" fmla="*/ 48 w 892"/>
              <a:gd name="T79" fmla="*/ 495 h 862"/>
              <a:gd name="T80" fmla="*/ 65 w 892"/>
              <a:gd name="T81" fmla="*/ 465 h 862"/>
              <a:gd name="T82" fmla="*/ 72 w 892"/>
              <a:gd name="T83" fmla="*/ 406 h 862"/>
              <a:gd name="T84" fmla="*/ 34 w 892"/>
              <a:gd name="T85" fmla="*/ 403 h 862"/>
              <a:gd name="T86" fmla="*/ 24 w 892"/>
              <a:gd name="T87" fmla="*/ 368 h 862"/>
              <a:gd name="T88" fmla="*/ 53 w 892"/>
              <a:gd name="T89" fmla="*/ 242 h 862"/>
              <a:gd name="T90" fmla="*/ 100 w 892"/>
              <a:gd name="T91" fmla="*/ 236 h 862"/>
              <a:gd name="T92" fmla="*/ 150 w 892"/>
              <a:gd name="T93" fmla="*/ 199 h 862"/>
              <a:gd name="T94" fmla="*/ 197 w 892"/>
              <a:gd name="T95" fmla="*/ 178 h 862"/>
              <a:gd name="T96" fmla="*/ 217 w 892"/>
              <a:gd name="T97" fmla="*/ 181 h 862"/>
              <a:gd name="T98" fmla="*/ 242 w 892"/>
              <a:gd name="T99" fmla="*/ 190 h 862"/>
              <a:gd name="T100" fmla="*/ 273 w 892"/>
              <a:gd name="T101" fmla="*/ 200 h 862"/>
              <a:gd name="T102" fmla="*/ 314 w 892"/>
              <a:gd name="T103" fmla="*/ 215 h 862"/>
              <a:gd name="T104" fmla="*/ 351 w 892"/>
              <a:gd name="T105" fmla="*/ 233 h 862"/>
              <a:gd name="T106" fmla="*/ 397 w 892"/>
              <a:gd name="T107" fmla="*/ 223 h 862"/>
              <a:gd name="T108" fmla="*/ 368 w 892"/>
              <a:gd name="T109" fmla="*/ 189 h 862"/>
              <a:gd name="T110" fmla="*/ 349 w 892"/>
              <a:gd name="T111" fmla="*/ 138 h 862"/>
              <a:gd name="T112" fmla="*/ 374 w 892"/>
              <a:gd name="T113" fmla="*/ 102 h 862"/>
              <a:gd name="T114" fmla="*/ 392 w 892"/>
              <a:gd name="T115" fmla="*/ 71 h 862"/>
              <a:gd name="T116" fmla="*/ 422 w 892"/>
              <a:gd name="T117" fmla="*/ 57 h 862"/>
              <a:gd name="T118" fmla="*/ 452 w 892"/>
              <a:gd name="T119" fmla="*/ 41 h 862"/>
              <a:gd name="T120" fmla="*/ 493 w 892"/>
              <a:gd name="T121" fmla="*/ 28 h 862"/>
              <a:gd name="T122" fmla="*/ 529 w 892"/>
              <a:gd name="T123" fmla="*/ 0 h 862"/>
              <a:gd name="T124" fmla="*/ 582 w 892"/>
              <a:gd name="T125" fmla="*/ 9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92" h="862">
                <a:moveTo>
                  <a:pt x="598" y="1"/>
                </a:moveTo>
                <a:lnTo>
                  <a:pt x="599" y="1"/>
                </a:lnTo>
                <a:lnTo>
                  <a:pt x="600" y="1"/>
                </a:lnTo>
                <a:lnTo>
                  <a:pt x="600" y="2"/>
                </a:lnTo>
                <a:lnTo>
                  <a:pt x="600" y="2"/>
                </a:lnTo>
                <a:lnTo>
                  <a:pt x="601" y="2"/>
                </a:lnTo>
                <a:lnTo>
                  <a:pt x="602" y="2"/>
                </a:lnTo>
                <a:lnTo>
                  <a:pt x="603" y="3"/>
                </a:lnTo>
                <a:lnTo>
                  <a:pt x="604" y="3"/>
                </a:lnTo>
                <a:lnTo>
                  <a:pt x="605" y="3"/>
                </a:lnTo>
                <a:lnTo>
                  <a:pt x="606" y="3"/>
                </a:lnTo>
                <a:lnTo>
                  <a:pt x="607" y="3"/>
                </a:lnTo>
                <a:lnTo>
                  <a:pt x="608" y="3"/>
                </a:lnTo>
                <a:lnTo>
                  <a:pt x="609" y="3"/>
                </a:lnTo>
                <a:lnTo>
                  <a:pt x="610" y="3"/>
                </a:lnTo>
                <a:lnTo>
                  <a:pt x="610" y="3"/>
                </a:lnTo>
                <a:lnTo>
                  <a:pt x="612" y="4"/>
                </a:lnTo>
                <a:lnTo>
                  <a:pt x="613" y="4"/>
                </a:lnTo>
                <a:lnTo>
                  <a:pt x="614" y="5"/>
                </a:lnTo>
                <a:lnTo>
                  <a:pt x="614" y="5"/>
                </a:lnTo>
                <a:lnTo>
                  <a:pt x="616" y="6"/>
                </a:lnTo>
                <a:lnTo>
                  <a:pt x="617" y="6"/>
                </a:lnTo>
                <a:lnTo>
                  <a:pt x="617" y="6"/>
                </a:lnTo>
                <a:lnTo>
                  <a:pt x="618" y="7"/>
                </a:lnTo>
                <a:lnTo>
                  <a:pt x="619" y="7"/>
                </a:lnTo>
                <a:lnTo>
                  <a:pt x="620" y="8"/>
                </a:lnTo>
                <a:lnTo>
                  <a:pt x="621" y="8"/>
                </a:lnTo>
                <a:lnTo>
                  <a:pt x="621" y="9"/>
                </a:lnTo>
                <a:lnTo>
                  <a:pt x="622" y="9"/>
                </a:lnTo>
                <a:lnTo>
                  <a:pt x="623" y="9"/>
                </a:lnTo>
                <a:lnTo>
                  <a:pt x="624" y="9"/>
                </a:lnTo>
                <a:lnTo>
                  <a:pt x="625" y="9"/>
                </a:lnTo>
                <a:lnTo>
                  <a:pt x="627" y="8"/>
                </a:lnTo>
                <a:lnTo>
                  <a:pt x="628" y="8"/>
                </a:lnTo>
                <a:lnTo>
                  <a:pt x="628" y="7"/>
                </a:lnTo>
                <a:lnTo>
                  <a:pt x="629" y="7"/>
                </a:lnTo>
                <a:lnTo>
                  <a:pt x="630" y="7"/>
                </a:lnTo>
                <a:lnTo>
                  <a:pt x="632" y="8"/>
                </a:lnTo>
                <a:lnTo>
                  <a:pt x="633" y="8"/>
                </a:lnTo>
                <a:lnTo>
                  <a:pt x="635" y="8"/>
                </a:lnTo>
                <a:lnTo>
                  <a:pt x="635" y="8"/>
                </a:lnTo>
                <a:lnTo>
                  <a:pt x="636" y="8"/>
                </a:lnTo>
                <a:lnTo>
                  <a:pt x="637" y="8"/>
                </a:lnTo>
                <a:lnTo>
                  <a:pt x="638" y="8"/>
                </a:lnTo>
                <a:lnTo>
                  <a:pt x="638" y="8"/>
                </a:lnTo>
                <a:lnTo>
                  <a:pt x="639" y="8"/>
                </a:lnTo>
                <a:lnTo>
                  <a:pt x="640" y="8"/>
                </a:lnTo>
                <a:lnTo>
                  <a:pt x="640" y="7"/>
                </a:lnTo>
                <a:lnTo>
                  <a:pt x="641" y="7"/>
                </a:lnTo>
                <a:lnTo>
                  <a:pt x="642" y="7"/>
                </a:lnTo>
                <a:lnTo>
                  <a:pt x="642" y="7"/>
                </a:lnTo>
                <a:lnTo>
                  <a:pt x="643" y="7"/>
                </a:lnTo>
                <a:lnTo>
                  <a:pt x="643" y="6"/>
                </a:lnTo>
                <a:lnTo>
                  <a:pt x="644" y="6"/>
                </a:lnTo>
                <a:lnTo>
                  <a:pt x="645" y="6"/>
                </a:lnTo>
                <a:lnTo>
                  <a:pt x="645" y="6"/>
                </a:lnTo>
                <a:lnTo>
                  <a:pt x="646" y="6"/>
                </a:lnTo>
                <a:lnTo>
                  <a:pt x="646" y="6"/>
                </a:lnTo>
                <a:lnTo>
                  <a:pt x="647" y="6"/>
                </a:lnTo>
                <a:lnTo>
                  <a:pt x="647" y="5"/>
                </a:lnTo>
                <a:lnTo>
                  <a:pt x="648" y="5"/>
                </a:lnTo>
                <a:lnTo>
                  <a:pt x="649" y="5"/>
                </a:lnTo>
                <a:lnTo>
                  <a:pt x="649" y="5"/>
                </a:lnTo>
                <a:lnTo>
                  <a:pt x="650" y="5"/>
                </a:lnTo>
                <a:lnTo>
                  <a:pt x="652" y="5"/>
                </a:lnTo>
                <a:lnTo>
                  <a:pt x="653" y="5"/>
                </a:lnTo>
                <a:lnTo>
                  <a:pt x="654" y="5"/>
                </a:lnTo>
                <a:lnTo>
                  <a:pt x="656" y="6"/>
                </a:lnTo>
                <a:lnTo>
                  <a:pt x="656" y="6"/>
                </a:lnTo>
                <a:lnTo>
                  <a:pt x="657" y="6"/>
                </a:lnTo>
                <a:lnTo>
                  <a:pt x="658" y="6"/>
                </a:lnTo>
                <a:lnTo>
                  <a:pt x="659" y="6"/>
                </a:lnTo>
                <a:lnTo>
                  <a:pt x="659" y="6"/>
                </a:lnTo>
                <a:lnTo>
                  <a:pt x="659" y="7"/>
                </a:lnTo>
                <a:lnTo>
                  <a:pt x="660" y="7"/>
                </a:lnTo>
                <a:lnTo>
                  <a:pt x="660" y="8"/>
                </a:lnTo>
                <a:lnTo>
                  <a:pt x="661" y="8"/>
                </a:lnTo>
                <a:lnTo>
                  <a:pt x="661" y="7"/>
                </a:lnTo>
                <a:lnTo>
                  <a:pt x="662" y="7"/>
                </a:lnTo>
                <a:lnTo>
                  <a:pt x="663" y="6"/>
                </a:lnTo>
                <a:lnTo>
                  <a:pt x="664" y="6"/>
                </a:lnTo>
                <a:lnTo>
                  <a:pt x="665" y="5"/>
                </a:lnTo>
                <a:lnTo>
                  <a:pt x="666" y="5"/>
                </a:lnTo>
                <a:lnTo>
                  <a:pt x="666" y="5"/>
                </a:lnTo>
                <a:lnTo>
                  <a:pt x="666" y="4"/>
                </a:lnTo>
                <a:lnTo>
                  <a:pt x="667" y="4"/>
                </a:lnTo>
                <a:lnTo>
                  <a:pt x="669" y="3"/>
                </a:lnTo>
                <a:lnTo>
                  <a:pt x="670" y="3"/>
                </a:lnTo>
                <a:lnTo>
                  <a:pt x="670" y="3"/>
                </a:lnTo>
                <a:lnTo>
                  <a:pt x="671" y="3"/>
                </a:lnTo>
                <a:lnTo>
                  <a:pt x="672" y="3"/>
                </a:lnTo>
                <a:lnTo>
                  <a:pt x="673" y="3"/>
                </a:lnTo>
                <a:lnTo>
                  <a:pt x="673" y="3"/>
                </a:lnTo>
                <a:lnTo>
                  <a:pt x="674" y="3"/>
                </a:lnTo>
                <a:lnTo>
                  <a:pt x="674" y="4"/>
                </a:lnTo>
                <a:lnTo>
                  <a:pt x="675" y="4"/>
                </a:lnTo>
                <a:lnTo>
                  <a:pt x="676" y="5"/>
                </a:lnTo>
                <a:lnTo>
                  <a:pt x="677" y="6"/>
                </a:lnTo>
                <a:lnTo>
                  <a:pt x="677" y="6"/>
                </a:lnTo>
                <a:lnTo>
                  <a:pt x="678" y="6"/>
                </a:lnTo>
                <a:lnTo>
                  <a:pt x="679" y="6"/>
                </a:lnTo>
                <a:lnTo>
                  <a:pt x="680" y="7"/>
                </a:lnTo>
                <a:lnTo>
                  <a:pt x="681" y="7"/>
                </a:lnTo>
                <a:lnTo>
                  <a:pt x="682" y="8"/>
                </a:lnTo>
                <a:lnTo>
                  <a:pt x="683" y="8"/>
                </a:lnTo>
                <a:lnTo>
                  <a:pt x="684" y="8"/>
                </a:lnTo>
                <a:lnTo>
                  <a:pt x="684" y="8"/>
                </a:lnTo>
                <a:lnTo>
                  <a:pt x="685" y="8"/>
                </a:lnTo>
                <a:lnTo>
                  <a:pt x="686" y="8"/>
                </a:lnTo>
                <a:lnTo>
                  <a:pt x="687" y="8"/>
                </a:lnTo>
                <a:lnTo>
                  <a:pt x="687" y="8"/>
                </a:lnTo>
                <a:lnTo>
                  <a:pt x="688" y="8"/>
                </a:lnTo>
                <a:lnTo>
                  <a:pt x="689" y="9"/>
                </a:lnTo>
                <a:lnTo>
                  <a:pt x="690" y="9"/>
                </a:lnTo>
                <a:lnTo>
                  <a:pt x="691" y="9"/>
                </a:lnTo>
                <a:lnTo>
                  <a:pt x="692" y="9"/>
                </a:lnTo>
                <a:lnTo>
                  <a:pt x="693" y="9"/>
                </a:lnTo>
                <a:lnTo>
                  <a:pt x="694" y="9"/>
                </a:lnTo>
                <a:lnTo>
                  <a:pt x="694" y="9"/>
                </a:lnTo>
                <a:lnTo>
                  <a:pt x="695" y="8"/>
                </a:lnTo>
                <a:lnTo>
                  <a:pt x="696" y="8"/>
                </a:lnTo>
                <a:lnTo>
                  <a:pt x="697" y="8"/>
                </a:lnTo>
                <a:lnTo>
                  <a:pt x="698" y="8"/>
                </a:lnTo>
                <a:lnTo>
                  <a:pt x="698" y="8"/>
                </a:lnTo>
                <a:lnTo>
                  <a:pt x="699" y="8"/>
                </a:lnTo>
                <a:lnTo>
                  <a:pt x="700" y="8"/>
                </a:lnTo>
                <a:lnTo>
                  <a:pt x="701" y="9"/>
                </a:lnTo>
                <a:lnTo>
                  <a:pt x="702" y="9"/>
                </a:lnTo>
                <a:lnTo>
                  <a:pt x="703" y="9"/>
                </a:lnTo>
                <a:lnTo>
                  <a:pt x="705" y="10"/>
                </a:lnTo>
                <a:lnTo>
                  <a:pt x="705" y="10"/>
                </a:lnTo>
                <a:lnTo>
                  <a:pt x="706" y="10"/>
                </a:lnTo>
                <a:lnTo>
                  <a:pt x="707" y="10"/>
                </a:lnTo>
                <a:lnTo>
                  <a:pt x="708" y="10"/>
                </a:lnTo>
                <a:lnTo>
                  <a:pt x="708" y="10"/>
                </a:lnTo>
                <a:lnTo>
                  <a:pt x="709" y="10"/>
                </a:lnTo>
                <a:lnTo>
                  <a:pt x="709" y="11"/>
                </a:lnTo>
                <a:lnTo>
                  <a:pt x="710" y="11"/>
                </a:lnTo>
                <a:lnTo>
                  <a:pt x="711" y="12"/>
                </a:lnTo>
                <a:lnTo>
                  <a:pt x="712" y="12"/>
                </a:lnTo>
                <a:lnTo>
                  <a:pt x="712" y="12"/>
                </a:lnTo>
                <a:lnTo>
                  <a:pt x="713" y="12"/>
                </a:lnTo>
                <a:lnTo>
                  <a:pt x="715" y="12"/>
                </a:lnTo>
                <a:lnTo>
                  <a:pt x="717" y="12"/>
                </a:lnTo>
                <a:lnTo>
                  <a:pt x="718" y="12"/>
                </a:lnTo>
                <a:lnTo>
                  <a:pt x="719" y="13"/>
                </a:lnTo>
                <a:lnTo>
                  <a:pt x="719" y="13"/>
                </a:lnTo>
                <a:lnTo>
                  <a:pt x="719" y="12"/>
                </a:lnTo>
                <a:lnTo>
                  <a:pt x="720" y="12"/>
                </a:lnTo>
                <a:lnTo>
                  <a:pt x="721" y="12"/>
                </a:lnTo>
                <a:lnTo>
                  <a:pt x="722" y="12"/>
                </a:lnTo>
                <a:lnTo>
                  <a:pt x="722" y="12"/>
                </a:lnTo>
                <a:lnTo>
                  <a:pt x="723" y="12"/>
                </a:lnTo>
                <a:lnTo>
                  <a:pt x="724" y="12"/>
                </a:lnTo>
                <a:lnTo>
                  <a:pt x="725" y="12"/>
                </a:lnTo>
                <a:lnTo>
                  <a:pt x="726" y="12"/>
                </a:lnTo>
                <a:lnTo>
                  <a:pt x="726" y="11"/>
                </a:lnTo>
                <a:lnTo>
                  <a:pt x="727" y="10"/>
                </a:lnTo>
                <a:lnTo>
                  <a:pt x="728" y="10"/>
                </a:lnTo>
                <a:lnTo>
                  <a:pt x="729" y="10"/>
                </a:lnTo>
                <a:lnTo>
                  <a:pt x="729" y="9"/>
                </a:lnTo>
                <a:lnTo>
                  <a:pt x="730" y="9"/>
                </a:lnTo>
                <a:lnTo>
                  <a:pt x="731" y="9"/>
                </a:lnTo>
                <a:lnTo>
                  <a:pt x="732" y="9"/>
                </a:lnTo>
                <a:lnTo>
                  <a:pt x="733" y="9"/>
                </a:lnTo>
                <a:lnTo>
                  <a:pt x="733" y="9"/>
                </a:lnTo>
                <a:lnTo>
                  <a:pt x="733" y="8"/>
                </a:lnTo>
                <a:lnTo>
                  <a:pt x="734" y="8"/>
                </a:lnTo>
                <a:lnTo>
                  <a:pt x="734" y="9"/>
                </a:lnTo>
                <a:lnTo>
                  <a:pt x="733" y="10"/>
                </a:lnTo>
                <a:lnTo>
                  <a:pt x="733" y="13"/>
                </a:lnTo>
                <a:lnTo>
                  <a:pt x="733" y="14"/>
                </a:lnTo>
                <a:lnTo>
                  <a:pt x="733" y="15"/>
                </a:lnTo>
                <a:lnTo>
                  <a:pt x="734" y="15"/>
                </a:lnTo>
                <a:lnTo>
                  <a:pt x="734" y="17"/>
                </a:lnTo>
                <a:lnTo>
                  <a:pt x="735" y="17"/>
                </a:lnTo>
                <a:lnTo>
                  <a:pt x="735" y="18"/>
                </a:lnTo>
                <a:lnTo>
                  <a:pt x="735" y="19"/>
                </a:lnTo>
                <a:lnTo>
                  <a:pt x="735" y="20"/>
                </a:lnTo>
                <a:lnTo>
                  <a:pt x="735" y="20"/>
                </a:lnTo>
                <a:lnTo>
                  <a:pt x="735" y="21"/>
                </a:lnTo>
                <a:lnTo>
                  <a:pt x="735" y="22"/>
                </a:lnTo>
                <a:lnTo>
                  <a:pt x="735" y="23"/>
                </a:lnTo>
                <a:lnTo>
                  <a:pt x="736" y="23"/>
                </a:lnTo>
                <a:lnTo>
                  <a:pt x="736" y="24"/>
                </a:lnTo>
                <a:lnTo>
                  <a:pt x="735" y="24"/>
                </a:lnTo>
                <a:lnTo>
                  <a:pt x="736" y="25"/>
                </a:lnTo>
                <a:lnTo>
                  <a:pt x="736" y="26"/>
                </a:lnTo>
                <a:lnTo>
                  <a:pt x="736" y="27"/>
                </a:lnTo>
                <a:lnTo>
                  <a:pt x="736" y="27"/>
                </a:lnTo>
                <a:lnTo>
                  <a:pt x="736" y="27"/>
                </a:lnTo>
                <a:lnTo>
                  <a:pt x="736" y="28"/>
                </a:lnTo>
                <a:lnTo>
                  <a:pt x="738" y="29"/>
                </a:lnTo>
                <a:lnTo>
                  <a:pt x="739" y="30"/>
                </a:lnTo>
                <a:lnTo>
                  <a:pt x="740" y="30"/>
                </a:lnTo>
                <a:lnTo>
                  <a:pt x="740" y="31"/>
                </a:lnTo>
                <a:lnTo>
                  <a:pt x="740" y="31"/>
                </a:lnTo>
                <a:lnTo>
                  <a:pt x="741" y="31"/>
                </a:lnTo>
                <a:lnTo>
                  <a:pt x="742" y="32"/>
                </a:lnTo>
                <a:lnTo>
                  <a:pt x="743" y="33"/>
                </a:lnTo>
                <a:lnTo>
                  <a:pt x="743" y="33"/>
                </a:lnTo>
                <a:lnTo>
                  <a:pt x="744" y="34"/>
                </a:lnTo>
                <a:lnTo>
                  <a:pt x="745" y="34"/>
                </a:lnTo>
                <a:lnTo>
                  <a:pt x="745" y="35"/>
                </a:lnTo>
                <a:lnTo>
                  <a:pt x="746" y="35"/>
                </a:lnTo>
                <a:lnTo>
                  <a:pt x="746" y="36"/>
                </a:lnTo>
                <a:lnTo>
                  <a:pt x="746" y="37"/>
                </a:lnTo>
                <a:lnTo>
                  <a:pt x="747" y="37"/>
                </a:lnTo>
                <a:lnTo>
                  <a:pt x="747" y="37"/>
                </a:lnTo>
                <a:lnTo>
                  <a:pt x="748" y="37"/>
                </a:lnTo>
                <a:lnTo>
                  <a:pt x="749" y="37"/>
                </a:lnTo>
                <a:lnTo>
                  <a:pt x="750" y="37"/>
                </a:lnTo>
                <a:lnTo>
                  <a:pt x="750" y="37"/>
                </a:lnTo>
                <a:lnTo>
                  <a:pt x="751" y="37"/>
                </a:lnTo>
                <a:lnTo>
                  <a:pt x="752" y="37"/>
                </a:lnTo>
                <a:lnTo>
                  <a:pt x="752" y="38"/>
                </a:lnTo>
                <a:lnTo>
                  <a:pt x="753" y="38"/>
                </a:lnTo>
                <a:lnTo>
                  <a:pt x="753" y="39"/>
                </a:lnTo>
                <a:lnTo>
                  <a:pt x="754" y="39"/>
                </a:lnTo>
                <a:lnTo>
                  <a:pt x="754" y="40"/>
                </a:lnTo>
                <a:lnTo>
                  <a:pt x="754" y="41"/>
                </a:lnTo>
                <a:lnTo>
                  <a:pt x="755" y="41"/>
                </a:lnTo>
                <a:lnTo>
                  <a:pt x="755" y="41"/>
                </a:lnTo>
                <a:lnTo>
                  <a:pt x="756" y="42"/>
                </a:lnTo>
                <a:lnTo>
                  <a:pt x="756" y="43"/>
                </a:lnTo>
                <a:lnTo>
                  <a:pt x="756" y="44"/>
                </a:lnTo>
                <a:lnTo>
                  <a:pt x="755" y="44"/>
                </a:lnTo>
                <a:lnTo>
                  <a:pt x="755" y="45"/>
                </a:lnTo>
                <a:lnTo>
                  <a:pt x="755" y="46"/>
                </a:lnTo>
                <a:lnTo>
                  <a:pt x="756" y="47"/>
                </a:lnTo>
                <a:lnTo>
                  <a:pt x="756" y="48"/>
                </a:lnTo>
                <a:lnTo>
                  <a:pt x="756" y="48"/>
                </a:lnTo>
                <a:lnTo>
                  <a:pt x="757" y="49"/>
                </a:lnTo>
                <a:lnTo>
                  <a:pt x="757" y="50"/>
                </a:lnTo>
                <a:lnTo>
                  <a:pt x="757" y="51"/>
                </a:lnTo>
                <a:lnTo>
                  <a:pt x="757" y="51"/>
                </a:lnTo>
                <a:lnTo>
                  <a:pt x="757" y="51"/>
                </a:lnTo>
                <a:lnTo>
                  <a:pt x="757" y="52"/>
                </a:lnTo>
                <a:lnTo>
                  <a:pt x="757" y="53"/>
                </a:lnTo>
                <a:lnTo>
                  <a:pt x="756" y="53"/>
                </a:lnTo>
                <a:lnTo>
                  <a:pt x="756" y="54"/>
                </a:lnTo>
                <a:lnTo>
                  <a:pt x="756" y="55"/>
                </a:lnTo>
                <a:lnTo>
                  <a:pt x="755" y="55"/>
                </a:lnTo>
                <a:lnTo>
                  <a:pt x="755" y="55"/>
                </a:lnTo>
                <a:lnTo>
                  <a:pt x="756" y="56"/>
                </a:lnTo>
                <a:lnTo>
                  <a:pt x="757" y="56"/>
                </a:lnTo>
                <a:lnTo>
                  <a:pt x="757" y="57"/>
                </a:lnTo>
                <a:lnTo>
                  <a:pt x="757" y="57"/>
                </a:lnTo>
                <a:lnTo>
                  <a:pt x="757" y="58"/>
                </a:lnTo>
                <a:lnTo>
                  <a:pt x="758" y="58"/>
                </a:lnTo>
                <a:lnTo>
                  <a:pt x="759" y="58"/>
                </a:lnTo>
                <a:lnTo>
                  <a:pt x="760" y="58"/>
                </a:lnTo>
                <a:lnTo>
                  <a:pt x="761" y="58"/>
                </a:lnTo>
                <a:lnTo>
                  <a:pt x="761" y="58"/>
                </a:lnTo>
                <a:lnTo>
                  <a:pt x="761" y="59"/>
                </a:lnTo>
                <a:lnTo>
                  <a:pt x="760" y="59"/>
                </a:lnTo>
                <a:lnTo>
                  <a:pt x="759" y="60"/>
                </a:lnTo>
                <a:lnTo>
                  <a:pt x="759" y="61"/>
                </a:lnTo>
                <a:lnTo>
                  <a:pt x="759" y="62"/>
                </a:lnTo>
                <a:lnTo>
                  <a:pt x="759" y="62"/>
                </a:lnTo>
                <a:lnTo>
                  <a:pt x="758" y="63"/>
                </a:lnTo>
                <a:lnTo>
                  <a:pt x="757" y="63"/>
                </a:lnTo>
                <a:lnTo>
                  <a:pt x="757" y="64"/>
                </a:lnTo>
                <a:lnTo>
                  <a:pt x="757" y="64"/>
                </a:lnTo>
                <a:lnTo>
                  <a:pt x="757" y="65"/>
                </a:lnTo>
                <a:lnTo>
                  <a:pt x="757" y="65"/>
                </a:lnTo>
                <a:lnTo>
                  <a:pt x="757" y="65"/>
                </a:lnTo>
                <a:lnTo>
                  <a:pt x="757" y="65"/>
                </a:lnTo>
                <a:lnTo>
                  <a:pt x="757" y="66"/>
                </a:lnTo>
                <a:lnTo>
                  <a:pt x="756" y="66"/>
                </a:lnTo>
                <a:lnTo>
                  <a:pt x="756" y="67"/>
                </a:lnTo>
                <a:lnTo>
                  <a:pt x="756" y="68"/>
                </a:lnTo>
                <a:lnTo>
                  <a:pt x="755" y="68"/>
                </a:lnTo>
                <a:lnTo>
                  <a:pt x="755" y="68"/>
                </a:lnTo>
                <a:lnTo>
                  <a:pt x="754" y="68"/>
                </a:lnTo>
                <a:lnTo>
                  <a:pt x="754" y="69"/>
                </a:lnTo>
                <a:lnTo>
                  <a:pt x="755" y="69"/>
                </a:lnTo>
                <a:lnTo>
                  <a:pt x="754" y="69"/>
                </a:lnTo>
                <a:lnTo>
                  <a:pt x="754" y="70"/>
                </a:lnTo>
                <a:lnTo>
                  <a:pt x="755" y="70"/>
                </a:lnTo>
                <a:lnTo>
                  <a:pt x="755" y="71"/>
                </a:lnTo>
                <a:lnTo>
                  <a:pt x="755" y="72"/>
                </a:lnTo>
                <a:lnTo>
                  <a:pt x="756" y="72"/>
                </a:lnTo>
                <a:lnTo>
                  <a:pt x="756" y="72"/>
                </a:lnTo>
                <a:lnTo>
                  <a:pt x="755" y="73"/>
                </a:lnTo>
                <a:lnTo>
                  <a:pt x="754" y="73"/>
                </a:lnTo>
                <a:lnTo>
                  <a:pt x="754" y="73"/>
                </a:lnTo>
                <a:lnTo>
                  <a:pt x="753" y="74"/>
                </a:lnTo>
                <a:lnTo>
                  <a:pt x="753" y="75"/>
                </a:lnTo>
                <a:lnTo>
                  <a:pt x="753" y="75"/>
                </a:lnTo>
                <a:lnTo>
                  <a:pt x="753" y="76"/>
                </a:lnTo>
                <a:lnTo>
                  <a:pt x="752" y="76"/>
                </a:lnTo>
                <a:lnTo>
                  <a:pt x="752" y="77"/>
                </a:lnTo>
                <a:lnTo>
                  <a:pt x="752" y="78"/>
                </a:lnTo>
                <a:lnTo>
                  <a:pt x="753" y="78"/>
                </a:lnTo>
                <a:lnTo>
                  <a:pt x="754" y="78"/>
                </a:lnTo>
                <a:lnTo>
                  <a:pt x="754" y="79"/>
                </a:lnTo>
                <a:lnTo>
                  <a:pt x="754" y="79"/>
                </a:lnTo>
                <a:lnTo>
                  <a:pt x="754" y="79"/>
                </a:lnTo>
                <a:lnTo>
                  <a:pt x="754" y="80"/>
                </a:lnTo>
                <a:lnTo>
                  <a:pt x="755" y="79"/>
                </a:lnTo>
                <a:lnTo>
                  <a:pt x="756" y="79"/>
                </a:lnTo>
                <a:lnTo>
                  <a:pt x="756" y="80"/>
                </a:lnTo>
                <a:lnTo>
                  <a:pt x="757" y="81"/>
                </a:lnTo>
                <a:lnTo>
                  <a:pt x="757" y="82"/>
                </a:lnTo>
                <a:lnTo>
                  <a:pt x="757" y="82"/>
                </a:lnTo>
                <a:lnTo>
                  <a:pt x="757" y="82"/>
                </a:lnTo>
                <a:lnTo>
                  <a:pt x="757" y="83"/>
                </a:lnTo>
                <a:lnTo>
                  <a:pt x="757" y="84"/>
                </a:lnTo>
                <a:lnTo>
                  <a:pt x="757" y="85"/>
                </a:lnTo>
                <a:lnTo>
                  <a:pt x="758" y="86"/>
                </a:lnTo>
                <a:lnTo>
                  <a:pt x="758" y="86"/>
                </a:lnTo>
                <a:lnTo>
                  <a:pt x="758" y="87"/>
                </a:lnTo>
                <a:lnTo>
                  <a:pt x="758" y="88"/>
                </a:lnTo>
                <a:lnTo>
                  <a:pt x="758" y="89"/>
                </a:lnTo>
                <a:lnTo>
                  <a:pt x="758" y="89"/>
                </a:lnTo>
                <a:lnTo>
                  <a:pt x="757" y="89"/>
                </a:lnTo>
                <a:lnTo>
                  <a:pt x="757" y="90"/>
                </a:lnTo>
                <a:lnTo>
                  <a:pt x="757" y="91"/>
                </a:lnTo>
                <a:lnTo>
                  <a:pt x="758" y="92"/>
                </a:lnTo>
                <a:lnTo>
                  <a:pt x="759" y="92"/>
                </a:lnTo>
                <a:lnTo>
                  <a:pt x="759" y="93"/>
                </a:lnTo>
                <a:lnTo>
                  <a:pt x="760" y="93"/>
                </a:lnTo>
                <a:lnTo>
                  <a:pt x="760" y="93"/>
                </a:lnTo>
                <a:lnTo>
                  <a:pt x="761" y="93"/>
                </a:lnTo>
                <a:lnTo>
                  <a:pt x="761" y="94"/>
                </a:lnTo>
                <a:lnTo>
                  <a:pt x="761" y="95"/>
                </a:lnTo>
                <a:lnTo>
                  <a:pt x="761" y="96"/>
                </a:lnTo>
                <a:lnTo>
                  <a:pt x="761" y="96"/>
                </a:lnTo>
                <a:lnTo>
                  <a:pt x="760" y="97"/>
                </a:lnTo>
                <a:lnTo>
                  <a:pt x="761" y="97"/>
                </a:lnTo>
                <a:lnTo>
                  <a:pt x="761" y="98"/>
                </a:lnTo>
                <a:lnTo>
                  <a:pt x="760" y="98"/>
                </a:lnTo>
                <a:lnTo>
                  <a:pt x="759" y="98"/>
                </a:lnTo>
                <a:lnTo>
                  <a:pt x="759" y="99"/>
                </a:lnTo>
                <a:lnTo>
                  <a:pt x="758" y="99"/>
                </a:lnTo>
                <a:lnTo>
                  <a:pt x="758" y="99"/>
                </a:lnTo>
                <a:lnTo>
                  <a:pt x="758" y="100"/>
                </a:lnTo>
                <a:lnTo>
                  <a:pt x="759" y="100"/>
                </a:lnTo>
                <a:lnTo>
                  <a:pt x="760" y="101"/>
                </a:lnTo>
                <a:lnTo>
                  <a:pt x="761" y="101"/>
                </a:lnTo>
                <a:lnTo>
                  <a:pt x="761" y="102"/>
                </a:lnTo>
                <a:lnTo>
                  <a:pt x="761" y="103"/>
                </a:lnTo>
                <a:lnTo>
                  <a:pt x="761" y="103"/>
                </a:lnTo>
                <a:lnTo>
                  <a:pt x="761" y="103"/>
                </a:lnTo>
                <a:lnTo>
                  <a:pt x="761" y="104"/>
                </a:lnTo>
                <a:lnTo>
                  <a:pt x="761" y="105"/>
                </a:lnTo>
                <a:lnTo>
                  <a:pt x="761" y="106"/>
                </a:lnTo>
                <a:lnTo>
                  <a:pt x="761" y="106"/>
                </a:lnTo>
                <a:lnTo>
                  <a:pt x="761" y="106"/>
                </a:lnTo>
                <a:lnTo>
                  <a:pt x="761" y="107"/>
                </a:lnTo>
                <a:lnTo>
                  <a:pt x="760" y="107"/>
                </a:lnTo>
                <a:lnTo>
                  <a:pt x="760" y="108"/>
                </a:lnTo>
                <a:lnTo>
                  <a:pt x="759" y="108"/>
                </a:lnTo>
                <a:lnTo>
                  <a:pt x="759" y="109"/>
                </a:lnTo>
                <a:lnTo>
                  <a:pt x="760" y="109"/>
                </a:lnTo>
                <a:lnTo>
                  <a:pt x="761" y="109"/>
                </a:lnTo>
                <a:lnTo>
                  <a:pt x="761" y="110"/>
                </a:lnTo>
                <a:lnTo>
                  <a:pt x="761" y="110"/>
                </a:lnTo>
                <a:lnTo>
                  <a:pt x="761" y="111"/>
                </a:lnTo>
                <a:lnTo>
                  <a:pt x="761" y="112"/>
                </a:lnTo>
                <a:lnTo>
                  <a:pt x="761" y="113"/>
                </a:lnTo>
                <a:lnTo>
                  <a:pt x="761" y="113"/>
                </a:lnTo>
                <a:lnTo>
                  <a:pt x="761" y="114"/>
                </a:lnTo>
                <a:lnTo>
                  <a:pt x="761" y="115"/>
                </a:lnTo>
                <a:lnTo>
                  <a:pt x="761" y="116"/>
                </a:lnTo>
                <a:lnTo>
                  <a:pt x="761" y="117"/>
                </a:lnTo>
                <a:lnTo>
                  <a:pt x="762" y="117"/>
                </a:lnTo>
                <a:lnTo>
                  <a:pt x="762" y="117"/>
                </a:lnTo>
                <a:lnTo>
                  <a:pt x="762" y="118"/>
                </a:lnTo>
                <a:lnTo>
                  <a:pt x="762" y="119"/>
                </a:lnTo>
                <a:lnTo>
                  <a:pt x="762" y="120"/>
                </a:lnTo>
                <a:lnTo>
                  <a:pt x="761" y="120"/>
                </a:lnTo>
                <a:lnTo>
                  <a:pt x="761" y="120"/>
                </a:lnTo>
                <a:lnTo>
                  <a:pt x="761" y="121"/>
                </a:lnTo>
                <a:lnTo>
                  <a:pt x="761" y="121"/>
                </a:lnTo>
                <a:lnTo>
                  <a:pt x="761" y="122"/>
                </a:lnTo>
                <a:lnTo>
                  <a:pt x="761" y="123"/>
                </a:lnTo>
                <a:lnTo>
                  <a:pt x="760" y="123"/>
                </a:lnTo>
                <a:lnTo>
                  <a:pt x="759" y="123"/>
                </a:lnTo>
                <a:lnTo>
                  <a:pt x="758" y="123"/>
                </a:lnTo>
                <a:lnTo>
                  <a:pt x="758" y="124"/>
                </a:lnTo>
                <a:lnTo>
                  <a:pt x="757" y="124"/>
                </a:lnTo>
                <a:lnTo>
                  <a:pt x="757" y="124"/>
                </a:lnTo>
                <a:lnTo>
                  <a:pt x="757" y="125"/>
                </a:lnTo>
                <a:lnTo>
                  <a:pt x="757" y="126"/>
                </a:lnTo>
                <a:lnTo>
                  <a:pt x="756" y="126"/>
                </a:lnTo>
                <a:lnTo>
                  <a:pt x="756" y="127"/>
                </a:lnTo>
                <a:lnTo>
                  <a:pt x="755" y="127"/>
                </a:lnTo>
                <a:lnTo>
                  <a:pt x="755" y="127"/>
                </a:lnTo>
                <a:lnTo>
                  <a:pt x="754" y="127"/>
                </a:lnTo>
                <a:lnTo>
                  <a:pt x="754" y="127"/>
                </a:lnTo>
                <a:lnTo>
                  <a:pt x="754" y="128"/>
                </a:lnTo>
                <a:lnTo>
                  <a:pt x="753" y="128"/>
                </a:lnTo>
                <a:lnTo>
                  <a:pt x="751" y="129"/>
                </a:lnTo>
                <a:lnTo>
                  <a:pt x="750" y="130"/>
                </a:lnTo>
                <a:lnTo>
                  <a:pt x="750" y="130"/>
                </a:lnTo>
                <a:lnTo>
                  <a:pt x="750" y="130"/>
                </a:lnTo>
                <a:lnTo>
                  <a:pt x="750" y="131"/>
                </a:lnTo>
                <a:lnTo>
                  <a:pt x="749" y="131"/>
                </a:lnTo>
                <a:lnTo>
                  <a:pt x="748" y="131"/>
                </a:lnTo>
                <a:lnTo>
                  <a:pt x="748" y="132"/>
                </a:lnTo>
                <a:lnTo>
                  <a:pt x="747" y="132"/>
                </a:lnTo>
                <a:lnTo>
                  <a:pt x="747" y="133"/>
                </a:lnTo>
                <a:lnTo>
                  <a:pt x="747" y="133"/>
                </a:lnTo>
                <a:lnTo>
                  <a:pt x="747" y="134"/>
                </a:lnTo>
                <a:lnTo>
                  <a:pt x="747" y="134"/>
                </a:lnTo>
                <a:lnTo>
                  <a:pt x="747" y="135"/>
                </a:lnTo>
                <a:lnTo>
                  <a:pt x="746" y="135"/>
                </a:lnTo>
                <a:lnTo>
                  <a:pt x="745" y="135"/>
                </a:lnTo>
                <a:lnTo>
                  <a:pt x="744" y="135"/>
                </a:lnTo>
                <a:lnTo>
                  <a:pt x="744" y="136"/>
                </a:lnTo>
                <a:lnTo>
                  <a:pt x="743" y="136"/>
                </a:lnTo>
                <a:lnTo>
                  <a:pt x="743" y="137"/>
                </a:lnTo>
                <a:lnTo>
                  <a:pt x="743" y="137"/>
                </a:lnTo>
                <a:lnTo>
                  <a:pt x="742" y="138"/>
                </a:lnTo>
                <a:lnTo>
                  <a:pt x="742" y="139"/>
                </a:lnTo>
                <a:lnTo>
                  <a:pt x="742" y="140"/>
                </a:lnTo>
                <a:lnTo>
                  <a:pt x="742" y="141"/>
                </a:lnTo>
                <a:lnTo>
                  <a:pt x="742" y="141"/>
                </a:lnTo>
                <a:lnTo>
                  <a:pt x="742" y="142"/>
                </a:lnTo>
                <a:lnTo>
                  <a:pt x="742" y="143"/>
                </a:lnTo>
                <a:lnTo>
                  <a:pt x="742" y="144"/>
                </a:lnTo>
                <a:lnTo>
                  <a:pt x="741" y="144"/>
                </a:lnTo>
                <a:lnTo>
                  <a:pt x="741" y="144"/>
                </a:lnTo>
                <a:lnTo>
                  <a:pt x="740" y="145"/>
                </a:lnTo>
                <a:lnTo>
                  <a:pt x="740" y="146"/>
                </a:lnTo>
                <a:lnTo>
                  <a:pt x="740" y="147"/>
                </a:lnTo>
                <a:lnTo>
                  <a:pt x="740" y="148"/>
                </a:lnTo>
                <a:lnTo>
                  <a:pt x="741" y="149"/>
                </a:lnTo>
                <a:lnTo>
                  <a:pt x="741" y="150"/>
                </a:lnTo>
                <a:lnTo>
                  <a:pt x="742" y="151"/>
                </a:lnTo>
                <a:lnTo>
                  <a:pt x="742" y="151"/>
                </a:lnTo>
                <a:lnTo>
                  <a:pt x="743" y="151"/>
                </a:lnTo>
                <a:lnTo>
                  <a:pt x="743" y="151"/>
                </a:lnTo>
                <a:lnTo>
                  <a:pt x="744" y="151"/>
                </a:lnTo>
                <a:lnTo>
                  <a:pt x="745" y="151"/>
                </a:lnTo>
                <a:lnTo>
                  <a:pt x="747" y="151"/>
                </a:lnTo>
                <a:lnTo>
                  <a:pt x="747" y="151"/>
                </a:lnTo>
                <a:lnTo>
                  <a:pt x="748" y="151"/>
                </a:lnTo>
                <a:lnTo>
                  <a:pt x="749" y="151"/>
                </a:lnTo>
                <a:lnTo>
                  <a:pt x="750" y="151"/>
                </a:lnTo>
                <a:lnTo>
                  <a:pt x="750" y="151"/>
                </a:lnTo>
                <a:lnTo>
                  <a:pt x="750" y="151"/>
                </a:lnTo>
                <a:lnTo>
                  <a:pt x="751" y="150"/>
                </a:lnTo>
                <a:lnTo>
                  <a:pt x="751" y="149"/>
                </a:lnTo>
                <a:lnTo>
                  <a:pt x="752" y="149"/>
                </a:lnTo>
                <a:lnTo>
                  <a:pt x="753" y="148"/>
                </a:lnTo>
                <a:lnTo>
                  <a:pt x="754" y="148"/>
                </a:lnTo>
                <a:lnTo>
                  <a:pt x="754" y="148"/>
                </a:lnTo>
                <a:lnTo>
                  <a:pt x="755" y="148"/>
                </a:lnTo>
                <a:lnTo>
                  <a:pt x="757" y="147"/>
                </a:lnTo>
                <a:lnTo>
                  <a:pt x="757" y="147"/>
                </a:lnTo>
                <a:lnTo>
                  <a:pt x="758" y="146"/>
                </a:lnTo>
                <a:lnTo>
                  <a:pt x="759" y="146"/>
                </a:lnTo>
                <a:lnTo>
                  <a:pt x="759" y="147"/>
                </a:lnTo>
                <a:lnTo>
                  <a:pt x="760" y="148"/>
                </a:lnTo>
                <a:lnTo>
                  <a:pt x="761" y="148"/>
                </a:lnTo>
                <a:lnTo>
                  <a:pt x="761" y="148"/>
                </a:lnTo>
                <a:lnTo>
                  <a:pt x="762" y="148"/>
                </a:lnTo>
                <a:lnTo>
                  <a:pt x="764" y="148"/>
                </a:lnTo>
                <a:lnTo>
                  <a:pt x="765" y="148"/>
                </a:lnTo>
                <a:lnTo>
                  <a:pt x="767" y="148"/>
                </a:lnTo>
                <a:lnTo>
                  <a:pt x="768" y="148"/>
                </a:lnTo>
                <a:lnTo>
                  <a:pt x="768" y="148"/>
                </a:lnTo>
                <a:lnTo>
                  <a:pt x="769" y="148"/>
                </a:lnTo>
                <a:lnTo>
                  <a:pt x="769" y="147"/>
                </a:lnTo>
                <a:lnTo>
                  <a:pt x="770" y="146"/>
                </a:lnTo>
                <a:lnTo>
                  <a:pt x="771" y="146"/>
                </a:lnTo>
                <a:lnTo>
                  <a:pt x="771" y="145"/>
                </a:lnTo>
                <a:lnTo>
                  <a:pt x="771" y="145"/>
                </a:lnTo>
                <a:lnTo>
                  <a:pt x="771" y="144"/>
                </a:lnTo>
                <a:lnTo>
                  <a:pt x="772" y="144"/>
                </a:lnTo>
                <a:lnTo>
                  <a:pt x="772" y="145"/>
                </a:lnTo>
                <a:lnTo>
                  <a:pt x="773" y="145"/>
                </a:lnTo>
                <a:lnTo>
                  <a:pt x="774" y="146"/>
                </a:lnTo>
                <a:lnTo>
                  <a:pt x="775" y="147"/>
                </a:lnTo>
                <a:lnTo>
                  <a:pt x="775" y="147"/>
                </a:lnTo>
                <a:lnTo>
                  <a:pt x="776" y="148"/>
                </a:lnTo>
                <a:lnTo>
                  <a:pt x="777" y="148"/>
                </a:lnTo>
                <a:lnTo>
                  <a:pt x="777" y="149"/>
                </a:lnTo>
                <a:lnTo>
                  <a:pt x="778" y="151"/>
                </a:lnTo>
                <a:lnTo>
                  <a:pt x="778" y="151"/>
                </a:lnTo>
                <a:lnTo>
                  <a:pt x="779" y="151"/>
                </a:lnTo>
                <a:lnTo>
                  <a:pt x="779" y="152"/>
                </a:lnTo>
                <a:lnTo>
                  <a:pt x="779" y="153"/>
                </a:lnTo>
                <a:lnTo>
                  <a:pt x="779" y="154"/>
                </a:lnTo>
                <a:lnTo>
                  <a:pt x="780" y="155"/>
                </a:lnTo>
                <a:lnTo>
                  <a:pt x="781" y="155"/>
                </a:lnTo>
                <a:lnTo>
                  <a:pt x="781" y="156"/>
                </a:lnTo>
                <a:lnTo>
                  <a:pt x="782" y="156"/>
                </a:lnTo>
                <a:lnTo>
                  <a:pt x="782" y="157"/>
                </a:lnTo>
                <a:lnTo>
                  <a:pt x="782" y="157"/>
                </a:lnTo>
                <a:lnTo>
                  <a:pt x="782" y="158"/>
                </a:lnTo>
                <a:lnTo>
                  <a:pt x="783" y="158"/>
                </a:lnTo>
                <a:lnTo>
                  <a:pt x="783" y="159"/>
                </a:lnTo>
                <a:lnTo>
                  <a:pt x="784" y="159"/>
                </a:lnTo>
                <a:lnTo>
                  <a:pt x="784" y="160"/>
                </a:lnTo>
                <a:lnTo>
                  <a:pt x="785" y="160"/>
                </a:lnTo>
                <a:lnTo>
                  <a:pt x="785" y="161"/>
                </a:lnTo>
                <a:lnTo>
                  <a:pt x="785" y="161"/>
                </a:lnTo>
                <a:lnTo>
                  <a:pt x="785" y="162"/>
                </a:lnTo>
                <a:lnTo>
                  <a:pt x="785" y="162"/>
                </a:lnTo>
                <a:lnTo>
                  <a:pt x="785" y="163"/>
                </a:lnTo>
                <a:lnTo>
                  <a:pt x="786" y="163"/>
                </a:lnTo>
                <a:lnTo>
                  <a:pt x="786" y="164"/>
                </a:lnTo>
                <a:lnTo>
                  <a:pt x="786" y="165"/>
                </a:lnTo>
                <a:lnTo>
                  <a:pt x="786" y="165"/>
                </a:lnTo>
                <a:lnTo>
                  <a:pt x="786" y="166"/>
                </a:lnTo>
                <a:lnTo>
                  <a:pt x="785" y="166"/>
                </a:lnTo>
                <a:lnTo>
                  <a:pt x="785" y="167"/>
                </a:lnTo>
                <a:lnTo>
                  <a:pt x="786" y="167"/>
                </a:lnTo>
                <a:lnTo>
                  <a:pt x="785" y="168"/>
                </a:lnTo>
                <a:lnTo>
                  <a:pt x="785" y="168"/>
                </a:lnTo>
                <a:lnTo>
                  <a:pt x="785" y="169"/>
                </a:lnTo>
                <a:lnTo>
                  <a:pt x="785" y="170"/>
                </a:lnTo>
                <a:lnTo>
                  <a:pt x="786" y="170"/>
                </a:lnTo>
                <a:lnTo>
                  <a:pt x="786" y="172"/>
                </a:lnTo>
                <a:lnTo>
                  <a:pt x="786" y="172"/>
                </a:lnTo>
                <a:lnTo>
                  <a:pt x="786" y="173"/>
                </a:lnTo>
                <a:lnTo>
                  <a:pt x="786" y="174"/>
                </a:lnTo>
                <a:lnTo>
                  <a:pt x="786" y="175"/>
                </a:lnTo>
                <a:lnTo>
                  <a:pt x="786" y="175"/>
                </a:lnTo>
                <a:lnTo>
                  <a:pt x="787" y="175"/>
                </a:lnTo>
                <a:lnTo>
                  <a:pt x="786" y="176"/>
                </a:lnTo>
                <a:lnTo>
                  <a:pt x="786" y="177"/>
                </a:lnTo>
                <a:lnTo>
                  <a:pt x="786" y="178"/>
                </a:lnTo>
                <a:lnTo>
                  <a:pt x="787" y="178"/>
                </a:lnTo>
                <a:lnTo>
                  <a:pt x="787" y="179"/>
                </a:lnTo>
                <a:lnTo>
                  <a:pt x="787" y="179"/>
                </a:lnTo>
                <a:lnTo>
                  <a:pt x="788" y="179"/>
                </a:lnTo>
                <a:lnTo>
                  <a:pt x="788" y="180"/>
                </a:lnTo>
                <a:lnTo>
                  <a:pt x="788" y="181"/>
                </a:lnTo>
                <a:lnTo>
                  <a:pt x="788" y="182"/>
                </a:lnTo>
                <a:lnTo>
                  <a:pt x="788" y="182"/>
                </a:lnTo>
                <a:lnTo>
                  <a:pt x="789" y="182"/>
                </a:lnTo>
                <a:lnTo>
                  <a:pt x="789" y="183"/>
                </a:lnTo>
                <a:lnTo>
                  <a:pt x="788" y="183"/>
                </a:lnTo>
                <a:lnTo>
                  <a:pt x="789" y="184"/>
                </a:lnTo>
                <a:lnTo>
                  <a:pt x="788" y="184"/>
                </a:lnTo>
                <a:lnTo>
                  <a:pt x="788" y="185"/>
                </a:lnTo>
                <a:lnTo>
                  <a:pt x="789" y="185"/>
                </a:lnTo>
                <a:lnTo>
                  <a:pt x="789" y="186"/>
                </a:lnTo>
                <a:lnTo>
                  <a:pt x="788" y="186"/>
                </a:lnTo>
                <a:lnTo>
                  <a:pt x="789" y="186"/>
                </a:lnTo>
                <a:lnTo>
                  <a:pt x="789" y="187"/>
                </a:lnTo>
                <a:lnTo>
                  <a:pt x="788" y="187"/>
                </a:lnTo>
                <a:lnTo>
                  <a:pt x="788" y="188"/>
                </a:lnTo>
                <a:lnTo>
                  <a:pt x="788" y="189"/>
                </a:lnTo>
                <a:lnTo>
                  <a:pt x="787" y="189"/>
                </a:lnTo>
                <a:lnTo>
                  <a:pt x="787" y="189"/>
                </a:lnTo>
                <a:lnTo>
                  <a:pt x="787" y="190"/>
                </a:lnTo>
                <a:lnTo>
                  <a:pt x="787" y="192"/>
                </a:lnTo>
                <a:lnTo>
                  <a:pt x="788" y="192"/>
                </a:lnTo>
                <a:lnTo>
                  <a:pt x="788" y="192"/>
                </a:lnTo>
                <a:lnTo>
                  <a:pt x="787" y="192"/>
                </a:lnTo>
                <a:lnTo>
                  <a:pt x="787" y="193"/>
                </a:lnTo>
                <a:lnTo>
                  <a:pt x="787" y="194"/>
                </a:lnTo>
                <a:lnTo>
                  <a:pt x="787" y="195"/>
                </a:lnTo>
                <a:lnTo>
                  <a:pt x="787" y="196"/>
                </a:lnTo>
                <a:lnTo>
                  <a:pt x="786" y="196"/>
                </a:lnTo>
                <a:lnTo>
                  <a:pt x="787" y="196"/>
                </a:lnTo>
                <a:lnTo>
                  <a:pt x="787" y="197"/>
                </a:lnTo>
                <a:lnTo>
                  <a:pt x="786" y="197"/>
                </a:lnTo>
                <a:lnTo>
                  <a:pt x="786" y="198"/>
                </a:lnTo>
                <a:lnTo>
                  <a:pt x="786" y="199"/>
                </a:lnTo>
                <a:lnTo>
                  <a:pt x="786" y="199"/>
                </a:lnTo>
                <a:lnTo>
                  <a:pt x="785" y="200"/>
                </a:lnTo>
                <a:lnTo>
                  <a:pt x="786" y="200"/>
                </a:lnTo>
                <a:lnTo>
                  <a:pt x="786" y="201"/>
                </a:lnTo>
                <a:lnTo>
                  <a:pt x="785" y="201"/>
                </a:lnTo>
                <a:lnTo>
                  <a:pt x="785" y="202"/>
                </a:lnTo>
                <a:lnTo>
                  <a:pt x="785" y="203"/>
                </a:lnTo>
                <a:lnTo>
                  <a:pt x="785" y="203"/>
                </a:lnTo>
                <a:lnTo>
                  <a:pt x="786" y="204"/>
                </a:lnTo>
                <a:lnTo>
                  <a:pt x="786" y="205"/>
                </a:lnTo>
                <a:lnTo>
                  <a:pt x="786" y="206"/>
                </a:lnTo>
                <a:lnTo>
                  <a:pt x="786" y="206"/>
                </a:lnTo>
                <a:lnTo>
                  <a:pt x="786" y="207"/>
                </a:lnTo>
                <a:lnTo>
                  <a:pt x="785" y="207"/>
                </a:lnTo>
                <a:lnTo>
                  <a:pt x="785" y="208"/>
                </a:lnTo>
                <a:lnTo>
                  <a:pt x="785" y="209"/>
                </a:lnTo>
                <a:lnTo>
                  <a:pt x="785" y="210"/>
                </a:lnTo>
                <a:lnTo>
                  <a:pt x="785" y="210"/>
                </a:lnTo>
                <a:lnTo>
                  <a:pt x="785" y="211"/>
                </a:lnTo>
                <a:lnTo>
                  <a:pt x="785" y="211"/>
                </a:lnTo>
                <a:lnTo>
                  <a:pt x="785" y="212"/>
                </a:lnTo>
                <a:lnTo>
                  <a:pt x="785" y="213"/>
                </a:lnTo>
                <a:lnTo>
                  <a:pt x="784" y="213"/>
                </a:lnTo>
                <a:lnTo>
                  <a:pt x="784" y="213"/>
                </a:lnTo>
                <a:lnTo>
                  <a:pt x="784" y="214"/>
                </a:lnTo>
                <a:lnTo>
                  <a:pt x="784" y="215"/>
                </a:lnTo>
                <a:lnTo>
                  <a:pt x="784" y="216"/>
                </a:lnTo>
                <a:lnTo>
                  <a:pt x="784" y="217"/>
                </a:lnTo>
                <a:lnTo>
                  <a:pt x="784" y="217"/>
                </a:lnTo>
                <a:lnTo>
                  <a:pt x="784" y="218"/>
                </a:lnTo>
                <a:lnTo>
                  <a:pt x="783" y="219"/>
                </a:lnTo>
                <a:lnTo>
                  <a:pt x="783" y="220"/>
                </a:lnTo>
                <a:lnTo>
                  <a:pt x="782" y="220"/>
                </a:lnTo>
                <a:lnTo>
                  <a:pt x="782" y="220"/>
                </a:lnTo>
                <a:lnTo>
                  <a:pt x="783" y="221"/>
                </a:lnTo>
                <a:lnTo>
                  <a:pt x="782" y="221"/>
                </a:lnTo>
                <a:lnTo>
                  <a:pt x="782" y="222"/>
                </a:lnTo>
                <a:lnTo>
                  <a:pt x="782" y="223"/>
                </a:lnTo>
                <a:lnTo>
                  <a:pt x="782" y="223"/>
                </a:lnTo>
                <a:lnTo>
                  <a:pt x="782" y="224"/>
                </a:lnTo>
                <a:lnTo>
                  <a:pt x="782" y="225"/>
                </a:lnTo>
                <a:lnTo>
                  <a:pt x="782" y="226"/>
                </a:lnTo>
                <a:lnTo>
                  <a:pt x="782" y="227"/>
                </a:lnTo>
                <a:lnTo>
                  <a:pt x="781" y="227"/>
                </a:lnTo>
                <a:lnTo>
                  <a:pt x="782" y="227"/>
                </a:lnTo>
                <a:lnTo>
                  <a:pt x="781" y="227"/>
                </a:lnTo>
                <a:lnTo>
                  <a:pt x="781" y="228"/>
                </a:lnTo>
                <a:lnTo>
                  <a:pt x="780" y="228"/>
                </a:lnTo>
                <a:lnTo>
                  <a:pt x="780" y="229"/>
                </a:lnTo>
                <a:lnTo>
                  <a:pt x="779" y="230"/>
                </a:lnTo>
                <a:lnTo>
                  <a:pt x="779" y="230"/>
                </a:lnTo>
                <a:lnTo>
                  <a:pt x="779" y="231"/>
                </a:lnTo>
                <a:lnTo>
                  <a:pt x="778" y="231"/>
                </a:lnTo>
                <a:lnTo>
                  <a:pt x="778" y="232"/>
                </a:lnTo>
                <a:lnTo>
                  <a:pt x="778" y="233"/>
                </a:lnTo>
                <a:lnTo>
                  <a:pt x="778" y="234"/>
                </a:lnTo>
                <a:lnTo>
                  <a:pt x="778" y="234"/>
                </a:lnTo>
                <a:lnTo>
                  <a:pt x="778" y="234"/>
                </a:lnTo>
                <a:lnTo>
                  <a:pt x="778" y="235"/>
                </a:lnTo>
                <a:lnTo>
                  <a:pt x="777" y="235"/>
                </a:lnTo>
                <a:lnTo>
                  <a:pt x="777" y="236"/>
                </a:lnTo>
                <a:lnTo>
                  <a:pt x="777" y="237"/>
                </a:lnTo>
                <a:lnTo>
                  <a:pt x="777" y="237"/>
                </a:lnTo>
                <a:lnTo>
                  <a:pt x="776" y="238"/>
                </a:lnTo>
                <a:lnTo>
                  <a:pt x="776" y="239"/>
                </a:lnTo>
                <a:lnTo>
                  <a:pt x="776" y="240"/>
                </a:lnTo>
                <a:lnTo>
                  <a:pt x="775" y="241"/>
                </a:lnTo>
                <a:lnTo>
                  <a:pt x="775" y="241"/>
                </a:lnTo>
                <a:lnTo>
                  <a:pt x="775" y="242"/>
                </a:lnTo>
                <a:lnTo>
                  <a:pt x="776" y="242"/>
                </a:lnTo>
                <a:lnTo>
                  <a:pt x="776" y="243"/>
                </a:lnTo>
                <a:lnTo>
                  <a:pt x="776" y="244"/>
                </a:lnTo>
                <a:lnTo>
                  <a:pt x="775" y="244"/>
                </a:lnTo>
                <a:lnTo>
                  <a:pt x="775" y="244"/>
                </a:lnTo>
                <a:lnTo>
                  <a:pt x="775" y="245"/>
                </a:lnTo>
                <a:lnTo>
                  <a:pt x="775" y="246"/>
                </a:lnTo>
                <a:lnTo>
                  <a:pt x="775" y="246"/>
                </a:lnTo>
                <a:lnTo>
                  <a:pt x="775" y="247"/>
                </a:lnTo>
                <a:lnTo>
                  <a:pt x="775" y="248"/>
                </a:lnTo>
                <a:lnTo>
                  <a:pt x="775" y="248"/>
                </a:lnTo>
                <a:lnTo>
                  <a:pt x="774" y="249"/>
                </a:lnTo>
                <a:lnTo>
                  <a:pt x="774" y="250"/>
                </a:lnTo>
                <a:lnTo>
                  <a:pt x="773" y="250"/>
                </a:lnTo>
                <a:lnTo>
                  <a:pt x="773" y="251"/>
                </a:lnTo>
                <a:lnTo>
                  <a:pt x="773" y="251"/>
                </a:lnTo>
                <a:lnTo>
                  <a:pt x="772" y="251"/>
                </a:lnTo>
                <a:lnTo>
                  <a:pt x="772" y="252"/>
                </a:lnTo>
                <a:lnTo>
                  <a:pt x="771" y="253"/>
                </a:lnTo>
                <a:lnTo>
                  <a:pt x="771" y="254"/>
                </a:lnTo>
                <a:lnTo>
                  <a:pt x="771" y="254"/>
                </a:lnTo>
                <a:lnTo>
                  <a:pt x="770" y="254"/>
                </a:lnTo>
                <a:lnTo>
                  <a:pt x="770" y="255"/>
                </a:lnTo>
                <a:lnTo>
                  <a:pt x="770" y="256"/>
                </a:lnTo>
                <a:lnTo>
                  <a:pt x="770" y="257"/>
                </a:lnTo>
                <a:lnTo>
                  <a:pt x="770" y="258"/>
                </a:lnTo>
                <a:lnTo>
                  <a:pt x="769" y="258"/>
                </a:lnTo>
                <a:lnTo>
                  <a:pt x="769" y="258"/>
                </a:lnTo>
                <a:lnTo>
                  <a:pt x="769" y="259"/>
                </a:lnTo>
                <a:lnTo>
                  <a:pt x="769" y="260"/>
                </a:lnTo>
                <a:lnTo>
                  <a:pt x="769" y="261"/>
                </a:lnTo>
                <a:lnTo>
                  <a:pt x="770" y="261"/>
                </a:lnTo>
                <a:lnTo>
                  <a:pt x="770" y="261"/>
                </a:lnTo>
                <a:lnTo>
                  <a:pt x="770" y="262"/>
                </a:lnTo>
                <a:lnTo>
                  <a:pt x="771" y="262"/>
                </a:lnTo>
                <a:lnTo>
                  <a:pt x="771" y="263"/>
                </a:lnTo>
                <a:lnTo>
                  <a:pt x="771" y="263"/>
                </a:lnTo>
                <a:lnTo>
                  <a:pt x="771" y="264"/>
                </a:lnTo>
                <a:lnTo>
                  <a:pt x="771" y="265"/>
                </a:lnTo>
                <a:lnTo>
                  <a:pt x="772" y="265"/>
                </a:lnTo>
                <a:lnTo>
                  <a:pt x="771" y="266"/>
                </a:lnTo>
                <a:lnTo>
                  <a:pt x="771" y="267"/>
                </a:lnTo>
                <a:lnTo>
                  <a:pt x="771" y="268"/>
                </a:lnTo>
                <a:lnTo>
                  <a:pt x="771" y="268"/>
                </a:lnTo>
                <a:lnTo>
                  <a:pt x="771" y="268"/>
                </a:lnTo>
                <a:lnTo>
                  <a:pt x="771" y="269"/>
                </a:lnTo>
                <a:lnTo>
                  <a:pt x="771" y="270"/>
                </a:lnTo>
                <a:lnTo>
                  <a:pt x="770" y="270"/>
                </a:lnTo>
                <a:lnTo>
                  <a:pt x="770" y="271"/>
                </a:lnTo>
                <a:lnTo>
                  <a:pt x="770" y="272"/>
                </a:lnTo>
                <a:lnTo>
                  <a:pt x="770" y="272"/>
                </a:lnTo>
                <a:lnTo>
                  <a:pt x="769" y="272"/>
                </a:lnTo>
                <a:lnTo>
                  <a:pt x="769" y="273"/>
                </a:lnTo>
                <a:lnTo>
                  <a:pt x="769" y="274"/>
                </a:lnTo>
                <a:lnTo>
                  <a:pt x="768" y="274"/>
                </a:lnTo>
                <a:lnTo>
                  <a:pt x="768" y="275"/>
                </a:lnTo>
                <a:lnTo>
                  <a:pt x="768" y="275"/>
                </a:lnTo>
                <a:lnTo>
                  <a:pt x="768" y="276"/>
                </a:lnTo>
                <a:lnTo>
                  <a:pt x="768" y="277"/>
                </a:lnTo>
                <a:lnTo>
                  <a:pt x="768" y="277"/>
                </a:lnTo>
                <a:lnTo>
                  <a:pt x="768" y="278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80"/>
                </a:lnTo>
                <a:lnTo>
                  <a:pt x="768" y="281"/>
                </a:lnTo>
                <a:lnTo>
                  <a:pt x="768" y="282"/>
                </a:lnTo>
                <a:lnTo>
                  <a:pt x="769" y="282"/>
                </a:lnTo>
                <a:lnTo>
                  <a:pt x="769" y="283"/>
                </a:lnTo>
                <a:lnTo>
                  <a:pt x="769" y="284"/>
                </a:lnTo>
                <a:lnTo>
                  <a:pt x="770" y="284"/>
                </a:lnTo>
                <a:lnTo>
                  <a:pt x="770" y="285"/>
                </a:lnTo>
                <a:lnTo>
                  <a:pt x="770" y="285"/>
                </a:lnTo>
                <a:lnTo>
                  <a:pt x="770" y="286"/>
                </a:lnTo>
                <a:lnTo>
                  <a:pt x="770" y="287"/>
                </a:lnTo>
                <a:lnTo>
                  <a:pt x="770" y="288"/>
                </a:lnTo>
                <a:lnTo>
                  <a:pt x="770" y="289"/>
                </a:lnTo>
                <a:lnTo>
                  <a:pt x="770" y="289"/>
                </a:lnTo>
                <a:lnTo>
                  <a:pt x="770" y="290"/>
                </a:lnTo>
                <a:lnTo>
                  <a:pt x="770" y="291"/>
                </a:lnTo>
                <a:lnTo>
                  <a:pt x="771" y="292"/>
                </a:lnTo>
                <a:lnTo>
                  <a:pt x="771" y="292"/>
                </a:lnTo>
                <a:lnTo>
                  <a:pt x="771" y="293"/>
                </a:lnTo>
                <a:lnTo>
                  <a:pt x="771" y="294"/>
                </a:lnTo>
                <a:lnTo>
                  <a:pt x="771" y="295"/>
                </a:lnTo>
                <a:lnTo>
                  <a:pt x="771" y="296"/>
                </a:lnTo>
                <a:lnTo>
                  <a:pt x="771" y="296"/>
                </a:lnTo>
                <a:lnTo>
                  <a:pt x="771" y="297"/>
                </a:lnTo>
                <a:lnTo>
                  <a:pt x="771" y="298"/>
                </a:lnTo>
                <a:lnTo>
                  <a:pt x="771" y="299"/>
                </a:lnTo>
                <a:lnTo>
                  <a:pt x="771" y="299"/>
                </a:lnTo>
                <a:lnTo>
                  <a:pt x="772" y="300"/>
                </a:lnTo>
                <a:lnTo>
                  <a:pt x="772" y="301"/>
                </a:lnTo>
                <a:lnTo>
                  <a:pt x="773" y="301"/>
                </a:lnTo>
                <a:lnTo>
                  <a:pt x="773" y="302"/>
                </a:lnTo>
                <a:lnTo>
                  <a:pt x="774" y="303"/>
                </a:lnTo>
                <a:lnTo>
                  <a:pt x="774" y="304"/>
                </a:lnTo>
                <a:lnTo>
                  <a:pt x="774" y="305"/>
                </a:lnTo>
                <a:lnTo>
                  <a:pt x="774" y="306"/>
                </a:lnTo>
                <a:lnTo>
                  <a:pt x="775" y="306"/>
                </a:lnTo>
                <a:lnTo>
                  <a:pt x="775" y="308"/>
                </a:lnTo>
                <a:lnTo>
                  <a:pt x="775" y="310"/>
                </a:lnTo>
                <a:lnTo>
                  <a:pt x="775" y="310"/>
                </a:lnTo>
                <a:lnTo>
                  <a:pt x="775" y="311"/>
                </a:lnTo>
                <a:lnTo>
                  <a:pt x="775" y="311"/>
                </a:lnTo>
                <a:lnTo>
                  <a:pt x="775" y="312"/>
                </a:lnTo>
                <a:lnTo>
                  <a:pt x="775" y="313"/>
                </a:lnTo>
                <a:lnTo>
                  <a:pt x="775" y="313"/>
                </a:lnTo>
                <a:lnTo>
                  <a:pt x="775" y="314"/>
                </a:lnTo>
                <a:lnTo>
                  <a:pt x="775" y="315"/>
                </a:lnTo>
                <a:lnTo>
                  <a:pt x="776" y="316"/>
                </a:lnTo>
                <a:lnTo>
                  <a:pt x="776" y="316"/>
                </a:lnTo>
                <a:lnTo>
                  <a:pt x="777" y="317"/>
                </a:lnTo>
                <a:lnTo>
                  <a:pt x="777" y="318"/>
                </a:lnTo>
                <a:lnTo>
                  <a:pt x="777" y="319"/>
                </a:lnTo>
                <a:lnTo>
                  <a:pt x="778" y="319"/>
                </a:lnTo>
                <a:lnTo>
                  <a:pt x="778" y="320"/>
                </a:lnTo>
                <a:lnTo>
                  <a:pt x="778" y="320"/>
                </a:lnTo>
                <a:lnTo>
                  <a:pt x="778" y="321"/>
                </a:lnTo>
                <a:lnTo>
                  <a:pt x="779" y="322"/>
                </a:lnTo>
                <a:lnTo>
                  <a:pt x="779" y="323"/>
                </a:lnTo>
                <a:lnTo>
                  <a:pt x="779" y="323"/>
                </a:lnTo>
                <a:lnTo>
                  <a:pt x="780" y="323"/>
                </a:lnTo>
                <a:lnTo>
                  <a:pt x="780" y="324"/>
                </a:lnTo>
                <a:lnTo>
                  <a:pt x="781" y="324"/>
                </a:lnTo>
                <a:lnTo>
                  <a:pt x="781" y="325"/>
                </a:lnTo>
                <a:lnTo>
                  <a:pt x="781" y="326"/>
                </a:lnTo>
                <a:lnTo>
                  <a:pt x="781" y="327"/>
                </a:lnTo>
                <a:lnTo>
                  <a:pt x="781" y="327"/>
                </a:lnTo>
                <a:lnTo>
                  <a:pt x="781" y="328"/>
                </a:lnTo>
                <a:lnTo>
                  <a:pt x="782" y="329"/>
                </a:lnTo>
                <a:lnTo>
                  <a:pt x="782" y="330"/>
                </a:lnTo>
                <a:lnTo>
                  <a:pt x="782" y="330"/>
                </a:lnTo>
                <a:lnTo>
                  <a:pt x="783" y="331"/>
                </a:lnTo>
                <a:lnTo>
                  <a:pt x="784" y="332"/>
                </a:lnTo>
                <a:lnTo>
                  <a:pt x="785" y="333"/>
                </a:lnTo>
                <a:lnTo>
                  <a:pt x="785" y="334"/>
                </a:lnTo>
                <a:lnTo>
                  <a:pt x="786" y="334"/>
                </a:lnTo>
                <a:lnTo>
                  <a:pt x="787" y="335"/>
                </a:lnTo>
                <a:lnTo>
                  <a:pt x="788" y="336"/>
                </a:lnTo>
                <a:lnTo>
                  <a:pt x="789" y="337"/>
                </a:lnTo>
                <a:lnTo>
                  <a:pt x="789" y="337"/>
                </a:lnTo>
                <a:lnTo>
                  <a:pt x="789" y="337"/>
                </a:lnTo>
                <a:lnTo>
                  <a:pt x="789" y="338"/>
                </a:lnTo>
                <a:lnTo>
                  <a:pt x="789" y="339"/>
                </a:lnTo>
                <a:lnTo>
                  <a:pt x="790" y="340"/>
                </a:lnTo>
                <a:lnTo>
                  <a:pt x="790" y="341"/>
                </a:lnTo>
                <a:lnTo>
                  <a:pt x="791" y="344"/>
                </a:lnTo>
                <a:lnTo>
                  <a:pt x="792" y="344"/>
                </a:lnTo>
                <a:lnTo>
                  <a:pt x="792" y="345"/>
                </a:lnTo>
                <a:lnTo>
                  <a:pt x="792" y="346"/>
                </a:lnTo>
                <a:lnTo>
                  <a:pt x="792" y="347"/>
                </a:lnTo>
                <a:lnTo>
                  <a:pt x="792" y="347"/>
                </a:lnTo>
                <a:lnTo>
                  <a:pt x="793" y="348"/>
                </a:lnTo>
                <a:lnTo>
                  <a:pt x="793" y="350"/>
                </a:lnTo>
                <a:lnTo>
                  <a:pt x="794" y="351"/>
                </a:lnTo>
                <a:lnTo>
                  <a:pt x="794" y="353"/>
                </a:lnTo>
                <a:lnTo>
                  <a:pt x="794" y="354"/>
                </a:lnTo>
                <a:lnTo>
                  <a:pt x="795" y="354"/>
                </a:lnTo>
                <a:lnTo>
                  <a:pt x="795" y="354"/>
                </a:lnTo>
                <a:lnTo>
                  <a:pt x="795" y="355"/>
                </a:lnTo>
                <a:lnTo>
                  <a:pt x="796" y="356"/>
                </a:lnTo>
                <a:lnTo>
                  <a:pt x="796" y="357"/>
                </a:lnTo>
                <a:lnTo>
                  <a:pt x="796" y="358"/>
                </a:lnTo>
                <a:lnTo>
                  <a:pt x="796" y="358"/>
                </a:lnTo>
                <a:lnTo>
                  <a:pt x="796" y="359"/>
                </a:lnTo>
                <a:lnTo>
                  <a:pt x="796" y="360"/>
                </a:lnTo>
                <a:lnTo>
                  <a:pt x="797" y="360"/>
                </a:lnTo>
                <a:lnTo>
                  <a:pt x="797" y="361"/>
                </a:lnTo>
                <a:lnTo>
                  <a:pt x="798" y="361"/>
                </a:lnTo>
                <a:lnTo>
                  <a:pt x="799" y="361"/>
                </a:lnTo>
                <a:lnTo>
                  <a:pt x="799" y="362"/>
                </a:lnTo>
                <a:lnTo>
                  <a:pt x="799" y="363"/>
                </a:lnTo>
                <a:lnTo>
                  <a:pt x="799" y="363"/>
                </a:lnTo>
                <a:lnTo>
                  <a:pt x="799" y="364"/>
                </a:lnTo>
                <a:lnTo>
                  <a:pt x="799" y="365"/>
                </a:lnTo>
                <a:lnTo>
                  <a:pt x="800" y="365"/>
                </a:lnTo>
                <a:lnTo>
                  <a:pt x="800" y="365"/>
                </a:lnTo>
                <a:lnTo>
                  <a:pt x="800" y="366"/>
                </a:lnTo>
                <a:lnTo>
                  <a:pt x="801" y="367"/>
                </a:lnTo>
                <a:lnTo>
                  <a:pt x="801" y="368"/>
                </a:lnTo>
                <a:lnTo>
                  <a:pt x="802" y="368"/>
                </a:lnTo>
                <a:lnTo>
                  <a:pt x="802" y="368"/>
                </a:lnTo>
                <a:lnTo>
                  <a:pt x="802" y="369"/>
                </a:lnTo>
                <a:lnTo>
                  <a:pt x="803" y="370"/>
                </a:lnTo>
                <a:lnTo>
                  <a:pt x="803" y="371"/>
                </a:lnTo>
                <a:lnTo>
                  <a:pt x="802" y="372"/>
                </a:lnTo>
                <a:lnTo>
                  <a:pt x="802" y="372"/>
                </a:lnTo>
                <a:lnTo>
                  <a:pt x="802" y="373"/>
                </a:lnTo>
                <a:lnTo>
                  <a:pt x="802" y="374"/>
                </a:lnTo>
                <a:lnTo>
                  <a:pt x="802" y="375"/>
                </a:lnTo>
                <a:lnTo>
                  <a:pt x="802" y="375"/>
                </a:lnTo>
                <a:lnTo>
                  <a:pt x="802" y="376"/>
                </a:lnTo>
                <a:lnTo>
                  <a:pt x="802" y="377"/>
                </a:lnTo>
                <a:lnTo>
                  <a:pt x="803" y="378"/>
                </a:lnTo>
                <a:lnTo>
                  <a:pt x="803" y="379"/>
                </a:lnTo>
                <a:lnTo>
                  <a:pt x="803" y="380"/>
                </a:lnTo>
                <a:lnTo>
                  <a:pt x="804" y="381"/>
                </a:lnTo>
                <a:lnTo>
                  <a:pt x="804" y="382"/>
                </a:lnTo>
                <a:lnTo>
                  <a:pt x="805" y="382"/>
                </a:lnTo>
                <a:lnTo>
                  <a:pt x="805" y="383"/>
                </a:lnTo>
                <a:lnTo>
                  <a:pt x="806" y="384"/>
                </a:lnTo>
                <a:lnTo>
                  <a:pt x="806" y="385"/>
                </a:lnTo>
                <a:lnTo>
                  <a:pt x="806" y="386"/>
                </a:lnTo>
                <a:lnTo>
                  <a:pt x="806" y="386"/>
                </a:lnTo>
                <a:lnTo>
                  <a:pt x="807" y="387"/>
                </a:lnTo>
                <a:lnTo>
                  <a:pt x="807" y="388"/>
                </a:lnTo>
                <a:lnTo>
                  <a:pt x="808" y="388"/>
                </a:lnTo>
                <a:lnTo>
                  <a:pt x="808" y="389"/>
                </a:lnTo>
                <a:lnTo>
                  <a:pt x="809" y="389"/>
                </a:lnTo>
                <a:lnTo>
                  <a:pt x="810" y="389"/>
                </a:lnTo>
                <a:lnTo>
                  <a:pt x="810" y="390"/>
                </a:lnTo>
                <a:lnTo>
                  <a:pt x="811" y="391"/>
                </a:lnTo>
                <a:lnTo>
                  <a:pt x="811" y="392"/>
                </a:lnTo>
                <a:lnTo>
                  <a:pt x="812" y="392"/>
                </a:lnTo>
                <a:lnTo>
                  <a:pt x="812" y="392"/>
                </a:lnTo>
                <a:lnTo>
                  <a:pt x="813" y="392"/>
                </a:lnTo>
                <a:lnTo>
                  <a:pt x="813" y="393"/>
                </a:lnTo>
                <a:lnTo>
                  <a:pt x="814" y="394"/>
                </a:lnTo>
                <a:lnTo>
                  <a:pt x="815" y="395"/>
                </a:lnTo>
                <a:lnTo>
                  <a:pt x="817" y="396"/>
                </a:lnTo>
                <a:lnTo>
                  <a:pt x="817" y="397"/>
                </a:lnTo>
                <a:lnTo>
                  <a:pt x="817" y="398"/>
                </a:lnTo>
                <a:lnTo>
                  <a:pt x="818" y="398"/>
                </a:lnTo>
                <a:lnTo>
                  <a:pt x="819" y="399"/>
                </a:lnTo>
                <a:lnTo>
                  <a:pt x="820" y="399"/>
                </a:lnTo>
                <a:lnTo>
                  <a:pt x="820" y="400"/>
                </a:lnTo>
                <a:lnTo>
                  <a:pt x="820" y="401"/>
                </a:lnTo>
                <a:lnTo>
                  <a:pt x="820" y="402"/>
                </a:lnTo>
                <a:lnTo>
                  <a:pt x="820" y="403"/>
                </a:lnTo>
                <a:lnTo>
                  <a:pt x="820" y="403"/>
                </a:lnTo>
                <a:lnTo>
                  <a:pt x="820" y="406"/>
                </a:lnTo>
                <a:lnTo>
                  <a:pt x="820" y="406"/>
                </a:lnTo>
                <a:lnTo>
                  <a:pt x="820" y="407"/>
                </a:lnTo>
                <a:lnTo>
                  <a:pt x="820" y="408"/>
                </a:lnTo>
                <a:lnTo>
                  <a:pt x="820" y="409"/>
                </a:lnTo>
                <a:lnTo>
                  <a:pt x="820" y="409"/>
                </a:lnTo>
                <a:lnTo>
                  <a:pt x="820" y="411"/>
                </a:lnTo>
                <a:lnTo>
                  <a:pt x="820" y="412"/>
                </a:lnTo>
                <a:lnTo>
                  <a:pt x="820" y="413"/>
                </a:lnTo>
                <a:lnTo>
                  <a:pt x="820" y="414"/>
                </a:lnTo>
                <a:lnTo>
                  <a:pt x="820" y="415"/>
                </a:lnTo>
                <a:lnTo>
                  <a:pt x="821" y="416"/>
                </a:lnTo>
                <a:lnTo>
                  <a:pt x="821" y="417"/>
                </a:lnTo>
                <a:lnTo>
                  <a:pt x="820" y="418"/>
                </a:lnTo>
                <a:lnTo>
                  <a:pt x="820" y="420"/>
                </a:lnTo>
                <a:lnTo>
                  <a:pt x="820" y="420"/>
                </a:lnTo>
                <a:lnTo>
                  <a:pt x="820" y="420"/>
                </a:lnTo>
                <a:lnTo>
                  <a:pt x="820" y="421"/>
                </a:lnTo>
                <a:lnTo>
                  <a:pt x="820" y="422"/>
                </a:lnTo>
                <a:lnTo>
                  <a:pt x="820" y="423"/>
                </a:lnTo>
                <a:lnTo>
                  <a:pt x="820" y="423"/>
                </a:lnTo>
                <a:lnTo>
                  <a:pt x="820" y="425"/>
                </a:lnTo>
                <a:lnTo>
                  <a:pt x="820" y="426"/>
                </a:lnTo>
                <a:lnTo>
                  <a:pt x="820" y="427"/>
                </a:lnTo>
                <a:lnTo>
                  <a:pt x="820" y="428"/>
                </a:lnTo>
                <a:lnTo>
                  <a:pt x="820" y="429"/>
                </a:lnTo>
                <a:lnTo>
                  <a:pt x="820" y="430"/>
                </a:lnTo>
                <a:lnTo>
                  <a:pt x="820" y="430"/>
                </a:lnTo>
                <a:lnTo>
                  <a:pt x="820" y="431"/>
                </a:lnTo>
                <a:lnTo>
                  <a:pt x="820" y="432"/>
                </a:lnTo>
                <a:lnTo>
                  <a:pt x="820" y="434"/>
                </a:lnTo>
                <a:lnTo>
                  <a:pt x="820" y="434"/>
                </a:lnTo>
                <a:lnTo>
                  <a:pt x="820" y="435"/>
                </a:lnTo>
                <a:lnTo>
                  <a:pt x="819" y="437"/>
                </a:lnTo>
                <a:lnTo>
                  <a:pt x="819" y="437"/>
                </a:lnTo>
                <a:lnTo>
                  <a:pt x="819" y="439"/>
                </a:lnTo>
                <a:lnTo>
                  <a:pt x="820" y="440"/>
                </a:lnTo>
                <a:lnTo>
                  <a:pt x="820" y="442"/>
                </a:lnTo>
                <a:lnTo>
                  <a:pt x="820" y="443"/>
                </a:lnTo>
                <a:lnTo>
                  <a:pt x="820" y="444"/>
                </a:lnTo>
                <a:lnTo>
                  <a:pt x="820" y="445"/>
                </a:lnTo>
                <a:lnTo>
                  <a:pt x="820" y="447"/>
                </a:lnTo>
                <a:lnTo>
                  <a:pt x="820" y="448"/>
                </a:lnTo>
                <a:lnTo>
                  <a:pt x="820" y="449"/>
                </a:lnTo>
                <a:lnTo>
                  <a:pt x="819" y="450"/>
                </a:lnTo>
                <a:lnTo>
                  <a:pt x="819" y="451"/>
                </a:lnTo>
                <a:lnTo>
                  <a:pt x="818" y="451"/>
                </a:lnTo>
                <a:lnTo>
                  <a:pt x="817" y="453"/>
                </a:lnTo>
                <a:lnTo>
                  <a:pt x="817" y="454"/>
                </a:lnTo>
                <a:lnTo>
                  <a:pt x="817" y="454"/>
                </a:lnTo>
                <a:lnTo>
                  <a:pt x="817" y="454"/>
                </a:lnTo>
                <a:lnTo>
                  <a:pt x="816" y="455"/>
                </a:lnTo>
                <a:lnTo>
                  <a:pt x="815" y="456"/>
                </a:lnTo>
                <a:lnTo>
                  <a:pt x="814" y="458"/>
                </a:lnTo>
                <a:lnTo>
                  <a:pt x="813" y="458"/>
                </a:lnTo>
                <a:lnTo>
                  <a:pt x="813" y="459"/>
                </a:lnTo>
                <a:lnTo>
                  <a:pt x="812" y="460"/>
                </a:lnTo>
                <a:lnTo>
                  <a:pt x="812" y="461"/>
                </a:lnTo>
                <a:lnTo>
                  <a:pt x="812" y="462"/>
                </a:lnTo>
                <a:lnTo>
                  <a:pt x="811" y="463"/>
                </a:lnTo>
                <a:lnTo>
                  <a:pt x="811" y="465"/>
                </a:lnTo>
                <a:lnTo>
                  <a:pt x="811" y="465"/>
                </a:lnTo>
                <a:lnTo>
                  <a:pt x="811" y="467"/>
                </a:lnTo>
                <a:lnTo>
                  <a:pt x="810" y="468"/>
                </a:lnTo>
                <a:lnTo>
                  <a:pt x="810" y="468"/>
                </a:lnTo>
                <a:lnTo>
                  <a:pt x="810" y="469"/>
                </a:lnTo>
                <a:lnTo>
                  <a:pt x="810" y="470"/>
                </a:lnTo>
                <a:lnTo>
                  <a:pt x="810" y="471"/>
                </a:lnTo>
                <a:lnTo>
                  <a:pt x="810" y="471"/>
                </a:lnTo>
                <a:lnTo>
                  <a:pt x="809" y="471"/>
                </a:lnTo>
                <a:lnTo>
                  <a:pt x="809" y="472"/>
                </a:lnTo>
                <a:lnTo>
                  <a:pt x="809" y="473"/>
                </a:lnTo>
                <a:lnTo>
                  <a:pt x="808" y="474"/>
                </a:lnTo>
                <a:lnTo>
                  <a:pt x="807" y="475"/>
                </a:lnTo>
                <a:lnTo>
                  <a:pt x="806" y="475"/>
                </a:lnTo>
                <a:lnTo>
                  <a:pt x="806" y="476"/>
                </a:lnTo>
                <a:lnTo>
                  <a:pt x="806" y="476"/>
                </a:lnTo>
                <a:lnTo>
                  <a:pt x="805" y="477"/>
                </a:lnTo>
                <a:lnTo>
                  <a:pt x="805" y="478"/>
                </a:lnTo>
                <a:lnTo>
                  <a:pt x="804" y="478"/>
                </a:lnTo>
                <a:lnTo>
                  <a:pt x="804" y="478"/>
                </a:lnTo>
                <a:lnTo>
                  <a:pt x="803" y="479"/>
                </a:lnTo>
                <a:lnTo>
                  <a:pt x="803" y="480"/>
                </a:lnTo>
                <a:lnTo>
                  <a:pt x="803" y="481"/>
                </a:lnTo>
                <a:lnTo>
                  <a:pt x="803" y="482"/>
                </a:lnTo>
                <a:lnTo>
                  <a:pt x="802" y="482"/>
                </a:lnTo>
                <a:lnTo>
                  <a:pt x="802" y="482"/>
                </a:lnTo>
                <a:lnTo>
                  <a:pt x="802" y="483"/>
                </a:lnTo>
                <a:lnTo>
                  <a:pt x="802" y="484"/>
                </a:lnTo>
                <a:lnTo>
                  <a:pt x="802" y="485"/>
                </a:lnTo>
                <a:lnTo>
                  <a:pt x="803" y="485"/>
                </a:lnTo>
                <a:lnTo>
                  <a:pt x="803" y="486"/>
                </a:lnTo>
                <a:lnTo>
                  <a:pt x="803" y="488"/>
                </a:lnTo>
                <a:lnTo>
                  <a:pt x="803" y="489"/>
                </a:lnTo>
                <a:lnTo>
                  <a:pt x="803" y="489"/>
                </a:lnTo>
                <a:lnTo>
                  <a:pt x="803" y="490"/>
                </a:lnTo>
                <a:lnTo>
                  <a:pt x="802" y="491"/>
                </a:lnTo>
                <a:lnTo>
                  <a:pt x="801" y="492"/>
                </a:lnTo>
                <a:lnTo>
                  <a:pt x="800" y="493"/>
                </a:lnTo>
                <a:lnTo>
                  <a:pt x="799" y="494"/>
                </a:lnTo>
                <a:lnTo>
                  <a:pt x="799" y="495"/>
                </a:lnTo>
                <a:lnTo>
                  <a:pt x="797" y="496"/>
                </a:lnTo>
                <a:lnTo>
                  <a:pt x="797" y="496"/>
                </a:lnTo>
                <a:lnTo>
                  <a:pt x="796" y="497"/>
                </a:lnTo>
                <a:lnTo>
                  <a:pt x="796" y="498"/>
                </a:lnTo>
                <a:lnTo>
                  <a:pt x="795" y="498"/>
                </a:lnTo>
                <a:lnTo>
                  <a:pt x="795" y="499"/>
                </a:lnTo>
                <a:lnTo>
                  <a:pt x="794" y="499"/>
                </a:lnTo>
                <a:lnTo>
                  <a:pt x="793" y="499"/>
                </a:lnTo>
                <a:lnTo>
                  <a:pt x="792" y="499"/>
                </a:lnTo>
                <a:lnTo>
                  <a:pt x="792" y="500"/>
                </a:lnTo>
                <a:lnTo>
                  <a:pt x="792" y="501"/>
                </a:lnTo>
                <a:lnTo>
                  <a:pt x="791" y="501"/>
                </a:lnTo>
                <a:lnTo>
                  <a:pt x="791" y="502"/>
                </a:lnTo>
                <a:lnTo>
                  <a:pt x="790" y="502"/>
                </a:lnTo>
                <a:lnTo>
                  <a:pt x="790" y="503"/>
                </a:lnTo>
                <a:lnTo>
                  <a:pt x="789" y="504"/>
                </a:lnTo>
                <a:lnTo>
                  <a:pt x="789" y="505"/>
                </a:lnTo>
                <a:lnTo>
                  <a:pt x="789" y="506"/>
                </a:lnTo>
                <a:lnTo>
                  <a:pt x="788" y="506"/>
                </a:lnTo>
                <a:lnTo>
                  <a:pt x="788" y="506"/>
                </a:lnTo>
                <a:lnTo>
                  <a:pt x="788" y="507"/>
                </a:lnTo>
                <a:lnTo>
                  <a:pt x="787" y="508"/>
                </a:lnTo>
                <a:lnTo>
                  <a:pt x="787" y="509"/>
                </a:lnTo>
                <a:lnTo>
                  <a:pt x="786" y="510"/>
                </a:lnTo>
                <a:lnTo>
                  <a:pt x="786" y="511"/>
                </a:lnTo>
                <a:lnTo>
                  <a:pt x="785" y="512"/>
                </a:lnTo>
                <a:lnTo>
                  <a:pt x="785" y="513"/>
                </a:lnTo>
                <a:lnTo>
                  <a:pt x="785" y="513"/>
                </a:lnTo>
                <a:lnTo>
                  <a:pt x="785" y="514"/>
                </a:lnTo>
                <a:lnTo>
                  <a:pt x="785" y="516"/>
                </a:lnTo>
                <a:lnTo>
                  <a:pt x="784" y="517"/>
                </a:lnTo>
                <a:lnTo>
                  <a:pt x="784" y="519"/>
                </a:lnTo>
                <a:lnTo>
                  <a:pt x="784" y="520"/>
                </a:lnTo>
                <a:lnTo>
                  <a:pt x="784" y="521"/>
                </a:lnTo>
                <a:lnTo>
                  <a:pt x="783" y="522"/>
                </a:lnTo>
                <a:lnTo>
                  <a:pt x="783" y="523"/>
                </a:lnTo>
                <a:lnTo>
                  <a:pt x="783" y="523"/>
                </a:lnTo>
                <a:lnTo>
                  <a:pt x="783" y="524"/>
                </a:lnTo>
                <a:lnTo>
                  <a:pt x="783" y="525"/>
                </a:lnTo>
                <a:lnTo>
                  <a:pt x="783" y="526"/>
                </a:lnTo>
                <a:lnTo>
                  <a:pt x="783" y="527"/>
                </a:lnTo>
                <a:lnTo>
                  <a:pt x="783" y="527"/>
                </a:lnTo>
                <a:lnTo>
                  <a:pt x="783" y="528"/>
                </a:lnTo>
                <a:lnTo>
                  <a:pt x="783" y="530"/>
                </a:lnTo>
                <a:lnTo>
                  <a:pt x="783" y="530"/>
                </a:lnTo>
                <a:lnTo>
                  <a:pt x="783" y="531"/>
                </a:lnTo>
                <a:lnTo>
                  <a:pt x="783" y="532"/>
                </a:lnTo>
                <a:lnTo>
                  <a:pt x="782" y="533"/>
                </a:lnTo>
                <a:lnTo>
                  <a:pt x="782" y="533"/>
                </a:lnTo>
                <a:lnTo>
                  <a:pt x="782" y="535"/>
                </a:lnTo>
                <a:lnTo>
                  <a:pt x="782" y="537"/>
                </a:lnTo>
                <a:lnTo>
                  <a:pt x="782" y="537"/>
                </a:lnTo>
                <a:lnTo>
                  <a:pt x="782" y="538"/>
                </a:lnTo>
                <a:lnTo>
                  <a:pt x="782" y="539"/>
                </a:lnTo>
                <a:lnTo>
                  <a:pt x="782" y="540"/>
                </a:lnTo>
                <a:lnTo>
                  <a:pt x="782" y="540"/>
                </a:lnTo>
                <a:lnTo>
                  <a:pt x="782" y="541"/>
                </a:lnTo>
                <a:lnTo>
                  <a:pt x="783" y="541"/>
                </a:lnTo>
                <a:lnTo>
                  <a:pt x="783" y="542"/>
                </a:lnTo>
                <a:lnTo>
                  <a:pt x="784" y="542"/>
                </a:lnTo>
                <a:lnTo>
                  <a:pt x="785" y="543"/>
                </a:lnTo>
                <a:lnTo>
                  <a:pt x="785" y="544"/>
                </a:lnTo>
                <a:lnTo>
                  <a:pt x="786" y="544"/>
                </a:lnTo>
                <a:lnTo>
                  <a:pt x="786" y="544"/>
                </a:lnTo>
                <a:lnTo>
                  <a:pt x="787" y="544"/>
                </a:lnTo>
                <a:lnTo>
                  <a:pt x="788" y="544"/>
                </a:lnTo>
                <a:lnTo>
                  <a:pt x="789" y="544"/>
                </a:lnTo>
                <a:lnTo>
                  <a:pt x="790" y="545"/>
                </a:lnTo>
                <a:lnTo>
                  <a:pt x="791" y="545"/>
                </a:lnTo>
                <a:lnTo>
                  <a:pt x="792" y="546"/>
                </a:lnTo>
                <a:lnTo>
                  <a:pt x="792" y="546"/>
                </a:lnTo>
                <a:lnTo>
                  <a:pt x="794" y="547"/>
                </a:lnTo>
                <a:lnTo>
                  <a:pt x="795" y="547"/>
                </a:lnTo>
                <a:lnTo>
                  <a:pt x="796" y="547"/>
                </a:lnTo>
                <a:lnTo>
                  <a:pt x="797" y="547"/>
                </a:lnTo>
                <a:lnTo>
                  <a:pt x="798" y="547"/>
                </a:lnTo>
                <a:lnTo>
                  <a:pt x="799" y="548"/>
                </a:lnTo>
                <a:lnTo>
                  <a:pt x="799" y="548"/>
                </a:lnTo>
                <a:lnTo>
                  <a:pt x="800" y="548"/>
                </a:lnTo>
                <a:lnTo>
                  <a:pt x="800" y="549"/>
                </a:lnTo>
                <a:lnTo>
                  <a:pt x="801" y="549"/>
                </a:lnTo>
                <a:lnTo>
                  <a:pt x="802" y="549"/>
                </a:lnTo>
                <a:lnTo>
                  <a:pt x="802" y="550"/>
                </a:lnTo>
                <a:lnTo>
                  <a:pt x="803" y="550"/>
                </a:lnTo>
                <a:lnTo>
                  <a:pt x="804" y="551"/>
                </a:lnTo>
                <a:lnTo>
                  <a:pt x="805" y="551"/>
                </a:lnTo>
                <a:lnTo>
                  <a:pt x="806" y="551"/>
                </a:lnTo>
                <a:lnTo>
                  <a:pt x="807" y="551"/>
                </a:lnTo>
                <a:lnTo>
                  <a:pt x="807" y="552"/>
                </a:lnTo>
                <a:lnTo>
                  <a:pt x="808" y="552"/>
                </a:lnTo>
                <a:lnTo>
                  <a:pt x="810" y="554"/>
                </a:lnTo>
                <a:lnTo>
                  <a:pt x="810" y="554"/>
                </a:lnTo>
                <a:lnTo>
                  <a:pt x="811" y="555"/>
                </a:lnTo>
                <a:lnTo>
                  <a:pt x="813" y="555"/>
                </a:lnTo>
                <a:lnTo>
                  <a:pt x="813" y="556"/>
                </a:lnTo>
                <a:lnTo>
                  <a:pt x="813" y="556"/>
                </a:lnTo>
                <a:lnTo>
                  <a:pt x="814" y="557"/>
                </a:lnTo>
                <a:lnTo>
                  <a:pt x="815" y="558"/>
                </a:lnTo>
                <a:lnTo>
                  <a:pt x="816" y="558"/>
                </a:lnTo>
                <a:lnTo>
                  <a:pt x="816" y="558"/>
                </a:lnTo>
                <a:lnTo>
                  <a:pt x="817" y="559"/>
                </a:lnTo>
                <a:lnTo>
                  <a:pt x="817" y="560"/>
                </a:lnTo>
                <a:lnTo>
                  <a:pt x="818" y="560"/>
                </a:lnTo>
                <a:lnTo>
                  <a:pt x="819" y="561"/>
                </a:lnTo>
                <a:lnTo>
                  <a:pt x="820" y="561"/>
                </a:lnTo>
                <a:lnTo>
                  <a:pt x="820" y="561"/>
                </a:lnTo>
                <a:lnTo>
                  <a:pt x="820" y="561"/>
                </a:lnTo>
                <a:lnTo>
                  <a:pt x="820" y="562"/>
                </a:lnTo>
                <a:lnTo>
                  <a:pt x="821" y="563"/>
                </a:lnTo>
                <a:lnTo>
                  <a:pt x="821" y="564"/>
                </a:lnTo>
                <a:lnTo>
                  <a:pt x="822" y="564"/>
                </a:lnTo>
                <a:lnTo>
                  <a:pt x="822" y="566"/>
                </a:lnTo>
                <a:lnTo>
                  <a:pt x="823" y="567"/>
                </a:lnTo>
                <a:lnTo>
                  <a:pt x="823" y="568"/>
                </a:lnTo>
                <a:lnTo>
                  <a:pt x="824" y="568"/>
                </a:lnTo>
                <a:lnTo>
                  <a:pt x="824" y="568"/>
                </a:lnTo>
                <a:lnTo>
                  <a:pt x="825" y="569"/>
                </a:lnTo>
                <a:lnTo>
                  <a:pt x="826" y="570"/>
                </a:lnTo>
                <a:lnTo>
                  <a:pt x="827" y="571"/>
                </a:lnTo>
                <a:lnTo>
                  <a:pt x="827" y="571"/>
                </a:lnTo>
                <a:lnTo>
                  <a:pt x="828" y="572"/>
                </a:lnTo>
                <a:lnTo>
                  <a:pt x="828" y="573"/>
                </a:lnTo>
                <a:lnTo>
                  <a:pt x="829" y="574"/>
                </a:lnTo>
                <a:lnTo>
                  <a:pt x="829" y="575"/>
                </a:lnTo>
                <a:lnTo>
                  <a:pt x="830" y="575"/>
                </a:lnTo>
                <a:lnTo>
                  <a:pt x="830" y="576"/>
                </a:lnTo>
                <a:lnTo>
                  <a:pt x="831" y="577"/>
                </a:lnTo>
                <a:lnTo>
                  <a:pt x="831" y="577"/>
                </a:lnTo>
                <a:lnTo>
                  <a:pt x="831" y="578"/>
                </a:lnTo>
                <a:lnTo>
                  <a:pt x="832" y="578"/>
                </a:lnTo>
                <a:lnTo>
                  <a:pt x="833" y="578"/>
                </a:lnTo>
                <a:lnTo>
                  <a:pt x="834" y="579"/>
                </a:lnTo>
                <a:lnTo>
                  <a:pt x="834" y="579"/>
                </a:lnTo>
                <a:lnTo>
                  <a:pt x="836" y="580"/>
                </a:lnTo>
                <a:lnTo>
                  <a:pt x="837" y="580"/>
                </a:lnTo>
                <a:lnTo>
                  <a:pt x="838" y="581"/>
                </a:lnTo>
                <a:lnTo>
                  <a:pt x="838" y="582"/>
                </a:lnTo>
                <a:lnTo>
                  <a:pt x="840" y="582"/>
                </a:lnTo>
                <a:lnTo>
                  <a:pt x="841" y="584"/>
                </a:lnTo>
                <a:lnTo>
                  <a:pt x="842" y="585"/>
                </a:lnTo>
                <a:lnTo>
                  <a:pt x="843" y="585"/>
                </a:lnTo>
                <a:lnTo>
                  <a:pt x="844" y="586"/>
                </a:lnTo>
                <a:lnTo>
                  <a:pt x="845" y="587"/>
                </a:lnTo>
                <a:lnTo>
                  <a:pt x="845" y="588"/>
                </a:lnTo>
                <a:lnTo>
                  <a:pt x="845" y="588"/>
                </a:lnTo>
                <a:lnTo>
                  <a:pt x="845" y="589"/>
                </a:lnTo>
                <a:lnTo>
                  <a:pt x="846" y="589"/>
                </a:lnTo>
                <a:lnTo>
                  <a:pt x="846" y="590"/>
                </a:lnTo>
                <a:lnTo>
                  <a:pt x="846" y="591"/>
                </a:lnTo>
                <a:lnTo>
                  <a:pt x="847" y="591"/>
                </a:lnTo>
                <a:lnTo>
                  <a:pt x="847" y="592"/>
                </a:lnTo>
                <a:lnTo>
                  <a:pt x="848" y="592"/>
                </a:lnTo>
                <a:lnTo>
                  <a:pt x="848" y="593"/>
                </a:lnTo>
                <a:lnTo>
                  <a:pt x="848" y="593"/>
                </a:lnTo>
                <a:lnTo>
                  <a:pt x="848" y="594"/>
                </a:lnTo>
                <a:lnTo>
                  <a:pt x="848" y="595"/>
                </a:lnTo>
                <a:lnTo>
                  <a:pt x="848" y="597"/>
                </a:lnTo>
                <a:lnTo>
                  <a:pt x="848" y="597"/>
                </a:lnTo>
                <a:lnTo>
                  <a:pt x="848" y="599"/>
                </a:lnTo>
                <a:lnTo>
                  <a:pt x="848" y="599"/>
                </a:lnTo>
                <a:lnTo>
                  <a:pt x="848" y="600"/>
                </a:lnTo>
                <a:lnTo>
                  <a:pt x="848" y="601"/>
                </a:lnTo>
                <a:lnTo>
                  <a:pt x="848" y="602"/>
                </a:lnTo>
                <a:lnTo>
                  <a:pt x="848" y="603"/>
                </a:lnTo>
                <a:lnTo>
                  <a:pt x="848" y="604"/>
                </a:lnTo>
                <a:lnTo>
                  <a:pt x="848" y="606"/>
                </a:lnTo>
                <a:lnTo>
                  <a:pt x="848" y="606"/>
                </a:lnTo>
                <a:lnTo>
                  <a:pt x="848" y="607"/>
                </a:lnTo>
                <a:lnTo>
                  <a:pt x="848" y="609"/>
                </a:lnTo>
                <a:lnTo>
                  <a:pt x="847" y="610"/>
                </a:lnTo>
                <a:lnTo>
                  <a:pt x="847" y="612"/>
                </a:lnTo>
                <a:lnTo>
                  <a:pt x="846" y="613"/>
                </a:lnTo>
                <a:lnTo>
                  <a:pt x="846" y="613"/>
                </a:lnTo>
                <a:lnTo>
                  <a:pt x="845" y="613"/>
                </a:lnTo>
                <a:lnTo>
                  <a:pt x="845" y="614"/>
                </a:lnTo>
                <a:lnTo>
                  <a:pt x="845" y="615"/>
                </a:lnTo>
                <a:lnTo>
                  <a:pt x="845" y="616"/>
                </a:lnTo>
                <a:lnTo>
                  <a:pt x="845" y="616"/>
                </a:lnTo>
                <a:lnTo>
                  <a:pt x="845" y="617"/>
                </a:lnTo>
                <a:lnTo>
                  <a:pt x="845" y="618"/>
                </a:lnTo>
                <a:lnTo>
                  <a:pt x="845" y="619"/>
                </a:lnTo>
                <a:lnTo>
                  <a:pt x="845" y="619"/>
                </a:lnTo>
                <a:lnTo>
                  <a:pt x="845" y="620"/>
                </a:lnTo>
                <a:lnTo>
                  <a:pt x="845" y="620"/>
                </a:lnTo>
                <a:lnTo>
                  <a:pt x="845" y="620"/>
                </a:lnTo>
                <a:lnTo>
                  <a:pt x="845" y="621"/>
                </a:lnTo>
                <a:lnTo>
                  <a:pt x="845" y="621"/>
                </a:lnTo>
                <a:lnTo>
                  <a:pt x="845" y="622"/>
                </a:lnTo>
                <a:lnTo>
                  <a:pt x="845" y="623"/>
                </a:lnTo>
                <a:lnTo>
                  <a:pt x="845" y="623"/>
                </a:lnTo>
                <a:lnTo>
                  <a:pt x="845" y="624"/>
                </a:lnTo>
                <a:lnTo>
                  <a:pt x="845" y="625"/>
                </a:lnTo>
                <a:lnTo>
                  <a:pt x="845" y="626"/>
                </a:lnTo>
                <a:lnTo>
                  <a:pt x="845" y="626"/>
                </a:lnTo>
                <a:lnTo>
                  <a:pt x="845" y="627"/>
                </a:lnTo>
                <a:lnTo>
                  <a:pt x="845" y="628"/>
                </a:lnTo>
                <a:lnTo>
                  <a:pt x="844" y="628"/>
                </a:lnTo>
                <a:lnTo>
                  <a:pt x="844" y="629"/>
                </a:lnTo>
                <a:lnTo>
                  <a:pt x="844" y="630"/>
                </a:lnTo>
                <a:lnTo>
                  <a:pt x="844" y="630"/>
                </a:lnTo>
                <a:lnTo>
                  <a:pt x="843" y="630"/>
                </a:lnTo>
                <a:lnTo>
                  <a:pt x="843" y="631"/>
                </a:lnTo>
                <a:lnTo>
                  <a:pt x="844" y="631"/>
                </a:lnTo>
                <a:lnTo>
                  <a:pt x="844" y="632"/>
                </a:lnTo>
                <a:lnTo>
                  <a:pt x="844" y="633"/>
                </a:lnTo>
                <a:lnTo>
                  <a:pt x="844" y="633"/>
                </a:lnTo>
                <a:lnTo>
                  <a:pt x="845" y="633"/>
                </a:lnTo>
                <a:lnTo>
                  <a:pt x="845" y="634"/>
                </a:lnTo>
                <a:lnTo>
                  <a:pt x="845" y="634"/>
                </a:lnTo>
                <a:lnTo>
                  <a:pt x="845" y="635"/>
                </a:lnTo>
                <a:lnTo>
                  <a:pt x="846" y="635"/>
                </a:lnTo>
                <a:lnTo>
                  <a:pt x="847" y="636"/>
                </a:lnTo>
                <a:lnTo>
                  <a:pt x="848" y="636"/>
                </a:lnTo>
                <a:lnTo>
                  <a:pt x="848" y="636"/>
                </a:lnTo>
                <a:lnTo>
                  <a:pt x="849" y="636"/>
                </a:lnTo>
                <a:lnTo>
                  <a:pt x="849" y="637"/>
                </a:lnTo>
                <a:lnTo>
                  <a:pt x="850" y="637"/>
                </a:lnTo>
                <a:lnTo>
                  <a:pt x="852" y="637"/>
                </a:lnTo>
                <a:lnTo>
                  <a:pt x="852" y="638"/>
                </a:lnTo>
                <a:lnTo>
                  <a:pt x="853" y="638"/>
                </a:lnTo>
                <a:lnTo>
                  <a:pt x="853" y="639"/>
                </a:lnTo>
                <a:lnTo>
                  <a:pt x="854" y="639"/>
                </a:lnTo>
                <a:lnTo>
                  <a:pt x="855" y="639"/>
                </a:lnTo>
                <a:lnTo>
                  <a:pt x="855" y="640"/>
                </a:lnTo>
                <a:lnTo>
                  <a:pt x="855" y="640"/>
                </a:lnTo>
                <a:lnTo>
                  <a:pt x="856" y="640"/>
                </a:lnTo>
                <a:lnTo>
                  <a:pt x="856" y="641"/>
                </a:lnTo>
                <a:lnTo>
                  <a:pt x="857" y="641"/>
                </a:lnTo>
                <a:lnTo>
                  <a:pt x="858" y="641"/>
                </a:lnTo>
                <a:lnTo>
                  <a:pt x="859" y="641"/>
                </a:lnTo>
                <a:lnTo>
                  <a:pt x="859" y="642"/>
                </a:lnTo>
                <a:lnTo>
                  <a:pt x="860" y="642"/>
                </a:lnTo>
                <a:lnTo>
                  <a:pt x="860" y="643"/>
                </a:lnTo>
                <a:lnTo>
                  <a:pt x="861" y="643"/>
                </a:lnTo>
                <a:lnTo>
                  <a:pt x="862" y="643"/>
                </a:lnTo>
                <a:lnTo>
                  <a:pt x="862" y="644"/>
                </a:lnTo>
                <a:lnTo>
                  <a:pt x="862" y="644"/>
                </a:lnTo>
                <a:lnTo>
                  <a:pt x="863" y="645"/>
                </a:lnTo>
                <a:lnTo>
                  <a:pt x="863" y="646"/>
                </a:lnTo>
                <a:lnTo>
                  <a:pt x="864" y="647"/>
                </a:lnTo>
                <a:lnTo>
                  <a:pt x="865" y="647"/>
                </a:lnTo>
                <a:lnTo>
                  <a:pt x="865" y="647"/>
                </a:lnTo>
                <a:lnTo>
                  <a:pt x="865" y="648"/>
                </a:lnTo>
                <a:lnTo>
                  <a:pt x="866" y="649"/>
                </a:lnTo>
                <a:lnTo>
                  <a:pt x="866" y="650"/>
                </a:lnTo>
                <a:lnTo>
                  <a:pt x="866" y="651"/>
                </a:lnTo>
                <a:lnTo>
                  <a:pt x="866" y="652"/>
                </a:lnTo>
                <a:lnTo>
                  <a:pt x="866" y="653"/>
                </a:lnTo>
                <a:lnTo>
                  <a:pt x="866" y="654"/>
                </a:lnTo>
                <a:lnTo>
                  <a:pt x="865" y="654"/>
                </a:lnTo>
                <a:lnTo>
                  <a:pt x="865" y="654"/>
                </a:lnTo>
                <a:lnTo>
                  <a:pt x="864" y="655"/>
                </a:lnTo>
                <a:lnTo>
                  <a:pt x="863" y="656"/>
                </a:lnTo>
                <a:lnTo>
                  <a:pt x="862" y="657"/>
                </a:lnTo>
                <a:lnTo>
                  <a:pt x="861" y="657"/>
                </a:lnTo>
                <a:lnTo>
                  <a:pt x="859" y="658"/>
                </a:lnTo>
                <a:lnTo>
                  <a:pt x="859" y="658"/>
                </a:lnTo>
                <a:lnTo>
                  <a:pt x="859" y="659"/>
                </a:lnTo>
                <a:lnTo>
                  <a:pt x="858" y="659"/>
                </a:lnTo>
                <a:lnTo>
                  <a:pt x="857" y="660"/>
                </a:lnTo>
                <a:lnTo>
                  <a:pt x="855" y="661"/>
                </a:lnTo>
                <a:lnTo>
                  <a:pt x="855" y="661"/>
                </a:lnTo>
                <a:lnTo>
                  <a:pt x="854" y="663"/>
                </a:lnTo>
                <a:lnTo>
                  <a:pt x="853" y="663"/>
                </a:lnTo>
                <a:lnTo>
                  <a:pt x="852" y="664"/>
                </a:lnTo>
                <a:lnTo>
                  <a:pt x="852" y="664"/>
                </a:lnTo>
                <a:lnTo>
                  <a:pt x="851" y="664"/>
                </a:lnTo>
                <a:lnTo>
                  <a:pt x="851" y="665"/>
                </a:lnTo>
                <a:lnTo>
                  <a:pt x="850" y="665"/>
                </a:lnTo>
                <a:lnTo>
                  <a:pt x="849" y="666"/>
                </a:lnTo>
                <a:lnTo>
                  <a:pt x="848" y="666"/>
                </a:lnTo>
                <a:lnTo>
                  <a:pt x="848" y="667"/>
                </a:lnTo>
                <a:lnTo>
                  <a:pt x="848" y="668"/>
                </a:lnTo>
                <a:lnTo>
                  <a:pt x="848" y="668"/>
                </a:lnTo>
                <a:lnTo>
                  <a:pt x="848" y="669"/>
                </a:lnTo>
                <a:lnTo>
                  <a:pt x="848" y="670"/>
                </a:lnTo>
                <a:lnTo>
                  <a:pt x="854" y="682"/>
                </a:lnTo>
                <a:lnTo>
                  <a:pt x="855" y="682"/>
                </a:lnTo>
                <a:lnTo>
                  <a:pt x="866" y="691"/>
                </a:lnTo>
                <a:lnTo>
                  <a:pt x="880" y="701"/>
                </a:lnTo>
                <a:lnTo>
                  <a:pt x="892" y="711"/>
                </a:lnTo>
                <a:lnTo>
                  <a:pt x="888" y="733"/>
                </a:lnTo>
                <a:lnTo>
                  <a:pt x="892" y="742"/>
                </a:lnTo>
                <a:lnTo>
                  <a:pt x="880" y="742"/>
                </a:lnTo>
                <a:lnTo>
                  <a:pt x="838" y="742"/>
                </a:lnTo>
                <a:lnTo>
                  <a:pt x="775" y="742"/>
                </a:lnTo>
                <a:lnTo>
                  <a:pt x="758" y="742"/>
                </a:lnTo>
                <a:lnTo>
                  <a:pt x="726" y="742"/>
                </a:lnTo>
                <a:lnTo>
                  <a:pt x="713" y="742"/>
                </a:lnTo>
                <a:lnTo>
                  <a:pt x="643" y="741"/>
                </a:lnTo>
                <a:lnTo>
                  <a:pt x="603" y="741"/>
                </a:lnTo>
                <a:lnTo>
                  <a:pt x="602" y="741"/>
                </a:lnTo>
                <a:lnTo>
                  <a:pt x="601" y="741"/>
                </a:lnTo>
                <a:lnTo>
                  <a:pt x="600" y="741"/>
                </a:lnTo>
                <a:lnTo>
                  <a:pt x="600" y="740"/>
                </a:lnTo>
                <a:lnTo>
                  <a:pt x="599" y="740"/>
                </a:lnTo>
                <a:lnTo>
                  <a:pt x="597" y="740"/>
                </a:lnTo>
                <a:lnTo>
                  <a:pt x="596" y="739"/>
                </a:lnTo>
                <a:lnTo>
                  <a:pt x="596" y="738"/>
                </a:lnTo>
                <a:lnTo>
                  <a:pt x="595" y="738"/>
                </a:lnTo>
                <a:lnTo>
                  <a:pt x="595" y="737"/>
                </a:lnTo>
                <a:lnTo>
                  <a:pt x="594" y="737"/>
                </a:lnTo>
                <a:lnTo>
                  <a:pt x="593" y="737"/>
                </a:lnTo>
                <a:lnTo>
                  <a:pt x="593" y="737"/>
                </a:lnTo>
                <a:lnTo>
                  <a:pt x="593" y="737"/>
                </a:lnTo>
                <a:lnTo>
                  <a:pt x="592" y="737"/>
                </a:lnTo>
                <a:lnTo>
                  <a:pt x="591" y="737"/>
                </a:lnTo>
                <a:lnTo>
                  <a:pt x="591" y="736"/>
                </a:lnTo>
                <a:lnTo>
                  <a:pt x="590" y="736"/>
                </a:lnTo>
                <a:lnTo>
                  <a:pt x="589" y="736"/>
                </a:lnTo>
                <a:lnTo>
                  <a:pt x="589" y="735"/>
                </a:lnTo>
                <a:lnTo>
                  <a:pt x="588" y="735"/>
                </a:lnTo>
                <a:lnTo>
                  <a:pt x="587" y="734"/>
                </a:lnTo>
                <a:lnTo>
                  <a:pt x="586" y="734"/>
                </a:lnTo>
                <a:lnTo>
                  <a:pt x="586" y="733"/>
                </a:lnTo>
                <a:lnTo>
                  <a:pt x="585" y="733"/>
                </a:lnTo>
                <a:lnTo>
                  <a:pt x="584" y="733"/>
                </a:lnTo>
                <a:lnTo>
                  <a:pt x="583" y="733"/>
                </a:lnTo>
                <a:lnTo>
                  <a:pt x="582" y="733"/>
                </a:lnTo>
                <a:lnTo>
                  <a:pt x="582" y="733"/>
                </a:lnTo>
                <a:lnTo>
                  <a:pt x="581" y="733"/>
                </a:lnTo>
                <a:lnTo>
                  <a:pt x="580" y="733"/>
                </a:lnTo>
                <a:lnTo>
                  <a:pt x="579" y="733"/>
                </a:lnTo>
                <a:lnTo>
                  <a:pt x="579" y="734"/>
                </a:lnTo>
                <a:lnTo>
                  <a:pt x="579" y="734"/>
                </a:lnTo>
                <a:lnTo>
                  <a:pt x="579" y="735"/>
                </a:lnTo>
                <a:lnTo>
                  <a:pt x="578" y="735"/>
                </a:lnTo>
                <a:lnTo>
                  <a:pt x="577" y="735"/>
                </a:lnTo>
                <a:lnTo>
                  <a:pt x="576" y="736"/>
                </a:lnTo>
                <a:lnTo>
                  <a:pt x="575" y="736"/>
                </a:lnTo>
                <a:lnTo>
                  <a:pt x="575" y="737"/>
                </a:lnTo>
                <a:lnTo>
                  <a:pt x="575" y="737"/>
                </a:lnTo>
                <a:lnTo>
                  <a:pt x="575" y="737"/>
                </a:lnTo>
                <a:lnTo>
                  <a:pt x="574" y="737"/>
                </a:lnTo>
                <a:lnTo>
                  <a:pt x="572" y="738"/>
                </a:lnTo>
                <a:lnTo>
                  <a:pt x="572" y="739"/>
                </a:lnTo>
                <a:lnTo>
                  <a:pt x="572" y="739"/>
                </a:lnTo>
                <a:lnTo>
                  <a:pt x="572" y="740"/>
                </a:lnTo>
                <a:lnTo>
                  <a:pt x="571" y="740"/>
                </a:lnTo>
                <a:lnTo>
                  <a:pt x="571" y="740"/>
                </a:lnTo>
                <a:lnTo>
                  <a:pt x="570" y="741"/>
                </a:lnTo>
                <a:lnTo>
                  <a:pt x="570" y="742"/>
                </a:lnTo>
                <a:lnTo>
                  <a:pt x="569" y="742"/>
                </a:lnTo>
                <a:lnTo>
                  <a:pt x="569" y="743"/>
                </a:lnTo>
                <a:lnTo>
                  <a:pt x="568" y="743"/>
                </a:lnTo>
                <a:lnTo>
                  <a:pt x="568" y="743"/>
                </a:lnTo>
                <a:lnTo>
                  <a:pt x="568" y="744"/>
                </a:lnTo>
                <a:lnTo>
                  <a:pt x="568" y="744"/>
                </a:lnTo>
                <a:lnTo>
                  <a:pt x="567" y="745"/>
                </a:lnTo>
                <a:lnTo>
                  <a:pt x="566" y="745"/>
                </a:lnTo>
                <a:lnTo>
                  <a:pt x="565" y="746"/>
                </a:lnTo>
                <a:lnTo>
                  <a:pt x="564" y="746"/>
                </a:lnTo>
                <a:lnTo>
                  <a:pt x="564" y="747"/>
                </a:lnTo>
                <a:lnTo>
                  <a:pt x="562" y="747"/>
                </a:lnTo>
                <a:lnTo>
                  <a:pt x="561" y="747"/>
                </a:lnTo>
                <a:lnTo>
                  <a:pt x="561" y="747"/>
                </a:lnTo>
                <a:lnTo>
                  <a:pt x="560" y="747"/>
                </a:lnTo>
                <a:lnTo>
                  <a:pt x="559" y="747"/>
                </a:lnTo>
                <a:lnTo>
                  <a:pt x="558" y="747"/>
                </a:lnTo>
                <a:lnTo>
                  <a:pt x="557" y="747"/>
                </a:lnTo>
                <a:lnTo>
                  <a:pt x="557" y="748"/>
                </a:lnTo>
                <a:lnTo>
                  <a:pt x="557" y="748"/>
                </a:lnTo>
                <a:lnTo>
                  <a:pt x="556" y="749"/>
                </a:lnTo>
                <a:lnTo>
                  <a:pt x="555" y="749"/>
                </a:lnTo>
                <a:lnTo>
                  <a:pt x="554" y="750"/>
                </a:lnTo>
                <a:lnTo>
                  <a:pt x="554" y="750"/>
                </a:lnTo>
                <a:lnTo>
                  <a:pt x="553" y="750"/>
                </a:lnTo>
                <a:lnTo>
                  <a:pt x="552" y="750"/>
                </a:lnTo>
                <a:lnTo>
                  <a:pt x="551" y="750"/>
                </a:lnTo>
                <a:lnTo>
                  <a:pt x="550" y="750"/>
                </a:lnTo>
                <a:lnTo>
                  <a:pt x="550" y="750"/>
                </a:lnTo>
                <a:lnTo>
                  <a:pt x="549" y="750"/>
                </a:lnTo>
                <a:lnTo>
                  <a:pt x="548" y="750"/>
                </a:lnTo>
                <a:lnTo>
                  <a:pt x="547" y="750"/>
                </a:lnTo>
                <a:lnTo>
                  <a:pt x="547" y="750"/>
                </a:lnTo>
                <a:lnTo>
                  <a:pt x="546" y="751"/>
                </a:lnTo>
                <a:lnTo>
                  <a:pt x="545" y="751"/>
                </a:lnTo>
                <a:lnTo>
                  <a:pt x="544" y="751"/>
                </a:lnTo>
                <a:lnTo>
                  <a:pt x="543" y="751"/>
                </a:lnTo>
                <a:lnTo>
                  <a:pt x="543" y="751"/>
                </a:lnTo>
                <a:lnTo>
                  <a:pt x="542" y="751"/>
                </a:lnTo>
                <a:lnTo>
                  <a:pt x="541" y="751"/>
                </a:lnTo>
                <a:lnTo>
                  <a:pt x="540" y="751"/>
                </a:lnTo>
                <a:lnTo>
                  <a:pt x="540" y="752"/>
                </a:lnTo>
                <a:lnTo>
                  <a:pt x="540" y="752"/>
                </a:lnTo>
                <a:lnTo>
                  <a:pt x="539" y="753"/>
                </a:lnTo>
                <a:lnTo>
                  <a:pt x="539" y="754"/>
                </a:lnTo>
                <a:lnTo>
                  <a:pt x="538" y="754"/>
                </a:lnTo>
                <a:lnTo>
                  <a:pt x="538" y="754"/>
                </a:lnTo>
                <a:lnTo>
                  <a:pt x="537" y="754"/>
                </a:lnTo>
                <a:lnTo>
                  <a:pt x="537" y="755"/>
                </a:lnTo>
                <a:lnTo>
                  <a:pt x="536" y="755"/>
                </a:lnTo>
                <a:lnTo>
                  <a:pt x="536" y="755"/>
                </a:lnTo>
                <a:lnTo>
                  <a:pt x="536" y="756"/>
                </a:lnTo>
                <a:lnTo>
                  <a:pt x="535" y="756"/>
                </a:lnTo>
                <a:lnTo>
                  <a:pt x="534" y="757"/>
                </a:lnTo>
                <a:lnTo>
                  <a:pt x="533" y="757"/>
                </a:lnTo>
                <a:lnTo>
                  <a:pt x="533" y="757"/>
                </a:lnTo>
                <a:lnTo>
                  <a:pt x="533" y="757"/>
                </a:lnTo>
                <a:lnTo>
                  <a:pt x="533" y="758"/>
                </a:lnTo>
                <a:lnTo>
                  <a:pt x="532" y="758"/>
                </a:lnTo>
                <a:lnTo>
                  <a:pt x="531" y="759"/>
                </a:lnTo>
                <a:lnTo>
                  <a:pt x="530" y="759"/>
                </a:lnTo>
                <a:lnTo>
                  <a:pt x="530" y="760"/>
                </a:lnTo>
                <a:lnTo>
                  <a:pt x="529" y="760"/>
                </a:lnTo>
                <a:lnTo>
                  <a:pt x="529" y="761"/>
                </a:lnTo>
                <a:lnTo>
                  <a:pt x="529" y="761"/>
                </a:lnTo>
                <a:lnTo>
                  <a:pt x="528" y="761"/>
                </a:lnTo>
                <a:lnTo>
                  <a:pt x="527" y="761"/>
                </a:lnTo>
                <a:lnTo>
                  <a:pt x="527" y="762"/>
                </a:lnTo>
                <a:lnTo>
                  <a:pt x="526" y="763"/>
                </a:lnTo>
                <a:lnTo>
                  <a:pt x="526" y="764"/>
                </a:lnTo>
                <a:lnTo>
                  <a:pt x="526" y="764"/>
                </a:lnTo>
                <a:lnTo>
                  <a:pt x="525" y="764"/>
                </a:lnTo>
                <a:lnTo>
                  <a:pt x="525" y="765"/>
                </a:lnTo>
                <a:lnTo>
                  <a:pt x="524" y="766"/>
                </a:lnTo>
                <a:lnTo>
                  <a:pt x="524" y="767"/>
                </a:lnTo>
                <a:lnTo>
                  <a:pt x="524" y="768"/>
                </a:lnTo>
                <a:lnTo>
                  <a:pt x="523" y="768"/>
                </a:lnTo>
                <a:lnTo>
                  <a:pt x="523" y="768"/>
                </a:lnTo>
                <a:lnTo>
                  <a:pt x="522" y="768"/>
                </a:lnTo>
                <a:lnTo>
                  <a:pt x="522" y="769"/>
                </a:lnTo>
                <a:lnTo>
                  <a:pt x="522" y="770"/>
                </a:lnTo>
                <a:lnTo>
                  <a:pt x="522" y="771"/>
                </a:lnTo>
                <a:lnTo>
                  <a:pt x="522" y="771"/>
                </a:lnTo>
                <a:lnTo>
                  <a:pt x="522" y="772"/>
                </a:lnTo>
                <a:lnTo>
                  <a:pt x="522" y="773"/>
                </a:lnTo>
                <a:lnTo>
                  <a:pt x="522" y="774"/>
                </a:lnTo>
                <a:lnTo>
                  <a:pt x="522" y="774"/>
                </a:lnTo>
                <a:lnTo>
                  <a:pt x="521" y="774"/>
                </a:lnTo>
                <a:lnTo>
                  <a:pt x="520" y="775"/>
                </a:lnTo>
                <a:lnTo>
                  <a:pt x="520" y="776"/>
                </a:lnTo>
                <a:lnTo>
                  <a:pt x="519" y="777"/>
                </a:lnTo>
                <a:lnTo>
                  <a:pt x="519" y="777"/>
                </a:lnTo>
                <a:lnTo>
                  <a:pt x="518" y="777"/>
                </a:lnTo>
                <a:lnTo>
                  <a:pt x="518" y="778"/>
                </a:lnTo>
                <a:lnTo>
                  <a:pt x="518" y="778"/>
                </a:lnTo>
                <a:lnTo>
                  <a:pt x="517" y="779"/>
                </a:lnTo>
                <a:lnTo>
                  <a:pt x="516" y="780"/>
                </a:lnTo>
                <a:lnTo>
                  <a:pt x="516" y="781"/>
                </a:lnTo>
                <a:lnTo>
                  <a:pt x="515" y="781"/>
                </a:lnTo>
                <a:lnTo>
                  <a:pt x="515" y="781"/>
                </a:lnTo>
                <a:lnTo>
                  <a:pt x="514" y="781"/>
                </a:lnTo>
                <a:lnTo>
                  <a:pt x="513" y="781"/>
                </a:lnTo>
                <a:lnTo>
                  <a:pt x="512" y="781"/>
                </a:lnTo>
                <a:lnTo>
                  <a:pt x="512" y="781"/>
                </a:lnTo>
                <a:lnTo>
                  <a:pt x="511" y="781"/>
                </a:lnTo>
                <a:lnTo>
                  <a:pt x="510" y="782"/>
                </a:lnTo>
                <a:lnTo>
                  <a:pt x="509" y="782"/>
                </a:lnTo>
                <a:lnTo>
                  <a:pt x="508" y="782"/>
                </a:lnTo>
                <a:lnTo>
                  <a:pt x="508" y="783"/>
                </a:lnTo>
                <a:lnTo>
                  <a:pt x="507" y="783"/>
                </a:lnTo>
                <a:lnTo>
                  <a:pt x="506" y="782"/>
                </a:lnTo>
                <a:lnTo>
                  <a:pt x="505" y="782"/>
                </a:lnTo>
                <a:lnTo>
                  <a:pt x="505" y="782"/>
                </a:lnTo>
                <a:lnTo>
                  <a:pt x="504" y="782"/>
                </a:lnTo>
                <a:lnTo>
                  <a:pt x="503" y="782"/>
                </a:lnTo>
                <a:lnTo>
                  <a:pt x="503" y="783"/>
                </a:lnTo>
                <a:lnTo>
                  <a:pt x="503" y="782"/>
                </a:lnTo>
                <a:lnTo>
                  <a:pt x="501" y="782"/>
                </a:lnTo>
                <a:lnTo>
                  <a:pt x="501" y="782"/>
                </a:lnTo>
                <a:lnTo>
                  <a:pt x="500" y="783"/>
                </a:lnTo>
                <a:lnTo>
                  <a:pt x="500" y="784"/>
                </a:lnTo>
                <a:lnTo>
                  <a:pt x="499" y="784"/>
                </a:lnTo>
                <a:lnTo>
                  <a:pt x="498" y="784"/>
                </a:lnTo>
                <a:lnTo>
                  <a:pt x="498" y="784"/>
                </a:lnTo>
                <a:lnTo>
                  <a:pt x="497" y="784"/>
                </a:lnTo>
                <a:lnTo>
                  <a:pt x="495" y="784"/>
                </a:lnTo>
                <a:lnTo>
                  <a:pt x="494" y="784"/>
                </a:lnTo>
                <a:lnTo>
                  <a:pt x="494" y="784"/>
                </a:lnTo>
                <a:lnTo>
                  <a:pt x="493" y="784"/>
                </a:lnTo>
                <a:lnTo>
                  <a:pt x="493" y="783"/>
                </a:lnTo>
                <a:lnTo>
                  <a:pt x="492" y="783"/>
                </a:lnTo>
                <a:lnTo>
                  <a:pt x="491" y="783"/>
                </a:lnTo>
                <a:lnTo>
                  <a:pt x="491" y="783"/>
                </a:lnTo>
                <a:lnTo>
                  <a:pt x="490" y="783"/>
                </a:lnTo>
                <a:lnTo>
                  <a:pt x="489" y="783"/>
                </a:lnTo>
                <a:lnTo>
                  <a:pt x="488" y="783"/>
                </a:lnTo>
                <a:lnTo>
                  <a:pt x="488" y="782"/>
                </a:lnTo>
                <a:lnTo>
                  <a:pt x="487" y="782"/>
                </a:lnTo>
                <a:lnTo>
                  <a:pt x="487" y="782"/>
                </a:lnTo>
                <a:lnTo>
                  <a:pt x="487" y="781"/>
                </a:lnTo>
                <a:lnTo>
                  <a:pt x="486" y="781"/>
                </a:lnTo>
                <a:lnTo>
                  <a:pt x="485" y="781"/>
                </a:lnTo>
                <a:lnTo>
                  <a:pt x="484" y="781"/>
                </a:lnTo>
                <a:lnTo>
                  <a:pt x="484" y="781"/>
                </a:lnTo>
                <a:lnTo>
                  <a:pt x="483" y="781"/>
                </a:lnTo>
                <a:lnTo>
                  <a:pt x="482" y="781"/>
                </a:lnTo>
                <a:lnTo>
                  <a:pt x="481" y="781"/>
                </a:lnTo>
                <a:lnTo>
                  <a:pt x="480" y="781"/>
                </a:lnTo>
                <a:lnTo>
                  <a:pt x="480" y="781"/>
                </a:lnTo>
                <a:lnTo>
                  <a:pt x="479" y="781"/>
                </a:lnTo>
                <a:lnTo>
                  <a:pt x="478" y="782"/>
                </a:lnTo>
                <a:lnTo>
                  <a:pt x="477" y="782"/>
                </a:lnTo>
                <a:lnTo>
                  <a:pt x="477" y="782"/>
                </a:lnTo>
                <a:lnTo>
                  <a:pt x="477" y="781"/>
                </a:lnTo>
                <a:lnTo>
                  <a:pt x="476" y="781"/>
                </a:lnTo>
                <a:lnTo>
                  <a:pt x="475" y="781"/>
                </a:lnTo>
                <a:lnTo>
                  <a:pt x="474" y="781"/>
                </a:lnTo>
                <a:lnTo>
                  <a:pt x="473" y="780"/>
                </a:lnTo>
                <a:lnTo>
                  <a:pt x="472" y="779"/>
                </a:lnTo>
                <a:lnTo>
                  <a:pt x="471" y="779"/>
                </a:lnTo>
                <a:lnTo>
                  <a:pt x="470" y="779"/>
                </a:lnTo>
                <a:lnTo>
                  <a:pt x="470" y="780"/>
                </a:lnTo>
                <a:lnTo>
                  <a:pt x="469" y="780"/>
                </a:lnTo>
                <a:lnTo>
                  <a:pt x="468" y="780"/>
                </a:lnTo>
                <a:lnTo>
                  <a:pt x="467" y="781"/>
                </a:lnTo>
                <a:lnTo>
                  <a:pt x="466" y="781"/>
                </a:lnTo>
                <a:lnTo>
                  <a:pt x="466" y="781"/>
                </a:lnTo>
                <a:lnTo>
                  <a:pt x="465" y="781"/>
                </a:lnTo>
                <a:lnTo>
                  <a:pt x="464" y="781"/>
                </a:lnTo>
                <a:lnTo>
                  <a:pt x="463" y="781"/>
                </a:lnTo>
                <a:lnTo>
                  <a:pt x="463" y="781"/>
                </a:lnTo>
                <a:lnTo>
                  <a:pt x="463" y="781"/>
                </a:lnTo>
                <a:lnTo>
                  <a:pt x="462" y="781"/>
                </a:lnTo>
                <a:lnTo>
                  <a:pt x="461" y="781"/>
                </a:lnTo>
                <a:lnTo>
                  <a:pt x="460" y="782"/>
                </a:lnTo>
                <a:lnTo>
                  <a:pt x="459" y="782"/>
                </a:lnTo>
                <a:lnTo>
                  <a:pt x="459" y="783"/>
                </a:lnTo>
                <a:lnTo>
                  <a:pt x="459" y="783"/>
                </a:lnTo>
                <a:lnTo>
                  <a:pt x="458" y="783"/>
                </a:lnTo>
                <a:lnTo>
                  <a:pt x="457" y="782"/>
                </a:lnTo>
                <a:lnTo>
                  <a:pt x="456" y="782"/>
                </a:lnTo>
                <a:lnTo>
                  <a:pt x="456" y="781"/>
                </a:lnTo>
                <a:lnTo>
                  <a:pt x="456" y="781"/>
                </a:lnTo>
                <a:lnTo>
                  <a:pt x="455" y="781"/>
                </a:lnTo>
                <a:lnTo>
                  <a:pt x="454" y="782"/>
                </a:lnTo>
                <a:lnTo>
                  <a:pt x="453" y="783"/>
                </a:lnTo>
                <a:lnTo>
                  <a:pt x="453" y="784"/>
                </a:lnTo>
                <a:lnTo>
                  <a:pt x="452" y="784"/>
                </a:lnTo>
                <a:lnTo>
                  <a:pt x="452" y="784"/>
                </a:lnTo>
                <a:lnTo>
                  <a:pt x="451" y="784"/>
                </a:lnTo>
                <a:lnTo>
                  <a:pt x="450" y="784"/>
                </a:lnTo>
                <a:lnTo>
                  <a:pt x="449" y="784"/>
                </a:lnTo>
                <a:lnTo>
                  <a:pt x="449" y="784"/>
                </a:lnTo>
                <a:lnTo>
                  <a:pt x="448" y="785"/>
                </a:lnTo>
                <a:lnTo>
                  <a:pt x="447" y="785"/>
                </a:lnTo>
                <a:lnTo>
                  <a:pt x="446" y="785"/>
                </a:lnTo>
                <a:lnTo>
                  <a:pt x="445" y="786"/>
                </a:lnTo>
                <a:lnTo>
                  <a:pt x="445" y="787"/>
                </a:lnTo>
                <a:lnTo>
                  <a:pt x="444" y="788"/>
                </a:lnTo>
                <a:lnTo>
                  <a:pt x="443" y="788"/>
                </a:lnTo>
                <a:lnTo>
                  <a:pt x="443" y="788"/>
                </a:lnTo>
                <a:lnTo>
                  <a:pt x="442" y="788"/>
                </a:lnTo>
                <a:lnTo>
                  <a:pt x="442" y="788"/>
                </a:lnTo>
                <a:lnTo>
                  <a:pt x="441" y="788"/>
                </a:lnTo>
                <a:lnTo>
                  <a:pt x="441" y="788"/>
                </a:lnTo>
                <a:lnTo>
                  <a:pt x="440" y="788"/>
                </a:lnTo>
                <a:lnTo>
                  <a:pt x="439" y="788"/>
                </a:lnTo>
                <a:lnTo>
                  <a:pt x="438" y="788"/>
                </a:lnTo>
                <a:lnTo>
                  <a:pt x="438" y="788"/>
                </a:lnTo>
                <a:lnTo>
                  <a:pt x="437" y="788"/>
                </a:lnTo>
                <a:lnTo>
                  <a:pt x="437" y="788"/>
                </a:lnTo>
                <a:lnTo>
                  <a:pt x="436" y="788"/>
                </a:lnTo>
                <a:lnTo>
                  <a:pt x="435" y="788"/>
                </a:lnTo>
                <a:lnTo>
                  <a:pt x="435" y="788"/>
                </a:lnTo>
                <a:lnTo>
                  <a:pt x="434" y="788"/>
                </a:lnTo>
                <a:lnTo>
                  <a:pt x="433" y="788"/>
                </a:lnTo>
                <a:lnTo>
                  <a:pt x="432" y="788"/>
                </a:lnTo>
                <a:lnTo>
                  <a:pt x="432" y="787"/>
                </a:lnTo>
                <a:lnTo>
                  <a:pt x="431" y="787"/>
                </a:lnTo>
                <a:lnTo>
                  <a:pt x="431" y="787"/>
                </a:lnTo>
                <a:lnTo>
                  <a:pt x="430" y="787"/>
                </a:lnTo>
                <a:lnTo>
                  <a:pt x="429" y="787"/>
                </a:lnTo>
                <a:lnTo>
                  <a:pt x="428" y="787"/>
                </a:lnTo>
                <a:lnTo>
                  <a:pt x="428" y="787"/>
                </a:lnTo>
                <a:lnTo>
                  <a:pt x="428" y="786"/>
                </a:lnTo>
                <a:lnTo>
                  <a:pt x="427" y="786"/>
                </a:lnTo>
                <a:lnTo>
                  <a:pt x="426" y="786"/>
                </a:lnTo>
                <a:lnTo>
                  <a:pt x="426" y="787"/>
                </a:lnTo>
                <a:lnTo>
                  <a:pt x="425" y="787"/>
                </a:lnTo>
                <a:lnTo>
                  <a:pt x="424" y="787"/>
                </a:lnTo>
                <a:lnTo>
                  <a:pt x="424" y="786"/>
                </a:lnTo>
                <a:lnTo>
                  <a:pt x="423" y="785"/>
                </a:lnTo>
                <a:lnTo>
                  <a:pt x="422" y="785"/>
                </a:lnTo>
                <a:lnTo>
                  <a:pt x="421" y="784"/>
                </a:lnTo>
                <a:lnTo>
                  <a:pt x="421" y="784"/>
                </a:lnTo>
                <a:lnTo>
                  <a:pt x="420" y="783"/>
                </a:lnTo>
                <a:lnTo>
                  <a:pt x="419" y="782"/>
                </a:lnTo>
                <a:lnTo>
                  <a:pt x="418" y="782"/>
                </a:lnTo>
                <a:lnTo>
                  <a:pt x="417" y="781"/>
                </a:lnTo>
                <a:lnTo>
                  <a:pt x="417" y="781"/>
                </a:lnTo>
                <a:lnTo>
                  <a:pt x="416" y="780"/>
                </a:lnTo>
                <a:lnTo>
                  <a:pt x="416" y="779"/>
                </a:lnTo>
                <a:lnTo>
                  <a:pt x="415" y="779"/>
                </a:lnTo>
                <a:lnTo>
                  <a:pt x="414" y="779"/>
                </a:lnTo>
                <a:lnTo>
                  <a:pt x="414" y="779"/>
                </a:lnTo>
                <a:lnTo>
                  <a:pt x="414" y="778"/>
                </a:lnTo>
                <a:lnTo>
                  <a:pt x="413" y="778"/>
                </a:lnTo>
                <a:lnTo>
                  <a:pt x="412" y="778"/>
                </a:lnTo>
                <a:lnTo>
                  <a:pt x="412" y="778"/>
                </a:lnTo>
                <a:lnTo>
                  <a:pt x="411" y="778"/>
                </a:lnTo>
                <a:lnTo>
                  <a:pt x="410" y="778"/>
                </a:lnTo>
                <a:lnTo>
                  <a:pt x="409" y="778"/>
                </a:lnTo>
                <a:lnTo>
                  <a:pt x="408" y="778"/>
                </a:lnTo>
                <a:lnTo>
                  <a:pt x="407" y="778"/>
                </a:lnTo>
                <a:lnTo>
                  <a:pt x="407" y="778"/>
                </a:lnTo>
                <a:lnTo>
                  <a:pt x="406" y="778"/>
                </a:lnTo>
                <a:lnTo>
                  <a:pt x="405" y="778"/>
                </a:lnTo>
                <a:lnTo>
                  <a:pt x="404" y="778"/>
                </a:lnTo>
                <a:lnTo>
                  <a:pt x="403" y="778"/>
                </a:lnTo>
                <a:lnTo>
                  <a:pt x="403" y="778"/>
                </a:lnTo>
                <a:lnTo>
                  <a:pt x="402" y="778"/>
                </a:lnTo>
                <a:lnTo>
                  <a:pt x="401" y="778"/>
                </a:lnTo>
                <a:lnTo>
                  <a:pt x="401" y="777"/>
                </a:lnTo>
                <a:lnTo>
                  <a:pt x="400" y="777"/>
                </a:lnTo>
                <a:lnTo>
                  <a:pt x="400" y="776"/>
                </a:lnTo>
                <a:lnTo>
                  <a:pt x="400" y="776"/>
                </a:lnTo>
                <a:lnTo>
                  <a:pt x="400" y="775"/>
                </a:lnTo>
                <a:lnTo>
                  <a:pt x="400" y="774"/>
                </a:lnTo>
                <a:lnTo>
                  <a:pt x="399" y="774"/>
                </a:lnTo>
                <a:lnTo>
                  <a:pt x="399" y="775"/>
                </a:lnTo>
                <a:lnTo>
                  <a:pt x="399" y="776"/>
                </a:lnTo>
                <a:lnTo>
                  <a:pt x="398" y="776"/>
                </a:lnTo>
                <a:lnTo>
                  <a:pt x="397" y="776"/>
                </a:lnTo>
                <a:lnTo>
                  <a:pt x="397" y="775"/>
                </a:lnTo>
                <a:lnTo>
                  <a:pt x="398" y="775"/>
                </a:lnTo>
                <a:lnTo>
                  <a:pt x="398" y="774"/>
                </a:lnTo>
                <a:lnTo>
                  <a:pt x="397" y="774"/>
                </a:lnTo>
                <a:lnTo>
                  <a:pt x="396" y="774"/>
                </a:lnTo>
                <a:lnTo>
                  <a:pt x="396" y="774"/>
                </a:lnTo>
                <a:lnTo>
                  <a:pt x="396" y="775"/>
                </a:lnTo>
                <a:lnTo>
                  <a:pt x="395" y="775"/>
                </a:lnTo>
                <a:lnTo>
                  <a:pt x="394" y="775"/>
                </a:lnTo>
                <a:lnTo>
                  <a:pt x="393" y="775"/>
                </a:lnTo>
                <a:lnTo>
                  <a:pt x="393" y="774"/>
                </a:lnTo>
                <a:lnTo>
                  <a:pt x="393" y="774"/>
                </a:lnTo>
                <a:lnTo>
                  <a:pt x="392" y="773"/>
                </a:lnTo>
                <a:lnTo>
                  <a:pt x="391" y="773"/>
                </a:lnTo>
                <a:lnTo>
                  <a:pt x="390" y="773"/>
                </a:lnTo>
                <a:lnTo>
                  <a:pt x="389" y="773"/>
                </a:lnTo>
                <a:lnTo>
                  <a:pt x="389" y="773"/>
                </a:lnTo>
                <a:lnTo>
                  <a:pt x="389" y="772"/>
                </a:lnTo>
                <a:lnTo>
                  <a:pt x="388" y="772"/>
                </a:lnTo>
                <a:lnTo>
                  <a:pt x="387" y="772"/>
                </a:lnTo>
                <a:lnTo>
                  <a:pt x="387" y="773"/>
                </a:lnTo>
                <a:lnTo>
                  <a:pt x="387" y="772"/>
                </a:lnTo>
                <a:lnTo>
                  <a:pt x="387" y="771"/>
                </a:lnTo>
                <a:lnTo>
                  <a:pt x="386" y="771"/>
                </a:lnTo>
                <a:lnTo>
                  <a:pt x="386" y="771"/>
                </a:lnTo>
                <a:lnTo>
                  <a:pt x="386" y="772"/>
                </a:lnTo>
                <a:lnTo>
                  <a:pt x="386" y="773"/>
                </a:lnTo>
                <a:lnTo>
                  <a:pt x="385" y="773"/>
                </a:lnTo>
                <a:lnTo>
                  <a:pt x="385" y="772"/>
                </a:lnTo>
                <a:lnTo>
                  <a:pt x="384" y="772"/>
                </a:lnTo>
                <a:lnTo>
                  <a:pt x="384" y="773"/>
                </a:lnTo>
                <a:lnTo>
                  <a:pt x="385" y="773"/>
                </a:lnTo>
                <a:lnTo>
                  <a:pt x="384" y="773"/>
                </a:lnTo>
                <a:lnTo>
                  <a:pt x="383" y="773"/>
                </a:lnTo>
                <a:lnTo>
                  <a:pt x="383" y="772"/>
                </a:lnTo>
                <a:lnTo>
                  <a:pt x="383" y="771"/>
                </a:lnTo>
                <a:lnTo>
                  <a:pt x="382" y="771"/>
                </a:lnTo>
                <a:lnTo>
                  <a:pt x="382" y="772"/>
                </a:lnTo>
                <a:lnTo>
                  <a:pt x="382" y="772"/>
                </a:lnTo>
                <a:lnTo>
                  <a:pt x="381" y="772"/>
                </a:lnTo>
                <a:lnTo>
                  <a:pt x="380" y="772"/>
                </a:lnTo>
                <a:lnTo>
                  <a:pt x="380" y="773"/>
                </a:lnTo>
                <a:lnTo>
                  <a:pt x="379" y="773"/>
                </a:lnTo>
                <a:lnTo>
                  <a:pt x="379" y="774"/>
                </a:lnTo>
                <a:lnTo>
                  <a:pt x="380" y="774"/>
                </a:lnTo>
                <a:lnTo>
                  <a:pt x="380" y="774"/>
                </a:lnTo>
                <a:lnTo>
                  <a:pt x="379" y="774"/>
                </a:lnTo>
                <a:lnTo>
                  <a:pt x="379" y="775"/>
                </a:lnTo>
                <a:lnTo>
                  <a:pt x="379" y="776"/>
                </a:lnTo>
                <a:lnTo>
                  <a:pt x="379" y="776"/>
                </a:lnTo>
                <a:lnTo>
                  <a:pt x="379" y="775"/>
                </a:lnTo>
                <a:lnTo>
                  <a:pt x="379" y="774"/>
                </a:lnTo>
                <a:lnTo>
                  <a:pt x="378" y="774"/>
                </a:lnTo>
                <a:lnTo>
                  <a:pt x="378" y="775"/>
                </a:lnTo>
                <a:lnTo>
                  <a:pt x="378" y="776"/>
                </a:lnTo>
                <a:lnTo>
                  <a:pt x="377" y="776"/>
                </a:lnTo>
                <a:lnTo>
                  <a:pt x="377" y="777"/>
                </a:lnTo>
                <a:lnTo>
                  <a:pt x="378" y="777"/>
                </a:lnTo>
                <a:lnTo>
                  <a:pt x="378" y="778"/>
                </a:lnTo>
                <a:lnTo>
                  <a:pt x="377" y="778"/>
                </a:lnTo>
                <a:lnTo>
                  <a:pt x="376" y="778"/>
                </a:lnTo>
                <a:lnTo>
                  <a:pt x="375" y="778"/>
                </a:lnTo>
                <a:lnTo>
                  <a:pt x="375" y="778"/>
                </a:lnTo>
                <a:lnTo>
                  <a:pt x="375" y="779"/>
                </a:lnTo>
                <a:lnTo>
                  <a:pt x="375" y="780"/>
                </a:lnTo>
                <a:lnTo>
                  <a:pt x="375" y="781"/>
                </a:lnTo>
                <a:lnTo>
                  <a:pt x="375" y="781"/>
                </a:lnTo>
                <a:lnTo>
                  <a:pt x="375" y="781"/>
                </a:lnTo>
                <a:lnTo>
                  <a:pt x="375" y="781"/>
                </a:lnTo>
                <a:lnTo>
                  <a:pt x="374" y="781"/>
                </a:lnTo>
                <a:lnTo>
                  <a:pt x="373" y="781"/>
                </a:lnTo>
                <a:lnTo>
                  <a:pt x="372" y="781"/>
                </a:lnTo>
                <a:lnTo>
                  <a:pt x="372" y="782"/>
                </a:lnTo>
                <a:lnTo>
                  <a:pt x="372" y="782"/>
                </a:lnTo>
                <a:lnTo>
                  <a:pt x="372" y="781"/>
                </a:lnTo>
                <a:lnTo>
                  <a:pt x="371" y="781"/>
                </a:lnTo>
                <a:lnTo>
                  <a:pt x="370" y="781"/>
                </a:lnTo>
                <a:lnTo>
                  <a:pt x="370" y="781"/>
                </a:lnTo>
                <a:lnTo>
                  <a:pt x="371" y="781"/>
                </a:lnTo>
                <a:lnTo>
                  <a:pt x="370" y="781"/>
                </a:lnTo>
                <a:lnTo>
                  <a:pt x="369" y="781"/>
                </a:lnTo>
                <a:lnTo>
                  <a:pt x="368" y="781"/>
                </a:lnTo>
                <a:lnTo>
                  <a:pt x="368" y="781"/>
                </a:lnTo>
                <a:lnTo>
                  <a:pt x="367" y="781"/>
                </a:lnTo>
                <a:lnTo>
                  <a:pt x="367" y="781"/>
                </a:lnTo>
                <a:lnTo>
                  <a:pt x="366" y="781"/>
                </a:lnTo>
                <a:lnTo>
                  <a:pt x="365" y="781"/>
                </a:lnTo>
                <a:lnTo>
                  <a:pt x="365" y="781"/>
                </a:lnTo>
                <a:lnTo>
                  <a:pt x="365" y="781"/>
                </a:lnTo>
                <a:lnTo>
                  <a:pt x="365" y="781"/>
                </a:lnTo>
                <a:lnTo>
                  <a:pt x="364" y="781"/>
                </a:lnTo>
                <a:lnTo>
                  <a:pt x="363" y="781"/>
                </a:lnTo>
                <a:lnTo>
                  <a:pt x="363" y="780"/>
                </a:lnTo>
                <a:lnTo>
                  <a:pt x="363" y="781"/>
                </a:lnTo>
                <a:lnTo>
                  <a:pt x="362" y="781"/>
                </a:lnTo>
                <a:lnTo>
                  <a:pt x="361" y="781"/>
                </a:lnTo>
                <a:lnTo>
                  <a:pt x="361" y="781"/>
                </a:lnTo>
                <a:lnTo>
                  <a:pt x="361" y="780"/>
                </a:lnTo>
                <a:lnTo>
                  <a:pt x="360" y="780"/>
                </a:lnTo>
                <a:lnTo>
                  <a:pt x="360" y="781"/>
                </a:lnTo>
                <a:lnTo>
                  <a:pt x="359" y="781"/>
                </a:lnTo>
                <a:lnTo>
                  <a:pt x="359" y="780"/>
                </a:lnTo>
                <a:lnTo>
                  <a:pt x="358" y="780"/>
                </a:lnTo>
                <a:lnTo>
                  <a:pt x="358" y="780"/>
                </a:lnTo>
                <a:lnTo>
                  <a:pt x="358" y="780"/>
                </a:lnTo>
                <a:lnTo>
                  <a:pt x="358" y="781"/>
                </a:lnTo>
                <a:lnTo>
                  <a:pt x="358" y="781"/>
                </a:lnTo>
                <a:lnTo>
                  <a:pt x="357" y="781"/>
                </a:lnTo>
                <a:lnTo>
                  <a:pt x="356" y="781"/>
                </a:lnTo>
                <a:lnTo>
                  <a:pt x="356" y="781"/>
                </a:lnTo>
                <a:lnTo>
                  <a:pt x="355" y="781"/>
                </a:lnTo>
                <a:lnTo>
                  <a:pt x="354" y="781"/>
                </a:lnTo>
                <a:lnTo>
                  <a:pt x="354" y="781"/>
                </a:lnTo>
                <a:lnTo>
                  <a:pt x="354" y="782"/>
                </a:lnTo>
                <a:lnTo>
                  <a:pt x="353" y="783"/>
                </a:lnTo>
                <a:lnTo>
                  <a:pt x="352" y="784"/>
                </a:lnTo>
                <a:lnTo>
                  <a:pt x="351" y="785"/>
                </a:lnTo>
                <a:lnTo>
                  <a:pt x="351" y="784"/>
                </a:lnTo>
                <a:lnTo>
                  <a:pt x="351" y="783"/>
                </a:lnTo>
                <a:lnTo>
                  <a:pt x="351" y="783"/>
                </a:lnTo>
                <a:lnTo>
                  <a:pt x="351" y="784"/>
                </a:lnTo>
                <a:lnTo>
                  <a:pt x="350" y="784"/>
                </a:lnTo>
                <a:lnTo>
                  <a:pt x="350" y="783"/>
                </a:lnTo>
                <a:lnTo>
                  <a:pt x="349" y="783"/>
                </a:lnTo>
                <a:lnTo>
                  <a:pt x="348" y="783"/>
                </a:lnTo>
                <a:lnTo>
                  <a:pt x="348" y="784"/>
                </a:lnTo>
                <a:lnTo>
                  <a:pt x="348" y="783"/>
                </a:lnTo>
                <a:lnTo>
                  <a:pt x="347" y="783"/>
                </a:lnTo>
                <a:lnTo>
                  <a:pt x="347" y="782"/>
                </a:lnTo>
                <a:lnTo>
                  <a:pt x="346" y="782"/>
                </a:lnTo>
                <a:lnTo>
                  <a:pt x="346" y="781"/>
                </a:lnTo>
                <a:lnTo>
                  <a:pt x="345" y="781"/>
                </a:lnTo>
                <a:lnTo>
                  <a:pt x="345" y="781"/>
                </a:lnTo>
                <a:lnTo>
                  <a:pt x="344" y="781"/>
                </a:lnTo>
                <a:lnTo>
                  <a:pt x="344" y="781"/>
                </a:lnTo>
                <a:lnTo>
                  <a:pt x="343" y="781"/>
                </a:lnTo>
                <a:lnTo>
                  <a:pt x="343" y="780"/>
                </a:lnTo>
                <a:lnTo>
                  <a:pt x="342" y="780"/>
                </a:lnTo>
                <a:lnTo>
                  <a:pt x="342" y="781"/>
                </a:lnTo>
                <a:lnTo>
                  <a:pt x="342" y="781"/>
                </a:lnTo>
                <a:lnTo>
                  <a:pt x="341" y="781"/>
                </a:lnTo>
                <a:lnTo>
                  <a:pt x="340" y="782"/>
                </a:lnTo>
                <a:lnTo>
                  <a:pt x="340" y="782"/>
                </a:lnTo>
                <a:lnTo>
                  <a:pt x="340" y="783"/>
                </a:lnTo>
                <a:lnTo>
                  <a:pt x="340" y="783"/>
                </a:lnTo>
                <a:lnTo>
                  <a:pt x="341" y="783"/>
                </a:lnTo>
                <a:lnTo>
                  <a:pt x="341" y="784"/>
                </a:lnTo>
                <a:lnTo>
                  <a:pt x="341" y="785"/>
                </a:lnTo>
                <a:lnTo>
                  <a:pt x="340" y="785"/>
                </a:lnTo>
                <a:lnTo>
                  <a:pt x="340" y="785"/>
                </a:lnTo>
                <a:lnTo>
                  <a:pt x="339" y="784"/>
                </a:lnTo>
                <a:lnTo>
                  <a:pt x="338" y="784"/>
                </a:lnTo>
                <a:lnTo>
                  <a:pt x="338" y="783"/>
                </a:lnTo>
                <a:lnTo>
                  <a:pt x="338" y="782"/>
                </a:lnTo>
                <a:lnTo>
                  <a:pt x="337" y="782"/>
                </a:lnTo>
                <a:lnTo>
                  <a:pt x="337" y="782"/>
                </a:lnTo>
                <a:lnTo>
                  <a:pt x="336" y="782"/>
                </a:lnTo>
                <a:lnTo>
                  <a:pt x="336" y="783"/>
                </a:lnTo>
                <a:lnTo>
                  <a:pt x="335" y="783"/>
                </a:lnTo>
                <a:lnTo>
                  <a:pt x="335" y="782"/>
                </a:lnTo>
                <a:lnTo>
                  <a:pt x="334" y="782"/>
                </a:lnTo>
                <a:lnTo>
                  <a:pt x="333" y="782"/>
                </a:lnTo>
                <a:lnTo>
                  <a:pt x="333" y="782"/>
                </a:lnTo>
                <a:lnTo>
                  <a:pt x="333" y="781"/>
                </a:lnTo>
                <a:lnTo>
                  <a:pt x="333" y="781"/>
                </a:lnTo>
                <a:lnTo>
                  <a:pt x="332" y="781"/>
                </a:lnTo>
                <a:lnTo>
                  <a:pt x="332" y="781"/>
                </a:lnTo>
                <a:lnTo>
                  <a:pt x="332" y="780"/>
                </a:lnTo>
                <a:lnTo>
                  <a:pt x="332" y="779"/>
                </a:lnTo>
                <a:lnTo>
                  <a:pt x="331" y="779"/>
                </a:lnTo>
                <a:lnTo>
                  <a:pt x="330" y="779"/>
                </a:lnTo>
                <a:lnTo>
                  <a:pt x="330" y="780"/>
                </a:lnTo>
                <a:lnTo>
                  <a:pt x="330" y="781"/>
                </a:lnTo>
                <a:lnTo>
                  <a:pt x="329" y="781"/>
                </a:lnTo>
                <a:lnTo>
                  <a:pt x="329" y="781"/>
                </a:lnTo>
                <a:lnTo>
                  <a:pt x="329" y="782"/>
                </a:lnTo>
                <a:lnTo>
                  <a:pt x="328" y="781"/>
                </a:lnTo>
                <a:lnTo>
                  <a:pt x="327" y="781"/>
                </a:lnTo>
                <a:lnTo>
                  <a:pt x="327" y="781"/>
                </a:lnTo>
                <a:lnTo>
                  <a:pt x="327" y="782"/>
                </a:lnTo>
                <a:lnTo>
                  <a:pt x="328" y="782"/>
                </a:lnTo>
                <a:lnTo>
                  <a:pt x="327" y="782"/>
                </a:lnTo>
                <a:lnTo>
                  <a:pt x="327" y="783"/>
                </a:lnTo>
                <a:lnTo>
                  <a:pt x="326" y="783"/>
                </a:lnTo>
                <a:lnTo>
                  <a:pt x="326" y="784"/>
                </a:lnTo>
                <a:lnTo>
                  <a:pt x="327" y="784"/>
                </a:lnTo>
                <a:lnTo>
                  <a:pt x="327" y="785"/>
                </a:lnTo>
                <a:lnTo>
                  <a:pt x="326" y="785"/>
                </a:lnTo>
                <a:lnTo>
                  <a:pt x="326" y="785"/>
                </a:lnTo>
                <a:lnTo>
                  <a:pt x="326" y="785"/>
                </a:lnTo>
                <a:lnTo>
                  <a:pt x="326" y="786"/>
                </a:lnTo>
                <a:lnTo>
                  <a:pt x="325" y="786"/>
                </a:lnTo>
                <a:lnTo>
                  <a:pt x="325" y="787"/>
                </a:lnTo>
                <a:lnTo>
                  <a:pt x="326" y="788"/>
                </a:lnTo>
                <a:lnTo>
                  <a:pt x="326" y="787"/>
                </a:lnTo>
                <a:lnTo>
                  <a:pt x="326" y="787"/>
                </a:lnTo>
                <a:lnTo>
                  <a:pt x="326" y="788"/>
                </a:lnTo>
                <a:lnTo>
                  <a:pt x="326" y="788"/>
                </a:lnTo>
                <a:lnTo>
                  <a:pt x="326" y="789"/>
                </a:lnTo>
                <a:lnTo>
                  <a:pt x="326" y="790"/>
                </a:lnTo>
                <a:lnTo>
                  <a:pt x="326" y="791"/>
                </a:lnTo>
                <a:lnTo>
                  <a:pt x="326" y="792"/>
                </a:lnTo>
                <a:lnTo>
                  <a:pt x="326" y="792"/>
                </a:lnTo>
                <a:lnTo>
                  <a:pt x="325" y="792"/>
                </a:lnTo>
                <a:lnTo>
                  <a:pt x="326" y="792"/>
                </a:lnTo>
                <a:lnTo>
                  <a:pt x="326" y="793"/>
                </a:lnTo>
                <a:lnTo>
                  <a:pt x="326" y="794"/>
                </a:lnTo>
                <a:lnTo>
                  <a:pt x="325" y="794"/>
                </a:lnTo>
                <a:lnTo>
                  <a:pt x="325" y="795"/>
                </a:lnTo>
                <a:lnTo>
                  <a:pt x="325" y="795"/>
                </a:lnTo>
                <a:lnTo>
                  <a:pt x="325" y="796"/>
                </a:lnTo>
                <a:lnTo>
                  <a:pt x="324" y="796"/>
                </a:lnTo>
                <a:lnTo>
                  <a:pt x="323" y="796"/>
                </a:lnTo>
                <a:lnTo>
                  <a:pt x="323" y="796"/>
                </a:lnTo>
                <a:lnTo>
                  <a:pt x="323" y="797"/>
                </a:lnTo>
                <a:lnTo>
                  <a:pt x="322" y="797"/>
                </a:lnTo>
                <a:lnTo>
                  <a:pt x="322" y="798"/>
                </a:lnTo>
                <a:lnTo>
                  <a:pt x="322" y="799"/>
                </a:lnTo>
                <a:lnTo>
                  <a:pt x="321" y="799"/>
                </a:lnTo>
                <a:lnTo>
                  <a:pt x="320" y="799"/>
                </a:lnTo>
                <a:lnTo>
                  <a:pt x="320" y="799"/>
                </a:lnTo>
                <a:lnTo>
                  <a:pt x="320" y="800"/>
                </a:lnTo>
                <a:lnTo>
                  <a:pt x="320" y="801"/>
                </a:lnTo>
                <a:lnTo>
                  <a:pt x="319" y="801"/>
                </a:lnTo>
                <a:lnTo>
                  <a:pt x="319" y="802"/>
                </a:lnTo>
                <a:lnTo>
                  <a:pt x="319" y="802"/>
                </a:lnTo>
                <a:lnTo>
                  <a:pt x="319" y="803"/>
                </a:lnTo>
                <a:lnTo>
                  <a:pt x="319" y="804"/>
                </a:lnTo>
                <a:lnTo>
                  <a:pt x="319" y="805"/>
                </a:lnTo>
                <a:lnTo>
                  <a:pt x="319" y="805"/>
                </a:lnTo>
                <a:lnTo>
                  <a:pt x="319" y="806"/>
                </a:lnTo>
                <a:lnTo>
                  <a:pt x="319" y="807"/>
                </a:lnTo>
                <a:lnTo>
                  <a:pt x="319" y="807"/>
                </a:lnTo>
                <a:lnTo>
                  <a:pt x="319" y="807"/>
                </a:lnTo>
                <a:lnTo>
                  <a:pt x="319" y="808"/>
                </a:lnTo>
                <a:lnTo>
                  <a:pt x="319" y="808"/>
                </a:lnTo>
                <a:lnTo>
                  <a:pt x="319" y="809"/>
                </a:lnTo>
                <a:lnTo>
                  <a:pt x="320" y="809"/>
                </a:lnTo>
                <a:lnTo>
                  <a:pt x="320" y="809"/>
                </a:lnTo>
                <a:lnTo>
                  <a:pt x="319" y="809"/>
                </a:lnTo>
                <a:lnTo>
                  <a:pt x="319" y="810"/>
                </a:lnTo>
                <a:lnTo>
                  <a:pt x="320" y="810"/>
                </a:lnTo>
                <a:lnTo>
                  <a:pt x="320" y="811"/>
                </a:lnTo>
                <a:lnTo>
                  <a:pt x="320" y="812"/>
                </a:lnTo>
                <a:lnTo>
                  <a:pt x="320" y="812"/>
                </a:lnTo>
                <a:lnTo>
                  <a:pt x="320" y="813"/>
                </a:lnTo>
                <a:lnTo>
                  <a:pt x="321" y="813"/>
                </a:lnTo>
                <a:lnTo>
                  <a:pt x="321" y="814"/>
                </a:lnTo>
                <a:lnTo>
                  <a:pt x="321" y="815"/>
                </a:lnTo>
                <a:lnTo>
                  <a:pt x="321" y="816"/>
                </a:lnTo>
                <a:lnTo>
                  <a:pt x="321" y="816"/>
                </a:lnTo>
                <a:lnTo>
                  <a:pt x="321" y="817"/>
                </a:lnTo>
                <a:lnTo>
                  <a:pt x="322" y="817"/>
                </a:lnTo>
                <a:lnTo>
                  <a:pt x="321" y="818"/>
                </a:lnTo>
                <a:lnTo>
                  <a:pt x="321" y="819"/>
                </a:lnTo>
                <a:lnTo>
                  <a:pt x="322" y="819"/>
                </a:lnTo>
                <a:lnTo>
                  <a:pt x="322" y="819"/>
                </a:lnTo>
                <a:lnTo>
                  <a:pt x="323" y="819"/>
                </a:lnTo>
                <a:lnTo>
                  <a:pt x="323" y="820"/>
                </a:lnTo>
                <a:lnTo>
                  <a:pt x="323" y="821"/>
                </a:lnTo>
                <a:lnTo>
                  <a:pt x="323" y="822"/>
                </a:lnTo>
                <a:lnTo>
                  <a:pt x="323" y="823"/>
                </a:lnTo>
                <a:lnTo>
                  <a:pt x="323" y="823"/>
                </a:lnTo>
                <a:lnTo>
                  <a:pt x="322" y="823"/>
                </a:lnTo>
                <a:lnTo>
                  <a:pt x="321" y="823"/>
                </a:lnTo>
                <a:lnTo>
                  <a:pt x="320" y="823"/>
                </a:lnTo>
                <a:lnTo>
                  <a:pt x="319" y="823"/>
                </a:lnTo>
                <a:lnTo>
                  <a:pt x="319" y="823"/>
                </a:lnTo>
                <a:lnTo>
                  <a:pt x="318" y="823"/>
                </a:lnTo>
                <a:lnTo>
                  <a:pt x="317" y="823"/>
                </a:lnTo>
                <a:lnTo>
                  <a:pt x="316" y="823"/>
                </a:lnTo>
                <a:lnTo>
                  <a:pt x="316" y="823"/>
                </a:lnTo>
                <a:lnTo>
                  <a:pt x="316" y="824"/>
                </a:lnTo>
                <a:lnTo>
                  <a:pt x="315" y="824"/>
                </a:lnTo>
                <a:lnTo>
                  <a:pt x="314" y="824"/>
                </a:lnTo>
                <a:lnTo>
                  <a:pt x="314" y="825"/>
                </a:lnTo>
                <a:lnTo>
                  <a:pt x="313" y="825"/>
                </a:lnTo>
                <a:lnTo>
                  <a:pt x="313" y="826"/>
                </a:lnTo>
                <a:lnTo>
                  <a:pt x="312" y="826"/>
                </a:lnTo>
                <a:lnTo>
                  <a:pt x="312" y="826"/>
                </a:lnTo>
                <a:lnTo>
                  <a:pt x="311" y="826"/>
                </a:lnTo>
                <a:lnTo>
                  <a:pt x="311" y="826"/>
                </a:lnTo>
                <a:lnTo>
                  <a:pt x="310" y="826"/>
                </a:lnTo>
                <a:lnTo>
                  <a:pt x="309" y="826"/>
                </a:lnTo>
                <a:lnTo>
                  <a:pt x="309" y="826"/>
                </a:lnTo>
                <a:lnTo>
                  <a:pt x="309" y="827"/>
                </a:lnTo>
                <a:lnTo>
                  <a:pt x="308" y="828"/>
                </a:lnTo>
                <a:lnTo>
                  <a:pt x="307" y="828"/>
                </a:lnTo>
                <a:lnTo>
                  <a:pt x="307" y="829"/>
                </a:lnTo>
                <a:lnTo>
                  <a:pt x="306" y="829"/>
                </a:lnTo>
                <a:lnTo>
                  <a:pt x="305" y="829"/>
                </a:lnTo>
                <a:lnTo>
                  <a:pt x="305" y="829"/>
                </a:lnTo>
                <a:lnTo>
                  <a:pt x="305" y="830"/>
                </a:lnTo>
                <a:lnTo>
                  <a:pt x="304" y="830"/>
                </a:lnTo>
                <a:lnTo>
                  <a:pt x="304" y="830"/>
                </a:lnTo>
                <a:lnTo>
                  <a:pt x="303" y="830"/>
                </a:lnTo>
                <a:lnTo>
                  <a:pt x="302" y="830"/>
                </a:lnTo>
                <a:lnTo>
                  <a:pt x="302" y="830"/>
                </a:lnTo>
                <a:lnTo>
                  <a:pt x="302" y="831"/>
                </a:lnTo>
                <a:lnTo>
                  <a:pt x="302" y="830"/>
                </a:lnTo>
                <a:lnTo>
                  <a:pt x="301" y="831"/>
                </a:lnTo>
                <a:lnTo>
                  <a:pt x="301" y="830"/>
                </a:lnTo>
                <a:lnTo>
                  <a:pt x="300" y="831"/>
                </a:lnTo>
                <a:lnTo>
                  <a:pt x="299" y="831"/>
                </a:lnTo>
                <a:lnTo>
                  <a:pt x="300" y="831"/>
                </a:lnTo>
                <a:lnTo>
                  <a:pt x="299" y="831"/>
                </a:lnTo>
                <a:lnTo>
                  <a:pt x="299" y="832"/>
                </a:lnTo>
                <a:lnTo>
                  <a:pt x="299" y="833"/>
                </a:lnTo>
                <a:lnTo>
                  <a:pt x="298" y="833"/>
                </a:lnTo>
                <a:lnTo>
                  <a:pt x="298" y="833"/>
                </a:lnTo>
                <a:lnTo>
                  <a:pt x="298" y="833"/>
                </a:lnTo>
                <a:lnTo>
                  <a:pt x="298" y="834"/>
                </a:lnTo>
                <a:lnTo>
                  <a:pt x="297" y="834"/>
                </a:lnTo>
                <a:lnTo>
                  <a:pt x="297" y="835"/>
                </a:lnTo>
                <a:lnTo>
                  <a:pt x="296" y="835"/>
                </a:lnTo>
                <a:lnTo>
                  <a:pt x="296" y="836"/>
                </a:lnTo>
                <a:lnTo>
                  <a:pt x="296" y="836"/>
                </a:lnTo>
                <a:lnTo>
                  <a:pt x="295" y="836"/>
                </a:lnTo>
                <a:lnTo>
                  <a:pt x="295" y="836"/>
                </a:lnTo>
                <a:lnTo>
                  <a:pt x="295" y="837"/>
                </a:lnTo>
                <a:lnTo>
                  <a:pt x="295" y="838"/>
                </a:lnTo>
                <a:lnTo>
                  <a:pt x="284" y="838"/>
                </a:lnTo>
                <a:lnTo>
                  <a:pt x="269" y="838"/>
                </a:lnTo>
                <a:lnTo>
                  <a:pt x="265" y="843"/>
                </a:lnTo>
                <a:lnTo>
                  <a:pt x="265" y="843"/>
                </a:lnTo>
                <a:lnTo>
                  <a:pt x="264" y="843"/>
                </a:lnTo>
                <a:lnTo>
                  <a:pt x="263" y="843"/>
                </a:lnTo>
                <a:lnTo>
                  <a:pt x="263" y="843"/>
                </a:lnTo>
                <a:lnTo>
                  <a:pt x="261" y="844"/>
                </a:lnTo>
                <a:lnTo>
                  <a:pt x="260" y="845"/>
                </a:lnTo>
                <a:lnTo>
                  <a:pt x="260" y="845"/>
                </a:lnTo>
                <a:lnTo>
                  <a:pt x="260" y="846"/>
                </a:lnTo>
                <a:lnTo>
                  <a:pt x="259" y="846"/>
                </a:lnTo>
                <a:lnTo>
                  <a:pt x="259" y="847"/>
                </a:lnTo>
                <a:lnTo>
                  <a:pt x="258" y="847"/>
                </a:lnTo>
                <a:lnTo>
                  <a:pt x="258" y="847"/>
                </a:lnTo>
                <a:lnTo>
                  <a:pt x="257" y="847"/>
                </a:lnTo>
                <a:lnTo>
                  <a:pt x="257" y="848"/>
                </a:lnTo>
                <a:lnTo>
                  <a:pt x="256" y="848"/>
                </a:lnTo>
                <a:lnTo>
                  <a:pt x="256" y="849"/>
                </a:lnTo>
                <a:lnTo>
                  <a:pt x="255" y="850"/>
                </a:lnTo>
                <a:lnTo>
                  <a:pt x="255" y="850"/>
                </a:lnTo>
                <a:lnTo>
                  <a:pt x="254" y="850"/>
                </a:lnTo>
                <a:lnTo>
                  <a:pt x="253" y="850"/>
                </a:lnTo>
                <a:lnTo>
                  <a:pt x="253" y="851"/>
                </a:lnTo>
                <a:lnTo>
                  <a:pt x="253" y="852"/>
                </a:lnTo>
                <a:lnTo>
                  <a:pt x="253" y="853"/>
                </a:lnTo>
                <a:lnTo>
                  <a:pt x="252" y="853"/>
                </a:lnTo>
                <a:lnTo>
                  <a:pt x="251" y="854"/>
                </a:lnTo>
                <a:lnTo>
                  <a:pt x="251" y="854"/>
                </a:lnTo>
                <a:lnTo>
                  <a:pt x="250" y="854"/>
                </a:lnTo>
                <a:lnTo>
                  <a:pt x="249" y="855"/>
                </a:lnTo>
                <a:lnTo>
                  <a:pt x="249" y="855"/>
                </a:lnTo>
                <a:lnTo>
                  <a:pt x="248" y="855"/>
                </a:lnTo>
                <a:lnTo>
                  <a:pt x="247" y="855"/>
                </a:lnTo>
                <a:lnTo>
                  <a:pt x="246" y="856"/>
                </a:lnTo>
                <a:lnTo>
                  <a:pt x="246" y="857"/>
                </a:lnTo>
                <a:lnTo>
                  <a:pt x="246" y="857"/>
                </a:lnTo>
                <a:lnTo>
                  <a:pt x="246" y="858"/>
                </a:lnTo>
                <a:lnTo>
                  <a:pt x="245" y="859"/>
                </a:lnTo>
                <a:lnTo>
                  <a:pt x="245" y="860"/>
                </a:lnTo>
                <a:lnTo>
                  <a:pt x="244" y="861"/>
                </a:lnTo>
                <a:lnTo>
                  <a:pt x="243" y="861"/>
                </a:lnTo>
                <a:lnTo>
                  <a:pt x="242" y="861"/>
                </a:lnTo>
                <a:lnTo>
                  <a:pt x="242" y="861"/>
                </a:lnTo>
                <a:lnTo>
                  <a:pt x="241" y="861"/>
                </a:lnTo>
                <a:lnTo>
                  <a:pt x="239" y="862"/>
                </a:lnTo>
                <a:lnTo>
                  <a:pt x="238" y="862"/>
                </a:lnTo>
                <a:lnTo>
                  <a:pt x="237" y="862"/>
                </a:lnTo>
                <a:lnTo>
                  <a:pt x="236" y="862"/>
                </a:lnTo>
                <a:lnTo>
                  <a:pt x="235" y="862"/>
                </a:lnTo>
                <a:lnTo>
                  <a:pt x="233" y="861"/>
                </a:lnTo>
                <a:lnTo>
                  <a:pt x="232" y="861"/>
                </a:lnTo>
                <a:lnTo>
                  <a:pt x="232" y="861"/>
                </a:lnTo>
                <a:lnTo>
                  <a:pt x="231" y="861"/>
                </a:lnTo>
                <a:lnTo>
                  <a:pt x="231" y="860"/>
                </a:lnTo>
                <a:lnTo>
                  <a:pt x="230" y="860"/>
                </a:lnTo>
                <a:lnTo>
                  <a:pt x="229" y="859"/>
                </a:lnTo>
                <a:lnTo>
                  <a:pt x="228" y="859"/>
                </a:lnTo>
                <a:lnTo>
                  <a:pt x="228" y="858"/>
                </a:lnTo>
                <a:lnTo>
                  <a:pt x="228" y="857"/>
                </a:lnTo>
                <a:lnTo>
                  <a:pt x="228" y="857"/>
                </a:lnTo>
                <a:lnTo>
                  <a:pt x="228" y="856"/>
                </a:lnTo>
                <a:lnTo>
                  <a:pt x="228" y="855"/>
                </a:lnTo>
                <a:lnTo>
                  <a:pt x="228" y="854"/>
                </a:lnTo>
                <a:lnTo>
                  <a:pt x="228" y="854"/>
                </a:lnTo>
                <a:lnTo>
                  <a:pt x="227" y="854"/>
                </a:lnTo>
                <a:lnTo>
                  <a:pt x="227" y="853"/>
                </a:lnTo>
                <a:lnTo>
                  <a:pt x="227" y="852"/>
                </a:lnTo>
                <a:lnTo>
                  <a:pt x="226" y="851"/>
                </a:lnTo>
                <a:lnTo>
                  <a:pt x="226" y="850"/>
                </a:lnTo>
                <a:lnTo>
                  <a:pt x="226" y="850"/>
                </a:lnTo>
                <a:lnTo>
                  <a:pt x="226" y="848"/>
                </a:lnTo>
                <a:lnTo>
                  <a:pt x="226" y="847"/>
                </a:lnTo>
                <a:lnTo>
                  <a:pt x="226" y="847"/>
                </a:lnTo>
                <a:lnTo>
                  <a:pt x="226" y="846"/>
                </a:lnTo>
                <a:lnTo>
                  <a:pt x="226" y="845"/>
                </a:lnTo>
                <a:lnTo>
                  <a:pt x="226" y="844"/>
                </a:lnTo>
                <a:lnTo>
                  <a:pt x="227" y="844"/>
                </a:lnTo>
                <a:lnTo>
                  <a:pt x="227" y="843"/>
                </a:lnTo>
                <a:lnTo>
                  <a:pt x="227" y="843"/>
                </a:lnTo>
                <a:lnTo>
                  <a:pt x="227" y="842"/>
                </a:lnTo>
                <a:lnTo>
                  <a:pt x="228" y="841"/>
                </a:lnTo>
                <a:lnTo>
                  <a:pt x="228" y="840"/>
                </a:lnTo>
                <a:lnTo>
                  <a:pt x="228" y="840"/>
                </a:lnTo>
                <a:lnTo>
                  <a:pt x="228" y="840"/>
                </a:lnTo>
                <a:lnTo>
                  <a:pt x="228" y="839"/>
                </a:lnTo>
                <a:lnTo>
                  <a:pt x="229" y="838"/>
                </a:lnTo>
                <a:lnTo>
                  <a:pt x="230" y="837"/>
                </a:lnTo>
                <a:lnTo>
                  <a:pt x="230" y="836"/>
                </a:lnTo>
                <a:lnTo>
                  <a:pt x="230" y="836"/>
                </a:lnTo>
                <a:lnTo>
                  <a:pt x="229" y="836"/>
                </a:lnTo>
                <a:lnTo>
                  <a:pt x="228" y="836"/>
                </a:lnTo>
                <a:lnTo>
                  <a:pt x="228" y="836"/>
                </a:lnTo>
                <a:lnTo>
                  <a:pt x="227" y="836"/>
                </a:lnTo>
                <a:lnTo>
                  <a:pt x="226" y="836"/>
                </a:lnTo>
                <a:lnTo>
                  <a:pt x="225" y="836"/>
                </a:lnTo>
                <a:lnTo>
                  <a:pt x="225" y="836"/>
                </a:lnTo>
                <a:lnTo>
                  <a:pt x="225" y="837"/>
                </a:lnTo>
                <a:lnTo>
                  <a:pt x="224" y="837"/>
                </a:lnTo>
                <a:lnTo>
                  <a:pt x="223" y="838"/>
                </a:lnTo>
                <a:lnTo>
                  <a:pt x="221" y="839"/>
                </a:lnTo>
                <a:lnTo>
                  <a:pt x="221" y="839"/>
                </a:lnTo>
                <a:lnTo>
                  <a:pt x="220" y="839"/>
                </a:lnTo>
                <a:lnTo>
                  <a:pt x="219" y="839"/>
                </a:lnTo>
                <a:lnTo>
                  <a:pt x="218" y="840"/>
                </a:lnTo>
                <a:lnTo>
                  <a:pt x="217" y="840"/>
                </a:lnTo>
                <a:lnTo>
                  <a:pt x="216" y="840"/>
                </a:lnTo>
                <a:lnTo>
                  <a:pt x="215" y="840"/>
                </a:lnTo>
                <a:lnTo>
                  <a:pt x="214" y="840"/>
                </a:lnTo>
                <a:lnTo>
                  <a:pt x="214" y="840"/>
                </a:lnTo>
                <a:lnTo>
                  <a:pt x="213" y="840"/>
                </a:lnTo>
                <a:lnTo>
                  <a:pt x="212" y="840"/>
                </a:lnTo>
                <a:lnTo>
                  <a:pt x="211" y="840"/>
                </a:lnTo>
                <a:lnTo>
                  <a:pt x="211" y="840"/>
                </a:lnTo>
                <a:lnTo>
                  <a:pt x="209" y="840"/>
                </a:lnTo>
                <a:lnTo>
                  <a:pt x="208" y="840"/>
                </a:lnTo>
                <a:lnTo>
                  <a:pt x="207" y="840"/>
                </a:lnTo>
                <a:lnTo>
                  <a:pt x="207" y="840"/>
                </a:lnTo>
                <a:lnTo>
                  <a:pt x="207" y="841"/>
                </a:lnTo>
                <a:lnTo>
                  <a:pt x="206" y="840"/>
                </a:lnTo>
                <a:lnTo>
                  <a:pt x="205" y="840"/>
                </a:lnTo>
                <a:lnTo>
                  <a:pt x="204" y="840"/>
                </a:lnTo>
                <a:lnTo>
                  <a:pt x="204" y="839"/>
                </a:lnTo>
                <a:lnTo>
                  <a:pt x="204" y="839"/>
                </a:lnTo>
                <a:lnTo>
                  <a:pt x="204" y="838"/>
                </a:lnTo>
                <a:lnTo>
                  <a:pt x="203" y="838"/>
                </a:lnTo>
                <a:lnTo>
                  <a:pt x="202" y="839"/>
                </a:lnTo>
                <a:lnTo>
                  <a:pt x="200" y="839"/>
                </a:lnTo>
                <a:lnTo>
                  <a:pt x="200" y="840"/>
                </a:lnTo>
                <a:lnTo>
                  <a:pt x="199" y="840"/>
                </a:lnTo>
                <a:lnTo>
                  <a:pt x="199" y="840"/>
                </a:lnTo>
                <a:lnTo>
                  <a:pt x="198" y="840"/>
                </a:lnTo>
                <a:lnTo>
                  <a:pt x="197" y="840"/>
                </a:lnTo>
                <a:lnTo>
                  <a:pt x="197" y="840"/>
                </a:lnTo>
                <a:lnTo>
                  <a:pt x="196" y="839"/>
                </a:lnTo>
                <a:lnTo>
                  <a:pt x="196" y="838"/>
                </a:lnTo>
                <a:lnTo>
                  <a:pt x="195" y="838"/>
                </a:lnTo>
                <a:lnTo>
                  <a:pt x="194" y="838"/>
                </a:lnTo>
                <a:lnTo>
                  <a:pt x="193" y="838"/>
                </a:lnTo>
                <a:lnTo>
                  <a:pt x="192" y="838"/>
                </a:lnTo>
                <a:lnTo>
                  <a:pt x="191" y="838"/>
                </a:lnTo>
                <a:lnTo>
                  <a:pt x="190" y="838"/>
                </a:lnTo>
                <a:lnTo>
                  <a:pt x="190" y="838"/>
                </a:lnTo>
                <a:lnTo>
                  <a:pt x="189" y="838"/>
                </a:lnTo>
                <a:lnTo>
                  <a:pt x="187" y="838"/>
                </a:lnTo>
                <a:lnTo>
                  <a:pt x="187" y="837"/>
                </a:lnTo>
                <a:lnTo>
                  <a:pt x="186" y="837"/>
                </a:lnTo>
                <a:lnTo>
                  <a:pt x="186" y="837"/>
                </a:lnTo>
                <a:lnTo>
                  <a:pt x="185" y="837"/>
                </a:lnTo>
                <a:lnTo>
                  <a:pt x="184" y="837"/>
                </a:lnTo>
                <a:lnTo>
                  <a:pt x="183" y="837"/>
                </a:lnTo>
                <a:lnTo>
                  <a:pt x="183" y="837"/>
                </a:lnTo>
                <a:lnTo>
                  <a:pt x="183" y="836"/>
                </a:lnTo>
                <a:lnTo>
                  <a:pt x="182" y="836"/>
                </a:lnTo>
                <a:lnTo>
                  <a:pt x="182" y="837"/>
                </a:lnTo>
                <a:lnTo>
                  <a:pt x="181" y="837"/>
                </a:lnTo>
                <a:lnTo>
                  <a:pt x="180" y="838"/>
                </a:lnTo>
                <a:lnTo>
                  <a:pt x="180" y="837"/>
                </a:lnTo>
                <a:lnTo>
                  <a:pt x="179" y="837"/>
                </a:lnTo>
                <a:lnTo>
                  <a:pt x="179" y="836"/>
                </a:lnTo>
                <a:lnTo>
                  <a:pt x="179" y="836"/>
                </a:lnTo>
                <a:lnTo>
                  <a:pt x="179" y="835"/>
                </a:lnTo>
                <a:lnTo>
                  <a:pt x="179" y="834"/>
                </a:lnTo>
                <a:lnTo>
                  <a:pt x="179" y="833"/>
                </a:lnTo>
                <a:lnTo>
                  <a:pt x="179" y="833"/>
                </a:lnTo>
                <a:lnTo>
                  <a:pt x="179" y="832"/>
                </a:lnTo>
                <a:lnTo>
                  <a:pt x="179" y="831"/>
                </a:lnTo>
                <a:lnTo>
                  <a:pt x="179" y="830"/>
                </a:lnTo>
                <a:lnTo>
                  <a:pt x="178" y="830"/>
                </a:lnTo>
                <a:lnTo>
                  <a:pt x="177" y="829"/>
                </a:lnTo>
                <a:lnTo>
                  <a:pt x="176" y="828"/>
                </a:lnTo>
                <a:lnTo>
                  <a:pt x="176" y="827"/>
                </a:lnTo>
                <a:lnTo>
                  <a:pt x="176" y="826"/>
                </a:lnTo>
                <a:lnTo>
                  <a:pt x="176" y="826"/>
                </a:lnTo>
                <a:lnTo>
                  <a:pt x="175" y="825"/>
                </a:lnTo>
                <a:lnTo>
                  <a:pt x="174" y="824"/>
                </a:lnTo>
                <a:lnTo>
                  <a:pt x="173" y="824"/>
                </a:lnTo>
                <a:lnTo>
                  <a:pt x="172" y="824"/>
                </a:lnTo>
                <a:lnTo>
                  <a:pt x="172" y="823"/>
                </a:lnTo>
                <a:lnTo>
                  <a:pt x="172" y="823"/>
                </a:lnTo>
                <a:lnTo>
                  <a:pt x="171" y="823"/>
                </a:lnTo>
                <a:lnTo>
                  <a:pt x="170" y="822"/>
                </a:lnTo>
                <a:lnTo>
                  <a:pt x="170" y="821"/>
                </a:lnTo>
                <a:lnTo>
                  <a:pt x="169" y="821"/>
                </a:lnTo>
                <a:lnTo>
                  <a:pt x="169" y="820"/>
                </a:lnTo>
                <a:lnTo>
                  <a:pt x="168" y="820"/>
                </a:lnTo>
                <a:lnTo>
                  <a:pt x="167" y="820"/>
                </a:lnTo>
                <a:lnTo>
                  <a:pt x="166" y="820"/>
                </a:lnTo>
                <a:lnTo>
                  <a:pt x="165" y="819"/>
                </a:lnTo>
                <a:lnTo>
                  <a:pt x="165" y="819"/>
                </a:lnTo>
                <a:lnTo>
                  <a:pt x="164" y="818"/>
                </a:lnTo>
                <a:lnTo>
                  <a:pt x="163" y="818"/>
                </a:lnTo>
                <a:lnTo>
                  <a:pt x="163" y="817"/>
                </a:lnTo>
                <a:lnTo>
                  <a:pt x="162" y="816"/>
                </a:lnTo>
                <a:lnTo>
                  <a:pt x="162" y="816"/>
                </a:lnTo>
                <a:lnTo>
                  <a:pt x="162" y="815"/>
                </a:lnTo>
                <a:lnTo>
                  <a:pt x="162" y="814"/>
                </a:lnTo>
                <a:lnTo>
                  <a:pt x="162" y="813"/>
                </a:lnTo>
                <a:lnTo>
                  <a:pt x="162" y="812"/>
                </a:lnTo>
                <a:lnTo>
                  <a:pt x="162" y="812"/>
                </a:lnTo>
                <a:lnTo>
                  <a:pt x="162" y="811"/>
                </a:lnTo>
                <a:lnTo>
                  <a:pt x="162" y="810"/>
                </a:lnTo>
                <a:lnTo>
                  <a:pt x="162" y="809"/>
                </a:lnTo>
                <a:lnTo>
                  <a:pt x="162" y="809"/>
                </a:lnTo>
                <a:lnTo>
                  <a:pt x="162" y="808"/>
                </a:lnTo>
                <a:lnTo>
                  <a:pt x="162" y="807"/>
                </a:lnTo>
                <a:lnTo>
                  <a:pt x="163" y="805"/>
                </a:lnTo>
                <a:lnTo>
                  <a:pt x="162" y="805"/>
                </a:lnTo>
                <a:lnTo>
                  <a:pt x="162" y="805"/>
                </a:lnTo>
                <a:lnTo>
                  <a:pt x="162" y="804"/>
                </a:lnTo>
                <a:lnTo>
                  <a:pt x="162" y="802"/>
                </a:lnTo>
                <a:lnTo>
                  <a:pt x="161" y="802"/>
                </a:lnTo>
                <a:lnTo>
                  <a:pt x="161" y="801"/>
                </a:lnTo>
                <a:lnTo>
                  <a:pt x="160" y="800"/>
                </a:lnTo>
                <a:lnTo>
                  <a:pt x="160" y="799"/>
                </a:lnTo>
                <a:lnTo>
                  <a:pt x="159" y="799"/>
                </a:lnTo>
                <a:lnTo>
                  <a:pt x="158" y="798"/>
                </a:lnTo>
                <a:lnTo>
                  <a:pt x="158" y="797"/>
                </a:lnTo>
                <a:lnTo>
                  <a:pt x="158" y="796"/>
                </a:lnTo>
                <a:lnTo>
                  <a:pt x="157" y="796"/>
                </a:lnTo>
                <a:lnTo>
                  <a:pt x="157" y="795"/>
                </a:lnTo>
                <a:lnTo>
                  <a:pt x="157" y="795"/>
                </a:lnTo>
                <a:lnTo>
                  <a:pt x="156" y="794"/>
                </a:lnTo>
                <a:lnTo>
                  <a:pt x="156" y="793"/>
                </a:lnTo>
                <a:lnTo>
                  <a:pt x="155" y="793"/>
                </a:lnTo>
                <a:lnTo>
                  <a:pt x="155" y="792"/>
                </a:lnTo>
                <a:lnTo>
                  <a:pt x="155" y="792"/>
                </a:lnTo>
                <a:lnTo>
                  <a:pt x="155" y="790"/>
                </a:lnTo>
                <a:lnTo>
                  <a:pt x="155" y="789"/>
                </a:lnTo>
                <a:lnTo>
                  <a:pt x="155" y="788"/>
                </a:lnTo>
                <a:lnTo>
                  <a:pt x="155" y="788"/>
                </a:lnTo>
                <a:lnTo>
                  <a:pt x="155" y="788"/>
                </a:lnTo>
                <a:lnTo>
                  <a:pt x="154" y="787"/>
                </a:lnTo>
                <a:lnTo>
                  <a:pt x="154" y="786"/>
                </a:lnTo>
                <a:lnTo>
                  <a:pt x="153" y="785"/>
                </a:lnTo>
                <a:lnTo>
                  <a:pt x="152" y="785"/>
                </a:lnTo>
                <a:lnTo>
                  <a:pt x="151" y="785"/>
                </a:lnTo>
                <a:lnTo>
                  <a:pt x="151" y="785"/>
                </a:lnTo>
                <a:lnTo>
                  <a:pt x="150" y="785"/>
                </a:lnTo>
                <a:lnTo>
                  <a:pt x="149" y="784"/>
                </a:lnTo>
                <a:lnTo>
                  <a:pt x="148" y="784"/>
                </a:lnTo>
                <a:lnTo>
                  <a:pt x="148" y="784"/>
                </a:lnTo>
                <a:lnTo>
                  <a:pt x="147" y="784"/>
                </a:lnTo>
                <a:lnTo>
                  <a:pt x="146" y="783"/>
                </a:lnTo>
                <a:lnTo>
                  <a:pt x="145" y="783"/>
                </a:lnTo>
                <a:lnTo>
                  <a:pt x="144" y="783"/>
                </a:lnTo>
                <a:lnTo>
                  <a:pt x="144" y="782"/>
                </a:lnTo>
                <a:lnTo>
                  <a:pt x="144" y="781"/>
                </a:lnTo>
                <a:lnTo>
                  <a:pt x="143" y="781"/>
                </a:lnTo>
                <a:lnTo>
                  <a:pt x="142" y="781"/>
                </a:lnTo>
                <a:lnTo>
                  <a:pt x="142" y="780"/>
                </a:lnTo>
                <a:lnTo>
                  <a:pt x="141" y="780"/>
                </a:lnTo>
                <a:lnTo>
                  <a:pt x="141" y="780"/>
                </a:lnTo>
                <a:lnTo>
                  <a:pt x="140" y="780"/>
                </a:lnTo>
                <a:lnTo>
                  <a:pt x="139" y="779"/>
                </a:lnTo>
                <a:lnTo>
                  <a:pt x="139" y="778"/>
                </a:lnTo>
                <a:lnTo>
                  <a:pt x="139" y="778"/>
                </a:lnTo>
                <a:lnTo>
                  <a:pt x="139" y="776"/>
                </a:lnTo>
                <a:lnTo>
                  <a:pt x="139" y="775"/>
                </a:lnTo>
                <a:lnTo>
                  <a:pt x="139" y="774"/>
                </a:lnTo>
                <a:lnTo>
                  <a:pt x="139" y="774"/>
                </a:lnTo>
                <a:lnTo>
                  <a:pt x="139" y="773"/>
                </a:lnTo>
                <a:lnTo>
                  <a:pt x="139" y="772"/>
                </a:lnTo>
                <a:lnTo>
                  <a:pt x="139" y="771"/>
                </a:lnTo>
                <a:lnTo>
                  <a:pt x="139" y="771"/>
                </a:lnTo>
                <a:lnTo>
                  <a:pt x="139" y="770"/>
                </a:lnTo>
                <a:lnTo>
                  <a:pt x="140" y="769"/>
                </a:lnTo>
                <a:lnTo>
                  <a:pt x="141" y="769"/>
                </a:lnTo>
                <a:lnTo>
                  <a:pt x="141" y="768"/>
                </a:lnTo>
                <a:lnTo>
                  <a:pt x="141" y="768"/>
                </a:lnTo>
                <a:lnTo>
                  <a:pt x="141" y="767"/>
                </a:lnTo>
                <a:lnTo>
                  <a:pt x="141" y="766"/>
                </a:lnTo>
                <a:lnTo>
                  <a:pt x="141" y="765"/>
                </a:lnTo>
                <a:lnTo>
                  <a:pt x="141" y="764"/>
                </a:lnTo>
                <a:lnTo>
                  <a:pt x="141" y="764"/>
                </a:lnTo>
                <a:lnTo>
                  <a:pt x="141" y="762"/>
                </a:lnTo>
                <a:lnTo>
                  <a:pt x="142" y="762"/>
                </a:lnTo>
                <a:lnTo>
                  <a:pt x="142" y="761"/>
                </a:lnTo>
                <a:lnTo>
                  <a:pt x="141" y="761"/>
                </a:lnTo>
                <a:lnTo>
                  <a:pt x="141" y="760"/>
                </a:lnTo>
                <a:lnTo>
                  <a:pt x="140" y="759"/>
                </a:lnTo>
                <a:lnTo>
                  <a:pt x="140" y="758"/>
                </a:lnTo>
                <a:lnTo>
                  <a:pt x="140" y="757"/>
                </a:lnTo>
                <a:lnTo>
                  <a:pt x="140" y="757"/>
                </a:lnTo>
                <a:lnTo>
                  <a:pt x="140" y="756"/>
                </a:lnTo>
                <a:lnTo>
                  <a:pt x="139" y="756"/>
                </a:lnTo>
                <a:lnTo>
                  <a:pt x="139" y="755"/>
                </a:lnTo>
                <a:lnTo>
                  <a:pt x="138" y="754"/>
                </a:lnTo>
                <a:lnTo>
                  <a:pt x="138" y="754"/>
                </a:lnTo>
                <a:lnTo>
                  <a:pt x="139" y="754"/>
                </a:lnTo>
                <a:lnTo>
                  <a:pt x="140" y="753"/>
                </a:lnTo>
                <a:lnTo>
                  <a:pt x="141" y="753"/>
                </a:lnTo>
                <a:lnTo>
                  <a:pt x="141" y="752"/>
                </a:lnTo>
                <a:lnTo>
                  <a:pt x="141" y="752"/>
                </a:lnTo>
                <a:lnTo>
                  <a:pt x="142" y="752"/>
                </a:lnTo>
                <a:lnTo>
                  <a:pt x="143" y="751"/>
                </a:lnTo>
                <a:lnTo>
                  <a:pt x="143" y="750"/>
                </a:lnTo>
                <a:lnTo>
                  <a:pt x="144" y="750"/>
                </a:lnTo>
                <a:lnTo>
                  <a:pt x="144" y="750"/>
                </a:lnTo>
                <a:lnTo>
                  <a:pt x="145" y="750"/>
                </a:lnTo>
                <a:lnTo>
                  <a:pt x="145" y="750"/>
                </a:lnTo>
                <a:lnTo>
                  <a:pt x="146" y="750"/>
                </a:lnTo>
                <a:lnTo>
                  <a:pt x="147" y="750"/>
                </a:lnTo>
                <a:lnTo>
                  <a:pt x="147" y="749"/>
                </a:lnTo>
                <a:lnTo>
                  <a:pt x="148" y="749"/>
                </a:lnTo>
                <a:lnTo>
                  <a:pt x="148" y="748"/>
                </a:lnTo>
                <a:lnTo>
                  <a:pt x="148" y="748"/>
                </a:lnTo>
                <a:lnTo>
                  <a:pt x="148" y="747"/>
                </a:lnTo>
                <a:lnTo>
                  <a:pt x="149" y="747"/>
                </a:lnTo>
                <a:lnTo>
                  <a:pt x="150" y="747"/>
                </a:lnTo>
                <a:lnTo>
                  <a:pt x="151" y="747"/>
                </a:lnTo>
                <a:lnTo>
                  <a:pt x="151" y="746"/>
                </a:lnTo>
                <a:lnTo>
                  <a:pt x="151" y="746"/>
                </a:lnTo>
                <a:lnTo>
                  <a:pt x="151" y="745"/>
                </a:lnTo>
                <a:lnTo>
                  <a:pt x="152" y="745"/>
                </a:lnTo>
                <a:lnTo>
                  <a:pt x="152" y="744"/>
                </a:lnTo>
                <a:lnTo>
                  <a:pt x="152" y="743"/>
                </a:lnTo>
                <a:lnTo>
                  <a:pt x="153" y="743"/>
                </a:lnTo>
                <a:lnTo>
                  <a:pt x="153" y="743"/>
                </a:lnTo>
                <a:lnTo>
                  <a:pt x="154" y="743"/>
                </a:lnTo>
                <a:lnTo>
                  <a:pt x="154" y="742"/>
                </a:lnTo>
                <a:lnTo>
                  <a:pt x="154" y="741"/>
                </a:lnTo>
                <a:lnTo>
                  <a:pt x="154" y="740"/>
                </a:lnTo>
                <a:lnTo>
                  <a:pt x="154" y="740"/>
                </a:lnTo>
                <a:lnTo>
                  <a:pt x="154" y="739"/>
                </a:lnTo>
                <a:lnTo>
                  <a:pt x="155" y="739"/>
                </a:lnTo>
                <a:lnTo>
                  <a:pt x="155" y="738"/>
                </a:lnTo>
                <a:lnTo>
                  <a:pt x="154" y="737"/>
                </a:lnTo>
                <a:lnTo>
                  <a:pt x="154" y="737"/>
                </a:lnTo>
                <a:lnTo>
                  <a:pt x="154" y="736"/>
                </a:lnTo>
                <a:lnTo>
                  <a:pt x="155" y="735"/>
                </a:lnTo>
                <a:lnTo>
                  <a:pt x="155" y="734"/>
                </a:lnTo>
                <a:lnTo>
                  <a:pt x="155" y="733"/>
                </a:lnTo>
                <a:lnTo>
                  <a:pt x="155" y="733"/>
                </a:lnTo>
                <a:lnTo>
                  <a:pt x="154" y="732"/>
                </a:lnTo>
                <a:lnTo>
                  <a:pt x="154" y="731"/>
                </a:lnTo>
                <a:lnTo>
                  <a:pt x="153" y="730"/>
                </a:lnTo>
                <a:lnTo>
                  <a:pt x="153" y="730"/>
                </a:lnTo>
                <a:lnTo>
                  <a:pt x="153" y="729"/>
                </a:lnTo>
                <a:lnTo>
                  <a:pt x="153" y="728"/>
                </a:lnTo>
                <a:lnTo>
                  <a:pt x="153" y="726"/>
                </a:lnTo>
                <a:lnTo>
                  <a:pt x="154" y="726"/>
                </a:lnTo>
                <a:lnTo>
                  <a:pt x="154" y="725"/>
                </a:lnTo>
                <a:lnTo>
                  <a:pt x="154" y="724"/>
                </a:lnTo>
                <a:lnTo>
                  <a:pt x="154" y="723"/>
                </a:lnTo>
                <a:lnTo>
                  <a:pt x="153" y="722"/>
                </a:lnTo>
                <a:lnTo>
                  <a:pt x="154" y="722"/>
                </a:lnTo>
                <a:lnTo>
                  <a:pt x="154" y="721"/>
                </a:lnTo>
                <a:lnTo>
                  <a:pt x="154" y="720"/>
                </a:lnTo>
                <a:lnTo>
                  <a:pt x="154" y="719"/>
                </a:lnTo>
                <a:lnTo>
                  <a:pt x="154" y="719"/>
                </a:lnTo>
                <a:lnTo>
                  <a:pt x="154" y="718"/>
                </a:lnTo>
                <a:lnTo>
                  <a:pt x="155" y="717"/>
                </a:lnTo>
                <a:lnTo>
                  <a:pt x="155" y="716"/>
                </a:lnTo>
                <a:lnTo>
                  <a:pt x="155" y="716"/>
                </a:lnTo>
                <a:lnTo>
                  <a:pt x="156" y="716"/>
                </a:lnTo>
                <a:lnTo>
                  <a:pt x="156" y="715"/>
                </a:lnTo>
                <a:lnTo>
                  <a:pt x="157" y="715"/>
                </a:lnTo>
                <a:lnTo>
                  <a:pt x="157" y="714"/>
                </a:lnTo>
                <a:lnTo>
                  <a:pt x="157" y="713"/>
                </a:lnTo>
                <a:lnTo>
                  <a:pt x="157" y="712"/>
                </a:lnTo>
                <a:lnTo>
                  <a:pt x="158" y="712"/>
                </a:lnTo>
                <a:lnTo>
                  <a:pt x="158" y="711"/>
                </a:lnTo>
                <a:lnTo>
                  <a:pt x="158" y="710"/>
                </a:lnTo>
                <a:lnTo>
                  <a:pt x="157" y="710"/>
                </a:lnTo>
                <a:lnTo>
                  <a:pt x="156" y="709"/>
                </a:lnTo>
                <a:lnTo>
                  <a:pt x="155" y="709"/>
                </a:lnTo>
                <a:lnTo>
                  <a:pt x="155" y="709"/>
                </a:lnTo>
                <a:lnTo>
                  <a:pt x="155" y="709"/>
                </a:lnTo>
                <a:lnTo>
                  <a:pt x="155" y="708"/>
                </a:lnTo>
                <a:lnTo>
                  <a:pt x="154" y="708"/>
                </a:lnTo>
                <a:lnTo>
                  <a:pt x="154" y="707"/>
                </a:lnTo>
                <a:lnTo>
                  <a:pt x="153" y="707"/>
                </a:lnTo>
                <a:lnTo>
                  <a:pt x="152" y="707"/>
                </a:lnTo>
                <a:lnTo>
                  <a:pt x="151" y="706"/>
                </a:lnTo>
                <a:lnTo>
                  <a:pt x="151" y="706"/>
                </a:lnTo>
                <a:lnTo>
                  <a:pt x="151" y="705"/>
                </a:lnTo>
                <a:lnTo>
                  <a:pt x="150" y="705"/>
                </a:lnTo>
                <a:lnTo>
                  <a:pt x="149" y="704"/>
                </a:lnTo>
                <a:lnTo>
                  <a:pt x="148" y="704"/>
                </a:lnTo>
                <a:lnTo>
                  <a:pt x="148" y="704"/>
                </a:lnTo>
                <a:lnTo>
                  <a:pt x="148" y="703"/>
                </a:lnTo>
                <a:lnTo>
                  <a:pt x="147" y="702"/>
                </a:lnTo>
                <a:lnTo>
                  <a:pt x="147" y="702"/>
                </a:lnTo>
                <a:lnTo>
                  <a:pt x="147" y="701"/>
                </a:lnTo>
                <a:lnTo>
                  <a:pt x="146" y="701"/>
                </a:lnTo>
                <a:lnTo>
                  <a:pt x="146" y="700"/>
                </a:lnTo>
                <a:lnTo>
                  <a:pt x="145" y="700"/>
                </a:lnTo>
                <a:lnTo>
                  <a:pt x="145" y="699"/>
                </a:lnTo>
                <a:lnTo>
                  <a:pt x="144" y="699"/>
                </a:lnTo>
                <a:lnTo>
                  <a:pt x="144" y="699"/>
                </a:lnTo>
                <a:lnTo>
                  <a:pt x="144" y="699"/>
                </a:lnTo>
                <a:lnTo>
                  <a:pt x="143" y="699"/>
                </a:lnTo>
                <a:lnTo>
                  <a:pt x="143" y="698"/>
                </a:lnTo>
                <a:lnTo>
                  <a:pt x="142" y="698"/>
                </a:lnTo>
                <a:lnTo>
                  <a:pt x="141" y="698"/>
                </a:lnTo>
                <a:lnTo>
                  <a:pt x="142" y="698"/>
                </a:lnTo>
                <a:lnTo>
                  <a:pt x="141" y="697"/>
                </a:lnTo>
                <a:lnTo>
                  <a:pt x="141" y="697"/>
                </a:lnTo>
                <a:lnTo>
                  <a:pt x="140" y="697"/>
                </a:lnTo>
                <a:lnTo>
                  <a:pt x="140" y="696"/>
                </a:lnTo>
                <a:lnTo>
                  <a:pt x="140" y="695"/>
                </a:lnTo>
                <a:lnTo>
                  <a:pt x="139" y="695"/>
                </a:lnTo>
                <a:lnTo>
                  <a:pt x="139" y="695"/>
                </a:lnTo>
                <a:lnTo>
                  <a:pt x="139" y="694"/>
                </a:lnTo>
                <a:lnTo>
                  <a:pt x="139" y="693"/>
                </a:lnTo>
                <a:lnTo>
                  <a:pt x="139" y="692"/>
                </a:lnTo>
                <a:lnTo>
                  <a:pt x="139" y="692"/>
                </a:lnTo>
                <a:lnTo>
                  <a:pt x="138" y="692"/>
                </a:lnTo>
                <a:lnTo>
                  <a:pt x="138" y="691"/>
                </a:lnTo>
                <a:lnTo>
                  <a:pt x="137" y="691"/>
                </a:lnTo>
                <a:lnTo>
                  <a:pt x="137" y="691"/>
                </a:lnTo>
                <a:lnTo>
                  <a:pt x="136" y="691"/>
                </a:lnTo>
                <a:lnTo>
                  <a:pt x="136" y="690"/>
                </a:lnTo>
                <a:lnTo>
                  <a:pt x="136" y="689"/>
                </a:lnTo>
                <a:lnTo>
                  <a:pt x="135" y="689"/>
                </a:lnTo>
                <a:lnTo>
                  <a:pt x="135" y="688"/>
                </a:lnTo>
                <a:lnTo>
                  <a:pt x="134" y="688"/>
                </a:lnTo>
                <a:lnTo>
                  <a:pt x="134" y="688"/>
                </a:lnTo>
                <a:lnTo>
                  <a:pt x="134" y="687"/>
                </a:lnTo>
                <a:lnTo>
                  <a:pt x="134" y="686"/>
                </a:lnTo>
                <a:lnTo>
                  <a:pt x="134" y="685"/>
                </a:lnTo>
                <a:lnTo>
                  <a:pt x="133" y="685"/>
                </a:lnTo>
                <a:lnTo>
                  <a:pt x="132" y="685"/>
                </a:lnTo>
                <a:lnTo>
                  <a:pt x="132" y="685"/>
                </a:lnTo>
                <a:lnTo>
                  <a:pt x="131" y="685"/>
                </a:lnTo>
                <a:lnTo>
                  <a:pt x="130" y="685"/>
                </a:lnTo>
                <a:lnTo>
                  <a:pt x="130" y="685"/>
                </a:lnTo>
                <a:lnTo>
                  <a:pt x="129" y="685"/>
                </a:lnTo>
                <a:lnTo>
                  <a:pt x="128" y="685"/>
                </a:lnTo>
                <a:lnTo>
                  <a:pt x="127" y="685"/>
                </a:lnTo>
                <a:lnTo>
                  <a:pt x="126" y="685"/>
                </a:lnTo>
                <a:lnTo>
                  <a:pt x="126" y="685"/>
                </a:lnTo>
                <a:lnTo>
                  <a:pt x="126" y="685"/>
                </a:lnTo>
                <a:lnTo>
                  <a:pt x="125" y="685"/>
                </a:lnTo>
                <a:lnTo>
                  <a:pt x="125" y="685"/>
                </a:lnTo>
                <a:lnTo>
                  <a:pt x="124" y="685"/>
                </a:lnTo>
                <a:lnTo>
                  <a:pt x="124" y="685"/>
                </a:lnTo>
                <a:lnTo>
                  <a:pt x="123" y="685"/>
                </a:lnTo>
                <a:lnTo>
                  <a:pt x="123" y="684"/>
                </a:lnTo>
                <a:lnTo>
                  <a:pt x="123" y="683"/>
                </a:lnTo>
                <a:lnTo>
                  <a:pt x="124" y="683"/>
                </a:lnTo>
                <a:lnTo>
                  <a:pt x="124" y="682"/>
                </a:lnTo>
                <a:lnTo>
                  <a:pt x="125" y="682"/>
                </a:lnTo>
                <a:lnTo>
                  <a:pt x="126" y="682"/>
                </a:lnTo>
                <a:lnTo>
                  <a:pt x="126" y="682"/>
                </a:lnTo>
                <a:lnTo>
                  <a:pt x="126" y="681"/>
                </a:lnTo>
                <a:lnTo>
                  <a:pt x="126" y="681"/>
                </a:lnTo>
                <a:lnTo>
                  <a:pt x="126" y="680"/>
                </a:lnTo>
                <a:lnTo>
                  <a:pt x="126" y="679"/>
                </a:lnTo>
                <a:lnTo>
                  <a:pt x="126" y="678"/>
                </a:lnTo>
                <a:lnTo>
                  <a:pt x="126" y="678"/>
                </a:lnTo>
                <a:lnTo>
                  <a:pt x="126" y="678"/>
                </a:lnTo>
                <a:lnTo>
                  <a:pt x="127" y="678"/>
                </a:lnTo>
                <a:lnTo>
                  <a:pt x="128" y="678"/>
                </a:lnTo>
                <a:lnTo>
                  <a:pt x="128" y="678"/>
                </a:lnTo>
                <a:lnTo>
                  <a:pt x="129" y="678"/>
                </a:lnTo>
                <a:lnTo>
                  <a:pt x="130" y="678"/>
                </a:lnTo>
                <a:lnTo>
                  <a:pt x="130" y="678"/>
                </a:lnTo>
                <a:lnTo>
                  <a:pt x="130" y="677"/>
                </a:lnTo>
                <a:lnTo>
                  <a:pt x="129" y="677"/>
                </a:lnTo>
                <a:lnTo>
                  <a:pt x="130" y="676"/>
                </a:lnTo>
                <a:lnTo>
                  <a:pt x="130" y="676"/>
                </a:lnTo>
                <a:lnTo>
                  <a:pt x="130" y="677"/>
                </a:lnTo>
                <a:lnTo>
                  <a:pt x="131" y="678"/>
                </a:lnTo>
                <a:lnTo>
                  <a:pt x="132" y="678"/>
                </a:lnTo>
                <a:lnTo>
                  <a:pt x="133" y="678"/>
                </a:lnTo>
                <a:lnTo>
                  <a:pt x="133" y="678"/>
                </a:lnTo>
                <a:lnTo>
                  <a:pt x="134" y="678"/>
                </a:lnTo>
                <a:lnTo>
                  <a:pt x="134" y="679"/>
                </a:lnTo>
                <a:lnTo>
                  <a:pt x="134" y="678"/>
                </a:lnTo>
                <a:lnTo>
                  <a:pt x="135" y="678"/>
                </a:lnTo>
                <a:lnTo>
                  <a:pt x="136" y="678"/>
                </a:lnTo>
                <a:lnTo>
                  <a:pt x="136" y="678"/>
                </a:lnTo>
                <a:lnTo>
                  <a:pt x="137" y="677"/>
                </a:lnTo>
                <a:lnTo>
                  <a:pt x="137" y="677"/>
                </a:lnTo>
                <a:lnTo>
                  <a:pt x="137" y="676"/>
                </a:lnTo>
                <a:lnTo>
                  <a:pt x="138" y="675"/>
                </a:lnTo>
                <a:lnTo>
                  <a:pt x="138" y="675"/>
                </a:lnTo>
                <a:lnTo>
                  <a:pt x="139" y="675"/>
                </a:lnTo>
                <a:lnTo>
                  <a:pt x="140" y="674"/>
                </a:lnTo>
                <a:lnTo>
                  <a:pt x="141" y="673"/>
                </a:lnTo>
                <a:lnTo>
                  <a:pt x="141" y="673"/>
                </a:lnTo>
                <a:lnTo>
                  <a:pt x="141" y="672"/>
                </a:lnTo>
                <a:lnTo>
                  <a:pt x="142" y="672"/>
                </a:lnTo>
                <a:lnTo>
                  <a:pt x="142" y="671"/>
                </a:lnTo>
                <a:lnTo>
                  <a:pt x="142" y="672"/>
                </a:lnTo>
                <a:lnTo>
                  <a:pt x="143" y="671"/>
                </a:lnTo>
                <a:lnTo>
                  <a:pt x="143" y="671"/>
                </a:lnTo>
                <a:lnTo>
                  <a:pt x="144" y="671"/>
                </a:lnTo>
                <a:lnTo>
                  <a:pt x="143" y="671"/>
                </a:lnTo>
                <a:lnTo>
                  <a:pt x="144" y="670"/>
                </a:lnTo>
                <a:lnTo>
                  <a:pt x="143" y="670"/>
                </a:lnTo>
                <a:lnTo>
                  <a:pt x="143" y="669"/>
                </a:lnTo>
                <a:lnTo>
                  <a:pt x="142" y="669"/>
                </a:lnTo>
                <a:lnTo>
                  <a:pt x="142" y="668"/>
                </a:lnTo>
                <a:lnTo>
                  <a:pt x="141" y="668"/>
                </a:lnTo>
                <a:lnTo>
                  <a:pt x="142" y="668"/>
                </a:lnTo>
                <a:lnTo>
                  <a:pt x="142" y="668"/>
                </a:lnTo>
                <a:lnTo>
                  <a:pt x="141" y="668"/>
                </a:lnTo>
                <a:lnTo>
                  <a:pt x="142" y="667"/>
                </a:lnTo>
                <a:lnTo>
                  <a:pt x="141" y="667"/>
                </a:lnTo>
                <a:lnTo>
                  <a:pt x="141" y="666"/>
                </a:lnTo>
                <a:lnTo>
                  <a:pt x="142" y="666"/>
                </a:lnTo>
                <a:lnTo>
                  <a:pt x="141" y="666"/>
                </a:lnTo>
                <a:lnTo>
                  <a:pt x="141" y="665"/>
                </a:lnTo>
                <a:lnTo>
                  <a:pt x="142" y="665"/>
                </a:lnTo>
                <a:lnTo>
                  <a:pt x="142" y="664"/>
                </a:lnTo>
                <a:lnTo>
                  <a:pt x="143" y="664"/>
                </a:lnTo>
                <a:lnTo>
                  <a:pt x="143" y="664"/>
                </a:lnTo>
                <a:lnTo>
                  <a:pt x="143" y="663"/>
                </a:lnTo>
                <a:lnTo>
                  <a:pt x="144" y="661"/>
                </a:lnTo>
                <a:lnTo>
                  <a:pt x="144" y="661"/>
                </a:lnTo>
                <a:lnTo>
                  <a:pt x="144" y="660"/>
                </a:lnTo>
                <a:lnTo>
                  <a:pt x="143" y="660"/>
                </a:lnTo>
                <a:lnTo>
                  <a:pt x="142" y="660"/>
                </a:lnTo>
                <a:lnTo>
                  <a:pt x="142" y="659"/>
                </a:lnTo>
                <a:lnTo>
                  <a:pt x="142" y="658"/>
                </a:lnTo>
                <a:lnTo>
                  <a:pt x="142" y="657"/>
                </a:lnTo>
                <a:lnTo>
                  <a:pt x="143" y="657"/>
                </a:lnTo>
                <a:lnTo>
                  <a:pt x="143" y="657"/>
                </a:lnTo>
                <a:lnTo>
                  <a:pt x="144" y="657"/>
                </a:lnTo>
                <a:lnTo>
                  <a:pt x="143" y="656"/>
                </a:lnTo>
                <a:lnTo>
                  <a:pt x="143" y="655"/>
                </a:lnTo>
                <a:lnTo>
                  <a:pt x="142" y="655"/>
                </a:lnTo>
                <a:lnTo>
                  <a:pt x="142" y="654"/>
                </a:lnTo>
                <a:lnTo>
                  <a:pt x="141" y="654"/>
                </a:lnTo>
                <a:lnTo>
                  <a:pt x="141" y="654"/>
                </a:lnTo>
                <a:lnTo>
                  <a:pt x="141" y="654"/>
                </a:lnTo>
                <a:lnTo>
                  <a:pt x="141" y="654"/>
                </a:lnTo>
                <a:lnTo>
                  <a:pt x="141" y="653"/>
                </a:lnTo>
                <a:lnTo>
                  <a:pt x="141" y="654"/>
                </a:lnTo>
                <a:lnTo>
                  <a:pt x="141" y="653"/>
                </a:lnTo>
                <a:lnTo>
                  <a:pt x="142" y="653"/>
                </a:lnTo>
                <a:lnTo>
                  <a:pt x="142" y="652"/>
                </a:lnTo>
                <a:lnTo>
                  <a:pt x="143" y="652"/>
                </a:lnTo>
                <a:lnTo>
                  <a:pt x="143" y="651"/>
                </a:lnTo>
                <a:lnTo>
                  <a:pt x="143" y="651"/>
                </a:lnTo>
                <a:lnTo>
                  <a:pt x="143" y="650"/>
                </a:lnTo>
                <a:lnTo>
                  <a:pt x="143" y="649"/>
                </a:lnTo>
                <a:lnTo>
                  <a:pt x="143" y="648"/>
                </a:lnTo>
                <a:lnTo>
                  <a:pt x="143" y="647"/>
                </a:lnTo>
                <a:lnTo>
                  <a:pt x="143" y="647"/>
                </a:lnTo>
                <a:lnTo>
                  <a:pt x="142" y="647"/>
                </a:lnTo>
                <a:lnTo>
                  <a:pt x="142" y="646"/>
                </a:lnTo>
                <a:lnTo>
                  <a:pt x="142" y="645"/>
                </a:lnTo>
                <a:lnTo>
                  <a:pt x="142" y="644"/>
                </a:lnTo>
                <a:lnTo>
                  <a:pt x="142" y="644"/>
                </a:lnTo>
                <a:lnTo>
                  <a:pt x="142" y="643"/>
                </a:lnTo>
                <a:lnTo>
                  <a:pt x="142" y="642"/>
                </a:lnTo>
                <a:lnTo>
                  <a:pt x="142" y="641"/>
                </a:lnTo>
                <a:lnTo>
                  <a:pt x="142" y="640"/>
                </a:lnTo>
                <a:lnTo>
                  <a:pt x="142" y="639"/>
                </a:lnTo>
                <a:lnTo>
                  <a:pt x="142" y="638"/>
                </a:lnTo>
                <a:lnTo>
                  <a:pt x="142" y="637"/>
                </a:lnTo>
                <a:lnTo>
                  <a:pt x="141" y="637"/>
                </a:lnTo>
                <a:lnTo>
                  <a:pt x="141" y="637"/>
                </a:lnTo>
                <a:lnTo>
                  <a:pt x="140" y="636"/>
                </a:lnTo>
                <a:lnTo>
                  <a:pt x="140" y="635"/>
                </a:lnTo>
                <a:lnTo>
                  <a:pt x="140" y="634"/>
                </a:lnTo>
                <a:lnTo>
                  <a:pt x="140" y="633"/>
                </a:lnTo>
                <a:lnTo>
                  <a:pt x="140" y="633"/>
                </a:lnTo>
                <a:lnTo>
                  <a:pt x="141" y="633"/>
                </a:lnTo>
                <a:lnTo>
                  <a:pt x="140" y="633"/>
                </a:lnTo>
                <a:lnTo>
                  <a:pt x="141" y="633"/>
                </a:lnTo>
                <a:lnTo>
                  <a:pt x="141" y="632"/>
                </a:lnTo>
                <a:lnTo>
                  <a:pt x="142" y="632"/>
                </a:lnTo>
                <a:lnTo>
                  <a:pt x="143" y="633"/>
                </a:lnTo>
                <a:lnTo>
                  <a:pt x="143" y="632"/>
                </a:lnTo>
                <a:lnTo>
                  <a:pt x="143" y="631"/>
                </a:lnTo>
                <a:lnTo>
                  <a:pt x="144" y="631"/>
                </a:lnTo>
                <a:lnTo>
                  <a:pt x="144" y="630"/>
                </a:lnTo>
                <a:lnTo>
                  <a:pt x="144" y="630"/>
                </a:lnTo>
                <a:lnTo>
                  <a:pt x="144" y="630"/>
                </a:lnTo>
                <a:lnTo>
                  <a:pt x="145" y="629"/>
                </a:lnTo>
                <a:lnTo>
                  <a:pt x="145" y="628"/>
                </a:lnTo>
                <a:lnTo>
                  <a:pt x="146" y="628"/>
                </a:lnTo>
                <a:lnTo>
                  <a:pt x="147" y="628"/>
                </a:lnTo>
                <a:lnTo>
                  <a:pt x="147" y="627"/>
                </a:lnTo>
                <a:lnTo>
                  <a:pt x="147" y="626"/>
                </a:lnTo>
                <a:lnTo>
                  <a:pt x="146" y="626"/>
                </a:lnTo>
                <a:lnTo>
                  <a:pt x="146" y="626"/>
                </a:lnTo>
                <a:lnTo>
                  <a:pt x="145" y="626"/>
                </a:lnTo>
                <a:lnTo>
                  <a:pt x="145" y="625"/>
                </a:lnTo>
                <a:lnTo>
                  <a:pt x="144" y="624"/>
                </a:lnTo>
                <a:lnTo>
                  <a:pt x="145" y="623"/>
                </a:lnTo>
                <a:lnTo>
                  <a:pt x="145" y="623"/>
                </a:lnTo>
                <a:lnTo>
                  <a:pt x="144" y="623"/>
                </a:lnTo>
                <a:lnTo>
                  <a:pt x="144" y="622"/>
                </a:lnTo>
                <a:lnTo>
                  <a:pt x="144" y="621"/>
                </a:lnTo>
                <a:lnTo>
                  <a:pt x="144" y="620"/>
                </a:lnTo>
                <a:lnTo>
                  <a:pt x="144" y="620"/>
                </a:lnTo>
                <a:lnTo>
                  <a:pt x="144" y="620"/>
                </a:lnTo>
                <a:lnTo>
                  <a:pt x="144" y="620"/>
                </a:lnTo>
                <a:lnTo>
                  <a:pt x="145" y="620"/>
                </a:lnTo>
                <a:lnTo>
                  <a:pt x="146" y="620"/>
                </a:lnTo>
                <a:lnTo>
                  <a:pt x="146" y="619"/>
                </a:lnTo>
                <a:lnTo>
                  <a:pt x="146" y="618"/>
                </a:lnTo>
                <a:lnTo>
                  <a:pt x="146" y="617"/>
                </a:lnTo>
                <a:lnTo>
                  <a:pt x="146" y="616"/>
                </a:lnTo>
                <a:lnTo>
                  <a:pt x="146" y="616"/>
                </a:lnTo>
                <a:lnTo>
                  <a:pt x="145" y="616"/>
                </a:lnTo>
                <a:lnTo>
                  <a:pt x="145" y="615"/>
                </a:lnTo>
                <a:lnTo>
                  <a:pt x="144" y="615"/>
                </a:lnTo>
                <a:lnTo>
                  <a:pt x="144" y="614"/>
                </a:lnTo>
                <a:lnTo>
                  <a:pt x="144" y="613"/>
                </a:lnTo>
                <a:lnTo>
                  <a:pt x="144" y="613"/>
                </a:lnTo>
                <a:lnTo>
                  <a:pt x="144" y="613"/>
                </a:lnTo>
                <a:lnTo>
                  <a:pt x="144" y="612"/>
                </a:lnTo>
                <a:lnTo>
                  <a:pt x="144" y="611"/>
                </a:lnTo>
                <a:lnTo>
                  <a:pt x="143" y="611"/>
                </a:lnTo>
                <a:lnTo>
                  <a:pt x="143" y="610"/>
                </a:lnTo>
                <a:lnTo>
                  <a:pt x="143" y="609"/>
                </a:lnTo>
                <a:lnTo>
                  <a:pt x="144" y="609"/>
                </a:lnTo>
                <a:lnTo>
                  <a:pt x="144" y="609"/>
                </a:lnTo>
                <a:lnTo>
                  <a:pt x="144" y="608"/>
                </a:lnTo>
                <a:lnTo>
                  <a:pt x="144" y="607"/>
                </a:lnTo>
                <a:lnTo>
                  <a:pt x="144" y="606"/>
                </a:lnTo>
                <a:lnTo>
                  <a:pt x="143" y="606"/>
                </a:lnTo>
                <a:lnTo>
                  <a:pt x="142" y="606"/>
                </a:lnTo>
                <a:lnTo>
                  <a:pt x="143" y="606"/>
                </a:lnTo>
                <a:lnTo>
                  <a:pt x="143" y="605"/>
                </a:lnTo>
                <a:lnTo>
                  <a:pt x="142" y="605"/>
                </a:lnTo>
                <a:lnTo>
                  <a:pt x="142" y="604"/>
                </a:lnTo>
                <a:lnTo>
                  <a:pt x="141" y="604"/>
                </a:lnTo>
                <a:lnTo>
                  <a:pt x="141" y="605"/>
                </a:lnTo>
                <a:lnTo>
                  <a:pt x="140" y="604"/>
                </a:lnTo>
                <a:lnTo>
                  <a:pt x="139" y="604"/>
                </a:lnTo>
                <a:lnTo>
                  <a:pt x="139" y="603"/>
                </a:lnTo>
                <a:lnTo>
                  <a:pt x="138" y="603"/>
                </a:lnTo>
                <a:lnTo>
                  <a:pt x="138" y="602"/>
                </a:lnTo>
                <a:lnTo>
                  <a:pt x="138" y="602"/>
                </a:lnTo>
                <a:lnTo>
                  <a:pt x="137" y="602"/>
                </a:lnTo>
                <a:lnTo>
                  <a:pt x="137" y="601"/>
                </a:lnTo>
                <a:lnTo>
                  <a:pt x="137" y="601"/>
                </a:lnTo>
                <a:lnTo>
                  <a:pt x="137" y="600"/>
                </a:lnTo>
                <a:lnTo>
                  <a:pt x="137" y="599"/>
                </a:lnTo>
                <a:lnTo>
                  <a:pt x="137" y="599"/>
                </a:lnTo>
                <a:lnTo>
                  <a:pt x="136" y="599"/>
                </a:lnTo>
                <a:lnTo>
                  <a:pt x="136" y="598"/>
                </a:lnTo>
                <a:lnTo>
                  <a:pt x="136" y="597"/>
                </a:lnTo>
                <a:lnTo>
                  <a:pt x="136" y="596"/>
                </a:lnTo>
                <a:lnTo>
                  <a:pt x="136" y="595"/>
                </a:lnTo>
                <a:lnTo>
                  <a:pt x="136" y="595"/>
                </a:lnTo>
                <a:lnTo>
                  <a:pt x="135" y="595"/>
                </a:lnTo>
                <a:lnTo>
                  <a:pt x="135" y="595"/>
                </a:lnTo>
                <a:lnTo>
                  <a:pt x="134" y="595"/>
                </a:lnTo>
                <a:lnTo>
                  <a:pt x="134" y="595"/>
                </a:lnTo>
                <a:lnTo>
                  <a:pt x="134" y="595"/>
                </a:lnTo>
                <a:lnTo>
                  <a:pt x="134" y="595"/>
                </a:lnTo>
                <a:lnTo>
                  <a:pt x="134" y="594"/>
                </a:lnTo>
                <a:lnTo>
                  <a:pt x="134" y="593"/>
                </a:lnTo>
                <a:lnTo>
                  <a:pt x="134" y="592"/>
                </a:lnTo>
                <a:lnTo>
                  <a:pt x="133" y="592"/>
                </a:lnTo>
                <a:lnTo>
                  <a:pt x="132" y="592"/>
                </a:lnTo>
                <a:lnTo>
                  <a:pt x="131" y="592"/>
                </a:lnTo>
                <a:lnTo>
                  <a:pt x="130" y="592"/>
                </a:lnTo>
                <a:lnTo>
                  <a:pt x="130" y="592"/>
                </a:lnTo>
                <a:lnTo>
                  <a:pt x="130" y="592"/>
                </a:lnTo>
                <a:lnTo>
                  <a:pt x="130" y="592"/>
                </a:lnTo>
                <a:lnTo>
                  <a:pt x="129" y="592"/>
                </a:lnTo>
                <a:lnTo>
                  <a:pt x="128" y="592"/>
                </a:lnTo>
                <a:lnTo>
                  <a:pt x="128" y="591"/>
                </a:lnTo>
                <a:lnTo>
                  <a:pt x="127" y="591"/>
                </a:lnTo>
                <a:lnTo>
                  <a:pt x="127" y="590"/>
                </a:lnTo>
                <a:lnTo>
                  <a:pt x="127" y="589"/>
                </a:lnTo>
                <a:lnTo>
                  <a:pt x="126" y="589"/>
                </a:lnTo>
                <a:lnTo>
                  <a:pt x="126" y="589"/>
                </a:lnTo>
                <a:lnTo>
                  <a:pt x="125" y="589"/>
                </a:lnTo>
                <a:lnTo>
                  <a:pt x="125" y="588"/>
                </a:lnTo>
                <a:lnTo>
                  <a:pt x="125" y="587"/>
                </a:lnTo>
                <a:lnTo>
                  <a:pt x="125" y="586"/>
                </a:lnTo>
                <a:lnTo>
                  <a:pt x="125" y="585"/>
                </a:lnTo>
                <a:lnTo>
                  <a:pt x="125" y="585"/>
                </a:lnTo>
                <a:lnTo>
                  <a:pt x="125" y="585"/>
                </a:lnTo>
                <a:lnTo>
                  <a:pt x="125" y="585"/>
                </a:lnTo>
                <a:lnTo>
                  <a:pt x="126" y="585"/>
                </a:lnTo>
                <a:lnTo>
                  <a:pt x="125" y="585"/>
                </a:lnTo>
                <a:lnTo>
                  <a:pt x="125" y="584"/>
                </a:lnTo>
                <a:lnTo>
                  <a:pt x="124" y="584"/>
                </a:lnTo>
                <a:lnTo>
                  <a:pt x="123" y="585"/>
                </a:lnTo>
                <a:lnTo>
                  <a:pt x="123" y="585"/>
                </a:lnTo>
                <a:lnTo>
                  <a:pt x="123" y="585"/>
                </a:lnTo>
                <a:lnTo>
                  <a:pt x="123" y="586"/>
                </a:lnTo>
                <a:lnTo>
                  <a:pt x="122" y="586"/>
                </a:lnTo>
                <a:lnTo>
                  <a:pt x="122" y="585"/>
                </a:lnTo>
                <a:lnTo>
                  <a:pt x="121" y="586"/>
                </a:lnTo>
                <a:lnTo>
                  <a:pt x="120" y="586"/>
                </a:lnTo>
                <a:lnTo>
                  <a:pt x="119" y="586"/>
                </a:lnTo>
                <a:lnTo>
                  <a:pt x="119" y="586"/>
                </a:lnTo>
                <a:lnTo>
                  <a:pt x="118" y="586"/>
                </a:lnTo>
                <a:lnTo>
                  <a:pt x="117" y="586"/>
                </a:lnTo>
                <a:lnTo>
                  <a:pt x="116" y="586"/>
                </a:lnTo>
                <a:lnTo>
                  <a:pt x="116" y="585"/>
                </a:lnTo>
                <a:lnTo>
                  <a:pt x="116" y="586"/>
                </a:lnTo>
                <a:lnTo>
                  <a:pt x="116" y="586"/>
                </a:lnTo>
                <a:lnTo>
                  <a:pt x="116" y="587"/>
                </a:lnTo>
                <a:lnTo>
                  <a:pt x="115" y="587"/>
                </a:lnTo>
                <a:lnTo>
                  <a:pt x="115" y="586"/>
                </a:lnTo>
                <a:lnTo>
                  <a:pt x="115" y="585"/>
                </a:lnTo>
                <a:lnTo>
                  <a:pt x="114" y="585"/>
                </a:lnTo>
                <a:lnTo>
                  <a:pt x="113" y="585"/>
                </a:lnTo>
                <a:lnTo>
                  <a:pt x="113" y="585"/>
                </a:lnTo>
                <a:lnTo>
                  <a:pt x="113" y="584"/>
                </a:lnTo>
                <a:lnTo>
                  <a:pt x="113" y="583"/>
                </a:lnTo>
                <a:lnTo>
                  <a:pt x="113" y="582"/>
                </a:lnTo>
                <a:lnTo>
                  <a:pt x="113" y="582"/>
                </a:lnTo>
                <a:lnTo>
                  <a:pt x="113" y="581"/>
                </a:lnTo>
                <a:lnTo>
                  <a:pt x="113" y="580"/>
                </a:lnTo>
                <a:lnTo>
                  <a:pt x="113" y="579"/>
                </a:lnTo>
                <a:lnTo>
                  <a:pt x="112" y="579"/>
                </a:lnTo>
                <a:lnTo>
                  <a:pt x="112" y="578"/>
                </a:lnTo>
                <a:lnTo>
                  <a:pt x="112" y="578"/>
                </a:lnTo>
                <a:lnTo>
                  <a:pt x="113" y="578"/>
                </a:lnTo>
                <a:lnTo>
                  <a:pt x="113" y="577"/>
                </a:lnTo>
                <a:lnTo>
                  <a:pt x="112" y="577"/>
                </a:lnTo>
                <a:lnTo>
                  <a:pt x="112" y="577"/>
                </a:lnTo>
                <a:lnTo>
                  <a:pt x="111" y="577"/>
                </a:lnTo>
                <a:lnTo>
                  <a:pt x="111" y="576"/>
                </a:lnTo>
                <a:lnTo>
                  <a:pt x="110" y="576"/>
                </a:lnTo>
                <a:lnTo>
                  <a:pt x="109" y="576"/>
                </a:lnTo>
                <a:lnTo>
                  <a:pt x="109" y="575"/>
                </a:lnTo>
                <a:lnTo>
                  <a:pt x="108" y="575"/>
                </a:lnTo>
                <a:lnTo>
                  <a:pt x="108" y="575"/>
                </a:lnTo>
                <a:lnTo>
                  <a:pt x="108" y="574"/>
                </a:lnTo>
                <a:lnTo>
                  <a:pt x="107" y="574"/>
                </a:lnTo>
                <a:lnTo>
                  <a:pt x="106" y="574"/>
                </a:lnTo>
                <a:lnTo>
                  <a:pt x="106" y="573"/>
                </a:lnTo>
                <a:lnTo>
                  <a:pt x="106" y="572"/>
                </a:lnTo>
                <a:lnTo>
                  <a:pt x="105" y="572"/>
                </a:lnTo>
                <a:lnTo>
                  <a:pt x="105" y="571"/>
                </a:lnTo>
                <a:lnTo>
                  <a:pt x="105" y="571"/>
                </a:lnTo>
                <a:lnTo>
                  <a:pt x="105" y="570"/>
                </a:lnTo>
                <a:lnTo>
                  <a:pt x="105" y="569"/>
                </a:lnTo>
                <a:lnTo>
                  <a:pt x="104" y="569"/>
                </a:lnTo>
                <a:lnTo>
                  <a:pt x="104" y="568"/>
                </a:lnTo>
                <a:lnTo>
                  <a:pt x="105" y="568"/>
                </a:lnTo>
                <a:lnTo>
                  <a:pt x="104" y="568"/>
                </a:lnTo>
                <a:lnTo>
                  <a:pt x="104" y="567"/>
                </a:lnTo>
                <a:lnTo>
                  <a:pt x="104" y="566"/>
                </a:lnTo>
                <a:lnTo>
                  <a:pt x="104" y="565"/>
                </a:lnTo>
                <a:lnTo>
                  <a:pt x="103" y="564"/>
                </a:lnTo>
                <a:lnTo>
                  <a:pt x="103" y="564"/>
                </a:lnTo>
                <a:lnTo>
                  <a:pt x="102" y="564"/>
                </a:lnTo>
                <a:lnTo>
                  <a:pt x="102" y="563"/>
                </a:lnTo>
                <a:lnTo>
                  <a:pt x="102" y="563"/>
                </a:lnTo>
                <a:lnTo>
                  <a:pt x="101" y="563"/>
                </a:lnTo>
                <a:lnTo>
                  <a:pt x="100" y="562"/>
                </a:lnTo>
                <a:lnTo>
                  <a:pt x="100" y="561"/>
                </a:lnTo>
                <a:lnTo>
                  <a:pt x="100" y="561"/>
                </a:lnTo>
                <a:lnTo>
                  <a:pt x="100" y="560"/>
                </a:lnTo>
                <a:lnTo>
                  <a:pt x="99" y="559"/>
                </a:lnTo>
                <a:lnTo>
                  <a:pt x="98" y="558"/>
                </a:lnTo>
                <a:lnTo>
                  <a:pt x="98" y="558"/>
                </a:lnTo>
                <a:lnTo>
                  <a:pt x="97" y="558"/>
                </a:lnTo>
                <a:lnTo>
                  <a:pt x="96" y="557"/>
                </a:lnTo>
                <a:lnTo>
                  <a:pt x="95" y="556"/>
                </a:lnTo>
                <a:lnTo>
                  <a:pt x="95" y="556"/>
                </a:lnTo>
                <a:lnTo>
                  <a:pt x="95" y="555"/>
                </a:lnTo>
                <a:lnTo>
                  <a:pt x="94" y="555"/>
                </a:lnTo>
                <a:lnTo>
                  <a:pt x="94" y="554"/>
                </a:lnTo>
                <a:lnTo>
                  <a:pt x="94" y="554"/>
                </a:lnTo>
                <a:lnTo>
                  <a:pt x="94" y="553"/>
                </a:lnTo>
                <a:lnTo>
                  <a:pt x="94" y="552"/>
                </a:lnTo>
                <a:lnTo>
                  <a:pt x="94" y="551"/>
                </a:lnTo>
                <a:lnTo>
                  <a:pt x="93" y="551"/>
                </a:lnTo>
                <a:lnTo>
                  <a:pt x="93" y="550"/>
                </a:lnTo>
                <a:lnTo>
                  <a:pt x="92" y="548"/>
                </a:lnTo>
                <a:lnTo>
                  <a:pt x="91" y="547"/>
                </a:lnTo>
                <a:lnTo>
                  <a:pt x="91" y="547"/>
                </a:lnTo>
                <a:lnTo>
                  <a:pt x="91" y="546"/>
                </a:lnTo>
                <a:lnTo>
                  <a:pt x="90" y="545"/>
                </a:lnTo>
                <a:lnTo>
                  <a:pt x="90" y="544"/>
                </a:lnTo>
                <a:lnTo>
                  <a:pt x="89" y="544"/>
                </a:lnTo>
                <a:lnTo>
                  <a:pt x="89" y="544"/>
                </a:lnTo>
                <a:lnTo>
                  <a:pt x="88" y="543"/>
                </a:lnTo>
                <a:lnTo>
                  <a:pt x="88" y="542"/>
                </a:lnTo>
                <a:lnTo>
                  <a:pt x="88" y="542"/>
                </a:lnTo>
                <a:lnTo>
                  <a:pt x="88" y="541"/>
                </a:lnTo>
                <a:lnTo>
                  <a:pt x="87" y="541"/>
                </a:lnTo>
                <a:lnTo>
                  <a:pt x="87" y="540"/>
                </a:lnTo>
                <a:lnTo>
                  <a:pt x="87" y="540"/>
                </a:lnTo>
                <a:lnTo>
                  <a:pt x="87" y="539"/>
                </a:lnTo>
                <a:lnTo>
                  <a:pt x="86" y="539"/>
                </a:lnTo>
                <a:lnTo>
                  <a:pt x="85" y="539"/>
                </a:lnTo>
                <a:lnTo>
                  <a:pt x="85" y="538"/>
                </a:lnTo>
                <a:lnTo>
                  <a:pt x="85" y="537"/>
                </a:lnTo>
                <a:lnTo>
                  <a:pt x="84" y="537"/>
                </a:lnTo>
                <a:lnTo>
                  <a:pt x="85" y="537"/>
                </a:lnTo>
                <a:lnTo>
                  <a:pt x="86" y="536"/>
                </a:lnTo>
                <a:lnTo>
                  <a:pt x="85" y="536"/>
                </a:lnTo>
                <a:lnTo>
                  <a:pt x="85" y="535"/>
                </a:lnTo>
                <a:lnTo>
                  <a:pt x="86" y="535"/>
                </a:lnTo>
                <a:lnTo>
                  <a:pt x="86" y="534"/>
                </a:lnTo>
                <a:lnTo>
                  <a:pt x="86" y="533"/>
                </a:lnTo>
                <a:lnTo>
                  <a:pt x="85" y="533"/>
                </a:lnTo>
                <a:lnTo>
                  <a:pt x="85" y="533"/>
                </a:lnTo>
                <a:lnTo>
                  <a:pt x="84" y="533"/>
                </a:lnTo>
                <a:lnTo>
                  <a:pt x="84" y="532"/>
                </a:lnTo>
                <a:lnTo>
                  <a:pt x="84" y="533"/>
                </a:lnTo>
                <a:lnTo>
                  <a:pt x="83" y="533"/>
                </a:lnTo>
                <a:lnTo>
                  <a:pt x="83" y="532"/>
                </a:lnTo>
                <a:lnTo>
                  <a:pt x="82" y="532"/>
                </a:lnTo>
                <a:lnTo>
                  <a:pt x="83" y="531"/>
                </a:lnTo>
                <a:lnTo>
                  <a:pt x="82" y="531"/>
                </a:lnTo>
                <a:lnTo>
                  <a:pt x="81" y="531"/>
                </a:lnTo>
                <a:lnTo>
                  <a:pt x="80" y="531"/>
                </a:lnTo>
                <a:lnTo>
                  <a:pt x="80" y="530"/>
                </a:lnTo>
                <a:lnTo>
                  <a:pt x="80" y="531"/>
                </a:lnTo>
                <a:lnTo>
                  <a:pt x="79" y="531"/>
                </a:lnTo>
                <a:lnTo>
                  <a:pt x="79" y="530"/>
                </a:lnTo>
                <a:lnTo>
                  <a:pt x="78" y="530"/>
                </a:lnTo>
                <a:lnTo>
                  <a:pt x="78" y="530"/>
                </a:lnTo>
                <a:lnTo>
                  <a:pt x="77" y="530"/>
                </a:lnTo>
                <a:lnTo>
                  <a:pt x="77" y="530"/>
                </a:lnTo>
                <a:lnTo>
                  <a:pt x="77" y="530"/>
                </a:lnTo>
                <a:lnTo>
                  <a:pt x="77" y="530"/>
                </a:lnTo>
                <a:lnTo>
                  <a:pt x="76" y="529"/>
                </a:lnTo>
                <a:lnTo>
                  <a:pt x="75" y="529"/>
                </a:lnTo>
                <a:lnTo>
                  <a:pt x="74" y="529"/>
                </a:lnTo>
                <a:lnTo>
                  <a:pt x="74" y="528"/>
                </a:lnTo>
                <a:lnTo>
                  <a:pt x="74" y="528"/>
                </a:lnTo>
                <a:lnTo>
                  <a:pt x="74" y="527"/>
                </a:lnTo>
                <a:lnTo>
                  <a:pt x="74" y="528"/>
                </a:lnTo>
                <a:lnTo>
                  <a:pt x="73" y="528"/>
                </a:lnTo>
                <a:lnTo>
                  <a:pt x="73" y="527"/>
                </a:lnTo>
                <a:lnTo>
                  <a:pt x="73" y="527"/>
                </a:lnTo>
                <a:lnTo>
                  <a:pt x="72" y="527"/>
                </a:lnTo>
                <a:lnTo>
                  <a:pt x="71" y="527"/>
                </a:lnTo>
                <a:lnTo>
                  <a:pt x="71" y="526"/>
                </a:lnTo>
                <a:lnTo>
                  <a:pt x="72" y="526"/>
                </a:lnTo>
                <a:lnTo>
                  <a:pt x="71" y="526"/>
                </a:lnTo>
                <a:lnTo>
                  <a:pt x="70" y="526"/>
                </a:lnTo>
                <a:lnTo>
                  <a:pt x="70" y="525"/>
                </a:lnTo>
                <a:lnTo>
                  <a:pt x="69" y="525"/>
                </a:lnTo>
                <a:lnTo>
                  <a:pt x="69" y="526"/>
                </a:lnTo>
                <a:lnTo>
                  <a:pt x="68" y="526"/>
                </a:lnTo>
                <a:lnTo>
                  <a:pt x="68" y="525"/>
                </a:lnTo>
                <a:lnTo>
                  <a:pt x="67" y="525"/>
                </a:lnTo>
                <a:lnTo>
                  <a:pt x="67" y="525"/>
                </a:lnTo>
                <a:lnTo>
                  <a:pt x="67" y="524"/>
                </a:lnTo>
                <a:lnTo>
                  <a:pt x="66" y="524"/>
                </a:lnTo>
                <a:lnTo>
                  <a:pt x="65" y="524"/>
                </a:lnTo>
                <a:lnTo>
                  <a:pt x="65" y="525"/>
                </a:lnTo>
                <a:lnTo>
                  <a:pt x="65" y="526"/>
                </a:lnTo>
                <a:lnTo>
                  <a:pt x="65" y="525"/>
                </a:lnTo>
                <a:lnTo>
                  <a:pt x="64" y="526"/>
                </a:lnTo>
                <a:lnTo>
                  <a:pt x="63" y="526"/>
                </a:lnTo>
                <a:lnTo>
                  <a:pt x="63" y="526"/>
                </a:lnTo>
                <a:lnTo>
                  <a:pt x="62" y="526"/>
                </a:lnTo>
                <a:lnTo>
                  <a:pt x="62" y="525"/>
                </a:lnTo>
                <a:lnTo>
                  <a:pt x="62" y="524"/>
                </a:lnTo>
                <a:lnTo>
                  <a:pt x="62" y="523"/>
                </a:lnTo>
                <a:lnTo>
                  <a:pt x="61" y="523"/>
                </a:lnTo>
                <a:lnTo>
                  <a:pt x="61" y="523"/>
                </a:lnTo>
                <a:lnTo>
                  <a:pt x="60" y="523"/>
                </a:lnTo>
                <a:lnTo>
                  <a:pt x="60" y="523"/>
                </a:lnTo>
                <a:lnTo>
                  <a:pt x="59" y="523"/>
                </a:lnTo>
                <a:lnTo>
                  <a:pt x="58" y="523"/>
                </a:lnTo>
                <a:lnTo>
                  <a:pt x="58" y="522"/>
                </a:lnTo>
                <a:lnTo>
                  <a:pt x="58" y="521"/>
                </a:lnTo>
                <a:lnTo>
                  <a:pt x="58" y="520"/>
                </a:lnTo>
                <a:lnTo>
                  <a:pt x="58" y="520"/>
                </a:lnTo>
                <a:lnTo>
                  <a:pt x="57" y="520"/>
                </a:lnTo>
                <a:lnTo>
                  <a:pt x="56" y="519"/>
                </a:lnTo>
                <a:lnTo>
                  <a:pt x="56" y="518"/>
                </a:lnTo>
                <a:lnTo>
                  <a:pt x="56" y="518"/>
                </a:lnTo>
                <a:lnTo>
                  <a:pt x="56" y="517"/>
                </a:lnTo>
                <a:lnTo>
                  <a:pt x="56" y="516"/>
                </a:lnTo>
                <a:lnTo>
                  <a:pt x="55" y="516"/>
                </a:lnTo>
                <a:lnTo>
                  <a:pt x="55" y="516"/>
                </a:lnTo>
                <a:lnTo>
                  <a:pt x="55" y="516"/>
                </a:lnTo>
                <a:lnTo>
                  <a:pt x="54" y="516"/>
                </a:lnTo>
                <a:lnTo>
                  <a:pt x="53" y="516"/>
                </a:lnTo>
                <a:lnTo>
                  <a:pt x="53" y="516"/>
                </a:lnTo>
                <a:lnTo>
                  <a:pt x="54" y="515"/>
                </a:lnTo>
                <a:lnTo>
                  <a:pt x="53" y="515"/>
                </a:lnTo>
                <a:lnTo>
                  <a:pt x="53" y="515"/>
                </a:lnTo>
                <a:lnTo>
                  <a:pt x="53" y="514"/>
                </a:lnTo>
                <a:lnTo>
                  <a:pt x="53" y="514"/>
                </a:lnTo>
                <a:lnTo>
                  <a:pt x="53" y="513"/>
                </a:lnTo>
                <a:lnTo>
                  <a:pt x="53" y="513"/>
                </a:lnTo>
                <a:lnTo>
                  <a:pt x="53" y="513"/>
                </a:lnTo>
                <a:lnTo>
                  <a:pt x="52" y="513"/>
                </a:lnTo>
                <a:lnTo>
                  <a:pt x="51" y="513"/>
                </a:lnTo>
                <a:lnTo>
                  <a:pt x="51" y="512"/>
                </a:lnTo>
                <a:lnTo>
                  <a:pt x="51" y="511"/>
                </a:lnTo>
                <a:lnTo>
                  <a:pt x="50" y="511"/>
                </a:lnTo>
                <a:lnTo>
                  <a:pt x="49" y="511"/>
                </a:lnTo>
                <a:lnTo>
                  <a:pt x="49" y="512"/>
                </a:lnTo>
                <a:lnTo>
                  <a:pt x="49" y="511"/>
                </a:lnTo>
                <a:lnTo>
                  <a:pt x="49" y="511"/>
                </a:lnTo>
                <a:lnTo>
                  <a:pt x="48" y="511"/>
                </a:lnTo>
                <a:lnTo>
                  <a:pt x="48" y="512"/>
                </a:lnTo>
                <a:lnTo>
                  <a:pt x="47" y="513"/>
                </a:lnTo>
                <a:lnTo>
                  <a:pt x="47" y="512"/>
                </a:lnTo>
                <a:lnTo>
                  <a:pt x="47" y="511"/>
                </a:lnTo>
                <a:lnTo>
                  <a:pt x="46" y="511"/>
                </a:lnTo>
                <a:lnTo>
                  <a:pt x="47" y="511"/>
                </a:lnTo>
                <a:lnTo>
                  <a:pt x="47" y="510"/>
                </a:lnTo>
                <a:lnTo>
                  <a:pt x="46" y="510"/>
                </a:lnTo>
                <a:lnTo>
                  <a:pt x="46" y="509"/>
                </a:lnTo>
                <a:lnTo>
                  <a:pt x="45" y="509"/>
                </a:lnTo>
                <a:lnTo>
                  <a:pt x="45" y="509"/>
                </a:lnTo>
                <a:lnTo>
                  <a:pt x="45" y="508"/>
                </a:lnTo>
                <a:lnTo>
                  <a:pt x="46" y="508"/>
                </a:lnTo>
                <a:lnTo>
                  <a:pt x="45" y="508"/>
                </a:lnTo>
                <a:lnTo>
                  <a:pt x="45" y="507"/>
                </a:lnTo>
                <a:lnTo>
                  <a:pt x="44" y="507"/>
                </a:lnTo>
                <a:lnTo>
                  <a:pt x="44" y="506"/>
                </a:lnTo>
                <a:lnTo>
                  <a:pt x="43" y="506"/>
                </a:lnTo>
                <a:lnTo>
                  <a:pt x="43" y="507"/>
                </a:lnTo>
                <a:lnTo>
                  <a:pt x="42" y="507"/>
                </a:lnTo>
                <a:lnTo>
                  <a:pt x="42" y="506"/>
                </a:lnTo>
                <a:lnTo>
                  <a:pt x="42" y="506"/>
                </a:lnTo>
                <a:lnTo>
                  <a:pt x="41" y="506"/>
                </a:lnTo>
                <a:lnTo>
                  <a:pt x="41" y="505"/>
                </a:lnTo>
                <a:lnTo>
                  <a:pt x="40" y="505"/>
                </a:lnTo>
                <a:lnTo>
                  <a:pt x="40" y="504"/>
                </a:lnTo>
                <a:lnTo>
                  <a:pt x="40" y="503"/>
                </a:lnTo>
                <a:lnTo>
                  <a:pt x="41" y="503"/>
                </a:lnTo>
                <a:lnTo>
                  <a:pt x="42" y="502"/>
                </a:lnTo>
                <a:lnTo>
                  <a:pt x="42" y="502"/>
                </a:lnTo>
                <a:lnTo>
                  <a:pt x="42" y="502"/>
                </a:lnTo>
                <a:lnTo>
                  <a:pt x="42" y="501"/>
                </a:lnTo>
                <a:lnTo>
                  <a:pt x="43" y="501"/>
                </a:lnTo>
                <a:lnTo>
                  <a:pt x="43" y="500"/>
                </a:lnTo>
                <a:lnTo>
                  <a:pt x="44" y="499"/>
                </a:lnTo>
                <a:lnTo>
                  <a:pt x="44" y="499"/>
                </a:lnTo>
                <a:lnTo>
                  <a:pt x="44" y="498"/>
                </a:lnTo>
                <a:lnTo>
                  <a:pt x="45" y="498"/>
                </a:lnTo>
                <a:lnTo>
                  <a:pt x="46" y="497"/>
                </a:lnTo>
                <a:lnTo>
                  <a:pt x="46" y="497"/>
                </a:lnTo>
                <a:lnTo>
                  <a:pt x="47" y="496"/>
                </a:lnTo>
                <a:lnTo>
                  <a:pt x="47" y="496"/>
                </a:lnTo>
                <a:lnTo>
                  <a:pt x="48" y="496"/>
                </a:lnTo>
                <a:lnTo>
                  <a:pt x="48" y="495"/>
                </a:lnTo>
                <a:lnTo>
                  <a:pt x="48" y="494"/>
                </a:lnTo>
                <a:lnTo>
                  <a:pt x="48" y="493"/>
                </a:lnTo>
                <a:lnTo>
                  <a:pt x="47" y="493"/>
                </a:lnTo>
                <a:lnTo>
                  <a:pt x="47" y="492"/>
                </a:lnTo>
                <a:lnTo>
                  <a:pt x="48" y="492"/>
                </a:lnTo>
                <a:lnTo>
                  <a:pt x="49" y="492"/>
                </a:lnTo>
                <a:lnTo>
                  <a:pt x="49" y="492"/>
                </a:lnTo>
                <a:lnTo>
                  <a:pt x="50" y="491"/>
                </a:lnTo>
                <a:lnTo>
                  <a:pt x="51" y="491"/>
                </a:lnTo>
                <a:lnTo>
                  <a:pt x="51" y="490"/>
                </a:lnTo>
                <a:lnTo>
                  <a:pt x="52" y="490"/>
                </a:lnTo>
                <a:lnTo>
                  <a:pt x="52" y="489"/>
                </a:lnTo>
                <a:lnTo>
                  <a:pt x="53" y="489"/>
                </a:lnTo>
                <a:lnTo>
                  <a:pt x="53" y="488"/>
                </a:lnTo>
                <a:lnTo>
                  <a:pt x="52" y="487"/>
                </a:lnTo>
                <a:lnTo>
                  <a:pt x="52" y="486"/>
                </a:lnTo>
                <a:lnTo>
                  <a:pt x="53" y="486"/>
                </a:lnTo>
                <a:lnTo>
                  <a:pt x="53" y="485"/>
                </a:lnTo>
                <a:lnTo>
                  <a:pt x="53" y="485"/>
                </a:lnTo>
                <a:lnTo>
                  <a:pt x="54" y="485"/>
                </a:lnTo>
                <a:lnTo>
                  <a:pt x="55" y="486"/>
                </a:lnTo>
                <a:lnTo>
                  <a:pt x="56" y="486"/>
                </a:lnTo>
                <a:lnTo>
                  <a:pt x="56" y="486"/>
                </a:lnTo>
                <a:lnTo>
                  <a:pt x="56" y="485"/>
                </a:lnTo>
                <a:lnTo>
                  <a:pt x="57" y="485"/>
                </a:lnTo>
                <a:lnTo>
                  <a:pt x="57" y="484"/>
                </a:lnTo>
                <a:lnTo>
                  <a:pt x="57" y="483"/>
                </a:lnTo>
                <a:lnTo>
                  <a:pt x="58" y="483"/>
                </a:lnTo>
                <a:lnTo>
                  <a:pt x="58" y="482"/>
                </a:lnTo>
                <a:lnTo>
                  <a:pt x="58" y="482"/>
                </a:lnTo>
                <a:lnTo>
                  <a:pt x="59" y="482"/>
                </a:lnTo>
                <a:lnTo>
                  <a:pt x="59" y="481"/>
                </a:lnTo>
                <a:lnTo>
                  <a:pt x="60" y="481"/>
                </a:lnTo>
                <a:lnTo>
                  <a:pt x="60" y="480"/>
                </a:lnTo>
                <a:lnTo>
                  <a:pt x="60" y="479"/>
                </a:lnTo>
                <a:lnTo>
                  <a:pt x="60" y="478"/>
                </a:lnTo>
                <a:lnTo>
                  <a:pt x="60" y="478"/>
                </a:lnTo>
                <a:lnTo>
                  <a:pt x="60" y="478"/>
                </a:lnTo>
                <a:lnTo>
                  <a:pt x="61" y="478"/>
                </a:lnTo>
                <a:lnTo>
                  <a:pt x="61" y="477"/>
                </a:lnTo>
                <a:lnTo>
                  <a:pt x="62" y="477"/>
                </a:lnTo>
                <a:lnTo>
                  <a:pt x="63" y="477"/>
                </a:lnTo>
                <a:lnTo>
                  <a:pt x="63" y="477"/>
                </a:lnTo>
                <a:lnTo>
                  <a:pt x="64" y="476"/>
                </a:lnTo>
                <a:lnTo>
                  <a:pt x="65" y="476"/>
                </a:lnTo>
                <a:lnTo>
                  <a:pt x="65" y="475"/>
                </a:lnTo>
                <a:lnTo>
                  <a:pt x="66" y="475"/>
                </a:lnTo>
                <a:lnTo>
                  <a:pt x="66" y="474"/>
                </a:lnTo>
                <a:lnTo>
                  <a:pt x="66" y="473"/>
                </a:lnTo>
                <a:lnTo>
                  <a:pt x="66" y="472"/>
                </a:lnTo>
                <a:lnTo>
                  <a:pt x="65" y="472"/>
                </a:lnTo>
                <a:lnTo>
                  <a:pt x="64" y="471"/>
                </a:lnTo>
                <a:lnTo>
                  <a:pt x="63" y="471"/>
                </a:lnTo>
                <a:lnTo>
                  <a:pt x="63" y="470"/>
                </a:lnTo>
                <a:lnTo>
                  <a:pt x="63" y="469"/>
                </a:lnTo>
                <a:lnTo>
                  <a:pt x="63" y="469"/>
                </a:lnTo>
                <a:lnTo>
                  <a:pt x="62" y="468"/>
                </a:lnTo>
                <a:lnTo>
                  <a:pt x="62" y="468"/>
                </a:lnTo>
                <a:lnTo>
                  <a:pt x="61" y="468"/>
                </a:lnTo>
                <a:lnTo>
                  <a:pt x="61" y="467"/>
                </a:lnTo>
                <a:lnTo>
                  <a:pt x="61" y="466"/>
                </a:lnTo>
                <a:lnTo>
                  <a:pt x="61" y="465"/>
                </a:lnTo>
                <a:lnTo>
                  <a:pt x="60" y="465"/>
                </a:lnTo>
                <a:lnTo>
                  <a:pt x="60" y="465"/>
                </a:lnTo>
                <a:lnTo>
                  <a:pt x="61" y="465"/>
                </a:lnTo>
                <a:lnTo>
                  <a:pt x="62" y="465"/>
                </a:lnTo>
                <a:lnTo>
                  <a:pt x="63" y="465"/>
                </a:lnTo>
                <a:lnTo>
                  <a:pt x="63" y="464"/>
                </a:lnTo>
                <a:lnTo>
                  <a:pt x="63" y="464"/>
                </a:lnTo>
                <a:lnTo>
                  <a:pt x="64" y="465"/>
                </a:lnTo>
                <a:lnTo>
                  <a:pt x="65" y="465"/>
                </a:lnTo>
                <a:lnTo>
                  <a:pt x="66" y="465"/>
                </a:lnTo>
                <a:lnTo>
                  <a:pt x="66" y="464"/>
                </a:lnTo>
                <a:lnTo>
                  <a:pt x="66" y="463"/>
                </a:lnTo>
                <a:lnTo>
                  <a:pt x="67" y="463"/>
                </a:lnTo>
                <a:lnTo>
                  <a:pt x="67" y="464"/>
                </a:lnTo>
                <a:lnTo>
                  <a:pt x="67" y="464"/>
                </a:lnTo>
                <a:lnTo>
                  <a:pt x="67" y="463"/>
                </a:lnTo>
                <a:lnTo>
                  <a:pt x="68" y="463"/>
                </a:lnTo>
                <a:lnTo>
                  <a:pt x="69" y="462"/>
                </a:lnTo>
                <a:lnTo>
                  <a:pt x="70" y="462"/>
                </a:lnTo>
                <a:lnTo>
                  <a:pt x="70" y="462"/>
                </a:lnTo>
                <a:lnTo>
                  <a:pt x="70" y="461"/>
                </a:lnTo>
                <a:lnTo>
                  <a:pt x="71" y="461"/>
                </a:lnTo>
                <a:lnTo>
                  <a:pt x="72" y="461"/>
                </a:lnTo>
                <a:lnTo>
                  <a:pt x="72" y="460"/>
                </a:lnTo>
                <a:lnTo>
                  <a:pt x="73" y="460"/>
                </a:lnTo>
                <a:lnTo>
                  <a:pt x="73" y="459"/>
                </a:lnTo>
                <a:lnTo>
                  <a:pt x="73" y="458"/>
                </a:lnTo>
                <a:lnTo>
                  <a:pt x="72" y="458"/>
                </a:lnTo>
                <a:lnTo>
                  <a:pt x="71" y="458"/>
                </a:lnTo>
                <a:lnTo>
                  <a:pt x="70" y="458"/>
                </a:lnTo>
                <a:lnTo>
                  <a:pt x="70" y="457"/>
                </a:lnTo>
                <a:lnTo>
                  <a:pt x="70" y="456"/>
                </a:lnTo>
                <a:lnTo>
                  <a:pt x="70" y="456"/>
                </a:lnTo>
                <a:lnTo>
                  <a:pt x="70" y="455"/>
                </a:lnTo>
                <a:lnTo>
                  <a:pt x="70" y="454"/>
                </a:lnTo>
                <a:lnTo>
                  <a:pt x="69" y="454"/>
                </a:lnTo>
                <a:lnTo>
                  <a:pt x="69" y="454"/>
                </a:lnTo>
                <a:lnTo>
                  <a:pt x="68" y="454"/>
                </a:lnTo>
                <a:lnTo>
                  <a:pt x="68" y="453"/>
                </a:lnTo>
                <a:lnTo>
                  <a:pt x="67" y="452"/>
                </a:lnTo>
                <a:lnTo>
                  <a:pt x="67" y="451"/>
                </a:lnTo>
                <a:lnTo>
                  <a:pt x="67" y="451"/>
                </a:lnTo>
                <a:lnTo>
                  <a:pt x="66" y="450"/>
                </a:lnTo>
                <a:lnTo>
                  <a:pt x="66" y="449"/>
                </a:lnTo>
                <a:lnTo>
                  <a:pt x="65" y="448"/>
                </a:lnTo>
                <a:lnTo>
                  <a:pt x="65" y="447"/>
                </a:lnTo>
                <a:lnTo>
                  <a:pt x="64" y="447"/>
                </a:lnTo>
                <a:lnTo>
                  <a:pt x="64" y="447"/>
                </a:lnTo>
                <a:lnTo>
                  <a:pt x="65" y="446"/>
                </a:lnTo>
                <a:lnTo>
                  <a:pt x="65" y="445"/>
                </a:lnTo>
                <a:lnTo>
                  <a:pt x="66" y="444"/>
                </a:lnTo>
                <a:lnTo>
                  <a:pt x="67" y="442"/>
                </a:lnTo>
                <a:lnTo>
                  <a:pt x="67" y="440"/>
                </a:lnTo>
                <a:lnTo>
                  <a:pt x="67" y="440"/>
                </a:lnTo>
                <a:lnTo>
                  <a:pt x="67" y="439"/>
                </a:lnTo>
                <a:lnTo>
                  <a:pt x="67" y="438"/>
                </a:lnTo>
                <a:lnTo>
                  <a:pt x="68" y="437"/>
                </a:lnTo>
                <a:lnTo>
                  <a:pt x="70" y="431"/>
                </a:lnTo>
                <a:lnTo>
                  <a:pt x="76" y="418"/>
                </a:lnTo>
                <a:lnTo>
                  <a:pt x="77" y="417"/>
                </a:lnTo>
                <a:lnTo>
                  <a:pt x="77" y="416"/>
                </a:lnTo>
                <a:lnTo>
                  <a:pt x="77" y="416"/>
                </a:lnTo>
                <a:lnTo>
                  <a:pt x="77" y="415"/>
                </a:lnTo>
                <a:lnTo>
                  <a:pt x="77" y="414"/>
                </a:lnTo>
                <a:lnTo>
                  <a:pt x="77" y="413"/>
                </a:lnTo>
                <a:lnTo>
                  <a:pt x="76" y="413"/>
                </a:lnTo>
                <a:lnTo>
                  <a:pt x="76" y="413"/>
                </a:lnTo>
                <a:lnTo>
                  <a:pt x="76" y="412"/>
                </a:lnTo>
                <a:lnTo>
                  <a:pt x="77" y="412"/>
                </a:lnTo>
                <a:lnTo>
                  <a:pt x="77" y="411"/>
                </a:lnTo>
                <a:lnTo>
                  <a:pt x="76" y="410"/>
                </a:lnTo>
                <a:lnTo>
                  <a:pt x="75" y="410"/>
                </a:lnTo>
                <a:lnTo>
                  <a:pt x="75" y="409"/>
                </a:lnTo>
                <a:lnTo>
                  <a:pt x="74" y="409"/>
                </a:lnTo>
                <a:lnTo>
                  <a:pt x="74" y="409"/>
                </a:lnTo>
                <a:lnTo>
                  <a:pt x="74" y="409"/>
                </a:lnTo>
                <a:lnTo>
                  <a:pt x="74" y="408"/>
                </a:lnTo>
                <a:lnTo>
                  <a:pt x="74" y="407"/>
                </a:lnTo>
                <a:lnTo>
                  <a:pt x="73" y="407"/>
                </a:lnTo>
                <a:lnTo>
                  <a:pt x="72" y="406"/>
                </a:lnTo>
                <a:lnTo>
                  <a:pt x="72" y="406"/>
                </a:lnTo>
                <a:lnTo>
                  <a:pt x="73" y="406"/>
                </a:lnTo>
                <a:lnTo>
                  <a:pt x="72" y="406"/>
                </a:lnTo>
                <a:lnTo>
                  <a:pt x="72" y="405"/>
                </a:lnTo>
                <a:lnTo>
                  <a:pt x="71" y="405"/>
                </a:lnTo>
                <a:lnTo>
                  <a:pt x="71" y="404"/>
                </a:lnTo>
                <a:lnTo>
                  <a:pt x="70" y="404"/>
                </a:lnTo>
                <a:lnTo>
                  <a:pt x="70" y="404"/>
                </a:lnTo>
                <a:lnTo>
                  <a:pt x="70" y="403"/>
                </a:lnTo>
                <a:lnTo>
                  <a:pt x="69" y="403"/>
                </a:lnTo>
                <a:lnTo>
                  <a:pt x="68" y="403"/>
                </a:lnTo>
                <a:lnTo>
                  <a:pt x="68" y="404"/>
                </a:lnTo>
                <a:lnTo>
                  <a:pt x="67" y="404"/>
                </a:lnTo>
                <a:lnTo>
                  <a:pt x="67" y="404"/>
                </a:lnTo>
                <a:lnTo>
                  <a:pt x="67" y="403"/>
                </a:lnTo>
                <a:lnTo>
                  <a:pt x="66" y="403"/>
                </a:lnTo>
                <a:lnTo>
                  <a:pt x="66" y="403"/>
                </a:lnTo>
                <a:lnTo>
                  <a:pt x="65" y="403"/>
                </a:lnTo>
                <a:lnTo>
                  <a:pt x="64" y="403"/>
                </a:lnTo>
                <a:lnTo>
                  <a:pt x="63" y="403"/>
                </a:lnTo>
                <a:lnTo>
                  <a:pt x="63" y="402"/>
                </a:lnTo>
                <a:lnTo>
                  <a:pt x="63" y="402"/>
                </a:lnTo>
                <a:lnTo>
                  <a:pt x="62" y="402"/>
                </a:lnTo>
                <a:lnTo>
                  <a:pt x="61" y="402"/>
                </a:lnTo>
                <a:lnTo>
                  <a:pt x="60" y="402"/>
                </a:lnTo>
                <a:lnTo>
                  <a:pt x="60" y="402"/>
                </a:lnTo>
                <a:lnTo>
                  <a:pt x="59" y="402"/>
                </a:lnTo>
                <a:lnTo>
                  <a:pt x="58" y="403"/>
                </a:lnTo>
                <a:lnTo>
                  <a:pt x="57" y="403"/>
                </a:lnTo>
                <a:lnTo>
                  <a:pt x="57" y="403"/>
                </a:lnTo>
                <a:lnTo>
                  <a:pt x="56" y="403"/>
                </a:lnTo>
                <a:lnTo>
                  <a:pt x="56" y="403"/>
                </a:lnTo>
                <a:lnTo>
                  <a:pt x="55" y="403"/>
                </a:lnTo>
                <a:lnTo>
                  <a:pt x="53" y="403"/>
                </a:lnTo>
                <a:lnTo>
                  <a:pt x="53" y="404"/>
                </a:lnTo>
                <a:lnTo>
                  <a:pt x="53" y="404"/>
                </a:lnTo>
                <a:lnTo>
                  <a:pt x="53" y="405"/>
                </a:lnTo>
                <a:lnTo>
                  <a:pt x="52" y="405"/>
                </a:lnTo>
                <a:lnTo>
                  <a:pt x="51" y="405"/>
                </a:lnTo>
                <a:lnTo>
                  <a:pt x="50" y="405"/>
                </a:lnTo>
                <a:lnTo>
                  <a:pt x="49" y="405"/>
                </a:lnTo>
                <a:lnTo>
                  <a:pt x="48" y="404"/>
                </a:lnTo>
                <a:lnTo>
                  <a:pt x="48" y="405"/>
                </a:lnTo>
                <a:lnTo>
                  <a:pt x="47" y="405"/>
                </a:lnTo>
                <a:lnTo>
                  <a:pt x="46" y="404"/>
                </a:lnTo>
                <a:lnTo>
                  <a:pt x="46" y="405"/>
                </a:lnTo>
                <a:lnTo>
                  <a:pt x="46" y="405"/>
                </a:lnTo>
                <a:lnTo>
                  <a:pt x="46" y="404"/>
                </a:lnTo>
                <a:lnTo>
                  <a:pt x="45" y="404"/>
                </a:lnTo>
                <a:lnTo>
                  <a:pt x="45" y="405"/>
                </a:lnTo>
                <a:lnTo>
                  <a:pt x="45" y="404"/>
                </a:lnTo>
                <a:lnTo>
                  <a:pt x="44" y="404"/>
                </a:lnTo>
                <a:lnTo>
                  <a:pt x="44" y="405"/>
                </a:lnTo>
                <a:lnTo>
                  <a:pt x="44" y="406"/>
                </a:lnTo>
                <a:lnTo>
                  <a:pt x="43" y="406"/>
                </a:lnTo>
                <a:lnTo>
                  <a:pt x="43" y="406"/>
                </a:lnTo>
                <a:lnTo>
                  <a:pt x="42" y="406"/>
                </a:lnTo>
                <a:lnTo>
                  <a:pt x="42" y="406"/>
                </a:lnTo>
                <a:lnTo>
                  <a:pt x="42" y="406"/>
                </a:lnTo>
                <a:lnTo>
                  <a:pt x="41" y="406"/>
                </a:lnTo>
                <a:lnTo>
                  <a:pt x="40" y="406"/>
                </a:lnTo>
                <a:lnTo>
                  <a:pt x="39" y="406"/>
                </a:lnTo>
                <a:lnTo>
                  <a:pt x="39" y="405"/>
                </a:lnTo>
                <a:lnTo>
                  <a:pt x="39" y="405"/>
                </a:lnTo>
                <a:lnTo>
                  <a:pt x="38" y="404"/>
                </a:lnTo>
                <a:lnTo>
                  <a:pt x="37" y="404"/>
                </a:lnTo>
                <a:lnTo>
                  <a:pt x="36" y="404"/>
                </a:lnTo>
                <a:lnTo>
                  <a:pt x="35" y="404"/>
                </a:lnTo>
                <a:lnTo>
                  <a:pt x="35" y="404"/>
                </a:lnTo>
                <a:lnTo>
                  <a:pt x="35" y="403"/>
                </a:lnTo>
                <a:lnTo>
                  <a:pt x="34" y="403"/>
                </a:lnTo>
                <a:lnTo>
                  <a:pt x="33" y="403"/>
                </a:lnTo>
                <a:lnTo>
                  <a:pt x="33" y="403"/>
                </a:lnTo>
                <a:lnTo>
                  <a:pt x="32" y="403"/>
                </a:lnTo>
                <a:lnTo>
                  <a:pt x="32" y="402"/>
                </a:lnTo>
                <a:lnTo>
                  <a:pt x="32" y="401"/>
                </a:lnTo>
                <a:lnTo>
                  <a:pt x="32" y="400"/>
                </a:lnTo>
                <a:lnTo>
                  <a:pt x="32" y="399"/>
                </a:lnTo>
                <a:lnTo>
                  <a:pt x="32" y="399"/>
                </a:lnTo>
                <a:lnTo>
                  <a:pt x="33" y="399"/>
                </a:lnTo>
                <a:lnTo>
                  <a:pt x="33" y="398"/>
                </a:lnTo>
                <a:lnTo>
                  <a:pt x="33" y="397"/>
                </a:lnTo>
                <a:lnTo>
                  <a:pt x="34" y="397"/>
                </a:lnTo>
                <a:lnTo>
                  <a:pt x="34" y="396"/>
                </a:lnTo>
                <a:lnTo>
                  <a:pt x="34" y="396"/>
                </a:lnTo>
                <a:lnTo>
                  <a:pt x="33" y="396"/>
                </a:lnTo>
                <a:lnTo>
                  <a:pt x="33" y="395"/>
                </a:lnTo>
                <a:lnTo>
                  <a:pt x="34" y="395"/>
                </a:lnTo>
                <a:lnTo>
                  <a:pt x="34" y="394"/>
                </a:lnTo>
                <a:lnTo>
                  <a:pt x="34" y="393"/>
                </a:lnTo>
                <a:lnTo>
                  <a:pt x="33" y="393"/>
                </a:lnTo>
                <a:lnTo>
                  <a:pt x="33" y="392"/>
                </a:lnTo>
                <a:lnTo>
                  <a:pt x="33" y="392"/>
                </a:lnTo>
                <a:lnTo>
                  <a:pt x="33" y="391"/>
                </a:lnTo>
                <a:lnTo>
                  <a:pt x="32" y="391"/>
                </a:lnTo>
                <a:lnTo>
                  <a:pt x="32" y="391"/>
                </a:lnTo>
                <a:lnTo>
                  <a:pt x="31" y="391"/>
                </a:lnTo>
                <a:lnTo>
                  <a:pt x="30" y="391"/>
                </a:lnTo>
                <a:lnTo>
                  <a:pt x="30" y="390"/>
                </a:lnTo>
                <a:lnTo>
                  <a:pt x="31" y="390"/>
                </a:lnTo>
                <a:lnTo>
                  <a:pt x="30" y="390"/>
                </a:lnTo>
                <a:lnTo>
                  <a:pt x="30" y="389"/>
                </a:lnTo>
                <a:lnTo>
                  <a:pt x="29" y="389"/>
                </a:lnTo>
                <a:lnTo>
                  <a:pt x="29" y="389"/>
                </a:lnTo>
                <a:lnTo>
                  <a:pt x="28" y="388"/>
                </a:lnTo>
                <a:lnTo>
                  <a:pt x="28" y="387"/>
                </a:lnTo>
                <a:lnTo>
                  <a:pt x="28" y="387"/>
                </a:lnTo>
                <a:lnTo>
                  <a:pt x="28" y="386"/>
                </a:lnTo>
                <a:lnTo>
                  <a:pt x="27" y="386"/>
                </a:lnTo>
                <a:lnTo>
                  <a:pt x="27" y="385"/>
                </a:lnTo>
                <a:lnTo>
                  <a:pt x="26" y="385"/>
                </a:lnTo>
                <a:lnTo>
                  <a:pt x="26" y="385"/>
                </a:lnTo>
                <a:lnTo>
                  <a:pt x="26" y="384"/>
                </a:lnTo>
                <a:lnTo>
                  <a:pt x="25" y="383"/>
                </a:lnTo>
                <a:lnTo>
                  <a:pt x="25" y="382"/>
                </a:lnTo>
                <a:lnTo>
                  <a:pt x="26" y="382"/>
                </a:lnTo>
                <a:lnTo>
                  <a:pt x="26" y="382"/>
                </a:lnTo>
                <a:lnTo>
                  <a:pt x="26" y="381"/>
                </a:lnTo>
                <a:lnTo>
                  <a:pt x="26" y="380"/>
                </a:lnTo>
                <a:lnTo>
                  <a:pt x="26" y="379"/>
                </a:lnTo>
                <a:lnTo>
                  <a:pt x="26" y="378"/>
                </a:lnTo>
                <a:lnTo>
                  <a:pt x="27" y="378"/>
                </a:lnTo>
                <a:lnTo>
                  <a:pt x="27" y="378"/>
                </a:lnTo>
                <a:lnTo>
                  <a:pt x="27" y="377"/>
                </a:lnTo>
                <a:lnTo>
                  <a:pt x="27" y="376"/>
                </a:lnTo>
                <a:lnTo>
                  <a:pt x="28" y="376"/>
                </a:lnTo>
                <a:lnTo>
                  <a:pt x="27" y="376"/>
                </a:lnTo>
                <a:lnTo>
                  <a:pt x="27" y="375"/>
                </a:lnTo>
                <a:lnTo>
                  <a:pt x="27" y="375"/>
                </a:lnTo>
                <a:lnTo>
                  <a:pt x="27" y="374"/>
                </a:lnTo>
                <a:lnTo>
                  <a:pt x="28" y="374"/>
                </a:lnTo>
                <a:lnTo>
                  <a:pt x="28" y="373"/>
                </a:lnTo>
                <a:lnTo>
                  <a:pt x="28" y="372"/>
                </a:lnTo>
                <a:lnTo>
                  <a:pt x="27" y="372"/>
                </a:lnTo>
                <a:lnTo>
                  <a:pt x="27" y="371"/>
                </a:lnTo>
                <a:lnTo>
                  <a:pt x="26" y="371"/>
                </a:lnTo>
                <a:lnTo>
                  <a:pt x="26" y="370"/>
                </a:lnTo>
                <a:lnTo>
                  <a:pt x="26" y="369"/>
                </a:lnTo>
                <a:lnTo>
                  <a:pt x="25" y="369"/>
                </a:lnTo>
                <a:lnTo>
                  <a:pt x="25" y="368"/>
                </a:lnTo>
                <a:lnTo>
                  <a:pt x="25" y="368"/>
                </a:lnTo>
                <a:lnTo>
                  <a:pt x="24" y="368"/>
                </a:lnTo>
                <a:lnTo>
                  <a:pt x="23" y="368"/>
                </a:lnTo>
                <a:lnTo>
                  <a:pt x="22" y="368"/>
                </a:lnTo>
                <a:lnTo>
                  <a:pt x="21" y="368"/>
                </a:lnTo>
                <a:lnTo>
                  <a:pt x="21" y="368"/>
                </a:lnTo>
                <a:lnTo>
                  <a:pt x="21" y="367"/>
                </a:lnTo>
                <a:lnTo>
                  <a:pt x="20" y="367"/>
                </a:lnTo>
                <a:lnTo>
                  <a:pt x="19" y="367"/>
                </a:lnTo>
                <a:lnTo>
                  <a:pt x="18" y="366"/>
                </a:lnTo>
                <a:lnTo>
                  <a:pt x="18" y="366"/>
                </a:lnTo>
                <a:lnTo>
                  <a:pt x="17" y="366"/>
                </a:lnTo>
                <a:lnTo>
                  <a:pt x="16" y="367"/>
                </a:lnTo>
                <a:lnTo>
                  <a:pt x="15" y="367"/>
                </a:lnTo>
                <a:lnTo>
                  <a:pt x="14" y="367"/>
                </a:lnTo>
                <a:lnTo>
                  <a:pt x="14" y="367"/>
                </a:lnTo>
                <a:lnTo>
                  <a:pt x="13" y="366"/>
                </a:lnTo>
                <a:lnTo>
                  <a:pt x="0" y="359"/>
                </a:lnTo>
                <a:lnTo>
                  <a:pt x="2" y="358"/>
                </a:lnTo>
                <a:lnTo>
                  <a:pt x="4" y="355"/>
                </a:lnTo>
                <a:lnTo>
                  <a:pt x="5" y="350"/>
                </a:lnTo>
                <a:lnTo>
                  <a:pt x="7" y="348"/>
                </a:lnTo>
                <a:lnTo>
                  <a:pt x="8" y="345"/>
                </a:lnTo>
                <a:lnTo>
                  <a:pt x="12" y="342"/>
                </a:lnTo>
                <a:lnTo>
                  <a:pt x="15" y="342"/>
                </a:lnTo>
                <a:lnTo>
                  <a:pt x="17" y="340"/>
                </a:lnTo>
                <a:lnTo>
                  <a:pt x="19" y="340"/>
                </a:lnTo>
                <a:lnTo>
                  <a:pt x="21" y="338"/>
                </a:lnTo>
                <a:lnTo>
                  <a:pt x="25" y="331"/>
                </a:lnTo>
                <a:lnTo>
                  <a:pt x="25" y="328"/>
                </a:lnTo>
                <a:lnTo>
                  <a:pt x="22" y="321"/>
                </a:lnTo>
                <a:lnTo>
                  <a:pt x="24" y="319"/>
                </a:lnTo>
                <a:lnTo>
                  <a:pt x="29" y="316"/>
                </a:lnTo>
                <a:lnTo>
                  <a:pt x="32" y="310"/>
                </a:lnTo>
                <a:lnTo>
                  <a:pt x="35" y="299"/>
                </a:lnTo>
                <a:lnTo>
                  <a:pt x="40" y="287"/>
                </a:lnTo>
                <a:lnTo>
                  <a:pt x="39" y="281"/>
                </a:lnTo>
                <a:lnTo>
                  <a:pt x="35" y="271"/>
                </a:lnTo>
                <a:lnTo>
                  <a:pt x="35" y="266"/>
                </a:lnTo>
                <a:lnTo>
                  <a:pt x="38" y="261"/>
                </a:lnTo>
                <a:lnTo>
                  <a:pt x="39" y="258"/>
                </a:lnTo>
                <a:lnTo>
                  <a:pt x="41" y="258"/>
                </a:lnTo>
                <a:lnTo>
                  <a:pt x="42" y="258"/>
                </a:lnTo>
                <a:lnTo>
                  <a:pt x="42" y="258"/>
                </a:lnTo>
                <a:lnTo>
                  <a:pt x="43" y="257"/>
                </a:lnTo>
                <a:lnTo>
                  <a:pt x="44" y="257"/>
                </a:lnTo>
                <a:lnTo>
                  <a:pt x="44" y="256"/>
                </a:lnTo>
                <a:lnTo>
                  <a:pt x="45" y="256"/>
                </a:lnTo>
                <a:lnTo>
                  <a:pt x="46" y="255"/>
                </a:lnTo>
                <a:lnTo>
                  <a:pt x="47" y="254"/>
                </a:lnTo>
                <a:lnTo>
                  <a:pt x="48" y="254"/>
                </a:lnTo>
                <a:lnTo>
                  <a:pt x="49" y="254"/>
                </a:lnTo>
                <a:lnTo>
                  <a:pt x="50" y="254"/>
                </a:lnTo>
                <a:lnTo>
                  <a:pt x="50" y="253"/>
                </a:lnTo>
                <a:lnTo>
                  <a:pt x="51" y="253"/>
                </a:lnTo>
                <a:lnTo>
                  <a:pt x="52" y="253"/>
                </a:lnTo>
                <a:lnTo>
                  <a:pt x="53" y="252"/>
                </a:lnTo>
                <a:lnTo>
                  <a:pt x="53" y="252"/>
                </a:lnTo>
                <a:lnTo>
                  <a:pt x="53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0"/>
                </a:lnTo>
                <a:lnTo>
                  <a:pt x="54" y="249"/>
                </a:lnTo>
                <a:lnTo>
                  <a:pt x="53" y="248"/>
                </a:lnTo>
                <a:lnTo>
                  <a:pt x="53" y="248"/>
                </a:lnTo>
                <a:lnTo>
                  <a:pt x="53" y="247"/>
                </a:lnTo>
                <a:lnTo>
                  <a:pt x="53" y="247"/>
                </a:lnTo>
                <a:lnTo>
                  <a:pt x="53" y="246"/>
                </a:lnTo>
                <a:lnTo>
                  <a:pt x="52" y="245"/>
                </a:lnTo>
                <a:lnTo>
                  <a:pt x="52" y="244"/>
                </a:lnTo>
                <a:lnTo>
                  <a:pt x="52" y="244"/>
                </a:lnTo>
                <a:lnTo>
                  <a:pt x="53" y="243"/>
                </a:lnTo>
                <a:lnTo>
                  <a:pt x="53" y="242"/>
                </a:lnTo>
                <a:lnTo>
                  <a:pt x="53" y="241"/>
                </a:lnTo>
                <a:lnTo>
                  <a:pt x="54" y="241"/>
                </a:lnTo>
                <a:lnTo>
                  <a:pt x="56" y="241"/>
                </a:lnTo>
                <a:lnTo>
                  <a:pt x="57" y="241"/>
                </a:lnTo>
                <a:lnTo>
                  <a:pt x="58" y="241"/>
                </a:lnTo>
                <a:lnTo>
                  <a:pt x="59" y="241"/>
                </a:lnTo>
                <a:lnTo>
                  <a:pt x="60" y="241"/>
                </a:lnTo>
                <a:lnTo>
                  <a:pt x="60" y="241"/>
                </a:lnTo>
                <a:lnTo>
                  <a:pt x="61" y="241"/>
                </a:lnTo>
                <a:lnTo>
                  <a:pt x="62" y="241"/>
                </a:lnTo>
                <a:lnTo>
                  <a:pt x="63" y="241"/>
                </a:lnTo>
                <a:lnTo>
                  <a:pt x="63" y="240"/>
                </a:lnTo>
                <a:lnTo>
                  <a:pt x="64" y="239"/>
                </a:lnTo>
                <a:lnTo>
                  <a:pt x="65" y="238"/>
                </a:lnTo>
                <a:lnTo>
                  <a:pt x="66" y="238"/>
                </a:lnTo>
                <a:lnTo>
                  <a:pt x="67" y="238"/>
                </a:lnTo>
                <a:lnTo>
                  <a:pt x="67" y="238"/>
                </a:lnTo>
                <a:lnTo>
                  <a:pt x="68" y="238"/>
                </a:lnTo>
                <a:lnTo>
                  <a:pt x="69" y="239"/>
                </a:lnTo>
                <a:lnTo>
                  <a:pt x="70" y="239"/>
                </a:lnTo>
                <a:lnTo>
                  <a:pt x="70" y="240"/>
                </a:lnTo>
                <a:lnTo>
                  <a:pt x="71" y="241"/>
                </a:lnTo>
                <a:lnTo>
                  <a:pt x="72" y="241"/>
                </a:lnTo>
                <a:lnTo>
                  <a:pt x="72" y="241"/>
                </a:lnTo>
                <a:lnTo>
                  <a:pt x="73" y="241"/>
                </a:lnTo>
                <a:lnTo>
                  <a:pt x="74" y="242"/>
                </a:lnTo>
                <a:lnTo>
                  <a:pt x="74" y="242"/>
                </a:lnTo>
                <a:lnTo>
                  <a:pt x="75" y="243"/>
                </a:lnTo>
                <a:lnTo>
                  <a:pt x="76" y="243"/>
                </a:lnTo>
                <a:lnTo>
                  <a:pt x="76" y="244"/>
                </a:lnTo>
                <a:lnTo>
                  <a:pt x="77" y="244"/>
                </a:lnTo>
                <a:lnTo>
                  <a:pt x="77" y="244"/>
                </a:lnTo>
                <a:lnTo>
                  <a:pt x="78" y="244"/>
                </a:lnTo>
                <a:lnTo>
                  <a:pt x="79" y="244"/>
                </a:lnTo>
                <a:lnTo>
                  <a:pt x="80" y="244"/>
                </a:lnTo>
                <a:lnTo>
                  <a:pt x="80" y="244"/>
                </a:lnTo>
                <a:lnTo>
                  <a:pt x="81" y="244"/>
                </a:lnTo>
                <a:lnTo>
                  <a:pt x="81" y="245"/>
                </a:lnTo>
                <a:lnTo>
                  <a:pt x="82" y="245"/>
                </a:lnTo>
                <a:lnTo>
                  <a:pt x="83" y="245"/>
                </a:lnTo>
                <a:lnTo>
                  <a:pt x="84" y="245"/>
                </a:lnTo>
                <a:lnTo>
                  <a:pt x="84" y="244"/>
                </a:lnTo>
                <a:lnTo>
                  <a:pt x="85" y="244"/>
                </a:lnTo>
                <a:lnTo>
                  <a:pt x="86" y="244"/>
                </a:lnTo>
                <a:lnTo>
                  <a:pt x="87" y="243"/>
                </a:lnTo>
                <a:lnTo>
                  <a:pt x="87" y="242"/>
                </a:lnTo>
                <a:lnTo>
                  <a:pt x="88" y="242"/>
                </a:lnTo>
                <a:lnTo>
                  <a:pt x="88" y="241"/>
                </a:lnTo>
                <a:lnTo>
                  <a:pt x="88" y="241"/>
                </a:lnTo>
                <a:lnTo>
                  <a:pt x="88" y="240"/>
                </a:lnTo>
                <a:lnTo>
                  <a:pt x="88" y="239"/>
                </a:lnTo>
                <a:lnTo>
                  <a:pt x="88" y="238"/>
                </a:lnTo>
                <a:lnTo>
                  <a:pt x="88" y="237"/>
                </a:lnTo>
                <a:lnTo>
                  <a:pt x="88" y="237"/>
                </a:lnTo>
                <a:lnTo>
                  <a:pt x="89" y="236"/>
                </a:lnTo>
                <a:lnTo>
                  <a:pt x="89" y="235"/>
                </a:lnTo>
                <a:lnTo>
                  <a:pt x="90" y="234"/>
                </a:lnTo>
                <a:lnTo>
                  <a:pt x="91" y="234"/>
                </a:lnTo>
                <a:lnTo>
                  <a:pt x="91" y="234"/>
                </a:lnTo>
                <a:lnTo>
                  <a:pt x="92" y="234"/>
                </a:lnTo>
                <a:lnTo>
                  <a:pt x="93" y="234"/>
                </a:lnTo>
                <a:lnTo>
                  <a:pt x="94" y="234"/>
                </a:lnTo>
                <a:lnTo>
                  <a:pt x="95" y="234"/>
                </a:lnTo>
                <a:lnTo>
                  <a:pt x="95" y="235"/>
                </a:lnTo>
                <a:lnTo>
                  <a:pt x="96" y="235"/>
                </a:lnTo>
                <a:lnTo>
                  <a:pt x="97" y="234"/>
                </a:lnTo>
                <a:lnTo>
                  <a:pt x="98" y="235"/>
                </a:lnTo>
                <a:lnTo>
                  <a:pt x="98" y="235"/>
                </a:lnTo>
                <a:lnTo>
                  <a:pt x="99" y="235"/>
                </a:lnTo>
                <a:lnTo>
                  <a:pt x="99" y="236"/>
                </a:lnTo>
                <a:lnTo>
                  <a:pt x="100" y="236"/>
                </a:lnTo>
                <a:lnTo>
                  <a:pt x="101" y="236"/>
                </a:lnTo>
                <a:lnTo>
                  <a:pt x="102" y="236"/>
                </a:lnTo>
                <a:lnTo>
                  <a:pt x="102" y="236"/>
                </a:lnTo>
                <a:lnTo>
                  <a:pt x="103" y="236"/>
                </a:lnTo>
                <a:lnTo>
                  <a:pt x="103" y="235"/>
                </a:lnTo>
                <a:lnTo>
                  <a:pt x="104" y="235"/>
                </a:lnTo>
                <a:lnTo>
                  <a:pt x="105" y="235"/>
                </a:lnTo>
                <a:lnTo>
                  <a:pt x="105" y="234"/>
                </a:lnTo>
                <a:lnTo>
                  <a:pt x="105" y="234"/>
                </a:lnTo>
                <a:lnTo>
                  <a:pt x="105" y="233"/>
                </a:lnTo>
                <a:lnTo>
                  <a:pt x="105" y="232"/>
                </a:lnTo>
                <a:lnTo>
                  <a:pt x="105" y="231"/>
                </a:lnTo>
                <a:lnTo>
                  <a:pt x="106" y="231"/>
                </a:lnTo>
                <a:lnTo>
                  <a:pt x="106" y="230"/>
                </a:lnTo>
                <a:lnTo>
                  <a:pt x="106" y="230"/>
                </a:lnTo>
                <a:lnTo>
                  <a:pt x="107" y="230"/>
                </a:lnTo>
                <a:lnTo>
                  <a:pt x="107" y="229"/>
                </a:lnTo>
                <a:lnTo>
                  <a:pt x="108" y="228"/>
                </a:lnTo>
                <a:lnTo>
                  <a:pt x="109" y="227"/>
                </a:lnTo>
                <a:lnTo>
                  <a:pt x="109" y="226"/>
                </a:lnTo>
                <a:lnTo>
                  <a:pt x="110" y="226"/>
                </a:lnTo>
                <a:lnTo>
                  <a:pt x="110" y="225"/>
                </a:lnTo>
                <a:lnTo>
                  <a:pt x="111" y="224"/>
                </a:lnTo>
                <a:lnTo>
                  <a:pt x="111" y="223"/>
                </a:lnTo>
                <a:lnTo>
                  <a:pt x="112" y="223"/>
                </a:lnTo>
                <a:lnTo>
                  <a:pt x="113" y="222"/>
                </a:lnTo>
                <a:lnTo>
                  <a:pt x="113" y="221"/>
                </a:lnTo>
                <a:lnTo>
                  <a:pt x="115" y="220"/>
                </a:lnTo>
                <a:lnTo>
                  <a:pt x="116" y="220"/>
                </a:lnTo>
                <a:lnTo>
                  <a:pt x="116" y="219"/>
                </a:lnTo>
                <a:lnTo>
                  <a:pt x="117" y="218"/>
                </a:lnTo>
                <a:lnTo>
                  <a:pt x="119" y="217"/>
                </a:lnTo>
                <a:lnTo>
                  <a:pt x="119" y="217"/>
                </a:lnTo>
                <a:lnTo>
                  <a:pt x="120" y="217"/>
                </a:lnTo>
                <a:lnTo>
                  <a:pt x="121" y="217"/>
                </a:lnTo>
                <a:lnTo>
                  <a:pt x="122" y="216"/>
                </a:lnTo>
                <a:lnTo>
                  <a:pt x="123" y="215"/>
                </a:lnTo>
                <a:lnTo>
                  <a:pt x="123" y="215"/>
                </a:lnTo>
                <a:lnTo>
                  <a:pt x="125" y="215"/>
                </a:lnTo>
                <a:lnTo>
                  <a:pt x="126" y="214"/>
                </a:lnTo>
                <a:lnTo>
                  <a:pt x="127" y="214"/>
                </a:lnTo>
                <a:lnTo>
                  <a:pt x="128" y="213"/>
                </a:lnTo>
                <a:lnTo>
                  <a:pt x="129" y="213"/>
                </a:lnTo>
                <a:lnTo>
                  <a:pt x="131" y="213"/>
                </a:lnTo>
                <a:lnTo>
                  <a:pt x="132" y="213"/>
                </a:lnTo>
                <a:lnTo>
                  <a:pt x="133" y="213"/>
                </a:lnTo>
                <a:lnTo>
                  <a:pt x="134" y="212"/>
                </a:lnTo>
                <a:lnTo>
                  <a:pt x="134" y="212"/>
                </a:lnTo>
                <a:lnTo>
                  <a:pt x="134" y="211"/>
                </a:lnTo>
                <a:lnTo>
                  <a:pt x="135" y="211"/>
                </a:lnTo>
                <a:lnTo>
                  <a:pt x="136" y="211"/>
                </a:lnTo>
                <a:lnTo>
                  <a:pt x="137" y="211"/>
                </a:lnTo>
                <a:lnTo>
                  <a:pt x="137" y="210"/>
                </a:lnTo>
                <a:lnTo>
                  <a:pt x="138" y="210"/>
                </a:lnTo>
                <a:lnTo>
                  <a:pt x="139" y="210"/>
                </a:lnTo>
                <a:lnTo>
                  <a:pt x="140" y="210"/>
                </a:lnTo>
                <a:lnTo>
                  <a:pt x="140" y="209"/>
                </a:lnTo>
                <a:lnTo>
                  <a:pt x="141" y="208"/>
                </a:lnTo>
                <a:lnTo>
                  <a:pt x="141" y="207"/>
                </a:lnTo>
                <a:lnTo>
                  <a:pt x="141" y="206"/>
                </a:lnTo>
                <a:lnTo>
                  <a:pt x="141" y="206"/>
                </a:lnTo>
                <a:lnTo>
                  <a:pt x="142" y="205"/>
                </a:lnTo>
                <a:lnTo>
                  <a:pt x="143" y="204"/>
                </a:lnTo>
                <a:lnTo>
                  <a:pt x="144" y="203"/>
                </a:lnTo>
                <a:lnTo>
                  <a:pt x="144" y="203"/>
                </a:lnTo>
                <a:lnTo>
                  <a:pt x="145" y="203"/>
                </a:lnTo>
                <a:lnTo>
                  <a:pt x="146" y="202"/>
                </a:lnTo>
                <a:lnTo>
                  <a:pt x="147" y="201"/>
                </a:lnTo>
                <a:lnTo>
                  <a:pt x="148" y="200"/>
                </a:lnTo>
                <a:lnTo>
                  <a:pt x="149" y="199"/>
                </a:lnTo>
                <a:lnTo>
                  <a:pt x="150" y="199"/>
                </a:lnTo>
                <a:lnTo>
                  <a:pt x="150" y="199"/>
                </a:lnTo>
                <a:lnTo>
                  <a:pt x="151" y="199"/>
                </a:lnTo>
                <a:lnTo>
                  <a:pt x="151" y="199"/>
                </a:lnTo>
                <a:lnTo>
                  <a:pt x="152" y="198"/>
                </a:lnTo>
                <a:lnTo>
                  <a:pt x="153" y="198"/>
                </a:lnTo>
                <a:lnTo>
                  <a:pt x="154" y="199"/>
                </a:lnTo>
                <a:lnTo>
                  <a:pt x="155" y="199"/>
                </a:lnTo>
                <a:lnTo>
                  <a:pt x="155" y="199"/>
                </a:lnTo>
                <a:lnTo>
                  <a:pt x="156" y="199"/>
                </a:lnTo>
                <a:lnTo>
                  <a:pt x="157" y="199"/>
                </a:lnTo>
                <a:lnTo>
                  <a:pt x="158" y="200"/>
                </a:lnTo>
                <a:lnTo>
                  <a:pt x="158" y="200"/>
                </a:lnTo>
                <a:lnTo>
                  <a:pt x="158" y="201"/>
                </a:lnTo>
                <a:lnTo>
                  <a:pt x="159" y="201"/>
                </a:lnTo>
                <a:lnTo>
                  <a:pt x="160" y="201"/>
                </a:lnTo>
                <a:lnTo>
                  <a:pt x="161" y="200"/>
                </a:lnTo>
                <a:lnTo>
                  <a:pt x="162" y="200"/>
                </a:lnTo>
                <a:lnTo>
                  <a:pt x="162" y="199"/>
                </a:lnTo>
                <a:lnTo>
                  <a:pt x="162" y="199"/>
                </a:lnTo>
                <a:lnTo>
                  <a:pt x="162" y="199"/>
                </a:lnTo>
                <a:lnTo>
                  <a:pt x="162" y="198"/>
                </a:lnTo>
                <a:lnTo>
                  <a:pt x="163" y="198"/>
                </a:lnTo>
                <a:lnTo>
                  <a:pt x="163" y="197"/>
                </a:lnTo>
                <a:lnTo>
                  <a:pt x="164" y="196"/>
                </a:lnTo>
                <a:lnTo>
                  <a:pt x="165" y="194"/>
                </a:lnTo>
                <a:lnTo>
                  <a:pt x="165" y="193"/>
                </a:lnTo>
                <a:lnTo>
                  <a:pt x="165" y="192"/>
                </a:lnTo>
                <a:lnTo>
                  <a:pt x="166" y="191"/>
                </a:lnTo>
                <a:lnTo>
                  <a:pt x="167" y="191"/>
                </a:lnTo>
                <a:lnTo>
                  <a:pt x="167" y="190"/>
                </a:lnTo>
                <a:lnTo>
                  <a:pt x="168" y="190"/>
                </a:lnTo>
                <a:lnTo>
                  <a:pt x="168" y="189"/>
                </a:lnTo>
                <a:lnTo>
                  <a:pt x="169" y="189"/>
                </a:lnTo>
                <a:lnTo>
                  <a:pt x="169" y="189"/>
                </a:lnTo>
                <a:lnTo>
                  <a:pt x="170" y="189"/>
                </a:lnTo>
                <a:lnTo>
                  <a:pt x="170" y="190"/>
                </a:lnTo>
                <a:lnTo>
                  <a:pt x="171" y="190"/>
                </a:lnTo>
                <a:lnTo>
                  <a:pt x="172" y="190"/>
                </a:lnTo>
                <a:lnTo>
                  <a:pt x="172" y="191"/>
                </a:lnTo>
                <a:lnTo>
                  <a:pt x="172" y="191"/>
                </a:lnTo>
                <a:lnTo>
                  <a:pt x="173" y="192"/>
                </a:lnTo>
                <a:lnTo>
                  <a:pt x="174" y="192"/>
                </a:lnTo>
                <a:lnTo>
                  <a:pt x="175" y="192"/>
                </a:lnTo>
                <a:lnTo>
                  <a:pt x="176" y="192"/>
                </a:lnTo>
                <a:lnTo>
                  <a:pt x="179" y="191"/>
                </a:lnTo>
                <a:lnTo>
                  <a:pt x="179" y="190"/>
                </a:lnTo>
                <a:lnTo>
                  <a:pt x="180" y="190"/>
                </a:lnTo>
                <a:lnTo>
                  <a:pt x="180" y="189"/>
                </a:lnTo>
                <a:lnTo>
                  <a:pt x="181" y="189"/>
                </a:lnTo>
                <a:lnTo>
                  <a:pt x="182" y="189"/>
                </a:lnTo>
                <a:lnTo>
                  <a:pt x="183" y="188"/>
                </a:lnTo>
                <a:lnTo>
                  <a:pt x="185" y="187"/>
                </a:lnTo>
                <a:lnTo>
                  <a:pt x="185" y="186"/>
                </a:lnTo>
                <a:lnTo>
                  <a:pt x="186" y="186"/>
                </a:lnTo>
                <a:lnTo>
                  <a:pt x="186" y="186"/>
                </a:lnTo>
                <a:lnTo>
                  <a:pt x="186" y="185"/>
                </a:lnTo>
                <a:lnTo>
                  <a:pt x="187" y="184"/>
                </a:lnTo>
                <a:lnTo>
                  <a:pt x="188" y="183"/>
                </a:lnTo>
                <a:lnTo>
                  <a:pt x="189" y="182"/>
                </a:lnTo>
                <a:lnTo>
                  <a:pt x="190" y="182"/>
                </a:lnTo>
                <a:lnTo>
                  <a:pt x="190" y="181"/>
                </a:lnTo>
                <a:lnTo>
                  <a:pt x="191" y="181"/>
                </a:lnTo>
                <a:lnTo>
                  <a:pt x="192" y="181"/>
                </a:lnTo>
                <a:lnTo>
                  <a:pt x="192" y="180"/>
                </a:lnTo>
                <a:lnTo>
                  <a:pt x="193" y="180"/>
                </a:lnTo>
                <a:lnTo>
                  <a:pt x="193" y="179"/>
                </a:lnTo>
                <a:lnTo>
                  <a:pt x="194" y="179"/>
                </a:lnTo>
                <a:lnTo>
                  <a:pt x="195" y="179"/>
                </a:lnTo>
                <a:lnTo>
                  <a:pt x="196" y="179"/>
                </a:lnTo>
                <a:lnTo>
                  <a:pt x="197" y="179"/>
                </a:lnTo>
                <a:lnTo>
                  <a:pt x="197" y="178"/>
                </a:lnTo>
                <a:lnTo>
                  <a:pt x="197" y="178"/>
                </a:lnTo>
                <a:lnTo>
                  <a:pt x="198" y="178"/>
                </a:lnTo>
                <a:lnTo>
                  <a:pt x="199" y="178"/>
                </a:lnTo>
                <a:lnTo>
                  <a:pt x="200" y="178"/>
                </a:lnTo>
                <a:lnTo>
                  <a:pt x="200" y="178"/>
                </a:lnTo>
                <a:lnTo>
                  <a:pt x="201" y="178"/>
                </a:lnTo>
                <a:lnTo>
                  <a:pt x="202" y="178"/>
                </a:lnTo>
                <a:lnTo>
                  <a:pt x="203" y="177"/>
                </a:lnTo>
                <a:lnTo>
                  <a:pt x="204" y="177"/>
                </a:lnTo>
                <a:lnTo>
                  <a:pt x="204" y="177"/>
                </a:lnTo>
                <a:lnTo>
                  <a:pt x="204" y="176"/>
                </a:lnTo>
                <a:lnTo>
                  <a:pt x="205" y="176"/>
                </a:lnTo>
                <a:lnTo>
                  <a:pt x="205" y="175"/>
                </a:lnTo>
                <a:lnTo>
                  <a:pt x="206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4"/>
                </a:lnTo>
                <a:lnTo>
                  <a:pt x="208" y="174"/>
                </a:lnTo>
                <a:lnTo>
                  <a:pt x="208" y="175"/>
                </a:lnTo>
                <a:lnTo>
                  <a:pt x="209" y="175"/>
                </a:lnTo>
                <a:lnTo>
                  <a:pt x="209" y="175"/>
                </a:lnTo>
                <a:lnTo>
                  <a:pt x="210" y="175"/>
                </a:lnTo>
                <a:lnTo>
                  <a:pt x="211" y="175"/>
                </a:lnTo>
                <a:lnTo>
                  <a:pt x="211" y="175"/>
                </a:lnTo>
                <a:lnTo>
                  <a:pt x="211" y="175"/>
                </a:lnTo>
                <a:lnTo>
                  <a:pt x="212" y="175"/>
                </a:lnTo>
                <a:lnTo>
                  <a:pt x="213" y="175"/>
                </a:lnTo>
                <a:lnTo>
                  <a:pt x="214" y="175"/>
                </a:lnTo>
                <a:lnTo>
                  <a:pt x="214" y="175"/>
                </a:lnTo>
                <a:lnTo>
                  <a:pt x="215" y="175"/>
                </a:lnTo>
                <a:lnTo>
                  <a:pt x="216" y="175"/>
                </a:lnTo>
                <a:lnTo>
                  <a:pt x="217" y="175"/>
                </a:lnTo>
                <a:lnTo>
                  <a:pt x="218" y="175"/>
                </a:lnTo>
                <a:lnTo>
                  <a:pt x="218" y="175"/>
                </a:lnTo>
                <a:lnTo>
                  <a:pt x="219" y="175"/>
                </a:lnTo>
                <a:lnTo>
                  <a:pt x="220" y="175"/>
                </a:lnTo>
                <a:lnTo>
                  <a:pt x="221" y="175"/>
                </a:lnTo>
                <a:lnTo>
                  <a:pt x="221" y="175"/>
                </a:lnTo>
                <a:lnTo>
                  <a:pt x="221" y="175"/>
                </a:lnTo>
                <a:lnTo>
                  <a:pt x="222" y="175"/>
                </a:lnTo>
                <a:lnTo>
                  <a:pt x="223" y="175"/>
                </a:lnTo>
                <a:lnTo>
                  <a:pt x="223" y="174"/>
                </a:lnTo>
                <a:lnTo>
                  <a:pt x="224" y="174"/>
                </a:lnTo>
                <a:lnTo>
                  <a:pt x="225" y="174"/>
                </a:lnTo>
                <a:lnTo>
                  <a:pt x="225" y="175"/>
                </a:lnTo>
                <a:lnTo>
                  <a:pt x="225" y="175"/>
                </a:lnTo>
                <a:lnTo>
                  <a:pt x="225" y="175"/>
                </a:lnTo>
                <a:lnTo>
                  <a:pt x="225" y="176"/>
                </a:lnTo>
                <a:lnTo>
                  <a:pt x="225" y="177"/>
                </a:lnTo>
                <a:lnTo>
                  <a:pt x="225" y="178"/>
                </a:lnTo>
                <a:lnTo>
                  <a:pt x="225" y="179"/>
                </a:lnTo>
                <a:lnTo>
                  <a:pt x="225" y="179"/>
                </a:lnTo>
                <a:lnTo>
                  <a:pt x="225" y="179"/>
                </a:lnTo>
                <a:lnTo>
                  <a:pt x="225" y="180"/>
                </a:lnTo>
                <a:lnTo>
                  <a:pt x="224" y="180"/>
                </a:lnTo>
                <a:lnTo>
                  <a:pt x="223" y="180"/>
                </a:lnTo>
                <a:lnTo>
                  <a:pt x="222" y="180"/>
                </a:lnTo>
                <a:lnTo>
                  <a:pt x="221" y="180"/>
                </a:lnTo>
                <a:lnTo>
                  <a:pt x="221" y="179"/>
                </a:lnTo>
                <a:lnTo>
                  <a:pt x="221" y="179"/>
                </a:lnTo>
                <a:lnTo>
                  <a:pt x="221" y="179"/>
                </a:lnTo>
                <a:lnTo>
                  <a:pt x="221" y="178"/>
                </a:lnTo>
                <a:lnTo>
                  <a:pt x="220" y="177"/>
                </a:lnTo>
                <a:lnTo>
                  <a:pt x="219" y="177"/>
                </a:lnTo>
                <a:lnTo>
                  <a:pt x="218" y="177"/>
                </a:lnTo>
                <a:lnTo>
                  <a:pt x="218" y="177"/>
                </a:lnTo>
                <a:lnTo>
                  <a:pt x="218" y="178"/>
                </a:lnTo>
                <a:lnTo>
                  <a:pt x="217" y="179"/>
                </a:lnTo>
                <a:lnTo>
                  <a:pt x="217" y="179"/>
                </a:lnTo>
                <a:lnTo>
                  <a:pt x="217" y="180"/>
                </a:lnTo>
                <a:lnTo>
                  <a:pt x="217" y="181"/>
                </a:lnTo>
                <a:lnTo>
                  <a:pt x="217" y="182"/>
                </a:lnTo>
                <a:lnTo>
                  <a:pt x="216" y="182"/>
                </a:lnTo>
                <a:lnTo>
                  <a:pt x="216" y="182"/>
                </a:lnTo>
                <a:lnTo>
                  <a:pt x="217" y="182"/>
                </a:lnTo>
                <a:lnTo>
                  <a:pt x="217" y="183"/>
                </a:lnTo>
                <a:lnTo>
                  <a:pt x="217" y="184"/>
                </a:lnTo>
                <a:lnTo>
                  <a:pt x="218" y="184"/>
                </a:lnTo>
                <a:lnTo>
                  <a:pt x="218" y="184"/>
                </a:lnTo>
                <a:lnTo>
                  <a:pt x="219" y="184"/>
                </a:lnTo>
                <a:lnTo>
                  <a:pt x="220" y="184"/>
                </a:lnTo>
                <a:lnTo>
                  <a:pt x="221" y="183"/>
                </a:lnTo>
                <a:lnTo>
                  <a:pt x="221" y="182"/>
                </a:lnTo>
                <a:lnTo>
                  <a:pt x="221" y="182"/>
                </a:lnTo>
                <a:lnTo>
                  <a:pt x="221" y="182"/>
                </a:lnTo>
                <a:lnTo>
                  <a:pt x="222" y="182"/>
                </a:lnTo>
                <a:lnTo>
                  <a:pt x="223" y="182"/>
                </a:lnTo>
                <a:lnTo>
                  <a:pt x="223" y="182"/>
                </a:lnTo>
                <a:lnTo>
                  <a:pt x="224" y="183"/>
                </a:lnTo>
                <a:lnTo>
                  <a:pt x="224" y="184"/>
                </a:lnTo>
                <a:lnTo>
                  <a:pt x="225" y="183"/>
                </a:lnTo>
                <a:lnTo>
                  <a:pt x="225" y="183"/>
                </a:lnTo>
                <a:lnTo>
                  <a:pt x="226" y="182"/>
                </a:lnTo>
                <a:lnTo>
                  <a:pt x="227" y="182"/>
                </a:lnTo>
                <a:lnTo>
                  <a:pt x="227" y="182"/>
                </a:lnTo>
                <a:lnTo>
                  <a:pt x="228" y="182"/>
                </a:lnTo>
                <a:lnTo>
                  <a:pt x="228" y="181"/>
                </a:lnTo>
                <a:lnTo>
                  <a:pt x="228" y="181"/>
                </a:lnTo>
                <a:lnTo>
                  <a:pt x="229" y="180"/>
                </a:lnTo>
                <a:lnTo>
                  <a:pt x="230" y="180"/>
                </a:lnTo>
                <a:lnTo>
                  <a:pt x="230" y="179"/>
                </a:lnTo>
                <a:lnTo>
                  <a:pt x="231" y="179"/>
                </a:lnTo>
                <a:lnTo>
                  <a:pt x="232" y="179"/>
                </a:lnTo>
                <a:lnTo>
                  <a:pt x="232" y="179"/>
                </a:lnTo>
                <a:lnTo>
                  <a:pt x="232" y="179"/>
                </a:lnTo>
                <a:lnTo>
                  <a:pt x="233" y="179"/>
                </a:lnTo>
                <a:lnTo>
                  <a:pt x="234" y="179"/>
                </a:lnTo>
                <a:lnTo>
                  <a:pt x="234" y="178"/>
                </a:lnTo>
                <a:lnTo>
                  <a:pt x="235" y="178"/>
                </a:lnTo>
                <a:lnTo>
                  <a:pt x="235" y="177"/>
                </a:lnTo>
                <a:lnTo>
                  <a:pt x="235" y="177"/>
                </a:lnTo>
                <a:lnTo>
                  <a:pt x="236" y="177"/>
                </a:lnTo>
                <a:lnTo>
                  <a:pt x="237" y="177"/>
                </a:lnTo>
                <a:lnTo>
                  <a:pt x="238" y="177"/>
                </a:lnTo>
                <a:lnTo>
                  <a:pt x="239" y="177"/>
                </a:lnTo>
                <a:lnTo>
                  <a:pt x="239" y="176"/>
                </a:lnTo>
                <a:lnTo>
                  <a:pt x="240" y="176"/>
                </a:lnTo>
                <a:lnTo>
                  <a:pt x="240" y="177"/>
                </a:lnTo>
                <a:lnTo>
                  <a:pt x="240" y="176"/>
                </a:lnTo>
                <a:lnTo>
                  <a:pt x="241" y="176"/>
                </a:lnTo>
                <a:lnTo>
                  <a:pt x="242" y="177"/>
                </a:lnTo>
                <a:lnTo>
                  <a:pt x="242" y="177"/>
                </a:lnTo>
                <a:lnTo>
                  <a:pt x="242" y="176"/>
                </a:lnTo>
                <a:lnTo>
                  <a:pt x="243" y="176"/>
                </a:lnTo>
                <a:lnTo>
                  <a:pt x="243" y="177"/>
                </a:lnTo>
                <a:lnTo>
                  <a:pt x="244" y="177"/>
                </a:lnTo>
                <a:lnTo>
                  <a:pt x="244" y="178"/>
                </a:lnTo>
                <a:lnTo>
                  <a:pt x="244" y="179"/>
                </a:lnTo>
                <a:lnTo>
                  <a:pt x="243" y="179"/>
                </a:lnTo>
                <a:lnTo>
                  <a:pt x="243" y="179"/>
                </a:lnTo>
                <a:lnTo>
                  <a:pt x="243" y="180"/>
                </a:lnTo>
                <a:lnTo>
                  <a:pt x="243" y="181"/>
                </a:lnTo>
                <a:lnTo>
                  <a:pt x="243" y="182"/>
                </a:lnTo>
                <a:lnTo>
                  <a:pt x="243" y="183"/>
                </a:lnTo>
                <a:lnTo>
                  <a:pt x="243" y="184"/>
                </a:lnTo>
                <a:lnTo>
                  <a:pt x="243" y="186"/>
                </a:lnTo>
                <a:lnTo>
                  <a:pt x="243" y="186"/>
                </a:lnTo>
                <a:lnTo>
                  <a:pt x="242" y="187"/>
                </a:lnTo>
                <a:lnTo>
                  <a:pt x="242" y="188"/>
                </a:lnTo>
                <a:lnTo>
                  <a:pt x="242" y="189"/>
                </a:lnTo>
                <a:lnTo>
                  <a:pt x="242" y="189"/>
                </a:lnTo>
                <a:lnTo>
                  <a:pt x="242" y="190"/>
                </a:lnTo>
                <a:lnTo>
                  <a:pt x="241" y="190"/>
                </a:lnTo>
                <a:lnTo>
                  <a:pt x="241" y="191"/>
                </a:lnTo>
                <a:lnTo>
                  <a:pt x="241" y="192"/>
                </a:lnTo>
                <a:lnTo>
                  <a:pt x="241" y="192"/>
                </a:lnTo>
                <a:lnTo>
                  <a:pt x="241" y="193"/>
                </a:lnTo>
                <a:lnTo>
                  <a:pt x="242" y="193"/>
                </a:lnTo>
                <a:lnTo>
                  <a:pt x="242" y="193"/>
                </a:lnTo>
                <a:lnTo>
                  <a:pt x="243" y="193"/>
                </a:lnTo>
                <a:lnTo>
                  <a:pt x="244" y="193"/>
                </a:lnTo>
                <a:lnTo>
                  <a:pt x="245" y="193"/>
                </a:lnTo>
                <a:lnTo>
                  <a:pt x="246" y="193"/>
                </a:lnTo>
                <a:lnTo>
                  <a:pt x="246" y="194"/>
                </a:lnTo>
                <a:lnTo>
                  <a:pt x="246" y="194"/>
                </a:lnTo>
                <a:lnTo>
                  <a:pt x="246" y="195"/>
                </a:lnTo>
                <a:lnTo>
                  <a:pt x="247" y="195"/>
                </a:lnTo>
                <a:lnTo>
                  <a:pt x="247" y="196"/>
                </a:lnTo>
                <a:lnTo>
                  <a:pt x="248" y="196"/>
                </a:lnTo>
                <a:lnTo>
                  <a:pt x="249" y="196"/>
                </a:lnTo>
                <a:lnTo>
                  <a:pt x="249" y="196"/>
                </a:lnTo>
                <a:lnTo>
                  <a:pt x="249" y="197"/>
                </a:lnTo>
                <a:lnTo>
                  <a:pt x="249" y="198"/>
                </a:lnTo>
                <a:lnTo>
                  <a:pt x="250" y="198"/>
                </a:lnTo>
                <a:lnTo>
                  <a:pt x="251" y="198"/>
                </a:lnTo>
                <a:lnTo>
                  <a:pt x="252" y="198"/>
                </a:lnTo>
                <a:lnTo>
                  <a:pt x="252" y="199"/>
                </a:lnTo>
                <a:lnTo>
                  <a:pt x="252" y="199"/>
                </a:lnTo>
                <a:lnTo>
                  <a:pt x="253" y="199"/>
                </a:lnTo>
                <a:lnTo>
                  <a:pt x="253" y="199"/>
                </a:lnTo>
                <a:lnTo>
                  <a:pt x="253" y="200"/>
                </a:lnTo>
                <a:lnTo>
                  <a:pt x="254" y="200"/>
                </a:lnTo>
                <a:lnTo>
                  <a:pt x="253" y="200"/>
                </a:lnTo>
                <a:lnTo>
                  <a:pt x="253" y="201"/>
                </a:lnTo>
                <a:lnTo>
                  <a:pt x="254" y="201"/>
                </a:lnTo>
                <a:lnTo>
                  <a:pt x="255" y="201"/>
                </a:lnTo>
                <a:lnTo>
                  <a:pt x="255" y="202"/>
                </a:lnTo>
                <a:lnTo>
                  <a:pt x="255" y="203"/>
                </a:lnTo>
                <a:lnTo>
                  <a:pt x="256" y="203"/>
                </a:lnTo>
                <a:lnTo>
                  <a:pt x="256" y="204"/>
                </a:lnTo>
                <a:lnTo>
                  <a:pt x="256" y="203"/>
                </a:lnTo>
                <a:lnTo>
                  <a:pt x="256" y="204"/>
                </a:lnTo>
                <a:lnTo>
                  <a:pt x="256" y="205"/>
                </a:lnTo>
                <a:lnTo>
                  <a:pt x="256" y="205"/>
                </a:lnTo>
                <a:lnTo>
                  <a:pt x="256" y="206"/>
                </a:lnTo>
                <a:lnTo>
                  <a:pt x="257" y="206"/>
                </a:lnTo>
                <a:lnTo>
                  <a:pt x="257" y="206"/>
                </a:lnTo>
                <a:lnTo>
                  <a:pt x="258" y="206"/>
                </a:lnTo>
                <a:lnTo>
                  <a:pt x="259" y="206"/>
                </a:lnTo>
                <a:lnTo>
                  <a:pt x="259" y="206"/>
                </a:lnTo>
                <a:lnTo>
                  <a:pt x="260" y="206"/>
                </a:lnTo>
                <a:lnTo>
                  <a:pt x="260" y="205"/>
                </a:lnTo>
                <a:lnTo>
                  <a:pt x="260" y="205"/>
                </a:lnTo>
                <a:lnTo>
                  <a:pt x="260" y="206"/>
                </a:lnTo>
                <a:lnTo>
                  <a:pt x="261" y="206"/>
                </a:lnTo>
                <a:lnTo>
                  <a:pt x="262" y="206"/>
                </a:lnTo>
                <a:lnTo>
                  <a:pt x="263" y="206"/>
                </a:lnTo>
                <a:lnTo>
                  <a:pt x="263" y="205"/>
                </a:lnTo>
                <a:lnTo>
                  <a:pt x="263" y="205"/>
                </a:lnTo>
                <a:lnTo>
                  <a:pt x="263" y="204"/>
                </a:lnTo>
                <a:lnTo>
                  <a:pt x="264" y="204"/>
                </a:lnTo>
                <a:lnTo>
                  <a:pt x="264" y="203"/>
                </a:lnTo>
                <a:lnTo>
                  <a:pt x="265" y="203"/>
                </a:lnTo>
                <a:lnTo>
                  <a:pt x="266" y="203"/>
                </a:lnTo>
                <a:lnTo>
                  <a:pt x="267" y="203"/>
                </a:lnTo>
                <a:lnTo>
                  <a:pt x="267" y="202"/>
                </a:lnTo>
                <a:lnTo>
                  <a:pt x="268" y="202"/>
                </a:lnTo>
                <a:lnTo>
                  <a:pt x="269" y="202"/>
                </a:lnTo>
                <a:lnTo>
                  <a:pt x="270" y="202"/>
                </a:lnTo>
                <a:lnTo>
                  <a:pt x="270" y="201"/>
                </a:lnTo>
                <a:lnTo>
                  <a:pt x="271" y="201"/>
                </a:lnTo>
                <a:lnTo>
                  <a:pt x="272" y="200"/>
                </a:lnTo>
                <a:lnTo>
                  <a:pt x="273" y="200"/>
                </a:lnTo>
                <a:lnTo>
                  <a:pt x="274" y="200"/>
                </a:lnTo>
                <a:lnTo>
                  <a:pt x="276" y="199"/>
                </a:lnTo>
                <a:lnTo>
                  <a:pt x="277" y="199"/>
                </a:lnTo>
                <a:lnTo>
                  <a:pt x="277" y="199"/>
                </a:lnTo>
                <a:lnTo>
                  <a:pt x="278" y="199"/>
                </a:lnTo>
                <a:lnTo>
                  <a:pt x="279" y="199"/>
                </a:lnTo>
                <a:lnTo>
                  <a:pt x="280" y="199"/>
                </a:lnTo>
                <a:lnTo>
                  <a:pt x="281" y="199"/>
                </a:lnTo>
                <a:lnTo>
                  <a:pt x="281" y="199"/>
                </a:lnTo>
                <a:lnTo>
                  <a:pt x="281" y="200"/>
                </a:lnTo>
                <a:lnTo>
                  <a:pt x="282" y="200"/>
                </a:lnTo>
                <a:lnTo>
                  <a:pt x="282" y="201"/>
                </a:lnTo>
                <a:lnTo>
                  <a:pt x="283" y="201"/>
                </a:lnTo>
                <a:lnTo>
                  <a:pt x="284" y="201"/>
                </a:lnTo>
                <a:lnTo>
                  <a:pt x="284" y="201"/>
                </a:lnTo>
                <a:lnTo>
                  <a:pt x="284" y="200"/>
                </a:lnTo>
                <a:lnTo>
                  <a:pt x="285" y="200"/>
                </a:lnTo>
                <a:lnTo>
                  <a:pt x="285" y="201"/>
                </a:lnTo>
                <a:lnTo>
                  <a:pt x="285" y="202"/>
                </a:lnTo>
                <a:lnTo>
                  <a:pt x="286" y="202"/>
                </a:lnTo>
                <a:lnTo>
                  <a:pt x="287" y="203"/>
                </a:lnTo>
                <a:lnTo>
                  <a:pt x="288" y="202"/>
                </a:lnTo>
                <a:lnTo>
                  <a:pt x="288" y="203"/>
                </a:lnTo>
                <a:lnTo>
                  <a:pt x="289" y="203"/>
                </a:lnTo>
                <a:lnTo>
                  <a:pt x="289" y="202"/>
                </a:lnTo>
                <a:lnTo>
                  <a:pt x="290" y="202"/>
                </a:lnTo>
                <a:lnTo>
                  <a:pt x="291" y="202"/>
                </a:lnTo>
                <a:lnTo>
                  <a:pt x="291" y="203"/>
                </a:lnTo>
                <a:lnTo>
                  <a:pt x="291" y="203"/>
                </a:lnTo>
                <a:lnTo>
                  <a:pt x="291" y="203"/>
                </a:lnTo>
                <a:lnTo>
                  <a:pt x="292" y="203"/>
                </a:lnTo>
                <a:lnTo>
                  <a:pt x="294" y="204"/>
                </a:lnTo>
                <a:lnTo>
                  <a:pt x="294" y="205"/>
                </a:lnTo>
                <a:lnTo>
                  <a:pt x="295" y="205"/>
                </a:lnTo>
                <a:lnTo>
                  <a:pt x="295" y="206"/>
                </a:lnTo>
                <a:lnTo>
                  <a:pt x="295" y="206"/>
                </a:lnTo>
                <a:lnTo>
                  <a:pt x="295" y="206"/>
                </a:lnTo>
                <a:lnTo>
                  <a:pt x="296" y="206"/>
                </a:lnTo>
                <a:lnTo>
                  <a:pt x="296" y="207"/>
                </a:lnTo>
                <a:lnTo>
                  <a:pt x="296" y="208"/>
                </a:lnTo>
                <a:lnTo>
                  <a:pt x="297" y="208"/>
                </a:lnTo>
                <a:lnTo>
                  <a:pt x="298" y="209"/>
                </a:lnTo>
                <a:lnTo>
                  <a:pt x="298" y="209"/>
                </a:lnTo>
                <a:lnTo>
                  <a:pt x="298" y="210"/>
                </a:lnTo>
                <a:lnTo>
                  <a:pt x="299" y="210"/>
                </a:lnTo>
                <a:lnTo>
                  <a:pt x="300" y="210"/>
                </a:lnTo>
                <a:lnTo>
                  <a:pt x="301" y="210"/>
                </a:lnTo>
                <a:lnTo>
                  <a:pt x="302" y="210"/>
                </a:lnTo>
                <a:lnTo>
                  <a:pt x="302" y="210"/>
                </a:lnTo>
                <a:lnTo>
                  <a:pt x="302" y="210"/>
                </a:lnTo>
                <a:lnTo>
                  <a:pt x="303" y="210"/>
                </a:lnTo>
                <a:lnTo>
                  <a:pt x="304" y="211"/>
                </a:lnTo>
                <a:lnTo>
                  <a:pt x="305" y="211"/>
                </a:lnTo>
                <a:lnTo>
                  <a:pt x="305" y="210"/>
                </a:lnTo>
                <a:lnTo>
                  <a:pt x="305" y="210"/>
                </a:lnTo>
                <a:lnTo>
                  <a:pt x="305" y="211"/>
                </a:lnTo>
                <a:lnTo>
                  <a:pt x="306" y="211"/>
                </a:lnTo>
                <a:lnTo>
                  <a:pt x="306" y="212"/>
                </a:lnTo>
                <a:lnTo>
                  <a:pt x="307" y="212"/>
                </a:lnTo>
                <a:lnTo>
                  <a:pt x="308" y="211"/>
                </a:lnTo>
                <a:lnTo>
                  <a:pt x="309" y="211"/>
                </a:lnTo>
                <a:lnTo>
                  <a:pt x="309" y="212"/>
                </a:lnTo>
                <a:lnTo>
                  <a:pt x="309" y="212"/>
                </a:lnTo>
                <a:lnTo>
                  <a:pt x="309" y="213"/>
                </a:lnTo>
                <a:lnTo>
                  <a:pt x="310" y="213"/>
                </a:lnTo>
                <a:lnTo>
                  <a:pt x="311" y="213"/>
                </a:lnTo>
                <a:lnTo>
                  <a:pt x="312" y="213"/>
                </a:lnTo>
                <a:lnTo>
                  <a:pt x="312" y="214"/>
                </a:lnTo>
                <a:lnTo>
                  <a:pt x="312" y="215"/>
                </a:lnTo>
                <a:lnTo>
                  <a:pt x="313" y="215"/>
                </a:lnTo>
                <a:lnTo>
                  <a:pt x="314" y="215"/>
                </a:lnTo>
                <a:lnTo>
                  <a:pt x="315" y="215"/>
                </a:lnTo>
                <a:lnTo>
                  <a:pt x="316" y="216"/>
                </a:lnTo>
                <a:lnTo>
                  <a:pt x="316" y="216"/>
                </a:lnTo>
                <a:lnTo>
                  <a:pt x="317" y="216"/>
                </a:lnTo>
                <a:lnTo>
                  <a:pt x="318" y="216"/>
                </a:lnTo>
                <a:lnTo>
                  <a:pt x="318" y="217"/>
                </a:lnTo>
                <a:lnTo>
                  <a:pt x="318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20" y="217"/>
                </a:lnTo>
                <a:lnTo>
                  <a:pt x="321" y="217"/>
                </a:lnTo>
                <a:lnTo>
                  <a:pt x="322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6"/>
                </a:lnTo>
                <a:lnTo>
                  <a:pt x="324" y="216"/>
                </a:lnTo>
                <a:lnTo>
                  <a:pt x="325" y="216"/>
                </a:lnTo>
                <a:lnTo>
                  <a:pt x="325" y="217"/>
                </a:lnTo>
                <a:lnTo>
                  <a:pt x="325" y="217"/>
                </a:lnTo>
                <a:lnTo>
                  <a:pt x="325" y="218"/>
                </a:lnTo>
                <a:lnTo>
                  <a:pt x="326" y="218"/>
                </a:lnTo>
                <a:lnTo>
                  <a:pt x="326" y="219"/>
                </a:lnTo>
                <a:lnTo>
                  <a:pt x="326" y="220"/>
                </a:lnTo>
                <a:lnTo>
                  <a:pt x="326" y="220"/>
                </a:lnTo>
                <a:lnTo>
                  <a:pt x="326" y="220"/>
                </a:lnTo>
                <a:lnTo>
                  <a:pt x="327" y="221"/>
                </a:lnTo>
                <a:lnTo>
                  <a:pt x="328" y="221"/>
                </a:lnTo>
                <a:lnTo>
                  <a:pt x="328" y="222"/>
                </a:lnTo>
                <a:lnTo>
                  <a:pt x="329" y="222"/>
                </a:lnTo>
                <a:lnTo>
                  <a:pt x="329" y="223"/>
                </a:lnTo>
                <a:lnTo>
                  <a:pt x="330" y="223"/>
                </a:lnTo>
                <a:lnTo>
                  <a:pt x="332" y="223"/>
                </a:lnTo>
                <a:lnTo>
                  <a:pt x="333" y="222"/>
                </a:lnTo>
                <a:lnTo>
                  <a:pt x="333" y="222"/>
                </a:lnTo>
                <a:lnTo>
                  <a:pt x="334" y="221"/>
                </a:lnTo>
                <a:lnTo>
                  <a:pt x="335" y="221"/>
                </a:lnTo>
                <a:lnTo>
                  <a:pt x="336" y="220"/>
                </a:lnTo>
                <a:lnTo>
                  <a:pt x="337" y="220"/>
                </a:lnTo>
                <a:lnTo>
                  <a:pt x="337" y="220"/>
                </a:lnTo>
                <a:lnTo>
                  <a:pt x="338" y="220"/>
                </a:lnTo>
                <a:lnTo>
                  <a:pt x="339" y="220"/>
                </a:lnTo>
                <a:lnTo>
                  <a:pt x="340" y="220"/>
                </a:lnTo>
                <a:lnTo>
                  <a:pt x="340" y="219"/>
                </a:lnTo>
                <a:lnTo>
                  <a:pt x="341" y="219"/>
                </a:lnTo>
                <a:lnTo>
                  <a:pt x="342" y="218"/>
                </a:lnTo>
                <a:lnTo>
                  <a:pt x="343" y="218"/>
                </a:lnTo>
                <a:lnTo>
                  <a:pt x="344" y="218"/>
                </a:lnTo>
                <a:lnTo>
                  <a:pt x="344" y="219"/>
                </a:lnTo>
                <a:lnTo>
                  <a:pt x="344" y="220"/>
                </a:lnTo>
                <a:lnTo>
                  <a:pt x="344" y="220"/>
                </a:lnTo>
                <a:lnTo>
                  <a:pt x="344" y="220"/>
                </a:lnTo>
                <a:lnTo>
                  <a:pt x="344" y="221"/>
                </a:lnTo>
                <a:lnTo>
                  <a:pt x="344" y="223"/>
                </a:lnTo>
                <a:lnTo>
                  <a:pt x="344" y="223"/>
                </a:lnTo>
                <a:lnTo>
                  <a:pt x="345" y="224"/>
                </a:lnTo>
                <a:lnTo>
                  <a:pt x="346" y="225"/>
                </a:lnTo>
                <a:lnTo>
                  <a:pt x="347" y="225"/>
                </a:lnTo>
                <a:lnTo>
                  <a:pt x="347" y="226"/>
                </a:lnTo>
                <a:lnTo>
                  <a:pt x="347" y="227"/>
                </a:lnTo>
                <a:lnTo>
                  <a:pt x="347" y="227"/>
                </a:lnTo>
                <a:lnTo>
                  <a:pt x="348" y="227"/>
                </a:lnTo>
                <a:lnTo>
                  <a:pt x="348" y="227"/>
                </a:lnTo>
                <a:lnTo>
                  <a:pt x="349" y="228"/>
                </a:lnTo>
                <a:lnTo>
                  <a:pt x="349" y="229"/>
                </a:lnTo>
                <a:lnTo>
                  <a:pt x="350" y="229"/>
                </a:lnTo>
                <a:lnTo>
                  <a:pt x="350" y="230"/>
                </a:lnTo>
                <a:lnTo>
                  <a:pt x="351" y="230"/>
                </a:lnTo>
                <a:lnTo>
                  <a:pt x="351" y="231"/>
                </a:lnTo>
                <a:lnTo>
                  <a:pt x="351" y="232"/>
                </a:lnTo>
                <a:lnTo>
                  <a:pt x="351" y="233"/>
                </a:lnTo>
                <a:lnTo>
                  <a:pt x="351" y="234"/>
                </a:lnTo>
                <a:lnTo>
                  <a:pt x="351" y="234"/>
                </a:lnTo>
                <a:lnTo>
                  <a:pt x="351" y="235"/>
                </a:lnTo>
                <a:lnTo>
                  <a:pt x="352" y="235"/>
                </a:lnTo>
                <a:lnTo>
                  <a:pt x="352" y="236"/>
                </a:lnTo>
                <a:lnTo>
                  <a:pt x="352" y="237"/>
                </a:lnTo>
                <a:lnTo>
                  <a:pt x="353" y="237"/>
                </a:lnTo>
                <a:lnTo>
                  <a:pt x="354" y="237"/>
                </a:lnTo>
                <a:lnTo>
                  <a:pt x="354" y="237"/>
                </a:lnTo>
                <a:lnTo>
                  <a:pt x="354" y="237"/>
                </a:lnTo>
                <a:lnTo>
                  <a:pt x="355" y="237"/>
                </a:lnTo>
                <a:lnTo>
                  <a:pt x="355" y="238"/>
                </a:lnTo>
                <a:lnTo>
                  <a:pt x="356" y="239"/>
                </a:lnTo>
                <a:lnTo>
                  <a:pt x="357" y="239"/>
                </a:lnTo>
                <a:lnTo>
                  <a:pt x="358" y="239"/>
                </a:lnTo>
                <a:lnTo>
                  <a:pt x="358" y="239"/>
                </a:lnTo>
                <a:lnTo>
                  <a:pt x="359" y="239"/>
                </a:lnTo>
                <a:lnTo>
                  <a:pt x="360" y="239"/>
                </a:lnTo>
                <a:lnTo>
                  <a:pt x="361" y="239"/>
                </a:lnTo>
                <a:lnTo>
                  <a:pt x="361" y="239"/>
                </a:lnTo>
                <a:lnTo>
                  <a:pt x="362" y="240"/>
                </a:lnTo>
                <a:lnTo>
                  <a:pt x="363" y="240"/>
                </a:lnTo>
                <a:lnTo>
                  <a:pt x="364" y="241"/>
                </a:lnTo>
                <a:lnTo>
                  <a:pt x="365" y="241"/>
                </a:lnTo>
                <a:lnTo>
                  <a:pt x="365" y="241"/>
                </a:lnTo>
                <a:lnTo>
                  <a:pt x="365" y="241"/>
                </a:lnTo>
                <a:lnTo>
                  <a:pt x="366" y="241"/>
                </a:lnTo>
                <a:lnTo>
                  <a:pt x="367" y="241"/>
                </a:lnTo>
                <a:lnTo>
                  <a:pt x="368" y="241"/>
                </a:lnTo>
                <a:lnTo>
                  <a:pt x="370" y="242"/>
                </a:lnTo>
                <a:lnTo>
                  <a:pt x="371" y="242"/>
                </a:lnTo>
                <a:lnTo>
                  <a:pt x="372" y="241"/>
                </a:lnTo>
                <a:lnTo>
                  <a:pt x="373" y="241"/>
                </a:lnTo>
                <a:lnTo>
                  <a:pt x="374" y="241"/>
                </a:lnTo>
                <a:lnTo>
                  <a:pt x="375" y="241"/>
                </a:lnTo>
                <a:lnTo>
                  <a:pt x="375" y="241"/>
                </a:lnTo>
                <a:lnTo>
                  <a:pt x="376" y="241"/>
                </a:lnTo>
                <a:lnTo>
                  <a:pt x="377" y="240"/>
                </a:lnTo>
                <a:lnTo>
                  <a:pt x="378" y="239"/>
                </a:lnTo>
                <a:lnTo>
                  <a:pt x="379" y="238"/>
                </a:lnTo>
                <a:lnTo>
                  <a:pt x="379" y="237"/>
                </a:lnTo>
                <a:lnTo>
                  <a:pt x="379" y="237"/>
                </a:lnTo>
                <a:lnTo>
                  <a:pt x="380" y="236"/>
                </a:lnTo>
                <a:lnTo>
                  <a:pt x="381" y="236"/>
                </a:lnTo>
                <a:lnTo>
                  <a:pt x="381" y="235"/>
                </a:lnTo>
                <a:lnTo>
                  <a:pt x="381" y="234"/>
                </a:lnTo>
                <a:lnTo>
                  <a:pt x="382" y="234"/>
                </a:lnTo>
                <a:lnTo>
                  <a:pt x="382" y="233"/>
                </a:lnTo>
                <a:lnTo>
                  <a:pt x="382" y="233"/>
                </a:lnTo>
                <a:lnTo>
                  <a:pt x="382" y="232"/>
                </a:lnTo>
                <a:lnTo>
                  <a:pt x="383" y="231"/>
                </a:lnTo>
                <a:lnTo>
                  <a:pt x="385" y="230"/>
                </a:lnTo>
                <a:lnTo>
                  <a:pt x="386" y="230"/>
                </a:lnTo>
                <a:lnTo>
                  <a:pt x="387" y="230"/>
                </a:lnTo>
                <a:lnTo>
                  <a:pt x="388" y="230"/>
                </a:lnTo>
                <a:lnTo>
                  <a:pt x="388" y="229"/>
                </a:lnTo>
                <a:lnTo>
                  <a:pt x="389" y="229"/>
                </a:lnTo>
                <a:lnTo>
                  <a:pt x="390" y="228"/>
                </a:lnTo>
                <a:lnTo>
                  <a:pt x="391" y="228"/>
                </a:lnTo>
                <a:lnTo>
                  <a:pt x="392" y="228"/>
                </a:lnTo>
                <a:lnTo>
                  <a:pt x="392" y="227"/>
                </a:lnTo>
                <a:lnTo>
                  <a:pt x="393" y="227"/>
                </a:lnTo>
                <a:lnTo>
                  <a:pt x="393" y="227"/>
                </a:lnTo>
                <a:lnTo>
                  <a:pt x="394" y="226"/>
                </a:lnTo>
                <a:lnTo>
                  <a:pt x="394" y="225"/>
                </a:lnTo>
                <a:lnTo>
                  <a:pt x="395" y="225"/>
                </a:lnTo>
                <a:lnTo>
                  <a:pt x="395" y="224"/>
                </a:lnTo>
                <a:lnTo>
                  <a:pt x="396" y="224"/>
                </a:lnTo>
                <a:lnTo>
                  <a:pt x="396" y="224"/>
                </a:lnTo>
                <a:lnTo>
                  <a:pt x="396" y="223"/>
                </a:lnTo>
                <a:lnTo>
                  <a:pt x="397" y="223"/>
                </a:lnTo>
                <a:lnTo>
                  <a:pt x="397" y="223"/>
                </a:lnTo>
                <a:lnTo>
                  <a:pt x="396" y="223"/>
                </a:lnTo>
                <a:lnTo>
                  <a:pt x="396" y="222"/>
                </a:lnTo>
                <a:lnTo>
                  <a:pt x="396" y="222"/>
                </a:lnTo>
                <a:lnTo>
                  <a:pt x="395" y="221"/>
                </a:lnTo>
                <a:lnTo>
                  <a:pt x="394" y="221"/>
                </a:lnTo>
                <a:lnTo>
                  <a:pt x="394" y="220"/>
                </a:lnTo>
                <a:lnTo>
                  <a:pt x="393" y="220"/>
                </a:lnTo>
                <a:lnTo>
                  <a:pt x="393" y="220"/>
                </a:lnTo>
                <a:lnTo>
                  <a:pt x="392" y="220"/>
                </a:lnTo>
                <a:lnTo>
                  <a:pt x="391" y="220"/>
                </a:lnTo>
                <a:lnTo>
                  <a:pt x="390" y="220"/>
                </a:lnTo>
                <a:lnTo>
                  <a:pt x="389" y="219"/>
                </a:lnTo>
                <a:lnTo>
                  <a:pt x="389" y="219"/>
                </a:lnTo>
                <a:lnTo>
                  <a:pt x="388" y="218"/>
                </a:lnTo>
                <a:lnTo>
                  <a:pt x="387" y="217"/>
                </a:lnTo>
                <a:lnTo>
                  <a:pt x="386" y="217"/>
                </a:lnTo>
                <a:lnTo>
                  <a:pt x="386" y="217"/>
                </a:lnTo>
                <a:lnTo>
                  <a:pt x="385" y="217"/>
                </a:lnTo>
                <a:lnTo>
                  <a:pt x="384" y="217"/>
                </a:lnTo>
                <a:lnTo>
                  <a:pt x="383" y="217"/>
                </a:lnTo>
                <a:lnTo>
                  <a:pt x="382" y="217"/>
                </a:lnTo>
                <a:lnTo>
                  <a:pt x="382" y="217"/>
                </a:lnTo>
                <a:lnTo>
                  <a:pt x="381" y="217"/>
                </a:lnTo>
                <a:lnTo>
                  <a:pt x="379" y="216"/>
                </a:lnTo>
                <a:lnTo>
                  <a:pt x="378" y="216"/>
                </a:lnTo>
                <a:lnTo>
                  <a:pt x="377" y="216"/>
                </a:lnTo>
                <a:lnTo>
                  <a:pt x="377" y="215"/>
                </a:lnTo>
                <a:lnTo>
                  <a:pt x="376" y="215"/>
                </a:lnTo>
                <a:lnTo>
                  <a:pt x="375" y="215"/>
                </a:lnTo>
                <a:lnTo>
                  <a:pt x="375" y="214"/>
                </a:lnTo>
                <a:lnTo>
                  <a:pt x="375" y="214"/>
                </a:lnTo>
                <a:lnTo>
                  <a:pt x="375" y="213"/>
                </a:lnTo>
                <a:lnTo>
                  <a:pt x="374" y="213"/>
                </a:lnTo>
                <a:lnTo>
                  <a:pt x="374" y="213"/>
                </a:lnTo>
                <a:lnTo>
                  <a:pt x="374" y="212"/>
                </a:lnTo>
                <a:lnTo>
                  <a:pt x="374" y="211"/>
                </a:lnTo>
                <a:lnTo>
                  <a:pt x="373" y="211"/>
                </a:lnTo>
                <a:lnTo>
                  <a:pt x="372" y="211"/>
                </a:lnTo>
                <a:lnTo>
                  <a:pt x="372" y="210"/>
                </a:lnTo>
                <a:lnTo>
                  <a:pt x="372" y="210"/>
                </a:lnTo>
                <a:lnTo>
                  <a:pt x="372" y="210"/>
                </a:lnTo>
                <a:lnTo>
                  <a:pt x="371" y="210"/>
                </a:lnTo>
                <a:lnTo>
                  <a:pt x="370" y="210"/>
                </a:lnTo>
                <a:lnTo>
                  <a:pt x="370" y="209"/>
                </a:lnTo>
                <a:lnTo>
                  <a:pt x="370" y="208"/>
                </a:lnTo>
                <a:lnTo>
                  <a:pt x="370" y="207"/>
                </a:lnTo>
                <a:lnTo>
                  <a:pt x="371" y="206"/>
                </a:lnTo>
                <a:lnTo>
                  <a:pt x="372" y="206"/>
                </a:lnTo>
                <a:lnTo>
                  <a:pt x="372" y="205"/>
                </a:lnTo>
                <a:lnTo>
                  <a:pt x="371" y="204"/>
                </a:lnTo>
                <a:lnTo>
                  <a:pt x="371" y="203"/>
                </a:lnTo>
                <a:lnTo>
                  <a:pt x="371" y="203"/>
                </a:lnTo>
                <a:lnTo>
                  <a:pt x="371" y="202"/>
                </a:lnTo>
                <a:lnTo>
                  <a:pt x="371" y="201"/>
                </a:lnTo>
                <a:lnTo>
                  <a:pt x="372" y="200"/>
                </a:lnTo>
                <a:lnTo>
                  <a:pt x="372" y="199"/>
                </a:lnTo>
                <a:lnTo>
                  <a:pt x="372" y="199"/>
                </a:lnTo>
                <a:lnTo>
                  <a:pt x="371" y="198"/>
                </a:lnTo>
                <a:lnTo>
                  <a:pt x="370" y="197"/>
                </a:lnTo>
                <a:lnTo>
                  <a:pt x="370" y="196"/>
                </a:lnTo>
                <a:lnTo>
                  <a:pt x="369" y="196"/>
                </a:lnTo>
                <a:lnTo>
                  <a:pt x="369" y="195"/>
                </a:lnTo>
                <a:lnTo>
                  <a:pt x="368" y="194"/>
                </a:lnTo>
                <a:lnTo>
                  <a:pt x="368" y="193"/>
                </a:lnTo>
                <a:lnTo>
                  <a:pt x="368" y="192"/>
                </a:lnTo>
                <a:lnTo>
                  <a:pt x="367" y="192"/>
                </a:lnTo>
                <a:lnTo>
                  <a:pt x="367" y="192"/>
                </a:lnTo>
                <a:lnTo>
                  <a:pt x="368" y="190"/>
                </a:lnTo>
                <a:lnTo>
                  <a:pt x="368" y="189"/>
                </a:lnTo>
                <a:lnTo>
                  <a:pt x="368" y="189"/>
                </a:lnTo>
                <a:lnTo>
                  <a:pt x="368" y="188"/>
                </a:lnTo>
                <a:lnTo>
                  <a:pt x="368" y="187"/>
                </a:lnTo>
                <a:lnTo>
                  <a:pt x="368" y="186"/>
                </a:lnTo>
                <a:lnTo>
                  <a:pt x="368" y="185"/>
                </a:lnTo>
                <a:lnTo>
                  <a:pt x="368" y="184"/>
                </a:lnTo>
                <a:lnTo>
                  <a:pt x="369" y="183"/>
                </a:lnTo>
                <a:lnTo>
                  <a:pt x="369" y="182"/>
                </a:lnTo>
                <a:lnTo>
                  <a:pt x="368" y="182"/>
                </a:lnTo>
                <a:lnTo>
                  <a:pt x="368" y="181"/>
                </a:lnTo>
                <a:lnTo>
                  <a:pt x="368" y="181"/>
                </a:lnTo>
                <a:lnTo>
                  <a:pt x="368" y="180"/>
                </a:lnTo>
                <a:lnTo>
                  <a:pt x="367" y="179"/>
                </a:lnTo>
                <a:lnTo>
                  <a:pt x="367" y="179"/>
                </a:lnTo>
                <a:lnTo>
                  <a:pt x="367" y="177"/>
                </a:lnTo>
                <a:lnTo>
                  <a:pt x="367" y="176"/>
                </a:lnTo>
                <a:lnTo>
                  <a:pt x="367" y="175"/>
                </a:lnTo>
                <a:lnTo>
                  <a:pt x="366" y="175"/>
                </a:lnTo>
                <a:lnTo>
                  <a:pt x="366" y="174"/>
                </a:lnTo>
                <a:lnTo>
                  <a:pt x="366" y="173"/>
                </a:lnTo>
                <a:lnTo>
                  <a:pt x="365" y="172"/>
                </a:lnTo>
                <a:lnTo>
                  <a:pt x="365" y="172"/>
                </a:lnTo>
                <a:lnTo>
                  <a:pt x="364" y="171"/>
                </a:lnTo>
                <a:lnTo>
                  <a:pt x="363" y="170"/>
                </a:lnTo>
                <a:lnTo>
                  <a:pt x="363" y="169"/>
                </a:lnTo>
                <a:lnTo>
                  <a:pt x="363" y="168"/>
                </a:lnTo>
                <a:lnTo>
                  <a:pt x="363" y="168"/>
                </a:lnTo>
                <a:lnTo>
                  <a:pt x="363" y="167"/>
                </a:lnTo>
                <a:lnTo>
                  <a:pt x="364" y="166"/>
                </a:lnTo>
                <a:lnTo>
                  <a:pt x="364" y="165"/>
                </a:lnTo>
                <a:lnTo>
                  <a:pt x="364" y="165"/>
                </a:lnTo>
                <a:lnTo>
                  <a:pt x="364" y="164"/>
                </a:lnTo>
                <a:lnTo>
                  <a:pt x="363" y="163"/>
                </a:lnTo>
                <a:lnTo>
                  <a:pt x="363" y="162"/>
                </a:lnTo>
                <a:lnTo>
                  <a:pt x="363" y="161"/>
                </a:lnTo>
                <a:lnTo>
                  <a:pt x="363" y="161"/>
                </a:lnTo>
                <a:lnTo>
                  <a:pt x="363" y="160"/>
                </a:lnTo>
                <a:lnTo>
                  <a:pt x="363" y="159"/>
                </a:lnTo>
                <a:lnTo>
                  <a:pt x="362" y="159"/>
                </a:lnTo>
                <a:lnTo>
                  <a:pt x="362" y="158"/>
                </a:lnTo>
                <a:lnTo>
                  <a:pt x="362" y="158"/>
                </a:lnTo>
                <a:lnTo>
                  <a:pt x="361" y="158"/>
                </a:lnTo>
                <a:lnTo>
                  <a:pt x="361" y="157"/>
                </a:lnTo>
                <a:lnTo>
                  <a:pt x="361" y="157"/>
                </a:lnTo>
                <a:lnTo>
                  <a:pt x="361" y="156"/>
                </a:lnTo>
                <a:lnTo>
                  <a:pt x="360" y="156"/>
                </a:lnTo>
                <a:lnTo>
                  <a:pt x="360" y="155"/>
                </a:lnTo>
                <a:lnTo>
                  <a:pt x="359" y="154"/>
                </a:lnTo>
                <a:lnTo>
                  <a:pt x="359" y="153"/>
                </a:lnTo>
                <a:lnTo>
                  <a:pt x="359" y="152"/>
                </a:lnTo>
                <a:lnTo>
                  <a:pt x="358" y="152"/>
                </a:lnTo>
                <a:lnTo>
                  <a:pt x="358" y="151"/>
                </a:lnTo>
                <a:lnTo>
                  <a:pt x="358" y="151"/>
                </a:lnTo>
                <a:lnTo>
                  <a:pt x="358" y="150"/>
                </a:lnTo>
                <a:lnTo>
                  <a:pt x="357" y="149"/>
                </a:lnTo>
                <a:lnTo>
                  <a:pt x="356" y="148"/>
                </a:lnTo>
                <a:lnTo>
                  <a:pt x="355" y="148"/>
                </a:lnTo>
                <a:lnTo>
                  <a:pt x="355" y="147"/>
                </a:lnTo>
                <a:lnTo>
                  <a:pt x="354" y="146"/>
                </a:lnTo>
                <a:lnTo>
                  <a:pt x="354" y="145"/>
                </a:lnTo>
                <a:lnTo>
                  <a:pt x="354" y="144"/>
                </a:lnTo>
                <a:lnTo>
                  <a:pt x="354" y="144"/>
                </a:lnTo>
                <a:lnTo>
                  <a:pt x="354" y="143"/>
                </a:lnTo>
                <a:lnTo>
                  <a:pt x="353" y="142"/>
                </a:lnTo>
                <a:lnTo>
                  <a:pt x="352" y="142"/>
                </a:lnTo>
                <a:lnTo>
                  <a:pt x="351" y="142"/>
                </a:lnTo>
                <a:lnTo>
                  <a:pt x="351" y="141"/>
                </a:lnTo>
                <a:lnTo>
                  <a:pt x="351" y="141"/>
                </a:lnTo>
                <a:lnTo>
                  <a:pt x="351" y="141"/>
                </a:lnTo>
                <a:lnTo>
                  <a:pt x="350" y="140"/>
                </a:lnTo>
                <a:lnTo>
                  <a:pt x="350" y="139"/>
                </a:lnTo>
                <a:lnTo>
                  <a:pt x="349" y="138"/>
                </a:lnTo>
                <a:lnTo>
                  <a:pt x="349" y="137"/>
                </a:lnTo>
                <a:lnTo>
                  <a:pt x="349" y="137"/>
                </a:lnTo>
                <a:lnTo>
                  <a:pt x="349" y="136"/>
                </a:lnTo>
                <a:lnTo>
                  <a:pt x="348" y="135"/>
                </a:lnTo>
                <a:lnTo>
                  <a:pt x="348" y="134"/>
                </a:lnTo>
                <a:lnTo>
                  <a:pt x="348" y="133"/>
                </a:lnTo>
                <a:lnTo>
                  <a:pt x="347" y="132"/>
                </a:lnTo>
                <a:lnTo>
                  <a:pt x="348" y="131"/>
                </a:lnTo>
                <a:lnTo>
                  <a:pt x="348" y="130"/>
                </a:lnTo>
                <a:lnTo>
                  <a:pt x="349" y="130"/>
                </a:lnTo>
                <a:lnTo>
                  <a:pt x="349" y="130"/>
                </a:lnTo>
                <a:lnTo>
                  <a:pt x="350" y="129"/>
                </a:lnTo>
                <a:lnTo>
                  <a:pt x="350" y="128"/>
                </a:lnTo>
                <a:lnTo>
                  <a:pt x="351" y="128"/>
                </a:lnTo>
                <a:lnTo>
                  <a:pt x="351" y="127"/>
                </a:lnTo>
                <a:lnTo>
                  <a:pt x="351" y="127"/>
                </a:lnTo>
                <a:lnTo>
                  <a:pt x="353" y="127"/>
                </a:lnTo>
                <a:lnTo>
                  <a:pt x="353" y="126"/>
                </a:lnTo>
                <a:lnTo>
                  <a:pt x="354" y="125"/>
                </a:lnTo>
                <a:lnTo>
                  <a:pt x="354" y="125"/>
                </a:lnTo>
                <a:lnTo>
                  <a:pt x="355" y="124"/>
                </a:lnTo>
                <a:lnTo>
                  <a:pt x="356" y="124"/>
                </a:lnTo>
                <a:lnTo>
                  <a:pt x="358" y="122"/>
                </a:lnTo>
                <a:lnTo>
                  <a:pt x="358" y="121"/>
                </a:lnTo>
                <a:lnTo>
                  <a:pt x="358" y="120"/>
                </a:lnTo>
                <a:lnTo>
                  <a:pt x="359" y="120"/>
                </a:lnTo>
                <a:lnTo>
                  <a:pt x="359" y="120"/>
                </a:lnTo>
                <a:lnTo>
                  <a:pt x="359" y="119"/>
                </a:lnTo>
                <a:lnTo>
                  <a:pt x="359" y="118"/>
                </a:lnTo>
                <a:lnTo>
                  <a:pt x="360" y="117"/>
                </a:lnTo>
                <a:lnTo>
                  <a:pt x="360" y="117"/>
                </a:lnTo>
                <a:lnTo>
                  <a:pt x="360" y="116"/>
                </a:lnTo>
                <a:lnTo>
                  <a:pt x="361" y="116"/>
                </a:lnTo>
                <a:lnTo>
                  <a:pt x="361" y="115"/>
                </a:lnTo>
                <a:lnTo>
                  <a:pt x="361" y="115"/>
                </a:lnTo>
                <a:lnTo>
                  <a:pt x="362" y="115"/>
                </a:lnTo>
                <a:lnTo>
                  <a:pt x="363" y="115"/>
                </a:lnTo>
                <a:lnTo>
                  <a:pt x="364" y="115"/>
                </a:lnTo>
                <a:lnTo>
                  <a:pt x="365" y="115"/>
                </a:lnTo>
                <a:lnTo>
                  <a:pt x="365" y="114"/>
                </a:lnTo>
                <a:lnTo>
                  <a:pt x="366" y="114"/>
                </a:lnTo>
                <a:lnTo>
                  <a:pt x="366" y="113"/>
                </a:lnTo>
                <a:lnTo>
                  <a:pt x="367" y="113"/>
                </a:lnTo>
                <a:lnTo>
                  <a:pt x="368" y="112"/>
                </a:lnTo>
                <a:lnTo>
                  <a:pt x="368" y="111"/>
                </a:lnTo>
                <a:lnTo>
                  <a:pt x="369" y="111"/>
                </a:lnTo>
                <a:lnTo>
                  <a:pt x="369" y="110"/>
                </a:lnTo>
                <a:lnTo>
                  <a:pt x="370" y="110"/>
                </a:lnTo>
                <a:lnTo>
                  <a:pt x="371" y="110"/>
                </a:lnTo>
                <a:lnTo>
                  <a:pt x="371" y="110"/>
                </a:lnTo>
                <a:lnTo>
                  <a:pt x="371" y="109"/>
                </a:lnTo>
                <a:lnTo>
                  <a:pt x="371" y="108"/>
                </a:lnTo>
                <a:lnTo>
                  <a:pt x="370" y="108"/>
                </a:lnTo>
                <a:lnTo>
                  <a:pt x="370" y="107"/>
                </a:lnTo>
                <a:lnTo>
                  <a:pt x="371" y="107"/>
                </a:lnTo>
                <a:lnTo>
                  <a:pt x="371" y="106"/>
                </a:lnTo>
                <a:lnTo>
                  <a:pt x="372" y="106"/>
                </a:lnTo>
                <a:lnTo>
                  <a:pt x="372" y="107"/>
                </a:lnTo>
                <a:lnTo>
                  <a:pt x="372" y="107"/>
                </a:lnTo>
                <a:lnTo>
                  <a:pt x="372" y="106"/>
                </a:lnTo>
                <a:lnTo>
                  <a:pt x="373" y="106"/>
                </a:lnTo>
                <a:lnTo>
                  <a:pt x="373" y="107"/>
                </a:lnTo>
                <a:lnTo>
                  <a:pt x="374" y="107"/>
                </a:lnTo>
                <a:lnTo>
                  <a:pt x="374" y="106"/>
                </a:lnTo>
                <a:lnTo>
                  <a:pt x="375" y="106"/>
                </a:lnTo>
                <a:lnTo>
                  <a:pt x="374" y="105"/>
                </a:lnTo>
                <a:lnTo>
                  <a:pt x="374" y="104"/>
                </a:lnTo>
                <a:lnTo>
                  <a:pt x="375" y="103"/>
                </a:lnTo>
                <a:lnTo>
                  <a:pt x="375" y="103"/>
                </a:lnTo>
                <a:lnTo>
                  <a:pt x="374" y="103"/>
                </a:lnTo>
                <a:lnTo>
                  <a:pt x="374" y="102"/>
                </a:lnTo>
                <a:lnTo>
                  <a:pt x="374" y="101"/>
                </a:lnTo>
                <a:lnTo>
                  <a:pt x="375" y="101"/>
                </a:lnTo>
                <a:lnTo>
                  <a:pt x="375" y="102"/>
                </a:lnTo>
                <a:lnTo>
                  <a:pt x="376" y="102"/>
                </a:lnTo>
                <a:lnTo>
                  <a:pt x="376" y="101"/>
                </a:lnTo>
                <a:lnTo>
                  <a:pt x="376" y="100"/>
                </a:lnTo>
                <a:lnTo>
                  <a:pt x="377" y="100"/>
                </a:lnTo>
                <a:lnTo>
                  <a:pt x="378" y="100"/>
                </a:lnTo>
                <a:lnTo>
                  <a:pt x="378" y="101"/>
                </a:lnTo>
                <a:lnTo>
                  <a:pt x="379" y="101"/>
                </a:lnTo>
                <a:lnTo>
                  <a:pt x="379" y="100"/>
                </a:lnTo>
                <a:lnTo>
                  <a:pt x="379" y="99"/>
                </a:lnTo>
                <a:lnTo>
                  <a:pt x="380" y="99"/>
                </a:lnTo>
                <a:lnTo>
                  <a:pt x="380" y="99"/>
                </a:lnTo>
                <a:lnTo>
                  <a:pt x="381" y="98"/>
                </a:lnTo>
                <a:lnTo>
                  <a:pt x="382" y="98"/>
                </a:lnTo>
                <a:lnTo>
                  <a:pt x="382" y="97"/>
                </a:lnTo>
                <a:lnTo>
                  <a:pt x="382" y="97"/>
                </a:lnTo>
                <a:lnTo>
                  <a:pt x="382" y="96"/>
                </a:lnTo>
                <a:lnTo>
                  <a:pt x="383" y="96"/>
                </a:lnTo>
                <a:lnTo>
                  <a:pt x="384" y="96"/>
                </a:lnTo>
                <a:lnTo>
                  <a:pt x="384" y="95"/>
                </a:lnTo>
                <a:lnTo>
                  <a:pt x="384" y="94"/>
                </a:lnTo>
                <a:lnTo>
                  <a:pt x="385" y="94"/>
                </a:lnTo>
                <a:lnTo>
                  <a:pt x="385" y="93"/>
                </a:lnTo>
                <a:lnTo>
                  <a:pt x="386" y="93"/>
                </a:lnTo>
                <a:lnTo>
                  <a:pt x="386" y="93"/>
                </a:lnTo>
                <a:lnTo>
                  <a:pt x="386" y="93"/>
                </a:lnTo>
                <a:lnTo>
                  <a:pt x="387" y="93"/>
                </a:lnTo>
                <a:lnTo>
                  <a:pt x="388" y="93"/>
                </a:lnTo>
                <a:lnTo>
                  <a:pt x="389" y="93"/>
                </a:lnTo>
                <a:lnTo>
                  <a:pt x="389" y="92"/>
                </a:lnTo>
                <a:lnTo>
                  <a:pt x="389" y="91"/>
                </a:lnTo>
                <a:lnTo>
                  <a:pt x="389" y="91"/>
                </a:lnTo>
                <a:lnTo>
                  <a:pt x="389" y="90"/>
                </a:lnTo>
                <a:lnTo>
                  <a:pt x="390" y="89"/>
                </a:lnTo>
                <a:lnTo>
                  <a:pt x="390" y="89"/>
                </a:lnTo>
                <a:lnTo>
                  <a:pt x="391" y="89"/>
                </a:lnTo>
                <a:lnTo>
                  <a:pt x="391" y="88"/>
                </a:lnTo>
                <a:lnTo>
                  <a:pt x="390" y="88"/>
                </a:lnTo>
                <a:lnTo>
                  <a:pt x="390" y="87"/>
                </a:lnTo>
                <a:lnTo>
                  <a:pt x="390" y="86"/>
                </a:lnTo>
                <a:lnTo>
                  <a:pt x="391" y="86"/>
                </a:lnTo>
                <a:lnTo>
                  <a:pt x="391" y="86"/>
                </a:lnTo>
                <a:lnTo>
                  <a:pt x="391" y="85"/>
                </a:lnTo>
                <a:lnTo>
                  <a:pt x="390" y="85"/>
                </a:lnTo>
                <a:lnTo>
                  <a:pt x="389" y="85"/>
                </a:lnTo>
                <a:lnTo>
                  <a:pt x="389" y="84"/>
                </a:lnTo>
                <a:lnTo>
                  <a:pt x="389" y="84"/>
                </a:lnTo>
                <a:lnTo>
                  <a:pt x="388" y="84"/>
                </a:lnTo>
                <a:lnTo>
                  <a:pt x="388" y="83"/>
                </a:lnTo>
                <a:lnTo>
                  <a:pt x="389" y="82"/>
                </a:lnTo>
                <a:lnTo>
                  <a:pt x="389" y="82"/>
                </a:lnTo>
                <a:lnTo>
                  <a:pt x="389" y="80"/>
                </a:lnTo>
                <a:lnTo>
                  <a:pt x="389" y="79"/>
                </a:lnTo>
                <a:lnTo>
                  <a:pt x="389" y="79"/>
                </a:lnTo>
                <a:lnTo>
                  <a:pt x="389" y="78"/>
                </a:lnTo>
                <a:lnTo>
                  <a:pt x="389" y="77"/>
                </a:lnTo>
                <a:lnTo>
                  <a:pt x="389" y="76"/>
                </a:lnTo>
                <a:lnTo>
                  <a:pt x="389" y="75"/>
                </a:lnTo>
                <a:lnTo>
                  <a:pt x="389" y="75"/>
                </a:lnTo>
                <a:lnTo>
                  <a:pt x="389" y="74"/>
                </a:lnTo>
                <a:lnTo>
                  <a:pt x="389" y="73"/>
                </a:lnTo>
                <a:lnTo>
                  <a:pt x="389" y="72"/>
                </a:lnTo>
                <a:lnTo>
                  <a:pt x="389" y="72"/>
                </a:lnTo>
                <a:lnTo>
                  <a:pt x="389" y="71"/>
                </a:lnTo>
                <a:lnTo>
                  <a:pt x="390" y="71"/>
                </a:lnTo>
                <a:lnTo>
                  <a:pt x="390" y="72"/>
                </a:lnTo>
                <a:lnTo>
                  <a:pt x="391" y="72"/>
                </a:lnTo>
                <a:lnTo>
                  <a:pt x="391" y="71"/>
                </a:lnTo>
                <a:lnTo>
                  <a:pt x="392" y="71"/>
                </a:lnTo>
                <a:lnTo>
                  <a:pt x="392" y="70"/>
                </a:lnTo>
                <a:lnTo>
                  <a:pt x="392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4" y="70"/>
                </a:lnTo>
                <a:lnTo>
                  <a:pt x="394" y="69"/>
                </a:lnTo>
                <a:lnTo>
                  <a:pt x="394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7"/>
                </a:lnTo>
                <a:lnTo>
                  <a:pt x="396" y="67"/>
                </a:lnTo>
                <a:lnTo>
                  <a:pt x="396" y="68"/>
                </a:lnTo>
                <a:lnTo>
                  <a:pt x="397" y="68"/>
                </a:lnTo>
                <a:lnTo>
                  <a:pt x="397" y="67"/>
                </a:lnTo>
                <a:lnTo>
                  <a:pt x="398" y="67"/>
                </a:lnTo>
                <a:lnTo>
                  <a:pt x="399" y="67"/>
                </a:lnTo>
                <a:lnTo>
                  <a:pt x="399" y="66"/>
                </a:lnTo>
                <a:lnTo>
                  <a:pt x="400" y="66"/>
                </a:lnTo>
                <a:lnTo>
                  <a:pt x="400" y="65"/>
                </a:lnTo>
                <a:lnTo>
                  <a:pt x="400" y="65"/>
                </a:lnTo>
                <a:lnTo>
                  <a:pt x="401" y="65"/>
                </a:lnTo>
                <a:lnTo>
                  <a:pt x="401" y="66"/>
                </a:lnTo>
                <a:lnTo>
                  <a:pt x="402" y="66"/>
                </a:lnTo>
                <a:lnTo>
                  <a:pt x="403" y="66"/>
                </a:lnTo>
                <a:lnTo>
                  <a:pt x="403" y="67"/>
                </a:lnTo>
                <a:lnTo>
                  <a:pt x="403" y="68"/>
                </a:lnTo>
                <a:lnTo>
                  <a:pt x="403" y="68"/>
                </a:lnTo>
                <a:lnTo>
                  <a:pt x="404" y="68"/>
                </a:lnTo>
                <a:lnTo>
                  <a:pt x="405" y="69"/>
                </a:lnTo>
                <a:lnTo>
                  <a:pt x="405" y="70"/>
                </a:lnTo>
                <a:lnTo>
                  <a:pt x="406" y="70"/>
                </a:lnTo>
                <a:lnTo>
                  <a:pt x="407" y="71"/>
                </a:lnTo>
                <a:lnTo>
                  <a:pt x="407" y="72"/>
                </a:lnTo>
                <a:lnTo>
                  <a:pt x="407" y="72"/>
                </a:lnTo>
                <a:lnTo>
                  <a:pt x="408" y="72"/>
                </a:lnTo>
                <a:lnTo>
                  <a:pt x="408" y="71"/>
                </a:lnTo>
                <a:lnTo>
                  <a:pt x="409" y="71"/>
                </a:lnTo>
                <a:lnTo>
                  <a:pt x="409" y="70"/>
                </a:lnTo>
                <a:lnTo>
                  <a:pt x="409" y="71"/>
                </a:lnTo>
                <a:lnTo>
                  <a:pt x="410" y="70"/>
                </a:lnTo>
                <a:lnTo>
                  <a:pt x="410" y="69"/>
                </a:lnTo>
                <a:lnTo>
                  <a:pt x="411" y="69"/>
                </a:lnTo>
                <a:lnTo>
                  <a:pt x="412" y="69"/>
                </a:lnTo>
                <a:lnTo>
                  <a:pt x="412" y="70"/>
                </a:lnTo>
                <a:lnTo>
                  <a:pt x="413" y="70"/>
                </a:lnTo>
                <a:lnTo>
                  <a:pt x="414" y="70"/>
                </a:lnTo>
                <a:lnTo>
                  <a:pt x="415" y="70"/>
                </a:lnTo>
                <a:lnTo>
                  <a:pt x="415" y="69"/>
                </a:lnTo>
                <a:lnTo>
                  <a:pt x="416" y="69"/>
                </a:lnTo>
                <a:lnTo>
                  <a:pt x="416" y="68"/>
                </a:lnTo>
                <a:lnTo>
                  <a:pt x="416" y="68"/>
                </a:lnTo>
                <a:lnTo>
                  <a:pt x="417" y="68"/>
                </a:lnTo>
                <a:lnTo>
                  <a:pt x="416" y="67"/>
                </a:lnTo>
                <a:lnTo>
                  <a:pt x="417" y="65"/>
                </a:lnTo>
                <a:lnTo>
                  <a:pt x="416" y="65"/>
                </a:lnTo>
                <a:lnTo>
                  <a:pt x="416" y="64"/>
                </a:lnTo>
                <a:lnTo>
                  <a:pt x="417" y="63"/>
                </a:lnTo>
                <a:lnTo>
                  <a:pt x="417" y="62"/>
                </a:lnTo>
                <a:lnTo>
                  <a:pt x="418" y="62"/>
                </a:lnTo>
                <a:lnTo>
                  <a:pt x="419" y="62"/>
                </a:lnTo>
                <a:lnTo>
                  <a:pt x="419" y="61"/>
                </a:lnTo>
                <a:lnTo>
                  <a:pt x="419" y="60"/>
                </a:lnTo>
                <a:lnTo>
                  <a:pt x="420" y="60"/>
                </a:lnTo>
                <a:lnTo>
                  <a:pt x="421" y="60"/>
                </a:lnTo>
                <a:lnTo>
                  <a:pt x="421" y="59"/>
                </a:lnTo>
                <a:lnTo>
                  <a:pt x="421" y="59"/>
                </a:lnTo>
                <a:lnTo>
                  <a:pt x="421" y="58"/>
                </a:lnTo>
                <a:lnTo>
                  <a:pt x="422" y="58"/>
                </a:lnTo>
                <a:lnTo>
                  <a:pt x="422" y="58"/>
                </a:lnTo>
                <a:lnTo>
                  <a:pt x="422" y="57"/>
                </a:lnTo>
                <a:lnTo>
                  <a:pt x="423" y="57"/>
                </a:lnTo>
                <a:lnTo>
                  <a:pt x="424" y="57"/>
                </a:lnTo>
                <a:lnTo>
                  <a:pt x="424" y="56"/>
                </a:lnTo>
                <a:lnTo>
                  <a:pt x="424" y="56"/>
                </a:lnTo>
                <a:lnTo>
                  <a:pt x="424" y="57"/>
                </a:lnTo>
                <a:lnTo>
                  <a:pt x="424" y="56"/>
                </a:lnTo>
                <a:lnTo>
                  <a:pt x="424" y="55"/>
                </a:lnTo>
                <a:lnTo>
                  <a:pt x="425" y="55"/>
                </a:lnTo>
                <a:lnTo>
                  <a:pt x="426" y="55"/>
                </a:lnTo>
                <a:lnTo>
                  <a:pt x="426" y="55"/>
                </a:lnTo>
                <a:lnTo>
                  <a:pt x="427" y="55"/>
                </a:lnTo>
                <a:lnTo>
                  <a:pt x="427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9" y="55"/>
                </a:lnTo>
                <a:lnTo>
                  <a:pt x="430" y="55"/>
                </a:lnTo>
                <a:lnTo>
                  <a:pt x="430" y="56"/>
                </a:lnTo>
                <a:lnTo>
                  <a:pt x="431" y="56"/>
                </a:lnTo>
                <a:lnTo>
                  <a:pt x="431" y="57"/>
                </a:lnTo>
                <a:lnTo>
                  <a:pt x="431" y="56"/>
                </a:lnTo>
                <a:lnTo>
                  <a:pt x="432" y="56"/>
                </a:lnTo>
                <a:lnTo>
                  <a:pt x="433" y="56"/>
                </a:lnTo>
                <a:lnTo>
                  <a:pt x="433" y="55"/>
                </a:lnTo>
                <a:lnTo>
                  <a:pt x="434" y="55"/>
                </a:lnTo>
                <a:lnTo>
                  <a:pt x="434" y="55"/>
                </a:lnTo>
                <a:lnTo>
                  <a:pt x="435" y="55"/>
                </a:lnTo>
                <a:lnTo>
                  <a:pt x="435" y="55"/>
                </a:lnTo>
                <a:lnTo>
                  <a:pt x="436" y="55"/>
                </a:lnTo>
                <a:lnTo>
                  <a:pt x="436" y="54"/>
                </a:lnTo>
                <a:lnTo>
                  <a:pt x="437" y="54"/>
                </a:lnTo>
                <a:lnTo>
                  <a:pt x="438" y="54"/>
                </a:lnTo>
                <a:lnTo>
                  <a:pt x="438" y="53"/>
                </a:lnTo>
                <a:lnTo>
                  <a:pt x="438" y="52"/>
                </a:lnTo>
                <a:lnTo>
                  <a:pt x="438" y="51"/>
                </a:lnTo>
                <a:lnTo>
                  <a:pt x="439" y="51"/>
                </a:lnTo>
                <a:lnTo>
                  <a:pt x="439" y="51"/>
                </a:lnTo>
                <a:lnTo>
                  <a:pt x="440" y="51"/>
                </a:lnTo>
                <a:lnTo>
                  <a:pt x="440" y="50"/>
                </a:lnTo>
                <a:lnTo>
                  <a:pt x="441" y="50"/>
                </a:lnTo>
                <a:lnTo>
                  <a:pt x="441" y="49"/>
                </a:lnTo>
                <a:lnTo>
                  <a:pt x="442" y="49"/>
                </a:lnTo>
                <a:lnTo>
                  <a:pt x="442" y="49"/>
                </a:lnTo>
                <a:lnTo>
                  <a:pt x="443" y="49"/>
                </a:lnTo>
                <a:lnTo>
                  <a:pt x="444" y="49"/>
                </a:lnTo>
                <a:lnTo>
                  <a:pt x="444" y="48"/>
                </a:lnTo>
                <a:lnTo>
                  <a:pt x="445" y="48"/>
                </a:lnTo>
                <a:lnTo>
                  <a:pt x="444" y="48"/>
                </a:lnTo>
                <a:lnTo>
                  <a:pt x="445" y="48"/>
                </a:lnTo>
                <a:lnTo>
                  <a:pt x="445" y="47"/>
                </a:lnTo>
                <a:lnTo>
                  <a:pt x="445" y="47"/>
                </a:lnTo>
                <a:lnTo>
                  <a:pt x="445" y="46"/>
                </a:lnTo>
                <a:lnTo>
                  <a:pt x="445" y="45"/>
                </a:lnTo>
                <a:lnTo>
                  <a:pt x="446" y="45"/>
                </a:lnTo>
                <a:lnTo>
                  <a:pt x="446" y="44"/>
                </a:lnTo>
                <a:lnTo>
                  <a:pt x="446" y="44"/>
                </a:lnTo>
                <a:lnTo>
                  <a:pt x="447" y="44"/>
                </a:lnTo>
                <a:lnTo>
                  <a:pt x="447" y="43"/>
                </a:lnTo>
                <a:lnTo>
                  <a:pt x="446" y="43"/>
                </a:lnTo>
                <a:lnTo>
                  <a:pt x="446" y="42"/>
                </a:lnTo>
                <a:lnTo>
                  <a:pt x="446" y="41"/>
                </a:lnTo>
                <a:lnTo>
                  <a:pt x="447" y="41"/>
                </a:lnTo>
                <a:lnTo>
                  <a:pt x="447" y="41"/>
                </a:lnTo>
                <a:lnTo>
                  <a:pt x="448" y="41"/>
                </a:lnTo>
                <a:lnTo>
                  <a:pt x="449" y="41"/>
                </a:lnTo>
                <a:lnTo>
                  <a:pt x="449" y="40"/>
                </a:lnTo>
                <a:lnTo>
                  <a:pt x="449" y="40"/>
                </a:lnTo>
                <a:lnTo>
                  <a:pt x="450" y="40"/>
                </a:lnTo>
                <a:lnTo>
                  <a:pt x="451" y="40"/>
                </a:lnTo>
                <a:lnTo>
                  <a:pt x="452" y="41"/>
                </a:lnTo>
                <a:lnTo>
                  <a:pt x="452" y="40"/>
                </a:lnTo>
                <a:lnTo>
                  <a:pt x="452" y="40"/>
                </a:lnTo>
                <a:lnTo>
                  <a:pt x="453" y="40"/>
                </a:lnTo>
                <a:lnTo>
                  <a:pt x="454" y="40"/>
                </a:lnTo>
                <a:lnTo>
                  <a:pt x="454" y="39"/>
                </a:lnTo>
                <a:lnTo>
                  <a:pt x="455" y="39"/>
                </a:lnTo>
                <a:lnTo>
                  <a:pt x="456" y="39"/>
                </a:lnTo>
                <a:lnTo>
                  <a:pt x="456" y="39"/>
                </a:lnTo>
                <a:lnTo>
                  <a:pt x="456" y="38"/>
                </a:lnTo>
                <a:lnTo>
                  <a:pt x="456" y="37"/>
                </a:lnTo>
                <a:lnTo>
                  <a:pt x="457" y="37"/>
                </a:lnTo>
                <a:lnTo>
                  <a:pt x="458" y="37"/>
                </a:lnTo>
                <a:lnTo>
                  <a:pt x="457" y="37"/>
                </a:lnTo>
                <a:lnTo>
                  <a:pt x="458" y="37"/>
                </a:lnTo>
                <a:lnTo>
                  <a:pt x="458" y="36"/>
                </a:lnTo>
                <a:lnTo>
                  <a:pt x="459" y="36"/>
                </a:lnTo>
                <a:lnTo>
                  <a:pt x="459" y="36"/>
                </a:lnTo>
                <a:lnTo>
                  <a:pt x="460" y="36"/>
                </a:lnTo>
                <a:lnTo>
                  <a:pt x="461" y="37"/>
                </a:lnTo>
                <a:lnTo>
                  <a:pt x="461" y="36"/>
                </a:lnTo>
                <a:lnTo>
                  <a:pt x="462" y="36"/>
                </a:lnTo>
                <a:lnTo>
                  <a:pt x="463" y="35"/>
                </a:lnTo>
                <a:lnTo>
                  <a:pt x="463" y="34"/>
                </a:lnTo>
                <a:lnTo>
                  <a:pt x="463" y="34"/>
                </a:lnTo>
                <a:lnTo>
                  <a:pt x="464" y="34"/>
                </a:lnTo>
                <a:lnTo>
                  <a:pt x="465" y="34"/>
                </a:lnTo>
                <a:lnTo>
                  <a:pt x="466" y="34"/>
                </a:lnTo>
                <a:lnTo>
                  <a:pt x="466" y="34"/>
                </a:lnTo>
                <a:lnTo>
                  <a:pt x="466" y="33"/>
                </a:lnTo>
                <a:lnTo>
                  <a:pt x="466" y="32"/>
                </a:lnTo>
                <a:lnTo>
                  <a:pt x="467" y="32"/>
                </a:lnTo>
                <a:lnTo>
                  <a:pt x="468" y="32"/>
                </a:lnTo>
                <a:lnTo>
                  <a:pt x="469" y="32"/>
                </a:lnTo>
                <a:lnTo>
                  <a:pt x="470" y="33"/>
                </a:lnTo>
                <a:lnTo>
                  <a:pt x="470" y="33"/>
                </a:lnTo>
                <a:lnTo>
                  <a:pt x="471" y="33"/>
                </a:lnTo>
                <a:lnTo>
                  <a:pt x="471" y="32"/>
                </a:lnTo>
                <a:lnTo>
                  <a:pt x="472" y="32"/>
                </a:lnTo>
                <a:lnTo>
                  <a:pt x="473" y="32"/>
                </a:lnTo>
                <a:lnTo>
                  <a:pt x="473" y="31"/>
                </a:lnTo>
                <a:lnTo>
                  <a:pt x="474" y="31"/>
                </a:lnTo>
                <a:lnTo>
                  <a:pt x="474" y="32"/>
                </a:lnTo>
                <a:lnTo>
                  <a:pt x="475" y="32"/>
                </a:lnTo>
                <a:lnTo>
                  <a:pt x="476" y="32"/>
                </a:lnTo>
                <a:lnTo>
                  <a:pt x="477" y="31"/>
                </a:lnTo>
                <a:lnTo>
                  <a:pt x="477" y="31"/>
                </a:lnTo>
                <a:lnTo>
                  <a:pt x="478" y="31"/>
                </a:lnTo>
                <a:lnTo>
                  <a:pt x="479" y="31"/>
                </a:lnTo>
                <a:lnTo>
                  <a:pt x="479" y="30"/>
                </a:lnTo>
                <a:lnTo>
                  <a:pt x="480" y="30"/>
                </a:lnTo>
                <a:lnTo>
                  <a:pt x="480" y="30"/>
                </a:lnTo>
                <a:lnTo>
                  <a:pt x="480" y="29"/>
                </a:lnTo>
                <a:lnTo>
                  <a:pt x="481" y="29"/>
                </a:lnTo>
                <a:lnTo>
                  <a:pt x="482" y="28"/>
                </a:lnTo>
                <a:lnTo>
                  <a:pt x="483" y="29"/>
                </a:lnTo>
                <a:lnTo>
                  <a:pt x="483" y="28"/>
                </a:lnTo>
                <a:lnTo>
                  <a:pt x="484" y="27"/>
                </a:lnTo>
                <a:lnTo>
                  <a:pt x="484" y="27"/>
                </a:lnTo>
                <a:lnTo>
                  <a:pt x="485" y="26"/>
                </a:lnTo>
                <a:lnTo>
                  <a:pt x="486" y="26"/>
                </a:lnTo>
                <a:lnTo>
                  <a:pt x="487" y="26"/>
                </a:lnTo>
                <a:lnTo>
                  <a:pt x="487" y="26"/>
                </a:lnTo>
                <a:lnTo>
                  <a:pt x="487" y="25"/>
                </a:lnTo>
                <a:lnTo>
                  <a:pt x="488" y="25"/>
                </a:lnTo>
                <a:lnTo>
                  <a:pt x="489" y="25"/>
                </a:lnTo>
                <a:lnTo>
                  <a:pt x="490" y="25"/>
                </a:lnTo>
                <a:lnTo>
                  <a:pt x="491" y="25"/>
                </a:lnTo>
                <a:lnTo>
                  <a:pt x="491" y="27"/>
                </a:lnTo>
                <a:lnTo>
                  <a:pt x="492" y="27"/>
                </a:lnTo>
                <a:lnTo>
                  <a:pt x="493" y="27"/>
                </a:lnTo>
                <a:lnTo>
                  <a:pt x="493" y="28"/>
                </a:lnTo>
                <a:lnTo>
                  <a:pt x="494" y="28"/>
                </a:lnTo>
                <a:lnTo>
                  <a:pt x="494" y="28"/>
                </a:lnTo>
                <a:lnTo>
                  <a:pt x="495" y="27"/>
                </a:lnTo>
                <a:lnTo>
                  <a:pt x="496" y="27"/>
                </a:lnTo>
                <a:lnTo>
                  <a:pt x="496" y="27"/>
                </a:lnTo>
                <a:lnTo>
                  <a:pt x="497" y="27"/>
                </a:lnTo>
                <a:lnTo>
                  <a:pt x="497" y="26"/>
                </a:lnTo>
                <a:lnTo>
                  <a:pt x="498" y="26"/>
                </a:lnTo>
                <a:lnTo>
                  <a:pt x="498" y="25"/>
                </a:lnTo>
                <a:lnTo>
                  <a:pt x="498" y="24"/>
                </a:lnTo>
                <a:lnTo>
                  <a:pt x="499" y="24"/>
                </a:lnTo>
                <a:lnTo>
                  <a:pt x="500" y="23"/>
                </a:lnTo>
                <a:lnTo>
                  <a:pt x="501" y="22"/>
                </a:lnTo>
                <a:lnTo>
                  <a:pt x="501" y="22"/>
                </a:lnTo>
                <a:lnTo>
                  <a:pt x="502" y="21"/>
                </a:lnTo>
                <a:lnTo>
                  <a:pt x="503" y="21"/>
                </a:lnTo>
                <a:lnTo>
                  <a:pt x="504" y="20"/>
                </a:lnTo>
                <a:lnTo>
                  <a:pt x="505" y="20"/>
                </a:lnTo>
                <a:lnTo>
                  <a:pt x="505" y="20"/>
                </a:lnTo>
                <a:lnTo>
                  <a:pt x="505" y="20"/>
                </a:lnTo>
                <a:lnTo>
                  <a:pt x="506" y="19"/>
                </a:lnTo>
                <a:lnTo>
                  <a:pt x="506" y="18"/>
                </a:lnTo>
                <a:lnTo>
                  <a:pt x="507" y="17"/>
                </a:lnTo>
                <a:lnTo>
                  <a:pt x="507" y="17"/>
                </a:lnTo>
                <a:lnTo>
                  <a:pt x="507" y="16"/>
                </a:lnTo>
                <a:lnTo>
                  <a:pt x="508" y="16"/>
                </a:lnTo>
                <a:lnTo>
                  <a:pt x="508" y="15"/>
                </a:lnTo>
                <a:lnTo>
                  <a:pt x="508" y="14"/>
                </a:lnTo>
                <a:lnTo>
                  <a:pt x="508" y="13"/>
                </a:lnTo>
                <a:lnTo>
                  <a:pt x="508" y="13"/>
                </a:lnTo>
                <a:lnTo>
                  <a:pt x="508" y="12"/>
                </a:lnTo>
                <a:lnTo>
                  <a:pt x="508" y="11"/>
                </a:lnTo>
                <a:lnTo>
                  <a:pt x="507" y="10"/>
                </a:lnTo>
                <a:lnTo>
                  <a:pt x="508" y="10"/>
                </a:lnTo>
                <a:lnTo>
                  <a:pt x="508" y="10"/>
                </a:lnTo>
                <a:lnTo>
                  <a:pt x="508" y="10"/>
                </a:lnTo>
                <a:lnTo>
                  <a:pt x="509" y="10"/>
                </a:lnTo>
                <a:lnTo>
                  <a:pt x="510" y="10"/>
                </a:lnTo>
                <a:lnTo>
                  <a:pt x="510" y="11"/>
                </a:lnTo>
                <a:lnTo>
                  <a:pt x="511" y="11"/>
                </a:lnTo>
                <a:lnTo>
                  <a:pt x="512" y="11"/>
                </a:lnTo>
                <a:lnTo>
                  <a:pt x="512" y="10"/>
                </a:lnTo>
                <a:lnTo>
                  <a:pt x="512" y="10"/>
                </a:lnTo>
                <a:lnTo>
                  <a:pt x="513" y="10"/>
                </a:lnTo>
                <a:lnTo>
                  <a:pt x="513" y="10"/>
                </a:lnTo>
                <a:lnTo>
                  <a:pt x="514" y="10"/>
                </a:lnTo>
                <a:lnTo>
                  <a:pt x="515" y="10"/>
                </a:lnTo>
                <a:lnTo>
                  <a:pt x="515" y="9"/>
                </a:lnTo>
                <a:lnTo>
                  <a:pt x="515" y="9"/>
                </a:lnTo>
                <a:lnTo>
                  <a:pt x="515" y="8"/>
                </a:lnTo>
                <a:lnTo>
                  <a:pt x="516" y="8"/>
                </a:lnTo>
                <a:lnTo>
                  <a:pt x="517" y="7"/>
                </a:lnTo>
                <a:lnTo>
                  <a:pt x="517" y="6"/>
                </a:lnTo>
                <a:lnTo>
                  <a:pt x="518" y="6"/>
                </a:lnTo>
                <a:lnTo>
                  <a:pt x="518" y="5"/>
                </a:lnTo>
                <a:lnTo>
                  <a:pt x="519" y="4"/>
                </a:lnTo>
                <a:lnTo>
                  <a:pt x="519" y="4"/>
                </a:lnTo>
                <a:lnTo>
                  <a:pt x="519" y="3"/>
                </a:lnTo>
                <a:lnTo>
                  <a:pt x="520" y="3"/>
                </a:lnTo>
                <a:lnTo>
                  <a:pt x="520" y="2"/>
                </a:lnTo>
                <a:lnTo>
                  <a:pt x="521" y="1"/>
                </a:lnTo>
                <a:lnTo>
                  <a:pt x="522" y="1"/>
                </a:lnTo>
                <a:lnTo>
                  <a:pt x="522" y="0"/>
                </a:lnTo>
                <a:lnTo>
                  <a:pt x="523" y="0"/>
                </a:lnTo>
                <a:lnTo>
                  <a:pt x="524" y="0"/>
                </a:lnTo>
                <a:lnTo>
                  <a:pt x="525" y="0"/>
                </a:lnTo>
                <a:lnTo>
                  <a:pt x="526" y="1"/>
                </a:lnTo>
                <a:lnTo>
                  <a:pt x="526" y="1"/>
                </a:lnTo>
                <a:lnTo>
                  <a:pt x="527" y="1"/>
                </a:lnTo>
                <a:lnTo>
                  <a:pt x="529" y="0"/>
                </a:lnTo>
                <a:lnTo>
                  <a:pt x="529" y="0"/>
                </a:lnTo>
                <a:lnTo>
                  <a:pt x="530" y="1"/>
                </a:lnTo>
                <a:lnTo>
                  <a:pt x="531" y="1"/>
                </a:lnTo>
                <a:lnTo>
                  <a:pt x="532" y="1"/>
                </a:lnTo>
                <a:lnTo>
                  <a:pt x="533" y="1"/>
                </a:lnTo>
                <a:lnTo>
                  <a:pt x="533" y="2"/>
                </a:lnTo>
                <a:lnTo>
                  <a:pt x="534" y="2"/>
                </a:lnTo>
                <a:lnTo>
                  <a:pt x="535" y="2"/>
                </a:lnTo>
                <a:lnTo>
                  <a:pt x="536" y="3"/>
                </a:lnTo>
                <a:lnTo>
                  <a:pt x="537" y="3"/>
                </a:lnTo>
                <a:lnTo>
                  <a:pt x="538" y="3"/>
                </a:lnTo>
                <a:lnTo>
                  <a:pt x="539" y="3"/>
                </a:lnTo>
                <a:lnTo>
                  <a:pt x="540" y="4"/>
                </a:lnTo>
                <a:lnTo>
                  <a:pt x="540" y="4"/>
                </a:lnTo>
                <a:lnTo>
                  <a:pt x="540" y="5"/>
                </a:lnTo>
                <a:lnTo>
                  <a:pt x="541" y="5"/>
                </a:lnTo>
                <a:lnTo>
                  <a:pt x="541" y="6"/>
                </a:lnTo>
                <a:lnTo>
                  <a:pt x="542" y="6"/>
                </a:lnTo>
                <a:lnTo>
                  <a:pt x="543" y="6"/>
                </a:lnTo>
                <a:lnTo>
                  <a:pt x="543" y="6"/>
                </a:lnTo>
                <a:lnTo>
                  <a:pt x="544" y="5"/>
                </a:lnTo>
                <a:lnTo>
                  <a:pt x="545" y="5"/>
                </a:lnTo>
                <a:lnTo>
                  <a:pt x="546" y="5"/>
                </a:lnTo>
                <a:lnTo>
                  <a:pt x="548" y="4"/>
                </a:lnTo>
                <a:lnTo>
                  <a:pt x="549" y="3"/>
                </a:lnTo>
                <a:lnTo>
                  <a:pt x="550" y="3"/>
                </a:lnTo>
                <a:lnTo>
                  <a:pt x="550" y="3"/>
                </a:lnTo>
                <a:lnTo>
                  <a:pt x="551" y="3"/>
                </a:lnTo>
                <a:lnTo>
                  <a:pt x="552" y="4"/>
                </a:lnTo>
                <a:lnTo>
                  <a:pt x="553" y="4"/>
                </a:lnTo>
                <a:lnTo>
                  <a:pt x="554" y="5"/>
                </a:lnTo>
                <a:lnTo>
                  <a:pt x="554" y="6"/>
                </a:lnTo>
                <a:lnTo>
                  <a:pt x="554" y="6"/>
                </a:lnTo>
                <a:lnTo>
                  <a:pt x="555" y="6"/>
                </a:lnTo>
                <a:lnTo>
                  <a:pt x="556" y="7"/>
                </a:lnTo>
                <a:lnTo>
                  <a:pt x="556" y="8"/>
                </a:lnTo>
                <a:lnTo>
                  <a:pt x="557" y="9"/>
                </a:lnTo>
                <a:lnTo>
                  <a:pt x="557" y="10"/>
                </a:lnTo>
                <a:lnTo>
                  <a:pt x="558" y="10"/>
                </a:lnTo>
                <a:lnTo>
                  <a:pt x="559" y="10"/>
                </a:lnTo>
                <a:lnTo>
                  <a:pt x="560" y="10"/>
                </a:lnTo>
                <a:lnTo>
                  <a:pt x="561" y="10"/>
                </a:lnTo>
                <a:lnTo>
                  <a:pt x="562" y="9"/>
                </a:lnTo>
                <a:lnTo>
                  <a:pt x="563" y="9"/>
                </a:lnTo>
                <a:lnTo>
                  <a:pt x="564" y="8"/>
                </a:lnTo>
                <a:lnTo>
                  <a:pt x="564" y="8"/>
                </a:lnTo>
                <a:lnTo>
                  <a:pt x="565" y="7"/>
                </a:lnTo>
                <a:lnTo>
                  <a:pt x="566" y="7"/>
                </a:lnTo>
                <a:lnTo>
                  <a:pt x="568" y="6"/>
                </a:lnTo>
                <a:lnTo>
                  <a:pt x="568" y="6"/>
                </a:lnTo>
                <a:lnTo>
                  <a:pt x="569" y="6"/>
                </a:lnTo>
                <a:lnTo>
                  <a:pt x="570" y="6"/>
                </a:lnTo>
                <a:lnTo>
                  <a:pt x="571" y="6"/>
                </a:lnTo>
                <a:lnTo>
                  <a:pt x="572" y="6"/>
                </a:lnTo>
                <a:lnTo>
                  <a:pt x="572" y="7"/>
                </a:lnTo>
                <a:lnTo>
                  <a:pt x="572" y="7"/>
                </a:lnTo>
                <a:lnTo>
                  <a:pt x="572" y="8"/>
                </a:lnTo>
                <a:lnTo>
                  <a:pt x="573" y="8"/>
                </a:lnTo>
                <a:lnTo>
                  <a:pt x="573" y="9"/>
                </a:lnTo>
                <a:lnTo>
                  <a:pt x="574" y="9"/>
                </a:lnTo>
                <a:lnTo>
                  <a:pt x="575" y="10"/>
                </a:lnTo>
                <a:lnTo>
                  <a:pt x="575" y="10"/>
                </a:lnTo>
                <a:lnTo>
                  <a:pt x="575" y="10"/>
                </a:lnTo>
                <a:lnTo>
                  <a:pt x="576" y="10"/>
                </a:lnTo>
                <a:lnTo>
                  <a:pt x="577" y="10"/>
                </a:lnTo>
                <a:lnTo>
                  <a:pt x="578" y="10"/>
                </a:lnTo>
                <a:lnTo>
                  <a:pt x="579" y="10"/>
                </a:lnTo>
                <a:lnTo>
                  <a:pt x="580" y="10"/>
                </a:lnTo>
                <a:lnTo>
                  <a:pt x="581" y="10"/>
                </a:lnTo>
                <a:lnTo>
                  <a:pt x="581" y="10"/>
                </a:lnTo>
                <a:lnTo>
                  <a:pt x="582" y="10"/>
                </a:lnTo>
                <a:lnTo>
                  <a:pt x="582" y="9"/>
                </a:lnTo>
                <a:lnTo>
                  <a:pt x="582" y="7"/>
                </a:lnTo>
                <a:lnTo>
                  <a:pt x="583" y="7"/>
                </a:lnTo>
                <a:lnTo>
                  <a:pt x="583" y="6"/>
                </a:lnTo>
                <a:lnTo>
                  <a:pt x="583" y="6"/>
                </a:lnTo>
                <a:lnTo>
                  <a:pt x="583" y="5"/>
                </a:lnTo>
                <a:lnTo>
                  <a:pt x="584" y="5"/>
                </a:lnTo>
                <a:lnTo>
                  <a:pt x="585" y="5"/>
                </a:lnTo>
                <a:lnTo>
                  <a:pt x="585" y="4"/>
                </a:lnTo>
                <a:lnTo>
                  <a:pt x="586" y="4"/>
                </a:lnTo>
                <a:lnTo>
                  <a:pt x="586" y="4"/>
                </a:lnTo>
                <a:lnTo>
                  <a:pt x="587" y="4"/>
                </a:lnTo>
                <a:lnTo>
                  <a:pt x="588" y="3"/>
                </a:lnTo>
                <a:lnTo>
                  <a:pt x="589" y="3"/>
                </a:lnTo>
                <a:lnTo>
                  <a:pt x="589" y="3"/>
                </a:lnTo>
                <a:lnTo>
                  <a:pt x="589" y="3"/>
                </a:lnTo>
                <a:lnTo>
                  <a:pt x="589" y="2"/>
                </a:lnTo>
                <a:lnTo>
                  <a:pt x="590" y="2"/>
                </a:lnTo>
                <a:lnTo>
                  <a:pt x="591" y="2"/>
                </a:lnTo>
                <a:lnTo>
                  <a:pt x="592" y="2"/>
                </a:lnTo>
                <a:lnTo>
                  <a:pt x="593" y="2"/>
                </a:lnTo>
                <a:lnTo>
                  <a:pt x="593" y="1"/>
                </a:lnTo>
                <a:lnTo>
                  <a:pt x="594" y="1"/>
                </a:lnTo>
                <a:lnTo>
                  <a:pt x="595" y="1"/>
                </a:lnTo>
                <a:lnTo>
                  <a:pt x="596" y="1"/>
                </a:lnTo>
                <a:lnTo>
                  <a:pt x="596" y="0"/>
                </a:lnTo>
                <a:lnTo>
                  <a:pt x="597" y="0"/>
                </a:lnTo>
                <a:lnTo>
                  <a:pt x="598" y="0"/>
                </a:lnTo>
                <a:lnTo>
                  <a:pt x="598" y="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500B1782-2C2F-4DFD-8DBC-4275C39CC15C}"/>
              </a:ext>
            </a:extLst>
          </p:cNvPr>
          <p:cNvSpPr>
            <a:spLocks/>
          </p:cNvSpPr>
          <p:nvPr/>
        </p:nvSpPr>
        <p:spPr bwMode="auto">
          <a:xfrm>
            <a:off x="6301609" y="3641392"/>
            <a:ext cx="731838" cy="831850"/>
          </a:xfrm>
          <a:custGeom>
            <a:avLst/>
            <a:gdLst>
              <a:gd name="T0" fmla="*/ 271 w 461"/>
              <a:gd name="T1" fmla="*/ 1 h 524"/>
              <a:gd name="T2" fmla="*/ 287 w 461"/>
              <a:gd name="T3" fmla="*/ 5 h 524"/>
              <a:gd name="T4" fmla="*/ 307 w 461"/>
              <a:gd name="T5" fmla="*/ 11 h 524"/>
              <a:gd name="T6" fmla="*/ 327 w 461"/>
              <a:gd name="T7" fmla="*/ 17 h 524"/>
              <a:gd name="T8" fmla="*/ 338 w 461"/>
              <a:gd name="T9" fmla="*/ 34 h 524"/>
              <a:gd name="T10" fmla="*/ 356 w 461"/>
              <a:gd name="T11" fmla="*/ 48 h 524"/>
              <a:gd name="T12" fmla="*/ 380 w 461"/>
              <a:gd name="T13" fmla="*/ 48 h 524"/>
              <a:gd name="T14" fmla="*/ 388 w 461"/>
              <a:gd name="T15" fmla="*/ 66 h 524"/>
              <a:gd name="T16" fmla="*/ 394 w 461"/>
              <a:gd name="T17" fmla="*/ 81 h 524"/>
              <a:gd name="T18" fmla="*/ 397 w 461"/>
              <a:gd name="T19" fmla="*/ 100 h 524"/>
              <a:gd name="T20" fmla="*/ 411 w 461"/>
              <a:gd name="T21" fmla="*/ 115 h 524"/>
              <a:gd name="T22" fmla="*/ 428 w 461"/>
              <a:gd name="T23" fmla="*/ 131 h 524"/>
              <a:gd name="T24" fmla="*/ 443 w 461"/>
              <a:gd name="T25" fmla="*/ 158 h 524"/>
              <a:gd name="T26" fmla="*/ 460 w 461"/>
              <a:gd name="T27" fmla="*/ 189 h 524"/>
              <a:gd name="T28" fmla="*/ 453 w 461"/>
              <a:gd name="T29" fmla="*/ 214 h 524"/>
              <a:gd name="T30" fmla="*/ 437 w 461"/>
              <a:gd name="T31" fmla="*/ 234 h 524"/>
              <a:gd name="T32" fmla="*/ 409 w 461"/>
              <a:gd name="T33" fmla="*/ 235 h 524"/>
              <a:gd name="T34" fmla="*/ 380 w 461"/>
              <a:gd name="T35" fmla="*/ 239 h 524"/>
              <a:gd name="T36" fmla="*/ 355 w 461"/>
              <a:gd name="T37" fmla="*/ 255 h 524"/>
              <a:gd name="T38" fmla="*/ 331 w 461"/>
              <a:gd name="T39" fmla="*/ 269 h 524"/>
              <a:gd name="T40" fmla="*/ 306 w 461"/>
              <a:gd name="T41" fmla="*/ 284 h 524"/>
              <a:gd name="T42" fmla="*/ 269 w 461"/>
              <a:gd name="T43" fmla="*/ 314 h 524"/>
              <a:gd name="T44" fmla="*/ 255 w 461"/>
              <a:gd name="T45" fmla="*/ 341 h 524"/>
              <a:gd name="T46" fmla="*/ 250 w 461"/>
              <a:gd name="T47" fmla="*/ 370 h 524"/>
              <a:gd name="T48" fmla="*/ 245 w 461"/>
              <a:gd name="T49" fmla="*/ 403 h 524"/>
              <a:gd name="T50" fmla="*/ 231 w 461"/>
              <a:gd name="T51" fmla="*/ 430 h 524"/>
              <a:gd name="T52" fmla="*/ 221 w 461"/>
              <a:gd name="T53" fmla="*/ 458 h 524"/>
              <a:gd name="T54" fmla="*/ 202 w 461"/>
              <a:gd name="T55" fmla="*/ 472 h 524"/>
              <a:gd name="T56" fmla="*/ 194 w 461"/>
              <a:gd name="T57" fmla="*/ 490 h 524"/>
              <a:gd name="T58" fmla="*/ 179 w 461"/>
              <a:gd name="T59" fmla="*/ 499 h 524"/>
              <a:gd name="T60" fmla="*/ 157 w 461"/>
              <a:gd name="T61" fmla="*/ 510 h 524"/>
              <a:gd name="T62" fmla="*/ 142 w 461"/>
              <a:gd name="T63" fmla="*/ 517 h 524"/>
              <a:gd name="T64" fmla="*/ 119 w 461"/>
              <a:gd name="T65" fmla="*/ 516 h 524"/>
              <a:gd name="T66" fmla="*/ 92 w 461"/>
              <a:gd name="T67" fmla="*/ 496 h 524"/>
              <a:gd name="T68" fmla="*/ 67 w 461"/>
              <a:gd name="T69" fmla="*/ 479 h 524"/>
              <a:gd name="T70" fmla="*/ 55 w 461"/>
              <a:gd name="T71" fmla="*/ 452 h 524"/>
              <a:gd name="T72" fmla="*/ 20 w 461"/>
              <a:gd name="T73" fmla="*/ 433 h 524"/>
              <a:gd name="T74" fmla="*/ 29 w 461"/>
              <a:gd name="T75" fmla="*/ 397 h 524"/>
              <a:gd name="T76" fmla="*/ 26 w 461"/>
              <a:gd name="T77" fmla="*/ 356 h 524"/>
              <a:gd name="T78" fmla="*/ 15 w 461"/>
              <a:gd name="T79" fmla="*/ 337 h 524"/>
              <a:gd name="T80" fmla="*/ 35 w 461"/>
              <a:gd name="T81" fmla="*/ 307 h 524"/>
              <a:gd name="T82" fmla="*/ 27 w 461"/>
              <a:gd name="T83" fmla="*/ 265 h 524"/>
              <a:gd name="T84" fmla="*/ 46 w 461"/>
              <a:gd name="T85" fmla="*/ 268 h 524"/>
              <a:gd name="T86" fmla="*/ 67 w 461"/>
              <a:gd name="T87" fmla="*/ 254 h 524"/>
              <a:gd name="T88" fmla="*/ 91 w 461"/>
              <a:gd name="T89" fmla="*/ 209 h 524"/>
              <a:gd name="T90" fmla="*/ 99 w 461"/>
              <a:gd name="T91" fmla="*/ 184 h 524"/>
              <a:gd name="T92" fmla="*/ 101 w 461"/>
              <a:gd name="T93" fmla="*/ 172 h 524"/>
              <a:gd name="T94" fmla="*/ 104 w 461"/>
              <a:gd name="T95" fmla="*/ 154 h 524"/>
              <a:gd name="T96" fmla="*/ 111 w 461"/>
              <a:gd name="T97" fmla="*/ 140 h 524"/>
              <a:gd name="T98" fmla="*/ 120 w 461"/>
              <a:gd name="T99" fmla="*/ 122 h 524"/>
              <a:gd name="T100" fmla="*/ 112 w 461"/>
              <a:gd name="T101" fmla="*/ 110 h 524"/>
              <a:gd name="T102" fmla="*/ 104 w 461"/>
              <a:gd name="T103" fmla="*/ 95 h 524"/>
              <a:gd name="T104" fmla="*/ 92 w 461"/>
              <a:gd name="T105" fmla="*/ 84 h 524"/>
              <a:gd name="T106" fmla="*/ 115 w 461"/>
              <a:gd name="T107" fmla="*/ 29 h 524"/>
              <a:gd name="T108" fmla="*/ 138 w 461"/>
              <a:gd name="T109" fmla="*/ 30 h 524"/>
              <a:gd name="T110" fmla="*/ 159 w 461"/>
              <a:gd name="T111" fmla="*/ 24 h 524"/>
              <a:gd name="T112" fmla="*/ 180 w 461"/>
              <a:gd name="T113" fmla="*/ 24 h 524"/>
              <a:gd name="T114" fmla="*/ 197 w 461"/>
              <a:gd name="T115" fmla="*/ 27 h 524"/>
              <a:gd name="T116" fmla="*/ 215 w 461"/>
              <a:gd name="T117" fmla="*/ 24 h 524"/>
              <a:gd name="T118" fmla="*/ 226 w 461"/>
              <a:gd name="T119" fmla="*/ 18 h 524"/>
              <a:gd name="T120" fmla="*/ 235 w 461"/>
              <a:gd name="T121" fmla="*/ 12 h 524"/>
              <a:gd name="T122" fmla="*/ 249 w 461"/>
              <a:gd name="T123" fmla="*/ 8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1" h="524">
                <a:moveTo>
                  <a:pt x="254" y="0"/>
                </a:moveTo>
                <a:lnTo>
                  <a:pt x="254" y="0"/>
                </a:lnTo>
                <a:lnTo>
                  <a:pt x="255" y="0"/>
                </a:lnTo>
                <a:lnTo>
                  <a:pt x="255" y="0"/>
                </a:lnTo>
                <a:lnTo>
                  <a:pt x="256" y="0"/>
                </a:lnTo>
                <a:lnTo>
                  <a:pt x="256" y="1"/>
                </a:lnTo>
                <a:lnTo>
                  <a:pt x="257" y="1"/>
                </a:lnTo>
                <a:lnTo>
                  <a:pt x="257" y="2"/>
                </a:lnTo>
                <a:lnTo>
                  <a:pt x="256" y="2"/>
                </a:lnTo>
                <a:lnTo>
                  <a:pt x="257" y="2"/>
                </a:lnTo>
                <a:lnTo>
                  <a:pt x="257" y="3"/>
                </a:lnTo>
                <a:lnTo>
                  <a:pt x="256" y="3"/>
                </a:lnTo>
                <a:lnTo>
                  <a:pt x="257" y="3"/>
                </a:lnTo>
                <a:lnTo>
                  <a:pt x="257" y="3"/>
                </a:lnTo>
                <a:lnTo>
                  <a:pt x="257" y="4"/>
                </a:lnTo>
                <a:lnTo>
                  <a:pt x="257" y="3"/>
                </a:lnTo>
                <a:lnTo>
                  <a:pt x="258" y="4"/>
                </a:lnTo>
                <a:lnTo>
                  <a:pt x="259" y="3"/>
                </a:lnTo>
                <a:lnTo>
                  <a:pt x="260" y="3"/>
                </a:lnTo>
                <a:lnTo>
                  <a:pt x="261" y="3"/>
                </a:lnTo>
                <a:lnTo>
                  <a:pt x="261" y="3"/>
                </a:lnTo>
                <a:lnTo>
                  <a:pt x="262" y="3"/>
                </a:lnTo>
                <a:lnTo>
                  <a:pt x="263" y="3"/>
                </a:lnTo>
                <a:lnTo>
                  <a:pt x="264" y="3"/>
                </a:lnTo>
                <a:lnTo>
                  <a:pt x="264" y="3"/>
                </a:lnTo>
                <a:lnTo>
                  <a:pt x="265" y="3"/>
                </a:lnTo>
                <a:lnTo>
                  <a:pt x="266" y="3"/>
                </a:lnTo>
                <a:lnTo>
                  <a:pt x="267" y="3"/>
                </a:lnTo>
                <a:lnTo>
                  <a:pt x="268" y="3"/>
                </a:lnTo>
                <a:lnTo>
                  <a:pt x="268" y="3"/>
                </a:lnTo>
                <a:lnTo>
                  <a:pt x="267" y="3"/>
                </a:lnTo>
                <a:lnTo>
                  <a:pt x="267" y="2"/>
                </a:lnTo>
                <a:lnTo>
                  <a:pt x="268" y="3"/>
                </a:lnTo>
                <a:lnTo>
                  <a:pt x="268" y="2"/>
                </a:lnTo>
                <a:lnTo>
                  <a:pt x="268" y="2"/>
                </a:lnTo>
                <a:lnTo>
                  <a:pt x="268" y="1"/>
                </a:lnTo>
                <a:lnTo>
                  <a:pt x="269" y="2"/>
                </a:lnTo>
                <a:lnTo>
                  <a:pt x="270" y="2"/>
                </a:lnTo>
                <a:lnTo>
                  <a:pt x="270" y="1"/>
                </a:lnTo>
                <a:lnTo>
                  <a:pt x="270" y="2"/>
                </a:lnTo>
                <a:lnTo>
                  <a:pt x="271" y="2"/>
                </a:lnTo>
                <a:lnTo>
                  <a:pt x="270" y="1"/>
                </a:lnTo>
                <a:lnTo>
                  <a:pt x="271" y="1"/>
                </a:lnTo>
                <a:lnTo>
                  <a:pt x="271" y="2"/>
                </a:lnTo>
                <a:lnTo>
                  <a:pt x="271" y="1"/>
                </a:lnTo>
                <a:lnTo>
                  <a:pt x="271" y="1"/>
                </a:lnTo>
                <a:lnTo>
                  <a:pt x="271" y="2"/>
                </a:lnTo>
                <a:lnTo>
                  <a:pt x="272" y="2"/>
                </a:lnTo>
                <a:lnTo>
                  <a:pt x="273" y="2"/>
                </a:lnTo>
                <a:lnTo>
                  <a:pt x="274" y="2"/>
                </a:lnTo>
                <a:lnTo>
                  <a:pt x="275" y="2"/>
                </a:lnTo>
                <a:lnTo>
                  <a:pt x="275" y="1"/>
                </a:lnTo>
                <a:lnTo>
                  <a:pt x="275" y="2"/>
                </a:lnTo>
                <a:lnTo>
                  <a:pt x="275" y="2"/>
                </a:lnTo>
                <a:lnTo>
                  <a:pt x="276" y="2"/>
                </a:lnTo>
                <a:lnTo>
                  <a:pt x="277" y="2"/>
                </a:lnTo>
                <a:lnTo>
                  <a:pt x="277" y="3"/>
                </a:lnTo>
                <a:lnTo>
                  <a:pt x="278" y="3"/>
                </a:lnTo>
                <a:lnTo>
                  <a:pt x="278" y="2"/>
                </a:lnTo>
                <a:lnTo>
                  <a:pt x="278" y="2"/>
                </a:lnTo>
                <a:lnTo>
                  <a:pt x="279" y="2"/>
                </a:lnTo>
                <a:lnTo>
                  <a:pt x="279" y="3"/>
                </a:lnTo>
                <a:lnTo>
                  <a:pt x="279" y="2"/>
                </a:lnTo>
                <a:lnTo>
                  <a:pt x="280" y="2"/>
                </a:lnTo>
                <a:lnTo>
                  <a:pt x="280" y="3"/>
                </a:lnTo>
                <a:lnTo>
                  <a:pt x="281" y="3"/>
                </a:lnTo>
                <a:lnTo>
                  <a:pt x="280" y="2"/>
                </a:lnTo>
                <a:lnTo>
                  <a:pt x="281" y="2"/>
                </a:lnTo>
                <a:lnTo>
                  <a:pt x="281" y="3"/>
                </a:lnTo>
                <a:lnTo>
                  <a:pt x="281" y="2"/>
                </a:lnTo>
                <a:lnTo>
                  <a:pt x="282" y="2"/>
                </a:lnTo>
                <a:lnTo>
                  <a:pt x="282" y="2"/>
                </a:lnTo>
                <a:lnTo>
                  <a:pt x="282" y="3"/>
                </a:lnTo>
                <a:lnTo>
                  <a:pt x="283" y="3"/>
                </a:lnTo>
                <a:lnTo>
                  <a:pt x="283" y="2"/>
                </a:lnTo>
                <a:lnTo>
                  <a:pt x="284" y="2"/>
                </a:lnTo>
                <a:lnTo>
                  <a:pt x="285" y="2"/>
                </a:lnTo>
                <a:lnTo>
                  <a:pt x="285" y="2"/>
                </a:lnTo>
                <a:lnTo>
                  <a:pt x="285" y="3"/>
                </a:lnTo>
                <a:lnTo>
                  <a:pt x="285" y="3"/>
                </a:lnTo>
                <a:lnTo>
                  <a:pt x="286" y="3"/>
                </a:lnTo>
                <a:lnTo>
                  <a:pt x="286" y="4"/>
                </a:lnTo>
                <a:lnTo>
                  <a:pt x="285" y="4"/>
                </a:lnTo>
                <a:lnTo>
                  <a:pt x="285" y="5"/>
                </a:lnTo>
                <a:lnTo>
                  <a:pt x="286" y="5"/>
                </a:lnTo>
                <a:lnTo>
                  <a:pt x="287" y="5"/>
                </a:lnTo>
                <a:lnTo>
                  <a:pt x="287" y="4"/>
                </a:lnTo>
                <a:lnTo>
                  <a:pt x="287" y="5"/>
                </a:lnTo>
                <a:lnTo>
                  <a:pt x="287" y="6"/>
                </a:lnTo>
                <a:lnTo>
                  <a:pt x="287" y="5"/>
                </a:lnTo>
                <a:lnTo>
                  <a:pt x="288" y="5"/>
                </a:lnTo>
                <a:lnTo>
                  <a:pt x="288" y="6"/>
                </a:lnTo>
                <a:lnTo>
                  <a:pt x="289" y="6"/>
                </a:lnTo>
                <a:lnTo>
                  <a:pt x="289" y="7"/>
                </a:lnTo>
                <a:lnTo>
                  <a:pt x="289" y="6"/>
                </a:lnTo>
                <a:lnTo>
                  <a:pt x="290" y="7"/>
                </a:lnTo>
                <a:lnTo>
                  <a:pt x="291" y="7"/>
                </a:lnTo>
                <a:lnTo>
                  <a:pt x="291" y="7"/>
                </a:lnTo>
                <a:lnTo>
                  <a:pt x="292" y="7"/>
                </a:lnTo>
                <a:lnTo>
                  <a:pt x="292" y="7"/>
                </a:lnTo>
                <a:lnTo>
                  <a:pt x="293" y="7"/>
                </a:lnTo>
                <a:lnTo>
                  <a:pt x="294" y="7"/>
                </a:lnTo>
                <a:lnTo>
                  <a:pt x="294" y="8"/>
                </a:lnTo>
                <a:lnTo>
                  <a:pt x="295" y="8"/>
                </a:lnTo>
                <a:lnTo>
                  <a:pt x="296" y="8"/>
                </a:lnTo>
                <a:lnTo>
                  <a:pt x="296" y="9"/>
                </a:lnTo>
                <a:lnTo>
                  <a:pt x="296" y="9"/>
                </a:lnTo>
                <a:lnTo>
                  <a:pt x="297" y="9"/>
                </a:lnTo>
                <a:lnTo>
                  <a:pt x="297" y="10"/>
                </a:lnTo>
                <a:lnTo>
                  <a:pt x="298" y="10"/>
                </a:lnTo>
                <a:lnTo>
                  <a:pt x="298" y="10"/>
                </a:lnTo>
                <a:lnTo>
                  <a:pt x="297" y="10"/>
                </a:lnTo>
                <a:lnTo>
                  <a:pt x="298" y="10"/>
                </a:lnTo>
                <a:lnTo>
                  <a:pt x="299" y="11"/>
                </a:lnTo>
                <a:lnTo>
                  <a:pt x="298" y="11"/>
                </a:lnTo>
                <a:lnTo>
                  <a:pt x="299" y="11"/>
                </a:lnTo>
                <a:lnTo>
                  <a:pt x="299" y="12"/>
                </a:lnTo>
                <a:lnTo>
                  <a:pt x="299" y="13"/>
                </a:lnTo>
                <a:lnTo>
                  <a:pt x="299" y="13"/>
                </a:lnTo>
                <a:lnTo>
                  <a:pt x="300" y="13"/>
                </a:lnTo>
                <a:lnTo>
                  <a:pt x="301" y="13"/>
                </a:lnTo>
                <a:lnTo>
                  <a:pt x="301" y="14"/>
                </a:lnTo>
                <a:lnTo>
                  <a:pt x="302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3"/>
                </a:lnTo>
                <a:lnTo>
                  <a:pt x="304" y="13"/>
                </a:lnTo>
                <a:lnTo>
                  <a:pt x="304" y="14"/>
                </a:lnTo>
                <a:lnTo>
                  <a:pt x="304" y="13"/>
                </a:lnTo>
                <a:lnTo>
                  <a:pt x="305" y="13"/>
                </a:lnTo>
                <a:lnTo>
                  <a:pt x="306" y="13"/>
                </a:lnTo>
                <a:lnTo>
                  <a:pt x="306" y="13"/>
                </a:lnTo>
                <a:lnTo>
                  <a:pt x="306" y="12"/>
                </a:lnTo>
                <a:lnTo>
                  <a:pt x="307" y="12"/>
                </a:lnTo>
                <a:lnTo>
                  <a:pt x="307" y="11"/>
                </a:lnTo>
                <a:lnTo>
                  <a:pt x="308" y="11"/>
                </a:lnTo>
                <a:lnTo>
                  <a:pt x="309" y="11"/>
                </a:lnTo>
                <a:lnTo>
                  <a:pt x="309" y="10"/>
                </a:lnTo>
                <a:lnTo>
                  <a:pt x="310" y="10"/>
                </a:lnTo>
                <a:lnTo>
                  <a:pt x="310" y="10"/>
                </a:lnTo>
                <a:lnTo>
                  <a:pt x="310" y="10"/>
                </a:lnTo>
                <a:lnTo>
                  <a:pt x="310" y="10"/>
                </a:lnTo>
                <a:lnTo>
                  <a:pt x="311" y="10"/>
                </a:lnTo>
                <a:lnTo>
                  <a:pt x="312" y="10"/>
                </a:lnTo>
                <a:lnTo>
                  <a:pt x="312" y="10"/>
                </a:lnTo>
                <a:lnTo>
                  <a:pt x="313" y="10"/>
                </a:lnTo>
                <a:lnTo>
                  <a:pt x="313" y="11"/>
                </a:lnTo>
                <a:lnTo>
                  <a:pt x="313" y="10"/>
                </a:lnTo>
                <a:lnTo>
                  <a:pt x="313" y="11"/>
                </a:lnTo>
                <a:lnTo>
                  <a:pt x="314" y="11"/>
                </a:lnTo>
                <a:lnTo>
                  <a:pt x="314" y="10"/>
                </a:lnTo>
                <a:lnTo>
                  <a:pt x="315" y="10"/>
                </a:lnTo>
                <a:lnTo>
                  <a:pt x="315" y="11"/>
                </a:lnTo>
                <a:lnTo>
                  <a:pt x="315" y="12"/>
                </a:lnTo>
                <a:lnTo>
                  <a:pt x="315" y="13"/>
                </a:lnTo>
                <a:lnTo>
                  <a:pt x="315" y="14"/>
                </a:lnTo>
                <a:lnTo>
                  <a:pt x="314" y="14"/>
                </a:lnTo>
                <a:lnTo>
                  <a:pt x="315" y="14"/>
                </a:lnTo>
                <a:lnTo>
                  <a:pt x="316" y="14"/>
                </a:lnTo>
                <a:lnTo>
                  <a:pt x="316" y="14"/>
                </a:lnTo>
                <a:lnTo>
                  <a:pt x="317" y="14"/>
                </a:lnTo>
                <a:lnTo>
                  <a:pt x="317" y="14"/>
                </a:lnTo>
                <a:lnTo>
                  <a:pt x="318" y="14"/>
                </a:lnTo>
                <a:lnTo>
                  <a:pt x="318" y="15"/>
                </a:lnTo>
                <a:lnTo>
                  <a:pt x="319" y="15"/>
                </a:lnTo>
                <a:lnTo>
                  <a:pt x="319" y="16"/>
                </a:lnTo>
                <a:lnTo>
                  <a:pt x="320" y="16"/>
                </a:lnTo>
                <a:lnTo>
                  <a:pt x="320" y="15"/>
                </a:lnTo>
                <a:lnTo>
                  <a:pt x="320" y="15"/>
                </a:lnTo>
                <a:lnTo>
                  <a:pt x="321" y="15"/>
                </a:lnTo>
                <a:lnTo>
                  <a:pt x="322" y="15"/>
                </a:lnTo>
                <a:lnTo>
                  <a:pt x="322" y="16"/>
                </a:lnTo>
                <a:lnTo>
                  <a:pt x="323" y="16"/>
                </a:lnTo>
                <a:lnTo>
                  <a:pt x="323" y="17"/>
                </a:lnTo>
                <a:lnTo>
                  <a:pt x="324" y="17"/>
                </a:lnTo>
                <a:lnTo>
                  <a:pt x="324" y="17"/>
                </a:lnTo>
                <a:lnTo>
                  <a:pt x="325" y="17"/>
                </a:lnTo>
                <a:lnTo>
                  <a:pt x="325" y="17"/>
                </a:lnTo>
                <a:lnTo>
                  <a:pt x="326" y="17"/>
                </a:lnTo>
                <a:lnTo>
                  <a:pt x="327" y="17"/>
                </a:lnTo>
                <a:lnTo>
                  <a:pt x="327" y="17"/>
                </a:lnTo>
                <a:lnTo>
                  <a:pt x="327" y="17"/>
                </a:lnTo>
                <a:lnTo>
                  <a:pt x="328" y="17"/>
                </a:lnTo>
                <a:lnTo>
                  <a:pt x="329" y="16"/>
                </a:lnTo>
                <a:lnTo>
                  <a:pt x="329" y="15"/>
                </a:lnTo>
                <a:lnTo>
                  <a:pt x="330" y="16"/>
                </a:lnTo>
                <a:lnTo>
                  <a:pt x="330" y="17"/>
                </a:lnTo>
                <a:lnTo>
                  <a:pt x="331" y="17"/>
                </a:lnTo>
                <a:lnTo>
                  <a:pt x="331" y="17"/>
                </a:lnTo>
                <a:lnTo>
                  <a:pt x="331" y="18"/>
                </a:lnTo>
                <a:lnTo>
                  <a:pt x="331" y="18"/>
                </a:lnTo>
                <a:lnTo>
                  <a:pt x="332" y="18"/>
                </a:lnTo>
                <a:lnTo>
                  <a:pt x="332" y="17"/>
                </a:lnTo>
                <a:lnTo>
                  <a:pt x="332" y="18"/>
                </a:lnTo>
                <a:lnTo>
                  <a:pt x="333" y="18"/>
                </a:lnTo>
                <a:lnTo>
                  <a:pt x="333" y="19"/>
                </a:lnTo>
                <a:lnTo>
                  <a:pt x="333" y="20"/>
                </a:lnTo>
                <a:lnTo>
                  <a:pt x="333" y="21"/>
                </a:lnTo>
                <a:lnTo>
                  <a:pt x="333" y="21"/>
                </a:lnTo>
                <a:lnTo>
                  <a:pt x="333" y="22"/>
                </a:lnTo>
                <a:lnTo>
                  <a:pt x="334" y="22"/>
                </a:lnTo>
                <a:lnTo>
                  <a:pt x="334" y="23"/>
                </a:lnTo>
                <a:lnTo>
                  <a:pt x="334" y="24"/>
                </a:lnTo>
                <a:lnTo>
                  <a:pt x="334" y="24"/>
                </a:lnTo>
                <a:lnTo>
                  <a:pt x="334" y="25"/>
                </a:lnTo>
                <a:lnTo>
                  <a:pt x="334" y="26"/>
                </a:lnTo>
                <a:lnTo>
                  <a:pt x="335" y="26"/>
                </a:lnTo>
                <a:lnTo>
                  <a:pt x="334" y="27"/>
                </a:lnTo>
                <a:lnTo>
                  <a:pt x="335" y="27"/>
                </a:lnTo>
                <a:lnTo>
                  <a:pt x="334" y="27"/>
                </a:lnTo>
                <a:lnTo>
                  <a:pt x="334" y="28"/>
                </a:lnTo>
                <a:lnTo>
                  <a:pt x="334" y="29"/>
                </a:lnTo>
                <a:lnTo>
                  <a:pt x="335" y="29"/>
                </a:lnTo>
                <a:lnTo>
                  <a:pt x="335" y="30"/>
                </a:lnTo>
                <a:lnTo>
                  <a:pt x="336" y="30"/>
                </a:lnTo>
                <a:lnTo>
                  <a:pt x="335" y="30"/>
                </a:lnTo>
                <a:lnTo>
                  <a:pt x="335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2"/>
                </a:lnTo>
                <a:lnTo>
                  <a:pt x="337" y="32"/>
                </a:lnTo>
                <a:lnTo>
                  <a:pt x="337" y="33"/>
                </a:lnTo>
                <a:lnTo>
                  <a:pt x="337" y="34"/>
                </a:lnTo>
                <a:lnTo>
                  <a:pt x="338" y="34"/>
                </a:lnTo>
                <a:lnTo>
                  <a:pt x="338" y="34"/>
                </a:lnTo>
                <a:lnTo>
                  <a:pt x="338" y="34"/>
                </a:lnTo>
                <a:lnTo>
                  <a:pt x="338" y="35"/>
                </a:lnTo>
                <a:lnTo>
                  <a:pt x="339" y="35"/>
                </a:lnTo>
                <a:lnTo>
                  <a:pt x="339" y="36"/>
                </a:lnTo>
                <a:lnTo>
                  <a:pt x="340" y="36"/>
                </a:lnTo>
                <a:lnTo>
                  <a:pt x="340" y="37"/>
                </a:lnTo>
                <a:lnTo>
                  <a:pt x="341" y="37"/>
                </a:lnTo>
                <a:lnTo>
                  <a:pt x="341" y="37"/>
                </a:lnTo>
                <a:lnTo>
                  <a:pt x="341" y="38"/>
                </a:lnTo>
                <a:lnTo>
                  <a:pt x="342" y="38"/>
                </a:lnTo>
                <a:lnTo>
                  <a:pt x="343" y="38"/>
                </a:lnTo>
                <a:lnTo>
                  <a:pt x="343" y="38"/>
                </a:lnTo>
                <a:lnTo>
                  <a:pt x="344" y="38"/>
                </a:lnTo>
                <a:lnTo>
                  <a:pt x="345" y="38"/>
                </a:lnTo>
                <a:lnTo>
                  <a:pt x="345" y="38"/>
                </a:lnTo>
                <a:lnTo>
                  <a:pt x="346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40"/>
                </a:lnTo>
                <a:lnTo>
                  <a:pt x="349" y="40"/>
                </a:lnTo>
                <a:lnTo>
                  <a:pt x="350" y="40"/>
                </a:lnTo>
                <a:lnTo>
                  <a:pt x="350" y="41"/>
                </a:lnTo>
                <a:lnTo>
                  <a:pt x="351" y="41"/>
                </a:lnTo>
                <a:lnTo>
                  <a:pt x="351" y="41"/>
                </a:lnTo>
                <a:lnTo>
                  <a:pt x="352" y="41"/>
                </a:lnTo>
                <a:lnTo>
                  <a:pt x="352" y="41"/>
                </a:lnTo>
                <a:lnTo>
                  <a:pt x="353" y="41"/>
                </a:lnTo>
                <a:lnTo>
                  <a:pt x="353" y="42"/>
                </a:lnTo>
                <a:lnTo>
                  <a:pt x="352" y="43"/>
                </a:lnTo>
                <a:lnTo>
                  <a:pt x="353" y="43"/>
                </a:lnTo>
                <a:lnTo>
                  <a:pt x="353" y="44"/>
                </a:lnTo>
                <a:lnTo>
                  <a:pt x="354" y="44"/>
                </a:lnTo>
                <a:lnTo>
                  <a:pt x="354" y="45"/>
                </a:lnTo>
                <a:lnTo>
                  <a:pt x="355" y="45"/>
                </a:lnTo>
                <a:lnTo>
                  <a:pt x="355" y="46"/>
                </a:lnTo>
                <a:lnTo>
                  <a:pt x="355" y="47"/>
                </a:lnTo>
                <a:lnTo>
                  <a:pt x="355" y="47"/>
                </a:lnTo>
                <a:lnTo>
                  <a:pt x="355" y="47"/>
                </a:lnTo>
                <a:lnTo>
                  <a:pt x="355" y="48"/>
                </a:lnTo>
                <a:lnTo>
                  <a:pt x="355" y="48"/>
                </a:lnTo>
                <a:lnTo>
                  <a:pt x="355" y="48"/>
                </a:lnTo>
                <a:lnTo>
                  <a:pt x="356" y="48"/>
                </a:lnTo>
                <a:lnTo>
                  <a:pt x="357" y="48"/>
                </a:lnTo>
                <a:lnTo>
                  <a:pt x="357" y="48"/>
                </a:lnTo>
                <a:lnTo>
                  <a:pt x="358" y="48"/>
                </a:lnTo>
                <a:lnTo>
                  <a:pt x="358" y="49"/>
                </a:lnTo>
                <a:lnTo>
                  <a:pt x="359" y="49"/>
                </a:lnTo>
                <a:lnTo>
                  <a:pt x="359" y="48"/>
                </a:lnTo>
                <a:lnTo>
                  <a:pt x="359" y="49"/>
                </a:lnTo>
                <a:lnTo>
                  <a:pt x="359" y="48"/>
                </a:lnTo>
                <a:lnTo>
                  <a:pt x="360" y="48"/>
                </a:lnTo>
                <a:lnTo>
                  <a:pt x="361" y="48"/>
                </a:lnTo>
                <a:lnTo>
                  <a:pt x="362" y="48"/>
                </a:lnTo>
                <a:lnTo>
                  <a:pt x="362" y="49"/>
                </a:lnTo>
                <a:lnTo>
                  <a:pt x="362" y="48"/>
                </a:lnTo>
                <a:lnTo>
                  <a:pt x="362" y="48"/>
                </a:lnTo>
                <a:lnTo>
                  <a:pt x="362" y="48"/>
                </a:lnTo>
                <a:lnTo>
                  <a:pt x="362" y="48"/>
                </a:lnTo>
                <a:lnTo>
                  <a:pt x="362" y="47"/>
                </a:lnTo>
                <a:lnTo>
                  <a:pt x="362" y="48"/>
                </a:lnTo>
                <a:lnTo>
                  <a:pt x="363" y="48"/>
                </a:lnTo>
                <a:lnTo>
                  <a:pt x="364" y="48"/>
                </a:lnTo>
                <a:lnTo>
                  <a:pt x="365" y="48"/>
                </a:lnTo>
                <a:lnTo>
                  <a:pt x="366" y="48"/>
                </a:lnTo>
                <a:lnTo>
                  <a:pt x="366" y="47"/>
                </a:lnTo>
                <a:lnTo>
                  <a:pt x="366" y="46"/>
                </a:lnTo>
                <a:lnTo>
                  <a:pt x="366" y="46"/>
                </a:lnTo>
                <a:lnTo>
                  <a:pt x="367" y="46"/>
                </a:lnTo>
                <a:lnTo>
                  <a:pt x="367" y="45"/>
                </a:lnTo>
                <a:lnTo>
                  <a:pt x="368" y="45"/>
                </a:lnTo>
                <a:lnTo>
                  <a:pt x="369" y="45"/>
                </a:lnTo>
                <a:lnTo>
                  <a:pt x="369" y="45"/>
                </a:lnTo>
                <a:lnTo>
                  <a:pt x="370" y="45"/>
                </a:lnTo>
                <a:lnTo>
                  <a:pt x="371" y="46"/>
                </a:lnTo>
                <a:lnTo>
                  <a:pt x="372" y="46"/>
                </a:lnTo>
                <a:lnTo>
                  <a:pt x="373" y="46"/>
                </a:lnTo>
                <a:lnTo>
                  <a:pt x="373" y="46"/>
                </a:lnTo>
                <a:lnTo>
                  <a:pt x="374" y="46"/>
                </a:lnTo>
                <a:lnTo>
                  <a:pt x="375" y="46"/>
                </a:lnTo>
                <a:lnTo>
                  <a:pt x="376" y="47"/>
                </a:lnTo>
                <a:lnTo>
                  <a:pt x="376" y="47"/>
                </a:lnTo>
                <a:lnTo>
                  <a:pt x="377" y="47"/>
                </a:lnTo>
                <a:lnTo>
                  <a:pt x="378" y="48"/>
                </a:lnTo>
                <a:lnTo>
                  <a:pt x="379" y="48"/>
                </a:lnTo>
                <a:lnTo>
                  <a:pt x="379" y="47"/>
                </a:lnTo>
                <a:lnTo>
                  <a:pt x="379" y="48"/>
                </a:lnTo>
                <a:lnTo>
                  <a:pt x="380" y="48"/>
                </a:lnTo>
                <a:lnTo>
                  <a:pt x="380" y="48"/>
                </a:lnTo>
                <a:lnTo>
                  <a:pt x="380" y="48"/>
                </a:lnTo>
                <a:lnTo>
                  <a:pt x="380" y="49"/>
                </a:lnTo>
                <a:lnTo>
                  <a:pt x="380" y="50"/>
                </a:lnTo>
                <a:lnTo>
                  <a:pt x="380" y="51"/>
                </a:lnTo>
                <a:lnTo>
                  <a:pt x="380" y="52"/>
                </a:lnTo>
                <a:lnTo>
                  <a:pt x="380" y="52"/>
                </a:lnTo>
                <a:lnTo>
                  <a:pt x="380" y="52"/>
                </a:lnTo>
                <a:lnTo>
                  <a:pt x="380" y="52"/>
                </a:lnTo>
                <a:lnTo>
                  <a:pt x="380" y="53"/>
                </a:lnTo>
                <a:lnTo>
                  <a:pt x="380" y="53"/>
                </a:lnTo>
                <a:lnTo>
                  <a:pt x="380" y="54"/>
                </a:lnTo>
                <a:lnTo>
                  <a:pt x="380" y="55"/>
                </a:lnTo>
                <a:lnTo>
                  <a:pt x="380" y="55"/>
                </a:lnTo>
                <a:lnTo>
                  <a:pt x="380" y="56"/>
                </a:lnTo>
                <a:lnTo>
                  <a:pt x="381" y="56"/>
                </a:lnTo>
                <a:lnTo>
                  <a:pt x="381" y="57"/>
                </a:lnTo>
                <a:lnTo>
                  <a:pt x="381" y="58"/>
                </a:lnTo>
                <a:lnTo>
                  <a:pt x="380" y="58"/>
                </a:lnTo>
                <a:lnTo>
                  <a:pt x="380" y="58"/>
                </a:lnTo>
                <a:lnTo>
                  <a:pt x="381" y="58"/>
                </a:lnTo>
                <a:lnTo>
                  <a:pt x="380" y="59"/>
                </a:lnTo>
                <a:lnTo>
                  <a:pt x="381" y="59"/>
                </a:lnTo>
                <a:lnTo>
                  <a:pt x="381" y="60"/>
                </a:lnTo>
                <a:lnTo>
                  <a:pt x="381" y="61"/>
                </a:lnTo>
                <a:lnTo>
                  <a:pt x="381" y="62"/>
                </a:lnTo>
                <a:lnTo>
                  <a:pt x="382" y="62"/>
                </a:lnTo>
                <a:lnTo>
                  <a:pt x="383" y="62"/>
                </a:lnTo>
                <a:lnTo>
                  <a:pt x="383" y="62"/>
                </a:lnTo>
                <a:lnTo>
                  <a:pt x="383" y="63"/>
                </a:lnTo>
                <a:lnTo>
                  <a:pt x="384" y="63"/>
                </a:lnTo>
                <a:lnTo>
                  <a:pt x="384" y="62"/>
                </a:lnTo>
                <a:lnTo>
                  <a:pt x="385" y="62"/>
                </a:lnTo>
                <a:lnTo>
                  <a:pt x="386" y="62"/>
                </a:lnTo>
                <a:lnTo>
                  <a:pt x="387" y="62"/>
                </a:lnTo>
                <a:lnTo>
                  <a:pt x="387" y="62"/>
                </a:lnTo>
                <a:lnTo>
                  <a:pt x="387" y="63"/>
                </a:lnTo>
                <a:lnTo>
                  <a:pt x="387" y="64"/>
                </a:lnTo>
                <a:lnTo>
                  <a:pt x="387" y="65"/>
                </a:lnTo>
                <a:lnTo>
                  <a:pt x="387" y="65"/>
                </a:lnTo>
                <a:lnTo>
                  <a:pt x="387" y="65"/>
                </a:lnTo>
                <a:lnTo>
                  <a:pt x="387" y="65"/>
                </a:lnTo>
                <a:lnTo>
                  <a:pt x="387" y="65"/>
                </a:lnTo>
                <a:lnTo>
                  <a:pt x="387" y="66"/>
                </a:lnTo>
                <a:lnTo>
                  <a:pt x="388" y="66"/>
                </a:lnTo>
                <a:lnTo>
                  <a:pt x="388" y="67"/>
                </a:lnTo>
                <a:lnTo>
                  <a:pt x="387" y="67"/>
                </a:lnTo>
                <a:lnTo>
                  <a:pt x="388" y="67"/>
                </a:lnTo>
                <a:lnTo>
                  <a:pt x="388" y="68"/>
                </a:lnTo>
                <a:lnTo>
                  <a:pt x="387" y="68"/>
                </a:lnTo>
                <a:lnTo>
                  <a:pt x="387" y="69"/>
                </a:lnTo>
                <a:lnTo>
                  <a:pt x="387" y="69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1"/>
                </a:lnTo>
                <a:lnTo>
                  <a:pt x="387" y="71"/>
                </a:lnTo>
                <a:lnTo>
                  <a:pt x="388" y="71"/>
                </a:lnTo>
                <a:lnTo>
                  <a:pt x="388" y="72"/>
                </a:lnTo>
                <a:lnTo>
                  <a:pt x="387" y="72"/>
                </a:lnTo>
                <a:lnTo>
                  <a:pt x="387" y="72"/>
                </a:lnTo>
                <a:lnTo>
                  <a:pt x="387" y="73"/>
                </a:lnTo>
                <a:lnTo>
                  <a:pt x="388" y="73"/>
                </a:lnTo>
                <a:lnTo>
                  <a:pt x="388" y="74"/>
                </a:lnTo>
                <a:lnTo>
                  <a:pt x="387" y="74"/>
                </a:lnTo>
                <a:lnTo>
                  <a:pt x="387" y="75"/>
                </a:lnTo>
                <a:lnTo>
                  <a:pt x="387" y="76"/>
                </a:lnTo>
                <a:lnTo>
                  <a:pt x="388" y="76"/>
                </a:lnTo>
                <a:lnTo>
                  <a:pt x="389" y="76"/>
                </a:lnTo>
                <a:lnTo>
                  <a:pt x="390" y="76"/>
                </a:lnTo>
                <a:lnTo>
                  <a:pt x="390" y="76"/>
                </a:lnTo>
                <a:lnTo>
                  <a:pt x="390" y="77"/>
                </a:lnTo>
                <a:lnTo>
                  <a:pt x="391" y="77"/>
                </a:lnTo>
                <a:lnTo>
                  <a:pt x="392" y="77"/>
                </a:lnTo>
                <a:lnTo>
                  <a:pt x="393" y="77"/>
                </a:lnTo>
                <a:lnTo>
                  <a:pt x="393" y="78"/>
                </a:lnTo>
                <a:lnTo>
                  <a:pt x="394" y="78"/>
                </a:lnTo>
                <a:lnTo>
                  <a:pt x="394" y="78"/>
                </a:lnTo>
                <a:lnTo>
                  <a:pt x="395" y="79"/>
                </a:lnTo>
                <a:lnTo>
                  <a:pt x="395" y="79"/>
                </a:lnTo>
                <a:lnTo>
                  <a:pt x="396" y="79"/>
                </a:lnTo>
                <a:lnTo>
                  <a:pt x="396" y="80"/>
                </a:lnTo>
                <a:lnTo>
                  <a:pt x="396" y="81"/>
                </a:lnTo>
                <a:lnTo>
                  <a:pt x="396" y="82"/>
                </a:lnTo>
                <a:lnTo>
                  <a:pt x="395" y="82"/>
                </a:lnTo>
                <a:lnTo>
                  <a:pt x="395" y="83"/>
                </a:lnTo>
                <a:lnTo>
                  <a:pt x="394" y="83"/>
                </a:lnTo>
                <a:lnTo>
                  <a:pt x="394" y="82"/>
                </a:lnTo>
                <a:lnTo>
                  <a:pt x="394" y="81"/>
                </a:lnTo>
                <a:lnTo>
                  <a:pt x="394" y="81"/>
                </a:lnTo>
                <a:lnTo>
                  <a:pt x="394" y="82"/>
                </a:lnTo>
                <a:lnTo>
                  <a:pt x="393" y="82"/>
                </a:lnTo>
                <a:lnTo>
                  <a:pt x="393" y="83"/>
                </a:lnTo>
                <a:lnTo>
                  <a:pt x="393" y="83"/>
                </a:lnTo>
                <a:lnTo>
                  <a:pt x="393" y="84"/>
                </a:lnTo>
                <a:lnTo>
                  <a:pt x="394" y="84"/>
                </a:lnTo>
                <a:lnTo>
                  <a:pt x="394" y="85"/>
                </a:lnTo>
                <a:lnTo>
                  <a:pt x="394" y="86"/>
                </a:lnTo>
                <a:lnTo>
                  <a:pt x="394" y="86"/>
                </a:lnTo>
                <a:lnTo>
                  <a:pt x="393" y="86"/>
                </a:lnTo>
                <a:lnTo>
                  <a:pt x="394" y="87"/>
                </a:lnTo>
                <a:lnTo>
                  <a:pt x="394" y="88"/>
                </a:lnTo>
                <a:lnTo>
                  <a:pt x="394" y="89"/>
                </a:lnTo>
                <a:lnTo>
                  <a:pt x="394" y="89"/>
                </a:lnTo>
                <a:lnTo>
                  <a:pt x="394" y="90"/>
                </a:lnTo>
                <a:lnTo>
                  <a:pt x="393" y="90"/>
                </a:lnTo>
                <a:lnTo>
                  <a:pt x="393" y="91"/>
                </a:lnTo>
                <a:lnTo>
                  <a:pt x="394" y="91"/>
                </a:lnTo>
                <a:lnTo>
                  <a:pt x="393" y="91"/>
                </a:lnTo>
                <a:lnTo>
                  <a:pt x="393" y="92"/>
                </a:lnTo>
                <a:lnTo>
                  <a:pt x="393" y="91"/>
                </a:lnTo>
                <a:lnTo>
                  <a:pt x="393" y="92"/>
                </a:lnTo>
                <a:lnTo>
                  <a:pt x="392" y="92"/>
                </a:lnTo>
                <a:lnTo>
                  <a:pt x="392" y="93"/>
                </a:lnTo>
                <a:lnTo>
                  <a:pt x="392" y="93"/>
                </a:lnTo>
                <a:lnTo>
                  <a:pt x="391" y="94"/>
                </a:lnTo>
                <a:lnTo>
                  <a:pt x="391" y="95"/>
                </a:lnTo>
                <a:lnTo>
                  <a:pt x="391" y="96"/>
                </a:lnTo>
                <a:lnTo>
                  <a:pt x="392" y="96"/>
                </a:lnTo>
                <a:lnTo>
                  <a:pt x="392" y="97"/>
                </a:lnTo>
                <a:lnTo>
                  <a:pt x="391" y="97"/>
                </a:lnTo>
                <a:lnTo>
                  <a:pt x="392" y="97"/>
                </a:lnTo>
                <a:lnTo>
                  <a:pt x="392" y="98"/>
                </a:lnTo>
                <a:lnTo>
                  <a:pt x="393" y="98"/>
                </a:lnTo>
                <a:lnTo>
                  <a:pt x="393" y="99"/>
                </a:lnTo>
                <a:lnTo>
                  <a:pt x="394" y="99"/>
                </a:lnTo>
                <a:lnTo>
                  <a:pt x="394" y="100"/>
                </a:lnTo>
                <a:lnTo>
                  <a:pt x="394" y="100"/>
                </a:lnTo>
                <a:lnTo>
                  <a:pt x="394" y="100"/>
                </a:lnTo>
                <a:lnTo>
                  <a:pt x="395" y="100"/>
                </a:lnTo>
                <a:lnTo>
                  <a:pt x="396" y="100"/>
                </a:lnTo>
                <a:lnTo>
                  <a:pt x="396" y="99"/>
                </a:lnTo>
                <a:lnTo>
                  <a:pt x="396" y="100"/>
                </a:lnTo>
                <a:lnTo>
                  <a:pt x="397" y="100"/>
                </a:lnTo>
                <a:lnTo>
                  <a:pt x="397" y="100"/>
                </a:lnTo>
                <a:lnTo>
                  <a:pt x="397" y="100"/>
                </a:lnTo>
                <a:lnTo>
                  <a:pt x="397" y="101"/>
                </a:lnTo>
                <a:lnTo>
                  <a:pt x="398" y="101"/>
                </a:lnTo>
                <a:lnTo>
                  <a:pt x="399" y="101"/>
                </a:lnTo>
                <a:lnTo>
                  <a:pt x="399" y="102"/>
                </a:lnTo>
                <a:lnTo>
                  <a:pt x="400" y="102"/>
                </a:lnTo>
                <a:lnTo>
                  <a:pt x="401" y="102"/>
                </a:lnTo>
                <a:lnTo>
                  <a:pt x="401" y="103"/>
                </a:lnTo>
                <a:lnTo>
                  <a:pt x="401" y="102"/>
                </a:lnTo>
                <a:lnTo>
                  <a:pt x="401" y="103"/>
                </a:lnTo>
                <a:lnTo>
                  <a:pt x="401" y="103"/>
                </a:lnTo>
                <a:lnTo>
                  <a:pt x="401" y="104"/>
                </a:lnTo>
                <a:lnTo>
                  <a:pt x="402" y="104"/>
                </a:lnTo>
                <a:lnTo>
                  <a:pt x="402" y="105"/>
                </a:lnTo>
                <a:lnTo>
                  <a:pt x="403" y="106"/>
                </a:lnTo>
                <a:lnTo>
                  <a:pt x="403" y="107"/>
                </a:lnTo>
                <a:lnTo>
                  <a:pt x="404" y="107"/>
                </a:lnTo>
                <a:lnTo>
                  <a:pt x="404" y="107"/>
                </a:lnTo>
                <a:lnTo>
                  <a:pt x="404" y="108"/>
                </a:lnTo>
                <a:lnTo>
                  <a:pt x="404" y="109"/>
                </a:lnTo>
                <a:lnTo>
                  <a:pt x="404" y="108"/>
                </a:lnTo>
                <a:lnTo>
                  <a:pt x="405" y="108"/>
                </a:lnTo>
                <a:lnTo>
                  <a:pt x="405" y="109"/>
                </a:lnTo>
                <a:lnTo>
                  <a:pt x="406" y="109"/>
                </a:lnTo>
                <a:lnTo>
                  <a:pt x="406" y="110"/>
                </a:lnTo>
                <a:lnTo>
                  <a:pt x="407" y="110"/>
                </a:lnTo>
                <a:lnTo>
                  <a:pt x="407" y="110"/>
                </a:lnTo>
                <a:lnTo>
                  <a:pt x="406" y="110"/>
                </a:lnTo>
                <a:lnTo>
                  <a:pt x="407" y="110"/>
                </a:lnTo>
                <a:lnTo>
                  <a:pt x="407" y="111"/>
                </a:lnTo>
                <a:lnTo>
                  <a:pt x="408" y="111"/>
                </a:lnTo>
                <a:lnTo>
                  <a:pt x="408" y="112"/>
                </a:lnTo>
                <a:lnTo>
                  <a:pt x="409" y="112"/>
                </a:lnTo>
                <a:lnTo>
                  <a:pt x="408" y="113"/>
                </a:lnTo>
                <a:lnTo>
                  <a:pt x="409" y="113"/>
                </a:lnTo>
                <a:lnTo>
                  <a:pt x="409" y="112"/>
                </a:lnTo>
                <a:lnTo>
                  <a:pt x="410" y="112"/>
                </a:lnTo>
                <a:lnTo>
                  <a:pt x="410" y="113"/>
                </a:lnTo>
                <a:lnTo>
                  <a:pt x="410" y="114"/>
                </a:lnTo>
                <a:lnTo>
                  <a:pt x="411" y="114"/>
                </a:lnTo>
                <a:lnTo>
                  <a:pt x="411" y="114"/>
                </a:lnTo>
                <a:lnTo>
                  <a:pt x="412" y="114"/>
                </a:lnTo>
                <a:lnTo>
                  <a:pt x="412" y="114"/>
                </a:lnTo>
                <a:lnTo>
                  <a:pt x="411" y="114"/>
                </a:lnTo>
                <a:lnTo>
                  <a:pt x="411" y="115"/>
                </a:lnTo>
                <a:lnTo>
                  <a:pt x="412" y="115"/>
                </a:lnTo>
                <a:lnTo>
                  <a:pt x="413" y="116"/>
                </a:lnTo>
                <a:lnTo>
                  <a:pt x="414" y="117"/>
                </a:lnTo>
                <a:lnTo>
                  <a:pt x="414" y="117"/>
                </a:lnTo>
                <a:lnTo>
                  <a:pt x="415" y="118"/>
                </a:lnTo>
                <a:lnTo>
                  <a:pt x="415" y="118"/>
                </a:lnTo>
                <a:lnTo>
                  <a:pt x="415" y="117"/>
                </a:lnTo>
                <a:lnTo>
                  <a:pt x="416" y="117"/>
                </a:lnTo>
                <a:lnTo>
                  <a:pt x="417" y="117"/>
                </a:lnTo>
                <a:lnTo>
                  <a:pt x="417" y="118"/>
                </a:lnTo>
                <a:lnTo>
                  <a:pt x="418" y="118"/>
                </a:lnTo>
                <a:lnTo>
                  <a:pt x="418" y="119"/>
                </a:lnTo>
                <a:lnTo>
                  <a:pt x="418" y="120"/>
                </a:lnTo>
                <a:lnTo>
                  <a:pt x="418" y="120"/>
                </a:lnTo>
                <a:lnTo>
                  <a:pt x="419" y="120"/>
                </a:lnTo>
                <a:lnTo>
                  <a:pt x="419" y="121"/>
                </a:lnTo>
                <a:lnTo>
                  <a:pt x="420" y="122"/>
                </a:lnTo>
                <a:lnTo>
                  <a:pt x="420" y="123"/>
                </a:lnTo>
                <a:lnTo>
                  <a:pt x="421" y="123"/>
                </a:lnTo>
                <a:lnTo>
                  <a:pt x="422" y="123"/>
                </a:lnTo>
                <a:lnTo>
                  <a:pt x="422" y="124"/>
                </a:lnTo>
                <a:lnTo>
                  <a:pt x="422" y="124"/>
                </a:lnTo>
                <a:lnTo>
                  <a:pt x="423" y="124"/>
                </a:lnTo>
                <a:lnTo>
                  <a:pt x="422" y="124"/>
                </a:lnTo>
                <a:lnTo>
                  <a:pt x="422" y="124"/>
                </a:lnTo>
                <a:lnTo>
                  <a:pt x="423" y="124"/>
                </a:lnTo>
                <a:lnTo>
                  <a:pt x="424" y="124"/>
                </a:lnTo>
                <a:lnTo>
                  <a:pt x="423" y="125"/>
                </a:lnTo>
                <a:lnTo>
                  <a:pt x="424" y="125"/>
                </a:lnTo>
                <a:lnTo>
                  <a:pt x="425" y="125"/>
                </a:lnTo>
                <a:lnTo>
                  <a:pt x="425" y="126"/>
                </a:lnTo>
                <a:lnTo>
                  <a:pt x="425" y="126"/>
                </a:lnTo>
                <a:lnTo>
                  <a:pt x="426" y="126"/>
                </a:lnTo>
                <a:lnTo>
                  <a:pt x="426" y="127"/>
                </a:lnTo>
                <a:lnTo>
                  <a:pt x="427" y="127"/>
                </a:lnTo>
                <a:lnTo>
                  <a:pt x="426" y="127"/>
                </a:lnTo>
                <a:lnTo>
                  <a:pt x="427" y="127"/>
                </a:lnTo>
                <a:lnTo>
                  <a:pt x="427" y="127"/>
                </a:lnTo>
                <a:lnTo>
                  <a:pt x="428" y="127"/>
                </a:lnTo>
                <a:lnTo>
                  <a:pt x="428" y="128"/>
                </a:lnTo>
                <a:lnTo>
                  <a:pt x="429" y="128"/>
                </a:lnTo>
                <a:lnTo>
                  <a:pt x="429" y="129"/>
                </a:lnTo>
                <a:lnTo>
                  <a:pt x="429" y="130"/>
                </a:lnTo>
                <a:lnTo>
                  <a:pt x="428" y="130"/>
                </a:lnTo>
                <a:lnTo>
                  <a:pt x="428" y="131"/>
                </a:lnTo>
                <a:lnTo>
                  <a:pt x="428" y="131"/>
                </a:lnTo>
                <a:lnTo>
                  <a:pt x="428" y="132"/>
                </a:lnTo>
                <a:lnTo>
                  <a:pt x="427" y="132"/>
                </a:lnTo>
                <a:lnTo>
                  <a:pt x="427" y="133"/>
                </a:lnTo>
                <a:lnTo>
                  <a:pt x="427" y="134"/>
                </a:lnTo>
                <a:lnTo>
                  <a:pt x="428" y="134"/>
                </a:lnTo>
                <a:lnTo>
                  <a:pt x="428" y="135"/>
                </a:lnTo>
                <a:lnTo>
                  <a:pt x="429" y="136"/>
                </a:lnTo>
                <a:lnTo>
                  <a:pt x="429" y="137"/>
                </a:lnTo>
                <a:lnTo>
                  <a:pt x="429" y="137"/>
                </a:lnTo>
                <a:lnTo>
                  <a:pt x="430" y="138"/>
                </a:lnTo>
                <a:lnTo>
                  <a:pt x="430" y="138"/>
                </a:lnTo>
                <a:lnTo>
                  <a:pt x="430" y="139"/>
                </a:lnTo>
                <a:lnTo>
                  <a:pt x="430" y="140"/>
                </a:lnTo>
                <a:lnTo>
                  <a:pt x="431" y="140"/>
                </a:lnTo>
                <a:lnTo>
                  <a:pt x="431" y="141"/>
                </a:lnTo>
                <a:lnTo>
                  <a:pt x="431" y="141"/>
                </a:lnTo>
                <a:lnTo>
                  <a:pt x="431" y="142"/>
                </a:lnTo>
                <a:lnTo>
                  <a:pt x="431" y="143"/>
                </a:lnTo>
                <a:lnTo>
                  <a:pt x="432" y="143"/>
                </a:lnTo>
                <a:lnTo>
                  <a:pt x="432" y="144"/>
                </a:lnTo>
                <a:lnTo>
                  <a:pt x="432" y="145"/>
                </a:lnTo>
                <a:lnTo>
                  <a:pt x="433" y="145"/>
                </a:lnTo>
                <a:lnTo>
                  <a:pt x="433" y="146"/>
                </a:lnTo>
                <a:lnTo>
                  <a:pt x="434" y="146"/>
                </a:lnTo>
                <a:lnTo>
                  <a:pt x="434" y="147"/>
                </a:lnTo>
                <a:lnTo>
                  <a:pt x="435" y="147"/>
                </a:lnTo>
                <a:lnTo>
                  <a:pt x="436" y="148"/>
                </a:lnTo>
                <a:lnTo>
                  <a:pt x="436" y="148"/>
                </a:lnTo>
                <a:lnTo>
                  <a:pt x="436" y="148"/>
                </a:lnTo>
                <a:lnTo>
                  <a:pt x="436" y="149"/>
                </a:lnTo>
                <a:lnTo>
                  <a:pt x="437" y="149"/>
                </a:lnTo>
                <a:lnTo>
                  <a:pt x="438" y="151"/>
                </a:lnTo>
                <a:lnTo>
                  <a:pt x="438" y="151"/>
                </a:lnTo>
                <a:lnTo>
                  <a:pt x="439" y="152"/>
                </a:lnTo>
                <a:lnTo>
                  <a:pt x="439" y="153"/>
                </a:lnTo>
                <a:lnTo>
                  <a:pt x="439" y="153"/>
                </a:lnTo>
                <a:lnTo>
                  <a:pt x="440" y="155"/>
                </a:lnTo>
                <a:lnTo>
                  <a:pt x="441" y="155"/>
                </a:lnTo>
                <a:lnTo>
                  <a:pt x="441" y="155"/>
                </a:lnTo>
                <a:lnTo>
                  <a:pt x="442" y="155"/>
                </a:lnTo>
                <a:lnTo>
                  <a:pt x="442" y="156"/>
                </a:lnTo>
                <a:lnTo>
                  <a:pt x="442" y="157"/>
                </a:lnTo>
                <a:lnTo>
                  <a:pt x="443" y="158"/>
                </a:lnTo>
                <a:lnTo>
                  <a:pt x="443" y="158"/>
                </a:lnTo>
                <a:lnTo>
                  <a:pt x="443" y="159"/>
                </a:lnTo>
                <a:lnTo>
                  <a:pt x="444" y="160"/>
                </a:lnTo>
                <a:lnTo>
                  <a:pt x="445" y="161"/>
                </a:lnTo>
                <a:lnTo>
                  <a:pt x="445" y="162"/>
                </a:lnTo>
                <a:lnTo>
                  <a:pt x="446" y="163"/>
                </a:lnTo>
                <a:lnTo>
                  <a:pt x="446" y="164"/>
                </a:lnTo>
                <a:lnTo>
                  <a:pt x="447" y="165"/>
                </a:lnTo>
                <a:lnTo>
                  <a:pt x="448" y="165"/>
                </a:lnTo>
                <a:lnTo>
                  <a:pt x="449" y="167"/>
                </a:lnTo>
                <a:lnTo>
                  <a:pt x="450" y="168"/>
                </a:lnTo>
                <a:lnTo>
                  <a:pt x="450" y="168"/>
                </a:lnTo>
                <a:lnTo>
                  <a:pt x="450" y="169"/>
                </a:lnTo>
                <a:lnTo>
                  <a:pt x="451" y="169"/>
                </a:lnTo>
                <a:lnTo>
                  <a:pt x="452" y="170"/>
                </a:lnTo>
                <a:lnTo>
                  <a:pt x="453" y="171"/>
                </a:lnTo>
                <a:lnTo>
                  <a:pt x="453" y="172"/>
                </a:lnTo>
                <a:lnTo>
                  <a:pt x="453" y="172"/>
                </a:lnTo>
                <a:lnTo>
                  <a:pt x="454" y="174"/>
                </a:lnTo>
                <a:lnTo>
                  <a:pt x="455" y="175"/>
                </a:lnTo>
                <a:lnTo>
                  <a:pt x="456" y="176"/>
                </a:lnTo>
                <a:lnTo>
                  <a:pt x="456" y="176"/>
                </a:lnTo>
                <a:lnTo>
                  <a:pt x="457" y="176"/>
                </a:lnTo>
                <a:lnTo>
                  <a:pt x="457" y="177"/>
                </a:lnTo>
                <a:lnTo>
                  <a:pt x="457" y="178"/>
                </a:lnTo>
                <a:lnTo>
                  <a:pt x="458" y="178"/>
                </a:lnTo>
                <a:lnTo>
                  <a:pt x="458" y="179"/>
                </a:lnTo>
                <a:lnTo>
                  <a:pt x="459" y="179"/>
                </a:lnTo>
                <a:lnTo>
                  <a:pt x="459" y="179"/>
                </a:lnTo>
                <a:lnTo>
                  <a:pt x="460" y="179"/>
                </a:lnTo>
                <a:lnTo>
                  <a:pt x="460" y="180"/>
                </a:lnTo>
                <a:lnTo>
                  <a:pt x="460" y="181"/>
                </a:lnTo>
                <a:lnTo>
                  <a:pt x="460" y="182"/>
                </a:lnTo>
                <a:lnTo>
                  <a:pt x="460" y="182"/>
                </a:lnTo>
                <a:lnTo>
                  <a:pt x="460" y="182"/>
                </a:lnTo>
                <a:lnTo>
                  <a:pt x="460" y="183"/>
                </a:lnTo>
                <a:lnTo>
                  <a:pt x="460" y="184"/>
                </a:lnTo>
                <a:lnTo>
                  <a:pt x="460" y="185"/>
                </a:lnTo>
                <a:lnTo>
                  <a:pt x="460" y="186"/>
                </a:lnTo>
                <a:lnTo>
                  <a:pt x="460" y="186"/>
                </a:lnTo>
                <a:lnTo>
                  <a:pt x="460" y="187"/>
                </a:lnTo>
                <a:lnTo>
                  <a:pt x="460" y="188"/>
                </a:lnTo>
                <a:lnTo>
                  <a:pt x="460" y="189"/>
                </a:lnTo>
                <a:lnTo>
                  <a:pt x="459" y="189"/>
                </a:lnTo>
                <a:lnTo>
                  <a:pt x="460" y="189"/>
                </a:lnTo>
                <a:lnTo>
                  <a:pt x="460" y="189"/>
                </a:lnTo>
                <a:lnTo>
                  <a:pt x="460" y="190"/>
                </a:lnTo>
                <a:lnTo>
                  <a:pt x="460" y="191"/>
                </a:lnTo>
                <a:lnTo>
                  <a:pt x="460" y="192"/>
                </a:lnTo>
                <a:lnTo>
                  <a:pt x="460" y="193"/>
                </a:lnTo>
                <a:lnTo>
                  <a:pt x="460" y="193"/>
                </a:lnTo>
                <a:lnTo>
                  <a:pt x="460" y="194"/>
                </a:lnTo>
                <a:lnTo>
                  <a:pt x="460" y="195"/>
                </a:lnTo>
                <a:lnTo>
                  <a:pt x="460" y="196"/>
                </a:lnTo>
                <a:lnTo>
                  <a:pt x="460" y="196"/>
                </a:lnTo>
                <a:lnTo>
                  <a:pt x="460" y="197"/>
                </a:lnTo>
                <a:lnTo>
                  <a:pt x="460" y="198"/>
                </a:lnTo>
                <a:lnTo>
                  <a:pt x="460" y="199"/>
                </a:lnTo>
                <a:lnTo>
                  <a:pt x="460" y="200"/>
                </a:lnTo>
                <a:lnTo>
                  <a:pt x="460" y="200"/>
                </a:lnTo>
                <a:lnTo>
                  <a:pt x="460" y="201"/>
                </a:lnTo>
                <a:lnTo>
                  <a:pt x="460" y="202"/>
                </a:lnTo>
                <a:lnTo>
                  <a:pt x="460" y="202"/>
                </a:lnTo>
                <a:lnTo>
                  <a:pt x="460" y="203"/>
                </a:lnTo>
                <a:lnTo>
                  <a:pt x="460" y="203"/>
                </a:lnTo>
                <a:lnTo>
                  <a:pt x="461" y="203"/>
                </a:lnTo>
                <a:lnTo>
                  <a:pt x="461" y="204"/>
                </a:lnTo>
                <a:lnTo>
                  <a:pt x="460" y="204"/>
                </a:lnTo>
                <a:lnTo>
                  <a:pt x="460" y="205"/>
                </a:lnTo>
                <a:lnTo>
                  <a:pt x="460" y="206"/>
                </a:lnTo>
                <a:lnTo>
                  <a:pt x="460" y="206"/>
                </a:lnTo>
                <a:lnTo>
                  <a:pt x="460" y="207"/>
                </a:lnTo>
                <a:lnTo>
                  <a:pt x="459" y="207"/>
                </a:lnTo>
                <a:lnTo>
                  <a:pt x="458" y="207"/>
                </a:lnTo>
                <a:lnTo>
                  <a:pt x="458" y="207"/>
                </a:lnTo>
                <a:lnTo>
                  <a:pt x="457" y="207"/>
                </a:lnTo>
                <a:lnTo>
                  <a:pt x="457" y="208"/>
                </a:lnTo>
                <a:lnTo>
                  <a:pt x="457" y="208"/>
                </a:lnTo>
                <a:lnTo>
                  <a:pt x="456" y="208"/>
                </a:lnTo>
                <a:lnTo>
                  <a:pt x="455" y="209"/>
                </a:lnTo>
                <a:lnTo>
                  <a:pt x="454" y="209"/>
                </a:lnTo>
                <a:lnTo>
                  <a:pt x="454" y="210"/>
                </a:lnTo>
                <a:lnTo>
                  <a:pt x="453" y="210"/>
                </a:lnTo>
                <a:lnTo>
                  <a:pt x="453" y="211"/>
                </a:lnTo>
                <a:lnTo>
                  <a:pt x="453" y="212"/>
                </a:lnTo>
                <a:lnTo>
                  <a:pt x="453" y="213"/>
                </a:lnTo>
                <a:lnTo>
                  <a:pt x="453" y="213"/>
                </a:lnTo>
                <a:lnTo>
                  <a:pt x="453" y="213"/>
                </a:lnTo>
                <a:lnTo>
                  <a:pt x="453" y="214"/>
                </a:lnTo>
                <a:lnTo>
                  <a:pt x="453" y="214"/>
                </a:lnTo>
                <a:lnTo>
                  <a:pt x="453" y="214"/>
                </a:lnTo>
                <a:lnTo>
                  <a:pt x="453" y="215"/>
                </a:lnTo>
                <a:lnTo>
                  <a:pt x="453" y="216"/>
                </a:lnTo>
                <a:lnTo>
                  <a:pt x="453" y="216"/>
                </a:lnTo>
                <a:lnTo>
                  <a:pt x="453" y="217"/>
                </a:lnTo>
                <a:lnTo>
                  <a:pt x="453" y="217"/>
                </a:lnTo>
                <a:lnTo>
                  <a:pt x="452" y="217"/>
                </a:lnTo>
                <a:lnTo>
                  <a:pt x="452" y="217"/>
                </a:lnTo>
                <a:lnTo>
                  <a:pt x="451" y="218"/>
                </a:lnTo>
                <a:lnTo>
                  <a:pt x="450" y="218"/>
                </a:lnTo>
                <a:lnTo>
                  <a:pt x="450" y="218"/>
                </a:lnTo>
                <a:lnTo>
                  <a:pt x="450" y="219"/>
                </a:lnTo>
                <a:lnTo>
                  <a:pt x="450" y="220"/>
                </a:lnTo>
                <a:lnTo>
                  <a:pt x="450" y="220"/>
                </a:lnTo>
                <a:lnTo>
                  <a:pt x="449" y="220"/>
                </a:lnTo>
                <a:lnTo>
                  <a:pt x="449" y="221"/>
                </a:lnTo>
                <a:lnTo>
                  <a:pt x="449" y="222"/>
                </a:lnTo>
                <a:lnTo>
                  <a:pt x="449" y="223"/>
                </a:lnTo>
                <a:lnTo>
                  <a:pt x="450" y="223"/>
                </a:lnTo>
                <a:lnTo>
                  <a:pt x="449" y="223"/>
                </a:lnTo>
                <a:lnTo>
                  <a:pt x="449" y="224"/>
                </a:lnTo>
                <a:lnTo>
                  <a:pt x="448" y="224"/>
                </a:lnTo>
                <a:lnTo>
                  <a:pt x="448" y="224"/>
                </a:lnTo>
                <a:lnTo>
                  <a:pt x="447" y="224"/>
                </a:lnTo>
                <a:lnTo>
                  <a:pt x="447" y="225"/>
                </a:lnTo>
                <a:lnTo>
                  <a:pt x="446" y="226"/>
                </a:lnTo>
                <a:lnTo>
                  <a:pt x="446" y="227"/>
                </a:lnTo>
                <a:lnTo>
                  <a:pt x="446" y="227"/>
                </a:lnTo>
                <a:lnTo>
                  <a:pt x="446" y="227"/>
                </a:lnTo>
                <a:lnTo>
                  <a:pt x="446" y="228"/>
                </a:lnTo>
                <a:lnTo>
                  <a:pt x="445" y="229"/>
                </a:lnTo>
                <a:lnTo>
                  <a:pt x="444" y="230"/>
                </a:lnTo>
                <a:lnTo>
                  <a:pt x="443" y="230"/>
                </a:lnTo>
                <a:lnTo>
                  <a:pt x="443" y="231"/>
                </a:lnTo>
                <a:lnTo>
                  <a:pt x="443" y="231"/>
                </a:lnTo>
                <a:lnTo>
                  <a:pt x="442" y="231"/>
                </a:lnTo>
                <a:lnTo>
                  <a:pt x="442" y="231"/>
                </a:lnTo>
                <a:lnTo>
                  <a:pt x="441" y="231"/>
                </a:lnTo>
                <a:lnTo>
                  <a:pt x="440" y="232"/>
                </a:lnTo>
                <a:lnTo>
                  <a:pt x="440" y="233"/>
                </a:lnTo>
                <a:lnTo>
                  <a:pt x="439" y="233"/>
                </a:lnTo>
                <a:lnTo>
                  <a:pt x="439" y="234"/>
                </a:lnTo>
                <a:lnTo>
                  <a:pt x="439" y="234"/>
                </a:lnTo>
                <a:lnTo>
                  <a:pt x="438" y="234"/>
                </a:lnTo>
                <a:lnTo>
                  <a:pt x="437" y="234"/>
                </a:lnTo>
                <a:lnTo>
                  <a:pt x="437" y="234"/>
                </a:lnTo>
                <a:lnTo>
                  <a:pt x="436" y="234"/>
                </a:lnTo>
                <a:lnTo>
                  <a:pt x="436" y="234"/>
                </a:lnTo>
                <a:lnTo>
                  <a:pt x="436" y="234"/>
                </a:lnTo>
                <a:lnTo>
                  <a:pt x="435" y="234"/>
                </a:lnTo>
                <a:lnTo>
                  <a:pt x="435" y="234"/>
                </a:lnTo>
                <a:lnTo>
                  <a:pt x="434" y="234"/>
                </a:lnTo>
                <a:lnTo>
                  <a:pt x="433" y="234"/>
                </a:lnTo>
                <a:lnTo>
                  <a:pt x="433" y="233"/>
                </a:lnTo>
                <a:lnTo>
                  <a:pt x="432" y="233"/>
                </a:lnTo>
                <a:lnTo>
                  <a:pt x="432" y="233"/>
                </a:lnTo>
                <a:lnTo>
                  <a:pt x="431" y="233"/>
                </a:lnTo>
                <a:lnTo>
                  <a:pt x="430" y="234"/>
                </a:lnTo>
                <a:lnTo>
                  <a:pt x="429" y="234"/>
                </a:lnTo>
                <a:lnTo>
                  <a:pt x="429" y="234"/>
                </a:lnTo>
                <a:lnTo>
                  <a:pt x="428" y="234"/>
                </a:lnTo>
                <a:lnTo>
                  <a:pt x="428" y="234"/>
                </a:lnTo>
                <a:lnTo>
                  <a:pt x="427" y="234"/>
                </a:lnTo>
                <a:lnTo>
                  <a:pt x="426" y="234"/>
                </a:lnTo>
                <a:lnTo>
                  <a:pt x="425" y="234"/>
                </a:lnTo>
                <a:lnTo>
                  <a:pt x="425" y="234"/>
                </a:lnTo>
                <a:lnTo>
                  <a:pt x="425" y="235"/>
                </a:lnTo>
                <a:lnTo>
                  <a:pt x="424" y="235"/>
                </a:lnTo>
                <a:lnTo>
                  <a:pt x="423" y="235"/>
                </a:lnTo>
                <a:lnTo>
                  <a:pt x="423" y="236"/>
                </a:lnTo>
                <a:lnTo>
                  <a:pt x="422" y="236"/>
                </a:lnTo>
                <a:lnTo>
                  <a:pt x="422" y="236"/>
                </a:lnTo>
                <a:lnTo>
                  <a:pt x="421" y="236"/>
                </a:lnTo>
                <a:lnTo>
                  <a:pt x="420" y="235"/>
                </a:lnTo>
                <a:lnTo>
                  <a:pt x="419" y="235"/>
                </a:lnTo>
                <a:lnTo>
                  <a:pt x="418" y="235"/>
                </a:lnTo>
                <a:lnTo>
                  <a:pt x="418" y="235"/>
                </a:lnTo>
                <a:lnTo>
                  <a:pt x="418" y="234"/>
                </a:lnTo>
                <a:lnTo>
                  <a:pt x="417" y="234"/>
                </a:lnTo>
                <a:lnTo>
                  <a:pt x="416" y="234"/>
                </a:lnTo>
                <a:lnTo>
                  <a:pt x="415" y="234"/>
                </a:lnTo>
                <a:lnTo>
                  <a:pt x="415" y="234"/>
                </a:lnTo>
                <a:lnTo>
                  <a:pt x="415" y="235"/>
                </a:lnTo>
                <a:lnTo>
                  <a:pt x="414" y="235"/>
                </a:lnTo>
                <a:lnTo>
                  <a:pt x="413" y="235"/>
                </a:lnTo>
                <a:lnTo>
                  <a:pt x="412" y="235"/>
                </a:lnTo>
                <a:lnTo>
                  <a:pt x="411" y="235"/>
                </a:lnTo>
                <a:lnTo>
                  <a:pt x="411" y="236"/>
                </a:lnTo>
                <a:lnTo>
                  <a:pt x="411" y="235"/>
                </a:lnTo>
                <a:lnTo>
                  <a:pt x="410" y="235"/>
                </a:lnTo>
                <a:lnTo>
                  <a:pt x="409" y="235"/>
                </a:lnTo>
                <a:lnTo>
                  <a:pt x="408" y="235"/>
                </a:lnTo>
                <a:lnTo>
                  <a:pt x="408" y="235"/>
                </a:lnTo>
                <a:lnTo>
                  <a:pt x="407" y="235"/>
                </a:lnTo>
                <a:lnTo>
                  <a:pt x="406" y="235"/>
                </a:lnTo>
                <a:lnTo>
                  <a:pt x="405" y="235"/>
                </a:lnTo>
                <a:lnTo>
                  <a:pt x="405" y="236"/>
                </a:lnTo>
                <a:lnTo>
                  <a:pt x="404" y="236"/>
                </a:lnTo>
                <a:lnTo>
                  <a:pt x="404" y="236"/>
                </a:lnTo>
                <a:lnTo>
                  <a:pt x="403" y="236"/>
                </a:lnTo>
                <a:lnTo>
                  <a:pt x="402" y="236"/>
                </a:lnTo>
                <a:lnTo>
                  <a:pt x="401" y="236"/>
                </a:lnTo>
                <a:lnTo>
                  <a:pt x="401" y="236"/>
                </a:lnTo>
                <a:lnTo>
                  <a:pt x="401" y="237"/>
                </a:lnTo>
                <a:lnTo>
                  <a:pt x="401" y="236"/>
                </a:lnTo>
                <a:lnTo>
                  <a:pt x="400" y="236"/>
                </a:lnTo>
                <a:lnTo>
                  <a:pt x="399" y="237"/>
                </a:lnTo>
                <a:lnTo>
                  <a:pt x="398" y="237"/>
                </a:lnTo>
                <a:lnTo>
                  <a:pt x="398" y="236"/>
                </a:lnTo>
                <a:lnTo>
                  <a:pt x="397" y="236"/>
                </a:lnTo>
                <a:lnTo>
                  <a:pt x="397" y="237"/>
                </a:lnTo>
                <a:lnTo>
                  <a:pt x="397" y="237"/>
                </a:lnTo>
                <a:lnTo>
                  <a:pt x="396" y="237"/>
                </a:lnTo>
                <a:lnTo>
                  <a:pt x="395" y="237"/>
                </a:lnTo>
                <a:lnTo>
                  <a:pt x="394" y="238"/>
                </a:lnTo>
                <a:lnTo>
                  <a:pt x="394" y="237"/>
                </a:lnTo>
                <a:lnTo>
                  <a:pt x="394" y="237"/>
                </a:lnTo>
                <a:lnTo>
                  <a:pt x="393" y="237"/>
                </a:lnTo>
                <a:lnTo>
                  <a:pt x="392" y="238"/>
                </a:lnTo>
                <a:lnTo>
                  <a:pt x="391" y="238"/>
                </a:lnTo>
                <a:lnTo>
                  <a:pt x="390" y="238"/>
                </a:lnTo>
                <a:lnTo>
                  <a:pt x="390" y="238"/>
                </a:lnTo>
                <a:lnTo>
                  <a:pt x="390" y="238"/>
                </a:lnTo>
                <a:lnTo>
                  <a:pt x="389" y="238"/>
                </a:lnTo>
                <a:lnTo>
                  <a:pt x="388" y="238"/>
                </a:lnTo>
                <a:lnTo>
                  <a:pt x="387" y="238"/>
                </a:lnTo>
                <a:lnTo>
                  <a:pt x="387" y="238"/>
                </a:lnTo>
                <a:lnTo>
                  <a:pt x="386" y="238"/>
                </a:lnTo>
                <a:lnTo>
                  <a:pt x="385" y="238"/>
                </a:lnTo>
                <a:lnTo>
                  <a:pt x="384" y="238"/>
                </a:lnTo>
                <a:lnTo>
                  <a:pt x="383" y="238"/>
                </a:lnTo>
                <a:lnTo>
                  <a:pt x="383" y="238"/>
                </a:lnTo>
                <a:lnTo>
                  <a:pt x="382" y="238"/>
                </a:lnTo>
                <a:lnTo>
                  <a:pt x="381" y="238"/>
                </a:lnTo>
                <a:lnTo>
                  <a:pt x="380" y="238"/>
                </a:lnTo>
                <a:lnTo>
                  <a:pt x="380" y="239"/>
                </a:lnTo>
                <a:lnTo>
                  <a:pt x="379" y="239"/>
                </a:lnTo>
                <a:lnTo>
                  <a:pt x="378" y="239"/>
                </a:lnTo>
                <a:lnTo>
                  <a:pt x="378" y="240"/>
                </a:lnTo>
                <a:lnTo>
                  <a:pt x="377" y="240"/>
                </a:lnTo>
                <a:lnTo>
                  <a:pt x="376" y="240"/>
                </a:lnTo>
                <a:lnTo>
                  <a:pt x="376" y="240"/>
                </a:lnTo>
                <a:lnTo>
                  <a:pt x="375" y="240"/>
                </a:lnTo>
                <a:lnTo>
                  <a:pt x="375" y="241"/>
                </a:lnTo>
                <a:lnTo>
                  <a:pt x="373" y="241"/>
                </a:lnTo>
                <a:lnTo>
                  <a:pt x="373" y="241"/>
                </a:lnTo>
                <a:lnTo>
                  <a:pt x="372" y="241"/>
                </a:lnTo>
                <a:lnTo>
                  <a:pt x="371" y="241"/>
                </a:lnTo>
                <a:lnTo>
                  <a:pt x="370" y="241"/>
                </a:lnTo>
                <a:lnTo>
                  <a:pt x="369" y="241"/>
                </a:lnTo>
                <a:lnTo>
                  <a:pt x="369" y="241"/>
                </a:lnTo>
                <a:lnTo>
                  <a:pt x="369" y="241"/>
                </a:lnTo>
                <a:lnTo>
                  <a:pt x="368" y="241"/>
                </a:lnTo>
                <a:lnTo>
                  <a:pt x="367" y="241"/>
                </a:lnTo>
                <a:lnTo>
                  <a:pt x="366" y="242"/>
                </a:lnTo>
                <a:lnTo>
                  <a:pt x="366" y="242"/>
                </a:lnTo>
                <a:lnTo>
                  <a:pt x="365" y="242"/>
                </a:lnTo>
                <a:lnTo>
                  <a:pt x="364" y="242"/>
                </a:lnTo>
                <a:lnTo>
                  <a:pt x="362" y="243"/>
                </a:lnTo>
                <a:lnTo>
                  <a:pt x="362" y="243"/>
                </a:lnTo>
                <a:lnTo>
                  <a:pt x="361" y="244"/>
                </a:lnTo>
                <a:lnTo>
                  <a:pt x="361" y="244"/>
                </a:lnTo>
                <a:lnTo>
                  <a:pt x="361" y="245"/>
                </a:lnTo>
                <a:lnTo>
                  <a:pt x="360" y="245"/>
                </a:lnTo>
                <a:lnTo>
                  <a:pt x="360" y="246"/>
                </a:lnTo>
                <a:lnTo>
                  <a:pt x="360" y="247"/>
                </a:lnTo>
                <a:lnTo>
                  <a:pt x="360" y="248"/>
                </a:lnTo>
                <a:lnTo>
                  <a:pt x="359" y="248"/>
                </a:lnTo>
                <a:lnTo>
                  <a:pt x="359" y="248"/>
                </a:lnTo>
                <a:lnTo>
                  <a:pt x="359" y="249"/>
                </a:lnTo>
                <a:lnTo>
                  <a:pt x="359" y="250"/>
                </a:lnTo>
                <a:lnTo>
                  <a:pt x="359" y="251"/>
                </a:lnTo>
                <a:lnTo>
                  <a:pt x="359" y="251"/>
                </a:lnTo>
                <a:lnTo>
                  <a:pt x="359" y="252"/>
                </a:lnTo>
                <a:lnTo>
                  <a:pt x="358" y="252"/>
                </a:lnTo>
                <a:lnTo>
                  <a:pt x="358" y="253"/>
                </a:lnTo>
                <a:lnTo>
                  <a:pt x="357" y="253"/>
                </a:lnTo>
                <a:lnTo>
                  <a:pt x="357" y="254"/>
                </a:lnTo>
                <a:lnTo>
                  <a:pt x="356" y="254"/>
                </a:lnTo>
                <a:lnTo>
                  <a:pt x="355" y="255"/>
                </a:lnTo>
                <a:lnTo>
                  <a:pt x="355" y="255"/>
                </a:lnTo>
                <a:lnTo>
                  <a:pt x="355" y="255"/>
                </a:lnTo>
                <a:lnTo>
                  <a:pt x="354" y="255"/>
                </a:lnTo>
                <a:lnTo>
                  <a:pt x="354" y="256"/>
                </a:lnTo>
                <a:lnTo>
                  <a:pt x="353" y="257"/>
                </a:lnTo>
                <a:lnTo>
                  <a:pt x="353" y="258"/>
                </a:lnTo>
                <a:lnTo>
                  <a:pt x="352" y="258"/>
                </a:lnTo>
                <a:lnTo>
                  <a:pt x="352" y="258"/>
                </a:lnTo>
                <a:lnTo>
                  <a:pt x="352" y="258"/>
                </a:lnTo>
                <a:lnTo>
                  <a:pt x="351" y="258"/>
                </a:lnTo>
                <a:lnTo>
                  <a:pt x="351" y="259"/>
                </a:lnTo>
                <a:lnTo>
                  <a:pt x="350" y="259"/>
                </a:lnTo>
                <a:lnTo>
                  <a:pt x="350" y="260"/>
                </a:lnTo>
                <a:lnTo>
                  <a:pt x="349" y="260"/>
                </a:lnTo>
                <a:lnTo>
                  <a:pt x="349" y="261"/>
                </a:lnTo>
                <a:lnTo>
                  <a:pt x="348" y="261"/>
                </a:lnTo>
                <a:lnTo>
                  <a:pt x="348" y="261"/>
                </a:lnTo>
                <a:lnTo>
                  <a:pt x="347" y="262"/>
                </a:lnTo>
                <a:lnTo>
                  <a:pt x="346" y="262"/>
                </a:lnTo>
                <a:lnTo>
                  <a:pt x="345" y="262"/>
                </a:lnTo>
                <a:lnTo>
                  <a:pt x="345" y="262"/>
                </a:lnTo>
                <a:lnTo>
                  <a:pt x="345" y="262"/>
                </a:lnTo>
                <a:lnTo>
                  <a:pt x="344" y="262"/>
                </a:lnTo>
                <a:lnTo>
                  <a:pt x="344" y="263"/>
                </a:lnTo>
                <a:lnTo>
                  <a:pt x="343" y="264"/>
                </a:lnTo>
                <a:lnTo>
                  <a:pt x="342" y="265"/>
                </a:lnTo>
                <a:lnTo>
                  <a:pt x="341" y="265"/>
                </a:lnTo>
                <a:lnTo>
                  <a:pt x="341" y="265"/>
                </a:lnTo>
                <a:lnTo>
                  <a:pt x="340" y="265"/>
                </a:lnTo>
                <a:lnTo>
                  <a:pt x="339" y="265"/>
                </a:lnTo>
                <a:lnTo>
                  <a:pt x="338" y="265"/>
                </a:lnTo>
                <a:lnTo>
                  <a:pt x="338" y="266"/>
                </a:lnTo>
                <a:lnTo>
                  <a:pt x="338" y="266"/>
                </a:lnTo>
                <a:lnTo>
                  <a:pt x="337" y="266"/>
                </a:lnTo>
                <a:lnTo>
                  <a:pt x="337" y="267"/>
                </a:lnTo>
                <a:lnTo>
                  <a:pt x="336" y="267"/>
                </a:lnTo>
                <a:lnTo>
                  <a:pt x="335" y="266"/>
                </a:lnTo>
                <a:lnTo>
                  <a:pt x="335" y="267"/>
                </a:lnTo>
                <a:lnTo>
                  <a:pt x="334" y="267"/>
                </a:lnTo>
                <a:lnTo>
                  <a:pt x="334" y="267"/>
                </a:lnTo>
                <a:lnTo>
                  <a:pt x="333" y="267"/>
                </a:lnTo>
                <a:lnTo>
                  <a:pt x="333" y="268"/>
                </a:lnTo>
                <a:lnTo>
                  <a:pt x="332" y="268"/>
                </a:lnTo>
                <a:lnTo>
                  <a:pt x="331" y="268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0" y="269"/>
                </a:lnTo>
                <a:lnTo>
                  <a:pt x="329" y="270"/>
                </a:lnTo>
                <a:lnTo>
                  <a:pt x="329" y="271"/>
                </a:lnTo>
                <a:lnTo>
                  <a:pt x="328" y="271"/>
                </a:lnTo>
                <a:lnTo>
                  <a:pt x="328" y="272"/>
                </a:lnTo>
                <a:lnTo>
                  <a:pt x="327" y="272"/>
                </a:lnTo>
                <a:lnTo>
                  <a:pt x="327" y="272"/>
                </a:lnTo>
                <a:lnTo>
                  <a:pt x="326" y="272"/>
                </a:lnTo>
                <a:lnTo>
                  <a:pt x="326" y="273"/>
                </a:lnTo>
                <a:lnTo>
                  <a:pt x="325" y="273"/>
                </a:lnTo>
                <a:lnTo>
                  <a:pt x="324" y="273"/>
                </a:lnTo>
                <a:lnTo>
                  <a:pt x="324" y="273"/>
                </a:lnTo>
                <a:lnTo>
                  <a:pt x="323" y="273"/>
                </a:lnTo>
                <a:lnTo>
                  <a:pt x="323" y="274"/>
                </a:lnTo>
                <a:lnTo>
                  <a:pt x="322" y="274"/>
                </a:lnTo>
                <a:lnTo>
                  <a:pt x="321" y="274"/>
                </a:lnTo>
                <a:lnTo>
                  <a:pt x="320" y="275"/>
                </a:lnTo>
                <a:lnTo>
                  <a:pt x="320" y="275"/>
                </a:lnTo>
                <a:lnTo>
                  <a:pt x="319" y="275"/>
                </a:lnTo>
                <a:lnTo>
                  <a:pt x="318" y="275"/>
                </a:lnTo>
                <a:lnTo>
                  <a:pt x="317" y="275"/>
                </a:lnTo>
                <a:lnTo>
                  <a:pt x="317" y="275"/>
                </a:lnTo>
                <a:lnTo>
                  <a:pt x="317" y="275"/>
                </a:lnTo>
                <a:lnTo>
                  <a:pt x="316" y="275"/>
                </a:lnTo>
                <a:lnTo>
                  <a:pt x="316" y="276"/>
                </a:lnTo>
                <a:lnTo>
                  <a:pt x="315" y="276"/>
                </a:lnTo>
                <a:lnTo>
                  <a:pt x="314" y="276"/>
                </a:lnTo>
                <a:lnTo>
                  <a:pt x="313" y="276"/>
                </a:lnTo>
                <a:lnTo>
                  <a:pt x="313" y="277"/>
                </a:lnTo>
                <a:lnTo>
                  <a:pt x="312" y="277"/>
                </a:lnTo>
                <a:lnTo>
                  <a:pt x="311" y="277"/>
                </a:lnTo>
                <a:lnTo>
                  <a:pt x="310" y="277"/>
                </a:lnTo>
                <a:lnTo>
                  <a:pt x="310" y="277"/>
                </a:lnTo>
                <a:lnTo>
                  <a:pt x="309" y="277"/>
                </a:lnTo>
                <a:lnTo>
                  <a:pt x="309" y="278"/>
                </a:lnTo>
                <a:lnTo>
                  <a:pt x="308" y="278"/>
                </a:lnTo>
                <a:lnTo>
                  <a:pt x="307" y="278"/>
                </a:lnTo>
                <a:lnTo>
                  <a:pt x="306" y="278"/>
                </a:lnTo>
                <a:lnTo>
                  <a:pt x="306" y="279"/>
                </a:lnTo>
                <a:lnTo>
                  <a:pt x="306" y="280"/>
                </a:lnTo>
                <a:lnTo>
                  <a:pt x="306" y="282"/>
                </a:lnTo>
                <a:lnTo>
                  <a:pt x="306" y="282"/>
                </a:lnTo>
                <a:lnTo>
                  <a:pt x="306" y="283"/>
                </a:lnTo>
                <a:lnTo>
                  <a:pt x="306" y="284"/>
                </a:lnTo>
                <a:lnTo>
                  <a:pt x="306" y="285"/>
                </a:lnTo>
                <a:lnTo>
                  <a:pt x="306" y="286"/>
                </a:lnTo>
                <a:lnTo>
                  <a:pt x="306" y="288"/>
                </a:lnTo>
                <a:lnTo>
                  <a:pt x="306" y="289"/>
                </a:lnTo>
                <a:lnTo>
                  <a:pt x="305" y="290"/>
                </a:lnTo>
                <a:lnTo>
                  <a:pt x="305" y="291"/>
                </a:lnTo>
                <a:lnTo>
                  <a:pt x="305" y="292"/>
                </a:lnTo>
                <a:lnTo>
                  <a:pt x="305" y="293"/>
                </a:lnTo>
                <a:lnTo>
                  <a:pt x="305" y="293"/>
                </a:lnTo>
                <a:lnTo>
                  <a:pt x="305" y="294"/>
                </a:lnTo>
                <a:lnTo>
                  <a:pt x="305" y="295"/>
                </a:lnTo>
                <a:lnTo>
                  <a:pt x="305" y="296"/>
                </a:lnTo>
                <a:lnTo>
                  <a:pt x="305" y="296"/>
                </a:lnTo>
                <a:lnTo>
                  <a:pt x="305" y="297"/>
                </a:lnTo>
                <a:lnTo>
                  <a:pt x="305" y="298"/>
                </a:lnTo>
                <a:lnTo>
                  <a:pt x="304" y="299"/>
                </a:lnTo>
                <a:lnTo>
                  <a:pt x="304" y="300"/>
                </a:lnTo>
                <a:lnTo>
                  <a:pt x="304" y="301"/>
                </a:lnTo>
                <a:lnTo>
                  <a:pt x="304" y="302"/>
                </a:lnTo>
                <a:lnTo>
                  <a:pt x="304" y="303"/>
                </a:lnTo>
                <a:lnTo>
                  <a:pt x="304" y="303"/>
                </a:lnTo>
                <a:lnTo>
                  <a:pt x="304" y="304"/>
                </a:lnTo>
                <a:lnTo>
                  <a:pt x="304" y="305"/>
                </a:lnTo>
                <a:lnTo>
                  <a:pt x="303" y="307"/>
                </a:lnTo>
                <a:lnTo>
                  <a:pt x="298" y="307"/>
                </a:lnTo>
                <a:lnTo>
                  <a:pt x="292" y="306"/>
                </a:lnTo>
                <a:lnTo>
                  <a:pt x="278" y="305"/>
                </a:lnTo>
                <a:lnTo>
                  <a:pt x="278" y="305"/>
                </a:lnTo>
                <a:lnTo>
                  <a:pt x="274" y="305"/>
                </a:lnTo>
                <a:lnTo>
                  <a:pt x="274" y="306"/>
                </a:lnTo>
                <a:lnTo>
                  <a:pt x="274" y="306"/>
                </a:lnTo>
                <a:lnTo>
                  <a:pt x="273" y="306"/>
                </a:lnTo>
                <a:lnTo>
                  <a:pt x="272" y="307"/>
                </a:lnTo>
                <a:lnTo>
                  <a:pt x="271" y="307"/>
                </a:lnTo>
                <a:lnTo>
                  <a:pt x="271" y="308"/>
                </a:lnTo>
                <a:lnTo>
                  <a:pt x="271" y="309"/>
                </a:lnTo>
                <a:lnTo>
                  <a:pt x="271" y="310"/>
                </a:lnTo>
                <a:lnTo>
                  <a:pt x="270" y="310"/>
                </a:lnTo>
                <a:lnTo>
                  <a:pt x="270" y="310"/>
                </a:lnTo>
                <a:lnTo>
                  <a:pt x="270" y="311"/>
                </a:lnTo>
                <a:lnTo>
                  <a:pt x="269" y="311"/>
                </a:lnTo>
                <a:lnTo>
                  <a:pt x="269" y="312"/>
                </a:lnTo>
                <a:lnTo>
                  <a:pt x="269" y="313"/>
                </a:lnTo>
                <a:lnTo>
                  <a:pt x="269" y="313"/>
                </a:lnTo>
                <a:lnTo>
                  <a:pt x="269" y="314"/>
                </a:lnTo>
                <a:lnTo>
                  <a:pt x="268" y="315"/>
                </a:lnTo>
                <a:lnTo>
                  <a:pt x="268" y="316"/>
                </a:lnTo>
                <a:lnTo>
                  <a:pt x="268" y="317"/>
                </a:lnTo>
                <a:lnTo>
                  <a:pt x="268" y="317"/>
                </a:lnTo>
                <a:lnTo>
                  <a:pt x="268" y="317"/>
                </a:lnTo>
                <a:lnTo>
                  <a:pt x="268" y="318"/>
                </a:lnTo>
                <a:lnTo>
                  <a:pt x="267" y="318"/>
                </a:lnTo>
                <a:lnTo>
                  <a:pt x="267" y="319"/>
                </a:lnTo>
                <a:lnTo>
                  <a:pt x="267" y="320"/>
                </a:lnTo>
                <a:lnTo>
                  <a:pt x="266" y="320"/>
                </a:lnTo>
                <a:lnTo>
                  <a:pt x="266" y="320"/>
                </a:lnTo>
                <a:lnTo>
                  <a:pt x="265" y="320"/>
                </a:lnTo>
                <a:lnTo>
                  <a:pt x="265" y="321"/>
                </a:lnTo>
                <a:lnTo>
                  <a:pt x="264" y="321"/>
                </a:lnTo>
                <a:lnTo>
                  <a:pt x="264" y="322"/>
                </a:lnTo>
                <a:lnTo>
                  <a:pt x="264" y="322"/>
                </a:lnTo>
                <a:lnTo>
                  <a:pt x="263" y="323"/>
                </a:lnTo>
                <a:lnTo>
                  <a:pt x="262" y="324"/>
                </a:lnTo>
                <a:lnTo>
                  <a:pt x="261" y="325"/>
                </a:lnTo>
                <a:lnTo>
                  <a:pt x="261" y="325"/>
                </a:lnTo>
                <a:lnTo>
                  <a:pt x="261" y="326"/>
                </a:lnTo>
                <a:lnTo>
                  <a:pt x="260" y="326"/>
                </a:lnTo>
                <a:lnTo>
                  <a:pt x="260" y="327"/>
                </a:lnTo>
                <a:lnTo>
                  <a:pt x="259" y="327"/>
                </a:lnTo>
                <a:lnTo>
                  <a:pt x="259" y="328"/>
                </a:lnTo>
                <a:lnTo>
                  <a:pt x="259" y="329"/>
                </a:lnTo>
                <a:lnTo>
                  <a:pt x="259" y="330"/>
                </a:lnTo>
                <a:lnTo>
                  <a:pt x="259" y="331"/>
                </a:lnTo>
                <a:lnTo>
                  <a:pt x="258" y="331"/>
                </a:lnTo>
                <a:lnTo>
                  <a:pt x="258" y="331"/>
                </a:lnTo>
                <a:lnTo>
                  <a:pt x="257" y="331"/>
                </a:lnTo>
                <a:lnTo>
                  <a:pt x="257" y="332"/>
                </a:lnTo>
                <a:lnTo>
                  <a:pt x="257" y="333"/>
                </a:lnTo>
                <a:lnTo>
                  <a:pt x="257" y="334"/>
                </a:lnTo>
                <a:lnTo>
                  <a:pt x="257" y="334"/>
                </a:lnTo>
                <a:lnTo>
                  <a:pt x="257" y="335"/>
                </a:lnTo>
                <a:lnTo>
                  <a:pt x="257" y="335"/>
                </a:lnTo>
                <a:lnTo>
                  <a:pt x="257" y="336"/>
                </a:lnTo>
                <a:lnTo>
                  <a:pt x="256" y="337"/>
                </a:lnTo>
                <a:lnTo>
                  <a:pt x="256" y="337"/>
                </a:lnTo>
                <a:lnTo>
                  <a:pt x="256" y="338"/>
                </a:lnTo>
                <a:lnTo>
                  <a:pt x="256" y="339"/>
                </a:lnTo>
                <a:lnTo>
                  <a:pt x="255" y="339"/>
                </a:lnTo>
                <a:lnTo>
                  <a:pt x="255" y="340"/>
                </a:lnTo>
                <a:lnTo>
                  <a:pt x="255" y="341"/>
                </a:lnTo>
                <a:lnTo>
                  <a:pt x="255" y="341"/>
                </a:lnTo>
                <a:lnTo>
                  <a:pt x="254" y="341"/>
                </a:lnTo>
                <a:lnTo>
                  <a:pt x="254" y="342"/>
                </a:lnTo>
                <a:lnTo>
                  <a:pt x="254" y="343"/>
                </a:lnTo>
                <a:lnTo>
                  <a:pt x="254" y="343"/>
                </a:lnTo>
                <a:lnTo>
                  <a:pt x="254" y="344"/>
                </a:lnTo>
                <a:lnTo>
                  <a:pt x="254" y="344"/>
                </a:lnTo>
                <a:lnTo>
                  <a:pt x="254" y="345"/>
                </a:lnTo>
                <a:lnTo>
                  <a:pt x="253" y="346"/>
                </a:lnTo>
                <a:lnTo>
                  <a:pt x="253" y="347"/>
                </a:lnTo>
                <a:lnTo>
                  <a:pt x="253" y="348"/>
                </a:lnTo>
                <a:lnTo>
                  <a:pt x="253" y="348"/>
                </a:lnTo>
                <a:lnTo>
                  <a:pt x="253" y="349"/>
                </a:lnTo>
                <a:lnTo>
                  <a:pt x="253" y="350"/>
                </a:lnTo>
                <a:lnTo>
                  <a:pt x="252" y="350"/>
                </a:lnTo>
                <a:lnTo>
                  <a:pt x="252" y="351"/>
                </a:lnTo>
                <a:lnTo>
                  <a:pt x="252" y="351"/>
                </a:lnTo>
                <a:lnTo>
                  <a:pt x="253" y="352"/>
                </a:lnTo>
                <a:lnTo>
                  <a:pt x="252" y="352"/>
                </a:lnTo>
                <a:lnTo>
                  <a:pt x="252" y="353"/>
                </a:lnTo>
                <a:lnTo>
                  <a:pt x="252" y="354"/>
                </a:lnTo>
                <a:lnTo>
                  <a:pt x="252" y="355"/>
                </a:lnTo>
                <a:lnTo>
                  <a:pt x="252" y="355"/>
                </a:lnTo>
                <a:lnTo>
                  <a:pt x="252" y="356"/>
                </a:lnTo>
                <a:lnTo>
                  <a:pt x="251" y="357"/>
                </a:lnTo>
                <a:lnTo>
                  <a:pt x="252" y="358"/>
                </a:lnTo>
                <a:lnTo>
                  <a:pt x="251" y="358"/>
                </a:lnTo>
                <a:lnTo>
                  <a:pt x="251" y="358"/>
                </a:lnTo>
                <a:lnTo>
                  <a:pt x="250" y="359"/>
                </a:lnTo>
                <a:lnTo>
                  <a:pt x="250" y="360"/>
                </a:lnTo>
                <a:lnTo>
                  <a:pt x="251" y="360"/>
                </a:lnTo>
                <a:lnTo>
                  <a:pt x="251" y="361"/>
                </a:lnTo>
                <a:lnTo>
                  <a:pt x="251" y="362"/>
                </a:lnTo>
                <a:lnTo>
                  <a:pt x="250" y="362"/>
                </a:lnTo>
                <a:lnTo>
                  <a:pt x="250" y="363"/>
                </a:lnTo>
                <a:lnTo>
                  <a:pt x="250" y="364"/>
                </a:lnTo>
                <a:lnTo>
                  <a:pt x="250" y="365"/>
                </a:lnTo>
                <a:lnTo>
                  <a:pt x="250" y="365"/>
                </a:lnTo>
                <a:lnTo>
                  <a:pt x="250" y="366"/>
                </a:lnTo>
                <a:lnTo>
                  <a:pt x="250" y="367"/>
                </a:lnTo>
                <a:lnTo>
                  <a:pt x="250" y="368"/>
                </a:lnTo>
                <a:lnTo>
                  <a:pt x="250" y="368"/>
                </a:lnTo>
                <a:lnTo>
                  <a:pt x="250" y="369"/>
                </a:lnTo>
                <a:lnTo>
                  <a:pt x="250" y="370"/>
                </a:lnTo>
                <a:lnTo>
                  <a:pt x="250" y="370"/>
                </a:lnTo>
                <a:lnTo>
                  <a:pt x="250" y="371"/>
                </a:lnTo>
                <a:lnTo>
                  <a:pt x="250" y="372"/>
                </a:lnTo>
                <a:lnTo>
                  <a:pt x="250" y="372"/>
                </a:lnTo>
                <a:lnTo>
                  <a:pt x="250" y="373"/>
                </a:lnTo>
                <a:lnTo>
                  <a:pt x="250" y="374"/>
                </a:lnTo>
                <a:lnTo>
                  <a:pt x="250" y="375"/>
                </a:lnTo>
                <a:lnTo>
                  <a:pt x="250" y="375"/>
                </a:lnTo>
                <a:lnTo>
                  <a:pt x="250" y="376"/>
                </a:lnTo>
                <a:lnTo>
                  <a:pt x="250" y="377"/>
                </a:lnTo>
                <a:lnTo>
                  <a:pt x="250" y="378"/>
                </a:lnTo>
                <a:lnTo>
                  <a:pt x="251" y="379"/>
                </a:lnTo>
                <a:lnTo>
                  <a:pt x="251" y="379"/>
                </a:lnTo>
                <a:lnTo>
                  <a:pt x="251" y="380"/>
                </a:lnTo>
                <a:lnTo>
                  <a:pt x="251" y="382"/>
                </a:lnTo>
                <a:lnTo>
                  <a:pt x="250" y="382"/>
                </a:lnTo>
                <a:lnTo>
                  <a:pt x="250" y="382"/>
                </a:lnTo>
                <a:lnTo>
                  <a:pt x="250" y="383"/>
                </a:lnTo>
                <a:lnTo>
                  <a:pt x="250" y="384"/>
                </a:lnTo>
                <a:lnTo>
                  <a:pt x="250" y="385"/>
                </a:lnTo>
                <a:lnTo>
                  <a:pt x="250" y="385"/>
                </a:lnTo>
                <a:lnTo>
                  <a:pt x="250" y="386"/>
                </a:lnTo>
                <a:lnTo>
                  <a:pt x="250" y="386"/>
                </a:lnTo>
                <a:lnTo>
                  <a:pt x="249" y="387"/>
                </a:lnTo>
                <a:lnTo>
                  <a:pt x="249" y="388"/>
                </a:lnTo>
                <a:lnTo>
                  <a:pt x="250" y="388"/>
                </a:lnTo>
                <a:lnTo>
                  <a:pt x="250" y="389"/>
                </a:lnTo>
                <a:lnTo>
                  <a:pt x="249" y="389"/>
                </a:lnTo>
                <a:lnTo>
                  <a:pt x="249" y="389"/>
                </a:lnTo>
                <a:lnTo>
                  <a:pt x="248" y="389"/>
                </a:lnTo>
                <a:lnTo>
                  <a:pt x="248" y="390"/>
                </a:lnTo>
                <a:lnTo>
                  <a:pt x="248" y="391"/>
                </a:lnTo>
                <a:lnTo>
                  <a:pt x="248" y="392"/>
                </a:lnTo>
                <a:lnTo>
                  <a:pt x="247" y="393"/>
                </a:lnTo>
                <a:lnTo>
                  <a:pt x="247" y="393"/>
                </a:lnTo>
                <a:lnTo>
                  <a:pt x="247" y="394"/>
                </a:lnTo>
                <a:lnTo>
                  <a:pt x="247" y="396"/>
                </a:lnTo>
                <a:lnTo>
                  <a:pt x="247" y="396"/>
                </a:lnTo>
                <a:lnTo>
                  <a:pt x="247" y="397"/>
                </a:lnTo>
                <a:lnTo>
                  <a:pt x="247" y="398"/>
                </a:lnTo>
                <a:lnTo>
                  <a:pt x="247" y="399"/>
                </a:lnTo>
                <a:lnTo>
                  <a:pt x="246" y="399"/>
                </a:lnTo>
                <a:lnTo>
                  <a:pt x="246" y="400"/>
                </a:lnTo>
                <a:lnTo>
                  <a:pt x="246" y="401"/>
                </a:lnTo>
                <a:lnTo>
                  <a:pt x="246" y="402"/>
                </a:lnTo>
                <a:lnTo>
                  <a:pt x="245" y="403"/>
                </a:lnTo>
                <a:lnTo>
                  <a:pt x="245" y="403"/>
                </a:lnTo>
                <a:lnTo>
                  <a:pt x="245" y="404"/>
                </a:lnTo>
                <a:lnTo>
                  <a:pt x="245" y="405"/>
                </a:lnTo>
                <a:lnTo>
                  <a:pt x="245" y="406"/>
                </a:lnTo>
                <a:lnTo>
                  <a:pt x="245" y="406"/>
                </a:lnTo>
                <a:lnTo>
                  <a:pt x="245" y="407"/>
                </a:lnTo>
                <a:lnTo>
                  <a:pt x="245" y="408"/>
                </a:lnTo>
                <a:lnTo>
                  <a:pt x="244" y="409"/>
                </a:lnTo>
                <a:lnTo>
                  <a:pt x="244" y="410"/>
                </a:lnTo>
                <a:lnTo>
                  <a:pt x="243" y="410"/>
                </a:lnTo>
                <a:lnTo>
                  <a:pt x="243" y="410"/>
                </a:lnTo>
                <a:lnTo>
                  <a:pt x="243" y="411"/>
                </a:lnTo>
                <a:lnTo>
                  <a:pt x="243" y="412"/>
                </a:lnTo>
                <a:lnTo>
                  <a:pt x="243" y="413"/>
                </a:lnTo>
                <a:lnTo>
                  <a:pt x="242" y="413"/>
                </a:lnTo>
                <a:lnTo>
                  <a:pt x="242" y="413"/>
                </a:lnTo>
                <a:lnTo>
                  <a:pt x="242" y="414"/>
                </a:lnTo>
                <a:lnTo>
                  <a:pt x="241" y="414"/>
                </a:lnTo>
                <a:lnTo>
                  <a:pt x="241" y="415"/>
                </a:lnTo>
                <a:lnTo>
                  <a:pt x="240" y="416"/>
                </a:lnTo>
                <a:lnTo>
                  <a:pt x="240" y="417"/>
                </a:lnTo>
                <a:lnTo>
                  <a:pt x="240" y="417"/>
                </a:lnTo>
                <a:lnTo>
                  <a:pt x="240" y="417"/>
                </a:lnTo>
                <a:lnTo>
                  <a:pt x="240" y="418"/>
                </a:lnTo>
                <a:lnTo>
                  <a:pt x="240" y="419"/>
                </a:lnTo>
                <a:lnTo>
                  <a:pt x="239" y="420"/>
                </a:lnTo>
                <a:lnTo>
                  <a:pt x="238" y="420"/>
                </a:lnTo>
                <a:lnTo>
                  <a:pt x="238" y="420"/>
                </a:lnTo>
                <a:lnTo>
                  <a:pt x="237" y="421"/>
                </a:lnTo>
                <a:lnTo>
                  <a:pt x="236" y="422"/>
                </a:lnTo>
                <a:lnTo>
                  <a:pt x="236" y="423"/>
                </a:lnTo>
                <a:lnTo>
                  <a:pt x="236" y="424"/>
                </a:lnTo>
                <a:lnTo>
                  <a:pt x="236" y="424"/>
                </a:lnTo>
                <a:lnTo>
                  <a:pt x="235" y="424"/>
                </a:lnTo>
                <a:lnTo>
                  <a:pt x="234" y="425"/>
                </a:lnTo>
                <a:lnTo>
                  <a:pt x="233" y="425"/>
                </a:lnTo>
                <a:lnTo>
                  <a:pt x="233" y="426"/>
                </a:lnTo>
                <a:lnTo>
                  <a:pt x="233" y="426"/>
                </a:lnTo>
                <a:lnTo>
                  <a:pt x="233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8"/>
                </a:lnTo>
                <a:lnTo>
                  <a:pt x="232" y="429"/>
                </a:lnTo>
                <a:lnTo>
                  <a:pt x="231" y="429"/>
                </a:lnTo>
                <a:lnTo>
                  <a:pt x="231" y="430"/>
                </a:lnTo>
                <a:lnTo>
                  <a:pt x="230" y="430"/>
                </a:lnTo>
                <a:lnTo>
                  <a:pt x="229" y="430"/>
                </a:lnTo>
                <a:lnTo>
                  <a:pt x="229" y="430"/>
                </a:lnTo>
                <a:lnTo>
                  <a:pt x="228" y="430"/>
                </a:lnTo>
                <a:lnTo>
                  <a:pt x="227" y="431"/>
                </a:lnTo>
                <a:lnTo>
                  <a:pt x="227" y="432"/>
                </a:lnTo>
                <a:lnTo>
                  <a:pt x="228" y="433"/>
                </a:lnTo>
                <a:lnTo>
                  <a:pt x="228" y="434"/>
                </a:lnTo>
                <a:lnTo>
                  <a:pt x="228" y="434"/>
                </a:lnTo>
                <a:lnTo>
                  <a:pt x="228" y="435"/>
                </a:lnTo>
                <a:lnTo>
                  <a:pt x="229" y="435"/>
                </a:lnTo>
                <a:lnTo>
                  <a:pt x="228" y="436"/>
                </a:lnTo>
                <a:lnTo>
                  <a:pt x="228" y="437"/>
                </a:lnTo>
                <a:lnTo>
                  <a:pt x="229" y="437"/>
                </a:lnTo>
                <a:lnTo>
                  <a:pt x="228" y="437"/>
                </a:lnTo>
                <a:lnTo>
                  <a:pt x="228" y="437"/>
                </a:lnTo>
                <a:lnTo>
                  <a:pt x="228" y="438"/>
                </a:lnTo>
                <a:lnTo>
                  <a:pt x="228" y="439"/>
                </a:lnTo>
                <a:lnTo>
                  <a:pt x="227" y="440"/>
                </a:lnTo>
                <a:lnTo>
                  <a:pt x="226" y="441"/>
                </a:lnTo>
                <a:lnTo>
                  <a:pt x="226" y="441"/>
                </a:lnTo>
                <a:lnTo>
                  <a:pt x="226" y="443"/>
                </a:lnTo>
                <a:lnTo>
                  <a:pt x="226" y="444"/>
                </a:lnTo>
                <a:lnTo>
                  <a:pt x="225" y="444"/>
                </a:lnTo>
                <a:lnTo>
                  <a:pt x="225" y="445"/>
                </a:lnTo>
                <a:lnTo>
                  <a:pt x="225" y="446"/>
                </a:lnTo>
                <a:lnTo>
                  <a:pt x="225" y="447"/>
                </a:lnTo>
                <a:lnTo>
                  <a:pt x="225" y="448"/>
                </a:lnTo>
                <a:lnTo>
                  <a:pt x="225" y="448"/>
                </a:lnTo>
                <a:lnTo>
                  <a:pt x="226" y="449"/>
                </a:lnTo>
                <a:lnTo>
                  <a:pt x="226" y="450"/>
                </a:lnTo>
                <a:lnTo>
                  <a:pt x="226" y="451"/>
                </a:lnTo>
                <a:lnTo>
                  <a:pt x="226" y="451"/>
                </a:lnTo>
                <a:lnTo>
                  <a:pt x="225" y="451"/>
                </a:lnTo>
                <a:lnTo>
                  <a:pt x="225" y="452"/>
                </a:lnTo>
                <a:lnTo>
                  <a:pt x="225" y="453"/>
                </a:lnTo>
                <a:lnTo>
                  <a:pt x="225" y="454"/>
                </a:lnTo>
                <a:lnTo>
                  <a:pt x="224" y="454"/>
                </a:lnTo>
                <a:lnTo>
                  <a:pt x="224" y="455"/>
                </a:lnTo>
                <a:lnTo>
                  <a:pt x="223" y="455"/>
                </a:lnTo>
                <a:lnTo>
                  <a:pt x="223" y="455"/>
                </a:lnTo>
                <a:lnTo>
                  <a:pt x="223" y="456"/>
                </a:lnTo>
                <a:lnTo>
                  <a:pt x="222" y="457"/>
                </a:lnTo>
                <a:lnTo>
                  <a:pt x="222" y="457"/>
                </a:lnTo>
                <a:lnTo>
                  <a:pt x="221" y="458"/>
                </a:lnTo>
                <a:lnTo>
                  <a:pt x="220" y="458"/>
                </a:lnTo>
                <a:lnTo>
                  <a:pt x="219" y="458"/>
                </a:lnTo>
                <a:lnTo>
                  <a:pt x="219" y="458"/>
                </a:lnTo>
                <a:lnTo>
                  <a:pt x="218" y="458"/>
                </a:lnTo>
                <a:lnTo>
                  <a:pt x="217" y="458"/>
                </a:lnTo>
                <a:lnTo>
                  <a:pt x="216" y="459"/>
                </a:lnTo>
                <a:lnTo>
                  <a:pt x="215" y="459"/>
                </a:lnTo>
                <a:lnTo>
                  <a:pt x="215" y="458"/>
                </a:lnTo>
                <a:lnTo>
                  <a:pt x="215" y="459"/>
                </a:lnTo>
                <a:lnTo>
                  <a:pt x="214" y="459"/>
                </a:lnTo>
                <a:lnTo>
                  <a:pt x="213" y="459"/>
                </a:lnTo>
                <a:lnTo>
                  <a:pt x="212" y="459"/>
                </a:lnTo>
                <a:lnTo>
                  <a:pt x="212" y="460"/>
                </a:lnTo>
                <a:lnTo>
                  <a:pt x="212" y="460"/>
                </a:lnTo>
                <a:lnTo>
                  <a:pt x="212" y="461"/>
                </a:lnTo>
                <a:lnTo>
                  <a:pt x="211" y="461"/>
                </a:lnTo>
                <a:lnTo>
                  <a:pt x="210" y="461"/>
                </a:lnTo>
                <a:lnTo>
                  <a:pt x="210" y="461"/>
                </a:lnTo>
                <a:lnTo>
                  <a:pt x="209" y="462"/>
                </a:lnTo>
                <a:lnTo>
                  <a:pt x="209" y="461"/>
                </a:lnTo>
                <a:lnTo>
                  <a:pt x="209" y="462"/>
                </a:lnTo>
                <a:lnTo>
                  <a:pt x="209" y="463"/>
                </a:lnTo>
                <a:lnTo>
                  <a:pt x="209" y="464"/>
                </a:lnTo>
                <a:lnTo>
                  <a:pt x="208" y="464"/>
                </a:lnTo>
                <a:lnTo>
                  <a:pt x="208" y="465"/>
                </a:lnTo>
                <a:lnTo>
                  <a:pt x="208" y="465"/>
                </a:lnTo>
                <a:lnTo>
                  <a:pt x="208" y="465"/>
                </a:lnTo>
                <a:lnTo>
                  <a:pt x="207" y="465"/>
                </a:lnTo>
                <a:lnTo>
                  <a:pt x="207" y="466"/>
                </a:lnTo>
                <a:lnTo>
                  <a:pt x="207" y="467"/>
                </a:lnTo>
                <a:lnTo>
                  <a:pt x="206" y="467"/>
                </a:lnTo>
                <a:lnTo>
                  <a:pt x="206" y="466"/>
                </a:lnTo>
                <a:lnTo>
                  <a:pt x="205" y="466"/>
                </a:lnTo>
                <a:lnTo>
                  <a:pt x="205" y="467"/>
                </a:lnTo>
                <a:lnTo>
                  <a:pt x="205" y="468"/>
                </a:lnTo>
                <a:lnTo>
                  <a:pt x="205" y="468"/>
                </a:lnTo>
                <a:lnTo>
                  <a:pt x="205" y="469"/>
                </a:lnTo>
                <a:lnTo>
                  <a:pt x="205" y="469"/>
                </a:lnTo>
                <a:lnTo>
                  <a:pt x="205" y="470"/>
                </a:lnTo>
                <a:lnTo>
                  <a:pt x="205" y="470"/>
                </a:lnTo>
                <a:lnTo>
                  <a:pt x="205" y="471"/>
                </a:lnTo>
                <a:lnTo>
                  <a:pt x="205" y="472"/>
                </a:lnTo>
                <a:lnTo>
                  <a:pt x="205" y="472"/>
                </a:lnTo>
                <a:lnTo>
                  <a:pt x="203" y="472"/>
                </a:lnTo>
                <a:lnTo>
                  <a:pt x="202" y="472"/>
                </a:lnTo>
                <a:lnTo>
                  <a:pt x="201" y="473"/>
                </a:lnTo>
                <a:lnTo>
                  <a:pt x="201" y="474"/>
                </a:lnTo>
                <a:lnTo>
                  <a:pt x="201" y="475"/>
                </a:lnTo>
                <a:lnTo>
                  <a:pt x="201" y="475"/>
                </a:lnTo>
                <a:lnTo>
                  <a:pt x="200" y="475"/>
                </a:lnTo>
                <a:lnTo>
                  <a:pt x="200" y="475"/>
                </a:lnTo>
                <a:lnTo>
                  <a:pt x="201" y="475"/>
                </a:lnTo>
                <a:lnTo>
                  <a:pt x="201" y="475"/>
                </a:lnTo>
                <a:lnTo>
                  <a:pt x="201" y="476"/>
                </a:lnTo>
                <a:lnTo>
                  <a:pt x="201" y="477"/>
                </a:lnTo>
                <a:lnTo>
                  <a:pt x="201" y="478"/>
                </a:lnTo>
                <a:lnTo>
                  <a:pt x="202" y="479"/>
                </a:lnTo>
                <a:lnTo>
                  <a:pt x="203" y="479"/>
                </a:lnTo>
                <a:lnTo>
                  <a:pt x="203" y="479"/>
                </a:lnTo>
                <a:lnTo>
                  <a:pt x="204" y="479"/>
                </a:lnTo>
                <a:lnTo>
                  <a:pt x="205" y="479"/>
                </a:lnTo>
                <a:lnTo>
                  <a:pt x="205" y="480"/>
                </a:lnTo>
                <a:lnTo>
                  <a:pt x="205" y="481"/>
                </a:lnTo>
                <a:lnTo>
                  <a:pt x="205" y="482"/>
                </a:lnTo>
                <a:lnTo>
                  <a:pt x="204" y="482"/>
                </a:lnTo>
                <a:lnTo>
                  <a:pt x="203" y="482"/>
                </a:lnTo>
                <a:lnTo>
                  <a:pt x="203" y="482"/>
                </a:lnTo>
                <a:lnTo>
                  <a:pt x="202" y="482"/>
                </a:lnTo>
                <a:lnTo>
                  <a:pt x="203" y="483"/>
                </a:lnTo>
                <a:lnTo>
                  <a:pt x="203" y="484"/>
                </a:lnTo>
                <a:lnTo>
                  <a:pt x="204" y="484"/>
                </a:lnTo>
                <a:lnTo>
                  <a:pt x="205" y="485"/>
                </a:lnTo>
                <a:lnTo>
                  <a:pt x="205" y="486"/>
                </a:lnTo>
                <a:lnTo>
                  <a:pt x="205" y="486"/>
                </a:lnTo>
                <a:lnTo>
                  <a:pt x="204" y="486"/>
                </a:lnTo>
                <a:lnTo>
                  <a:pt x="203" y="486"/>
                </a:lnTo>
                <a:lnTo>
                  <a:pt x="203" y="487"/>
                </a:lnTo>
                <a:lnTo>
                  <a:pt x="202" y="487"/>
                </a:lnTo>
                <a:lnTo>
                  <a:pt x="201" y="487"/>
                </a:lnTo>
                <a:lnTo>
                  <a:pt x="200" y="488"/>
                </a:lnTo>
                <a:lnTo>
                  <a:pt x="199" y="488"/>
                </a:lnTo>
                <a:lnTo>
                  <a:pt x="198" y="488"/>
                </a:lnTo>
                <a:lnTo>
                  <a:pt x="198" y="489"/>
                </a:lnTo>
                <a:lnTo>
                  <a:pt x="198" y="489"/>
                </a:lnTo>
                <a:lnTo>
                  <a:pt x="197" y="489"/>
                </a:lnTo>
                <a:lnTo>
                  <a:pt x="197" y="489"/>
                </a:lnTo>
                <a:lnTo>
                  <a:pt x="196" y="489"/>
                </a:lnTo>
                <a:lnTo>
                  <a:pt x="196" y="490"/>
                </a:lnTo>
                <a:lnTo>
                  <a:pt x="195" y="490"/>
                </a:lnTo>
                <a:lnTo>
                  <a:pt x="194" y="490"/>
                </a:lnTo>
                <a:lnTo>
                  <a:pt x="194" y="491"/>
                </a:lnTo>
                <a:lnTo>
                  <a:pt x="194" y="491"/>
                </a:lnTo>
                <a:lnTo>
                  <a:pt x="193" y="491"/>
                </a:lnTo>
                <a:lnTo>
                  <a:pt x="193" y="490"/>
                </a:lnTo>
                <a:lnTo>
                  <a:pt x="193" y="489"/>
                </a:lnTo>
                <a:lnTo>
                  <a:pt x="192" y="489"/>
                </a:lnTo>
                <a:lnTo>
                  <a:pt x="192" y="490"/>
                </a:lnTo>
                <a:lnTo>
                  <a:pt x="191" y="490"/>
                </a:lnTo>
                <a:lnTo>
                  <a:pt x="191" y="489"/>
                </a:lnTo>
                <a:lnTo>
                  <a:pt x="191" y="489"/>
                </a:lnTo>
                <a:lnTo>
                  <a:pt x="191" y="489"/>
                </a:lnTo>
                <a:lnTo>
                  <a:pt x="190" y="489"/>
                </a:lnTo>
                <a:lnTo>
                  <a:pt x="189" y="490"/>
                </a:lnTo>
                <a:lnTo>
                  <a:pt x="188" y="490"/>
                </a:lnTo>
                <a:lnTo>
                  <a:pt x="187" y="490"/>
                </a:lnTo>
                <a:lnTo>
                  <a:pt x="187" y="490"/>
                </a:lnTo>
                <a:lnTo>
                  <a:pt x="187" y="491"/>
                </a:lnTo>
                <a:lnTo>
                  <a:pt x="187" y="492"/>
                </a:lnTo>
                <a:lnTo>
                  <a:pt x="187" y="491"/>
                </a:lnTo>
                <a:lnTo>
                  <a:pt x="187" y="492"/>
                </a:lnTo>
                <a:lnTo>
                  <a:pt x="186" y="492"/>
                </a:lnTo>
                <a:lnTo>
                  <a:pt x="186" y="492"/>
                </a:lnTo>
                <a:lnTo>
                  <a:pt x="187" y="493"/>
                </a:lnTo>
                <a:lnTo>
                  <a:pt x="187" y="494"/>
                </a:lnTo>
                <a:lnTo>
                  <a:pt x="186" y="495"/>
                </a:lnTo>
                <a:lnTo>
                  <a:pt x="186" y="496"/>
                </a:lnTo>
                <a:lnTo>
                  <a:pt x="186" y="496"/>
                </a:lnTo>
                <a:lnTo>
                  <a:pt x="186" y="497"/>
                </a:lnTo>
                <a:lnTo>
                  <a:pt x="185" y="497"/>
                </a:lnTo>
                <a:lnTo>
                  <a:pt x="184" y="496"/>
                </a:lnTo>
                <a:lnTo>
                  <a:pt x="184" y="496"/>
                </a:lnTo>
                <a:lnTo>
                  <a:pt x="184" y="496"/>
                </a:lnTo>
                <a:lnTo>
                  <a:pt x="184" y="495"/>
                </a:lnTo>
                <a:lnTo>
                  <a:pt x="184" y="494"/>
                </a:lnTo>
                <a:lnTo>
                  <a:pt x="183" y="494"/>
                </a:lnTo>
                <a:lnTo>
                  <a:pt x="183" y="495"/>
                </a:lnTo>
                <a:lnTo>
                  <a:pt x="182" y="495"/>
                </a:lnTo>
                <a:lnTo>
                  <a:pt x="182" y="496"/>
                </a:lnTo>
                <a:lnTo>
                  <a:pt x="181" y="496"/>
                </a:lnTo>
                <a:lnTo>
                  <a:pt x="180" y="497"/>
                </a:lnTo>
                <a:lnTo>
                  <a:pt x="180" y="498"/>
                </a:lnTo>
                <a:lnTo>
                  <a:pt x="180" y="498"/>
                </a:lnTo>
                <a:lnTo>
                  <a:pt x="179" y="498"/>
                </a:lnTo>
                <a:lnTo>
                  <a:pt x="179" y="499"/>
                </a:lnTo>
                <a:lnTo>
                  <a:pt x="179" y="499"/>
                </a:lnTo>
                <a:lnTo>
                  <a:pt x="180" y="499"/>
                </a:lnTo>
                <a:lnTo>
                  <a:pt x="180" y="500"/>
                </a:lnTo>
                <a:lnTo>
                  <a:pt x="180" y="501"/>
                </a:lnTo>
                <a:lnTo>
                  <a:pt x="179" y="501"/>
                </a:lnTo>
                <a:lnTo>
                  <a:pt x="179" y="502"/>
                </a:lnTo>
                <a:lnTo>
                  <a:pt x="178" y="503"/>
                </a:lnTo>
                <a:lnTo>
                  <a:pt x="177" y="503"/>
                </a:lnTo>
                <a:lnTo>
                  <a:pt x="177" y="503"/>
                </a:lnTo>
                <a:lnTo>
                  <a:pt x="177" y="503"/>
                </a:lnTo>
                <a:lnTo>
                  <a:pt x="177" y="504"/>
                </a:lnTo>
                <a:lnTo>
                  <a:pt x="176" y="504"/>
                </a:lnTo>
                <a:lnTo>
                  <a:pt x="176" y="503"/>
                </a:lnTo>
                <a:lnTo>
                  <a:pt x="175" y="503"/>
                </a:lnTo>
                <a:lnTo>
                  <a:pt x="174" y="503"/>
                </a:lnTo>
                <a:lnTo>
                  <a:pt x="174" y="504"/>
                </a:lnTo>
                <a:lnTo>
                  <a:pt x="174" y="505"/>
                </a:lnTo>
                <a:lnTo>
                  <a:pt x="173" y="505"/>
                </a:lnTo>
                <a:lnTo>
                  <a:pt x="173" y="505"/>
                </a:lnTo>
                <a:lnTo>
                  <a:pt x="173" y="506"/>
                </a:lnTo>
                <a:lnTo>
                  <a:pt x="173" y="506"/>
                </a:lnTo>
                <a:lnTo>
                  <a:pt x="172" y="506"/>
                </a:lnTo>
                <a:lnTo>
                  <a:pt x="172" y="506"/>
                </a:lnTo>
                <a:lnTo>
                  <a:pt x="171" y="506"/>
                </a:lnTo>
                <a:lnTo>
                  <a:pt x="170" y="506"/>
                </a:lnTo>
                <a:lnTo>
                  <a:pt x="170" y="506"/>
                </a:lnTo>
                <a:lnTo>
                  <a:pt x="170" y="506"/>
                </a:lnTo>
                <a:lnTo>
                  <a:pt x="169" y="507"/>
                </a:lnTo>
                <a:lnTo>
                  <a:pt x="168" y="507"/>
                </a:lnTo>
                <a:lnTo>
                  <a:pt x="168" y="508"/>
                </a:lnTo>
                <a:lnTo>
                  <a:pt x="167" y="508"/>
                </a:lnTo>
                <a:lnTo>
                  <a:pt x="166" y="508"/>
                </a:lnTo>
                <a:lnTo>
                  <a:pt x="166" y="508"/>
                </a:lnTo>
                <a:lnTo>
                  <a:pt x="165" y="508"/>
                </a:lnTo>
                <a:lnTo>
                  <a:pt x="164" y="508"/>
                </a:lnTo>
                <a:lnTo>
                  <a:pt x="163" y="508"/>
                </a:lnTo>
                <a:lnTo>
                  <a:pt x="163" y="508"/>
                </a:lnTo>
                <a:lnTo>
                  <a:pt x="163" y="509"/>
                </a:lnTo>
                <a:lnTo>
                  <a:pt x="162" y="509"/>
                </a:lnTo>
                <a:lnTo>
                  <a:pt x="162" y="510"/>
                </a:lnTo>
                <a:lnTo>
                  <a:pt x="161" y="510"/>
                </a:lnTo>
                <a:lnTo>
                  <a:pt x="160" y="510"/>
                </a:lnTo>
                <a:lnTo>
                  <a:pt x="159" y="510"/>
                </a:lnTo>
                <a:lnTo>
                  <a:pt x="159" y="510"/>
                </a:lnTo>
                <a:lnTo>
                  <a:pt x="158" y="510"/>
                </a:lnTo>
                <a:lnTo>
                  <a:pt x="157" y="510"/>
                </a:lnTo>
                <a:lnTo>
                  <a:pt x="158" y="510"/>
                </a:lnTo>
                <a:lnTo>
                  <a:pt x="158" y="511"/>
                </a:lnTo>
                <a:lnTo>
                  <a:pt x="157" y="511"/>
                </a:lnTo>
                <a:lnTo>
                  <a:pt x="156" y="511"/>
                </a:lnTo>
                <a:lnTo>
                  <a:pt x="156" y="512"/>
                </a:lnTo>
                <a:lnTo>
                  <a:pt x="156" y="512"/>
                </a:lnTo>
                <a:lnTo>
                  <a:pt x="156" y="511"/>
                </a:lnTo>
                <a:lnTo>
                  <a:pt x="155" y="511"/>
                </a:lnTo>
                <a:lnTo>
                  <a:pt x="155" y="512"/>
                </a:lnTo>
                <a:lnTo>
                  <a:pt x="154" y="512"/>
                </a:lnTo>
                <a:lnTo>
                  <a:pt x="153" y="511"/>
                </a:lnTo>
                <a:lnTo>
                  <a:pt x="153" y="512"/>
                </a:lnTo>
                <a:lnTo>
                  <a:pt x="152" y="512"/>
                </a:lnTo>
                <a:lnTo>
                  <a:pt x="152" y="511"/>
                </a:lnTo>
                <a:lnTo>
                  <a:pt x="152" y="511"/>
                </a:lnTo>
                <a:lnTo>
                  <a:pt x="151" y="512"/>
                </a:lnTo>
                <a:lnTo>
                  <a:pt x="150" y="512"/>
                </a:lnTo>
                <a:lnTo>
                  <a:pt x="149" y="512"/>
                </a:lnTo>
                <a:lnTo>
                  <a:pt x="149" y="512"/>
                </a:lnTo>
                <a:lnTo>
                  <a:pt x="148" y="512"/>
                </a:lnTo>
                <a:lnTo>
                  <a:pt x="148" y="513"/>
                </a:lnTo>
                <a:lnTo>
                  <a:pt x="149" y="513"/>
                </a:lnTo>
                <a:lnTo>
                  <a:pt x="149" y="512"/>
                </a:lnTo>
                <a:lnTo>
                  <a:pt x="149" y="513"/>
                </a:lnTo>
                <a:lnTo>
                  <a:pt x="149" y="513"/>
                </a:lnTo>
                <a:lnTo>
                  <a:pt x="148" y="513"/>
                </a:lnTo>
                <a:lnTo>
                  <a:pt x="148" y="513"/>
                </a:lnTo>
                <a:lnTo>
                  <a:pt x="147" y="512"/>
                </a:lnTo>
                <a:lnTo>
                  <a:pt x="147" y="513"/>
                </a:lnTo>
                <a:lnTo>
                  <a:pt x="146" y="513"/>
                </a:lnTo>
                <a:lnTo>
                  <a:pt x="146" y="513"/>
                </a:lnTo>
                <a:lnTo>
                  <a:pt x="145" y="513"/>
                </a:lnTo>
                <a:lnTo>
                  <a:pt x="145" y="514"/>
                </a:lnTo>
                <a:lnTo>
                  <a:pt x="145" y="513"/>
                </a:lnTo>
                <a:lnTo>
                  <a:pt x="145" y="513"/>
                </a:lnTo>
                <a:lnTo>
                  <a:pt x="145" y="514"/>
                </a:lnTo>
                <a:lnTo>
                  <a:pt x="144" y="514"/>
                </a:lnTo>
                <a:lnTo>
                  <a:pt x="143" y="514"/>
                </a:lnTo>
                <a:lnTo>
                  <a:pt x="143" y="515"/>
                </a:lnTo>
                <a:lnTo>
                  <a:pt x="144" y="515"/>
                </a:lnTo>
                <a:lnTo>
                  <a:pt x="143" y="515"/>
                </a:lnTo>
                <a:lnTo>
                  <a:pt x="143" y="516"/>
                </a:lnTo>
                <a:lnTo>
                  <a:pt x="144" y="517"/>
                </a:lnTo>
                <a:lnTo>
                  <a:pt x="143" y="517"/>
                </a:lnTo>
                <a:lnTo>
                  <a:pt x="142" y="517"/>
                </a:lnTo>
                <a:lnTo>
                  <a:pt x="143" y="518"/>
                </a:lnTo>
                <a:lnTo>
                  <a:pt x="143" y="519"/>
                </a:lnTo>
                <a:lnTo>
                  <a:pt x="142" y="519"/>
                </a:lnTo>
                <a:lnTo>
                  <a:pt x="142" y="520"/>
                </a:lnTo>
                <a:lnTo>
                  <a:pt x="141" y="520"/>
                </a:lnTo>
                <a:lnTo>
                  <a:pt x="141" y="520"/>
                </a:lnTo>
                <a:lnTo>
                  <a:pt x="141" y="521"/>
                </a:lnTo>
                <a:lnTo>
                  <a:pt x="141" y="522"/>
                </a:lnTo>
                <a:lnTo>
                  <a:pt x="141" y="523"/>
                </a:lnTo>
                <a:lnTo>
                  <a:pt x="141" y="523"/>
                </a:lnTo>
                <a:lnTo>
                  <a:pt x="141" y="523"/>
                </a:lnTo>
                <a:lnTo>
                  <a:pt x="141" y="524"/>
                </a:lnTo>
                <a:lnTo>
                  <a:pt x="141" y="523"/>
                </a:lnTo>
                <a:lnTo>
                  <a:pt x="140" y="523"/>
                </a:lnTo>
                <a:lnTo>
                  <a:pt x="139" y="523"/>
                </a:lnTo>
                <a:lnTo>
                  <a:pt x="138" y="523"/>
                </a:lnTo>
                <a:lnTo>
                  <a:pt x="138" y="523"/>
                </a:lnTo>
                <a:lnTo>
                  <a:pt x="138" y="523"/>
                </a:lnTo>
                <a:lnTo>
                  <a:pt x="138" y="522"/>
                </a:lnTo>
                <a:lnTo>
                  <a:pt x="138" y="521"/>
                </a:lnTo>
                <a:lnTo>
                  <a:pt x="138" y="521"/>
                </a:lnTo>
                <a:lnTo>
                  <a:pt x="138" y="520"/>
                </a:lnTo>
                <a:lnTo>
                  <a:pt x="137" y="520"/>
                </a:lnTo>
                <a:lnTo>
                  <a:pt x="136" y="520"/>
                </a:lnTo>
                <a:lnTo>
                  <a:pt x="136" y="519"/>
                </a:lnTo>
                <a:lnTo>
                  <a:pt x="135" y="519"/>
                </a:lnTo>
                <a:lnTo>
                  <a:pt x="134" y="518"/>
                </a:lnTo>
                <a:lnTo>
                  <a:pt x="134" y="518"/>
                </a:lnTo>
                <a:lnTo>
                  <a:pt x="133" y="518"/>
                </a:lnTo>
                <a:lnTo>
                  <a:pt x="132" y="518"/>
                </a:lnTo>
                <a:lnTo>
                  <a:pt x="131" y="518"/>
                </a:lnTo>
                <a:lnTo>
                  <a:pt x="131" y="517"/>
                </a:lnTo>
                <a:lnTo>
                  <a:pt x="130" y="518"/>
                </a:lnTo>
                <a:lnTo>
                  <a:pt x="130" y="517"/>
                </a:lnTo>
                <a:lnTo>
                  <a:pt x="129" y="517"/>
                </a:lnTo>
                <a:lnTo>
                  <a:pt x="128" y="517"/>
                </a:lnTo>
                <a:lnTo>
                  <a:pt x="127" y="517"/>
                </a:lnTo>
                <a:lnTo>
                  <a:pt x="127" y="517"/>
                </a:lnTo>
                <a:lnTo>
                  <a:pt x="126" y="517"/>
                </a:lnTo>
                <a:lnTo>
                  <a:pt x="125" y="517"/>
                </a:lnTo>
                <a:lnTo>
                  <a:pt x="124" y="517"/>
                </a:lnTo>
                <a:lnTo>
                  <a:pt x="122" y="516"/>
                </a:lnTo>
                <a:lnTo>
                  <a:pt x="121" y="516"/>
                </a:lnTo>
                <a:lnTo>
                  <a:pt x="120" y="516"/>
                </a:lnTo>
                <a:lnTo>
                  <a:pt x="119" y="516"/>
                </a:lnTo>
                <a:lnTo>
                  <a:pt x="117" y="515"/>
                </a:lnTo>
                <a:lnTo>
                  <a:pt x="117" y="515"/>
                </a:lnTo>
                <a:lnTo>
                  <a:pt x="116" y="515"/>
                </a:lnTo>
                <a:lnTo>
                  <a:pt x="115" y="514"/>
                </a:lnTo>
                <a:lnTo>
                  <a:pt x="114" y="514"/>
                </a:lnTo>
                <a:lnTo>
                  <a:pt x="114" y="513"/>
                </a:lnTo>
                <a:lnTo>
                  <a:pt x="113" y="513"/>
                </a:lnTo>
                <a:lnTo>
                  <a:pt x="113" y="512"/>
                </a:lnTo>
                <a:lnTo>
                  <a:pt x="113" y="512"/>
                </a:lnTo>
                <a:lnTo>
                  <a:pt x="113" y="511"/>
                </a:lnTo>
                <a:lnTo>
                  <a:pt x="112" y="510"/>
                </a:lnTo>
                <a:lnTo>
                  <a:pt x="111" y="510"/>
                </a:lnTo>
                <a:lnTo>
                  <a:pt x="110" y="510"/>
                </a:lnTo>
                <a:lnTo>
                  <a:pt x="110" y="509"/>
                </a:lnTo>
                <a:lnTo>
                  <a:pt x="109" y="509"/>
                </a:lnTo>
                <a:lnTo>
                  <a:pt x="108" y="508"/>
                </a:lnTo>
                <a:lnTo>
                  <a:pt x="107" y="508"/>
                </a:lnTo>
                <a:lnTo>
                  <a:pt x="106" y="507"/>
                </a:lnTo>
                <a:lnTo>
                  <a:pt x="106" y="507"/>
                </a:lnTo>
                <a:lnTo>
                  <a:pt x="105" y="507"/>
                </a:lnTo>
                <a:lnTo>
                  <a:pt x="104" y="507"/>
                </a:lnTo>
                <a:lnTo>
                  <a:pt x="104" y="506"/>
                </a:lnTo>
                <a:lnTo>
                  <a:pt x="103" y="506"/>
                </a:lnTo>
                <a:lnTo>
                  <a:pt x="103" y="506"/>
                </a:lnTo>
                <a:lnTo>
                  <a:pt x="102" y="506"/>
                </a:lnTo>
                <a:lnTo>
                  <a:pt x="101" y="505"/>
                </a:lnTo>
                <a:lnTo>
                  <a:pt x="100" y="505"/>
                </a:lnTo>
                <a:lnTo>
                  <a:pt x="99" y="504"/>
                </a:lnTo>
                <a:lnTo>
                  <a:pt x="99" y="503"/>
                </a:lnTo>
                <a:lnTo>
                  <a:pt x="98" y="503"/>
                </a:lnTo>
                <a:lnTo>
                  <a:pt x="97" y="503"/>
                </a:lnTo>
                <a:lnTo>
                  <a:pt x="96" y="503"/>
                </a:lnTo>
                <a:lnTo>
                  <a:pt x="96" y="502"/>
                </a:lnTo>
                <a:lnTo>
                  <a:pt x="95" y="502"/>
                </a:lnTo>
                <a:lnTo>
                  <a:pt x="95" y="501"/>
                </a:lnTo>
                <a:lnTo>
                  <a:pt x="95" y="500"/>
                </a:lnTo>
                <a:lnTo>
                  <a:pt x="94" y="500"/>
                </a:lnTo>
                <a:lnTo>
                  <a:pt x="94" y="499"/>
                </a:lnTo>
                <a:lnTo>
                  <a:pt x="94" y="499"/>
                </a:lnTo>
                <a:lnTo>
                  <a:pt x="94" y="498"/>
                </a:lnTo>
                <a:lnTo>
                  <a:pt x="93" y="498"/>
                </a:lnTo>
                <a:lnTo>
                  <a:pt x="93" y="497"/>
                </a:lnTo>
                <a:lnTo>
                  <a:pt x="92" y="497"/>
                </a:lnTo>
                <a:lnTo>
                  <a:pt x="92" y="496"/>
                </a:lnTo>
                <a:lnTo>
                  <a:pt x="92" y="496"/>
                </a:lnTo>
                <a:lnTo>
                  <a:pt x="91" y="495"/>
                </a:lnTo>
                <a:lnTo>
                  <a:pt x="90" y="494"/>
                </a:lnTo>
                <a:lnTo>
                  <a:pt x="90" y="493"/>
                </a:lnTo>
                <a:lnTo>
                  <a:pt x="90" y="492"/>
                </a:lnTo>
                <a:lnTo>
                  <a:pt x="90" y="492"/>
                </a:lnTo>
                <a:lnTo>
                  <a:pt x="90" y="491"/>
                </a:lnTo>
                <a:lnTo>
                  <a:pt x="89" y="491"/>
                </a:lnTo>
                <a:lnTo>
                  <a:pt x="89" y="492"/>
                </a:lnTo>
                <a:lnTo>
                  <a:pt x="89" y="491"/>
                </a:lnTo>
                <a:lnTo>
                  <a:pt x="89" y="490"/>
                </a:lnTo>
                <a:lnTo>
                  <a:pt x="88" y="489"/>
                </a:lnTo>
                <a:lnTo>
                  <a:pt x="87" y="489"/>
                </a:lnTo>
                <a:lnTo>
                  <a:pt x="86" y="489"/>
                </a:lnTo>
                <a:lnTo>
                  <a:pt x="85" y="488"/>
                </a:lnTo>
                <a:lnTo>
                  <a:pt x="85" y="487"/>
                </a:lnTo>
                <a:lnTo>
                  <a:pt x="85" y="487"/>
                </a:lnTo>
                <a:lnTo>
                  <a:pt x="85" y="486"/>
                </a:lnTo>
                <a:lnTo>
                  <a:pt x="84" y="486"/>
                </a:lnTo>
                <a:lnTo>
                  <a:pt x="82" y="486"/>
                </a:lnTo>
                <a:lnTo>
                  <a:pt x="82" y="486"/>
                </a:lnTo>
                <a:lnTo>
                  <a:pt x="81" y="486"/>
                </a:lnTo>
                <a:lnTo>
                  <a:pt x="80" y="486"/>
                </a:lnTo>
                <a:lnTo>
                  <a:pt x="79" y="486"/>
                </a:lnTo>
                <a:lnTo>
                  <a:pt x="79" y="485"/>
                </a:lnTo>
                <a:lnTo>
                  <a:pt x="78" y="485"/>
                </a:lnTo>
                <a:lnTo>
                  <a:pt x="78" y="485"/>
                </a:lnTo>
                <a:lnTo>
                  <a:pt x="77" y="485"/>
                </a:lnTo>
                <a:lnTo>
                  <a:pt x="76" y="485"/>
                </a:lnTo>
                <a:lnTo>
                  <a:pt x="76" y="484"/>
                </a:lnTo>
                <a:lnTo>
                  <a:pt x="75" y="484"/>
                </a:lnTo>
                <a:lnTo>
                  <a:pt x="75" y="484"/>
                </a:lnTo>
                <a:lnTo>
                  <a:pt x="75" y="483"/>
                </a:lnTo>
                <a:lnTo>
                  <a:pt x="74" y="483"/>
                </a:lnTo>
                <a:lnTo>
                  <a:pt x="74" y="482"/>
                </a:lnTo>
                <a:lnTo>
                  <a:pt x="73" y="482"/>
                </a:lnTo>
                <a:lnTo>
                  <a:pt x="72" y="482"/>
                </a:lnTo>
                <a:lnTo>
                  <a:pt x="71" y="482"/>
                </a:lnTo>
                <a:lnTo>
                  <a:pt x="71" y="481"/>
                </a:lnTo>
                <a:lnTo>
                  <a:pt x="70" y="481"/>
                </a:lnTo>
                <a:lnTo>
                  <a:pt x="69" y="481"/>
                </a:lnTo>
                <a:lnTo>
                  <a:pt x="68" y="481"/>
                </a:lnTo>
                <a:lnTo>
                  <a:pt x="68" y="480"/>
                </a:lnTo>
                <a:lnTo>
                  <a:pt x="67" y="480"/>
                </a:lnTo>
                <a:lnTo>
                  <a:pt x="67" y="479"/>
                </a:lnTo>
                <a:lnTo>
                  <a:pt x="67" y="479"/>
                </a:lnTo>
                <a:lnTo>
                  <a:pt x="66" y="479"/>
                </a:lnTo>
                <a:lnTo>
                  <a:pt x="66" y="478"/>
                </a:lnTo>
                <a:lnTo>
                  <a:pt x="65" y="478"/>
                </a:lnTo>
                <a:lnTo>
                  <a:pt x="65" y="477"/>
                </a:lnTo>
                <a:lnTo>
                  <a:pt x="64" y="477"/>
                </a:lnTo>
                <a:lnTo>
                  <a:pt x="64" y="476"/>
                </a:lnTo>
                <a:lnTo>
                  <a:pt x="64" y="476"/>
                </a:lnTo>
                <a:lnTo>
                  <a:pt x="63" y="475"/>
                </a:lnTo>
                <a:lnTo>
                  <a:pt x="62" y="475"/>
                </a:lnTo>
                <a:lnTo>
                  <a:pt x="62" y="474"/>
                </a:lnTo>
                <a:lnTo>
                  <a:pt x="63" y="473"/>
                </a:lnTo>
                <a:lnTo>
                  <a:pt x="63" y="472"/>
                </a:lnTo>
                <a:lnTo>
                  <a:pt x="63" y="472"/>
                </a:lnTo>
                <a:lnTo>
                  <a:pt x="63" y="471"/>
                </a:lnTo>
                <a:lnTo>
                  <a:pt x="64" y="470"/>
                </a:lnTo>
                <a:lnTo>
                  <a:pt x="63" y="470"/>
                </a:lnTo>
                <a:lnTo>
                  <a:pt x="63" y="469"/>
                </a:lnTo>
                <a:lnTo>
                  <a:pt x="62" y="469"/>
                </a:lnTo>
                <a:lnTo>
                  <a:pt x="62" y="468"/>
                </a:lnTo>
                <a:lnTo>
                  <a:pt x="62" y="468"/>
                </a:lnTo>
                <a:lnTo>
                  <a:pt x="61" y="467"/>
                </a:lnTo>
                <a:lnTo>
                  <a:pt x="61" y="466"/>
                </a:lnTo>
                <a:lnTo>
                  <a:pt x="61" y="465"/>
                </a:lnTo>
                <a:lnTo>
                  <a:pt x="61" y="465"/>
                </a:lnTo>
                <a:lnTo>
                  <a:pt x="61" y="464"/>
                </a:lnTo>
                <a:lnTo>
                  <a:pt x="61" y="463"/>
                </a:lnTo>
                <a:lnTo>
                  <a:pt x="61" y="462"/>
                </a:lnTo>
                <a:lnTo>
                  <a:pt x="61" y="461"/>
                </a:lnTo>
                <a:lnTo>
                  <a:pt x="61" y="461"/>
                </a:lnTo>
                <a:lnTo>
                  <a:pt x="61" y="461"/>
                </a:lnTo>
                <a:lnTo>
                  <a:pt x="61" y="460"/>
                </a:lnTo>
                <a:lnTo>
                  <a:pt x="61" y="459"/>
                </a:lnTo>
                <a:lnTo>
                  <a:pt x="61" y="459"/>
                </a:lnTo>
                <a:lnTo>
                  <a:pt x="61" y="458"/>
                </a:lnTo>
                <a:lnTo>
                  <a:pt x="61" y="458"/>
                </a:lnTo>
                <a:lnTo>
                  <a:pt x="61" y="457"/>
                </a:lnTo>
                <a:lnTo>
                  <a:pt x="61" y="456"/>
                </a:lnTo>
                <a:lnTo>
                  <a:pt x="60" y="456"/>
                </a:lnTo>
                <a:lnTo>
                  <a:pt x="60" y="455"/>
                </a:lnTo>
                <a:lnTo>
                  <a:pt x="59" y="455"/>
                </a:lnTo>
                <a:lnTo>
                  <a:pt x="58" y="454"/>
                </a:lnTo>
                <a:lnTo>
                  <a:pt x="57" y="453"/>
                </a:lnTo>
                <a:lnTo>
                  <a:pt x="56" y="453"/>
                </a:lnTo>
                <a:lnTo>
                  <a:pt x="56" y="452"/>
                </a:lnTo>
                <a:lnTo>
                  <a:pt x="55" y="452"/>
                </a:lnTo>
                <a:lnTo>
                  <a:pt x="54" y="451"/>
                </a:lnTo>
                <a:lnTo>
                  <a:pt x="54" y="451"/>
                </a:lnTo>
                <a:lnTo>
                  <a:pt x="52" y="450"/>
                </a:lnTo>
                <a:lnTo>
                  <a:pt x="51" y="450"/>
                </a:lnTo>
                <a:lnTo>
                  <a:pt x="50" y="449"/>
                </a:lnTo>
                <a:lnTo>
                  <a:pt x="50" y="449"/>
                </a:lnTo>
                <a:lnTo>
                  <a:pt x="49" y="449"/>
                </a:lnTo>
                <a:lnTo>
                  <a:pt x="47" y="448"/>
                </a:lnTo>
                <a:lnTo>
                  <a:pt x="46" y="447"/>
                </a:lnTo>
                <a:lnTo>
                  <a:pt x="45" y="447"/>
                </a:lnTo>
                <a:lnTo>
                  <a:pt x="44" y="446"/>
                </a:lnTo>
                <a:lnTo>
                  <a:pt x="43" y="446"/>
                </a:lnTo>
                <a:lnTo>
                  <a:pt x="43" y="445"/>
                </a:lnTo>
                <a:lnTo>
                  <a:pt x="42" y="445"/>
                </a:lnTo>
                <a:lnTo>
                  <a:pt x="41" y="444"/>
                </a:lnTo>
                <a:lnTo>
                  <a:pt x="40" y="444"/>
                </a:lnTo>
                <a:lnTo>
                  <a:pt x="38" y="443"/>
                </a:lnTo>
                <a:lnTo>
                  <a:pt x="38" y="442"/>
                </a:lnTo>
                <a:lnTo>
                  <a:pt x="37" y="442"/>
                </a:lnTo>
                <a:lnTo>
                  <a:pt x="36" y="441"/>
                </a:lnTo>
                <a:lnTo>
                  <a:pt x="36" y="441"/>
                </a:lnTo>
                <a:lnTo>
                  <a:pt x="35" y="441"/>
                </a:lnTo>
                <a:lnTo>
                  <a:pt x="35" y="440"/>
                </a:lnTo>
                <a:lnTo>
                  <a:pt x="34" y="440"/>
                </a:lnTo>
                <a:lnTo>
                  <a:pt x="33" y="439"/>
                </a:lnTo>
                <a:lnTo>
                  <a:pt x="33" y="438"/>
                </a:lnTo>
                <a:lnTo>
                  <a:pt x="32" y="437"/>
                </a:lnTo>
                <a:lnTo>
                  <a:pt x="32" y="437"/>
                </a:lnTo>
                <a:lnTo>
                  <a:pt x="31" y="436"/>
                </a:lnTo>
                <a:lnTo>
                  <a:pt x="30" y="435"/>
                </a:lnTo>
                <a:lnTo>
                  <a:pt x="30" y="434"/>
                </a:lnTo>
                <a:lnTo>
                  <a:pt x="29" y="434"/>
                </a:lnTo>
                <a:lnTo>
                  <a:pt x="29" y="433"/>
                </a:lnTo>
                <a:lnTo>
                  <a:pt x="28" y="433"/>
                </a:lnTo>
                <a:lnTo>
                  <a:pt x="27" y="433"/>
                </a:lnTo>
                <a:lnTo>
                  <a:pt x="26" y="433"/>
                </a:lnTo>
                <a:lnTo>
                  <a:pt x="26" y="433"/>
                </a:lnTo>
                <a:lnTo>
                  <a:pt x="25" y="433"/>
                </a:lnTo>
                <a:lnTo>
                  <a:pt x="24" y="433"/>
                </a:lnTo>
                <a:lnTo>
                  <a:pt x="23" y="433"/>
                </a:lnTo>
                <a:lnTo>
                  <a:pt x="23" y="434"/>
                </a:lnTo>
                <a:lnTo>
                  <a:pt x="22" y="434"/>
                </a:lnTo>
                <a:lnTo>
                  <a:pt x="22" y="433"/>
                </a:lnTo>
                <a:lnTo>
                  <a:pt x="21" y="433"/>
                </a:lnTo>
                <a:lnTo>
                  <a:pt x="20" y="433"/>
                </a:lnTo>
                <a:lnTo>
                  <a:pt x="19" y="432"/>
                </a:lnTo>
                <a:lnTo>
                  <a:pt x="19" y="431"/>
                </a:lnTo>
                <a:lnTo>
                  <a:pt x="19" y="431"/>
                </a:lnTo>
                <a:lnTo>
                  <a:pt x="19" y="430"/>
                </a:lnTo>
                <a:lnTo>
                  <a:pt x="18" y="430"/>
                </a:lnTo>
                <a:lnTo>
                  <a:pt x="17" y="429"/>
                </a:lnTo>
                <a:lnTo>
                  <a:pt x="16" y="429"/>
                </a:lnTo>
                <a:lnTo>
                  <a:pt x="15" y="428"/>
                </a:lnTo>
                <a:lnTo>
                  <a:pt x="15" y="427"/>
                </a:lnTo>
                <a:lnTo>
                  <a:pt x="15" y="427"/>
                </a:lnTo>
                <a:lnTo>
                  <a:pt x="16" y="427"/>
                </a:lnTo>
                <a:lnTo>
                  <a:pt x="16" y="426"/>
                </a:lnTo>
                <a:lnTo>
                  <a:pt x="17" y="425"/>
                </a:lnTo>
                <a:lnTo>
                  <a:pt x="17" y="424"/>
                </a:lnTo>
                <a:lnTo>
                  <a:pt x="18" y="424"/>
                </a:lnTo>
                <a:lnTo>
                  <a:pt x="18" y="423"/>
                </a:lnTo>
                <a:lnTo>
                  <a:pt x="19" y="422"/>
                </a:lnTo>
                <a:lnTo>
                  <a:pt x="19" y="421"/>
                </a:lnTo>
                <a:lnTo>
                  <a:pt x="19" y="420"/>
                </a:lnTo>
                <a:lnTo>
                  <a:pt x="19" y="419"/>
                </a:lnTo>
                <a:lnTo>
                  <a:pt x="20" y="419"/>
                </a:lnTo>
                <a:lnTo>
                  <a:pt x="20" y="418"/>
                </a:lnTo>
                <a:lnTo>
                  <a:pt x="21" y="417"/>
                </a:lnTo>
                <a:lnTo>
                  <a:pt x="22" y="416"/>
                </a:lnTo>
                <a:lnTo>
                  <a:pt x="22" y="415"/>
                </a:lnTo>
                <a:lnTo>
                  <a:pt x="22" y="414"/>
                </a:lnTo>
                <a:lnTo>
                  <a:pt x="23" y="413"/>
                </a:lnTo>
                <a:lnTo>
                  <a:pt x="24" y="412"/>
                </a:lnTo>
                <a:lnTo>
                  <a:pt x="25" y="411"/>
                </a:lnTo>
                <a:lnTo>
                  <a:pt x="25" y="410"/>
                </a:lnTo>
                <a:lnTo>
                  <a:pt x="26" y="410"/>
                </a:lnTo>
                <a:lnTo>
                  <a:pt x="26" y="409"/>
                </a:lnTo>
                <a:lnTo>
                  <a:pt x="26" y="408"/>
                </a:lnTo>
                <a:lnTo>
                  <a:pt x="26" y="407"/>
                </a:lnTo>
                <a:lnTo>
                  <a:pt x="27" y="406"/>
                </a:lnTo>
                <a:lnTo>
                  <a:pt x="27" y="404"/>
                </a:lnTo>
                <a:lnTo>
                  <a:pt x="27" y="403"/>
                </a:lnTo>
                <a:lnTo>
                  <a:pt x="28" y="403"/>
                </a:lnTo>
                <a:lnTo>
                  <a:pt x="28" y="402"/>
                </a:lnTo>
                <a:lnTo>
                  <a:pt x="28" y="401"/>
                </a:lnTo>
                <a:lnTo>
                  <a:pt x="28" y="400"/>
                </a:lnTo>
                <a:lnTo>
                  <a:pt x="28" y="399"/>
                </a:lnTo>
                <a:lnTo>
                  <a:pt x="29" y="399"/>
                </a:lnTo>
                <a:lnTo>
                  <a:pt x="29" y="398"/>
                </a:lnTo>
                <a:lnTo>
                  <a:pt x="29" y="397"/>
                </a:lnTo>
                <a:lnTo>
                  <a:pt x="29" y="396"/>
                </a:lnTo>
                <a:lnTo>
                  <a:pt x="29" y="396"/>
                </a:lnTo>
                <a:lnTo>
                  <a:pt x="29" y="395"/>
                </a:lnTo>
                <a:lnTo>
                  <a:pt x="29" y="394"/>
                </a:lnTo>
                <a:lnTo>
                  <a:pt x="28" y="393"/>
                </a:lnTo>
                <a:lnTo>
                  <a:pt x="28" y="393"/>
                </a:lnTo>
                <a:lnTo>
                  <a:pt x="28" y="392"/>
                </a:lnTo>
                <a:lnTo>
                  <a:pt x="28" y="391"/>
                </a:lnTo>
                <a:lnTo>
                  <a:pt x="28" y="389"/>
                </a:lnTo>
                <a:lnTo>
                  <a:pt x="27" y="388"/>
                </a:lnTo>
                <a:lnTo>
                  <a:pt x="27" y="387"/>
                </a:lnTo>
                <a:lnTo>
                  <a:pt x="27" y="386"/>
                </a:lnTo>
                <a:lnTo>
                  <a:pt x="27" y="386"/>
                </a:lnTo>
                <a:lnTo>
                  <a:pt x="27" y="385"/>
                </a:lnTo>
                <a:lnTo>
                  <a:pt x="26" y="383"/>
                </a:lnTo>
                <a:lnTo>
                  <a:pt x="26" y="382"/>
                </a:lnTo>
                <a:lnTo>
                  <a:pt x="26" y="382"/>
                </a:lnTo>
                <a:lnTo>
                  <a:pt x="26" y="381"/>
                </a:lnTo>
                <a:lnTo>
                  <a:pt x="26" y="379"/>
                </a:lnTo>
                <a:lnTo>
                  <a:pt x="26" y="379"/>
                </a:lnTo>
                <a:lnTo>
                  <a:pt x="26" y="378"/>
                </a:lnTo>
                <a:lnTo>
                  <a:pt x="26" y="376"/>
                </a:lnTo>
                <a:lnTo>
                  <a:pt x="26" y="375"/>
                </a:lnTo>
                <a:lnTo>
                  <a:pt x="26" y="375"/>
                </a:lnTo>
                <a:lnTo>
                  <a:pt x="26" y="373"/>
                </a:lnTo>
                <a:lnTo>
                  <a:pt x="26" y="372"/>
                </a:lnTo>
                <a:lnTo>
                  <a:pt x="26" y="372"/>
                </a:lnTo>
                <a:lnTo>
                  <a:pt x="26" y="371"/>
                </a:lnTo>
                <a:lnTo>
                  <a:pt x="26" y="370"/>
                </a:lnTo>
                <a:lnTo>
                  <a:pt x="26" y="368"/>
                </a:lnTo>
                <a:lnTo>
                  <a:pt x="26" y="367"/>
                </a:lnTo>
                <a:lnTo>
                  <a:pt x="26" y="365"/>
                </a:lnTo>
                <a:lnTo>
                  <a:pt x="26" y="364"/>
                </a:lnTo>
                <a:lnTo>
                  <a:pt x="26" y="363"/>
                </a:lnTo>
                <a:lnTo>
                  <a:pt x="27" y="362"/>
                </a:lnTo>
                <a:lnTo>
                  <a:pt x="27" y="362"/>
                </a:lnTo>
                <a:lnTo>
                  <a:pt x="28" y="361"/>
                </a:lnTo>
                <a:lnTo>
                  <a:pt x="28" y="360"/>
                </a:lnTo>
                <a:lnTo>
                  <a:pt x="29" y="360"/>
                </a:lnTo>
                <a:lnTo>
                  <a:pt x="29" y="358"/>
                </a:lnTo>
                <a:lnTo>
                  <a:pt x="29" y="358"/>
                </a:lnTo>
                <a:lnTo>
                  <a:pt x="28" y="357"/>
                </a:lnTo>
                <a:lnTo>
                  <a:pt x="27" y="357"/>
                </a:lnTo>
                <a:lnTo>
                  <a:pt x="26" y="357"/>
                </a:lnTo>
                <a:lnTo>
                  <a:pt x="26" y="356"/>
                </a:lnTo>
                <a:lnTo>
                  <a:pt x="25" y="356"/>
                </a:lnTo>
                <a:lnTo>
                  <a:pt x="24" y="356"/>
                </a:lnTo>
                <a:lnTo>
                  <a:pt x="23" y="355"/>
                </a:lnTo>
                <a:lnTo>
                  <a:pt x="22" y="355"/>
                </a:lnTo>
                <a:lnTo>
                  <a:pt x="22" y="355"/>
                </a:lnTo>
                <a:lnTo>
                  <a:pt x="21" y="355"/>
                </a:lnTo>
                <a:lnTo>
                  <a:pt x="20" y="355"/>
                </a:lnTo>
                <a:lnTo>
                  <a:pt x="19" y="355"/>
                </a:lnTo>
                <a:lnTo>
                  <a:pt x="19" y="354"/>
                </a:lnTo>
                <a:lnTo>
                  <a:pt x="19" y="355"/>
                </a:lnTo>
                <a:lnTo>
                  <a:pt x="18" y="355"/>
                </a:lnTo>
                <a:lnTo>
                  <a:pt x="17" y="355"/>
                </a:lnTo>
                <a:lnTo>
                  <a:pt x="16" y="354"/>
                </a:lnTo>
                <a:lnTo>
                  <a:pt x="15" y="353"/>
                </a:lnTo>
                <a:lnTo>
                  <a:pt x="13" y="352"/>
                </a:lnTo>
                <a:lnTo>
                  <a:pt x="12" y="351"/>
                </a:lnTo>
                <a:lnTo>
                  <a:pt x="11" y="351"/>
                </a:lnTo>
                <a:lnTo>
                  <a:pt x="9" y="350"/>
                </a:lnTo>
                <a:lnTo>
                  <a:pt x="8" y="349"/>
                </a:lnTo>
                <a:lnTo>
                  <a:pt x="8" y="348"/>
                </a:lnTo>
                <a:lnTo>
                  <a:pt x="7" y="348"/>
                </a:lnTo>
                <a:lnTo>
                  <a:pt x="6" y="348"/>
                </a:lnTo>
                <a:lnTo>
                  <a:pt x="6" y="348"/>
                </a:lnTo>
                <a:lnTo>
                  <a:pt x="4" y="346"/>
                </a:lnTo>
                <a:lnTo>
                  <a:pt x="3" y="346"/>
                </a:lnTo>
                <a:lnTo>
                  <a:pt x="1" y="344"/>
                </a:lnTo>
                <a:lnTo>
                  <a:pt x="0" y="344"/>
                </a:lnTo>
                <a:lnTo>
                  <a:pt x="0" y="343"/>
                </a:lnTo>
                <a:lnTo>
                  <a:pt x="1" y="342"/>
                </a:lnTo>
                <a:lnTo>
                  <a:pt x="1" y="341"/>
                </a:lnTo>
                <a:lnTo>
                  <a:pt x="1" y="341"/>
                </a:lnTo>
                <a:lnTo>
                  <a:pt x="1" y="341"/>
                </a:lnTo>
                <a:lnTo>
                  <a:pt x="1" y="340"/>
                </a:lnTo>
                <a:lnTo>
                  <a:pt x="2" y="340"/>
                </a:lnTo>
                <a:lnTo>
                  <a:pt x="3" y="340"/>
                </a:lnTo>
                <a:lnTo>
                  <a:pt x="4" y="340"/>
                </a:lnTo>
                <a:lnTo>
                  <a:pt x="5" y="340"/>
                </a:lnTo>
                <a:lnTo>
                  <a:pt x="5" y="339"/>
                </a:lnTo>
                <a:lnTo>
                  <a:pt x="6" y="338"/>
                </a:lnTo>
                <a:lnTo>
                  <a:pt x="8" y="338"/>
                </a:lnTo>
                <a:lnTo>
                  <a:pt x="10" y="338"/>
                </a:lnTo>
                <a:lnTo>
                  <a:pt x="11" y="338"/>
                </a:lnTo>
                <a:lnTo>
                  <a:pt x="12" y="338"/>
                </a:lnTo>
                <a:lnTo>
                  <a:pt x="14" y="337"/>
                </a:lnTo>
                <a:lnTo>
                  <a:pt x="15" y="337"/>
                </a:lnTo>
                <a:lnTo>
                  <a:pt x="15" y="336"/>
                </a:lnTo>
                <a:lnTo>
                  <a:pt x="17" y="334"/>
                </a:lnTo>
                <a:lnTo>
                  <a:pt x="18" y="333"/>
                </a:lnTo>
                <a:lnTo>
                  <a:pt x="18" y="332"/>
                </a:lnTo>
                <a:lnTo>
                  <a:pt x="19" y="332"/>
                </a:lnTo>
                <a:lnTo>
                  <a:pt x="19" y="331"/>
                </a:lnTo>
                <a:lnTo>
                  <a:pt x="19" y="330"/>
                </a:lnTo>
                <a:lnTo>
                  <a:pt x="19" y="329"/>
                </a:lnTo>
                <a:lnTo>
                  <a:pt x="21" y="327"/>
                </a:lnTo>
                <a:lnTo>
                  <a:pt x="22" y="327"/>
                </a:lnTo>
                <a:lnTo>
                  <a:pt x="23" y="326"/>
                </a:lnTo>
                <a:lnTo>
                  <a:pt x="24" y="326"/>
                </a:lnTo>
                <a:lnTo>
                  <a:pt x="25" y="325"/>
                </a:lnTo>
                <a:lnTo>
                  <a:pt x="26" y="324"/>
                </a:lnTo>
                <a:lnTo>
                  <a:pt x="26" y="323"/>
                </a:lnTo>
                <a:lnTo>
                  <a:pt x="27" y="323"/>
                </a:lnTo>
                <a:lnTo>
                  <a:pt x="27" y="322"/>
                </a:lnTo>
                <a:lnTo>
                  <a:pt x="28" y="321"/>
                </a:lnTo>
                <a:lnTo>
                  <a:pt x="28" y="320"/>
                </a:lnTo>
                <a:lnTo>
                  <a:pt x="29" y="320"/>
                </a:lnTo>
                <a:lnTo>
                  <a:pt x="29" y="320"/>
                </a:lnTo>
                <a:lnTo>
                  <a:pt x="29" y="320"/>
                </a:lnTo>
                <a:lnTo>
                  <a:pt x="29" y="319"/>
                </a:lnTo>
                <a:lnTo>
                  <a:pt x="29" y="318"/>
                </a:lnTo>
                <a:lnTo>
                  <a:pt x="30" y="318"/>
                </a:lnTo>
                <a:lnTo>
                  <a:pt x="30" y="317"/>
                </a:lnTo>
                <a:lnTo>
                  <a:pt x="31" y="317"/>
                </a:lnTo>
                <a:lnTo>
                  <a:pt x="31" y="317"/>
                </a:lnTo>
                <a:lnTo>
                  <a:pt x="31" y="316"/>
                </a:lnTo>
                <a:lnTo>
                  <a:pt x="32" y="316"/>
                </a:lnTo>
                <a:lnTo>
                  <a:pt x="33" y="316"/>
                </a:lnTo>
                <a:lnTo>
                  <a:pt x="32" y="316"/>
                </a:lnTo>
                <a:lnTo>
                  <a:pt x="33" y="316"/>
                </a:lnTo>
                <a:lnTo>
                  <a:pt x="33" y="315"/>
                </a:lnTo>
                <a:lnTo>
                  <a:pt x="33" y="314"/>
                </a:lnTo>
                <a:lnTo>
                  <a:pt x="33" y="313"/>
                </a:lnTo>
                <a:lnTo>
                  <a:pt x="34" y="313"/>
                </a:lnTo>
                <a:lnTo>
                  <a:pt x="35" y="313"/>
                </a:lnTo>
                <a:lnTo>
                  <a:pt x="35" y="312"/>
                </a:lnTo>
                <a:lnTo>
                  <a:pt x="35" y="311"/>
                </a:lnTo>
                <a:lnTo>
                  <a:pt x="36" y="311"/>
                </a:lnTo>
                <a:lnTo>
                  <a:pt x="36" y="310"/>
                </a:lnTo>
                <a:lnTo>
                  <a:pt x="36" y="310"/>
                </a:lnTo>
                <a:lnTo>
                  <a:pt x="36" y="309"/>
                </a:lnTo>
                <a:lnTo>
                  <a:pt x="35" y="307"/>
                </a:lnTo>
                <a:lnTo>
                  <a:pt x="35" y="306"/>
                </a:lnTo>
                <a:lnTo>
                  <a:pt x="34" y="306"/>
                </a:lnTo>
                <a:lnTo>
                  <a:pt x="33" y="305"/>
                </a:lnTo>
                <a:lnTo>
                  <a:pt x="33" y="304"/>
                </a:lnTo>
                <a:lnTo>
                  <a:pt x="32" y="303"/>
                </a:lnTo>
                <a:lnTo>
                  <a:pt x="32" y="303"/>
                </a:lnTo>
                <a:lnTo>
                  <a:pt x="32" y="302"/>
                </a:lnTo>
                <a:lnTo>
                  <a:pt x="32" y="300"/>
                </a:lnTo>
                <a:lnTo>
                  <a:pt x="32" y="299"/>
                </a:lnTo>
                <a:lnTo>
                  <a:pt x="32" y="298"/>
                </a:lnTo>
                <a:lnTo>
                  <a:pt x="31" y="297"/>
                </a:lnTo>
                <a:lnTo>
                  <a:pt x="31" y="296"/>
                </a:lnTo>
                <a:lnTo>
                  <a:pt x="30" y="296"/>
                </a:lnTo>
                <a:lnTo>
                  <a:pt x="30" y="296"/>
                </a:lnTo>
                <a:lnTo>
                  <a:pt x="31" y="296"/>
                </a:lnTo>
                <a:lnTo>
                  <a:pt x="31" y="295"/>
                </a:lnTo>
                <a:lnTo>
                  <a:pt x="30" y="295"/>
                </a:lnTo>
                <a:lnTo>
                  <a:pt x="30" y="294"/>
                </a:lnTo>
                <a:lnTo>
                  <a:pt x="30" y="293"/>
                </a:lnTo>
                <a:lnTo>
                  <a:pt x="31" y="293"/>
                </a:lnTo>
                <a:lnTo>
                  <a:pt x="31" y="293"/>
                </a:lnTo>
                <a:lnTo>
                  <a:pt x="32" y="292"/>
                </a:lnTo>
                <a:lnTo>
                  <a:pt x="32" y="291"/>
                </a:lnTo>
                <a:lnTo>
                  <a:pt x="32" y="290"/>
                </a:lnTo>
                <a:lnTo>
                  <a:pt x="32" y="289"/>
                </a:lnTo>
                <a:lnTo>
                  <a:pt x="32" y="289"/>
                </a:lnTo>
                <a:lnTo>
                  <a:pt x="32" y="288"/>
                </a:lnTo>
                <a:lnTo>
                  <a:pt x="32" y="287"/>
                </a:lnTo>
                <a:lnTo>
                  <a:pt x="33" y="285"/>
                </a:lnTo>
                <a:lnTo>
                  <a:pt x="33" y="283"/>
                </a:lnTo>
                <a:lnTo>
                  <a:pt x="34" y="282"/>
                </a:lnTo>
                <a:lnTo>
                  <a:pt x="34" y="282"/>
                </a:lnTo>
                <a:lnTo>
                  <a:pt x="34" y="280"/>
                </a:lnTo>
                <a:lnTo>
                  <a:pt x="33" y="279"/>
                </a:lnTo>
                <a:lnTo>
                  <a:pt x="33" y="279"/>
                </a:lnTo>
                <a:lnTo>
                  <a:pt x="33" y="278"/>
                </a:lnTo>
                <a:lnTo>
                  <a:pt x="32" y="277"/>
                </a:lnTo>
                <a:lnTo>
                  <a:pt x="31" y="276"/>
                </a:lnTo>
                <a:lnTo>
                  <a:pt x="30" y="275"/>
                </a:lnTo>
                <a:lnTo>
                  <a:pt x="29" y="275"/>
                </a:lnTo>
                <a:lnTo>
                  <a:pt x="29" y="274"/>
                </a:lnTo>
                <a:lnTo>
                  <a:pt x="29" y="273"/>
                </a:lnTo>
                <a:lnTo>
                  <a:pt x="29" y="271"/>
                </a:lnTo>
                <a:lnTo>
                  <a:pt x="28" y="269"/>
                </a:lnTo>
                <a:lnTo>
                  <a:pt x="27" y="265"/>
                </a:lnTo>
                <a:lnTo>
                  <a:pt x="26" y="265"/>
                </a:lnTo>
                <a:lnTo>
                  <a:pt x="26" y="265"/>
                </a:lnTo>
                <a:lnTo>
                  <a:pt x="26" y="264"/>
                </a:lnTo>
                <a:lnTo>
                  <a:pt x="26" y="263"/>
                </a:lnTo>
                <a:lnTo>
                  <a:pt x="25" y="262"/>
                </a:lnTo>
                <a:lnTo>
                  <a:pt x="24" y="262"/>
                </a:lnTo>
                <a:lnTo>
                  <a:pt x="24" y="262"/>
                </a:lnTo>
                <a:lnTo>
                  <a:pt x="25" y="262"/>
                </a:lnTo>
                <a:lnTo>
                  <a:pt x="25" y="262"/>
                </a:lnTo>
                <a:lnTo>
                  <a:pt x="26" y="262"/>
                </a:lnTo>
                <a:lnTo>
                  <a:pt x="26" y="263"/>
                </a:lnTo>
                <a:lnTo>
                  <a:pt x="27" y="263"/>
                </a:lnTo>
                <a:lnTo>
                  <a:pt x="28" y="263"/>
                </a:lnTo>
                <a:lnTo>
                  <a:pt x="28" y="264"/>
                </a:lnTo>
                <a:lnTo>
                  <a:pt x="29" y="264"/>
                </a:lnTo>
                <a:lnTo>
                  <a:pt x="29" y="265"/>
                </a:lnTo>
                <a:lnTo>
                  <a:pt x="30" y="265"/>
                </a:lnTo>
                <a:lnTo>
                  <a:pt x="31" y="265"/>
                </a:lnTo>
                <a:lnTo>
                  <a:pt x="32" y="265"/>
                </a:lnTo>
                <a:lnTo>
                  <a:pt x="33" y="265"/>
                </a:lnTo>
                <a:lnTo>
                  <a:pt x="33" y="265"/>
                </a:lnTo>
                <a:lnTo>
                  <a:pt x="33" y="266"/>
                </a:lnTo>
                <a:lnTo>
                  <a:pt x="33" y="266"/>
                </a:lnTo>
                <a:lnTo>
                  <a:pt x="33" y="267"/>
                </a:lnTo>
                <a:lnTo>
                  <a:pt x="34" y="267"/>
                </a:lnTo>
                <a:lnTo>
                  <a:pt x="34" y="268"/>
                </a:lnTo>
                <a:lnTo>
                  <a:pt x="35" y="269"/>
                </a:lnTo>
                <a:lnTo>
                  <a:pt x="36" y="269"/>
                </a:lnTo>
                <a:lnTo>
                  <a:pt x="36" y="269"/>
                </a:lnTo>
                <a:lnTo>
                  <a:pt x="36" y="269"/>
                </a:lnTo>
                <a:lnTo>
                  <a:pt x="37" y="269"/>
                </a:lnTo>
                <a:lnTo>
                  <a:pt x="39" y="270"/>
                </a:lnTo>
                <a:lnTo>
                  <a:pt x="40" y="271"/>
                </a:lnTo>
                <a:lnTo>
                  <a:pt x="40" y="271"/>
                </a:lnTo>
                <a:lnTo>
                  <a:pt x="40" y="270"/>
                </a:lnTo>
                <a:lnTo>
                  <a:pt x="41" y="270"/>
                </a:lnTo>
                <a:lnTo>
                  <a:pt x="41" y="269"/>
                </a:lnTo>
                <a:lnTo>
                  <a:pt x="42" y="269"/>
                </a:lnTo>
                <a:lnTo>
                  <a:pt x="42" y="269"/>
                </a:lnTo>
                <a:lnTo>
                  <a:pt x="43" y="269"/>
                </a:lnTo>
                <a:lnTo>
                  <a:pt x="43" y="269"/>
                </a:lnTo>
                <a:lnTo>
                  <a:pt x="43" y="268"/>
                </a:lnTo>
                <a:lnTo>
                  <a:pt x="44" y="268"/>
                </a:lnTo>
                <a:lnTo>
                  <a:pt x="45" y="268"/>
                </a:lnTo>
                <a:lnTo>
                  <a:pt x="46" y="268"/>
                </a:lnTo>
                <a:lnTo>
                  <a:pt x="47" y="268"/>
                </a:lnTo>
                <a:lnTo>
                  <a:pt x="47" y="267"/>
                </a:lnTo>
                <a:lnTo>
                  <a:pt x="48" y="267"/>
                </a:lnTo>
                <a:lnTo>
                  <a:pt x="49" y="267"/>
                </a:lnTo>
                <a:lnTo>
                  <a:pt x="50" y="267"/>
                </a:lnTo>
                <a:lnTo>
                  <a:pt x="50" y="268"/>
                </a:lnTo>
                <a:lnTo>
                  <a:pt x="50" y="269"/>
                </a:lnTo>
                <a:lnTo>
                  <a:pt x="51" y="269"/>
                </a:lnTo>
                <a:lnTo>
                  <a:pt x="52" y="269"/>
                </a:lnTo>
                <a:lnTo>
                  <a:pt x="52" y="269"/>
                </a:lnTo>
                <a:lnTo>
                  <a:pt x="53" y="269"/>
                </a:lnTo>
                <a:lnTo>
                  <a:pt x="53" y="270"/>
                </a:lnTo>
                <a:lnTo>
                  <a:pt x="54" y="270"/>
                </a:lnTo>
                <a:lnTo>
                  <a:pt x="54" y="270"/>
                </a:lnTo>
                <a:lnTo>
                  <a:pt x="55" y="270"/>
                </a:lnTo>
                <a:lnTo>
                  <a:pt x="56" y="270"/>
                </a:lnTo>
                <a:lnTo>
                  <a:pt x="57" y="270"/>
                </a:lnTo>
                <a:lnTo>
                  <a:pt x="57" y="270"/>
                </a:lnTo>
                <a:lnTo>
                  <a:pt x="58" y="269"/>
                </a:lnTo>
                <a:lnTo>
                  <a:pt x="59" y="269"/>
                </a:lnTo>
                <a:lnTo>
                  <a:pt x="60" y="269"/>
                </a:lnTo>
                <a:lnTo>
                  <a:pt x="61" y="269"/>
                </a:lnTo>
                <a:lnTo>
                  <a:pt x="61" y="269"/>
                </a:lnTo>
                <a:lnTo>
                  <a:pt x="62" y="269"/>
                </a:lnTo>
                <a:lnTo>
                  <a:pt x="63" y="269"/>
                </a:lnTo>
                <a:lnTo>
                  <a:pt x="63" y="269"/>
                </a:lnTo>
                <a:lnTo>
                  <a:pt x="64" y="268"/>
                </a:lnTo>
                <a:lnTo>
                  <a:pt x="64" y="267"/>
                </a:lnTo>
                <a:lnTo>
                  <a:pt x="64" y="266"/>
                </a:lnTo>
                <a:lnTo>
                  <a:pt x="65" y="266"/>
                </a:lnTo>
                <a:lnTo>
                  <a:pt x="65" y="265"/>
                </a:lnTo>
                <a:lnTo>
                  <a:pt x="65" y="265"/>
                </a:lnTo>
                <a:lnTo>
                  <a:pt x="66" y="265"/>
                </a:lnTo>
                <a:lnTo>
                  <a:pt x="66" y="264"/>
                </a:lnTo>
                <a:lnTo>
                  <a:pt x="67" y="264"/>
                </a:lnTo>
                <a:lnTo>
                  <a:pt x="68" y="263"/>
                </a:lnTo>
                <a:lnTo>
                  <a:pt x="68" y="262"/>
                </a:lnTo>
                <a:lnTo>
                  <a:pt x="68" y="262"/>
                </a:lnTo>
                <a:lnTo>
                  <a:pt x="68" y="261"/>
                </a:lnTo>
                <a:lnTo>
                  <a:pt x="68" y="260"/>
                </a:lnTo>
                <a:lnTo>
                  <a:pt x="68" y="259"/>
                </a:lnTo>
                <a:lnTo>
                  <a:pt x="68" y="258"/>
                </a:lnTo>
                <a:lnTo>
                  <a:pt x="68" y="255"/>
                </a:lnTo>
                <a:lnTo>
                  <a:pt x="67" y="255"/>
                </a:lnTo>
                <a:lnTo>
                  <a:pt x="67" y="254"/>
                </a:lnTo>
                <a:lnTo>
                  <a:pt x="67" y="252"/>
                </a:lnTo>
                <a:lnTo>
                  <a:pt x="67" y="251"/>
                </a:lnTo>
                <a:lnTo>
                  <a:pt x="67" y="250"/>
                </a:lnTo>
                <a:lnTo>
                  <a:pt x="67" y="249"/>
                </a:lnTo>
                <a:lnTo>
                  <a:pt x="67" y="248"/>
                </a:lnTo>
                <a:lnTo>
                  <a:pt x="67" y="247"/>
                </a:lnTo>
                <a:lnTo>
                  <a:pt x="67" y="246"/>
                </a:lnTo>
                <a:lnTo>
                  <a:pt x="67" y="244"/>
                </a:lnTo>
                <a:lnTo>
                  <a:pt x="68" y="244"/>
                </a:lnTo>
                <a:lnTo>
                  <a:pt x="68" y="241"/>
                </a:lnTo>
                <a:lnTo>
                  <a:pt x="69" y="240"/>
                </a:lnTo>
                <a:lnTo>
                  <a:pt x="70" y="239"/>
                </a:lnTo>
                <a:lnTo>
                  <a:pt x="70" y="238"/>
                </a:lnTo>
                <a:lnTo>
                  <a:pt x="70" y="238"/>
                </a:lnTo>
                <a:lnTo>
                  <a:pt x="71" y="238"/>
                </a:lnTo>
                <a:lnTo>
                  <a:pt x="72" y="235"/>
                </a:lnTo>
                <a:lnTo>
                  <a:pt x="72" y="234"/>
                </a:lnTo>
                <a:lnTo>
                  <a:pt x="74" y="232"/>
                </a:lnTo>
                <a:lnTo>
                  <a:pt x="75" y="231"/>
                </a:lnTo>
                <a:lnTo>
                  <a:pt x="75" y="230"/>
                </a:lnTo>
                <a:lnTo>
                  <a:pt x="75" y="227"/>
                </a:lnTo>
                <a:lnTo>
                  <a:pt x="75" y="226"/>
                </a:lnTo>
                <a:lnTo>
                  <a:pt x="76" y="226"/>
                </a:lnTo>
                <a:lnTo>
                  <a:pt x="77" y="225"/>
                </a:lnTo>
                <a:lnTo>
                  <a:pt x="78" y="224"/>
                </a:lnTo>
                <a:lnTo>
                  <a:pt x="78" y="224"/>
                </a:lnTo>
                <a:lnTo>
                  <a:pt x="78" y="223"/>
                </a:lnTo>
                <a:lnTo>
                  <a:pt x="79" y="222"/>
                </a:lnTo>
                <a:lnTo>
                  <a:pt x="80" y="222"/>
                </a:lnTo>
                <a:lnTo>
                  <a:pt x="81" y="221"/>
                </a:lnTo>
                <a:lnTo>
                  <a:pt x="82" y="220"/>
                </a:lnTo>
                <a:lnTo>
                  <a:pt x="82" y="220"/>
                </a:lnTo>
                <a:lnTo>
                  <a:pt x="82" y="219"/>
                </a:lnTo>
                <a:lnTo>
                  <a:pt x="83" y="219"/>
                </a:lnTo>
                <a:lnTo>
                  <a:pt x="84" y="218"/>
                </a:lnTo>
                <a:lnTo>
                  <a:pt x="85" y="217"/>
                </a:lnTo>
                <a:lnTo>
                  <a:pt x="85" y="217"/>
                </a:lnTo>
                <a:lnTo>
                  <a:pt x="86" y="215"/>
                </a:lnTo>
                <a:lnTo>
                  <a:pt x="87" y="214"/>
                </a:lnTo>
                <a:lnTo>
                  <a:pt x="88" y="214"/>
                </a:lnTo>
                <a:lnTo>
                  <a:pt x="89" y="213"/>
                </a:lnTo>
                <a:lnTo>
                  <a:pt x="89" y="212"/>
                </a:lnTo>
                <a:lnTo>
                  <a:pt x="89" y="212"/>
                </a:lnTo>
                <a:lnTo>
                  <a:pt x="89" y="211"/>
                </a:lnTo>
                <a:lnTo>
                  <a:pt x="91" y="209"/>
                </a:lnTo>
                <a:lnTo>
                  <a:pt x="91" y="208"/>
                </a:lnTo>
                <a:lnTo>
                  <a:pt x="91" y="207"/>
                </a:lnTo>
                <a:lnTo>
                  <a:pt x="92" y="207"/>
                </a:lnTo>
                <a:lnTo>
                  <a:pt x="92" y="206"/>
                </a:lnTo>
                <a:lnTo>
                  <a:pt x="93" y="205"/>
                </a:lnTo>
                <a:lnTo>
                  <a:pt x="93" y="204"/>
                </a:lnTo>
                <a:lnTo>
                  <a:pt x="94" y="204"/>
                </a:lnTo>
                <a:lnTo>
                  <a:pt x="94" y="203"/>
                </a:lnTo>
                <a:lnTo>
                  <a:pt x="95" y="203"/>
                </a:lnTo>
                <a:lnTo>
                  <a:pt x="95" y="202"/>
                </a:lnTo>
                <a:lnTo>
                  <a:pt x="96" y="201"/>
                </a:lnTo>
                <a:lnTo>
                  <a:pt x="96" y="200"/>
                </a:lnTo>
                <a:lnTo>
                  <a:pt x="96" y="200"/>
                </a:lnTo>
                <a:lnTo>
                  <a:pt x="96" y="199"/>
                </a:lnTo>
                <a:lnTo>
                  <a:pt x="97" y="198"/>
                </a:lnTo>
                <a:lnTo>
                  <a:pt x="98" y="197"/>
                </a:lnTo>
                <a:lnTo>
                  <a:pt x="98" y="196"/>
                </a:lnTo>
                <a:lnTo>
                  <a:pt x="99" y="196"/>
                </a:lnTo>
                <a:lnTo>
                  <a:pt x="99" y="195"/>
                </a:lnTo>
                <a:lnTo>
                  <a:pt x="99" y="194"/>
                </a:lnTo>
                <a:lnTo>
                  <a:pt x="99" y="193"/>
                </a:lnTo>
                <a:lnTo>
                  <a:pt x="100" y="193"/>
                </a:lnTo>
                <a:lnTo>
                  <a:pt x="100" y="193"/>
                </a:lnTo>
                <a:lnTo>
                  <a:pt x="100" y="192"/>
                </a:lnTo>
                <a:lnTo>
                  <a:pt x="101" y="192"/>
                </a:lnTo>
                <a:lnTo>
                  <a:pt x="101" y="191"/>
                </a:lnTo>
                <a:lnTo>
                  <a:pt x="100" y="191"/>
                </a:lnTo>
                <a:lnTo>
                  <a:pt x="100" y="190"/>
                </a:lnTo>
                <a:lnTo>
                  <a:pt x="101" y="190"/>
                </a:lnTo>
                <a:lnTo>
                  <a:pt x="100" y="190"/>
                </a:lnTo>
                <a:lnTo>
                  <a:pt x="99" y="190"/>
                </a:lnTo>
                <a:lnTo>
                  <a:pt x="99" y="189"/>
                </a:lnTo>
                <a:lnTo>
                  <a:pt x="99" y="189"/>
                </a:lnTo>
                <a:lnTo>
                  <a:pt x="99" y="188"/>
                </a:lnTo>
                <a:lnTo>
                  <a:pt x="99" y="187"/>
                </a:lnTo>
                <a:lnTo>
                  <a:pt x="99" y="186"/>
                </a:lnTo>
                <a:lnTo>
                  <a:pt x="99" y="186"/>
                </a:lnTo>
                <a:lnTo>
                  <a:pt x="99" y="186"/>
                </a:lnTo>
                <a:lnTo>
                  <a:pt x="99" y="186"/>
                </a:lnTo>
                <a:lnTo>
                  <a:pt x="99" y="186"/>
                </a:lnTo>
                <a:lnTo>
                  <a:pt x="98" y="186"/>
                </a:lnTo>
                <a:lnTo>
                  <a:pt x="98" y="185"/>
                </a:lnTo>
                <a:lnTo>
                  <a:pt x="99" y="185"/>
                </a:lnTo>
                <a:lnTo>
                  <a:pt x="98" y="184"/>
                </a:lnTo>
                <a:lnTo>
                  <a:pt x="99" y="184"/>
                </a:lnTo>
                <a:lnTo>
                  <a:pt x="99" y="183"/>
                </a:lnTo>
                <a:lnTo>
                  <a:pt x="98" y="183"/>
                </a:lnTo>
                <a:lnTo>
                  <a:pt x="99" y="183"/>
                </a:lnTo>
                <a:lnTo>
                  <a:pt x="98" y="182"/>
                </a:lnTo>
                <a:lnTo>
                  <a:pt x="99" y="182"/>
                </a:lnTo>
                <a:lnTo>
                  <a:pt x="98" y="182"/>
                </a:lnTo>
                <a:lnTo>
                  <a:pt x="99" y="182"/>
                </a:lnTo>
                <a:lnTo>
                  <a:pt x="98" y="182"/>
                </a:lnTo>
                <a:lnTo>
                  <a:pt x="99" y="182"/>
                </a:lnTo>
                <a:lnTo>
                  <a:pt x="99" y="181"/>
                </a:lnTo>
                <a:lnTo>
                  <a:pt x="98" y="181"/>
                </a:lnTo>
                <a:lnTo>
                  <a:pt x="97" y="181"/>
                </a:lnTo>
                <a:lnTo>
                  <a:pt x="97" y="180"/>
                </a:lnTo>
                <a:lnTo>
                  <a:pt x="98" y="180"/>
                </a:lnTo>
                <a:lnTo>
                  <a:pt x="99" y="180"/>
                </a:lnTo>
                <a:lnTo>
                  <a:pt x="99" y="179"/>
                </a:lnTo>
                <a:lnTo>
                  <a:pt x="98" y="179"/>
                </a:lnTo>
                <a:lnTo>
                  <a:pt x="99" y="179"/>
                </a:lnTo>
                <a:lnTo>
                  <a:pt x="99" y="179"/>
                </a:lnTo>
                <a:lnTo>
                  <a:pt x="99" y="179"/>
                </a:lnTo>
                <a:lnTo>
                  <a:pt x="99" y="179"/>
                </a:lnTo>
                <a:lnTo>
                  <a:pt x="98" y="179"/>
                </a:lnTo>
                <a:lnTo>
                  <a:pt x="98" y="178"/>
                </a:lnTo>
                <a:lnTo>
                  <a:pt x="99" y="178"/>
                </a:lnTo>
                <a:lnTo>
                  <a:pt x="99" y="177"/>
                </a:lnTo>
                <a:lnTo>
                  <a:pt x="98" y="177"/>
                </a:lnTo>
                <a:lnTo>
                  <a:pt x="99" y="177"/>
                </a:lnTo>
                <a:lnTo>
                  <a:pt x="99" y="177"/>
                </a:lnTo>
                <a:lnTo>
                  <a:pt x="99" y="176"/>
                </a:lnTo>
                <a:lnTo>
                  <a:pt x="99" y="176"/>
                </a:lnTo>
                <a:lnTo>
                  <a:pt x="99" y="175"/>
                </a:lnTo>
                <a:lnTo>
                  <a:pt x="99" y="175"/>
                </a:lnTo>
                <a:lnTo>
                  <a:pt x="99" y="174"/>
                </a:lnTo>
                <a:lnTo>
                  <a:pt x="99" y="173"/>
                </a:lnTo>
                <a:lnTo>
                  <a:pt x="100" y="173"/>
                </a:lnTo>
                <a:lnTo>
                  <a:pt x="101" y="174"/>
                </a:lnTo>
                <a:lnTo>
                  <a:pt x="101" y="173"/>
                </a:lnTo>
                <a:lnTo>
                  <a:pt x="102" y="173"/>
                </a:lnTo>
                <a:lnTo>
                  <a:pt x="102" y="174"/>
                </a:lnTo>
                <a:lnTo>
                  <a:pt x="102" y="173"/>
                </a:lnTo>
                <a:lnTo>
                  <a:pt x="101" y="172"/>
                </a:lnTo>
                <a:lnTo>
                  <a:pt x="102" y="172"/>
                </a:lnTo>
                <a:lnTo>
                  <a:pt x="101" y="172"/>
                </a:lnTo>
                <a:lnTo>
                  <a:pt x="101" y="171"/>
                </a:lnTo>
                <a:lnTo>
                  <a:pt x="101" y="172"/>
                </a:lnTo>
                <a:lnTo>
                  <a:pt x="100" y="172"/>
                </a:lnTo>
                <a:lnTo>
                  <a:pt x="100" y="171"/>
                </a:lnTo>
                <a:lnTo>
                  <a:pt x="101" y="171"/>
                </a:lnTo>
                <a:lnTo>
                  <a:pt x="101" y="170"/>
                </a:lnTo>
                <a:lnTo>
                  <a:pt x="101" y="169"/>
                </a:lnTo>
                <a:lnTo>
                  <a:pt x="101" y="169"/>
                </a:lnTo>
                <a:lnTo>
                  <a:pt x="102" y="169"/>
                </a:lnTo>
                <a:lnTo>
                  <a:pt x="101" y="168"/>
                </a:lnTo>
                <a:lnTo>
                  <a:pt x="100" y="168"/>
                </a:lnTo>
                <a:lnTo>
                  <a:pt x="100" y="167"/>
                </a:lnTo>
                <a:lnTo>
                  <a:pt x="101" y="167"/>
                </a:lnTo>
                <a:lnTo>
                  <a:pt x="100" y="167"/>
                </a:lnTo>
                <a:lnTo>
                  <a:pt x="100" y="166"/>
                </a:lnTo>
                <a:lnTo>
                  <a:pt x="100" y="165"/>
                </a:lnTo>
                <a:lnTo>
                  <a:pt x="101" y="165"/>
                </a:lnTo>
                <a:lnTo>
                  <a:pt x="101" y="165"/>
                </a:lnTo>
                <a:lnTo>
                  <a:pt x="101" y="164"/>
                </a:lnTo>
                <a:lnTo>
                  <a:pt x="101" y="163"/>
                </a:lnTo>
                <a:lnTo>
                  <a:pt x="100" y="163"/>
                </a:lnTo>
                <a:lnTo>
                  <a:pt x="99" y="163"/>
                </a:lnTo>
                <a:lnTo>
                  <a:pt x="100" y="163"/>
                </a:lnTo>
                <a:lnTo>
                  <a:pt x="101" y="163"/>
                </a:lnTo>
                <a:lnTo>
                  <a:pt x="102" y="163"/>
                </a:lnTo>
                <a:lnTo>
                  <a:pt x="102" y="162"/>
                </a:lnTo>
                <a:lnTo>
                  <a:pt x="102" y="162"/>
                </a:lnTo>
                <a:lnTo>
                  <a:pt x="103" y="162"/>
                </a:lnTo>
                <a:lnTo>
                  <a:pt x="102" y="161"/>
                </a:lnTo>
                <a:lnTo>
                  <a:pt x="102" y="160"/>
                </a:lnTo>
                <a:lnTo>
                  <a:pt x="101" y="160"/>
                </a:lnTo>
                <a:lnTo>
                  <a:pt x="101" y="159"/>
                </a:lnTo>
                <a:lnTo>
                  <a:pt x="102" y="159"/>
                </a:lnTo>
                <a:lnTo>
                  <a:pt x="102" y="158"/>
                </a:lnTo>
                <a:lnTo>
                  <a:pt x="101" y="158"/>
                </a:lnTo>
                <a:lnTo>
                  <a:pt x="101" y="158"/>
                </a:lnTo>
                <a:lnTo>
                  <a:pt x="100" y="158"/>
                </a:lnTo>
                <a:lnTo>
                  <a:pt x="100" y="157"/>
                </a:lnTo>
                <a:lnTo>
                  <a:pt x="101" y="157"/>
                </a:lnTo>
                <a:lnTo>
                  <a:pt x="102" y="157"/>
                </a:lnTo>
                <a:lnTo>
                  <a:pt x="102" y="156"/>
                </a:lnTo>
                <a:lnTo>
                  <a:pt x="102" y="155"/>
                </a:lnTo>
                <a:lnTo>
                  <a:pt x="103" y="155"/>
                </a:lnTo>
                <a:lnTo>
                  <a:pt x="103" y="155"/>
                </a:lnTo>
                <a:lnTo>
                  <a:pt x="104" y="155"/>
                </a:lnTo>
                <a:lnTo>
                  <a:pt x="104" y="155"/>
                </a:lnTo>
                <a:lnTo>
                  <a:pt x="104" y="154"/>
                </a:lnTo>
                <a:lnTo>
                  <a:pt x="105" y="153"/>
                </a:lnTo>
                <a:lnTo>
                  <a:pt x="105" y="152"/>
                </a:lnTo>
                <a:lnTo>
                  <a:pt x="105" y="151"/>
                </a:lnTo>
                <a:lnTo>
                  <a:pt x="105" y="151"/>
                </a:lnTo>
                <a:lnTo>
                  <a:pt x="105" y="150"/>
                </a:lnTo>
                <a:lnTo>
                  <a:pt x="106" y="150"/>
                </a:lnTo>
                <a:lnTo>
                  <a:pt x="106" y="150"/>
                </a:lnTo>
                <a:lnTo>
                  <a:pt x="106" y="149"/>
                </a:lnTo>
                <a:lnTo>
                  <a:pt x="106" y="150"/>
                </a:lnTo>
                <a:lnTo>
                  <a:pt x="107" y="150"/>
                </a:lnTo>
                <a:lnTo>
                  <a:pt x="107" y="149"/>
                </a:lnTo>
                <a:lnTo>
                  <a:pt x="108" y="148"/>
                </a:lnTo>
                <a:lnTo>
                  <a:pt x="107" y="148"/>
                </a:lnTo>
                <a:lnTo>
                  <a:pt x="108" y="148"/>
                </a:lnTo>
                <a:lnTo>
                  <a:pt x="108" y="147"/>
                </a:lnTo>
                <a:lnTo>
                  <a:pt x="109" y="146"/>
                </a:lnTo>
                <a:lnTo>
                  <a:pt x="108" y="146"/>
                </a:lnTo>
                <a:lnTo>
                  <a:pt x="107" y="146"/>
                </a:lnTo>
                <a:lnTo>
                  <a:pt x="108" y="146"/>
                </a:lnTo>
                <a:lnTo>
                  <a:pt x="109" y="146"/>
                </a:lnTo>
                <a:lnTo>
                  <a:pt x="109" y="145"/>
                </a:lnTo>
                <a:lnTo>
                  <a:pt x="110" y="146"/>
                </a:lnTo>
                <a:lnTo>
                  <a:pt x="110" y="145"/>
                </a:lnTo>
                <a:lnTo>
                  <a:pt x="110" y="145"/>
                </a:lnTo>
                <a:lnTo>
                  <a:pt x="110" y="145"/>
                </a:lnTo>
                <a:lnTo>
                  <a:pt x="110" y="145"/>
                </a:lnTo>
                <a:lnTo>
                  <a:pt x="110" y="144"/>
                </a:lnTo>
                <a:lnTo>
                  <a:pt x="110" y="143"/>
                </a:lnTo>
                <a:lnTo>
                  <a:pt x="110" y="144"/>
                </a:lnTo>
                <a:lnTo>
                  <a:pt x="110" y="144"/>
                </a:lnTo>
                <a:lnTo>
                  <a:pt x="111" y="144"/>
                </a:lnTo>
                <a:lnTo>
                  <a:pt x="111" y="143"/>
                </a:lnTo>
                <a:lnTo>
                  <a:pt x="110" y="143"/>
                </a:lnTo>
                <a:lnTo>
                  <a:pt x="110" y="143"/>
                </a:lnTo>
                <a:lnTo>
                  <a:pt x="110" y="142"/>
                </a:lnTo>
                <a:lnTo>
                  <a:pt x="110" y="142"/>
                </a:lnTo>
                <a:lnTo>
                  <a:pt x="110" y="142"/>
                </a:lnTo>
                <a:lnTo>
                  <a:pt x="110" y="141"/>
                </a:lnTo>
                <a:lnTo>
                  <a:pt x="111" y="141"/>
                </a:lnTo>
                <a:lnTo>
                  <a:pt x="112" y="141"/>
                </a:lnTo>
                <a:lnTo>
                  <a:pt x="112" y="141"/>
                </a:lnTo>
                <a:lnTo>
                  <a:pt x="111" y="141"/>
                </a:lnTo>
                <a:lnTo>
                  <a:pt x="111" y="140"/>
                </a:lnTo>
                <a:lnTo>
                  <a:pt x="112" y="140"/>
                </a:lnTo>
                <a:lnTo>
                  <a:pt x="111" y="140"/>
                </a:lnTo>
                <a:lnTo>
                  <a:pt x="111" y="139"/>
                </a:lnTo>
                <a:lnTo>
                  <a:pt x="112" y="139"/>
                </a:lnTo>
                <a:lnTo>
                  <a:pt x="112" y="138"/>
                </a:lnTo>
                <a:lnTo>
                  <a:pt x="113" y="138"/>
                </a:lnTo>
                <a:lnTo>
                  <a:pt x="113" y="138"/>
                </a:lnTo>
                <a:lnTo>
                  <a:pt x="113" y="138"/>
                </a:lnTo>
                <a:lnTo>
                  <a:pt x="114" y="138"/>
                </a:lnTo>
                <a:lnTo>
                  <a:pt x="115" y="138"/>
                </a:lnTo>
                <a:lnTo>
                  <a:pt x="115" y="137"/>
                </a:lnTo>
                <a:lnTo>
                  <a:pt x="114" y="136"/>
                </a:lnTo>
                <a:lnTo>
                  <a:pt x="114" y="135"/>
                </a:lnTo>
                <a:lnTo>
                  <a:pt x="114" y="134"/>
                </a:lnTo>
                <a:lnTo>
                  <a:pt x="113" y="134"/>
                </a:lnTo>
                <a:lnTo>
                  <a:pt x="113" y="135"/>
                </a:lnTo>
                <a:lnTo>
                  <a:pt x="113" y="134"/>
                </a:lnTo>
                <a:lnTo>
                  <a:pt x="113" y="134"/>
                </a:lnTo>
                <a:lnTo>
                  <a:pt x="113" y="134"/>
                </a:lnTo>
                <a:lnTo>
                  <a:pt x="113" y="134"/>
                </a:lnTo>
                <a:lnTo>
                  <a:pt x="113" y="133"/>
                </a:lnTo>
                <a:lnTo>
                  <a:pt x="114" y="133"/>
                </a:lnTo>
                <a:lnTo>
                  <a:pt x="115" y="133"/>
                </a:lnTo>
                <a:lnTo>
                  <a:pt x="116" y="133"/>
                </a:lnTo>
                <a:lnTo>
                  <a:pt x="116" y="132"/>
                </a:lnTo>
                <a:lnTo>
                  <a:pt x="115" y="132"/>
                </a:lnTo>
                <a:lnTo>
                  <a:pt x="115" y="131"/>
                </a:lnTo>
                <a:lnTo>
                  <a:pt x="116" y="131"/>
                </a:lnTo>
                <a:lnTo>
                  <a:pt x="116" y="131"/>
                </a:lnTo>
                <a:lnTo>
                  <a:pt x="116" y="130"/>
                </a:lnTo>
                <a:lnTo>
                  <a:pt x="116" y="129"/>
                </a:lnTo>
                <a:lnTo>
                  <a:pt x="117" y="130"/>
                </a:lnTo>
                <a:lnTo>
                  <a:pt x="117" y="129"/>
                </a:lnTo>
                <a:lnTo>
                  <a:pt x="117" y="129"/>
                </a:lnTo>
                <a:lnTo>
                  <a:pt x="117" y="128"/>
                </a:lnTo>
                <a:lnTo>
                  <a:pt x="118" y="128"/>
                </a:lnTo>
                <a:lnTo>
                  <a:pt x="118" y="127"/>
                </a:lnTo>
                <a:lnTo>
                  <a:pt x="118" y="127"/>
                </a:lnTo>
                <a:lnTo>
                  <a:pt x="119" y="127"/>
                </a:lnTo>
                <a:lnTo>
                  <a:pt x="119" y="126"/>
                </a:lnTo>
                <a:lnTo>
                  <a:pt x="118" y="126"/>
                </a:lnTo>
                <a:lnTo>
                  <a:pt x="118" y="125"/>
                </a:lnTo>
                <a:lnTo>
                  <a:pt x="119" y="125"/>
                </a:lnTo>
                <a:lnTo>
                  <a:pt x="119" y="124"/>
                </a:lnTo>
                <a:lnTo>
                  <a:pt x="119" y="124"/>
                </a:lnTo>
                <a:lnTo>
                  <a:pt x="120" y="123"/>
                </a:lnTo>
                <a:lnTo>
                  <a:pt x="120" y="122"/>
                </a:lnTo>
                <a:lnTo>
                  <a:pt x="119" y="122"/>
                </a:lnTo>
                <a:lnTo>
                  <a:pt x="119" y="121"/>
                </a:lnTo>
                <a:lnTo>
                  <a:pt x="120" y="121"/>
                </a:lnTo>
                <a:lnTo>
                  <a:pt x="119" y="121"/>
                </a:lnTo>
                <a:lnTo>
                  <a:pt x="118" y="121"/>
                </a:lnTo>
                <a:lnTo>
                  <a:pt x="118" y="120"/>
                </a:lnTo>
                <a:lnTo>
                  <a:pt x="119" y="120"/>
                </a:lnTo>
                <a:lnTo>
                  <a:pt x="119" y="120"/>
                </a:lnTo>
                <a:lnTo>
                  <a:pt x="118" y="120"/>
                </a:lnTo>
                <a:lnTo>
                  <a:pt x="118" y="119"/>
                </a:lnTo>
                <a:lnTo>
                  <a:pt x="117" y="119"/>
                </a:lnTo>
                <a:lnTo>
                  <a:pt x="118" y="118"/>
                </a:lnTo>
                <a:lnTo>
                  <a:pt x="117" y="118"/>
                </a:lnTo>
                <a:lnTo>
                  <a:pt x="117" y="118"/>
                </a:lnTo>
                <a:lnTo>
                  <a:pt x="117" y="117"/>
                </a:lnTo>
                <a:lnTo>
                  <a:pt x="117" y="117"/>
                </a:lnTo>
                <a:lnTo>
                  <a:pt x="117" y="117"/>
                </a:lnTo>
                <a:lnTo>
                  <a:pt x="118" y="117"/>
                </a:lnTo>
                <a:lnTo>
                  <a:pt x="118" y="116"/>
                </a:lnTo>
                <a:lnTo>
                  <a:pt x="117" y="116"/>
                </a:lnTo>
                <a:lnTo>
                  <a:pt x="117" y="115"/>
                </a:lnTo>
                <a:lnTo>
                  <a:pt x="117" y="115"/>
                </a:lnTo>
                <a:lnTo>
                  <a:pt x="117" y="115"/>
                </a:lnTo>
                <a:lnTo>
                  <a:pt x="117" y="114"/>
                </a:lnTo>
                <a:lnTo>
                  <a:pt x="117" y="114"/>
                </a:lnTo>
                <a:lnTo>
                  <a:pt x="116" y="114"/>
                </a:lnTo>
                <a:lnTo>
                  <a:pt x="115" y="114"/>
                </a:lnTo>
                <a:lnTo>
                  <a:pt x="114" y="114"/>
                </a:lnTo>
                <a:lnTo>
                  <a:pt x="114" y="114"/>
                </a:lnTo>
                <a:lnTo>
                  <a:pt x="114" y="114"/>
                </a:lnTo>
                <a:lnTo>
                  <a:pt x="114" y="114"/>
                </a:lnTo>
                <a:lnTo>
                  <a:pt x="114" y="113"/>
                </a:lnTo>
                <a:lnTo>
                  <a:pt x="114" y="112"/>
                </a:lnTo>
                <a:lnTo>
                  <a:pt x="113" y="112"/>
                </a:lnTo>
                <a:lnTo>
                  <a:pt x="113" y="112"/>
                </a:lnTo>
                <a:lnTo>
                  <a:pt x="113" y="111"/>
                </a:lnTo>
                <a:lnTo>
                  <a:pt x="113" y="112"/>
                </a:lnTo>
                <a:lnTo>
                  <a:pt x="112" y="112"/>
                </a:lnTo>
                <a:lnTo>
                  <a:pt x="112" y="111"/>
                </a:lnTo>
                <a:lnTo>
                  <a:pt x="112" y="112"/>
                </a:lnTo>
                <a:lnTo>
                  <a:pt x="111" y="112"/>
                </a:lnTo>
                <a:lnTo>
                  <a:pt x="111" y="111"/>
                </a:lnTo>
                <a:lnTo>
                  <a:pt x="112" y="111"/>
                </a:lnTo>
                <a:lnTo>
                  <a:pt x="111" y="110"/>
                </a:lnTo>
                <a:lnTo>
                  <a:pt x="112" y="110"/>
                </a:lnTo>
                <a:lnTo>
                  <a:pt x="111" y="110"/>
                </a:lnTo>
                <a:lnTo>
                  <a:pt x="112" y="110"/>
                </a:lnTo>
                <a:lnTo>
                  <a:pt x="112" y="109"/>
                </a:lnTo>
                <a:lnTo>
                  <a:pt x="113" y="109"/>
                </a:lnTo>
                <a:lnTo>
                  <a:pt x="112" y="108"/>
                </a:lnTo>
                <a:lnTo>
                  <a:pt x="112" y="107"/>
                </a:lnTo>
                <a:lnTo>
                  <a:pt x="111" y="107"/>
                </a:lnTo>
                <a:lnTo>
                  <a:pt x="111" y="107"/>
                </a:lnTo>
                <a:lnTo>
                  <a:pt x="111" y="106"/>
                </a:lnTo>
                <a:lnTo>
                  <a:pt x="112" y="106"/>
                </a:lnTo>
                <a:lnTo>
                  <a:pt x="112" y="105"/>
                </a:lnTo>
                <a:lnTo>
                  <a:pt x="112" y="104"/>
                </a:lnTo>
                <a:lnTo>
                  <a:pt x="111" y="104"/>
                </a:lnTo>
                <a:lnTo>
                  <a:pt x="111" y="103"/>
                </a:lnTo>
                <a:lnTo>
                  <a:pt x="112" y="103"/>
                </a:lnTo>
                <a:lnTo>
                  <a:pt x="112" y="103"/>
                </a:lnTo>
                <a:lnTo>
                  <a:pt x="111" y="103"/>
                </a:lnTo>
                <a:lnTo>
                  <a:pt x="111" y="102"/>
                </a:lnTo>
                <a:lnTo>
                  <a:pt x="110" y="102"/>
                </a:lnTo>
                <a:lnTo>
                  <a:pt x="110" y="101"/>
                </a:lnTo>
                <a:lnTo>
                  <a:pt x="110" y="101"/>
                </a:lnTo>
                <a:lnTo>
                  <a:pt x="110" y="100"/>
                </a:lnTo>
                <a:lnTo>
                  <a:pt x="110" y="101"/>
                </a:lnTo>
                <a:lnTo>
                  <a:pt x="110" y="100"/>
                </a:lnTo>
                <a:lnTo>
                  <a:pt x="109" y="100"/>
                </a:lnTo>
                <a:lnTo>
                  <a:pt x="110" y="100"/>
                </a:lnTo>
                <a:lnTo>
                  <a:pt x="110" y="100"/>
                </a:lnTo>
                <a:lnTo>
                  <a:pt x="110" y="99"/>
                </a:lnTo>
                <a:lnTo>
                  <a:pt x="109" y="99"/>
                </a:lnTo>
                <a:lnTo>
                  <a:pt x="109" y="100"/>
                </a:lnTo>
                <a:lnTo>
                  <a:pt x="108" y="100"/>
                </a:lnTo>
                <a:lnTo>
                  <a:pt x="108" y="99"/>
                </a:lnTo>
                <a:lnTo>
                  <a:pt x="107" y="99"/>
                </a:lnTo>
                <a:lnTo>
                  <a:pt x="107" y="100"/>
                </a:lnTo>
                <a:lnTo>
                  <a:pt x="106" y="100"/>
                </a:lnTo>
                <a:lnTo>
                  <a:pt x="106" y="99"/>
                </a:lnTo>
                <a:lnTo>
                  <a:pt x="106" y="98"/>
                </a:lnTo>
                <a:lnTo>
                  <a:pt x="106" y="98"/>
                </a:lnTo>
                <a:lnTo>
                  <a:pt x="105" y="98"/>
                </a:lnTo>
                <a:lnTo>
                  <a:pt x="104" y="98"/>
                </a:lnTo>
                <a:lnTo>
                  <a:pt x="104" y="97"/>
                </a:lnTo>
                <a:lnTo>
                  <a:pt x="103" y="97"/>
                </a:lnTo>
                <a:lnTo>
                  <a:pt x="104" y="96"/>
                </a:lnTo>
                <a:lnTo>
                  <a:pt x="104" y="96"/>
                </a:lnTo>
                <a:lnTo>
                  <a:pt x="104" y="95"/>
                </a:lnTo>
                <a:lnTo>
                  <a:pt x="103" y="95"/>
                </a:lnTo>
                <a:lnTo>
                  <a:pt x="103" y="95"/>
                </a:lnTo>
                <a:lnTo>
                  <a:pt x="103" y="96"/>
                </a:lnTo>
                <a:lnTo>
                  <a:pt x="102" y="95"/>
                </a:lnTo>
                <a:lnTo>
                  <a:pt x="102" y="96"/>
                </a:lnTo>
                <a:lnTo>
                  <a:pt x="101" y="95"/>
                </a:lnTo>
                <a:lnTo>
                  <a:pt x="101" y="94"/>
                </a:lnTo>
                <a:lnTo>
                  <a:pt x="101" y="95"/>
                </a:lnTo>
                <a:lnTo>
                  <a:pt x="100" y="95"/>
                </a:lnTo>
                <a:lnTo>
                  <a:pt x="100" y="94"/>
                </a:lnTo>
                <a:lnTo>
                  <a:pt x="100" y="93"/>
                </a:lnTo>
                <a:lnTo>
                  <a:pt x="99" y="94"/>
                </a:lnTo>
                <a:lnTo>
                  <a:pt x="99" y="95"/>
                </a:lnTo>
                <a:lnTo>
                  <a:pt x="99" y="95"/>
                </a:lnTo>
                <a:lnTo>
                  <a:pt x="99" y="94"/>
                </a:lnTo>
                <a:lnTo>
                  <a:pt x="99" y="93"/>
                </a:lnTo>
                <a:lnTo>
                  <a:pt x="98" y="93"/>
                </a:lnTo>
                <a:lnTo>
                  <a:pt x="98" y="93"/>
                </a:lnTo>
                <a:lnTo>
                  <a:pt x="98" y="92"/>
                </a:lnTo>
                <a:lnTo>
                  <a:pt x="97" y="92"/>
                </a:lnTo>
                <a:lnTo>
                  <a:pt x="97" y="93"/>
                </a:lnTo>
                <a:lnTo>
                  <a:pt x="96" y="93"/>
                </a:lnTo>
                <a:lnTo>
                  <a:pt x="96" y="92"/>
                </a:lnTo>
                <a:lnTo>
                  <a:pt x="97" y="92"/>
                </a:lnTo>
                <a:lnTo>
                  <a:pt x="97" y="91"/>
                </a:lnTo>
                <a:lnTo>
                  <a:pt x="96" y="90"/>
                </a:lnTo>
                <a:lnTo>
                  <a:pt x="97" y="90"/>
                </a:lnTo>
                <a:lnTo>
                  <a:pt x="97" y="89"/>
                </a:lnTo>
                <a:lnTo>
                  <a:pt x="96" y="89"/>
                </a:lnTo>
                <a:lnTo>
                  <a:pt x="96" y="89"/>
                </a:lnTo>
                <a:lnTo>
                  <a:pt x="96" y="88"/>
                </a:lnTo>
                <a:lnTo>
                  <a:pt x="97" y="88"/>
                </a:lnTo>
                <a:lnTo>
                  <a:pt x="96" y="88"/>
                </a:lnTo>
                <a:lnTo>
                  <a:pt x="97" y="87"/>
                </a:lnTo>
                <a:lnTo>
                  <a:pt x="96" y="86"/>
                </a:lnTo>
                <a:lnTo>
                  <a:pt x="96" y="86"/>
                </a:lnTo>
                <a:lnTo>
                  <a:pt x="96" y="86"/>
                </a:lnTo>
                <a:lnTo>
                  <a:pt x="96" y="85"/>
                </a:lnTo>
                <a:lnTo>
                  <a:pt x="95" y="85"/>
                </a:lnTo>
                <a:lnTo>
                  <a:pt x="94" y="85"/>
                </a:lnTo>
                <a:lnTo>
                  <a:pt x="94" y="84"/>
                </a:lnTo>
                <a:lnTo>
                  <a:pt x="93" y="84"/>
                </a:lnTo>
                <a:lnTo>
                  <a:pt x="93" y="83"/>
                </a:lnTo>
                <a:lnTo>
                  <a:pt x="92" y="84"/>
                </a:lnTo>
                <a:lnTo>
                  <a:pt x="92" y="84"/>
                </a:lnTo>
                <a:lnTo>
                  <a:pt x="92" y="83"/>
                </a:lnTo>
                <a:lnTo>
                  <a:pt x="92" y="83"/>
                </a:lnTo>
                <a:lnTo>
                  <a:pt x="91" y="82"/>
                </a:lnTo>
                <a:lnTo>
                  <a:pt x="90" y="81"/>
                </a:lnTo>
                <a:lnTo>
                  <a:pt x="90" y="80"/>
                </a:lnTo>
                <a:lnTo>
                  <a:pt x="90" y="79"/>
                </a:lnTo>
                <a:lnTo>
                  <a:pt x="90" y="79"/>
                </a:lnTo>
                <a:lnTo>
                  <a:pt x="89" y="79"/>
                </a:lnTo>
                <a:lnTo>
                  <a:pt x="89" y="78"/>
                </a:lnTo>
                <a:lnTo>
                  <a:pt x="89" y="77"/>
                </a:lnTo>
                <a:lnTo>
                  <a:pt x="89" y="76"/>
                </a:lnTo>
                <a:lnTo>
                  <a:pt x="89" y="76"/>
                </a:lnTo>
                <a:lnTo>
                  <a:pt x="90" y="74"/>
                </a:lnTo>
                <a:lnTo>
                  <a:pt x="90" y="73"/>
                </a:lnTo>
                <a:lnTo>
                  <a:pt x="91" y="71"/>
                </a:lnTo>
                <a:lnTo>
                  <a:pt x="91" y="69"/>
                </a:lnTo>
                <a:lnTo>
                  <a:pt x="91" y="69"/>
                </a:lnTo>
                <a:lnTo>
                  <a:pt x="91" y="68"/>
                </a:lnTo>
                <a:lnTo>
                  <a:pt x="91" y="66"/>
                </a:lnTo>
                <a:lnTo>
                  <a:pt x="91" y="65"/>
                </a:lnTo>
                <a:lnTo>
                  <a:pt x="92" y="65"/>
                </a:lnTo>
                <a:lnTo>
                  <a:pt x="92" y="64"/>
                </a:lnTo>
                <a:lnTo>
                  <a:pt x="91" y="24"/>
                </a:lnTo>
                <a:lnTo>
                  <a:pt x="103" y="24"/>
                </a:lnTo>
                <a:lnTo>
                  <a:pt x="104" y="24"/>
                </a:lnTo>
                <a:lnTo>
                  <a:pt x="105" y="24"/>
                </a:lnTo>
                <a:lnTo>
                  <a:pt x="106" y="24"/>
                </a:lnTo>
                <a:lnTo>
                  <a:pt x="106" y="24"/>
                </a:lnTo>
                <a:lnTo>
                  <a:pt x="107" y="24"/>
                </a:lnTo>
                <a:lnTo>
                  <a:pt x="108" y="24"/>
                </a:lnTo>
                <a:lnTo>
                  <a:pt x="109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5"/>
                </a:lnTo>
                <a:lnTo>
                  <a:pt x="110" y="26"/>
                </a:lnTo>
                <a:lnTo>
                  <a:pt x="111" y="26"/>
                </a:lnTo>
                <a:lnTo>
                  <a:pt x="112" y="26"/>
                </a:lnTo>
                <a:lnTo>
                  <a:pt x="113" y="26"/>
                </a:lnTo>
                <a:lnTo>
                  <a:pt x="113" y="26"/>
                </a:lnTo>
                <a:lnTo>
                  <a:pt x="114" y="26"/>
                </a:lnTo>
                <a:lnTo>
                  <a:pt x="114" y="27"/>
                </a:lnTo>
                <a:lnTo>
                  <a:pt x="114" y="27"/>
                </a:lnTo>
                <a:lnTo>
                  <a:pt x="115" y="27"/>
                </a:lnTo>
                <a:lnTo>
                  <a:pt x="115" y="28"/>
                </a:lnTo>
                <a:lnTo>
                  <a:pt x="115" y="29"/>
                </a:lnTo>
                <a:lnTo>
                  <a:pt x="116" y="30"/>
                </a:lnTo>
                <a:lnTo>
                  <a:pt x="116" y="31"/>
                </a:lnTo>
                <a:lnTo>
                  <a:pt x="117" y="31"/>
                </a:lnTo>
                <a:lnTo>
                  <a:pt x="117" y="31"/>
                </a:lnTo>
                <a:lnTo>
                  <a:pt x="117" y="32"/>
                </a:lnTo>
                <a:lnTo>
                  <a:pt x="117" y="32"/>
                </a:lnTo>
                <a:lnTo>
                  <a:pt x="117" y="33"/>
                </a:lnTo>
                <a:lnTo>
                  <a:pt x="117" y="34"/>
                </a:lnTo>
                <a:lnTo>
                  <a:pt x="117" y="34"/>
                </a:lnTo>
                <a:lnTo>
                  <a:pt x="117" y="33"/>
                </a:lnTo>
                <a:lnTo>
                  <a:pt x="117" y="34"/>
                </a:lnTo>
                <a:lnTo>
                  <a:pt x="118" y="34"/>
                </a:lnTo>
                <a:lnTo>
                  <a:pt x="118" y="33"/>
                </a:lnTo>
                <a:lnTo>
                  <a:pt x="119" y="34"/>
                </a:lnTo>
                <a:lnTo>
                  <a:pt x="120" y="34"/>
                </a:lnTo>
                <a:lnTo>
                  <a:pt x="120" y="34"/>
                </a:lnTo>
                <a:lnTo>
                  <a:pt x="121" y="34"/>
                </a:lnTo>
                <a:lnTo>
                  <a:pt x="122" y="33"/>
                </a:lnTo>
                <a:lnTo>
                  <a:pt x="123" y="33"/>
                </a:lnTo>
                <a:lnTo>
                  <a:pt x="123" y="34"/>
                </a:lnTo>
                <a:lnTo>
                  <a:pt x="124" y="34"/>
                </a:lnTo>
                <a:lnTo>
                  <a:pt x="124" y="34"/>
                </a:lnTo>
                <a:lnTo>
                  <a:pt x="124" y="33"/>
                </a:lnTo>
                <a:lnTo>
                  <a:pt x="125" y="33"/>
                </a:lnTo>
                <a:lnTo>
                  <a:pt x="126" y="32"/>
                </a:lnTo>
                <a:lnTo>
                  <a:pt x="127" y="32"/>
                </a:lnTo>
                <a:lnTo>
                  <a:pt x="127" y="32"/>
                </a:lnTo>
                <a:lnTo>
                  <a:pt x="128" y="32"/>
                </a:lnTo>
                <a:lnTo>
                  <a:pt x="128" y="31"/>
                </a:lnTo>
                <a:lnTo>
                  <a:pt x="129" y="31"/>
                </a:lnTo>
                <a:lnTo>
                  <a:pt x="130" y="31"/>
                </a:lnTo>
                <a:lnTo>
                  <a:pt x="130" y="31"/>
                </a:lnTo>
                <a:lnTo>
                  <a:pt x="131" y="31"/>
                </a:lnTo>
                <a:lnTo>
                  <a:pt x="131" y="31"/>
                </a:lnTo>
                <a:lnTo>
                  <a:pt x="131" y="30"/>
                </a:lnTo>
                <a:lnTo>
                  <a:pt x="132" y="30"/>
                </a:lnTo>
                <a:lnTo>
                  <a:pt x="133" y="30"/>
                </a:lnTo>
                <a:lnTo>
                  <a:pt x="133" y="29"/>
                </a:lnTo>
                <a:lnTo>
                  <a:pt x="134" y="29"/>
                </a:lnTo>
                <a:lnTo>
                  <a:pt x="134" y="29"/>
                </a:lnTo>
                <a:lnTo>
                  <a:pt x="135" y="29"/>
                </a:lnTo>
                <a:lnTo>
                  <a:pt x="136" y="29"/>
                </a:lnTo>
                <a:lnTo>
                  <a:pt x="136" y="30"/>
                </a:lnTo>
                <a:lnTo>
                  <a:pt x="137" y="30"/>
                </a:lnTo>
                <a:lnTo>
                  <a:pt x="138" y="30"/>
                </a:lnTo>
                <a:lnTo>
                  <a:pt x="138" y="30"/>
                </a:lnTo>
                <a:lnTo>
                  <a:pt x="138" y="29"/>
                </a:lnTo>
                <a:lnTo>
                  <a:pt x="139" y="30"/>
                </a:lnTo>
                <a:lnTo>
                  <a:pt x="139" y="29"/>
                </a:lnTo>
                <a:lnTo>
                  <a:pt x="140" y="29"/>
                </a:lnTo>
                <a:lnTo>
                  <a:pt x="141" y="29"/>
                </a:lnTo>
                <a:lnTo>
                  <a:pt x="141" y="30"/>
                </a:lnTo>
                <a:lnTo>
                  <a:pt x="141" y="29"/>
                </a:lnTo>
                <a:lnTo>
                  <a:pt x="141" y="30"/>
                </a:lnTo>
                <a:lnTo>
                  <a:pt x="141" y="29"/>
                </a:lnTo>
                <a:lnTo>
                  <a:pt x="142" y="30"/>
                </a:lnTo>
                <a:lnTo>
                  <a:pt x="143" y="30"/>
                </a:lnTo>
                <a:lnTo>
                  <a:pt x="144" y="30"/>
                </a:lnTo>
                <a:lnTo>
                  <a:pt x="145" y="30"/>
                </a:lnTo>
                <a:lnTo>
                  <a:pt x="145" y="30"/>
                </a:lnTo>
                <a:lnTo>
                  <a:pt x="146" y="30"/>
                </a:lnTo>
                <a:lnTo>
                  <a:pt x="147" y="30"/>
                </a:lnTo>
                <a:lnTo>
                  <a:pt x="147" y="31"/>
                </a:lnTo>
                <a:lnTo>
                  <a:pt x="148" y="31"/>
                </a:lnTo>
                <a:lnTo>
                  <a:pt x="149" y="31"/>
                </a:lnTo>
                <a:lnTo>
                  <a:pt x="149" y="30"/>
                </a:lnTo>
                <a:lnTo>
                  <a:pt x="149" y="30"/>
                </a:lnTo>
                <a:lnTo>
                  <a:pt x="149" y="31"/>
                </a:lnTo>
                <a:lnTo>
                  <a:pt x="150" y="31"/>
                </a:lnTo>
                <a:lnTo>
                  <a:pt x="151" y="31"/>
                </a:lnTo>
                <a:lnTo>
                  <a:pt x="151" y="31"/>
                </a:lnTo>
                <a:lnTo>
                  <a:pt x="152" y="31"/>
                </a:lnTo>
                <a:lnTo>
                  <a:pt x="152" y="31"/>
                </a:lnTo>
                <a:lnTo>
                  <a:pt x="152" y="30"/>
                </a:lnTo>
                <a:lnTo>
                  <a:pt x="152" y="30"/>
                </a:lnTo>
                <a:lnTo>
                  <a:pt x="152" y="29"/>
                </a:lnTo>
                <a:lnTo>
                  <a:pt x="153" y="29"/>
                </a:lnTo>
                <a:lnTo>
                  <a:pt x="154" y="29"/>
                </a:lnTo>
                <a:lnTo>
                  <a:pt x="154" y="28"/>
                </a:lnTo>
                <a:lnTo>
                  <a:pt x="155" y="28"/>
                </a:lnTo>
                <a:lnTo>
                  <a:pt x="156" y="28"/>
                </a:lnTo>
                <a:lnTo>
                  <a:pt x="156" y="27"/>
                </a:lnTo>
                <a:lnTo>
                  <a:pt x="156" y="27"/>
                </a:lnTo>
                <a:lnTo>
                  <a:pt x="156" y="27"/>
                </a:lnTo>
                <a:lnTo>
                  <a:pt x="157" y="27"/>
                </a:lnTo>
                <a:lnTo>
                  <a:pt x="158" y="27"/>
                </a:lnTo>
                <a:lnTo>
                  <a:pt x="159" y="27"/>
                </a:lnTo>
                <a:lnTo>
                  <a:pt x="159" y="26"/>
                </a:lnTo>
                <a:lnTo>
                  <a:pt x="159" y="25"/>
                </a:lnTo>
                <a:lnTo>
                  <a:pt x="159" y="24"/>
                </a:lnTo>
                <a:lnTo>
                  <a:pt x="160" y="24"/>
                </a:lnTo>
                <a:lnTo>
                  <a:pt x="161" y="24"/>
                </a:lnTo>
                <a:lnTo>
                  <a:pt x="161" y="23"/>
                </a:lnTo>
                <a:lnTo>
                  <a:pt x="161" y="22"/>
                </a:lnTo>
                <a:lnTo>
                  <a:pt x="160" y="22"/>
                </a:lnTo>
                <a:lnTo>
                  <a:pt x="160" y="21"/>
                </a:lnTo>
                <a:lnTo>
                  <a:pt x="161" y="21"/>
                </a:lnTo>
                <a:lnTo>
                  <a:pt x="162" y="21"/>
                </a:lnTo>
                <a:lnTo>
                  <a:pt x="163" y="21"/>
                </a:lnTo>
                <a:lnTo>
                  <a:pt x="163" y="21"/>
                </a:lnTo>
                <a:lnTo>
                  <a:pt x="163" y="21"/>
                </a:lnTo>
                <a:lnTo>
                  <a:pt x="164" y="21"/>
                </a:lnTo>
                <a:lnTo>
                  <a:pt x="164" y="21"/>
                </a:lnTo>
                <a:lnTo>
                  <a:pt x="165" y="21"/>
                </a:lnTo>
                <a:lnTo>
                  <a:pt x="165" y="22"/>
                </a:lnTo>
                <a:lnTo>
                  <a:pt x="166" y="22"/>
                </a:lnTo>
                <a:lnTo>
                  <a:pt x="166" y="22"/>
                </a:lnTo>
                <a:lnTo>
                  <a:pt x="167" y="22"/>
                </a:lnTo>
                <a:lnTo>
                  <a:pt x="167" y="23"/>
                </a:lnTo>
                <a:lnTo>
                  <a:pt x="168" y="23"/>
                </a:lnTo>
                <a:lnTo>
                  <a:pt x="169" y="23"/>
                </a:lnTo>
                <a:lnTo>
                  <a:pt x="169" y="24"/>
                </a:lnTo>
                <a:lnTo>
                  <a:pt x="170" y="24"/>
                </a:lnTo>
                <a:lnTo>
                  <a:pt x="170" y="24"/>
                </a:lnTo>
                <a:lnTo>
                  <a:pt x="171" y="24"/>
                </a:lnTo>
                <a:lnTo>
                  <a:pt x="171" y="25"/>
                </a:lnTo>
                <a:lnTo>
                  <a:pt x="171" y="26"/>
                </a:lnTo>
                <a:lnTo>
                  <a:pt x="172" y="26"/>
                </a:lnTo>
                <a:lnTo>
                  <a:pt x="173" y="26"/>
                </a:lnTo>
                <a:lnTo>
                  <a:pt x="173" y="26"/>
                </a:lnTo>
                <a:lnTo>
                  <a:pt x="173" y="25"/>
                </a:lnTo>
                <a:lnTo>
                  <a:pt x="174" y="25"/>
                </a:lnTo>
                <a:lnTo>
                  <a:pt x="175" y="25"/>
                </a:lnTo>
                <a:lnTo>
                  <a:pt x="175" y="24"/>
                </a:lnTo>
                <a:lnTo>
                  <a:pt x="176" y="24"/>
                </a:lnTo>
                <a:lnTo>
                  <a:pt x="177" y="24"/>
                </a:lnTo>
                <a:lnTo>
                  <a:pt x="177" y="24"/>
                </a:lnTo>
                <a:lnTo>
                  <a:pt x="178" y="24"/>
                </a:lnTo>
                <a:lnTo>
                  <a:pt x="177" y="24"/>
                </a:lnTo>
                <a:lnTo>
                  <a:pt x="177" y="23"/>
                </a:lnTo>
                <a:lnTo>
                  <a:pt x="178" y="24"/>
                </a:lnTo>
                <a:lnTo>
                  <a:pt x="178" y="23"/>
                </a:lnTo>
                <a:lnTo>
                  <a:pt x="178" y="24"/>
                </a:lnTo>
                <a:lnTo>
                  <a:pt x="179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1" y="24"/>
                </a:lnTo>
                <a:lnTo>
                  <a:pt x="182" y="24"/>
                </a:lnTo>
                <a:lnTo>
                  <a:pt x="183" y="24"/>
                </a:lnTo>
                <a:lnTo>
                  <a:pt x="183" y="24"/>
                </a:lnTo>
                <a:lnTo>
                  <a:pt x="183" y="24"/>
                </a:lnTo>
                <a:lnTo>
                  <a:pt x="184" y="24"/>
                </a:lnTo>
                <a:lnTo>
                  <a:pt x="184" y="24"/>
                </a:lnTo>
                <a:lnTo>
                  <a:pt x="184" y="23"/>
                </a:lnTo>
                <a:lnTo>
                  <a:pt x="184" y="24"/>
                </a:lnTo>
                <a:lnTo>
                  <a:pt x="184" y="23"/>
                </a:lnTo>
                <a:lnTo>
                  <a:pt x="185" y="23"/>
                </a:lnTo>
                <a:lnTo>
                  <a:pt x="186" y="23"/>
                </a:lnTo>
                <a:lnTo>
                  <a:pt x="187" y="23"/>
                </a:lnTo>
                <a:lnTo>
                  <a:pt x="187" y="22"/>
                </a:lnTo>
                <a:lnTo>
                  <a:pt x="187" y="23"/>
                </a:lnTo>
                <a:lnTo>
                  <a:pt x="187" y="23"/>
                </a:lnTo>
                <a:lnTo>
                  <a:pt x="187" y="22"/>
                </a:lnTo>
                <a:lnTo>
                  <a:pt x="188" y="22"/>
                </a:lnTo>
                <a:lnTo>
                  <a:pt x="188" y="23"/>
                </a:lnTo>
                <a:lnTo>
                  <a:pt x="189" y="23"/>
                </a:lnTo>
                <a:lnTo>
                  <a:pt x="190" y="23"/>
                </a:lnTo>
                <a:lnTo>
                  <a:pt x="191" y="22"/>
                </a:lnTo>
                <a:lnTo>
                  <a:pt x="191" y="23"/>
                </a:lnTo>
                <a:lnTo>
                  <a:pt x="191" y="23"/>
                </a:lnTo>
                <a:lnTo>
                  <a:pt x="192" y="23"/>
                </a:lnTo>
                <a:lnTo>
                  <a:pt x="193" y="23"/>
                </a:lnTo>
                <a:lnTo>
                  <a:pt x="193" y="24"/>
                </a:lnTo>
                <a:lnTo>
                  <a:pt x="192" y="24"/>
                </a:lnTo>
                <a:lnTo>
                  <a:pt x="193" y="24"/>
                </a:lnTo>
                <a:lnTo>
                  <a:pt x="193" y="24"/>
                </a:lnTo>
                <a:lnTo>
                  <a:pt x="194" y="24"/>
                </a:lnTo>
                <a:lnTo>
                  <a:pt x="194" y="24"/>
                </a:lnTo>
                <a:lnTo>
                  <a:pt x="194" y="24"/>
                </a:lnTo>
                <a:lnTo>
                  <a:pt x="194" y="25"/>
                </a:lnTo>
                <a:lnTo>
                  <a:pt x="195" y="26"/>
                </a:lnTo>
                <a:lnTo>
                  <a:pt x="196" y="27"/>
                </a:lnTo>
                <a:lnTo>
                  <a:pt x="197" y="27"/>
                </a:lnTo>
                <a:lnTo>
                  <a:pt x="197" y="27"/>
                </a:lnTo>
                <a:lnTo>
                  <a:pt x="198" y="27"/>
                </a:lnTo>
                <a:lnTo>
                  <a:pt x="198" y="27"/>
                </a:lnTo>
                <a:lnTo>
                  <a:pt x="198" y="27"/>
                </a:lnTo>
                <a:lnTo>
                  <a:pt x="198" y="28"/>
                </a:lnTo>
                <a:lnTo>
                  <a:pt x="198" y="27"/>
                </a:lnTo>
                <a:lnTo>
                  <a:pt x="199" y="27"/>
                </a:lnTo>
                <a:lnTo>
                  <a:pt x="199" y="28"/>
                </a:lnTo>
                <a:lnTo>
                  <a:pt x="200" y="29"/>
                </a:lnTo>
                <a:lnTo>
                  <a:pt x="201" y="29"/>
                </a:lnTo>
                <a:lnTo>
                  <a:pt x="201" y="29"/>
                </a:lnTo>
                <a:lnTo>
                  <a:pt x="201" y="28"/>
                </a:lnTo>
                <a:lnTo>
                  <a:pt x="202" y="28"/>
                </a:lnTo>
                <a:lnTo>
                  <a:pt x="202" y="29"/>
                </a:lnTo>
                <a:lnTo>
                  <a:pt x="203" y="29"/>
                </a:lnTo>
                <a:lnTo>
                  <a:pt x="204" y="29"/>
                </a:lnTo>
                <a:lnTo>
                  <a:pt x="204" y="30"/>
                </a:lnTo>
                <a:lnTo>
                  <a:pt x="205" y="30"/>
                </a:lnTo>
                <a:lnTo>
                  <a:pt x="205" y="30"/>
                </a:lnTo>
                <a:lnTo>
                  <a:pt x="206" y="30"/>
                </a:lnTo>
                <a:lnTo>
                  <a:pt x="206" y="29"/>
                </a:lnTo>
                <a:lnTo>
                  <a:pt x="207" y="29"/>
                </a:lnTo>
                <a:lnTo>
                  <a:pt x="207" y="30"/>
                </a:lnTo>
                <a:lnTo>
                  <a:pt x="208" y="30"/>
                </a:lnTo>
                <a:lnTo>
                  <a:pt x="208" y="30"/>
                </a:lnTo>
                <a:lnTo>
                  <a:pt x="208" y="29"/>
                </a:lnTo>
                <a:lnTo>
                  <a:pt x="209" y="29"/>
                </a:lnTo>
                <a:lnTo>
                  <a:pt x="210" y="29"/>
                </a:lnTo>
                <a:lnTo>
                  <a:pt x="211" y="29"/>
                </a:lnTo>
                <a:lnTo>
                  <a:pt x="210" y="29"/>
                </a:lnTo>
                <a:lnTo>
                  <a:pt x="211" y="28"/>
                </a:lnTo>
                <a:lnTo>
                  <a:pt x="212" y="28"/>
                </a:lnTo>
                <a:lnTo>
                  <a:pt x="212" y="29"/>
                </a:lnTo>
                <a:lnTo>
                  <a:pt x="212" y="28"/>
                </a:lnTo>
                <a:lnTo>
                  <a:pt x="212" y="27"/>
                </a:lnTo>
                <a:lnTo>
                  <a:pt x="212" y="27"/>
                </a:lnTo>
                <a:lnTo>
                  <a:pt x="212" y="27"/>
                </a:lnTo>
                <a:lnTo>
                  <a:pt x="213" y="26"/>
                </a:lnTo>
                <a:lnTo>
                  <a:pt x="214" y="25"/>
                </a:lnTo>
                <a:lnTo>
                  <a:pt x="215" y="25"/>
                </a:lnTo>
                <a:lnTo>
                  <a:pt x="215" y="24"/>
                </a:lnTo>
                <a:lnTo>
                  <a:pt x="215" y="24"/>
                </a:lnTo>
                <a:lnTo>
                  <a:pt x="215" y="24"/>
                </a:lnTo>
                <a:lnTo>
                  <a:pt x="215" y="24"/>
                </a:lnTo>
                <a:lnTo>
                  <a:pt x="215" y="24"/>
                </a:lnTo>
                <a:lnTo>
                  <a:pt x="215" y="24"/>
                </a:lnTo>
                <a:lnTo>
                  <a:pt x="215" y="24"/>
                </a:lnTo>
                <a:lnTo>
                  <a:pt x="215" y="23"/>
                </a:lnTo>
                <a:lnTo>
                  <a:pt x="215" y="23"/>
                </a:lnTo>
                <a:lnTo>
                  <a:pt x="215" y="24"/>
                </a:lnTo>
                <a:lnTo>
                  <a:pt x="215" y="23"/>
                </a:lnTo>
                <a:lnTo>
                  <a:pt x="216" y="23"/>
                </a:lnTo>
                <a:lnTo>
                  <a:pt x="216" y="22"/>
                </a:lnTo>
                <a:lnTo>
                  <a:pt x="217" y="22"/>
                </a:lnTo>
                <a:lnTo>
                  <a:pt x="217" y="21"/>
                </a:lnTo>
                <a:lnTo>
                  <a:pt x="216" y="21"/>
                </a:lnTo>
                <a:lnTo>
                  <a:pt x="217" y="21"/>
                </a:lnTo>
                <a:lnTo>
                  <a:pt x="217" y="21"/>
                </a:lnTo>
                <a:lnTo>
                  <a:pt x="218" y="21"/>
                </a:lnTo>
                <a:lnTo>
                  <a:pt x="217" y="21"/>
                </a:lnTo>
                <a:lnTo>
                  <a:pt x="217" y="20"/>
                </a:lnTo>
                <a:lnTo>
                  <a:pt x="218" y="20"/>
                </a:lnTo>
                <a:lnTo>
                  <a:pt x="219" y="20"/>
                </a:lnTo>
                <a:lnTo>
                  <a:pt x="218" y="20"/>
                </a:lnTo>
                <a:lnTo>
                  <a:pt x="219" y="20"/>
                </a:lnTo>
                <a:lnTo>
                  <a:pt x="219" y="19"/>
                </a:lnTo>
                <a:lnTo>
                  <a:pt x="219" y="20"/>
                </a:lnTo>
                <a:lnTo>
                  <a:pt x="219" y="20"/>
                </a:lnTo>
                <a:lnTo>
                  <a:pt x="219" y="19"/>
                </a:lnTo>
                <a:lnTo>
                  <a:pt x="220" y="19"/>
                </a:lnTo>
                <a:lnTo>
                  <a:pt x="220" y="18"/>
                </a:lnTo>
                <a:lnTo>
                  <a:pt x="220" y="19"/>
                </a:lnTo>
                <a:lnTo>
                  <a:pt x="221" y="19"/>
                </a:lnTo>
                <a:lnTo>
                  <a:pt x="221" y="18"/>
                </a:lnTo>
                <a:lnTo>
                  <a:pt x="221" y="19"/>
                </a:lnTo>
                <a:lnTo>
                  <a:pt x="222" y="19"/>
                </a:lnTo>
                <a:lnTo>
                  <a:pt x="222" y="18"/>
                </a:lnTo>
                <a:lnTo>
                  <a:pt x="222" y="19"/>
                </a:lnTo>
                <a:lnTo>
                  <a:pt x="222" y="19"/>
                </a:lnTo>
                <a:lnTo>
                  <a:pt x="222" y="18"/>
                </a:lnTo>
                <a:lnTo>
                  <a:pt x="223" y="18"/>
                </a:lnTo>
                <a:lnTo>
                  <a:pt x="223" y="19"/>
                </a:lnTo>
                <a:lnTo>
                  <a:pt x="223" y="18"/>
                </a:lnTo>
                <a:lnTo>
                  <a:pt x="224" y="18"/>
                </a:lnTo>
                <a:lnTo>
                  <a:pt x="224" y="17"/>
                </a:lnTo>
                <a:lnTo>
                  <a:pt x="225" y="17"/>
                </a:lnTo>
                <a:lnTo>
                  <a:pt x="226" y="17"/>
                </a:lnTo>
                <a:lnTo>
                  <a:pt x="226" y="18"/>
                </a:lnTo>
                <a:lnTo>
                  <a:pt x="226" y="17"/>
                </a:lnTo>
                <a:lnTo>
                  <a:pt x="226" y="17"/>
                </a:lnTo>
                <a:lnTo>
                  <a:pt x="226" y="18"/>
                </a:lnTo>
                <a:lnTo>
                  <a:pt x="227" y="18"/>
                </a:lnTo>
                <a:lnTo>
                  <a:pt x="227" y="19"/>
                </a:lnTo>
                <a:lnTo>
                  <a:pt x="228" y="19"/>
                </a:lnTo>
                <a:lnTo>
                  <a:pt x="228" y="18"/>
                </a:lnTo>
                <a:lnTo>
                  <a:pt x="229" y="18"/>
                </a:lnTo>
                <a:lnTo>
                  <a:pt x="229" y="19"/>
                </a:lnTo>
                <a:lnTo>
                  <a:pt x="229" y="18"/>
                </a:lnTo>
                <a:lnTo>
                  <a:pt x="229" y="18"/>
                </a:lnTo>
                <a:lnTo>
                  <a:pt x="229" y="18"/>
                </a:lnTo>
                <a:lnTo>
                  <a:pt x="229" y="17"/>
                </a:lnTo>
                <a:lnTo>
                  <a:pt x="229" y="17"/>
                </a:lnTo>
                <a:lnTo>
                  <a:pt x="229" y="18"/>
                </a:lnTo>
                <a:lnTo>
                  <a:pt x="229" y="17"/>
                </a:lnTo>
                <a:lnTo>
                  <a:pt x="229" y="17"/>
                </a:lnTo>
                <a:lnTo>
                  <a:pt x="230" y="17"/>
                </a:lnTo>
                <a:lnTo>
                  <a:pt x="230" y="17"/>
                </a:lnTo>
                <a:lnTo>
                  <a:pt x="231" y="17"/>
                </a:lnTo>
                <a:lnTo>
                  <a:pt x="231" y="17"/>
                </a:lnTo>
                <a:lnTo>
                  <a:pt x="231" y="17"/>
                </a:lnTo>
                <a:lnTo>
                  <a:pt x="232" y="17"/>
                </a:lnTo>
                <a:lnTo>
                  <a:pt x="231" y="17"/>
                </a:lnTo>
                <a:lnTo>
                  <a:pt x="232" y="17"/>
                </a:lnTo>
                <a:lnTo>
                  <a:pt x="233" y="17"/>
                </a:lnTo>
                <a:lnTo>
                  <a:pt x="233" y="16"/>
                </a:lnTo>
                <a:lnTo>
                  <a:pt x="233" y="15"/>
                </a:lnTo>
                <a:lnTo>
                  <a:pt x="233" y="15"/>
                </a:lnTo>
                <a:lnTo>
                  <a:pt x="233" y="14"/>
                </a:lnTo>
                <a:lnTo>
                  <a:pt x="233" y="14"/>
                </a:lnTo>
                <a:lnTo>
                  <a:pt x="233" y="14"/>
                </a:lnTo>
                <a:lnTo>
                  <a:pt x="233" y="14"/>
                </a:lnTo>
                <a:lnTo>
                  <a:pt x="233" y="14"/>
                </a:lnTo>
                <a:lnTo>
                  <a:pt x="233" y="14"/>
                </a:lnTo>
                <a:lnTo>
                  <a:pt x="234" y="14"/>
                </a:lnTo>
                <a:lnTo>
                  <a:pt x="234" y="14"/>
                </a:lnTo>
                <a:lnTo>
                  <a:pt x="234" y="14"/>
                </a:lnTo>
                <a:lnTo>
                  <a:pt x="234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3"/>
                </a:lnTo>
                <a:lnTo>
                  <a:pt x="236" y="13"/>
                </a:lnTo>
                <a:lnTo>
                  <a:pt x="235" y="13"/>
                </a:lnTo>
                <a:lnTo>
                  <a:pt x="235" y="12"/>
                </a:lnTo>
                <a:lnTo>
                  <a:pt x="236" y="12"/>
                </a:lnTo>
                <a:lnTo>
                  <a:pt x="235" y="12"/>
                </a:lnTo>
                <a:lnTo>
                  <a:pt x="235" y="11"/>
                </a:lnTo>
                <a:lnTo>
                  <a:pt x="236" y="11"/>
                </a:lnTo>
                <a:lnTo>
                  <a:pt x="236" y="12"/>
                </a:lnTo>
                <a:lnTo>
                  <a:pt x="236" y="11"/>
                </a:lnTo>
                <a:lnTo>
                  <a:pt x="236" y="10"/>
                </a:lnTo>
                <a:lnTo>
                  <a:pt x="236" y="10"/>
                </a:lnTo>
                <a:lnTo>
                  <a:pt x="236" y="11"/>
                </a:lnTo>
                <a:lnTo>
                  <a:pt x="236" y="10"/>
                </a:lnTo>
                <a:lnTo>
                  <a:pt x="237" y="10"/>
                </a:lnTo>
                <a:lnTo>
                  <a:pt x="238" y="10"/>
                </a:lnTo>
                <a:lnTo>
                  <a:pt x="239" y="10"/>
                </a:lnTo>
                <a:lnTo>
                  <a:pt x="239" y="10"/>
                </a:lnTo>
                <a:lnTo>
                  <a:pt x="240" y="10"/>
                </a:lnTo>
                <a:lnTo>
                  <a:pt x="240" y="10"/>
                </a:lnTo>
                <a:lnTo>
                  <a:pt x="240" y="10"/>
                </a:lnTo>
                <a:lnTo>
                  <a:pt x="240" y="9"/>
                </a:lnTo>
                <a:lnTo>
                  <a:pt x="240" y="8"/>
                </a:lnTo>
                <a:lnTo>
                  <a:pt x="240" y="9"/>
                </a:lnTo>
                <a:lnTo>
                  <a:pt x="240" y="8"/>
                </a:lnTo>
                <a:lnTo>
                  <a:pt x="241" y="8"/>
                </a:lnTo>
                <a:lnTo>
                  <a:pt x="241" y="9"/>
                </a:lnTo>
                <a:lnTo>
                  <a:pt x="242" y="9"/>
                </a:lnTo>
                <a:lnTo>
                  <a:pt x="242" y="10"/>
                </a:lnTo>
                <a:lnTo>
                  <a:pt x="242" y="9"/>
                </a:lnTo>
                <a:lnTo>
                  <a:pt x="243" y="9"/>
                </a:lnTo>
                <a:lnTo>
                  <a:pt x="243" y="9"/>
                </a:lnTo>
                <a:lnTo>
                  <a:pt x="244" y="9"/>
                </a:lnTo>
                <a:lnTo>
                  <a:pt x="244" y="8"/>
                </a:lnTo>
                <a:lnTo>
                  <a:pt x="244" y="9"/>
                </a:lnTo>
                <a:lnTo>
                  <a:pt x="244" y="10"/>
                </a:lnTo>
                <a:lnTo>
                  <a:pt x="245" y="10"/>
                </a:lnTo>
                <a:lnTo>
                  <a:pt x="245" y="9"/>
                </a:lnTo>
                <a:lnTo>
                  <a:pt x="245" y="10"/>
                </a:lnTo>
                <a:lnTo>
                  <a:pt x="246" y="10"/>
                </a:lnTo>
                <a:lnTo>
                  <a:pt x="247" y="10"/>
                </a:lnTo>
                <a:lnTo>
                  <a:pt x="247" y="10"/>
                </a:lnTo>
                <a:lnTo>
                  <a:pt x="247" y="9"/>
                </a:lnTo>
                <a:lnTo>
                  <a:pt x="247" y="10"/>
                </a:lnTo>
                <a:lnTo>
                  <a:pt x="248" y="10"/>
                </a:lnTo>
                <a:lnTo>
                  <a:pt x="248" y="9"/>
                </a:lnTo>
                <a:lnTo>
                  <a:pt x="249" y="10"/>
                </a:lnTo>
                <a:lnTo>
                  <a:pt x="249" y="9"/>
                </a:lnTo>
                <a:lnTo>
                  <a:pt x="249" y="8"/>
                </a:lnTo>
                <a:lnTo>
                  <a:pt x="249" y="9"/>
                </a:lnTo>
                <a:lnTo>
                  <a:pt x="249" y="8"/>
                </a:lnTo>
                <a:lnTo>
                  <a:pt x="249" y="7"/>
                </a:lnTo>
                <a:lnTo>
                  <a:pt x="249" y="7"/>
                </a:lnTo>
                <a:lnTo>
                  <a:pt x="249" y="6"/>
                </a:lnTo>
                <a:lnTo>
                  <a:pt x="249" y="5"/>
                </a:lnTo>
                <a:lnTo>
                  <a:pt x="250" y="6"/>
                </a:lnTo>
                <a:lnTo>
                  <a:pt x="250" y="6"/>
                </a:lnTo>
                <a:lnTo>
                  <a:pt x="250" y="5"/>
                </a:lnTo>
                <a:lnTo>
                  <a:pt x="250" y="5"/>
                </a:lnTo>
                <a:lnTo>
                  <a:pt x="249" y="4"/>
                </a:lnTo>
                <a:lnTo>
                  <a:pt x="250" y="4"/>
                </a:lnTo>
                <a:lnTo>
                  <a:pt x="250" y="3"/>
                </a:lnTo>
                <a:lnTo>
                  <a:pt x="250" y="3"/>
                </a:lnTo>
                <a:lnTo>
                  <a:pt x="250" y="2"/>
                </a:lnTo>
                <a:lnTo>
                  <a:pt x="251" y="2"/>
                </a:lnTo>
                <a:lnTo>
                  <a:pt x="251" y="1"/>
                </a:lnTo>
                <a:lnTo>
                  <a:pt x="250" y="1"/>
                </a:lnTo>
                <a:lnTo>
                  <a:pt x="251" y="1"/>
                </a:lnTo>
                <a:lnTo>
                  <a:pt x="252" y="1"/>
                </a:lnTo>
                <a:lnTo>
                  <a:pt x="252" y="0"/>
                </a:lnTo>
                <a:lnTo>
                  <a:pt x="253" y="0"/>
                </a:lnTo>
                <a:lnTo>
                  <a:pt x="253" y="1"/>
                </a:lnTo>
                <a:lnTo>
                  <a:pt x="253" y="0"/>
                </a:lnTo>
                <a:lnTo>
                  <a:pt x="254" y="0"/>
                </a:lnTo>
                <a:lnTo>
                  <a:pt x="253" y="0"/>
                </a:lnTo>
                <a:lnTo>
                  <a:pt x="254" y="0"/>
                </a:lnTo>
                <a:lnTo>
                  <a:pt x="254" y="0"/>
                </a:lnTo>
                <a:lnTo>
                  <a:pt x="254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1C993FB1-E247-4982-AE6A-85D991470E60}"/>
              </a:ext>
            </a:extLst>
          </p:cNvPr>
          <p:cNvSpPr>
            <a:spLocks/>
          </p:cNvSpPr>
          <p:nvPr/>
        </p:nvSpPr>
        <p:spPr bwMode="auto">
          <a:xfrm>
            <a:off x="6153972" y="4943142"/>
            <a:ext cx="74613" cy="69850"/>
          </a:xfrm>
          <a:custGeom>
            <a:avLst/>
            <a:gdLst>
              <a:gd name="T0" fmla="*/ 47 w 47"/>
              <a:gd name="T1" fmla="*/ 17 h 44"/>
              <a:gd name="T2" fmla="*/ 26 w 47"/>
              <a:gd name="T3" fmla="*/ 44 h 44"/>
              <a:gd name="T4" fmla="*/ 14 w 47"/>
              <a:gd name="T5" fmla="*/ 35 h 44"/>
              <a:gd name="T6" fmla="*/ 0 w 47"/>
              <a:gd name="T7" fmla="*/ 22 h 44"/>
              <a:gd name="T8" fmla="*/ 1 w 47"/>
              <a:gd name="T9" fmla="*/ 19 h 44"/>
              <a:gd name="T10" fmla="*/ 4 w 47"/>
              <a:gd name="T11" fmla="*/ 19 h 44"/>
              <a:gd name="T12" fmla="*/ 10 w 47"/>
              <a:gd name="T13" fmla="*/ 23 h 44"/>
              <a:gd name="T14" fmla="*/ 11 w 47"/>
              <a:gd name="T15" fmla="*/ 23 h 44"/>
              <a:gd name="T16" fmla="*/ 14 w 47"/>
              <a:gd name="T17" fmla="*/ 17 h 44"/>
              <a:gd name="T18" fmla="*/ 23 w 47"/>
              <a:gd name="T19" fmla="*/ 17 h 44"/>
              <a:gd name="T20" fmla="*/ 25 w 47"/>
              <a:gd name="T21" fmla="*/ 13 h 44"/>
              <a:gd name="T22" fmla="*/ 24 w 47"/>
              <a:gd name="T23" fmla="*/ 10 h 44"/>
              <a:gd name="T24" fmla="*/ 28 w 47"/>
              <a:gd name="T25" fmla="*/ 7 h 44"/>
              <a:gd name="T26" fmla="*/ 29 w 47"/>
              <a:gd name="T27" fmla="*/ 0 h 44"/>
              <a:gd name="T28" fmla="*/ 31 w 47"/>
              <a:gd name="T29" fmla="*/ 0 h 44"/>
              <a:gd name="T30" fmla="*/ 36 w 47"/>
              <a:gd name="T31" fmla="*/ 0 h 44"/>
              <a:gd name="T32" fmla="*/ 38 w 47"/>
              <a:gd name="T33" fmla="*/ 3 h 44"/>
              <a:gd name="T34" fmla="*/ 36 w 47"/>
              <a:gd name="T35" fmla="*/ 6 h 44"/>
              <a:gd name="T36" fmla="*/ 38 w 47"/>
              <a:gd name="T37" fmla="*/ 10 h 44"/>
              <a:gd name="T38" fmla="*/ 39 w 47"/>
              <a:gd name="T39" fmla="*/ 12 h 44"/>
              <a:gd name="T40" fmla="*/ 44 w 47"/>
              <a:gd name="T41" fmla="*/ 13 h 44"/>
              <a:gd name="T42" fmla="*/ 45 w 47"/>
              <a:gd name="T43" fmla="*/ 15 h 44"/>
              <a:gd name="T44" fmla="*/ 47 w 47"/>
              <a:gd name="T45" fmla="*/ 1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44">
                <a:moveTo>
                  <a:pt x="47" y="17"/>
                </a:moveTo>
                <a:lnTo>
                  <a:pt x="26" y="44"/>
                </a:lnTo>
                <a:lnTo>
                  <a:pt x="14" y="35"/>
                </a:lnTo>
                <a:lnTo>
                  <a:pt x="0" y="22"/>
                </a:lnTo>
                <a:lnTo>
                  <a:pt x="1" y="19"/>
                </a:lnTo>
                <a:lnTo>
                  <a:pt x="4" y="19"/>
                </a:lnTo>
                <a:lnTo>
                  <a:pt x="10" y="23"/>
                </a:lnTo>
                <a:lnTo>
                  <a:pt x="11" y="23"/>
                </a:lnTo>
                <a:lnTo>
                  <a:pt x="14" y="17"/>
                </a:lnTo>
                <a:lnTo>
                  <a:pt x="23" y="17"/>
                </a:lnTo>
                <a:lnTo>
                  <a:pt x="25" y="13"/>
                </a:lnTo>
                <a:lnTo>
                  <a:pt x="24" y="10"/>
                </a:lnTo>
                <a:lnTo>
                  <a:pt x="28" y="7"/>
                </a:lnTo>
                <a:lnTo>
                  <a:pt x="29" y="0"/>
                </a:lnTo>
                <a:lnTo>
                  <a:pt x="31" y="0"/>
                </a:lnTo>
                <a:lnTo>
                  <a:pt x="36" y="0"/>
                </a:lnTo>
                <a:lnTo>
                  <a:pt x="38" y="3"/>
                </a:lnTo>
                <a:lnTo>
                  <a:pt x="36" y="6"/>
                </a:lnTo>
                <a:lnTo>
                  <a:pt x="38" y="10"/>
                </a:lnTo>
                <a:lnTo>
                  <a:pt x="39" y="12"/>
                </a:lnTo>
                <a:lnTo>
                  <a:pt x="44" y="13"/>
                </a:lnTo>
                <a:lnTo>
                  <a:pt x="45" y="15"/>
                </a:lnTo>
                <a:lnTo>
                  <a:pt x="47" y="17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39F720BB-F040-40EB-A330-5458CDDBFA39}"/>
              </a:ext>
            </a:extLst>
          </p:cNvPr>
          <p:cNvSpPr>
            <a:spLocks/>
          </p:cNvSpPr>
          <p:nvPr/>
        </p:nvSpPr>
        <p:spPr bwMode="auto">
          <a:xfrm>
            <a:off x="5631684" y="3892217"/>
            <a:ext cx="896938" cy="1087437"/>
          </a:xfrm>
          <a:custGeom>
            <a:avLst/>
            <a:gdLst>
              <a:gd name="T0" fmla="*/ 252 w 565"/>
              <a:gd name="T1" fmla="*/ 14 h 685"/>
              <a:gd name="T2" fmla="*/ 281 w 565"/>
              <a:gd name="T3" fmla="*/ 42 h 685"/>
              <a:gd name="T4" fmla="*/ 311 w 565"/>
              <a:gd name="T5" fmla="*/ 48 h 685"/>
              <a:gd name="T6" fmla="*/ 332 w 565"/>
              <a:gd name="T7" fmla="*/ 69 h 685"/>
              <a:gd name="T8" fmla="*/ 367 w 565"/>
              <a:gd name="T9" fmla="*/ 79 h 685"/>
              <a:gd name="T10" fmla="*/ 413 w 565"/>
              <a:gd name="T11" fmla="*/ 90 h 685"/>
              <a:gd name="T12" fmla="*/ 448 w 565"/>
              <a:gd name="T13" fmla="*/ 107 h 685"/>
              <a:gd name="T14" fmla="*/ 455 w 565"/>
              <a:gd name="T15" fmla="*/ 147 h 685"/>
              <a:gd name="T16" fmla="*/ 440 w 565"/>
              <a:gd name="T17" fmla="*/ 174 h 685"/>
              <a:gd name="T18" fmla="*/ 444 w 565"/>
              <a:gd name="T19" fmla="*/ 197 h 685"/>
              <a:gd name="T20" fmla="*/ 450 w 565"/>
              <a:gd name="T21" fmla="*/ 235 h 685"/>
              <a:gd name="T22" fmla="*/ 438 w 565"/>
              <a:gd name="T23" fmla="*/ 271 h 685"/>
              <a:gd name="T24" fmla="*/ 469 w 565"/>
              <a:gd name="T25" fmla="*/ 290 h 685"/>
              <a:gd name="T26" fmla="*/ 484 w 565"/>
              <a:gd name="T27" fmla="*/ 317 h 685"/>
              <a:gd name="T28" fmla="*/ 511 w 565"/>
              <a:gd name="T29" fmla="*/ 332 h 685"/>
              <a:gd name="T30" fmla="*/ 534 w 565"/>
              <a:gd name="T31" fmla="*/ 352 h 685"/>
              <a:gd name="T32" fmla="*/ 563 w 565"/>
              <a:gd name="T33" fmla="*/ 366 h 685"/>
              <a:gd name="T34" fmla="*/ 565 w 565"/>
              <a:gd name="T35" fmla="*/ 395 h 685"/>
              <a:gd name="T36" fmla="*/ 553 w 565"/>
              <a:gd name="T37" fmla="*/ 403 h 685"/>
              <a:gd name="T38" fmla="*/ 545 w 565"/>
              <a:gd name="T39" fmla="*/ 417 h 685"/>
              <a:gd name="T40" fmla="*/ 540 w 565"/>
              <a:gd name="T41" fmla="*/ 431 h 685"/>
              <a:gd name="T42" fmla="*/ 521 w 565"/>
              <a:gd name="T43" fmla="*/ 436 h 685"/>
              <a:gd name="T44" fmla="*/ 505 w 565"/>
              <a:gd name="T45" fmla="*/ 441 h 685"/>
              <a:gd name="T46" fmla="*/ 492 w 565"/>
              <a:gd name="T47" fmla="*/ 441 h 685"/>
              <a:gd name="T48" fmla="*/ 487 w 565"/>
              <a:gd name="T49" fmla="*/ 451 h 685"/>
              <a:gd name="T50" fmla="*/ 472 w 565"/>
              <a:gd name="T51" fmla="*/ 457 h 685"/>
              <a:gd name="T52" fmla="*/ 462 w 565"/>
              <a:gd name="T53" fmla="*/ 465 h 685"/>
              <a:gd name="T54" fmla="*/ 445 w 565"/>
              <a:gd name="T55" fmla="*/ 520 h 685"/>
              <a:gd name="T56" fmla="*/ 427 w 565"/>
              <a:gd name="T57" fmla="*/ 548 h 685"/>
              <a:gd name="T58" fmla="*/ 437 w 565"/>
              <a:gd name="T59" fmla="*/ 585 h 685"/>
              <a:gd name="T60" fmla="*/ 430 w 565"/>
              <a:gd name="T61" fmla="*/ 611 h 685"/>
              <a:gd name="T62" fmla="*/ 420 w 565"/>
              <a:gd name="T63" fmla="*/ 623 h 685"/>
              <a:gd name="T64" fmla="*/ 408 w 565"/>
              <a:gd name="T65" fmla="*/ 631 h 685"/>
              <a:gd name="T66" fmla="*/ 401 w 565"/>
              <a:gd name="T67" fmla="*/ 644 h 685"/>
              <a:gd name="T68" fmla="*/ 397 w 565"/>
              <a:gd name="T69" fmla="*/ 655 h 685"/>
              <a:gd name="T70" fmla="*/ 386 w 565"/>
              <a:gd name="T71" fmla="*/ 663 h 685"/>
              <a:gd name="T72" fmla="*/ 322 w 565"/>
              <a:gd name="T73" fmla="*/ 671 h 685"/>
              <a:gd name="T74" fmla="*/ 309 w 565"/>
              <a:gd name="T75" fmla="*/ 644 h 685"/>
              <a:gd name="T76" fmla="*/ 299 w 565"/>
              <a:gd name="T77" fmla="*/ 618 h 685"/>
              <a:gd name="T78" fmla="*/ 319 w 565"/>
              <a:gd name="T79" fmla="*/ 595 h 685"/>
              <a:gd name="T80" fmla="*/ 328 w 565"/>
              <a:gd name="T81" fmla="*/ 572 h 685"/>
              <a:gd name="T82" fmla="*/ 318 w 565"/>
              <a:gd name="T83" fmla="*/ 546 h 685"/>
              <a:gd name="T84" fmla="*/ 311 w 565"/>
              <a:gd name="T85" fmla="*/ 526 h 685"/>
              <a:gd name="T86" fmla="*/ 332 w 565"/>
              <a:gd name="T87" fmla="*/ 495 h 685"/>
              <a:gd name="T88" fmla="*/ 354 w 565"/>
              <a:gd name="T89" fmla="*/ 485 h 685"/>
              <a:gd name="T90" fmla="*/ 346 w 565"/>
              <a:gd name="T91" fmla="*/ 466 h 685"/>
              <a:gd name="T92" fmla="*/ 322 w 565"/>
              <a:gd name="T93" fmla="*/ 454 h 685"/>
              <a:gd name="T94" fmla="*/ 308 w 565"/>
              <a:gd name="T95" fmla="*/ 427 h 685"/>
              <a:gd name="T96" fmla="*/ 288 w 565"/>
              <a:gd name="T97" fmla="*/ 399 h 685"/>
              <a:gd name="T98" fmla="*/ 273 w 565"/>
              <a:gd name="T99" fmla="*/ 377 h 685"/>
              <a:gd name="T100" fmla="*/ 254 w 565"/>
              <a:gd name="T101" fmla="*/ 359 h 685"/>
              <a:gd name="T102" fmla="*/ 227 w 565"/>
              <a:gd name="T103" fmla="*/ 248 h 685"/>
              <a:gd name="T104" fmla="*/ 195 w 565"/>
              <a:gd name="T105" fmla="*/ 217 h 685"/>
              <a:gd name="T106" fmla="*/ 149 w 565"/>
              <a:gd name="T107" fmla="*/ 156 h 685"/>
              <a:gd name="T108" fmla="*/ 129 w 565"/>
              <a:gd name="T109" fmla="*/ 131 h 685"/>
              <a:gd name="T110" fmla="*/ 113 w 565"/>
              <a:gd name="T111" fmla="*/ 106 h 685"/>
              <a:gd name="T112" fmla="*/ 89 w 565"/>
              <a:gd name="T113" fmla="*/ 91 h 685"/>
              <a:gd name="T114" fmla="*/ 45 w 565"/>
              <a:gd name="T115" fmla="*/ 42 h 685"/>
              <a:gd name="T116" fmla="*/ 3 w 565"/>
              <a:gd name="T117" fmla="*/ 17 h 685"/>
              <a:gd name="T118" fmla="*/ 35 w 565"/>
              <a:gd name="T119" fmla="*/ 10 h 685"/>
              <a:gd name="T120" fmla="*/ 86 w 565"/>
              <a:gd name="T121" fmla="*/ 18 h 685"/>
              <a:gd name="T122" fmla="*/ 125 w 565"/>
              <a:gd name="T123" fmla="*/ 20 h 685"/>
              <a:gd name="T124" fmla="*/ 189 w 565"/>
              <a:gd name="T125" fmla="*/ 2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5" h="685">
                <a:moveTo>
                  <a:pt x="219" y="15"/>
                </a:moveTo>
                <a:lnTo>
                  <a:pt x="220" y="16"/>
                </a:lnTo>
                <a:lnTo>
                  <a:pt x="220" y="17"/>
                </a:lnTo>
                <a:lnTo>
                  <a:pt x="220" y="17"/>
                </a:lnTo>
                <a:lnTo>
                  <a:pt x="220" y="18"/>
                </a:lnTo>
                <a:lnTo>
                  <a:pt x="220" y="18"/>
                </a:lnTo>
                <a:lnTo>
                  <a:pt x="221" y="18"/>
                </a:lnTo>
                <a:lnTo>
                  <a:pt x="222" y="18"/>
                </a:lnTo>
                <a:lnTo>
                  <a:pt x="223" y="18"/>
                </a:lnTo>
                <a:lnTo>
                  <a:pt x="224" y="18"/>
                </a:lnTo>
                <a:lnTo>
                  <a:pt x="224" y="18"/>
                </a:lnTo>
                <a:lnTo>
                  <a:pt x="225" y="18"/>
                </a:lnTo>
                <a:lnTo>
                  <a:pt x="226" y="18"/>
                </a:lnTo>
                <a:lnTo>
                  <a:pt x="227" y="18"/>
                </a:lnTo>
                <a:lnTo>
                  <a:pt x="227" y="18"/>
                </a:lnTo>
                <a:lnTo>
                  <a:pt x="228" y="18"/>
                </a:lnTo>
                <a:lnTo>
                  <a:pt x="229" y="18"/>
                </a:lnTo>
                <a:lnTo>
                  <a:pt x="230" y="18"/>
                </a:lnTo>
                <a:lnTo>
                  <a:pt x="230" y="19"/>
                </a:lnTo>
                <a:lnTo>
                  <a:pt x="231" y="19"/>
                </a:lnTo>
                <a:lnTo>
                  <a:pt x="231" y="18"/>
                </a:lnTo>
                <a:lnTo>
                  <a:pt x="231" y="18"/>
                </a:lnTo>
                <a:lnTo>
                  <a:pt x="232" y="18"/>
                </a:lnTo>
                <a:lnTo>
                  <a:pt x="233" y="17"/>
                </a:lnTo>
                <a:lnTo>
                  <a:pt x="234" y="16"/>
                </a:lnTo>
                <a:lnTo>
                  <a:pt x="235" y="16"/>
                </a:lnTo>
                <a:lnTo>
                  <a:pt x="236" y="15"/>
                </a:lnTo>
                <a:lnTo>
                  <a:pt x="237" y="15"/>
                </a:lnTo>
                <a:lnTo>
                  <a:pt x="238" y="14"/>
                </a:lnTo>
                <a:lnTo>
                  <a:pt x="238" y="14"/>
                </a:lnTo>
                <a:lnTo>
                  <a:pt x="239" y="14"/>
                </a:lnTo>
                <a:lnTo>
                  <a:pt x="240" y="14"/>
                </a:lnTo>
                <a:lnTo>
                  <a:pt x="241" y="14"/>
                </a:lnTo>
                <a:lnTo>
                  <a:pt x="241" y="14"/>
                </a:lnTo>
                <a:lnTo>
                  <a:pt x="242" y="14"/>
                </a:lnTo>
                <a:lnTo>
                  <a:pt x="243" y="14"/>
                </a:lnTo>
                <a:lnTo>
                  <a:pt x="244" y="14"/>
                </a:lnTo>
                <a:lnTo>
                  <a:pt x="245" y="14"/>
                </a:lnTo>
                <a:lnTo>
                  <a:pt x="246" y="14"/>
                </a:lnTo>
                <a:lnTo>
                  <a:pt x="247" y="14"/>
                </a:lnTo>
                <a:lnTo>
                  <a:pt x="248" y="14"/>
                </a:lnTo>
                <a:lnTo>
                  <a:pt x="250" y="14"/>
                </a:lnTo>
                <a:lnTo>
                  <a:pt x="251" y="14"/>
                </a:lnTo>
                <a:lnTo>
                  <a:pt x="252" y="14"/>
                </a:lnTo>
                <a:lnTo>
                  <a:pt x="252" y="15"/>
                </a:lnTo>
                <a:lnTo>
                  <a:pt x="253" y="15"/>
                </a:lnTo>
                <a:lnTo>
                  <a:pt x="254" y="16"/>
                </a:lnTo>
                <a:lnTo>
                  <a:pt x="255" y="16"/>
                </a:lnTo>
                <a:lnTo>
                  <a:pt x="255" y="17"/>
                </a:lnTo>
                <a:lnTo>
                  <a:pt x="256" y="17"/>
                </a:lnTo>
                <a:lnTo>
                  <a:pt x="256" y="18"/>
                </a:lnTo>
                <a:lnTo>
                  <a:pt x="257" y="18"/>
                </a:lnTo>
                <a:lnTo>
                  <a:pt x="258" y="18"/>
                </a:lnTo>
                <a:lnTo>
                  <a:pt x="259" y="20"/>
                </a:lnTo>
                <a:lnTo>
                  <a:pt x="260" y="20"/>
                </a:lnTo>
                <a:lnTo>
                  <a:pt x="260" y="21"/>
                </a:lnTo>
                <a:lnTo>
                  <a:pt x="261" y="21"/>
                </a:lnTo>
                <a:lnTo>
                  <a:pt x="262" y="21"/>
                </a:lnTo>
                <a:lnTo>
                  <a:pt x="262" y="22"/>
                </a:lnTo>
                <a:lnTo>
                  <a:pt x="263" y="23"/>
                </a:lnTo>
                <a:lnTo>
                  <a:pt x="263" y="24"/>
                </a:lnTo>
                <a:lnTo>
                  <a:pt x="264" y="24"/>
                </a:lnTo>
                <a:lnTo>
                  <a:pt x="265" y="24"/>
                </a:lnTo>
                <a:lnTo>
                  <a:pt x="266" y="25"/>
                </a:lnTo>
                <a:lnTo>
                  <a:pt x="266" y="26"/>
                </a:lnTo>
                <a:lnTo>
                  <a:pt x="266" y="26"/>
                </a:lnTo>
                <a:lnTo>
                  <a:pt x="266" y="27"/>
                </a:lnTo>
                <a:lnTo>
                  <a:pt x="267" y="28"/>
                </a:lnTo>
                <a:lnTo>
                  <a:pt x="268" y="29"/>
                </a:lnTo>
                <a:lnTo>
                  <a:pt x="269" y="29"/>
                </a:lnTo>
                <a:lnTo>
                  <a:pt x="269" y="30"/>
                </a:lnTo>
                <a:lnTo>
                  <a:pt x="270" y="31"/>
                </a:lnTo>
                <a:lnTo>
                  <a:pt x="272" y="32"/>
                </a:lnTo>
                <a:lnTo>
                  <a:pt x="272" y="33"/>
                </a:lnTo>
                <a:lnTo>
                  <a:pt x="273" y="34"/>
                </a:lnTo>
                <a:lnTo>
                  <a:pt x="274" y="35"/>
                </a:lnTo>
                <a:lnTo>
                  <a:pt x="275" y="35"/>
                </a:lnTo>
                <a:lnTo>
                  <a:pt x="276" y="36"/>
                </a:lnTo>
                <a:lnTo>
                  <a:pt x="276" y="37"/>
                </a:lnTo>
                <a:lnTo>
                  <a:pt x="277" y="38"/>
                </a:lnTo>
                <a:lnTo>
                  <a:pt x="277" y="38"/>
                </a:lnTo>
                <a:lnTo>
                  <a:pt x="278" y="38"/>
                </a:lnTo>
                <a:lnTo>
                  <a:pt x="278" y="39"/>
                </a:lnTo>
                <a:lnTo>
                  <a:pt x="279" y="39"/>
                </a:lnTo>
                <a:lnTo>
                  <a:pt x="279" y="40"/>
                </a:lnTo>
                <a:lnTo>
                  <a:pt x="280" y="40"/>
                </a:lnTo>
                <a:lnTo>
                  <a:pt x="280" y="41"/>
                </a:lnTo>
                <a:lnTo>
                  <a:pt x="281" y="42"/>
                </a:lnTo>
                <a:lnTo>
                  <a:pt x="282" y="42"/>
                </a:lnTo>
                <a:lnTo>
                  <a:pt x="282" y="42"/>
                </a:lnTo>
                <a:lnTo>
                  <a:pt x="283" y="43"/>
                </a:lnTo>
                <a:lnTo>
                  <a:pt x="283" y="44"/>
                </a:lnTo>
                <a:lnTo>
                  <a:pt x="284" y="44"/>
                </a:lnTo>
                <a:lnTo>
                  <a:pt x="284" y="45"/>
                </a:lnTo>
                <a:lnTo>
                  <a:pt x="285" y="45"/>
                </a:lnTo>
                <a:lnTo>
                  <a:pt x="286" y="45"/>
                </a:lnTo>
                <a:lnTo>
                  <a:pt x="287" y="46"/>
                </a:lnTo>
                <a:lnTo>
                  <a:pt x="287" y="45"/>
                </a:lnTo>
                <a:lnTo>
                  <a:pt x="287" y="45"/>
                </a:lnTo>
                <a:lnTo>
                  <a:pt x="288" y="45"/>
                </a:lnTo>
                <a:lnTo>
                  <a:pt x="288" y="46"/>
                </a:lnTo>
                <a:lnTo>
                  <a:pt x="289" y="46"/>
                </a:lnTo>
                <a:lnTo>
                  <a:pt x="290" y="47"/>
                </a:lnTo>
                <a:lnTo>
                  <a:pt x="290" y="47"/>
                </a:lnTo>
                <a:lnTo>
                  <a:pt x="291" y="47"/>
                </a:lnTo>
                <a:lnTo>
                  <a:pt x="292" y="47"/>
                </a:lnTo>
                <a:lnTo>
                  <a:pt x="292" y="46"/>
                </a:lnTo>
                <a:lnTo>
                  <a:pt x="293" y="46"/>
                </a:lnTo>
                <a:lnTo>
                  <a:pt x="294" y="46"/>
                </a:lnTo>
                <a:lnTo>
                  <a:pt x="295" y="46"/>
                </a:lnTo>
                <a:lnTo>
                  <a:pt x="296" y="47"/>
                </a:lnTo>
                <a:lnTo>
                  <a:pt x="297" y="47"/>
                </a:lnTo>
                <a:lnTo>
                  <a:pt x="297" y="48"/>
                </a:lnTo>
                <a:lnTo>
                  <a:pt x="299" y="48"/>
                </a:lnTo>
                <a:lnTo>
                  <a:pt x="300" y="48"/>
                </a:lnTo>
                <a:lnTo>
                  <a:pt x="301" y="48"/>
                </a:lnTo>
                <a:lnTo>
                  <a:pt x="301" y="48"/>
                </a:lnTo>
                <a:lnTo>
                  <a:pt x="302" y="48"/>
                </a:lnTo>
                <a:lnTo>
                  <a:pt x="303" y="47"/>
                </a:lnTo>
                <a:lnTo>
                  <a:pt x="304" y="47"/>
                </a:lnTo>
                <a:lnTo>
                  <a:pt x="304" y="47"/>
                </a:lnTo>
                <a:lnTo>
                  <a:pt x="305" y="47"/>
                </a:lnTo>
                <a:lnTo>
                  <a:pt x="305" y="46"/>
                </a:lnTo>
                <a:lnTo>
                  <a:pt x="306" y="46"/>
                </a:lnTo>
                <a:lnTo>
                  <a:pt x="307" y="45"/>
                </a:lnTo>
                <a:lnTo>
                  <a:pt x="308" y="45"/>
                </a:lnTo>
                <a:lnTo>
                  <a:pt x="308" y="46"/>
                </a:lnTo>
                <a:lnTo>
                  <a:pt x="309" y="46"/>
                </a:lnTo>
                <a:lnTo>
                  <a:pt x="311" y="46"/>
                </a:lnTo>
                <a:lnTo>
                  <a:pt x="311" y="47"/>
                </a:lnTo>
                <a:lnTo>
                  <a:pt x="311" y="47"/>
                </a:lnTo>
                <a:lnTo>
                  <a:pt x="311" y="48"/>
                </a:lnTo>
                <a:lnTo>
                  <a:pt x="312" y="48"/>
                </a:lnTo>
                <a:lnTo>
                  <a:pt x="312" y="49"/>
                </a:lnTo>
                <a:lnTo>
                  <a:pt x="312" y="49"/>
                </a:lnTo>
                <a:lnTo>
                  <a:pt x="312" y="50"/>
                </a:lnTo>
                <a:lnTo>
                  <a:pt x="313" y="50"/>
                </a:lnTo>
                <a:lnTo>
                  <a:pt x="314" y="50"/>
                </a:lnTo>
                <a:lnTo>
                  <a:pt x="314" y="51"/>
                </a:lnTo>
                <a:lnTo>
                  <a:pt x="315" y="51"/>
                </a:lnTo>
                <a:lnTo>
                  <a:pt x="315" y="51"/>
                </a:lnTo>
                <a:lnTo>
                  <a:pt x="316" y="51"/>
                </a:lnTo>
                <a:lnTo>
                  <a:pt x="317" y="51"/>
                </a:lnTo>
                <a:lnTo>
                  <a:pt x="317" y="52"/>
                </a:lnTo>
                <a:lnTo>
                  <a:pt x="318" y="52"/>
                </a:lnTo>
                <a:lnTo>
                  <a:pt x="318" y="52"/>
                </a:lnTo>
                <a:lnTo>
                  <a:pt x="319" y="52"/>
                </a:lnTo>
                <a:lnTo>
                  <a:pt x="320" y="52"/>
                </a:lnTo>
                <a:lnTo>
                  <a:pt x="321" y="52"/>
                </a:lnTo>
                <a:lnTo>
                  <a:pt x="321" y="53"/>
                </a:lnTo>
                <a:lnTo>
                  <a:pt x="322" y="53"/>
                </a:lnTo>
                <a:lnTo>
                  <a:pt x="322" y="54"/>
                </a:lnTo>
                <a:lnTo>
                  <a:pt x="322" y="54"/>
                </a:lnTo>
                <a:lnTo>
                  <a:pt x="322" y="55"/>
                </a:lnTo>
                <a:lnTo>
                  <a:pt x="322" y="55"/>
                </a:lnTo>
                <a:lnTo>
                  <a:pt x="323" y="56"/>
                </a:lnTo>
                <a:lnTo>
                  <a:pt x="323" y="57"/>
                </a:lnTo>
                <a:lnTo>
                  <a:pt x="324" y="57"/>
                </a:lnTo>
                <a:lnTo>
                  <a:pt x="325" y="57"/>
                </a:lnTo>
                <a:lnTo>
                  <a:pt x="325" y="58"/>
                </a:lnTo>
                <a:lnTo>
                  <a:pt x="325" y="58"/>
                </a:lnTo>
                <a:lnTo>
                  <a:pt x="325" y="59"/>
                </a:lnTo>
                <a:lnTo>
                  <a:pt x="325" y="59"/>
                </a:lnTo>
                <a:lnTo>
                  <a:pt x="326" y="59"/>
                </a:lnTo>
                <a:lnTo>
                  <a:pt x="326" y="61"/>
                </a:lnTo>
                <a:lnTo>
                  <a:pt x="326" y="62"/>
                </a:lnTo>
                <a:lnTo>
                  <a:pt x="327" y="63"/>
                </a:lnTo>
                <a:lnTo>
                  <a:pt x="328" y="64"/>
                </a:lnTo>
                <a:lnTo>
                  <a:pt x="328" y="65"/>
                </a:lnTo>
                <a:lnTo>
                  <a:pt x="328" y="66"/>
                </a:lnTo>
                <a:lnTo>
                  <a:pt x="329" y="66"/>
                </a:lnTo>
                <a:lnTo>
                  <a:pt x="329" y="67"/>
                </a:lnTo>
                <a:lnTo>
                  <a:pt x="329" y="68"/>
                </a:lnTo>
                <a:lnTo>
                  <a:pt x="330" y="68"/>
                </a:lnTo>
                <a:lnTo>
                  <a:pt x="331" y="69"/>
                </a:lnTo>
                <a:lnTo>
                  <a:pt x="332" y="69"/>
                </a:lnTo>
                <a:lnTo>
                  <a:pt x="332" y="69"/>
                </a:lnTo>
                <a:lnTo>
                  <a:pt x="333" y="69"/>
                </a:lnTo>
                <a:lnTo>
                  <a:pt x="333" y="70"/>
                </a:lnTo>
                <a:lnTo>
                  <a:pt x="334" y="70"/>
                </a:lnTo>
                <a:lnTo>
                  <a:pt x="335" y="70"/>
                </a:lnTo>
                <a:lnTo>
                  <a:pt x="336" y="70"/>
                </a:lnTo>
                <a:lnTo>
                  <a:pt x="336" y="70"/>
                </a:lnTo>
                <a:lnTo>
                  <a:pt x="337" y="70"/>
                </a:lnTo>
                <a:lnTo>
                  <a:pt x="338" y="70"/>
                </a:lnTo>
                <a:lnTo>
                  <a:pt x="339" y="69"/>
                </a:lnTo>
                <a:lnTo>
                  <a:pt x="340" y="69"/>
                </a:lnTo>
                <a:lnTo>
                  <a:pt x="341" y="69"/>
                </a:lnTo>
                <a:lnTo>
                  <a:pt x="342" y="69"/>
                </a:lnTo>
                <a:lnTo>
                  <a:pt x="343" y="69"/>
                </a:lnTo>
                <a:lnTo>
                  <a:pt x="343" y="69"/>
                </a:lnTo>
                <a:lnTo>
                  <a:pt x="343" y="70"/>
                </a:lnTo>
                <a:lnTo>
                  <a:pt x="344" y="70"/>
                </a:lnTo>
                <a:lnTo>
                  <a:pt x="345" y="70"/>
                </a:lnTo>
                <a:lnTo>
                  <a:pt x="346" y="70"/>
                </a:lnTo>
                <a:lnTo>
                  <a:pt x="346" y="71"/>
                </a:lnTo>
                <a:lnTo>
                  <a:pt x="346" y="72"/>
                </a:lnTo>
                <a:lnTo>
                  <a:pt x="347" y="72"/>
                </a:lnTo>
                <a:lnTo>
                  <a:pt x="348" y="72"/>
                </a:lnTo>
                <a:lnTo>
                  <a:pt x="350" y="72"/>
                </a:lnTo>
                <a:lnTo>
                  <a:pt x="351" y="73"/>
                </a:lnTo>
                <a:lnTo>
                  <a:pt x="353" y="73"/>
                </a:lnTo>
                <a:lnTo>
                  <a:pt x="353" y="73"/>
                </a:lnTo>
                <a:lnTo>
                  <a:pt x="355" y="73"/>
                </a:lnTo>
                <a:lnTo>
                  <a:pt x="357" y="73"/>
                </a:lnTo>
                <a:lnTo>
                  <a:pt x="358" y="73"/>
                </a:lnTo>
                <a:lnTo>
                  <a:pt x="359" y="73"/>
                </a:lnTo>
                <a:lnTo>
                  <a:pt x="360" y="73"/>
                </a:lnTo>
                <a:lnTo>
                  <a:pt x="360" y="73"/>
                </a:lnTo>
                <a:lnTo>
                  <a:pt x="361" y="74"/>
                </a:lnTo>
                <a:lnTo>
                  <a:pt x="362" y="74"/>
                </a:lnTo>
                <a:lnTo>
                  <a:pt x="364" y="76"/>
                </a:lnTo>
                <a:lnTo>
                  <a:pt x="365" y="76"/>
                </a:lnTo>
                <a:lnTo>
                  <a:pt x="365" y="76"/>
                </a:lnTo>
                <a:lnTo>
                  <a:pt x="366" y="76"/>
                </a:lnTo>
                <a:lnTo>
                  <a:pt x="367" y="76"/>
                </a:lnTo>
                <a:lnTo>
                  <a:pt x="367" y="77"/>
                </a:lnTo>
                <a:lnTo>
                  <a:pt x="367" y="78"/>
                </a:lnTo>
                <a:lnTo>
                  <a:pt x="367" y="78"/>
                </a:lnTo>
                <a:lnTo>
                  <a:pt x="367" y="79"/>
                </a:lnTo>
                <a:lnTo>
                  <a:pt x="368" y="80"/>
                </a:lnTo>
                <a:lnTo>
                  <a:pt x="369" y="80"/>
                </a:lnTo>
                <a:lnTo>
                  <a:pt x="369" y="80"/>
                </a:lnTo>
                <a:lnTo>
                  <a:pt x="370" y="81"/>
                </a:lnTo>
                <a:lnTo>
                  <a:pt x="371" y="81"/>
                </a:lnTo>
                <a:lnTo>
                  <a:pt x="371" y="82"/>
                </a:lnTo>
                <a:lnTo>
                  <a:pt x="371" y="82"/>
                </a:lnTo>
                <a:lnTo>
                  <a:pt x="372" y="82"/>
                </a:lnTo>
                <a:lnTo>
                  <a:pt x="372" y="83"/>
                </a:lnTo>
                <a:lnTo>
                  <a:pt x="373" y="83"/>
                </a:lnTo>
                <a:lnTo>
                  <a:pt x="374" y="83"/>
                </a:lnTo>
                <a:lnTo>
                  <a:pt x="375" y="83"/>
                </a:lnTo>
                <a:lnTo>
                  <a:pt x="376" y="83"/>
                </a:lnTo>
                <a:lnTo>
                  <a:pt x="377" y="83"/>
                </a:lnTo>
                <a:lnTo>
                  <a:pt x="378" y="83"/>
                </a:lnTo>
                <a:lnTo>
                  <a:pt x="378" y="83"/>
                </a:lnTo>
                <a:lnTo>
                  <a:pt x="379" y="83"/>
                </a:lnTo>
                <a:lnTo>
                  <a:pt x="381" y="83"/>
                </a:lnTo>
                <a:lnTo>
                  <a:pt x="381" y="83"/>
                </a:lnTo>
                <a:lnTo>
                  <a:pt x="382" y="82"/>
                </a:lnTo>
                <a:lnTo>
                  <a:pt x="385" y="80"/>
                </a:lnTo>
                <a:lnTo>
                  <a:pt x="388" y="80"/>
                </a:lnTo>
                <a:lnTo>
                  <a:pt x="389" y="80"/>
                </a:lnTo>
                <a:lnTo>
                  <a:pt x="391" y="80"/>
                </a:lnTo>
                <a:lnTo>
                  <a:pt x="392" y="80"/>
                </a:lnTo>
                <a:lnTo>
                  <a:pt x="392" y="80"/>
                </a:lnTo>
                <a:lnTo>
                  <a:pt x="394" y="80"/>
                </a:lnTo>
                <a:lnTo>
                  <a:pt x="395" y="80"/>
                </a:lnTo>
                <a:lnTo>
                  <a:pt x="396" y="82"/>
                </a:lnTo>
                <a:lnTo>
                  <a:pt x="397" y="83"/>
                </a:lnTo>
                <a:lnTo>
                  <a:pt x="398" y="83"/>
                </a:lnTo>
                <a:lnTo>
                  <a:pt x="399" y="84"/>
                </a:lnTo>
                <a:lnTo>
                  <a:pt x="400" y="86"/>
                </a:lnTo>
                <a:lnTo>
                  <a:pt x="401" y="87"/>
                </a:lnTo>
                <a:lnTo>
                  <a:pt x="402" y="87"/>
                </a:lnTo>
                <a:lnTo>
                  <a:pt x="402" y="87"/>
                </a:lnTo>
                <a:lnTo>
                  <a:pt x="402" y="88"/>
                </a:lnTo>
                <a:lnTo>
                  <a:pt x="403" y="88"/>
                </a:lnTo>
                <a:lnTo>
                  <a:pt x="404" y="88"/>
                </a:lnTo>
                <a:lnTo>
                  <a:pt x="406" y="89"/>
                </a:lnTo>
                <a:lnTo>
                  <a:pt x="407" y="89"/>
                </a:lnTo>
                <a:lnTo>
                  <a:pt x="409" y="90"/>
                </a:lnTo>
                <a:lnTo>
                  <a:pt x="412" y="90"/>
                </a:lnTo>
                <a:lnTo>
                  <a:pt x="413" y="90"/>
                </a:lnTo>
                <a:lnTo>
                  <a:pt x="413" y="90"/>
                </a:lnTo>
                <a:lnTo>
                  <a:pt x="414" y="90"/>
                </a:lnTo>
                <a:lnTo>
                  <a:pt x="416" y="91"/>
                </a:lnTo>
                <a:lnTo>
                  <a:pt x="417" y="92"/>
                </a:lnTo>
                <a:lnTo>
                  <a:pt x="418" y="92"/>
                </a:lnTo>
                <a:lnTo>
                  <a:pt x="420" y="93"/>
                </a:lnTo>
                <a:lnTo>
                  <a:pt x="420" y="93"/>
                </a:lnTo>
                <a:lnTo>
                  <a:pt x="423" y="93"/>
                </a:lnTo>
                <a:lnTo>
                  <a:pt x="423" y="94"/>
                </a:lnTo>
                <a:lnTo>
                  <a:pt x="426" y="95"/>
                </a:lnTo>
                <a:lnTo>
                  <a:pt x="427" y="95"/>
                </a:lnTo>
                <a:lnTo>
                  <a:pt x="428" y="95"/>
                </a:lnTo>
                <a:lnTo>
                  <a:pt x="429" y="95"/>
                </a:lnTo>
                <a:lnTo>
                  <a:pt x="430" y="95"/>
                </a:lnTo>
                <a:lnTo>
                  <a:pt x="430" y="95"/>
                </a:lnTo>
                <a:lnTo>
                  <a:pt x="431" y="96"/>
                </a:lnTo>
                <a:lnTo>
                  <a:pt x="432" y="96"/>
                </a:lnTo>
                <a:lnTo>
                  <a:pt x="433" y="96"/>
                </a:lnTo>
                <a:lnTo>
                  <a:pt x="434" y="96"/>
                </a:lnTo>
                <a:lnTo>
                  <a:pt x="434" y="96"/>
                </a:lnTo>
                <a:lnTo>
                  <a:pt x="435" y="96"/>
                </a:lnTo>
                <a:lnTo>
                  <a:pt x="435" y="97"/>
                </a:lnTo>
                <a:lnTo>
                  <a:pt x="436" y="97"/>
                </a:lnTo>
                <a:lnTo>
                  <a:pt x="437" y="97"/>
                </a:lnTo>
                <a:lnTo>
                  <a:pt x="437" y="98"/>
                </a:lnTo>
                <a:lnTo>
                  <a:pt x="437" y="98"/>
                </a:lnTo>
                <a:lnTo>
                  <a:pt x="438" y="99"/>
                </a:lnTo>
                <a:lnTo>
                  <a:pt x="439" y="99"/>
                </a:lnTo>
                <a:lnTo>
                  <a:pt x="439" y="100"/>
                </a:lnTo>
                <a:lnTo>
                  <a:pt x="440" y="100"/>
                </a:lnTo>
                <a:lnTo>
                  <a:pt x="441" y="100"/>
                </a:lnTo>
                <a:lnTo>
                  <a:pt x="441" y="100"/>
                </a:lnTo>
                <a:lnTo>
                  <a:pt x="442" y="100"/>
                </a:lnTo>
                <a:lnTo>
                  <a:pt x="443" y="101"/>
                </a:lnTo>
                <a:lnTo>
                  <a:pt x="444" y="102"/>
                </a:lnTo>
                <a:lnTo>
                  <a:pt x="444" y="102"/>
                </a:lnTo>
                <a:lnTo>
                  <a:pt x="445" y="102"/>
                </a:lnTo>
                <a:lnTo>
                  <a:pt x="445" y="103"/>
                </a:lnTo>
                <a:lnTo>
                  <a:pt x="446" y="104"/>
                </a:lnTo>
                <a:lnTo>
                  <a:pt x="446" y="104"/>
                </a:lnTo>
                <a:lnTo>
                  <a:pt x="447" y="104"/>
                </a:lnTo>
                <a:lnTo>
                  <a:pt x="448" y="105"/>
                </a:lnTo>
                <a:lnTo>
                  <a:pt x="448" y="106"/>
                </a:lnTo>
                <a:lnTo>
                  <a:pt x="448" y="107"/>
                </a:lnTo>
                <a:lnTo>
                  <a:pt x="448" y="107"/>
                </a:lnTo>
                <a:lnTo>
                  <a:pt x="449" y="107"/>
                </a:lnTo>
                <a:lnTo>
                  <a:pt x="450" y="111"/>
                </a:lnTo>
                <a:lnTo>
                  <a:pt x="451" y="113"/>
                </a:lnTo>
                <a:lnTo>
                  <a:pt x="451" y="115"/>
                </a:lnTo>
                <a:lnTo>
                  <a:pt x="451" y="116"/>
                </a:lnTo>
                <a:lnTo>
                  <a:pt x="451" y="117"/>
                </a:lnTo>
                <a:lnTo>
                  <a:pt x="452" y="117"/>
                </a:lnTo>
                <a:lnTo>
                  <a:pt x="453" y="118"/>
                </a:lnTo>
                <a:lnTo>
                  <a:pt x="454" y="119"/>
                </a:lnTo>
                <a:lnTo>
                  <a:pt x="455" y="120"/>
                </a:lnTo>
                <a:lnTo>
                  <a:pt x="455" y="121"/>
                </a:lnTo>
                <a:lnTo>
                  <a:pt x="455" y="121"/>
                </a:lnTo>
                <a:lnTo>
                  <a:pt x="456" y="122"/>
                </a:lnTo>
                <a:lnTo>
                  <a:pt x="456" y="124"/>
                </a:lnTo>
                <a:lnTo>
                  <a:pt x="456" y="124"/>
                </a:lnTo>
                <a:lnTo>
                  <a:pt x="455" y="125"/>
                </a:lnTo>
                <a:lnTo>
                  <a:pt x="455" y="127"/>
                </a:lnTo>
                <a:lnTo>
                  <a:pt x="454" y="129"/>
                </a:lnTo>
                <a:lnTo>
                  <a:pt x="454" y="130"/>
                </a:lnTo>
                <a:lnTo>
                  <a:pt x="454" y="131"/>
                </a:lnTo>
                <a:lnTo>
                  <a:pt x="454" y="131"/>
                </a:lnTo>
                <a:lnTo>
                  <a:pt x="454" y="132"/>
                </a:lnTo>
                <a:lnTo>
                  <a:pt x="454" y="133"/>
                </a:lnTo>
                <a:lnTo>
                  <a:pt x="454" y="134"/>
                </a:lnTo>
                <a:lnTo>
                  <a:pt x="453" y="135"/>
                </a:lnTo>
                <a:lnTo>
                  <a:pt x="453" y="135"/>
                </a:lnTo>
                <a:lnTo>
                  <a:pt x="452" y="135"/>
                </a:lnTo>
                <a:lnTo>
                  <a:pt x="452" y="136"/>
                </a:lnTo>
                <a:lnTo>
                  <a:pt x="452" y="137"/>
                </a:lnTo>
                <a:lnTo>
                  <a:pt x="453" y="137"/>
                </a:lnTo>
                <a:lnTo>
                  <a:pt x="453" y="138"/>
                </a:lnTo>
                <a:lnTo>
                  <a:pt x="452" y="138"/>
                </a:lnTo>
                <a:lnTo>
                  <a:pt x="452" y="138"/>
                </a:lnTo>
                <a:lnTo>
                  <a:pt x="453" y="138"/>
                </a:lnTo>
                <a:lnTo>
                  <a:pt x="453" y="139"/>
                </a:lnTo>
                <a:lnTo>
                  <a:pt x="454" y="140"/>
                </a:lnTo>
                <a:lnTo>
                  <a:pt x="454" y="141"/>
                </a:lnTo>
                <a:lnTo>
                  <a:pt x="454" y="142"/>
                </a:lnTo>
                <a:lnTo>
                  <a:pt x="454" y="144"/>
                </a:lnTo>
                <a:lnTo>
                  <a:pt x="454" y="145"/>
                </a:lnTo>
                <a:lnTo>
                  <a:pt x="454" y="145"/>
                </a:lnTo>
                <a:lnTo>
                  <a:pt x="455" y="146"/>
                </a:lnTo>
                <a:lnTo>
                  <a:pt x="455" y="147"/>
                </a:lnTo>
                <a:lnTo>
                  <a:pt x="456" y="148"/>
                </a:lnTo>
                <a:lnTo>
                  <a:pt x="457" y="148"/>
                </a:lnTo>
                <a:lnTo>
                  <a:pt x="457" y="149"/>
                </a:lnTo>
                <a:lnTo>
                  <a:pt x="458" y="151"/>
                </a:lnTo>
                <a:lnTo>
                  <a:pt x="458" y="152"/>
                </a:lnTo>
                <a:lnTo>
                  <a:pt x="458" y="152"/>
                </a:lnTo>
                <a:lnTo>
                  <a:pt x="458" y="153"/>
                </a:lnTo>
                <a:lnTo>
                  <a:pt x="457" y="153"/>
                </a:lnTo>
                <a:lnTo>
                  <a:pt x="457" y="154"/>
                </a:lnTo>
                <a:lnTo>
                  <a:pt x="457" y="155"/>
                </a:lnTo>
                <a:lnTo>
                  <a:pt x="456" y="155"/>
                </a:lnTo>
                <a:lnTo>
                  <a:pt x="455" y="155"/>
                </a:lnTo>
                <a:lnTo>
                  <a:pt x="455" y="156"/>
                </a:lnTo>
                <a:lnTo>
                  <a:pt x="455" y="157"/>
                </a:lnTo>
                <a:lnTo>
                  <a:pt x="455" y="158"/>
                </a:lnTo>
                <a:lnTo>
                  <a:pt x="454" y="158"/>
                </a:lnTo>
                <a:lnTo>
                  <a:pt x="455" y="158"/>
                </a:lnTo>
                <a:lnTo>
                  <a:pt x="454" y="158"/>
                </a:lnTo>
                <a:lnTo>
                  <a:pt x="453" y="158"/>
                </a:lnTo>
                <a:lnTo>
                  <a:pt x="453" y="159"/>
                </a:lnTo>
                <a:lnTo>
                  <a:pt x="453" y="159"/>
                </a:lnTo>
                <a:lnTo>
                  <a:pt x="452" y="159"/>
                </a:lnTo>
                <a:lnTo>
                  <a:pt x="452" y="160"/>
                </a:lnTo>
                <a:lnTo>
                  <a:pt x="451" y="160"/>
                </a:lnTo>
                <a:lnTo>
                  <a:pt x="451" y="161"/>
                </a:lnTo>
                <a:lnTo>
                  <a:pt x="451" y="162"/>
                </a:lnTo>
                <a:lnTo>
                  <a:pt x="451" y="162"/>
                </a:lnTo>
                <a:lnTo>
                  <a:pt x="451" y="162"/>
                </a:lnTo>
                <a:lnTo>
                  <a:pt x="450" y="162"/>
                </a:lnTo>
                <a:lnTo>
                  <a:pt x="450" y="163"/>
                </a:lnTo>
                <a:lnTo>
                  <a:pt x="449" y="164"/>
                </a:lnTo>
                <a:lnTo>
                  <a:pt x="449" y="165"/>
                </a:lnTo>
                <a:lnTo>
                  <a:pt x="448" y="165"/>
                </a:lnTo>
                <a:lnTo>
                  <a:pt x="448" y="166"/>
                </a:lnTo>
                <a:lnTo>
                  <a:pt x="447" y="167"/>
                </a:lnTo>
                <a:lnTo>
                  <a:pt x="446" y="168"/>
                </a:lnTo>
                <a:lnTo>
                  <a:pt x="445" y="168"/>
                </a:lnTo>
                <a:lnTo>
                  <a:pt x="444" y="169"/>
                </a:lnTo>
                <a:lnTo>
                  <a:pt x="443" y="169"/>
                </a:lnTo>
                <a:lnTo>
                  <a:pt x="441" y="171"/>
                </a:lnTo>
                <a:lnTo>
                  <a:pt x="441" y="172"/>
                </a:lnTo>
                <a:lnTo>
                  <a:pt x="441" y="173"/>
                </a:lnTo>
                <a:lnTo>
                  <a:pt x="441" y="174"/>
                </a:lnTo>
                <a:lnTo>
                  <a:pt x="440" y="174"/>
                </a:lnTo>
                <a:lnTo>
                  <a:pt x="440" y="175"/>
                </a:lnTo>
                <a:lnTo>
                  <a:pt x="439" y="176"/>
                </a:lnTo>
                <a:lnTo>
                  <a:pt x="437" y="178"/>
                </a:lnTo>
                <a:lnTo>
                  <a:pt x="437" y="179"/>
                </a:lnTo>
                <a:lnTo>
                  <a:pt x="436" y="179"/>
                </a:lnTo>
                <a:lnTo>
                  <a:pt x="434" y="180"/>
                </a:lnTo>
                <a:lnTo>
                  <a:pt x="433" y="180"/>
                </a:lnTo>
                <a:lnTo>
                  <a:pt x="432" y="180"/>
                </a:lnTo>
                <a:lnTo>
                  <a:pt x="430" y="180"/>
                </a:lnTo>
                <a:lnTo>
                  <a:pt x="428" y="180"/>
                </a:lnTo>
                <a:lnTo>
                  <a:pt x="427" y="181"/>
                </a:lnTo>
                <a:lnTo>
                  <a:pt x="427" y="182"/>
                </a:lnTo>
                <a:lnTo>
                  <a:pt x="426" y="182"/>
                </a:lnTo>
                <a:lnTo>
                  <a:pt x="425" y="182"/>
                </a:lnTo>
                <a:lnTo>
                  <a:pt x="424" y="182"/>
                </a:lnTo>
                <a:lnTo>
                  <a:pt x="423" y="182"/>
                </a:lnTo>
                <a:lnTo>
                  <a:pt x="423" y="183"/>
                </a:lnTo>
                <a:lnTo>
                  <a:pt x="423" y="183"/>
                </a:lnTo>
                <a:lnTo>
                  <a:pt x="423" y="183"/>
                </a:lnTo>
                <a:lnTo>
                  <a:pt x="423" y="184"/>
                </a:lnTo>
                <a:lnTo>
                  <a:pt x="422" y="185"/>
                </a:lnTo>
                <a:lnTo>
                  <a:pt x="422" y="186"/>
                </a:lnTo>
                <a:lnTo>
                  <a:pt x="423" y="186"/>
                </a:lnTo>
                <a:lnTo>
                  <a:pt x="425" y="188"/>
                </a:lnTo>
                <a:lnTo>
                  <a:pt x="426" y="188"/>
                </a:lnTo>
                <a:lnTo>
                  <a:pt x="428" y="190"/>
                </a:lnTo>
                <a:lnTo>
                  <a:pt x="428" y="190"/>
                </a:lnTo>
                <a:lnTo>
                  <a:pt x="429" y="190"/>
                </a:lnTo>
                <a:lnTo>
                  <a:pt x="430" y="190"/>
                </a:lnTo>
                <a:lnTo>
                  <a:pt x="430" y="191"/>
                </a:lnTo>
                <a:lnTo>
                  <a:pt x="431" y="192"/>
                </a:lnTo>
                <a:lnTo>
                  <a:pt x="433" y="193"/>
                </a:lnTo>
                <a:lnTo>
                  <a:pt x="434" y="193"/>
                </a:lnTo>
                <a:lnTo>
                  <a:pt x="435" y="194"/>
                </a:lnTo>
                <a:lnTo>
                  <a:pt x="437" y="195"/>
                </a:lnTo>
                <a:lnTo>
                  <a:pt x="438" y="196"/>
                </a:lnTo>
                <a:lnTo>
                  <a:pt x="439" y="197"/>
                </a:lnTo>
                <a:lnTo>
                  <a:pt x="440" y="197"/>
                </a:lnTo>
                <a:lnTo>
                  <a:pt x="441" y="197"/>
                </a:lnTo>
                <a:lnTo>
                  <a:pt x="441" y="196"/>
                </a:lnTo>
                <a:lnTo>
                  <a:pt x="441" y="197"/>
                </a:lnTo>
                <a:lnTo>
                  <a:pt x="442" y="197"/>
                </a:lnTo>
                <a:lnTo>
                  <a:pt x="443" y="197"/>
                </a:lnTo>
                <a:lnTo>
                  <a:pt x="444" y="197"/>
                </a:lnTo>
                <a:lnTo>
                  <a:pt x="444" y="197"/>
                </a:lnTo>
                <a:lnTo>
                  <a:pt x="445" y="197"/>
                </a:lnTo>
                <a:lnTo>
                  <a:pt x="446" y="198"/>
                </a:lnTo>
                <a:lnTo>
                  <a:pt x="447" y="198"/>
                </a:lnTo>
                <a:lnTo>
                  <a:pt x="448" y="198"/>
                </a:lnTo>
                <a:lnTo>
                  <a:pt x="448" y="199"/>
                </a:lnTo>
                <a:lnTo>
                  <a:pt x="449" y="199"/>
                </a:lnTo>
                <a:lnTo>
                  <a:pt x="450" y="199"/>
                </a:lnTo>
                <a:lnTo>
                  <a:pt x="451" y="200"/>
                </a:lnTo>
                <a:lnTo>
                  <a:pt x="451" y="200"/>
                </a:lnTo>
                <a:lnTo>
                  <a:pt x="451" y="202"/>
                </a:lnTo>
                <a:lnTo>
                  <a:pt x="450" y="202"/>
                </a:lnTo>
                <a:lnTo>
                  <a:pt x="450" y="203"/>
                </a:lnTo>
                <a:lnTo>
                  <a:pt x="449" y="204"/>
                </a:lnTo>
                <a:lnTo>
                  <a:pt x="449" y="204"/>
                </a:lnTo>
                <a:lnTo>
                  <a:pt x="448" y="205"/>
                </a:lnTo>
                <a:lnTo>
                  <a:pt x="448" y="206"/>
                </a:lnTo>
                <a:lnTo>
                  <a:pt x="448" y="207"/>
                </a:lnTo>
                <a:lnTo>
                  <a:pt x="448" y="209"/>
                </a:lnTo>
                <a:lnTo>
                  <a:pt x="448" y="210"/>
                </a:lnTo>
                <a:lnTo>
                  <a:pt x="448" y="212"/>
                </a:lnTo>
                <a:lnTo>
                  <a:pt x="448" y="213"/>
                </a:lnTo>
                <a:lnTo>
                  <a:pt x="448" y="214"/>
                </a:lnTo>
                <a:lnTo>
                  <a:pt x="448" y="214"/>
                </a:lnTo>
                <a:lnTo>
                  <a:pt x="448" y="215"/>
                </a:lnTo>
                <a:lnTo>
                  <a:pt x="448" y="217"/>
                </a:lnTo>
                <a:lnTo>
                  <a:pt x="448" y="217"/>
                </a:lnTo>
                <a:lnTo>
                  <a:pt x="448" y="218"/>
                </a:lnTo>
                <a:lnTo>
                  <a:pt x="448" y="220"/>
                </a:lnTo>
                <a:lnTo>
                  <a:pt x="448" y="221"/>
                </a:lnTo>
                <a:lnTo>
                  <a:pt x="448" y="221"/>
                </a:lnTo>
                <a:lnTo>
                  <a:pt x="448" y="223"/>
                </a:lnTo>
                <a:lnTo>
                  <a:pt x="448" y="224"/>
                </a:lnTo>
                <a:lnTo>
                  <a:pt x="448" y="224"/>
                </a:lnTo>
                <a:lnTo>
                  <a:pt x="448" y="225"/>
                </a:lnTo>
                <a:lnTo>
                  <a:pt x="449" y="227"/>
                </a:lnTo>
                <a:lnTo>
                  <a:pt x="449" y="228"/>
                </a:lnTo>
                <a:lnTo>
                  <a:pt x="449" y="228"/>
                </a:lnTo>
                <a:lnTo>
                  <a:pt x="449" y="229"/>
                </a:lnTo>
                <a:lnTo>
                  <a:pt x="449" y="230"/>
                </a:lnTo>
                <a:lnTo>
                  <a:pt x="450" y="231"/>
                </a:lnTo>
                <a:lnTo>
                  <a:pt x="450" y="233"/>
                </a:lnTo>
                <a:lnTo>
                  <a:pt x="450" y="234"/>
                </a:lnTo>
                <a:lnTo>
                  <a:pt x="450" y="235"/>
                </a:lnTo>
                <a:lnTo>
                  <a:pt x="450" y="235"/>
                </a:lnTo>
                <a:lnTo>
                  <a:pt x="451" y="236"/>
                </a:lnTo>
                <a:lnTo>
                  <a:pt x="451" y="237"/>
                </a:lnTo>
                <a:lnTo>
                  <a:pt x="451" y="238"/>
                </a:lnTo>
                <a:lnTo>
                  <a:pt x="451" y="238"/>
                </a:lnTo>
                <a:lnTo>
                  <a:pt x="451" y="239"/>
                </a:lnTo>
                <a:lnTo>
                  <a:pt x="451" y="240"/>
                </a:lnTo>
                <a:lnTo>
                  <a:pt x="451" y="241"/>
                </a:lnTo>
                <a:lnTo>
                  <a:pt x="450" y="241"/>
                </a:lnTo>
                <a:lnTo>
                  <a:pt x="450" y="242"/>
                </a:lnTo>
                <a:lnTo>
                  <a:pt x="450" y="243"/>
                </a:lnTo>
                <a:lnTo>
                  <a:pt x="450" y="244"/>
                </a:lnTo>
                <a:lnTo>
                  <a:pt x="450" y="245"/>
                </a:lnTo>
                <a:lnTo>
                  <a:pt x="449" y="245"/>
                </a:lnTo>
                <a:lnTo>
                  <a:pt x="449" y="246"/>
                </a:lnTo>
                <a:lnTo>
                  <a:pt x="449" y="248"/>
                </a:lnTo>
                <a:lnTo>
                  <a:pt x="448" y="249"/>
                </a:lnTo>
                <a:lnTo>
                  <a:pt x="448" y="250"/>
                </a:lnTo>
                <a:lnTo>
                  <a:pt x="448" y="251"/>
                </a:lnTo>
                <a:lnTo>
                  <a:pt x="448" y="252"/>
                </a:lnTo>
                <a:lnTo>
                  <a:pt x="447" y="252"/>
                </a:lnTo>
                <a:lnTo>
                  <a:pt x="447" y="253"/>
                </a:lnTo>
                <a:lnTo>
                  <a:pt x="446" y="254"/>
                </a:lnTo>
                <a:lnTo>
                  <a:pt x="445" y="255"/>
                </a:lnTo>
                <a:lnTo>
                  <a:pt x="444" y="256"/>
                </a:lnTo>
                <a:lnTo>
                  <a:pt x="444" y="257"/>
                </a:lnTo>
                <a:lnTo>
                  <a:pt x="444" y="258"/>
                </a:lnTo>
                <a:lnTo>
                  <a:pt x="443" y="259"/>
                </a:lnTo>
                <a:lnTo>
                  <a:pt x="442" y="260"/>
                </a:lnTo>
                <a:lnTo>
                  <a:pt x="442" y="261"/>
                </a:lnTo>
                <a:lnTo>
                  <a:pt x="441" y="261"/>
                </a:lnTo>
                <a:lnTo>
                  <a:pt x="441" y="262"/>
                </a:lnTo>
                <a:lnTo>
                  <a:pt x="441" y="263"/>
                </a:lnTo>
                <a:lnTo>
                  <a:pt x="441" y="264"/>
                </a:lnTo>
                <a:lnTo>
                  <a:pt x="440" y="265"/>
                </a:lnTo>
                <a:lnTo>
                  <a:pt x="440" y="266"/>
                </a:lnTo>
                <a:lnTo>
                  <a:pt x="439" y="266"/>
                </a:lnTo>
                <a:lnTo>
                  <a:pt x="439" y="267"/>
                </a:lnTo>
                <a:lnTo>
                  <a:pt x="438" y="268"/>
                </a:lnTo>
                <a:lnTo>
                  <a:pt x="438" y="269"/>
                </a:lnTo>
                <a:lnTo>
                  <a:pt x="437" y="269"/>
                </a:lnTo>
                <a:lnTo>
                  <a:pt x="437" y="269"/>
                </a:lnTo>
                <a:lnTo>
                  <a:pt x="437" y="270"/>
                </a:lnTo>
                <a:lnTo>
                  <a:pt x="438" y="271"/>
                </a:lnTo>
                <a:lnTo>
                  <a:pt x="439" y="271"/>
                </a:lnTo>
                <a:lnTo>
                  <a:pt x="440" y="272"/>
                </a:lnTo>
                <a:lnTo>
                  <a:pt x="441" y="272"/>
                </a:lnTo>
                <a:lnTo>
                  <a:pt x="441" y="273"/>
                </a:lnTo>
                <a:lnTo>
                  <a:pt x="441" y="273"/>
                </a:lnTo>
                <a:lnTo>
                  <a:pt x="441" y="274"/>
                </a:lnTo>
                <a:lnTo>
                  <a:pt x="442" y="275"/>
                </a:lnTo>
                <a:lnTo>
                  <a:pt x="443" y="275"/>
                </a:lnTo>
                <a:lnTo>
                  <a:pt x="444" y="275"/>
                </a:lnTo>
                <a:lnTo>
                  <a:pt x="444" y="276"/>
                </a:lnTo>
                <a:lnTo>
                  <a:pt x="445" y="276"/>
                </a:lnTo>
                <a:lnTo>
                  <a:pt x="445" y="275"/>
                </a:lnTo>
                <a:lnTo>
                  <a:pt x="446" y="275"/>
                </a:lnTo>
                <a:lnTo>
                  <a:pt x="447" y="275"/>
                </a:lnTo>
                <a:lnTo>
                  <a:pt x="448" y="275"/>
                </a:lnTo>
                <a:lnTo>
                  <a:pt x="448" y="275"/>
                </a:lnTo>
                <a:lnTo>
                  <a:pt x="449" y="275"/>
                </a:lnTo>
                <a:lnTo>
                  <a:pt x="450" y="275"/>
                </a:lnTo>
                <a:lnTo>
                  <a:pt x="451" y="275"/>
                </a:lnTo>
                <a:lnTo>
                  <a:pt x="451" y="276"/>
                </a:lnTo>
                <a:lnTo>
                  <a:pt x="452" y="276"/>
                </a:lnTo>
                <a:lnTo>
                  <a:pt x="452" y="277"/>
                </a:lnTo>
                <a:lnTo>
                  <a:pt x="453" y="278"/>
                </a:lnTo>
                <a:lnTo>
                  <a:pt x="454" y="279"/>
                </a:lnTo>
                <a:lnTo>
                  <a:pt x="454" y="279"/>
                </a:lnTo>
                <a:lnTo>
                  <a:pt x="455" y="280"/>
                </a:lnTo>
                <a:lnTo>
                  <a:pt x="455" y="281"/>
                </a:lnTo>
                <a:lnTo>
                  <a:pt x="456" y="282"/>
                </a:lnTo>
                <a:lnTo>
                  <a:pt x="457" y="282"/>
                </a:lnTo>
                <a:lnTo>
                  <a:pt x="457" y="283"/>
                </a:lnTo>
                <a:lnTo>
                  <a:pt x="458" y="283"/>
                </a:lnTo>
                <a:lnTo>
                  <a:pt x="458" y="283"/>
                </a:lnTo>
                <a:lnTo>
                  <a:pt x="459" y="284"/>
                </a:lnTo>
                <a:lnTo>
                  <a:pt x="460" y="284"/>
                </a:lnTo>
                <a:lnTo>
                  <a:pt x="460" y="285"/>
                </a:lnTo>
                <a:lnTo>
                  <a:pt x="462" y="286"/>
                </a:lnTo>
                <a:lnTo>
                  <a:pt x="463" y="286"/>
                </a:lnTo>
                <a:lnTo>
                  <a:pt x="464" y="287"/>
                </a:lnTo>
                <a:lnTo>
                  <a:pt x="465" y="287"/>
                </a:lnTo>
                <a:lnTo>
                  <a:pt x="465" y="288"/>
                </a:lnTo>
                <a:lnTo>
                  <a:pt x="466" y="288"/>
                </a:lnTo>
                <a:lnTo>
                  <a:pt x="467" y="289"/>
                </a:lnTo>
                <a:lnTo>
                  <a:pt x="468" y="289"/>
                </a:lnTo>
                <a:lnTo>
                  <a:pt x="469" y="290"/>
                </a:lnTo>
                <a:lnTo>
                  <a:pt x="471" y="291"/>
                </a:lnTo>
                <a:lnTo>
                  <a:pt x="472" y="291"/>
                </a:lnTo>
                <a:lnTo>
                  <a:pt x="472" y="291"/>
                </a:lnTo>
                <a:lnTo>
                  <a:pt x="473" y="292"/>
                </a:lnTo>
                <a:lnTo>
                  <a:pt x="474" y="292"/>
                </a:lnTo>
                <a:lnTo>
                  <a:pt x="476" y="293"/>
                </a:lnTo>
                <a:lnTo>
                  <a:pt x="476" y="293"/>
                </a:lnTo>
                <a:lnTo>
                  <a:pt x="477" y="294"/>
                </a:lnTo>
                <a:lnTo>
                  <a:pt x="478" y="294"/>
                </a:lnTo>
                <a:lnTo>
                  <a:pt x="478" y="295"/>
                </a:lnTo>
                <a:lnTo>
                  <a:pt x="479" y="295"/>
                </a:lnTo>
                <a:lnTo>
                  <a:pt x="480" y="296"/>
                </a:lnTo>
                <a:lnTo>
                  <a:pt x="481" y="297"/>
                </a:lnTo>
                <a:lnTo>
                  <a:pt x="482" y="297"/>
                </a:lnTo>
                <a:lnTo>
                  <a:pt x="482" y="298"/>
                </a:lnTo>
                <a:lnTo>
                  <a:pt x="483" y="298"/>
                </a:lnTo>
                <a:lnTo>
                  <a:pt x="483" y="299"/>
                </a:lnTo>
                <a:lnTo>
                  <a:pt x="483" y="300"/>
                </a:lnTo>
                <a:lnTo>
                  <a:pt x="483" y="300"/>
                </a:lnTo>
                <a:lnTo>
                  <a:pt x="483" y="301"/>
                </a:lnTo>
                <a:lnTo>
                  <a:pt x="483" y="301"/>
                </a:lnTo>
                <a:lnTo>
                  <a:pt x="483" y="302"/>
                </a:lnTo>
                <a:lnTo>
                  <a:pt x="483" y="303"/>
                </a:lnTo>
                <a:lnTo>
                  <a:pt x="483" y="303"/>
                </a:lnTo>
                <a:lnTo>
                  <a:pt x="483" y="303"/>
                </a:lnTo>
                <a:lnTo>
                  <a:pt x="483" y="304"/>
                </a:lnTo>
                <a:lnTo>
                  <a:pt x="483" y="305"/>
                </a:lnTo>
                <a:lnTo>
                  <a:pt x="483" y="306"/>
                </a:lnTo>
                <a:lnTo>
                  <a:pt x="483" y="307"/>
                </a:lnTo>
                <a:lnTo>
                  <a:pt x="483" y="307"/>
                </a:lnTo>
                <a:lnTo>
                  <a:pt x="483" y="308"/>
                </a:lnTo>
                <a:lnTo>
                  <a:pt x="483" y="309"/>
                </a:lnTo>
                <a:lnTo>
                  <a:pt x="484" y="310"/>
                </a:lnTo>
                <a:lnTo>
                  <a:pt x="484" y="310"/>
                </a:lnTo>
                <a:lnTo>
                  <a:pt x="484" y="311"/>
                </a:lnTo>
                <a:lnTo>
                  <a:pt x="485" y="311"/>
                </a:lnTo>
                <a:lnTo>
                  <a:pt x="485" y="312"/>
                </a:lnTo>
                <a:lnTo>
                  <a:pt x="486" y="312"/>
                </a:lnTo>
                <a:lnTo>
                  <a:pt x="485" y="313"/>
                </a:lnTo>
                <a:lnTo>
                  <a:pt x="485" y="314"/>
                </a:lnTo>
                <a:lnTo>
                  <a:pt x="485" y="314"/>
                </a:lnTo>
                <a:lnTo>
                  <a:pt x="485" y="315"/>
                </a:lnTo>
                <a:lnTo>
                  <a:pt x="484" y="316"/>
                </a:lnTo>
                <a:lnTo>
                  <a:pt x="484" y="317"/>
                </a:lnTo>
                <a:lnTo>
                  <a:pt x="485" y="317"/>
                </a:lnTo>
                <a:lnTo>
                  <a:pt x="486" y="318"/>
                </a:lnTo>
                <a:lnTo>
                  <a:pt x="486" y="318"/>
                </a:lnTo>
                <a:lnTo>
                  <a:pt x="486" y="319"/>
                </a:lnTo>
                <a:lnTo>
                  <a:pt x="487" y="319"/>
                </a:lnTo>
                <a:lnTo>
                  <a:pt x="487" y="320"/>
                </a:lnTo>
                <a:lnTo>
                  <a:pt x="488" y="320"/>
                </a:lnTo>
                <a:lnTo>
                  <a:pt x="488" y="321"/>
                </a:lnTo>
                <a:lnTo>
                  <a:pt x="489" y="321"/>
                </a:lnTo>
                <a:lnTo>
                  <a:pt x="489" y="321"/>
                </a:lnTo>
                <a:lnTo>
                  <a:pt x="489" y="322"/>
                </a:lnTo>
                <a:lnTo>
                  <a:pt x="490" y="322"/>
                </a:lnTo>
                <a:lnTo>
                  <a:pt x="490" y="323"/>
                </a:lnTo>
                <a:lnTo>
                  <a:pt x="491" y="323"/>
                </a:lnTo>
                <a:lnTo>
                  <a:pt x="492" y="323"/>
                </a:lnTo>
                <a:lnTo>
                  <a:pt x="493" y="323"/>
                </a:lnTo>
                <a:lnTo>
                  <a:pt x="493" y="324"/>
                </a:lnTo>
                <a:lnTo>
                  <a:pt x="494" y="324"/>
                </a:lnTo>
                <a:lnTo>
                  <a:pt x="495" y="324"/>
                </a:lnTo>
                <a:lnTo>
                  <a:pt x="496" y="324"/>
                </a:lnTo>
                <a:lnTo>
                  <a:pt x="496" y="325"/>
                </a:lnTo>
                <a:lnTo>
                  <a:pt x="497" y="325"/>
                </a:lnTo>
                <a:lnTo>
                  <a:pt x="497" y="326"/>
                </a:lnTo>
                <a:lnTo>
                  <a:pt x="497" y="326"/>
                </a:lnTo>
                <a:lnTo>
                  <a:pt x="498" y="326"/>
                </a:lnTo>
                <a:lnTo>
                  <a:pt x="498" y="327"/>
                </a:lnTo>
                <a:lnTo>
                  <a:pt x="499" y="327"/>
                </a:lnTo>
                <a:lnTo>
                  <a:pt x="500" y="327"/>
                </a:lnTo>
                <a:lnTo>
                  <a:pt x="500" y="327"/>
                </a:lnTo>
                <a:lnTo>
                  <a:pt x="501" y="327"/>
                </a:lnTo>
                <a:lnTo>
                  <a:pt x="501" y="328"/>
                </a:lnTo>
                <a:lnTo>
                  <a:pt x="502" y="328"/>
                </a:lnTo>
                <a:lnTo>
                  <a:pt x="503" y="328"/>
                </a:lnTo>
                <a:lnTo>
                  <a:pt x="504" y="328"/>
                </a:lnTo>
                <a:lnTo>
                  <a:pt x="504" y="328"/>
                </a:lnTo>
                <a:lnTo>
                  <a:pt x="506" y="328"/>
                </a:lnTo>
                <a:lnTo>
                  <a:pt x="507" y="328"/>
                </a:lnTo>
                <a:lnTo>
                  <a:pt x="507" y="329"/>
                </a:lnTo>
                <a:lnTo>
                  <a:pt x="507" y="329"/>
                </a:lnTo>
                <a:lnTo>
                  <a:pt x="507" y="330"/>
                </a:lnTo>
                <a:lnTo>
                  <a:pt x="508" y="331"/>
                </a:lnTo>
                <a:lnTo>
                  <a:pt x="509" y="331"/>
                </a:lnTo>
                <a:lnTo>
                  <a:pt x="510" y="331"/>
                </a:lnTo>
                <a:lnTo>
                  <a:pt x="511" y="332"/>
                </a:lnTo>
                <a:lnTo>
                  <a:pt x="511" y="333"/>
                </a:lnTo>
                <a:lnTo>
                  <a:pt x="511" y="334"/>
                </a:lnTo>
                <a:lnTo>
                  <a:pt x="511" y="333"/>
                </a:lnTo>
                <a:lnTo>
                  <a:pt x="512" y="333"/>
                </a:lnTo>
                <a:lnTo>
                  <a:pt x="512" y="334"/>
                </a:lnTo>
                <a:lnTo>
                  <a:pt x="512" y="334"/>
                </a:lnTo>
                <a:lnTo>
                  <a:pt x="512" y="335"/>
                </a:lnTo>
                <a:lnTo>
                  <a:pt x="512" y="336"/>
                </a:lnTo>
                <a:lnTo>
                  <a:pt x="513" y="337"/>
                </a:lnTo>
                <a:lnTo>
                  <a:pt x="514" y="338"/>
                </a:lnTo>
                <a:lnTo>
                  <a:pt x="514" y="338"/>
                </a:lnTo>
                <a:lnTo>
                  <a:pt x="514" y="339"/>
                </a:lnTo>
                <a:lnTo>
                  <a:pt x="515" y="339"/>
                </a:lnTo>
                <a:lnTo>
                  <a:pt x="515" y="340"/>
                </a:lnTo>
                <a:lnTo>
                  <a:pt x="516" y="340"/>
                </a:lnTo>
                <a:lnTo>
                  <a:pt x="516" y="341"/>
                </a:lnTo>
                <a:lnTo>
                  <a:pt x="516" y="341"/>
                </a:lnTo>
                <a:lnTo>
                  <a:pt x="516" y="342"/>
                </a:lnTo>
                <a:lnTo>
                  <a:pt x="517" y="342"/>
                </a:lnTo>
                <a:lnTo>
                  <a:pt x="517" y="343"/>
                </a:lnTo>
                <a:lnTo>
                  <a:pt x="517" y="344"/>
                </a:lnTo>
                <a:lnTo>
                  <a:pt x="518" y="344"/>
                </a:lnTo>
                <a:lnTo>
                  <a:pt x="518" y="345"/>
                </a:lnTo>
                <a:lnTo>
                  <a:pt x="519" y="345"/>
                </a:lnTo>
                <a:lnTo>
                  <a:pt x="520" y="345"/>
                </a:lnTo>
                <a:lnTo>
                  <a:pt x="521" y="345"/>
                </a:lnTo>
                <a:lnTo>
                  <a:pt x="521" y="346"/>
                </a:lnTo>
                <a:lnTo>
                  <a:pt x="522" y="347"/>
                </a:lnTo>
                <a:lnTo>
                  <a:pt x="523" y="347"/>
                </a:lnTo>
                <a:lnTo>
                  <a:pt x="524" y="348"/>
                </a:lnTo>
                <a:lnTo>
                  <a:pt x="525" y="348"/>
                </a:lnTo>
                <a:lnTo>
                  <a:pt x="525" y="348"/>
                </a:lnTo>
                <a:lnTo>
                  <a:pt x="526" y="348"/>
                </a:lnTo>
                <a:lnTo>
                  <a:pt x="526" y="349"/>
                </a:lnTo>
                <a:lnTo>
                  <a:pt x="527" y="349"/>
                </a:lnTo>
                <a:lnTo>
                  <a:pt x="528" y="349"/>
                </a:lnTo>
                <a:lnTo>
                  <a:pt x="528" y="349"/>
                </a:lnTo>
                <a:lnTo>
                  <a:pt x="529" y="350"/>
                </a:lnTo>
                <a:lnTo>
                  <a:pt x="530" y="350"/>
                </a:lnTo>
                <a:lnTo>
                  <a:pt x="531" y="351"/>
                </a:lnTo>
                <a:lnTo>
                  <a:pt x="532" y="351"/>
                </a:lnTo>
                <a:lnTo>
                  <a:pt x="532" y="352"/>
                </a:lnTo>
                <a:lnTo>
                  <a:pt x="533" y="352"/>
                </a:lnTo>
                <a:lnTo>
                  <a:pt x="534" y="352"/>
                </a:lnTo>
                <a:lnTo>
                  <a:pt x="535" y="353"/>
                </a:lnTo>
                <a:lnTo>
                  <a:pt x="535" y="354"/>
                </a:lnTo>
                <a:lnTo>
                  <a:pt x="535" y="354"/>
                </a:lnTo>
                <a:lnTo>
                  <a:pt x="535" y="355"/>
                </a:lnTo>
                <a:lnTo>
                  <a:pt x="536" y="355"/>
                </a:lnTo>
                <a:lnTo>
                  <a:pt x="536" y="356"/>
                </a:lnTo>
                <a:lnTo>
                  <a:pt x="537" y="356"/>
                </a:lnTo>
                <a:lnTo>
                  <a:pt x="538" y="357"/>
                </a:lnTo>
                <a:lnTo>
                  <a:pt x="539" y="357"/>
                </a:lnTo>
                <a:lnTo>
                  <a:pt x="539" y="357"/>
                </a:lnTo>
                <a:lnTo>
                  <a:pt x="541" y="358"/>
                </a:lnTo>
                <a:lnTo>
                  <a:pt x="542" y="358"/>
                </a:lnTo>
                <a:lnTo>
                  <a:pt x="543" y="358"/>
                </a:lnTo>
                <a:lnTo>
                  <a:pt x="544" y="358"/>
                </a:lnTo>
                <a:lnTo>
                  <a:pt x="546" y="359"/>
                </a:lnTo>
                <a:lnTo>
                  <a:pt x="547" y="359"/>
                </a:lnTo>
                <a:lnTo>
                  <a:pt x="548" y="359"/>
                </a:lnTo>
                <a:lnTo>
                  <a:pt x="549" y="359"/>
                </a:lnTo>
                <a:lnTo>
                  <a:pt x="549" y="359"/>
                </a:lnTo>
                <a:lnTo>
                  <a:pt x="550" y="359"/>
                </a:lnTo>
                <a:lnTo>
                  <a:pt x="551" y="359"/>
                </a:lnTo>
                <a:lnTo>
                  <a:pt x="552" y="359"/>
                </a:lnTo>
                <a:lnTo>
                  <a:pt x="552" y="360"/>
                </a:lnTo>
                <a:lnTo>
                  <a:pt x="553" y="359"/>
                </a:lnTo>
                <a:lnTo>
                  <a:pt x="553" y="360"/>
                </a:lnTo>
                <a:lnTo>
                  <a:pt x="554" y="360"/>
                </a:lnTo>
                <a:lnTo>
                  <a:pt x="555" y="360"/>
                </a:lnTo>
                <a:lnTo>
                  <a:pt x="556" y="360"/>
                </a:lnTo>
                <a:lnTo>
                  <a:pt x="556" y="360"/>
                </a:lnTo>
                <a:lnTo>
                  <a:pt x="557" y="361"/>
                </a:lnTo>
                <a:lnTo>
                  <a:pt x="558" y="361"/>
                </a:lnTo>
                <a:lnTo>
                  <a:pt x="558" y="362"/>
                </a:lnTo>
                <a:lnTo>
                  <a:pt x="559" y="362"/>
                </a:lnTo>
                <a:lnTo>
                  <a:pt x="560" y="362"/>
                </a:lnTo>
                <a:lnTo>
                  <a:pt x="560" y="363"/>
                </a:lnTo>
                <a:lnTo>
                  <a:pt x="560" y="363"/>
                </a:lnTo>
                <a:lnTo>
                  <a:pt x="560" y="364"/>
                </a:lnTo>
                <a:lnTo>
                  <a:pt x="560" y="365"/>
                </a:lnTo>
                <a:lnTo>
                  <a:pt x="560" y="365"/>
                </a:lnTo>
                <a:lnTo>
                  <a:pt x="560" y="365"/>
                </a:lnTo>
                <a:lnTo>
                  <a:pt x="561" y="365"/>
                </a:lnTo>
                <a:lnTo>
                  <a:pt x="562" y="365"/>
                </a:lnTo>
                <a:lnTo>
                  <a:pt x="563" y="365"/>
                </a:lnTo>
                <a:lnTo>
                  <a:pt x="563" y="366"/>
                </a:lnTo>
                <a:lnTo>
                  <a:pt x="563" y="367"/>
                </a:lnTo>
                <a:lnTo>
                  <a:pt x="563" y="368"/>
                </a:lnTo>
                <a:lnTo>
                  <a:pt x="563" y="369"/>
                </a:lnTo>
                <a:lnTo>
                  <a:pt x="563" y="369"/>
                </a:lnTo>
                <a:lnTo>
                  <a:pt x="562" y="370"/>
                </a:lnTo>
                <a:lnTo>
                  <a:pt x="563" y="371"/>
                </a:lnTo>
                <a:lnTo>
                  <a:pt x="563" y="372"/>
                </a:lnTo>
                <a:lnTo>
                  <a:pt x="562" y="372"/>
                </a:lnTo>
                <a:lnTo>
                  <a:pt x="562" y="372"/>
                </a:lnTo>
                <a:lnTo>
                  <a:pt x="562" y="373"/>
                </a:lnTo>
                <a:lnTo>
                  <a:pt x="562" y="374"/>
                </a:lnTo>
                <a:lnTo>
                  <a:pt x="561" y="375"/>
                </a:lnTo>
                <a:lnTo>
                  <a:pt x="561" y="376"/>
                </a:lnTo>
                <a:lnTo>
                  <a:pt x="561" y="376"/>
                </a:lnTo>
                <a:lnTo>
                  <a:pt x="561" y="377"/>
                </a:lnTo>
                <a:lnTo>
                  <a:pt x="562" y="377"/>
                </a:lnTo>
                <a:lnTo>
                  <a:pt x="562" y="378"/>
                </a:lnTo>
                <a:lnTo>
                  <a:pt x="562" y="379"/>
                </a:lnTo>
                <a:lnTo>
                  <a:pt x="562" y="379"/>
                </a:lnTo>
                <a:lnTo>
                  <a:pt x="562" y="380"/>
                </a:lnTo>
                <a:lnTo>
                  <a:pt x="561" y="381"/>
                </a:lnTo>
                <a:lnTo>
                  <a:pt x="561" y="382"/>
                </a:lnTo>
                <a:lnTo>
                  <a:pt x="561" y="383"/>
                </a:lnTo>
                <a:lnTo>
                  <a:pt x="561" y="383"/>
                </a:lnTo>
                <a:lnTo>
                  <a:pt x="561" y="384"/>
                </a:lnTo>
                <a:lnTo>
                  <a:pt x="562" y="386"/>
                </a:lnTo>
                <a:lnTo>
                  <a:pt x="562" y="386"/>
                </a:lnTo>
                <a:lnTo>
                  <a:pt x="563" y="386"/>
                </a:lnTo>
                <a:lnTo>
                  <a:pt x="563" y="387"/>
                </a:lnTo>
                <a:lnTo>
                  <a:pt x="562" y="388"/>
                </a:lnTo>
                <a:lnTo>
                  <a:pt x="562" y="389"/>
                </a:lnTo>
                <a:lnTo>
                  <a:pt x="563" y="390"/>
                </a:lnTo>
                <a:lnTo>
                  <a:pt x="563" y="390"/>
                </a:lnTo>
                <a:lnTo>
                  <a:pt x="562" y="390"/>
                </a:lnTo>
                <a:lnTo>
                  <a:pt x="562" y="391"/>
                </a:lnTo>
                <a:lnTo>
                  <a:pt x="563" y="391"/>
                </a:lnTo>
                <a:lnTo>
                  <a:pt x="563" y="392"/>
                </a:lnTo>
                <a:lnTo>
                  <a:pt x="563" y="392"/>
                </a:lnTo>
                <a:lnTo>
                  <a:pt x="563" y="393"/>
                </a:lnTo>
                <a:lnTo>
                  <a:pt x="564" y="393"/>
                </a:lnTo>
                <a:lnTo>
                  <a:pt x="564" y="393"/>
                </a:lnTo>
                <a:lnTo>
                  <a:pt x="564" y="394"/>
                </a:lnTo>
                <a:lnTo>
                  <a:pt x="564" y="395"/>
                </a:lnTo>
                <a:lnTo>
                  <a:pt x="565" y="395"/>
                </a:lnTo>
                <a:lnTo>
                  <a:pt x="565" y="396"/>
                </a:lnTo>
                <a:lnTo>
                  <a:pt x="565" y="396"/>
                </a:lnTo>
                <a:lnTo>
                  <a:pt x="564" y="396"/>
                </a:lnTo>
                <a:lnTo>
                  <a:pt x="564" y="396"/>
                </a:lnTo>
                <a:lnTo>
                  <a:pt x="564" y="395"/>
                </a:lnTo>
                <a:lnTo>
                  <a:pt x="564" y="396"/>
                </a:lnTo>
                <a:lnTo>
                  <a:pt x="563" y="396"/>
                </a:lnTo>
                <a:lnTo>
                  <a:pt x="563" y="396"/>
                </a:lnTo>
                <a:lnTo>
                  <a:pt x="564" y="396"/>
                </a:lnTo>
                <a:lnTo>
                  <a:pt x="564" y="397"/>
                </a:lnTo>
                <a:lnTo>
                  <a:pt x="564" y="398"/>
                </a:lnTo>
                <a:lnTo>
                  <a:pt x="563" y="398"/>
                </a:lnTo>
                <a:lnTo>
                  <a:pt x="563" y="398"/>
                </a:lnTo>
                <a:lnTo>
                  <a:pt x="563" y="397"/>
                </a:lnTo>
                <a:lnTo>
                  <a:pt x="562" y="397"/>
                </a:lnTo>
                <a:lnTo>
                  <a:pt x="562" y="398"/>
                </a:lnTo>
                <a:lnTo>
                  <a:pt x="562" y="397"/>
                </a:lnTo>
                <a:lnTo>
                  <a:pt x="561" y="397"/>
                </a:lnTo>
                <a:lnTo>
                  <a:pt x="561" y="398"/>
                </a:lnTo>
                <a:lnTo>
                  <a:pt x="560" y="398"/>
                </a:lnTo>
                <a:lnTo>
                  <a:pt x="560" y="397"/>
                </a:lnTo>
                <a:lnTo>
                  <a:pt x="560" y="397"/>
                </a:lnTo>
                <a:lnTo>
                  <a:pt x="560" y="398"/>
                </a:lnTo>
                <a:lnTo>
                  <a:pt x="559" y="398"/>
                </a:lnTo>
                <a:lnTo>
                  <a:pt x="560" y="399"/>
                </a:lnTo>
                <a:lnTo>
                  <a:pt x="559" y="400"/>
                </a:lnTo>
                <a:lnTo>
                  <a:pt x="558" y="400"/>
                </a:lnTo>
                <a:lnTo>
                  <a:pt x="557" y="400"/>
                </a:lnTo>
                <a:lnTo>
                  <a:pt x="556" y="400"/>
                </a:lnTo>
                <a:lnTo>
                  <a:pt x="556" y="400"/>
                </a:lnTo>
                <a:lnTo>
                  <a:pt x="556" y="400"/>
                </a:lnTo>
                <a:lnTo>
                  <a:pt x="556" y="400"/>
                </a:lnTo>
                <a:lnTo>
                  <a:pt x="555" y="401"/>
                </a:lnTo>
                <a:lnTo>
                  <a:pt x="555" y="402"/>
                </a:lnTo>
                <a:lnTo>
                  <a:pt x="554" y="402"/>
                </a:lnTo>
                <a:lnTo>
                  <a:pt x="553" y="401"/>
                </a:lnTo>
                <a:lnTo>
                  <a:pt x="553" y="402"/>
                </a:lnTo>
                <a:lnTo>
                  <a:pt x="553" y="402"/>
                </a:lnTo>
                <a:lnTo>
                  <a:pt x="553" y="403"/>
                </a:lnTo>
                <a:lnTo>
                  <a:pt x="553" y="403"/>
                </a:lnTo>
                <a:lnTo>
                  <a:pt x="554" y="403"/>
                </a:lnTo>
                <a:lnTo>
                  <a:pt x="553" y="403"/>
                </a:lnTo>
                <a:lnTo>
                  <a:pt x="553" y="403"/>
                </a:lnTo>
                <a:lnTo>
                  <a:pt x="553" y="403"/>
                </a:lnTo>
                <a:lnTo>
                  <a:pt x="553" y="403"/>
                </a:lnTo>
                <a:lnTo>
                  <a:pt x="553" y="404"/>
                </a:lnTo>
                <a:lnTo>
                  <a:pt x="552" y="404"/>
                </a:lnTo>
                <a:lnTo>
                  <a:pt x="551" y="404"/>
                </a:lnTo>
                <a:lnTo>
                  <a:pt x="550" y="404"/>
                </a:lnTo>
                <a:lnTo>
                  <a:pt x="549" y="404"/>
                </a:lnTo>
                <a:lnTo>
                  <a:pt x="549" y="405"/>
                </a:lnTo>
                <a:lnTo>
                  <a:pt x="550" y="405"/>
                </a:lnTo>
                <a:lnTo>
                  <a:pt x="549" y="406"/>
                </a:lnTo>
                <a:lnTo>
                  <a:pt x="549" y="406"/>
                </a:lnTo>
                <a:lnTo>
                  <a:pt x="549" y="407"/>
                </a:lnTo>
                <a:lnTo>
                  <a:pt x="548" y="407"/>
                </a:lnTo>
                <a:lnTo>
                  <a:pt x="547" y="407"/>
                </a:lnTo>
                <a:lnTo>
                  <a:pt x="547" y="406"/>
                </a:lnTo>
                <a:lnTo>
                  <a:pt x="547" y="407"/>
                </a:lnTo>
                <a:lnTo>
                  <a:pt x="546" y="406"/>
                </a:lnTo>
                <a:lnTo>
                  <a:pt x="546" y="405"/>
                </a:lnTo>
                <a:lnTo>
                  <a:pt x="546" y="405"/>
                </a:lnTo>
                <a:lnTo>
                  <a:pt x="546" y="406"/>
                </a:lnTo>
                <a:lnTo>
                  <a:pt x="545" y="407"/>
                </a:lnTo>
                <a:lnTo>
                  <a:pt x="544" y="407"/>
                </a:lnTo>
                <a:lnTo>
                  <a:pt x="543" y="407"/>
                </a:lnTo>
                <a:lnTo>
                  <a:pt x="543" y="407"/>
                </a:lnTo>
                <a:lnTo>
                  <a:pt x="542" y="407"/>
                </a:lnTo>
                <a:lnTo>
                  <a:pt x="542" y="408"/>
                </a:lnTo>
                <a:lnTo>
                  <a:pt x="542" y="409"/>
                </a:lnTo>
                <a:lnTo>
                  <a:pt x="542" y="410"/>
                </a:lnTo>
                <a:lnTo>
                  <a:pt x="542" y="410"/>
                </a:lnTo>
                <a:lnTo>
                  <a:pt x="543" y="410"/>
                </a:lnTo>
                <a:lnTo>
                  <a:pt x="543" y="411"/>
                </a:lnTo>
                <a:lnTo>
                  <a:pt x="543" y="412"/>
                </a:lnTo>
                <a:lnTo>
                  <a:pt x="542" y="412"/>
                </a:lnTo>
                <a:lnTo>
                  <a:pt x="543" y="412"/>
                </a:lnTo>
                <a:lnTo>
                  <a:pt x="543" y="413"/>
                </a:lnTo>
                <a:lnTo>
                  <a:pt x="544" y="413"/>
                </a:lnTo>
                <a:lnTo>
                  <a:pt x="543" y="413"/>
                </a:lnTo>
                <a:lnTo>
                  <a:pt x="544" y="414"/>
                </a:lnTo>
                <a:lnTo>
                  <a:pt x="544" y="414"/>
                </a:lnTo>
                <a:lnTo>
                  <a:pt x="543" y="414"/>
                </a:lnTo>
                <a:lnTo>
                  <a:pt x="544" y="414"/>
                </a:lnTo>
                <a:lnTo>
                  <a:pt x="544" y="415"/>
                </a:lnTo>
                <a:lnTo>
                  <a:pt x="545" y="415"/>
                </a:lnTo>
                <a:lnTo>
                  <a:pt x="545" y="416"/>
                </a:lnTo>
                <a:lnTo>
                  <a:pt x="545" y="417"/>
                </a:lnTo>
                <a:lnTo>
                  <a:pt x="544" y="416"/>
                </a:lnTo>
                <a:lnTo>
                  <a:pt x="544" y="417"/>
                </a:lnTo>
                <a:lnTo>
                  <a:pt x="544" y="417"/>
                </a:lnTo>
                <a:lnTo>
                  <a:pt x="544" y="418"/>
                </a:lnTo>
                <a:lnTo>
                  <a:pt x="544" y="417"/>
                </a:lnTo>
                <a:lnTo>
                  <a:pt x="543" y="417"/>
                </a:lnTo>
                <a:lnTo>
                  <a:pt x="543" y="418"/>
                </a:lnTo>
                <a:lnTo>
                  <a:pt x="542" y="418"/>
                </a:lnTo>
                <a:lnTo>
                  <a:pt x="543" y="418"/>
                </a:lnTo>
                <a:lnTo>
                  <a:pt x="543" y="419"/>
                </a:lnTo>
                <a:lnTo>
                  <a:pt x="542" y="419"/>
                </a:lnTo>
                <a:lnTo>
                  <a:pt x="543" y="420"/>
                </a:lnTo>
                <a:lnTo>
                  <a:pt x="543" y="420"/>
                </a:lnTo>
                <a:lnTo>
                  <a:pt x="544" y="420"/>
                </a:lnTo>
                <a:lnTo>
                  <a:pt x="544" y="421"/>
                </a:lnTo>
                <a:lnTo>
                  <a:pt x="543" y="420"/>
                </a:lnTo>
                <a:lnTo>
                  <a:pt x="543" y="421"/>
                </a:lnTo>
                <a:lnTo>
                  <a:pt x="543" y="420"/>
                </a:lnTo>
                <a:lnTo>
                  <a:pt x="542" y="421"/>
                </a:lnTo>
                <a:lnTo>
                  <a:pt x="542" y="421"/>
                </a:lnTo>
                <a:lnTo>
                  <a:pt x="542" y="421"/>
                </a:lnTo>
                <a:lnTo>
                  <a:pt x="542" y="422"/>
                </a:lnTo>
                <a:lnTo>
                  <a:pt x="543" y="422"/>
                </a:lnTo>
                <a:lnTo>
                  <a:pt x="543" y="423"/>
                </a:lnTo>
                <a:lnTo>
                  <a:pt x="543" y="424"/>
                </a:lnTo>
                <a:lnTo>
                  <a:pt x="542" y="424"/>
                </a:lnTo>
                <a:lnTo>
                  <a:pt x="543" y="424"/>
                </a:lnTo>
                <a:lnTo>
                  <a:pt x="543" y="424"/>
                </a:lnTo>
                <a:lnTo>
                  <a:pt x="543" y="425"/>
                </a:lnTo>
                <a:lnTo>
                  <a:pt x="544" y="426"/>
                </a:lnTo>
                <a:lnTo>
                  <a:pt x="543" y="426"/>
                </a:lnTo>
                <a:lnTo>
                  <a:pt x="543" y="427"/>
                </a:lnTo>
                <a:lnTo>
                  <a:pt x="542" y="427"/>
                </a:lnTo>
                <a:lnTo>
                  <a:pt x="543" y="427"/>
                </a:lnTo>
                <a:lnTo>
                  <a:pt x="543" y="427"/>
                </a:lnTo>
                <a:lnTo>
                  <a:pt x="543" y="428"/>
                </a:lnTo>
                <a:lnTo>
                  <a:pt x="542" y="428"/>
                </a:lnTo>
                <a:lnTo>
                  <a:pt x="542" y="429"/>
                </a:lnTo>
                <a:lnTo>
                  <a:pt x="542" y="430"/>
                </a:lnTo>
                <a:lnTo>
                  <a:pt x="542" y="431"/>
                </a:lnTo>
                <a:lnTo>
                  <a:pt x="542" y="431"/>
                </a:lnTo>
                <a:lnTo>
                  <a:pt x="542" y="431"/>
                </a:lnTo>
                <a:lnTo>
                  <a:pt x="541" y="431"/>
                </a:lnTo>
                <a:lnTo>
                  <a:pt x="540" y="431"/>
                </a:lnTo>
                <a:lnTo>
                  <a:pt x="540" y="431"/>
                </a:lnTo>
                <a:lnTo>
                  <a:pt x="539" y="431"/>
                </a:lnTo>
                <a:lnTo>
                  <a:pt x="539" y="431"/>
                </a:lnTo>
                <a:lnTo>
                  <a:pt x="539" y="431"/>
                </a:lnTo>
                <a:lnTo>
                  <a:pt x="539" y="431"/>
                </a:lnTo>
                <a:lnTo>
                  <a:pt x="539" y="432"/>
                </a:lnTo>
                <a:lnTo>
                  <a:pt x="539" y="432"/>
                </a:lnTo>
                <a:lnTo>
                  <a:pt x="539" y="432"/>
                </a:lnTo>
                <a:lnTo>
                  <a:pt x="539" y="431"/>
                </a:lnTo>
                <a:lnTo>
                  <a:pt x="538" y="431"/>
                </a:lnTo>
                <a:lnTo>
                  <a:pt x="537" y="431"/>
                </a:lnTo>
                <a:lnTo>
                  <a:pt x="537" y="432"/>
                </a:lnTo>
                <a:lnTo>
                  <a:pt x="537" y="433"/>
                </a:lnTo>
                <a:lnTo>
                  <a:pt x="536" y="433"/>
                </a:lnTo>
                <a:lnTo>
                  <a:pt x="535" y="433"/>
                </a:lnTo>
                <a:lnTo>
                  <a:pt x="535" y="432"/>
                </a:lnTo>
                <a:lnTo>
                  <a:pt x="535" y="432"/>
                </a:lnTo>
                <a:lnTo>
                  <a:pt x="534" y="432"/>
                </a:lnTo>
                <a:lnTo>
                  <a:pt x="534" y="433"/>
                </a:lnTo>
                <a:lnTo>
                  <a:pt x="533" y="433"/>
                </a:lnTo>
                <a:lnTo>
                  <a:pt x="532" y="433"/>
                </a:lnTo>
                <a:lnTo>
                  <a:pt x="532" y="434"/>
                </a:lnTo>
                <a:lnTo>
                  <a:pt x="532" y="434"/>
                </a:lnTo>
                <a:lnTo>
                  <a:pt x="532" y="434"/>
                </a:lnTo>
                <a:lnTo>
                  <a:pt x="531" y="434"/>
                </a:lnTo>
                <a:lnTo>
                  <a:pt x="530" y="434"/>
                </a:lnTo>
                <a:lnTo>
                  <a:pt x="530" y="435"/>
                </a:lnTo>
                <a:lnTo>
                  <a:pt x="529" y="435"/>
                </a:lnTo>
                <a:lnTo>
                  <a:pt x="529" y="436"/>
                </a:lnTo>
                <a:lnTo>
                  <a:pt x="528" y="436"/>
                </a:lnTo>
                <a:lnTo>
                  <a:pt x="528" y="437"/>
                </a:lnTo>
                <a:lnTo>
                  <a:pt x="528" y="437"/>
                </a:lnTo>
                <a:lnTo>
                  <a:pt x="527" y="438"/>
                </a:lnTo>
                <a:lnTo>
                  <a:pt x="526" y="438"/>
                </a:lnTo>
                <a:lnTo>
                  <a:pt x="526" y="438"/>
                </a:lnTo>
                <a:lnTo>
                  <a:pt x="525" y="438"/>
                </a:lnTo>
                <a:lnTo>
                  <a:pt x="525" y="438"/>
                </a:lnTo>
                <a:lnTo>
                  <a:pt x="524" y="438"/>
                </a:lnTo>
                <a:lnTo>
                  <a:pt x="524" y="437"/>
                </a:lnTo>
                <a:lnTo>
                  <a:pt x="523" y="437"/>
                </a:lnTo>
                <a:lnTo>
                  <a:pt x="522" y="437"/>
                </a:lnTo>
                <a:lnTo>
                  <a:pt x="522" y="436"/>
                </a:lnTo>
                <a:lnTo>
                  <a:pt x="521" y="436"/>
                </a:lnTo>
                <a:lnTo>
                  <a:pt x="521" y="436"/>
                </a:lnTo>
                <a:lnTo>
                  <a:pt x="521" y="435"/>
                </a:lnTo>
                <a:lnTo>
                  <a:pt x="520" y="435"/>
                </a:lnTo>
                <a:lnTo>
                  <a:pt x="520" y="436"/>
                </a:lnTo>
                <a:lnTo>
                  <a:pt x="520" y="437"/>
                </a:lnTo>
                <a:lnTo>
                  <a:pt x="519" y="437"/>
                </a:lnTo>
                <a:lnTo>
                  <a:pt x="520" y="437"/>
                </a:lnTo>
                <a:lnTo>
                  <a:pt x="520" y="438"/>
                </a:lnTo>
                <a:lnTo>
                  <a:pt x="519" y="438"/>
                </a:lnTo>
                <a:lnTo>
                  <a:pt x="520" y="438"/>
                </a:lnTo>
                <a:lnTo>
                  <a:pt x="519" y="438"/>
                </a:lnTo>
                <a:lnTo>
                  <a:pt x="518" y="438"/>
                </a:lnTo>
                <a:lnTo>
                  <a:pt x="518" y="439"/>
                </a:lnTo>
                <a:lnTo>
                  <a:pt x="517" y="439"/>
                </a:lnTo>
                <a:lnTo>
                  <a:pt x="517" y="440"/>
                </a:lnTo>
                <a:lnTo>
                  <a:pt x="516" y="440"/>
                </a:lnTo>
                <a:lnTo>
                  <a:pt x="516" y="439"/>
                </a:lnTo>
                <a:lnTo>
                  <a:pt x="516" y="438"/>
                </a:lnTo>
                <a:lnTo>
                  <a:pt x="515" y="438"/>
                </a:lnTo>
                <a:lnTo>
                  <a:pt x="514" y="438"/>
                </a:lnTo>
                <a:lnTo>
                  <a:pt x="514" y="439"/>
                </a:lnTo>
                <a:lnTo>
                  <a:pt x="514" y="439"/>
                </a:lnTo>
                <a:lnTo>
                  <a:pt x="514" y="440"/>
                </a:lnTo>
                <a:lnTo>
                  <a:pt x="514" y="439"/>
                </a:lnTo>
                <a:lnTo>
                  <a:pt x="514" y="440"/>
                </a:lnTo>
                <a:lnTo>
                  <a:pt x="513" y="440"/>
                </a:lnTo>
                <a:lnTo>
                  <a:pt x="512" y="440"/>
                </a:lnTo>
                <a:lnTo>
                  <a:pt x="513" y="439"/>
                </a:lnTo>
                <a:lnTo>
                  <a:pt x="512" y="439"/>
                </a:lnTo>
                <a:lnTo>
                  <a:pt x="511" y="439"/>
                </a:lnTo>
                <a:lnTo>
                  <a:pt x="511" y="438"/>
                </a:lnTo>
                <a:lnTo>
                  <a:pt x="511" y="438"/>
                </a:lnTo>
                <a:lnTo>
                  <a:pt x="511" y="438"/>
                </a:lnTo>
                <a:lnTo>
                  <a:pt x="510" y="438"/>
                </a:lnTo>
                <a:lnTo>
                  <a:pt x="509" y="438"/>
                </a:lnTo>
                <a:lnTo>
                  <a:pt x="508" y="438"/>
                </a:lnTo>
                <a:lnTo>
                  <a:pt x="507" y="438"/>
                </a:lnTo>
                <a:lnTo>
                  <a:pt x="507" y="437"/>
                </a:lnTo>
                <a:lnTo>
                  <a:pt x="507" y="438"/>
                </a:lnTo>
                <a:lnTo>
                  <a:pt x="507" y="438"/>
                </a:lnTo>
                <a:lnTo>
                  <a:pt x="507" y="438"/>
                </a:lnTo>
                <a:lnTo>
                  <a:pt x="506" y="438"/>
                </a:lnTo>
                <a:lnTo>
                  <a:pt x="506" y="439"/>
                </a:lnTo>
                <a:lnTo>
                  <a:pt x="505" y="440"/>
                </a:lnTo>
                <a:lnTo>
                  <a:pt x="505" y="441"/>
                </a:lnTo>
                <a:lnTo>
                  <a:pt x="505" y="441"/>
                </a:lnTo>
                <a:lnTo>
                  <a:pt x="505" y="442"/>
                </a:lnTo>
                <a:lnTo>
                  <a:pt x="504" y="441"/>
                </a:lnTo>
                <a:lnTo>
                  <a:pt x="504" y="441"/>
                </a:lnTo>
                <a:lnTo>
                  <a:pt x="504" y="441"/>
                </a:lnTo>
                <a:lnTo>
                  <a:pt x="504" y="441"/>
                </a:lnTo>
                <a:lnTo>
                  <a:pt x="503" y="441"/>
                </a:lnTo>
                <a:lnTo>
                  <a:pt x="503" y="441"/>
                </a:lnTo>
                <a:lnTo>
                  <a:pt x="502" y="441"/>
                </a:lnTo>
                <a:lnTo>
                  <a:pt x="503" y="441"/>
                </a:lnTo>
                <a:lnTo>
                  <a:pt x="503" y="441"/>
                </a:lnTo>
                <a:lnTo>
                  <a:pt x="502" y="441"/>
                </a:lnTo>
                <a:lnTo>
                  <a:pt x="502" y="441"/>
                </a:lnTo>
                <a:lnTo>
                  <a:pt x="501" y="441"/>
                </a:lnTo>
                <a:lnTo>
                  <a:pt x="501" y="440"/>
                </a:lnTo>
                <a:lnTo>
                  <a:pt x="500" y="441"/>
                </a:lnTo>
                <a:lnTo>
                  <a:pt x="500" y="440"/>
                </a:lnTo>
                <a:lnTo>
                  <a:pt x="500" y="440"/>
                </a:lnTo>
                <a:lnTo>
                  <a:pt x="500" y="439"/>
                </a:lnTo>
                <a:lnTo>
                  <a:pt x="499" y="439"/>
                </a:lnTo>
                <a:lnTo>
                  <a:pt x="499" y="440"/>
                </a:lnTo>
                <a:lnTo>
                  <a:pt x="498" y="440"/>
                </a:lnTo>
                <a:lnTo>
                  <a:pt x="499" y="440"/>
                </a:lnTo>
                <a:lnTo>
                  <a:pt x="499" y="441"/>
                </a:lnTo>
                <a:lnTo>
                  <a:pt x="498" y="441"/>
                </a:lnTo>
                <a:lnTo>
                  <a:pt x="499" y="441"/>
                </a:lnTo>
                <a:lnTo>
                  <a:pt x="498" y="441"/>
                </a:lnTo>
                <a:lnTo>
                  <a:pt x="498" y="442"/>
                </a:lnTo>
                <a:lnTo>
                  <a:pt x="497" y="441"/>
                </a:lnTo>
                <a:lnTo>
                  <a:pt x="497" y="442"/>
                </a:lnTo>
                <a:lnTo>
                  <a:pt x="497" y="442"/>
                </a:lnTo>
                <a:lnTo>
                  <a:pt x="497" y="441"/>
                </a:lnTo>
                <a:lnTo>
                  <a:pt x="497" y="441"/>
                </a:lnTo>
                <a:lnTo>
                  <a:pt x="496" y="441"/>
                </a:lnTo>
                <a:lnTo>
                  <a:pt x="496" y="440"/>
                </a:lnTo>
                <a:lnTo>
                  <a:pt x="496" y="441"/>
                </a:lnTo>
                <a:lnTo>
                  <a:pt x="495" y="441"/>
                </a:lnTo>
                <a:lnTo>
                  <a:pt x="495" y="440"/>
                </a:lnTo>
                <a:lnTo>
                  <a:pt x="494" y="440"/>
                </a:lnTo>
                <a:lnTo>
                  <a:pt x="494" y="441"/>
                </a:lnTo>
                <a:lnTo>
                  <a:pt x="493" y="441"/>
                </a:lnTo>
                <a:lnTo>
                  <a:pt x="493" y="441"/>
                </a:lnTo>
                <a:lnTo>
                  <a:pt x="493" y="441"/>
                </a:lnTo>
                <a:lnTo>
                  <a:pt x="492" y="441"/>
                </a:lnTo>
                <a:lnTo>
                  <a:pt x="492" y="442"/>
                </a:lnTo>
                <a:lnTo>
                  <a:pt x="493" y="442"/>
                </a:lnTo>
                <a:lnTo>
                  <a:pt x="493" y="443"/>
                </a:lnTo>
                <a:lnTo>
                  <a:pt x="492" y="443"/>
                </a:lnTo>
                <a:lnTo>
                  <a:pt x="493" y="444"/>
                </a:lnTo>
                <a:lnTo>
                  <a:pt x="493" y="445"/>
                </a:lnTo>
                <a:lnTo>
                  <a:pt x="492" y="445"/>
                </a:lnTo>
                <a:lnTo>
                  <a:pt x="491" y="445"/>
                </a:lnTo>
                <a:lnTo>
                  <a:pt x="491" y="444"/>
                </a:lnTo>
                <a:lnTo>
                  <a:pt x="491" y="443"/>
                </a:lnTo>
                <a:lnTo>
                  <a:pt x="490" y="443"/>
                </a:lnTo>
                <a:lnTo>
                  <a:pt x="490" y="444"/>
                </a:lnTo>
                <a:lnTo>
                  <a:pt x="490" y="443"/>
                </a:lnTo>
                <a:lnTo>
                  <a:pt x="490" y="443"/>
                </a:lnTo>
                <a:lnTo>
                  <a:pt x="490" y="444"/>
                </a:lnTo>
                <a:lnTo>
                  <a:pt x="490" y="445"/>
                </a:lnTo>
                <a:lnTo>
                  <a:pt x="490" y="445"/>
                </a:lnTo>
                <a:lnTo>
                  <a:pt x="490" y="445"/>
                </a:lnTo>
                <a:lnTo>
                  <a:pt x="490" y="445"/>
                </a:lnTo>
                <a:lnTo>
                  <a:pt x="490" y="446"/>
                </a:lnTo>
                <a:lnTo>
                  <a:pt x="490" y="445"/>
                </a:lnTo>
                <a:lnTo>
                  <a:pt x="489" y="445"/>
                </a:lnTo>
                <a:lnTo>
                  <a:pt x="489" y="446"/>
                </a:lnTo>
                <a:lnTo>
                  <a:pt x="490" y="446"/>
                </a:lnTo>
                <a:lnTo>
                  <a:pt x="490" y="447"/>
                </a:lnTo>
                <a:lnTo>
                  <a:pt x="490" y="448"/>
                </a:lnTo>
                <a:lnTo>
                  <a:pt x="490" y="448"/>
                </a:lnTo>
                <a:lnTo>
                  <a:pt x="490" y="448"/>
                </a:lnTo>
                <a:lnTo>
                  <a:pt x="489" y="447"/>
                </a:lnTo>
                <a:lnTo>
                  <a:pt x="489" y="448"/>
                </a:lnTo>
                <a:lnTo>
                  <a:pt x="488" y="448"/>
                </a:lnTo>
                <a:lnTo>
                  <a:pt x="488" y="448"/>
                </a:lnTo>
                <a:lnTo>
                  <a:pt x="489" y="448"/>
                </a:lnTo>
                <a:lnTo>
                  <a:pt x="488" y="448"/>
                </a:lnTo>
                <a:lnTo>
                  <a:pt x="487" y="448"/>
                </a:lnTo>
                <a:lnTo>
                  <a:pt x="486" y="449"/>
                </a:lnTo>
                <a:lnTo>
                  <a:pt x="486" y="448"/>
                </a:lnTo>
                <a:lnTo>
                  <a:pt x="486" y="448"/>
                </a:lnTo>
                <a:lnTo>
                  <a:pt x="486" y="449"/>
                </a:lnTo>
                <a:lnTo>
                  <a:pt x="486" y="449"/>
                </a:lnTo>
                <a:lnTo>
                  <a:pt x="486" y="450"/>
                </a:lnTo>
                <a:lnTo>
                  <a:pt x="486" y="450"/>
                </a:lnTo>
                <a:lnTo>
                  <a:pt x="486" y="451"/>
                </a:lnTo>
                <a:lnTo>
                  <a:pt x="487" y="451"/>
                </a:lnTo>
                <a:lnTo>
                  <a:pt x="487" y="451"/>
                </a:lnTo>
                <a:lnTo>
                  <a:pt x="486" y="451"/>
                </a:lnTo>
                <a:lnTo>
                  <a:pt x="487" y="451"/>
                </a:lnTo>
                <a:lnTo>
                  <a:pt x="487" y="452"/>
                </a:lnTo>
                <a:lnTo>
                  <a:pt x="486" y="452"/>
                </a:lnTo>
                <a:lnTo>
                  <a:pt x="486" y="453"/>
                </a:lnTo>
                <a:lnTo>
                  <a:pt x="486" y="452"/>
                </a:lnTo>
                <a:lnTo>
                  <a:pt x="486" y="452"/>
                </a:lnTo>
                <a:lnTo>
                  <a:pt x="485" y="453"/>
                </a:lnTo>
                <a:lnTo>
                  <a:pt x="484" y="452"/>
                </a:lnTo>
                <a:lnTo>
                  <a:pt x="483" y="452"/>
                </a:lnTo>
                <a:lnTo>
                  <a:pt x="483" y="452"/>
                </a:lnTo>
                <a:lnTo>
                  <a:pt x="483" y="451"/>
                </a:lnTo>
                <a:lnTo>
                  <a:pt x="482" y="451"/>
                </a:lnTo>
                <a:lnTo>
                  <a:pt x="481" y="451"/>
                </a:lnTo>
                <a:lnTo>
                  <a:pt x="480" y="452"/>
                </a:lnTo>
                <a:lnTo>
                  <a:pt x="479" y="452"/>
                </a:lnTo>
                <a:lnTo>
                  <a:pt x="479" y="451"/>
                </a:lnTo>
                <a:lnTo>
                  <a:pt x="479" y="452"/>
                </a:lnTo>
                <a:lnTo>
                  <a:pt x="479" y="452"/>
                </a:lnTo>
                <a:lnTo>
                  <a:pt x="479" y="453"/>
                </a:lnTo>
                <a:lnTo>
                  <a:pt x="479" y="454"/>
                </a:lnTo>
                <a:lnTo>
                  <a:pt x="479" y="454"/>
                </a:lnTo>
                <a:lnTo>
                  <a:pt x="479" y="455"/>
                </a:lnTo>
                <a:lnTo>
                  <a:pt x="479" y="454"/>
                </a:lnTo>
                <a:lnTo>
                  <a:pt x="478" y="454"/>
                </a:lnTo>
                <a:lnTo>
                  <a:pt x="478" y="455"/>
                </a:lnTo>
                <a:lnTo>
                  <a:pt x="477" y="454"/>
                </a:lnTo>
                <a:lnTo>
                  <a:pt x="477" y="455"/>
                </a:lnTo>
                <a:lnTo>
                  <a:pt x="477" y="455"/>
                </a:lnTo>
                <a:lnTo>
                  <a:pt x="476" y="455"/>
                </a:lnTo>
                <a:lnTo>
                  <a:pt x="477" y="455"/>
                </a:lnTo>
                <a:lnTo>
                  <a:pt x="477" y="456"/>
                </a:lnTo>
                <a:lnTo>
                  <a:pt x="476" y="456"/>
                </a:lnTo>
                <a:lnTo>
                  <a:pt x="476" y="455"/>
                </a:lnTo>
                <a:lnTo>
                  <a:pt x="476" y="455"/>
                </a:lnTo>
                <a:lnTo>
                  <a:pt x="475" y="455"/>
                </a:lnTo>
                <a:lnTo>
                  <a:pt x="474" y="455"/>
                </a:lnTo>
                <a:lnTo>
                  <a:pt x="474" y="456"/>
                </a:lnTo>
                <a:lnTo>
                  <a:pt x="473" y="456"/>
                </a:lnTo>
                <a:lnTo>
                  <a:pt x="473" y="457"/>
                </a:lnTo>
                <a:lnTo>
                  <a:pt x="474" y="457"/>
                </a:lnTo>
                <a:lnTo>
                  <a:pt x="473" y="457"/>
                </a:lnTo>
                <a:lnTo>
                  <a:pt x="472" y="457"/>
                </a:lnTo>
                <a:lnTo>
                  <a:pt x="472" y="458"/>
                </a:lnTo>
                <a:lnTo>
                  <a:pt x="472" y="458"/>
                </a:lnTo>
                <a:lnTo>
                  <a:pt x="471" y="458"/>
                </a:lnTo>
                <a:lnTo>
                  <a:pt x="471" y="458"/>
                </a:lnTo>
                <a:lnTo>
                  <a:pt x="471" y="459"/>
                </a:lnTo>
                <a:lnTo>
                  <a:pt x="470" y="458"/>
                </a:lnTo>
                <a:lnTo>
                  <a:pt x="470" y="459"/>
                </a:lnTo>
                <a:lnTo>
                  <a:pt x="471" y="459"/>
                </a:lnTo>
                <a:lnTo>
                  <a:pt x="470" y="459"/>
                </a:lnTo>
                <a:lnTo>
                  <a:pt x="469" y="459"/>
                </a:lnTo>
                <a:lnTo>
                  <a:pt x="469" y="460"/>
                </a:lnTo>
                <a:lnTo>
                  <a:pt x="470" y="460"/>
                </a:lnTo>
                <a:lnTo>
                  <a:pt x="469" y="460"/>
                </a:lnTo>
                <a:lnTo>
                  <a:pt x="469" y="460"/>
                </a:lnTo>
                <a:lnTo>
                  <a:pt x="469" y="461"/>
                </a:lnTo>
                <a:lnTo>
                  <a:pt x="469" y="462"/>
                </a:lnTo>
                <a:lnTo>
                  <a:pt x="468" y="462"/>
                </a:lnTo>
                <a:lnTo>
                  <a:pt x="467" y="462"/>
                </a:lnTo>
                <a:lnTo>
                  <a:pt x="467" y="462"/>
                </a:lnTo>
                <a:lnTo>
                  <a:pt x="467" y="462"/>
                </a:lnTo>
                <a:lnTo>
                  <a:pt x="466" y="462"/>
                </a:lnTo>
                <a:lnTo>
                  <a:pt x="467" y="462"/>
                </a:lnTo>
                <a:lnTo>
                  <a:pt x="467" y="463"/>
                </a:lnTo>
                <a:lnTo>
                  <a:pt x="466" y="463"/>
                </a:lnTo>
                <a:lnTo>
                  <a:pt x="466" y="462"/>
                </a:lnTo>
                <a:lnTo>
                  <a:pt x="466" y="463"/>
                </a:lnTo>
                <a:lnTo>
                  <a:pt x="466" y="464"/>
                </a:lnTo>
                <a:lnTo>
                  <a:pt x="465" y="464"/>
                </a:lnTo>
                <a:lnTo>
                  <a:pt x="466" y="464"/>
                </a:lnTo>
                <a:lnTo>
                  <a:pt x="466" y="465"/>
                </a:lnTo>
                <a:lnTo>
                  <a:pt x="465" y="465"/>
                </a:lnTo>
                <a:lnTo>
                  <a:pt x="465" y="464"/>
                </a:lnTo>
                <a:lnTo>
                  <a:pt x="465" y="464"/>
                </a:lnTo>
                <a:lnTo>
                  <a:pt x="465" y="465"/>
                </a:lnTo>
                <a:lnTo>
                  <a:pt x="464" y="465"/>
                </a:lnTo>
                <a:lnTo>
                  <a:pt x="464" y="464"/>
                </a:lnTo>
                <a:lnTo>
                  <a:pt x="463" y="465"/>
                </a:lnTo>
                <a:lnTo>
                  <a:pt x="463" y="465"/>
                </a:lnTo>
                <a:lnTo>
                  <a:pt x="462" y="465"/>
                </a:lnTo>
                <a:lnTo>
                  <a:pt x="462" y="466"/>
                </a:lnTo>
                <a:lnTo>
                  <a:pt x="462" y="465"/>
                </a:lnTo>
                <a:lnTo>
                  <a:pt x="462" y="465"/>
                </a:lnTo>
                <a:lnTo>
                  <a:pt x="462" y="466"/>
                </a:lnTo>
                <a:lnTo>
                  <a:pt x="462" y="465"/>
                </a:lnTo>
                <a:lnTo>
                  <a:pt x="461" y="465"/>
                </a:lnTo>
                <a:lnTo>
                  <a:pt x="461" y="466"/>
                </a:lnTo>
                <a:lnTo>
                  <a:pt x="461" y="467"/>
                </a:lnTo>
                <a:lnTo>
                  <a:pt x="460" y="467"/>
                </a:lnTo>
                <a:lnTo>
                  <a:pt x="459" y="467"/>
                </a:lnTo>
                <a:lnTo>
                  <a:pt x="459" y="466"/>
                </a:lnTo>
                <a:lnTo>
                  <a:pt x="459" y="467"/>
                </a:lnTo>
                <a:lnTo>
                  <a:pt x="458" y="467"/>
                </a:lnTo>
                <a:lnTo>
                  <a:pt x="458" y="466"/>
                </a:lnTo>
                <a:lnTo>
                  <a:pt x="457" y="466"/>
                </a:lnTo>
                <a:lnTo>
                  <a:pt x="457" y="465"/>
                </a:lnTo>
                <a:lnTo>
                  <a:pt x="451" y="482"/>
                </a:lnTo>
                <a:lnTo>
                  <a:pt x="450" y="484"/>
                </a:lnTo>
                <a:lnTo>
                  <a:pt x="450" y="494"/>
                </a:lnTo>
                <a:lnTo>
                  <a:pt x="444" y="504"/>
                </a:lnTo>
                <a:lnTo>
                  <a:pt x="444" y="504"/>
                </a:lnTo>
                <a:lnTo>
                  <a:pt x="445" y="504"/>
                </a:lnTo>
                <a:lnTo>
                  <a:pt x="445" y="505"/>
                </a:lnTo>
                <a:lnTo>
                  <a:pt x="446" y="505"/>
                </a:lnTo>
                <a:lnTo>
                  <a:pt x="446" y="506"/>
                </a:lnTo>
                <a:lnTo>
                  <a:pt x="447" y="506"/>
                </a:lnTo>
                <a:lnTo>
                  <a:pt x="448" y="506"/>
                </a:lnTo>
                <a:lnTo>
                  <a:pt x="448" y="507"/>
                </a:lnTo>
                <a:lnTo>
                  <a:pt x="448" y="507"/>
                </a:lnTo>
                <a:lnTo>
                  <a:pt x="448" y="508"/>
                </a:lnTo>
                <a:lnTo>
                  <a:pt x="447" y="508"/>
                </a:lnTo>
                <a:lnTo>
                  <a:pt x="446" y="509"/>
                </a:lnTo>
                <a:lnTo>
                  <a:pt x="445" y="510"/>
                </a:lnTo>
                <a:lnTo>
                  <a:pt x="445" y="510"/>
                </a:lnTo>
                <a:lnTo>
                  <a:pt x="444" y="510"/>
                </a:lnTo>
                <a:lnTo>
                  <a:pt x="444" y="511"/>
                </a:lnTo>
                <a:lnTo>
                  <a:pt x="444" y="511"/>
                </a:lnTo>
                <a:lnTo>
                  <a:pt x="444" y="512"/>
                </a:lnTo>
                <a:lnTo>
                  <a:pt x="444" y="513"/>
                </a:lnTo>
                <a:lnTo>
                  <a:pt x="444" y="513"/>
                </a:lnTo>
                <a:lnTo>
                  <a:pt x="444" y="514"/>
                </a:lnTo>
                <a:lnTo>
                  <a:pt x="444" y="515"/>
                </a:lnTo>
                <a:lnTo>
                  <a:pt x="444" y="516"/>
                </a:lnTo>
                <a:lnTo>
                  <a:pt x="444" y="517"/>
                </a:lnTo>
                <a:lnTo>
                  <a:pt x="445" y="517"/>
                </a:lnTo>
                <a:lnTo>
                  <a:pt x="445" y="518"/>
                </a:lnTo>
                <a:lnTo>
                  <a:pt x="445" y="519"/>
                </a:lnTo>
                <a:lnTo>
                  <a:pt x="445" y="520"/>
                </a:lnTo>
                <a:lnTo>
                  <a:pt x="445" y="520"/>
                </a:lnTo>
                <a:lnTo>
                  <a:pt x="444" y="521"/>
                </a:lnTo>
                <a:lnTo>
                  <a:pt x="444" y="522"/>
                </a:lnTo>
                <a:lnTo>
                  <a:pt x="444" y="523"/>
                </a:lnTo>
                <a:lnTo>
                  <a:pt x="444" y="524"/>
                </a:lnTo>
                <a:lnTo>
                  <a:pt x="444" y="525"/>
                </a:lnTo>
                <a:lnTo>
                  <a:pt x="444" y="526"/>
                </a:lnTo>
                <a:lnTo>
                  <a:pt x="444" y="527"/>
                </a:lnTo>
                <a:lnTo>
                  <a:pt x="445" y="527"/>
                </a:lnTo>
                <a:lnTo>
                  <a:pt x="445" y="527"/>
                </a:lnTo>
                <a:lnTo>
                  <a:pt x="445" y="528"/>
                </a:lnTo>
                <a:lnTo>
                  <a:pt x="445" y="529"/>
                </a:lnTo>
                <a:lnTo>
                  <a:pt x="444" y="529"/>
                </a:lnTo>
                <a:lnTo>
                  <a:pt x="443" y="530"/>
                </a:lnTo>
                <a:lnTo>
                  <a:pt x="442" y="530"/>
                </a:lnTo>
                <a:lnTo>
                  <a:pt x="441" y="531"/>
                </a:lnTo>
                <a:lnTo>
                  <a:pt x="441" y="531"/>
                </a:lnTo>
                <a:lnTo>
                  <a:pt x="440" y="532"/>
                </a:lnTo>
                <a:lnTo>
                  <a:pt x="439" y="533"/>
                </a:lnTo>
                <a:lnTo>
                  <a:pt x="439" y="534"/>
                </a:lnTo>
                <a:lnTo>
                  <a:pt x="438" y="534"/>
                </a:lnTo>
                <a:lnTo>
                  <a:pt x="437" y="534"/>
                </a:lnTo>
                <a:lnTo>
                  <a:pt x="437" y="535"/>
                </a:lnTo>
                <a:lnTo>
                  <a:pt x="437" y="535"/>
                </a:lnTo>
                <a:lnTo>
                  <a:pt x="437" y="536"/>
                </a:lnTo>
                <a:lnTo>
                  <a:pt x="435" y="536"/>
                </a:lnTo>
                <a:lnTo>
                  <a:pt x="434" y="537"/>
                </a:lnTo>
                <a:lnTo>
                  <a:pt x="433" y="538"/>
                </a:lnTo>
                <a:lnTo>
                  <a:pt x="432" y="539"/>
                </a:lnTo>
                <a:lnTo>
                  <a:pt x="431" y="540"/>
                </a:lnTo>
                <a:lnTo>
                  <a:pt x="430" y="540"/>
                </a:lnTo>
                <a:lnTo>
                  <a:pt x="430" y="541"/>
                </a:lnTo>
                <a:lnTo>
                  <a:pt x="430" y="541"/>
                </a:lnTo>
                <a:lnTo>
                  <a:pt x="429" y="541"/>
                </a:lnTo>
                <a:lnTo>
                  <a:pt x="429" y="542"/>
                </a:lnTo>
                <a:lnTo>
                  <a:pt x="428" y="543"/>
                </a:lnTo>
                <a:lnTo>
                  <a:pt x="427" y="543"/>
                </a:lnTo>
                <a:lnTo>
                  <a:pt x="427" y="544"/>
                </a:lnTo>
                <a:lnTo>
                  <a:pt x="427" y="544"/>
                </a:lnTo>
                <a:lnTo>
                  <a:pt x="427" y="545"/>
                </a:lnTo>
                <a:lnTo>
                  <a:pt x="427" y="546"/>
                </a:lnTo>
                <a:lnTo>
                  <a:pt x="427" y="547"/>
                </a:lnTo>
                <a:lnTo>
                  <a:pt x="427" y="548"/>
                </a:lnTo>
                <a:lnTo>
                  <a:pt x="428" y="548"/>
                </a:lnTo>
                <a:lnTo>
                  <a:pt x="427" y="548"/>
                </a:lnTo>
                <a:lnTo>
                  <a:pt x="427" y="549"/>
                </a:lnTo>
                <a:lnTo>
                  <a:pt x="427" y="551"/>
                </a:lnTo>
                <a:lnTo>
                  <a:pt x="428" y="551"/>
                </a:lnTo>
                <a:lnTo>
                  <a:pt x="428" y="551"/>
                </a:lnTo>
                <a:lnTo>
                  <a:pt x="428" y="552"/>
                </a:lnTo>
                <a:lnTo>
                  <a:pt x="428" y="553"/>
                </a:lnTo>
                <a:lnTo>
                  <a:pt x="428" y="554"/>
                </a:lnTo>
                <a:lnTo>
                  <a:pt x="427" y="554"/>
                </a:lnTo>
                <a:lnTo>
                  <a:pt x="427" y="555"/>
                </a:lnTo>
                <a:lnTo>
                  <a:pt x="427" y="556"/>
                </a:lnTo>
                <a:lnTo>
                  <a:pt x="427" y="557"/>
                </a:lnTo>
                <a:lnTo>
                  <a:pt x="427" y="558"/>
                </a:lnTo>
                <a:lnTo>
                  <a:pt x="427" y="558"/>
                </a:lnTo>
                <a:lnTo>
                  <a:pt x="427" y="559"/>
                </a:lnTo>
                <a:lnTo>
                  <a:pt x="427" y="561"/>
                </a:lnTo>
                <a:lnTo>
                  <a:pt x="427" y="562"/>
                </a:lnTo>
                <a:lnTo>
                  <a:pt x="427" y="563"/>
                </a:lnTo>
                <a:lnTo>
                  <a:pt x="427" y="563"/>
                </a:lnTo>
                <a:lnTo>
                  <a:pt x="427" y="564"/>
                </a:lnTo>
                <a:lnTo>
                  <a:pt x="427" y="565"/>
                </a:lnTo>
                <a:lnTo>
                  <a:pt x="428" y="565"/>
                </a:lnTo>
                <a:lnTo>
                  <a:pt x="429" y="566"/>
                </a:lnTo>
                <a:lnTo>
                  <a:pt x="430" y="567"/>
                </a:lnTo>
                <a:lnTo>
                  <a:pt x="430" y="568"/>
                </a:lnTo>
                <a:lnTo>
                  <a:pt x="431" y="568"/>
                </a:lnTo>
                <a:lnTo>
                  <a:pt x="431" y="569"/>
                </a:lnTo>
                <a:lnTo>
                  <a:pt x="432" y="569"/>
                </a:lnTo>
                <a:lnTo>
                  <a:pt x="433" y="569"/>
                </a:lnTo>
                <a:lnTo>
                  <a:pt x="433" y="570"/>
                </a:lnTo>
                <a:lnTo>
                  <a:pt x="434" y="571"/>
                </a:lnTo>
                <a:lnTo>
                  <a:pt x="434" y="572"/>
                </a:lnTo>
                <a:lnTo>
                  <a:pt x="434" y="572"/>
                </a:lnTo>
                <a:lnTo>
                  <a:pt x="434" y="574"/>
                </a:lnTo>
                <a:lnTo>
                  <a:pt x="434" y="575"/>
                </a:lnTo>
                <a:lnTo>
                  <a:pt x="434" y="575"/>
                </a:lnTo>
                <a:lnTo>
                  <a:pt x="434" y="576"/>
                </a:lnTo>
                <a:lnTo>
                  <a:pt x="434" y="577"/>
                </a:lnTo>
                <a:lnTo>
                  <a:pt x="435" y="579"/>
                </a:lnTo>
                <a:lnTo>
                  <a:pt x="435" y="579"/>
                </a:lnTo>
                <a:lnTo>
                  <a:pt x="436" y="581"/>
                </a:lnTo>
                <a:lnTo>
                  <a:pt x="437" y="582"/>
                </a:lnTo>
                <a:lnTo>
                  <a:pt x="437" y="582"/>
                </a:lnTo>
                <a:lnTo>
                  <a:pt x="437" y="584"/>
                </a:lnTo>
                <a:lnTo>
                  <a:pt x="437" y="585"/>
                </a:lnTo>
                <a:lnTo>
                  <a:pt x="437" y="586"/>
                </a:lnTo>
                <a:lnTo>
                  <a:pt x="437" y="587"/>
                </a:lnTo>
                <a:lnTo>
                  <a:pt x="437" y="588"/>
                </a:lnTo>
                <a:lnTo>
                  <a:pt x="438" y="589"/>
                </a:lnTo>
                <a:lnTo>
                  <a:pt x="438" y="589"/>
                </a:lnTo>
                <a:lnTo>
                  <a:pt x="438" y="590"/>
                </a:lnTo>
                <a:lnTo>
                  <a:pt x="438" y="591"/>
                </a:lnTo>
                <a:lnTo>
                  <a:pt x="439" y="593"/>
                </a:lnTo>
                <a:lnTo>
                  <a:pt x="439" y="594"/>
                </a:lnTo>
                <a:lnTo>
                  <a:pt x="439" y="595"/>
                </a:lnTo>
                <a:lnTo>
                  <a:pt x="439" y="596"/>
                </a:lnTo>
                <a:lnTo>
                  <a:pt x="438" y="597"/>
                </a:lnTo>
                <a:lnTo>
                  <a:pt x="438" y="598"/>
                </a:lnTo>
                <a:lnTo>
                  <a:pt x="438" y="599"/>
                </a:lnTo>
                <a:lnTo>
                  <a:pt x="437" y="600"/>
                </a:lnTo>
                <a:lnTo>
                  <a:pt x="437" y="600"/>
                </a:lnTo>
                <a:lnTo>
                  <a:pt x="437" y="600"/>
                </a:lnTo>
                <a:lnTo>
                  <a:pt x="437" y="601"/>
                </a:lnTo>
                <a:lnTo>
                  <a:pt x="436" y="601"/>
                </a:lnTo>
                <a:lnTo>
                  <a:pt x="436" y="602"/>
                </a:lnTo>
                <a:lnTo>
                  <a:pt x="435" y="601"/>
                </a:lnTo>
                <a:lnTo>
                  <a:pt x="435" y="602"/>
                </a:lnTo>
                <a:lnTo>
                  <a:pt x="435" y="603"/>
                </a:lnTo>
                <a:lnTo>
                  <a:pt x="434" y="603"/>
                </a:lnTo>
                <a:lnTo>
                  <a:pt x="434" y="604"/>
                </a:lnTo>
                <a:lnTo>
                  <a:pt x="434" y="604"/>
                </a:lnTo>
                <a:lnTo>
                  <a:pt x="434" y="605"/>
                </a:lnTo>
                <a:lnTo>
                  <a:pt x="433" y="605"/>
                </a:lnTo>
                <a:lnTo>
                  <a:pt x="433" y="606"/>
                </a:lnTo>
                <a:lnTo>
                  <a:pt x="433" y="606"/>
                </a:lnTo>
                <a:lnTo>
                  <a:pt x="432" y="606"/>
                </a:lnTo>
                <a:lnTo>
                  <a:pt x="433" y="606"/>
                </a:lnTo>
                <a:lnTo>
                  <a:pt x="433" y="607"/>
                </a:lnTo>
                <a:lnTo>
                  <a:pt x="432" y="607"/>
                </a:lnTo>
                <a:lnTo>
                  <a:pt x="432" y="608"/>
                </a:lnTo>
                <a:lnTo>
                  <a:pt x="433" y="609"/>
                </a:lnTo>
                <a:lnTo>
                  <a:pt x="432" y="609"/>
                </a:lnTo>
                <a:lnTo>
                  <a:pt x="432" y="610"/>
                </a:lnTo>
                <a:lnTo>
                  <a:pt x="433" y="610"/>
                </a:lnTo>
                <a:lnTo>
                  <a:pt x="433" y="610"/>
                </a:lnTo>
                <a:lnTo>
                  <a:pt x="431" y="611"/>
                </a:lnTo>
                <a:lnTo>
                  <a:pt x="430" y="612"/>
                </a:lnTo>
                <a:lnTo>
                  <a:pt x="430" y="611"/>
                </a:lnTo>
                <a:lnTo>
                  <a:pt x="430" y="611"/>
                </a:lnTo>
                <a:lnTo>
                  <a:pt x="430" y="612"/>
                </a:lnTo>
                <a:lnTo>
                  <a:pt x="430" y="613"/>
                </a:lnTo>
                <a:lnTo>
                  <a:pt x="429" y="613"/>
                </a:lnTo>
                <a:lnTo>
                  <a:pt x="428" y="613"/>
                </a:lnTo>
                <a:lnTo>
                  <a:pt x="428" y="613"/>
                </a:lnTo>
                <a:lnTo>
                  <a:pt x="427" y="613"/>
                </a:lnTo>
                <a:lnTo>
                  <a:pt x="427" y="614"/>
                </a:lnTo>
                <a:lnTo>
                  <a:pt x="427" y="614"/>
                </a:lnTo>
                <a:lnTo>
                  <a:pt x="427" y="614"/>
                </a:lnTo>
                <a:lnTo>
                  <a:pt x="427" y="614"/>
                </a:lnTo>
                <a:lnTo>
                  <a:pt x="427" y="615"/>
                </a:lnTo>
                <a:lnTo>
                  <a:pt x="427" y="614"/>
                </a:lnTo>
                <a:lnTo>
                  <a:pt x="427" y="615"/>
                </a:lnTo>
                <a:lnTo>
                  <a:pt x="427" y="615"/>
                </a:lnTo>
                <a:lnTo>
                  <a:pt x="426" y="616"/>
                </a:lnTo>
                <a:lnTo>
                  <a:pt x="425" y="616"/>
                </a:lnTo>
                <a:lnTo>
                  <a:pt x="425" y="617"/>
                </a:lnTo>
                <a:lnTo>
                  <a:pt x="424" y="617"/>
                </a:lnTo>
                <a:lnTo>
                  <a:pt x="424" y="617"/>
                </a:lnTo>
                <a:lnTo>
                  <a:pt x="423" y="617"/>
                </a:lnTo>
                <a:lnTo>
                  <a:pt x="423" y="618"/>
                </a:lnTo>
                <a:lnTo>
                  <a:pt x="423" y="618"/>
                </a:lnTo>
                <a:lnTo>
                  <a:pt x="422" y="618"/>
                </a:lnTo>
                <a:lnTo>
                  <a:pt x="422" y="619"/>
                </a:lnTo>
                <a:lnTo>
                  <a:pt x="422" y="620"/>
                </a:lnTo>
                <a:lnTo>
                  <a:pt x="422" y="619"/>
                </a:lnTo>
                <a:lnTo>
                  <a:pt x="421" y="619"/>
                </a:lnTo>
                <a:lnTo>
                  <a:pt x="421" y="620"/>
                </a:lnTo>
                <a:lnTo>
                  <a:pt x="422" y="620"/>
                </a:lnTo>
                <a:lnTo>
                  <a:pt x="422" y="620"/>
                </a:lnTo>
                <a:lnTo>
                  <a:pt x="422" y="621"/>
                </a:lnTo>
                <a:lnTo>
                  <a:pt x="422" y="620"/>
                </a:lnTo>
                <a:lnTo>
                  <a:pt x="421" y="620"/>
                </a:lnTo>
                <a:lnTo>
                  <a:pt x="421" y="621"/>
                </a:lnTo>
                <a:lnTo>
                  <a:pt x="422" y="621"/>
                </a:lnTo>
                <a:lnTo>
                  <a:pt x="421" y="621"/>
                </a:lnTo>
                <a:lnTo>
                  <a:pt x="422" y="621"/>
                </a:lnTo>
                <a:lnTo>
                  <a:pt x="422" y="622"/>
                </a:lnTo>
                <a:lnTo>
                  <a:pt x="421" y="622"/>
                </a:lnTo>
                <a:lnTo>
                  <a:pt x="420" y="622"/>
                </a:lnTo>
                <a:lnTo>
                  <a:pt x="420" y="621"/>
                </a:lnTo>
                <a:lnTo>
                  <a:pt x="420" y="622"/>
                </a:lnTo>
                <a:lnTo>
                  <a:pt x="420" y="622"/>
                </a:lnTo>
                <a:lnTo>
                  <a:pt x="420" y="623"/>
                </a:lnTo>
                <a:lnTo>
                  <a:pt x="419" y="623"/>
                </a:lnTo>
                <a:lnTo>
                  <a:pt x="418" y="623"/>
                </a:lnTo>
                <a:lnTo>
                  <a:pt x="418" y="624"/>
                </a:lnTo>
                <a:lnTo>
                  <a:pt x="418" y="623"/>
                </a:lnTo>
                <a:lnTo>
                  <a:pt x="418" y="622"/>
                </a:lnTo>
                <a:lnTo>
                  <a:pt x="417" y="623"/>
                </a:lnTo>
                <a:lnTo>
                  <a:pt x="418" y="623"/>
                </a:lnTo>
                <a:lnTo>
                  <a:pt x="418" y="624"/>
                </a:lnTo>
                <a:lnTo>
                  <a:pt x="417" y="624"/>
                </a:lnTo>
                <a:lnTo>
                  <a:pt x="417" y="624"/>
                </a:lnTo>
                <a:lnTo>
                  <a:pt x="417" y="625"/>
                </a:lnTo>
                <a:lnTo>
                  <a:pt x="416" y="625"/>
                </a:lnTo>
                <a:lnTo>
                  <a:pt x="416" y="625"/>
                </a:lnTo>
                <a:lnTo>
                  <a:pt x="415" y="625"/>
                </a:lnTo>
                <a:lnTo>
                  <a:pt x="416" y="625"/>
                </a:lnTo>
                <a:lnTo>
                  <a:pt x="415" y="626"/>
                </a:lnTo>
                <a:lnTo>
                  <a:pt x="414" y="625"/>
                </a:lnTo>
                <a:lnTo>
                  <a:pt x="413" y="625"/>
                </a:lnTo>
                <a:lnTo>
                  <a:pt x="413" y="625"/>
                </a:lnTo>
                <a:lnTo>
                  <a:pt x="412" y="625"/>
                </a:lnTo>
                <a:lnTo>
                  <a:pt x="412" y="624"/>
                </a:lnTo>
                <a:lnTo>
                  <a:pt x="412" y="625"/>
                </a:lnTo>
                <a:lnTo>
                  <a:pt x="411" y="625"/>
                </a:lnTo>
                <a:lnTo>
                  <a:pt x="410" y="625"/>
                </a:lnTo>
                <a:lnTo>
                  <a:pt x="409" y="625"/>
                </a:lnTo>
                <a:lnTo>
                  <a:pt x="410" y="625"/>
                </a:lnTo>
                <a:lnTo>
                  <a:pt x="410" y="626"/>
                </a:lnTo>
                <a:lnTo>
                  <a:pt x="409" y="626"/>
                </a:lnTo>
                <a:lnTo>
                  <a:pt x="409" y="626"/>
                </a:lnTo>
                <a:lnTo>
                  <a:pt x="408" y="626"/>
                </a:lnTo>
                <a:lnTo>
                  <a:pt x="408" y="625"/>
                </a:lnTo>
                <a:lnTo>
                  <a:pt x="408" y="626"/>
                </a:lnTo>
                <a:lnTo>
                  <a:pt x="407" y="626"/>
                </a:lnTo>
                <a:lnTo>
                  <a:pt x="406" y="626"/>
                </a:lnTo>
                <a:lnTo>
                  <a:pt x="406" y="627"/>
                </a:lnTo>
                <a:lnTo>
                  <a:pt x="407" y="627"/>
                </a:lnTo>
                <a:lnTo>
                  <a:pt x="407" y="627"/>
                </a:lnTo>
                <a:lnTo>
                  <a:pt x="408" y="627"/>
                </a:lnTo>
                <a:lnTo>
                  <a:pt x="407" y="628"/>
                </a:lnTo>
                <a:lnTo>
                  <a:pt x="408" y="629"/>
                </a:lnTo>
                <a:lnTo>
                  <a:pt x="408" y="630"/>
                </a:lnTo>
                <a:lnTo>
                  <a:pt x="409" y="631"/>
                </a:lnTo>
                <a:lnTo>
                  <a:pt x="408" y="631"/>
                </a:lnTo>
                <a:lnTo>
                  <a:pt x="408" y="631"/>
                </a:lnTo>
                <a:lnTo>
                  <a:pt x="409" y="631"/>
                </a:lnTo>
                <a:lnTo>
                  <a:pt x="409" y="632"/>
                </a:lnTo>
                <a:lnTo>
                  <a:pt x="409" y="633"/>
                </a:lnTo>
                <a:lnTo>
                  <a:pt x="409" y="632"/>
                </a:lnTo>
                <a:lnTo>
                  <a:pt x="409" y="633"/>
                </a:lnTo>
                <a:lnTo>
                  <a:pt x="409" y="633"/>
                </a:lnTo>
                <a:lnTo>
                  <a:pt x="408" y="633"/>
                </a:lnTo>
                <a:lnTo>
                  <a:pt x="408" y="634"/>
                </a:lnTo>
                <a:lnTo>
                  <a:pt x="407" y="634"/>
                </a:lnTo>
                <a:lnTo>
                  <a:pt x="407" y="634"/>
                </a:lnTo>
                <a:lnTo>
                  <a:pt x="406" y="634"/>
                </a:lnTo>
                <a:lnTo>
                  <a:pt x="406" y="634"/>
                </a:lnTo>
                <a:lnTo>
                  <a:pt x="406" y="635"/>
                </a:lnTo>
                <a:lnTo>
                  <a:pt x="405" y="635"/>
                </a:lnTo>
                <a:lnTo>
                  <a:pt x="404" y="635"/>
                </a:lnTo>
                <a:lnTo>
                  <a:pt x="404" y="636"/>
                </a:lnTo>
                <a:lnTo>
                  <a:pt x="404" y="635"/>
                </a:lnTo>
                <a:lnTo>
                  <a:pt x="403" y="635"/>
                </a:lnTo>
                <a:lnTo>
                  <a:pt x="403" y="636"/>
                </a:lnTo>
                <a:lnTo>
                  <a:pt x="404" y="637"/>
                </a:lnTo>
                <a:lnTo>
                  <a:pt x="404" y="637"/>
                </a:lnTo>
                <a:lnTo>
                  <a:pt x="403" y="637"/>
                </a:lnTo>
                <a:lnTo>
                  <a:pt x="403" y="637"/>
                </a:lnTo>
                <a:lnTo>
                  <a:pt x="402" y="637"/>
                </a:lnTo>
                <a:lnTo>
                  <a:pt x="403" y="637"/>
                </a:lnTo>
                <a:lnTo>
                  <a:pt x="402" y="637"/>
                </a:lnTo>
                <a:lnTo>
                  <a:pt x="402" y="638"/>
                </a:lnTo>
                <a:lnTo>
                  <a:pt x="402" y="639"/>
                </a:lnTo>
                <a:lnTo>
                  <a:pt x="402" y="639"/>
                </a:lnTo>
                <a:lnTo>
                  <a:pt x="402" y="640"/>
                </a:lnTo>
                <a:lnTo>
                  <a:pt x="402" y="641"/>
                </a:lnTo>
                <a:lnTo>
                  <a:pt x="402" y="641"/>
                </a:lnTo>
                <a:lnTo>
                  <a:pt x="403" y="642"/>
                </a:lnTo>
                <a:lnTo>
                  <a:pt x="402" y="642"/>
                </a:lnTo>
                <a:lnTo>
                  <a:pt x="402" y="643"/>
                </a:lnTo>
                <a:lnTo>
                  <a:pt x="402" y="642"/>
                </a:lnTo>
                <a:lnTo>
                  <a:pt x="402" y="643"/>
                </a:lnTo>
                <a:lnTo>
                  <a:pt x="402" y="643"/>
                </a:lnTo>
                <a:lnTo>
                  <a:pt x="402" y="644"/>
                </a:lnTo>
                <a:lnTo>
                  <a:pt x="402" y="644"/>
                </a:lnTo>
                <a:lnTo>
                  <a:pt x="402" y="644"/>
                </a:lnTo>
                <a:lnTo>
                  <a:pt x="402" y="644"/>
                </a:lnTo>
                <a:lnTo>
                  <a:pt x="401" y="644"/>
                </a:lnTo>
                <a:lnTo>
                  <a:pt x="401" y="644"/>
                </a:lnTo>
                <a:lnTo>
                  <a:pt x="400" y="644"/>
                </a:lnTo>
                <a:lnTo>
                  <a:pt x="399" y="644"/>
                </a:lnTo>
                <a:lnTo>
                  <a:pt x="399" y="645"/>
                </a:lnTo>
                <a:lnTo>
                  <a:pt x="399" y="645"/>
                </a:lnTo>
                <a:lnTo>
                  <a:pt x="399" y="644"/>
                </a:lnTo>
                <a:lnTo>
                  <a:pt x="399" y="645"/>
                </a:lnTo>
                <a:lnTo>
                  <a:pt x="399" y="644"/>
                </a:lnTo>
                <a:lnTo>
                  <a:pt x="398" y="644"/>
                </a:lnTo>
                <a:lnTo>
                  <a:pt x="398" y="644"/>
                </a:lnTo>
                <a:lnTo>
                  <a:pt x="397" y="644"/>
                </a:lnTo>
                <a:lnTo>
                  <a:pt x="397" y="644"/>
                </a:lnTo>
                <a:lnTo>
                  <a:pt x="398" y="644"/>
                </a:lnTo>
                <a:lnTo>
                  <a:pt x="398" y="645"/>
                </a:lnTo>
                <a:lnTo>
                  <a:pt x="398" y="646"/>
                </a:lnTo>
                <a:lnTo>
                  <a:pt x="397" y="646"/>
                </a:lnTo>
                <a:lnTo>
                  <a:pt x="396" y="646"/>
                </a:lnTo>
                <a:lnTo>
                  <a:pt x="396" y="647"/>
                </a:lnTo>
                <a:lnTo>
                  <a:pt x="397" y="647"/>
                </a:lnTo>
                <a:lnTo>
                  <a:pt x="398" y="646"/>
                </a:lnTo>
                <a:lnTo>
                  <a:pt x="398" y="647"/>
                </a:lnTo>
                <a:lnTo>
                  <a:pt x="397" y="647"/>
                </a:lnTo>
                <a:lnTo>
                  <a:pt x="397" y="648"/>
                </a:lnTo>
                <a:lnTo>
                  <a:pt x="398" y="648"/>
                </a:lnTo>
                <a:lnTo>
                  <a:pt x="399" y="648"/>
                </a:lnTo>
                <a:lnTo>
                  <a:pt x="398" y="648"/>
                </a:lnTo>
                <a:lnTo>
                  <a:pt x="397" y="648"/>
                </a:lnTo>
                <a:lnTo>
                  <a:pt x="396" y="648"/>
                </a:lnTo>
                <a:lnTo>
                  <a:pt x="396" y="649"/>
                </a:lnTo>
                <a:lnTo>
                  <a:pt x="397" y="649"/>
                </a:lnTo>
                <a:lnTo>
                  <a:pt x="397" y="650"/>
                </a:lnTo>
                <a:lnTo>
                  <a:pt x="397" y="651"/>
                </a:lnTo>
                <a:lnTo>
                  <a:pt x="397" y="651"/>
                </a:lnTo>
                <a:lnTo>
                  <a:pt x="397" y="651"/>
                </a:lnTo>
                <a:lnTo>
                  <a:pt x="396" y="651"/>
                </a:lnTo>
                <a:lnTo>
                  <a:pt x="396" y="651"/>
                </a:lnTo>
                <a:lnTo>
                  <a:pt x="395" y="651"/>
                </a:lnTo>
                <a:lnTo>
                  <a:pt x="396" y="652"/>
                </a:lnTo>
                <a:lnTo>
                  <a:pt x="396" y="653"/>
                </a:lnTo>
                <a:lnTo>
                  <a:pt x="397" y="653"/>
                </a:lnTo>
                <a:lnTo>
                  <a:pt x="398" y="653"/>
                </a:lnTo>
                <a:lnTo>
                  <a:pt x="398" y="654"/>
                </a:lnTo>
                <a:lnTo>
                  <a:pt x="397" y="654"/>
                </a:lnTo>
                <a:lnTo>
                  <a:pt x="398" y="655"/>
                </a:lnTo>
                <a:lnTo>
                  <a:pt x="397" y="655"/>
                </a:lnTo>
                <a:lnTo>
                  <a:pt x="397" y="655"/>
                </a:lnTo>
                <a:lnTo>
                  <a:pt x="396" y="655"/>
                </a:lnTo>
                <a:lnTo>
                  <a:pt x="397" y="655"/>
                </a:lnTo>
                <a:lnTo>
                  <a:pt x="396" y="655"/>
                </a:lnTo>
                <a:lnTo>
                  <a:pt x="396" y="656"/>
                </a:lnTo>
                <a:lnTo>
                  <a:pt x="395" y="656"/>
                </a:lnTo>
                <a:lnTo>
                  <a:pt x="395" y="655"/>
                </a:lnTo>
                <a:lnTo>
                  <a:pt x="395" y="656"/>
                </a:lnTo>
                <a:lnTo>
                  <a:pt x="395" y="656"/>
                </a:lnTo>
                <a:lnTo>
                  <a:pt x="395" y="657"/>
                </a:lnTo>
                <a:lnTo>
                  <a:pt x="395" y="657"/>
                </a:lnTo>
                <a:lnTo>
                  <a:pt x="395" y="658"/>
                </a:lnTo>
                <a:lnTo>
                  <a:pt x="395" y="657"/>
                </a:lnTo>
                <a:lnTo>
                  <a:pt x="395" y="657"/>
                </a:lnTo>
                <a:lnTo>
                  <a:pt x="395" y="658"/>
                </a:lnTo>
                <a:lnTo>
                  <a:pt x="394" y="658"/>
                </a:lnTo>
                <a:lnTo>
                  <a:pt x="394" y="657"/>
                </a:lnTo>
                <a:lnTo>
                  <a:pt x="394" y="658"/>
                </a:lnTo>
                <a:lnTo>
                  <a:pt x="394" y="658"/>
                </a:lnTo>
                <a:lnTo>
                  <a:pt x="393" y="658"/>
                </a:lnTo>
                <a:lnTo>
                  <a:pt x="393" y="658"/>
                </a:lnTo>
                <a:lnTo>
                  <a:pt x="392" y="658"/>
                </a:lnTo>
                <a:lnTo>
                  <a:pt x="392" y="658"/>
                </a:lnTo>
                <a:lnTo>
                  <a:pt x="392" y="658"/>
                </a:lnTo>
                <a:lnTo>
                  <a:pt x="392" y="659"/>
                </a:lnTo>
                <a:lnTo>
                  <a:pt x="392" y="658"/>
                </a:lnTo>
                <a:lnTo>
                  <a:pt x="391" y="658"/>
                </a:lnTo>
                <a:lnTo>
                  <a:pt x="391" y="659"/>
                </a:lnTo>
                <a:lnTo>
                  <a:pt x="390" y="659"/>
                </a:lnTo>
                <a:lnTo>
                  <a:pt x="390" y="658"/>
                </a:lnTo>
                <a:lnTo>
                  <a:pt x="389" y="658"/>
                </a:lnTo>
                <a:lnTo>
                  <a:pt x="388" y="659"/>
                </a:lnTo>
                <a:lnTo>
                  <a:pt x="388" y="658"/>
                </a:lnTo>
                <a:lnTo>
                  <a:pt x="388" y="658"/>
                </a:lnTo>
                <a:lnTo>
                  <a:pt x="388" y="659"/>
                </a:lnTo>
                <a:lnTo>
                  <a:pt x="388" y="660"/>
                </a:lnTo>
                <a:lnTo>
                  <a:pt x="388" y="659"/>
                </a:lnTo>
                <a:lnTo>
                  <a:pt x="387" y="659"/>
                </a:lnTo>
                <a:lnTo>
                  <a:pt x="387" y="660"/>
                </a:lnTo>
                <a:lnTo>
                  <a:pt x="387" y="661"/>
                </a:lnTo>
                <a:lnTo>
                  <a:pt x="387" y="662"/>
                </a:lnTo>
                <a:lnTo>
                  <a:pt x="387" y="662"/>
                </a:lnTo>
                <a:lnTo>
                  <a:pt x="386" y="662"/>
                </a:lnTo>
                <a:lnTo>
                  <a:pt x="386" y="663"/>
                </a:lnTo>
                <a:lnTo>
                  <a:pt x="385" y="664"/>
                </a:lnTo>
                <a:lnTo>
                  <a:pt x="385" y="664"/>
                </a:lnTo>
                <a:lnTo>
                  <a:pt x="385" y="664"/>
                </a:lnTo>
                <a:lnTo>
                  <a:pt x="385" y="665"/>
                </a:lnTo>
                <a:lnTo>
                  <a:pt x="385" y="665"/>
                </a:lnTo>
                <a:lnTo>
                  <a:pt x="385" y="665"/>
                </a:lnTo>
                <a:lnTo>
                  <a:pt x="385" y="665"/>
                </a:lnTo>
                <a:lnTo>
                  <a:pt x="385" y="666"/>
                </a:lnTo>
                <a:lnTo>
                  <a:pt x="385" y="667"/>
                </a:lnTo>
                <a:lnTo>
                  <a:pt x="385" y="668"/>
                </a:lnTo>
                <a:lnTo>
                  <a:pt x="385" y="668"/>
                </a:lnTo>
                <a:lnTo>
                  <a:pt x="385" y="668"/>
                </a:lnTo>
                <a:lnTo>
                  <a:pt x="384" y="668"/>
                </a:lnTo>
                <a:lnTo>
                  <a:pt x="384" y="669"/>
                </a:lnTo>
                <a:lnTo>
                  <a:pt x="383" y="669"/>
                </a:lnTo>
                <a:lnTo>
                  <a:pt x="382" y="669"/>
                </a:lnTo>
                <a:lnTo>
                  <a:pt x="382" y="670"/>
                </a:lnTo>
                <a:lnTo>
                  <a:pt x="381" y="670"/>
                </a:lnTo>
                <a:lnTo>
                  <a:pt x="381" y="671"/>
                </a:lnTo>
                <a:lnTo>
                  <a:pt x="381" y="672"/>
                </a:lnTo>
                <a:lnTo>
                  <a:pt x="376" y="679"/>
                </a:lnTo>
                <a:lnTo>
                  <a:pt x="374" y="677"/>
                </a:lnTo>
                <a:lnTo>
                  <a:pt x="373" y="675"/>
                </a:lnTo>
                <a:lnTo>
                  <a:pt x="368" y="674"/>
                </a:lnTo>
                <a:lnTo>
                  <a:pt x="367" y="672"/>
                </a:lnTo>
                <a:lnTo>
                  <a:pt x="365" y="668"/>
                </a:lnTo>
                <a:lnTo>
                  <a:pt x="367" y="665"/>
                </a:lnTo>
                <a:lnTo>
                  <a:pt x="365" y="662"/>
                </a:lnTo>
                <a:lnTo>
                  <a:pt x="360" y="662"/>
                </a:lnTo>
                <a:lnTo>
                  <a:pt x="358" y="662"/>
                </a:lnTo>
                <a:lnTo>
                  <a:pt x="357" y="669"/>
                </a:lnTo>
                <a:lnTo>
                  <a:pt x="353" y="672"/>
                </a:lnTo>
                <a:lnTo>
                  <a:pt x="354" y="675"/>
                </a:lnTo>
                <a:lnTo>
                  <a:pt x="352" y="679"/>
                </a:lnTo>
                <a:lnTo>
                  <a:pt x="343" y="679"/>
                </a:lnTo>
                <a:lnTo>
                  <a:pt x="340" y="685"/>
                </a:lnTo>
                <a:lnTo>
                  <a:pt x="339" y="685"/>
                </a:lnTo>
                <a:lnTo>
                  <a:pt x="333" y="681"/>
                </a:lnTo>
                <a:lnTo>
                  <a:pt x="330" y="681"/>
                </a:lnTo>
                <a:lnTo>
                  <a:pt x="329" y="684"/>
                </a:lnTo>
                <a:lnTo>
                  <a:pt x="325" y="681"/>
                </a:lnTo>
                <a:lnTo>
                  <a:pt x="323" y="672"/>
                </a:lnTo>
                <a:lnTo>
                  <a:pt x="323" y="671"/>
                </a:lnTo>
                <a:lnTo>
                  <a:pt x="322" y="671"/>
                </a:lnTo>
                <a:lnTo>
                  <a:pt x="322" y="670"/>
                </a:lnTo>
                <a:lnTo>
                  <a:pt x="322" y="670"/>
                </a:lnTo>
                <a:lnTo>
                  <a:pt x="322" y="669"/>
                </a:lnTo>
                <a:lnTo>
                  <a:pt x="321" y="668"/>
                </a:lnTo>
                <a:lnTo>
                  <a:pt x="320" y="668"/>
                </a:lnTo>
                <a:lnTo>
                  <a:pt x="319" y="668"/>
                </a:lnTo>
                <a:lnTo>
                  <a:pt x="318" y="667"/>
                </a:lnTo>
                <a:lnTo>
                  <a:pt x="318" y="666"/>
                </a:lnTo>
                <a:lnTo>
                  <a:pt x="318" y="665"/>
                </a:lnTo>
                <a:lnTo>
                  <a:pt x="318" y="665"/>
                </a:lnTo>
                <a:lnTo>
                  <a:pt x="318" y="664"/>
                </a:lnTo>
                <a:lnTo>
                  <a:pt x="318" y="663"/>
                </a:lnTo>
                <a:lnTo>
                  <a:pt x="318" y="662"/>
                </a:lnTo>
                <a:lnTo>
                  <a:pt x="318" y="662"/>
                </a:lnTo>
                <a:lnTo>
                  <a:pt x="317" y="661"/>
                </a:lnTo>
                <a:lnTo>
                  <a:pt x="317" y="660"/>
                </a:lnTo>
                <a:lnTo>
                  <a:pt x="317" y="659"/>
                </a:lnTo>
                <a:lnTo>
                  <a:pt x="317" y="658"/>
                </a:lnTo>
                <a:lnTo>
                  <a:pt x="316" y="658"/>
                </a:lnTo>
                <a:lnTo>
                  <a:pt x="316" y="658"/>
                </a:lnTo>
                <a:lnTo>
                  <a:pt x="316" y="657"/>
                </a:lnTo>
                <a:lnTo>
                  <a:pt x="316" y="656"/>
                </a:lnTo>
                <a:lnTo>
                  <a:pt x="315" y="656"/>
                </a:lnTo>
                <a:lnTo>
                  <a:pt x="315" y="655"/>
                </a:lnTo>
                <a:lnTo>
                  <a:pt x="315" y="655"/>
                </a:lnTo>
                <a:lnTo>
                  <a:pt x="314" y="655"/>
                </a:lnTo>
                <a:lnTo>
                  <a:pt x="314" y="655"/>
                </a:lnTo>
                <a:lnTo>
                  <a:pt x="314" y="654"/>
                </a:lnTo>
                <a:lnTo>
                  <a:pt x="313" y="654"/>
                </a:lnTo>
                <a:lnTo>
                  <a:pt x="312" y="653"/>
                </a:lnTo>
                <a:lnTo>
                  <a:pt x="313" y="652"/>
                </a:lnTo>
                <a:lnTo>
                  <a:pt x="313" y="651"/>
                </a:lnTo>
                <a:lnTo>
                  <a:pt x="313" y="651"/>
                </a:lnTo>
                <a:lnTo>
                  <a:pt x="313" y="650"/>
                </a:lnTo>
                <a:lnTo>
                  <a:pt x="313" y="649"/>
                </a:lnTo>
                <a:lnTo>
                  <a:pt x="312" y="649"/>
                </a:lnTo>
                <a:lnTo>
                  <a:pt x="312" y="648"/>
                </a:lnTo>
                <a:lnTo>
                  <a:pt x="312" y="648"/>
                </a:lnTo>
                <a:lnTo>
                  <a:pt x="311" y="648"/>
                </a:lnTo>
                <a:lnTo>
                  <a:pt x="311" y="647"/>
                </a:lnTo>
                <a:lnTo>
                  <a:pt x="311" y="646"/>
                </a:lnTo>
                <a:lnTo>
                  <a:pt x="311" y="645"/>
                </a:lnTo>
                <a:lnTo>
                  <a:pt x="310" y="644"/>
                </a:lnTo>
                <a:lnTo>
                  <a:pt x="309" y="644"/>
                </a:lnTo>
                <a:lnTo>
                  <a:pt x="309" y="644"/>
                </a:lnTo>
                <a:lnTo>
                  <a:pt x="308" y="644"/>
                </a:lnTo>
                <a:lnTo>
                  <a:pt x="308" y="643"/>
                </a:lnTo>
                <a:lnTo>
                  <a:pt x="308" y="642"/>
                </a:lnTo>
                <a:lnTo>
                  <a:pt x="308" y="641"/>
                </a:lnTo>
                <a:lnTo>
                  <a:pt x="308" y="641"/>
                </a:lnTo>
                <a:lnTo>
                  <a:pt x="308" y="641"/>
                </a:lnTo>
                <a:lnTo>
                  <a:pt x="308" y="640"/>
                </a:lnTo>
                <a:lnTo>
                  <a:pt x="308" y="639"/>
                </a:lnTo>
                <a:lnTo>
                  <a:pt x="308" y="638"/>
                </a:lnTo>
                <a:lnTo>
                  <a:pt x="308" y="637"/>
                </a:lnTo>
                <a:lnTo>
                  <a:pt x="307" y="637"/>
                </a:lnTo>
                <a:lnTo>
                  <a:pt x="307" y="637"/>
                </a:lnTo>
                <a:lnTo>
                  <a:pt x="307" y="636"/>
                </a:lnTo>
                <a:lnTo>
                  <a:pt x="306" y="636"/>
                </a:lnTo>
                <a:lnTo>
                  <a:pt x="306" y="635"/>
                </a:lnTo>
                <a:lnTo>
                  <a:pt x="306" y="634"/>
                </a:lnTo>
                <a:lnTo>
                  <a:pt x="305" y="634"/>
                </a:lnTo>
                <a:lnTo>
                  <a:pt x="304" y="634"/>
                </a:lnTo>
                <a:lnTo>
                  <a:pt x="304" y="633"/>
                </a:lnTo>
                <a:lnTo>
                  <a:pt x="303" y="632"/>
                </a:lnTo>
                <a:lnTo>
                  <a:pt x="302" y="632"/>
                </a:lnTo>
                <a:lnTo>
                  <a:pt x="301" y="632"/>
                </a:lnTo>
                <a:lnTo>
                  <a:pt x="301" y="631"/>
                </a:lnTo>
                <a:lnTo>
                  <a:pt x="301" y="631"/>
                </a:lnTo>
                <a:lnTo>
                  <a:pt x="301" y="631"/>
                </a:lnTo>
                <a:lnTo>
                  <a:pt x="301" y="631"/>
                </a:lnTo>
                <a:lnTo>
                  <a:pt x="301" y="630"/>
                </a:lnTo>
                <a:lnTo>
                  <a:pt x="301" y="629"/>
                </a:lnTo>
                <a:lnTo>
                  <a:pt x="301" y="628"/>
                </a:lnTo>
                <a:lnTo>
                  <a:pt x="301" y="627"/>
                </a:lnTo>
                <a:lnTo>
                  <a:pt x="301" y="627"/>
                </a:lnTo>
                <a:lnTo>
                  <a:pt x="302" y="626"/>
                </a:lnTo>
                <a:lnTo>
                  <a:pt x="302" y="624"/>
                </a:lnTo>
                <a:lnTo>
                  <a:pt x="301" y="624"/>
                </a:lnTo>
                <a:lnTo>
                  <a:pt x="301" y="623"/>
                </a:lnTo>
                <a:lnTo>
                  <a:pt x="301" y="622"/>
                </a:lnTo>
                <a:lnTo>
                  <a:pt x="301" y="621"/>
                </a:lnTo>
                <a:lnTo>
                  <a:pt x="301" y="621"/>
                </a:lnTo>
                <a:lnTo>
                  <a:pt x="301" y="620"/>
                </a:lnTo>
                <a:lnTo>
                  <a:pt x="301" y="620"/>
                </a:lnTo>
                <a:lnTo>
                  <a:pt x="300" y="620"/>
                </a:lnTo>
                <a:lnTo>
                  <a:pt x="300" y="618"/>
                </a:lnTo>
                <a:lnTo>
                  <a:pt x="299" y="618"/>
                </a:lnTo>
                <a:lnTo>
                  <a:pt x="299" y="617"/>
                </a:lnTo>
                <a:lnTo>
                  <a:pt x="298" y="617"/>
                </a:lnTo>
                <a:lnTo>
                  <a:pt x="297" y="616"/>
                </a:lnTo>
                <a:lnTo>
                  <a:pt x="297" y="616"/>
                </a:lnTo>
                <a:lnTo>
                  <a:pt x="297" y="615"/>
                </a:lnTo>
                <a:lnTo>
                  <a:pt x="297" y="614"/>
                </a:lnTo>
                <a:lnTo>
                  <a:pt x="298" y="613"/>
                </a:lnTo>
                <a:lnTo>
                  <a:pt x="299" y="613"/>
                </a:lnTo>
                <a:lnTo>
                  <a:pt x="299" y="612"/>
                </a:lnTo>
                <a:lnTo>
                  <a:pt x="300" y="612"/>
                </a:lnTo>
                <a:lnTo>
                  <a:pt x="301" y="611"/>
                </a:lnTo>
                <a:lnTo>
                  <a:pt x="301" y="610"/>
                </a:lnTo>
                <a:lnTo>
                  <a:pt x="302" y="610"/>
                </a:lnTo>
                <a:lnTo>
                  <a:pt x="303" y="609"/>
                </a:lnTo>
                <a:lnTo>
                  <a:pt x="304" y="609"/>
                </a:lnTo>
                <a:lnTo>
                  <a:pt x="304" y="609"/>
                </a:lnTo>
                <a:lnTo>
                  <a:pt x="305" y="608"/>
                </a:lnTo>
                <a:lnTo>
                  <a:pt x="306" y="608"/>
                </a:lnTo>
                <a:lnTo>
                  <a:pt x="306" y="607"/>
                </a:lnTo>
                <a:lnTo>
                  <a:pt x="307" y="607"/>
                </a:lnTo>
                <a:lnTo>
                  <a:pt x="307" y="606"/>
                </a:lnTo>
                <a:lnTo>
                  <a:pt x="308" y="606"/>
                </a:lnTo>
                <a:lnTo>
                  <a:pt x="308" y="606"/>
                </a:lnTo>
                <a:lnTo>
                  <a:pt x="309" y="606"/>
                </a:lnTo>
                <a:lnTo>
                  <a:pt x="309" y="605"/>
                </a:lnTo>
                <a:lnTo>
                  <a:pt x="309" y="604"/>
                </a:lnTo>
                <a:lnTo>
                  <a:pt x="310" y="604"/>
                </a:lnTo>
                <a:lnTo>
                  <a:pt x="310" y="603"/>
                </a:lnTo>
                <a:lnTo>
                  <a:pt x="311" y="603"/>
                </a:lnTo>
                <a:lnTo>
                  <a:pt x="311" y="603"/>
                </a:lnTo>
                <a:lnTo>
                  <a:pt x="311" y="603"/>
                </a:lnTo>
                <a:lnTo>
                  <a:pt x="312" y="603"/>
                </a:lnTo>
                <a:lnTo>
                  <a:pt x="313" y="602"/>
                </a:lnTo>
                <a:lnTo>
                  <a:pt x="314" y="601"/>
                </a:lnTo>
                <a:lnTo>
                  <a:pt x="314" y="600"/>
                </a:lnTo>
                <a:lnTo>
                  <a:pt x="315" y="600"/>
                </a:lnTo>
                <a:lnTo>
                  <a:pt x="315" y="599"/>
                </a:lnTo>
                <a:lnTo>
                  <a:pt x="315" y="599"/>
                </a:lnTo>
                <a:lnTo>
                  <a:pt x="316" y="599"/>
                </a:lnTo>
                <a:lnTo>
                  <a:pt x="316" y="598"/>
                </a:lnTo>
                <a:lnTo>
                  <a:pt x="317" y="597"/>
                </a:lnTo>
                <a:lnTo>
                  <a:pt x="318" y="596"/>
                </a:lnTo>
                <a:lnTo>
                  <a:pt x="318" y="596"/>
                </a:lnTo>
                <a:lnTo>
                  <a:pt x="319" y="595"/>
                </a:lnTo>
                <a:lnTo>
                  <a:pt x="320" y="595"/>
                </a:lnTo>
                <a:lnTo>
                  <a:pt x="321" y="595"/>
                </a:lnTo>
                <a:lnTo>
                  <a:pt x="322" y="595"/>
                </a:lnTo>
                <a:lnTo>
                  <a:pt x="323" y="596"/>
                </a:lnTo>
                <a:lnTo>
                  <a:pt x="324" y="596"/>
                </a:lnTo>
                <a:lnTo>
                  <a:pt x="325" y="596"/>
                </a:lnTo>
                <a:lnTo>
                  <a:pt x="325" y="595"/>
                </a:lnTo>
                <a:lnTo>
                  <a:pt x="327" y="595"/>
                </a:lnTo>
                <a:lnTo>
                  <a:pt x="328" y="594"/>
                </a:lnTo>
                <a:lnTo>
                  <a:pt x="329" y="593"/>
                </a:lnTo>
                <a:lnTo>
                  <a:pt x="329" y="593"/>
                </a:lnTo>
                <a:lnTo>
                  <a:pt x="330" y="593"/>
                </a:lnTo>
                <a:lnTo>
                  <a:pt x="331" y="593"/>
                </a:lnTo>
                <a:lnTo>
                  <a:pt x="331" y="592"/>
                </a:lnTo>
                <a:lnTo>
                  <a:pt x="331" y="591"/>
                </a:lnTo>
                <a:lnTo>
                  <a:pt x="331" y="590"/>
                </a:lnTo>
                <a:lnTo>
                  <a:pt x="331" y="589"/>
                </a:lnTo>
                <a:lnTo>
                  <a:pt x="331" y="589"/>
                </a:lnTo>
                <a:lnTo>
                  <a:pt x="331" y="588"/>
                </a:lnTo>
                <a:lnTo>
                  <a:pt x="331" y="587"/>
                </a:lnTo>
                <a:lnTo>
                  <a:pt x="330" y="586"/>
                </a:lnTo>
                <a:lnTo>
                  <a:pt x="330" y="586"/>
                </a:lnTo>
                <a:lnTo>
                  <a:pt x="329" y="586"/>
                </a:lnTo>
                <a:lnTo>
                  <a:pt x="329" y="585"/>
                </a:lnTo>
                <a:lnTo>
                  <a:pt x="329" y="584"/>
                </a:lnTo>
                <a:lnTo>
                  <a:pt x="328" y="584"/>
                </a:lnTo>
                <a:lnTo>
                  <a:pt x="327" y="583"/>
                </a:lnTo>
                <a:lnTo>
                  <a:pt x="327" y="582"/>
                </a:lnTo>
                <a:lnTo>
                  <a:pt x="326" y="582"/>
                </a:lnTo>
                <a:lnTo>
                  <a:pt x="326" y="581"/>
                </a:lnTo>
                <a:lnTo>
                  <a:pt x="326" y="580"/>
                </a:lnTo>
                <a:lnTo>
                  <a:pt x="326" y="579"/>
                </a:lnTo>
                <a:lnTo>
                  <a:pt x="326" y="579"/>
                </a:lnTo>
                <a:lnTo>
                  <a:pt x="326" y="578"/>
                </a:lnTo>
                <a:lnTo>
                  <a:pt x="326" y="577"/>
                </a:lnTo>
                <a:lnTo>
                  <a:pt x="327" y="577"/>
                </a:lnTo>
                <a:lnTo>
                  <a:pt x="327" y="576"/>
                </a:lnTo>
                <a:lnTo>
                  <a:pt x="327" y="575"/>
                </a:lnTo>
                <a:lnTo>
                  <a:pt x="328" y="575"/>
                </a:lnTo>
                <a:lnTo>
                  <a:pt x="328" y="575"/>
                </a:lnTo>
                <a:lnTo>
                  <a:pt x="328" y="574"/>
                </a:lnTo>
                <a:lnTo>
                  <a:pt x="328" y="573"/>
                </a:lnTo>
                <a:lnTo>
                  <a:pt x="328" y="572"/>
                </a:lnTo>
                <a:lnTo>
                  <a:pt x="328" y="572"/>
                </a:lnTo>
                <a:lnTo>
                  <a:pt x="329" y="571"/>
                </a:lnTo>
                <a:lnTo>
                  <a:pt x="329" y="570"/>
                </a:lnTo>
                <a:lnTo>
                  <a:pt x="329" y="569"/>
                </a:lnTo>
                <a:lnTo>
                  <a:pt x="329" y="569"/>
                </a:lnTo>
                <a:lnTo>
                  <a:pt x="329" y="568"/>
                </a:lnTo>
                <a:lnTo>
                  <a:pt x="329" y="567"/>
                </a:lnTo>
                <a:lnTo>
                  <a:pt x="329" y="566"/>
                </a:lnTo>
                <a:lnTo>
                  <a:pt x="329" y="565"/>
                </a:lnTo>
                <a:lnTo>
                  <a:pt x="329" y="565"/>
                </a:lnTo>
                <a:lnTo>
                  <a:pt x="329" y="564"/>
                </a:lnTo>
                <a:lnTo>
                  <a:pt x="330" y="563"/>
                </a:lnTo>
                <a:lnTo>
                  <a:pt x="330" y="562"/>
                </a:lnTo>
                <a:lnTo>
                  <a:pt x="329" y="562"/>
                </a:lnTo>
                <a:lnTo>
                  <a:pt x="329" y="562"/>
                </a:lnTo>
                <a:lnTo>
                  <a:pt x="329" y="561"/>
                </a:lnTo>
                <a:lnTo>
                  <a:pt x="329" y="560"/>
                </a:lnTo>
                <a:lnTo>
                  <a:pt x="329" y="559"/>
                </a:lnTo>
                <a:lnTo>
                  <a:pt x="328" y="559"/>
                </a:lnTo>
                <a:lnTo>
                  <a:pt x="328" y="558"/>
                </a:lnTo>
                <a:lnTo>
                  <a:pt x="327" y="558"/>
                </a:lnTo>
                <a:lnTo>
                  <a:pt x="327" y="558"/>
                </a:lnTo>
                <a:lnTo>
                  <a:pt x="326" y="557"/>
                </a:lnTo>
                <a:lnTo>
                  <a:pt x="326" y="556"/>
                </a:lnTo>
                <a:lnTo>
                  <a:pt x="325" y="556"/>
                </a:lnTo>
                <a:lnTo>
                  <a:pt x="325" y="555"/>
                </a:lnTo>
                <a:lnTo>
                  <a:pt x="325" y="555"/>
                </a:lnTo>
                <a:lnTo>
                  <a:pt x="324" y="555"/>
                </a:lnTo>
                <a:lnTo>
                  <a:pt x="324" y="554"/>
                </a:lnTo>
                <a:lnTo>
                  <a:pt x="324" y="553"/>
                </a:lnTo>
                <a:lnTo>
                  <a:pt x="323" y="553"/>
                </a:lnTo>
                <a:lnTo>
                  <a:pt x="322" y="552"/>
                </a:lnTo>
                <a:lnTo>
                  <a:pt x="322" y="551"/>
                </a:lnTo>
                <a:lnTo>
                  <a:pt x="322" y="551"/>
                </a:lnTo>
                <a:lnTo>
                  <a:pt x="321" y="551"/>
                </a:lnTo>
                <a:lnTo>
                  <a:pt x="320" y="552"/>
                </a:lnTo>
                <a:lnTo>
                  <a:pt x="319" y="551"/>
                </a:lnTo>
                <a:lnTo>
                  <a:pt x="318" y="551"/>
                </a:lnTo>
                <a:lnTo>
                  <a:pt x="318" y="551"/>
                </a:lnTo>
                <a:lnTo>
                  <a:pt x="318" y="550"/>
                </a:lnTo>
                <a:lnTo>
                  <a:pt x="318" y="549"/>
                </a:lnTo>
                <a:lnTo>
                  <a:pt x="318" y="548"/>
                </a:lnTo>
                <a:lnTo>
                  <a:pt x="318" y="548"/>
                </a:lnTo>
                <a:lnTo>
                  <a:pt x="318" y="547"/>
                </a:lnTo>
                <a:lnTo>
                  <a:pt x="318" y="546"/>
                </a:lnTo>
                <a:lnTo>
                  <a:pt x="318" y="545"/>
                </a:lnTo>
                <a:lnTo>
                  <a:pt x="318" y="544"/>
                </a:lnTo>
                <a:lnTo>
                  <a:pt x="317" y="544"/>
                </a:lnTo>
                <a:lnTo>
                  <a:pt x="317" y="544"/>
                </a:lnTo>
                <a:lnTo>
                  <a:pt x="318" y="543"/>
                </a:lnTo>
                <a:lnTo>
                  <a:pt x="318" y="542"/>
                </a:lnTo>
                <a:lnTo>
                  <a:pt x="318" y="541"/>
                </a:lnTo>
                <a:lnTo>
                  <a:pt x="317" y="541"/>
                </a:lnTo>
                <a:lnTo>
                  <a:pt x="317" y="541"/>
                </a:lnTo>
                <a:lnTo>
                  <a:pt x="317" y="540"/>
                </a:lnTo>
                <a:lnTo>
                  <a:pt x="317" y="539"/>
                </a:lnTo>
                <a:lnTo>
                  <a:pt x="316" y="539"/>
                </a:lnTo>
                <a:lnTo>
                  <a:pt x="316" y="538"/>
                </a:lnTo>
                <a:lnTo>
                  <a:pt x="317" y="538"/>
                </a:lnTo>
                <a:lnTo>
                  <a:pt x="316" y="538"/>
                </a:lnTo>
                <a:lnTo>
                  <a:pt x="316" y="538"/>
                </a:lnTo>
                <a:lnTo>
                  <a:pt x="317" y="538"/>
                </a:lnTo>
                <a:lnTo>
                  <a:pt x="317" y="537"/>
                </a:lnTo>
                <a:lnTo>
                  <a:pt x="317" y="536"/>
                </a:lnTo>
                <a:lnTo>
                  <a:pt x="317" y="535"/>
                </a:lnTo>
                <a:lnTo>
                  <a:pt x="317" y="534"/>
                </a:lnTo>
                <a:lnTo>
                  <a:pt x="316" y="534"/>
                </a:lnTo>
                <a:lnTo>
                  <a:pt x="316" y="534"/>
                </a:lnTo>
                <a:lnTo>
                  <a:pt x="316" y="533"/>
                </a:lnTo>
                <a:lnTo>
                  <a:pt x="315" y="533"/>
                </a:lnTo>
                <a:lnTo>
                  <a:pt x="315" y="532"/>
                </a:lnTo>
                <a:lnTo>
                  <a:pt x="315" y="531"/>
                </a:lnTo>
                <a:lnTo>
                  <a:pt x="315" y="531"/>
                </a:lnTo>
                <a:lnTo>
                  <a:pt x="315" y="531"/>
                </a:lnTo>
                <a:lnTo>
                  <a:pt x="315" y="531"/>
                </a:lnTo>
                <a:lnTo>
                  <a:pt x="315" y="531"/>
                </a:lnTo>
                <a:lnTo>
                  <a:pt x="314" y="531"/>
                </a:lnTo>
                <a:lnTo>
                  <a:pt x="315" y="530"/>
                </a:lnTo>
                <a:lnTo>
                  <a:pt x="314" y="530"/>
                </a:lnTo>
                <a:lnTo>
                  <a:pt x="314" y="529"/>
                </a:lnTo>
                <a:lnTo>
                  <a:pt x="313" y="529"/>
                </a:lnTo>
                <a:lnTo>
                  <a:pt x="312" y="529"/>
                </a:lnTo>
                <a:lnTo>
                  <a:pt x="312" y="528"/>
                </a:lnTo>
                <a:lnTo>
                  <a:pt x="311" y="529"/>
                </a:lnTo>
                <a:lnTo>
                  <a:pt x="311" y="528"/>
                </a:lnTo>
                <a:lnTo>
                  <a:pt x="311" y="528"/>
                </a:lnTo>
                <a:lnTo>
                  <a:pt x="311" y="527"/>
                </a:lnTo>
                <a:lnTo>
                  <a:pt x="311" y="527"/>
                </a:lnTo>
                <a:lnTo>
                  <a:pt x="311" y="526"/>
                </a:lnTo>
                <a:lnTo>
                  <a:pt x="311" y="525"/>
                </a:lnTo>
                <a:lnTo>
                  <a:pt x="311" y="524"/>
                </a:lnTo>
                <a:lnTo>
                  <a:pt x="311" y="524"/>
                </a:lnTo>
                <a:lnTo>
                  <a:pt x="311" y="523"/>
                </a:lnTo>
                <a:lnTo>
                  <a:pt x="311" y="522"/>
                </a:lnTo>
                <a:lnTo>
                  <a:pt x="311" y="521"/>
                </a:lnTo>
                <a:lnTo>
                  <a:pt x="312" y="520"/>
                </a:lnTo>
                <a:lnTo>
                  <a:pt x="313" y="520"/>
                </a:lnTo>
                <a:lnTo>
                  <a:pt x="313" y="519"/>
                </a:lnTo>
                <a:lnTo>
                  <a:pt x="314" y="518"/>
                </a:lnTo>
                <a:lnTo>
                  <a:pt x="314" y="517"/>
                </a:lnTo>
                <a:lnTo>
                  <a:pt x="315" y="517"/>
                </a:lnTo>
                <a:lnTo>
                  <a:pt x="315" y="517"/>
                </a:lnTo>
                <a:lnTo>
                  <a:pt x="316" y="517"/>
                </a:lnTo>
                <a:lnTo>
                  <a:pt x="318" y="516"/>
                </a:lnTo>
                <a:lnTo>
                  <a:pt x="318" y="516"/>
                </a:lnTo>
                <a:lnTo>
                  <a:pt x="319" y="515"/>
                </a:lnTo>
                <a:lnTo>
                  <a:pt x="322" y="514"/>
                </a:lnTo>
                <a:lnTo>
                  <a:pt x="322" y="513"/>
                </a:lnTo>
                <a:lnTo>
                  <a:pt x="323" y="513"/>
                </a:lnTo>
                <a:lnTo>
                  <a:pt x="324" y="512"/>
                </a:lnTo>
                <a:lnTo>
                  <a:pt x="324" y="511"/>
                </a:lnTo>
                <a:lnTo>
                  <a:pt x="325" y="511"/>
                </a:lnTo>
                <a:lnTo>
                  <a:pt x="325" y="510"/>
                </a:lnTo>
                <a:lnTo>
                  <a:pt x="325" y="510"/>
                </a:lnTo>
                <a:lnTo>
                  <a:pt x="325" y="509"/>
                </a:lnTo>
                <a:lnTo>
                  <a:pt x="326" y="508"/>
                </a:lnTo>
                <a:lnTo>
                  <a:pt x="326" y="507"/>
                </a:lnTo>
                <a:lnTo>
                  <a:pt x="326" y="507"/>
                </a:lnTo>
                <a:lnTo>
                  <a:pt x="327" y="507"/>
                </a:lnTo>
                <a:lnTo>
                  <a:pt x="327" y="506"/>
                </a:lnTo>
                <a:lnTo>
                  <a:pt x="327" y="505"/>
                </a:lnTo>
                <a:lnTo>
                  <a:pt x="329" y="504"/>
                </a:lnTo>
                <a:lnTo>
                  <a:pt x="329" y="503"/>
                </a:lnTo>
                <a:lnTo>
                  <a:pt x="329" y="503"/>
                </a:lnTo>
                <a:lnTo>
                  <a:pt x="330" y="502"/>
                </a:lnTo>
                <a:lnTo>
                  <a:pt x="331" y="501"/>
                </a:lnTo>
                <a:lnTo>
                  <a:pt x="332" y="500"/>
                </a:lnTo>
                <a:lnTo>
                  <a:pt x="332" y="499"/>
                </a:lnTo>
                <a:lnTo>
                  <a:pt x="332" y="498"/>
                </a:lnTo>
                <a:lnTo>
                  <a:pt x="332" y="497"/>
                </a:lnTo>
                <a:lnTo>
                  <a:pt x="332" y="496"/>
                </a:lnTo>
                <a:lnTo>
                  <a:pt x="332" y="496"/>
                </a:lnTo>
                <a:lnTo>
                  <a:pt x="332" y="495"/>
                </a:lnTo>
                <a:lnTo>
                  <a:pt x="332" y="494"/>
                </a:lnTo>
                <a:lnTo>
                  <a:pt x="332" y="494"/>
                </a:lnTo>
                <a:lnTo>
                  <a:pt x="332" y="493"/>
                </a:lnTo>
                <a:lnTo>
                  <a:pt x="333" y="493"/>
                </a:lnTo>
                <a:lnTo>
                  <a:pt x="334" y="494"/>
                </a:lnTo>
                <a:lnTo>
                  <a:pt x="335" y="494"/>
                </a:lnTo>
                <a:lnTo>
                  <a:pt x="335" y="493"/>
                </a:lnTo>
                <a:lnTo>
                  <a:pt x="335" y="493"/>
                </a:lnTo>
                <a:lnTo>
                  <a:pt x="335" y="491"/>
                </a:lnTo>
                <a:lnTo>
                  <a:pt x="336" y="491"/>
                </a:lnTo>
                <a:lnTo>
                  <a:pt x="336" y="490"/>
                </a:lnTo>
                <a:lnTo>
                  <a:pt x="336" y="489"/>
                </a:lnTo>
                <a:lnTo>
                  <a:pt x="336" y="489"/>
                </a:lnTo>
                <a:lnTo>
                  <a:pt x="336" y="489"/>
                </a:lnTo>
                <a:lnTo>
                  <a:pt x="337" y="489"/>
                </a:lnTo>
                <a:lnTo>
                  <a:pt x="337" y="488"/>
                </a:lnTo>
                <a:lnTo>
                  <a:pt x="338" y="487"/>
                </a:lnTo>
                <a:lnTo>
                  <a:pt x="339" y="487"/>
                </a:lnTo>
                <a:lnTo>
                  <a:pt x="339" y="487"/>
                </a:lnTo>
                <a:lnTo>
                  <a:pt x="340" y="487"/>
                </a:lnTo>
                <a:lnTo>
                  <a:pt x="341" y="488"/>
                </a:lnTo>
                <a:lnTo>
                  <a:pt x="341" y="489"/>
                </a:lnTo>
                <a:lnTo>
                  <a:pt x="341" y="489"/>
                </a:lnTo>
                <a:lnTo>
                  <a:pt x="343" y="489"/>
                </a:lnTo>
                <a:lnTo>
                  <a:pt x="343" y="490"/>
                </a:lnTo>
                <a:lnTo>
                  <a:pt x="343" y="490"/>
                </a:lnTo>
                <a:lnTo>
                  <a:pt x="343" y="491"/>
                </a:lnTo>
                <a:lnTo>
                  <a:pt x="344" y="491"/>
                </a:lnTo>
                <a:lnTo>
                  <a:pt x="344" y="493"/>
                </a:lnTo>
                <a:lnTo>
                  <a:pt x="346" y="492"/>
                </a:lnTo>
                <a:lnTo>
                  <a:pt x="347" y="491"/>
                </a:lnTo>
                <a:lnTo>
                  <a:pt x="347" y="490"/>
                </a:lnTo>
                <a:lnTo>
                  <a:pt x="348" y="490"/>
                </a:lnTo>
                <a:lnTo>
                  <a:pt x="349" y="489"/>
                </a:lnTo>
                <a:lnTo>
                  <a:pt x="350" y="489"/>
                </a:lnTo>
                <a:lnTo>
                  <a:pt x="350" y="489"/>
                </a:lnTo>
                <a:lnTo>
                  <a:pt x="351" y="488"/>
                </a:lnTo>
                <a:lnTo>
                  <a:pt x="351" y="487"/>
                </a:lnTo>
                <a:lnTo>
                  <a:pt x="352" y="487"/>
                </a:lnTo>
                <a:lnTo>
                  <a:pt x="352" y="486"/>
                </a:lnTo>
                <a:lnTo>
                  <a:pt x="353" y="486"/>
                </a:lnTo>
                <a:lnTo>
                  <a:pt x="353" y="486"/>
                </a:lnTo>
                <a:lnTo>
                  <a:pt x="354" y="486"/>
                </a:lnTo>
                <a:lnTo>
                  <a:pt x="354" y="485"/>
                </a:lnTo>
                <a:lnTo>
                  <a:pt x="355" y="484"/>
                </a:lnTo>
                <a:lnTo>
                  <a:pt x="356" y="484"/>
                </a:lnTo>
                <a:lnTo>
                  <a:pt x="355" y="483"/>
                </a:lnTo>
                <a:lnTo>
                  <a:pt x="355" y="482"/>
                </a:lnTo>
                <a:lnTo>
                  <a:pt x="355" y="482"/>
                </a:lnTo>
                <a:lnTo>
                  <a:pt x="355" y="481"/>
                </a:lnTo>
                <a:lnTo>
                  <a:pt x="355" y="480"/>
                </a:lnTo>
                <a:lnTo>
                  <a:pt x="355" y="479"/>
                </a:lnTo>
                <a:lnTo>
                  <a:pt x="355" y="479"/>
                </a:lnTo>
                <a:lnTo>
                  <a:pt x="356" y="478"/>
                </a:lnTo>
                <a:lnTo>
                  <a:pt x="356" y="477"/>
                </a:lnTo>
                <a:lnTo>
                  <a:pt x="357" y="475"/>
                </a:lnTo>
                <a:lnTo>
                  <a:pt x="357" y="474"/>
                </a:lnTo>
                <a:lnTo>
                  <a:pt x="357" y="473"/>
                </a:lnTo>
                <a:lnTo>
                  <a:pt x="357" y="472"/>
                </a:lnTo>
                <a:lnTo>
                  <a:pt x="358" y="472"/>
                </a:lnTo>
                <a:lnTo>
                  <a:pt x="358" y="471"/>
                </a:lnTo>
                <a:lnTo>
                  <a:pt x="358" y="470"/>
                </a:lnTo>
                <a:lnTo>
                  <a:pt x="358" y="469"/>
                </a:lnTo>
                <a:lnTo>
                  <a:pt x="359" y="469"/>
                </a:lnTo>
                <a:lnTo>
                  <a:pt x="359" y="469"/>
                </a:lnTo>
                <a:lnTo>
                  <a:pt x="358" y="469"/>
                </a:lnTo>
                <a:lnTo>
                  <a:pt x="358" y="468"/>
                </a:lnTo>
                <a:lnTo>
                  <a:pt x="357" y="468"/>
                </a:lnTo>
                <a:lnTo>
                  <a:pt x="357" y="467"/>
                </a:lnTo>
                <a:lnTo>
                  <a:pt x="357" y="467"/>
                </a:lnTo>
                <a:lnTo>
                  <a:pt x="357" y="466"/>
                </a:lnTo>
                <a:lnTo>
                  <a:pt x="355" y="466"/>
                </a:lnTo>
                <a:lnTo>
                  <a:pt x="354" y="466"/>
                </a:lnTo>
                <a:lnTo>
                  <a:pt x="355" y="466"/>
                </a:lnTo>
                <a:lnTo>
                  <a:pt x="354" y="466"/>
                </a:lnTo>
                <a:lnTo>
                  <a:pt x="353" y="466"/>
                </a:lnTo>
                <a:lnTo>
                  <a:pt x="353" y="466"/>
                </a:lnTo>
                <a:lnTo>
                  <a:pt x="353" y="467"/>
                </a:lnTo>
                <a:lnTo>
                  <a:pt x="352" y="467"/>
                </a:lnTo>
                <a:lnTo>
                  <a:pt x="352" y="466"/>
                </a:lnTo>
                <a:lnTo>
                  <a:pt x="351" y="467"/>
                </a:lnTo>
                <a:lnTo>
                  <a:pt x="350" y="467"/>
                </a:lnTo>
                <a:lnTo>
                  <a:pt x="350" y="467"/>
                </a:lnTo>
                <a:lnTo>
                  <a:pt x="349" y="467"/>
                </a:lnTo>
                <a:lnTo>
                  <a:pt x="347" y="466"/>
                </a:lnTo>
                <a:lnTo>
                  <a:pt x="347" y="467"/>
                </a:lnTo>
                <a:lnTo>
                  <a:pt x="346" y="467"/>
                </a:lnTo>
                <a:lnTo>
                  <a:pt x="346" y="466"/>
                </a:lnTo>
                <a:lnTo>
                  <a:pt x="345" y="465"/>
                </a:lnTo>
                <a:lnTo>
                  <a:pt x="344" y="465"/>
                </a:lnTo>
                <a:lnTo>
                  <a:pt x="343" y="466"/>
                </a:lnTo>
                <a:lnTo>
                  <a:pt x="343" y="465"/>
                </a:lnTo>
                <a:lnTo>
                  <a:pt x="342" y="465"/>
                </a:lnTo>
                <a:lnTo>
                  <a:pt x="341" y="465"/>
                </a:lnTo>
                <a:lnTo>
                  <a:pt x="340" y="465"/>
                </a:lnTo>
                <a:lnTo>
                  <a:pt x="340" y="465"/>
                </a:lnTo>
                <a:lnTo>
                  <a:pt x="339" y="465"/>
                </a:lnTo>
                <a:lnTo>
                  <a:pt x="339" y="465"/>
                </a:lnTo>
                <a:lnTo>
                  <a:pt x="338" y="465"/>
                </a:lnTo>
                <a:lnTo>
                  <a:pt x="337" y="465"/>
                </a:lnTo>
                <a:lnTo>
                  <a:pt x="336" y="465"/>
                </a:lnTo>
                <a:lnTo>
                  <a:pt x="336" y="465"/>
                </a:lnTo>
                <a:lnTo>
                  <a:pt x="335" y="465"/>
                </a:lnTo>
                <a:lnTo>
                  <a:pt x="334" y="464"/>
                </a:lnTo>
                <a:lnTo>
                  <a:pt x="333" y="464"/>
                </a:lnTo>
                <a:lnTo>
                  <a:pt x="332" y="464"/>
                </a:lnTo>
                <a:lnTo>
                  <a:pt x="332" y="464"/>
                </a:lnTo>
                <a:lnTo>
                  <a:pt x="331" y="463"/>
                </a:lnTo>
                <a:lnTo>
                  <a:pt x="330" y="463"/>
                </a:lnTo>
                <a:lnTo>
                  <a:pt x="329" y="463"/>
                </a:lnTo>
                <a:lnTo>
                  <a:pt x="329" y="463"/>
                </a:lnTo>
                <a:lnTo>
                  <a:pt x="328" y="463"/>
                </a:lnTo>
                <a:lnTo>
                  <a:pt x="327" y="463"/>
                </a:lnTo>
                <a:lnTo>
                  <a:pt x="326" y="463"/>
                </a:lnTo>
                <a:lnTo>
                  <a:pt x="326" y="462"/>
                </a:lnTo>
                <a:lnTo>
                  <a:pt x="325" y="462"/>
                </a:lnTo>
                <a:lnTo>
                  <a:pt x="325" y="462"/>
                </a:lnTo>
                <a:lnTo>
                  <a:pt x="325" y="462"/>
                </a:lnTo>
                <a:lnTo>
                  <a:pt x="324" y="460"/>
                </a:lnTo>
                <a:lnTo>
                  <a:pt x="324" y="459"/>
                </a:lnTo>
                <a:lnTo>
                  <a:pt x="323" y="458"/>
                </a:lnTo>
                <a:lnTo>
                  <a:pt x="322" y="458"/>
                </a:lnTo>
                <a:lnTo>
                  <a:pt x="322" y="458"/>
                </a:lnTo>
                <a:lnTo>
                  <a:pt x="322" y="458"/>
                </a:lnTo>
                <a:lnTo>
                  <a:pt x="321" y="457"/>
                </a:lnTo>
                <a:lnTo>
                  <a:pt x="321" y="456"/>
                </a:lnTo>
                <a:lnTo>
                  <a:pt x="322" y="456"/>
                </a:lnTo>
                <a:lnTo>
                  <a:pt x="322" y="455"/>
                </a:lnTo>
                <a:lnTo>
                  <a:pt x="322" y="455"/>
                </a:lnTo>
                <a:lnTo>
                  <a:pt x="322" y="455"/>
                </a:lnTo>
                <a:lnTo>
                  <a:pt x="322" y="454"/>
                </a:lnTo>
                <a:lnTo>
                  <a:pt x="322" y="454"/>
                </a:lnTo>
                <a:lnTo>
                  <a:pt x="321" y="454"/>
                </a:lnTo>
                <a:lnTo>
                  <a:pt x="320" y="454"/>
                </a:lnTo>
                <a:lnTo>
                  <a:pt x="320" y="453"/>
                </a:lnTo>
                <a:lnTo>
                  <a:pt x="320" y="452"/>
                </a:lnTo>
                <a:lnTo>
                  <a:pt x="319" y="451"/>
                </a:lnTo>
                <a:lnTo>
                  <a:pt x="318" y="451"/>
                </a:lnTo>
                <a:lnTo>
                  <a:pt x="319" y="451"/>
                </a:lnTo>
                <a:lnTo>
                  <a:pt x="320" y="451"/>
                </a:lnTo>
                <a:lnTo>
                  <a:pt x="320" y="450"/>
                </a:lnTo>
                <a:lnTo>
                  <a:pt x="319" y="449"/>
                </a:lnTo>
                <a:lnTo>
                  <a:pt x="318" y="449"/>
                </a:lnTo>
                <a:lnTo>
                  <a:pt x="318" y="449"/>
                </a:lnTo>
                <a:lnTo>
                  <a:pt x="317" y="449"/>
                </a:lnTo>
                <a:lnTo>
                  <a:pt x="316" y="449"/>
                </a:lnTo>
                <a:lnTo>
                  <a:pt x="315" y="448"/>
                </a:lnTo>
                <a:lnTo>
                  <a:pt x="315" y="448"/>
                </a:lnTo>
                <a:lnTo>
                  <a:pt x="316" y="447"/>
                </a:lnTo>
                <a:lnTo>
                  <a:pt x="315" y="446"/>
                </a:lnTo>
                <a:lnTo>
                  <a:pt x="315" y="445"/>
                </a:lnTo>
                <a:lnTo>
                  <a:pt x="315" y="445"/>
                </a:lnTo>
                <a:lnTo>
                  <a:pt x="315" y="444"/>
                </a:lnTo>
                <a:lnTo>
                  <a:pt x="314" y="443"/>
                </a:lnTo>
                <a:lnTo>
                  <a:pt x="314" y="442"/>
                </a:lnTo>
                <a:lnTo>
                  <a:pt x="313" y="441"/>
                </a:lnTo>
                <a:lnTo>
                  <a:pt x="313" y="441"/>
                </a:lnTo>
                <a:lnTo>
                  <a:pt x="313" y="441"/>
                </a:lnTo>
                <a:lnTo>
                  <a:pt x="312" y="440"/>
                </a:lnTo>
                <a:lnTo>
                  <a:pt x="312" y="439"/>
                </a:lnTo>
                <a:lnTo>
                  <a:pt x="312" y="438"/>
                </a:lnTo>
                <a:lnTo>
                  <a:pt x="311" y="438"/>
                </a:lnTo>
                <a:lnTo>
                  <a:pt x="311" y="438"/>
                </a:lnTo>
                <a:lnTo>
                  <a:pt x="311" y="437"/>
                </a:lnTo>
                <a:lnTo>
                  <a:pt x="311" y="436"/>
                </a:lnTo>
                <a:lnTo>
                  <a:pt x="311" y="435"/>
                </a:lnTo>
                <a:lnTo>
                  <a:pt x="311" y="434"/>
                </a:lnTo>
                <a:lnTo>
                  <a:pt x="310" y="433"/>
                </a:lnTo>
                <a:lnTo>
                  <a:pt x="311" y="432"/>
                </a:lnTo>
                <a:lnTo>
                  <a:pt x="310" y="432"/>
                </a:lnTo>
                <a:lnTo>
                  <a:pt x="310" y="431"/>
                </a:lnTo>
                <a:lnTo>
                  <a:pt x="310" y="431"/>
                </a:lnTo>
                <a:lnTo>
                  <a:pt x="309" y="430"/>
                </a:lnTo>
                <a:lnTo>
                  <a:pt x="309" y="429"/>
                </a:lnTo>
                <a:lnTo>
                  <a:pt x="309" y="428"/>
                </a:lnTo>
                <a:lnTo>
                  <a:pt x="308" y="427"/>
                </a:lnTo>
                <a:lnTo>
                  <a:pt x="308" y="427"/>
                </a:lnTo>
                <a:lnTo>
                  <a:pt x="308" y="426"/>
                </a:lnTo>
                <a:lnTo>
                  <a:pt x="308" y="425"/>
                </a:lnTo>
                <a:lnTo>
                  <a:pt x="308" y="424"/>
                </a:lnTo>
                <a:lnTo>
                  <a:pt x="307" y="424"/>
                </a:lnTo>
                <a:lnTo>
                  <a:pt x="307" y="423"/>
                </a:lnTo>
                <a:lnTo>
                  <a:pt x="307" y="422"/>
                </a:lnTo>
                <a:lnTo>
                  <a:pt x="308" y="421"/>
                </a:lnTo>
                <a:lnTo>
                  <a:pt x="308" y="420"/>
                </a:lnTo>
                <a:lnTo>
                  <a:pt x="308" y="420"/>
                </a:lnTo>
                <a:lnTo>
                  <a:pt x="309" y="420"/>
                </a:lnTo>
                <a:lnTo>
                  <a:pt x="309" y="419"/>
                </a:lnTo>
                <a:lnTo>
                  <a:pt x="310" y="418"/>
                </a:lnTo>
                <a:lnTo>
                  <a:pt x="310" y="417"/>
                </a:lnTo>
                <a:lnTo>
                  <a:pt x="309" y="417"/>
                </a:lnTo>
                <a:lnTo>
                  <a:pt x="308" y="417"/>
                </a:lnTo>
                <a:lnTo>
                  <a:pt x="308" y="417"/>
                </a:lnTo>
                <a:lnTo>
                  <a:pt x="307" y="416"/>
                </a:lnTo>
                <a:lnTo>
                  <a:pt x="307" y="415"/>
                </a:lnTo>
                <a:lnTo>
                  <a:pt x="307" y="414"/>
                </a:lnTo>
                <a:lnTo>
                  <a:pt x="308" y="413"/>
                </a:lnTo>
                <a:lnTo>
                  <a:pt x="307" y="410"/>
                </a:lnTo>
                <a:lnTo>
                  <a:pt x="306" y="410"/>
                </a:lnTo>
                <a:lnTo>
                  <a:pt x="305" y="410"/>
                </a:lnTo>
                <a:lnTo>
                  <a:pt x="304" y="409"/>
                </a:lnTo>
                <a:lnTo>
                  <a:pt x="304" y="408"/>
                </a:lnTo>
                <a:lnTo>
                  <a:pt x="303" y="407"/>
                </a:lnTo>
                <a:lnTo>
                  <a:pt x="302" y="406"/>
                </a:lnTo>
                <a:lnTo>
                  <a:pt x="301" y="405"/>
                </a:lnTo>
                <a:lnTo>
                  <a:pt x="301" y="406"/>
                </a:lnTo>
                <a:lnTo>
                  <a:pt x="299" y="406"/>
                </a:lnTo>
                <a:lnTo>
                  <a:pt x="297" y="406"/>
                </a:lnTo>
                <a:lnTo>
                  <a:pt x="297" y="404"/>
                </a:lnTo>
                <a:lnTo>
                  <a:pt x="296" y="403"/>
                </a:lnTo>
                <a:lnTo>
                  <a:pt x="295" y="403"/>
                </a:lnTo>
                <a:lnTo>
                  <a:pt x="294" y="403"/>
                </a:lnTo>
                <a:lnTo>
                  <a:pt x="294" y="402"/>
                </a:lnTo>
                <a:lnTo>
                  <a:pt x="293" y="401"/>
                </a:lnTo>
                <a:lnTo>
                  <a:pt x="292" y="400"/>
                </a:lnTo>
                <a:lnTo>
                  <a:pt x="291" y="400"/>
                </a:lnTo>
                <a:lnTo>
                  <a:pt x="290" y="400"/>
                </a:lnTo>
                <a:lnTo>
                  <a:pt x="290" y="399"/>
                </a:lnTo>
                <a:lnTo>
                  <a:pt x="289" y="399"/>
                </a:lnTo>
                <a:lnTo>
                  <a:pt x="288" y="399"/>
                </a:lnTo>
                <a:lnTo>
                  <a:pt x="287" y="400"/>
                </a:lnTo>
                <a:lnTo>
                  <a:pt x="287" y="400"/>
                </a:lnTo>
                <a:lnTo>
                  <a:pt x="287" y="400"/>
                </a:lnTo>
                <a:lnTo>
                  <a:pt x="285" y="401"/>
                </a:lnTo>
                <a:lnTo>
                  <a:pt x="285" y="400"/>
                </a:lnTo>
                <a:lnTo>
                  <a:pt x="283" y="400"/>
                </a:lnTo>
                <a:lnTo>
                  <a:pt x="283" y="400"/>
                </a:lnTo>
                <a:lnTo>
                  <a:pt x="282" y="400"/>
                </a:lnTo>
                <a:lnTo>
                  <a:pt x="281" y="400"/>
                </a:lnTo>
                <a:lnTo>
                  <a:pt x="281" y="399"/>
                </a:lnTo>
                <a:lnTo>
                  <a:pt x="281" y="398"/>
                </a:lnTo>
                <a:lnTo>
                  <a:pt x="282" y="397"/>
                </a:lnTo>
                <a:lnTo>
                  <a:pt x="282" y="396"/>
                </a:lnTo>
                <a:lnTo>
                  <a:pt x="281" y="396"/>
                </a:lnTo>
                <a:lnTo>
                  <a:pt x="281" y="395"/>
                </a:lnTo>
                <a:lnTo>
                  <a:pt x="281" y="394"/>
                </a:lnTo>
                <a:lnTo>
                  <a:pt x="280" y="393"/>
                </a:lnTo>
                <a:lnTo>
                  <a:pt x="280" y="394"/>
                </a:lnTo>
                <a:lnTo>
                  <a:pt x="278" y="394"/>
                </a:lnTo>
                <a:lnTo>
                  <a:pt x="277" y="394"/>
                </a:lnTo>
                <a:lnTo>
                  <a:pt x="276" y="393"/>
                </a:lnTo>
                <a:lnTo>
                  <a:pt x="276" y="393"/>
                </a:lnTo>
                <a:lnTo>
                  <a:pt x="276" y="392"/>
                </a:lnTo>
                <a:lnTo>
                  <a:pt x="276" y="391"/>
                </a:lnTo>
                <a:lnTo>
                  <a:pt x="276" y="390"/>
                </a:lnTo>
                <a:lnTo>
                  <a:pt x="276" y="390"/>
                </a:lnTo>
                <a:lnTo>
                  <a:pt x="276" y="388"/>
                </a:lnTo>
                <a:lnTo>
                  <a:pt x="276" y="387"/>
                </a:lnTo>
                <a:lnTo>
                  <a:pt x="275" y="386"/>
                </a:lnTo>
                <a:lnTo>
                  <a:pt x="274" y="385"/>
                </a:lnTo>
                <a:lnTo>
                  <a:pt x="274" y="384"/>
                </a:lnTo>
                <a:lnTo>
                  <a:pt x="273" y="384"/>
                </a:lnTo>
                <a:lnTo>
                  <a:pt x="273" y="383"/>
                </a:lnTo>
                <a:lnTo>
                  <a:pt x="273" y="383"/>
                </a:lnTo>
                <a:lnTo>
                  <a:pt x="274" y="383"/>
                </a:lnTo>
                <a:lnTo>
                  <a:pt x="274" y="382"/>
                </a:lnTo>
                <a:lnTo>
                  <a:pt x="275" y="381"/>
                </a:lnTo>
                <a:lnTo>
                  <a:pt x="274" y="381"/>
                </a:lnTo>
                <a:lnTo>
                  <a:pt x="273" y="380"/>
                </a:lnTo>
                <a:lnTo>
                  <a:pt x="272" y="380"/>
                </a:lnTo>
                <a:lnTo>
                  <a:pt x="272" y="379"/>
                </a:lnTo>
                <a:lnTo>
                  <a:pt x="272" y="379"/>
                </a:lnTo>
                <a:lnTo>
                  <a:pt x="273" y="378"/>
                </a:lnTo>
                <a:lnTo>
                  <a:pt x="273" y="377"/>
                </a:lnTo>
                <a:lnTo>
                  <a:pt x="273" y="376"/>
                </a:lnTo>
                <a:lnTo>
                  <a:pt x="272" y="376"/>
                </a:lnTo>
                <a:lnTo>
                  <a:pt x="271" y="376"/>
                </a:lnTo>
                <a:lnTo>
                  <a:pt x="270" y="376"/>
                </a:lnTo>
                <a:lnTo>
                  <a:pt x="269" y="375"/>
                </a:lnTo>
                <a:lnTo>
                  <a:pt x="269" y="374"/>
                </a:lnTo>
                <a:lnTo>
                  <a:pt x="269" y="373"/>
                </a:lnTo>
                <a:lnTo>
                  <a:pt x="268" y="372"/>
                </a:lnTo>
                <a:lnTo>
                  <a:pt x="267" y="372"/>
                </a:lnTo>
                <a:lnTo>
                  <a:pt x="266" y="372"/>
                </a:lnTo>
                <a:lnTo>
                  <a:pt x="266" y="372"/>
                </a:lnTo>
                <a:lnTo>
                  <a:pt x="265" y="372"/>
                </a:lnTo>
                <a:lnTo>
                  <a:pt x="265" y="373"/>
                </a:lnTo>
                <a:lnTo>
                  <a:pt x="264" y="373"/>
                </a:lnTo>
                <a:lnTo>
                  <a:pt x="263" y="373"/>
                </a:lnTo>
                <a:lnTo>
                  <a:pt x="262" y="372"/>
                </a:lnTo>
                <a:lnTo>
                  <a:pt x="262" y="372"/>
                </a:lnTo>
                <a:lnTo>
                  <a:pt x="261" y="372"/>
                </a:lnTo>
                <a:lnTo>
                  <a:pt x="260" y="372"/>
                </a:lnTo>
                <a:lnTo>
                  <a:pt x="259" y="372"/>
                </a:lnTo>
                <a:lnTo>
                  <a:pt x="258" y="372"/>
                </a:lnTo>
                <a:lnTo>
                  <a:pt x="257" y="371"/>
                </a:lnTo>
                <a:lnTo>
                  <a:pt x="256" y="371"/>
                </a:lnTo>
                <a:lnTo>
                  <a:pt x="255" y="371"/>
                </a:lnTo>
                <a:lnTo>
                  <a:pt x="256" y="369"/>
                </a:lnTo>
                <a:lnTo>
                  <a:pt x="256" y="368"/>
                </a:lnTo>
                <a:lnTo>
                  <a:pt x="256" y="366"/>
                </a:lnTo>
                <a:lnTo>
                  <a:pt x="257" y="366"/>
                </a:lnTo>
                <a:lnTo>
                  <a:pt x="257" y="365"/>
                </a:lnTo>
                <a:lnTo>
                  <a:pt x="257" y="365"/>
                </a:lnTo>
                <a:lnTo>
                  <a:pt x="257" y="364"/>
                </a:lnTo>
                <a:lnTo>
                  <a:pt x="257" y="363"/>
                </a:lnTo>
                <a:lnTo>
                  <a:pt x="257" y="362"/>
                </a:lnTo>
                <a:lnTo>
                  <a:pt x="257" y="362"/>
                </a:lnTo>
                <a:lnTo>
                  <a:pt x="256" y="362"/>
                </a:lnTo>
                <a:lnTo>
                  <a:pt x="256" y="361"/>
                </a:lnTo>
                <a:lnTo>
                  <a:pt x="255" y="361"/>
                </a:lnTo>
                <a:lnTo>
                  <a:pt x="255" y="360"/>
                </a:lnTo>
                <a:lnTo>
                  <a:pt x="255" y="360"/>
                </a:lnTo>
                <a:lnTo>
                  <a:pt x="255" y="359"/>
                </a:lnTo>
                <a:lnTo>
                  <a:pt x="255" y="359"/>
                </a:lnTo>
                <a:lnTo>
                  <a:pt x="255" y="359"/>
                </a:lnTo>
                <a:lnTo>
                  <a:pt x="255" y="359"/>
                </a:lnTo>
                <a:lnTo>
                  <a:pt x="254" y="359"/>
                </a:lnTo>
                <a:lnTo>
                  <a:pt x="253" y="359"/>
                </a:lnTo>
                <a:lnTo>
                  <a:pt x="252" y="358"/>
                </a:lnTo>
                <a:lnTo>
                  <a:pt x="252" y="357"/>
                </a:lnTo>
                <a:lnTo>
                  <a:pt x="252" y="357"/>
                </a:lnTo>
                <a:lnTo>
                  <a:pt x="252" y="356"/>
                </a:lnTo>
                <a:lnTo>
                  <a:pt x="251" y="356"/>
                </a:lnTo>
                <a:lnTo>
                  <a:pt x="251" y="355"/>
                </a:lnTo>
                <a:lnTo>
                  <a:pt x="250" y="355"/>
                </a:lnTo>
                <a:lnTo>
                  <a:pt x="250" y="355"/>
                </a:lnTo>
                <a:lnTo>
                  <a:pt x="250" y="354"/>
                </a:lnTo>
                <a:lnTo>
                  <a:pt x="251" y="354"/>
                </a:lnTo>
                <a:lnTo>
                  <a:pt x="250" y="353"/>
                </a:lnTo>
                <a:lnTo>
                  <a:pt x="249" y="352"/>
                </a:lnTo>
                <a:lnTo>
                  <a:pt x="249" y="352"/>
                </a:lnTo>
                <a:lnTo>
                  <a:pt x="249" y="350"/>
                </a:lnTo>
                <a:lnTo>
                  <a:pt x="249" y="349"/>
                </a:lnTo>
                <a:lnTo>
                  <a:pt x="248" y="348"/>
                </a:lnTo>
                <a:lnTo>
                  <a:pt x="248" y="348"/>
                </a:lnTo>
                <a:lnTo>
                  <a:pt x="248" y="347"/>
                </a:lnTo>
                <a:lnTo>
                  <a:pt x="248" y="345"/>
                </a:lnTo>
                <a:lnTo>
                  <a:pt x="248" y="345"/>
                </a:lnTo>
                <a:lnTo>
                  <a:pt x="244" y="328"/>
                </a:lnTo>
                <a:lnTo>
                  <a:pt x="241" y="319"/>
                </a:lnTo>
                <a:lnTo>
                  <a:pt x="241" y="318"/>
                </a:lnTo>
                <a:lnTo>
                  <a:pt x="241" y="317"/>
                </a:lnTo>
                <a:lnTo>
                  <a:pt x="241" y="316"/>
                </a:lnTo>
                <a:lnTo>
                  <a:pt x="241" y="315"/>
                </a:lnTo>
                <a:lnTo>
                  <a:pt x="242" y="303"/>
                </a:lnTo>
                <a:lnTo>
                  <a:pt x="243" y="291"/>
                </a:lnTo>
                <a:lnTo>
                  <a:pt x="245" y="262"/>
                </a:lnTo>
                <a:lnTo>
                  <a:pt x="244" y="260"/>
                </a:lnTo>
                <a:lnTo>
                  <a:pt x="243" y="259"/>
                </a:lnTo>
                <a:lnTo>
                  <a:pt x="241" y="258"/>
                </a:lnTo>
                <a:lnTo>
                  <a:pt x="241" y="257"/>
                </a:lnTo>
                <a:lnTo>
                  <a:pt x="239" y="255"/>
                </a:lnTo>
                <a:lnTo>
                  <a:pt x="238" y="255"/>
                </a:lnTo>
                <a:lnTo>
                  <a:pt x="236" y="255"/>
                </a:lnTo>
                <a:lnTo>
                  <a:pt x="233" y="252"/>
                </a:lnTo>
                <a:lnTo>
                  <a:pt x="231" y="252"/>
                </a:lnTo>
                <a:lnTo>
                  <a:pt x="231" y="250"/>
                </a:lnTo>
                <a:lnTo>
                  <a:pt x="230" y="250"/>
                </a:lnTo>
                <a:lnTo>
                  <a:pt x="228" y="249"/>
                </a:lnTo>
                <a:lnTo>
                  <a:pt x="228" y="248"/>
                </a:lnTo>
                <a:lnTo>
                  <a:pt x="227" y="248"/>
                </a:lnTo>
                <a:lnTo>
                  <a:pt x="227" y="247"/>
                </a:lnTo>
                <a:lnTo>
                  <a:pt x="225" y="245"/>
                </a:lnTo>
                <a:lnTo>
                  <a:pt x="224" y="244"/>
                </a:lnTo>
                <a:lnTo>
                  <a:pt x="224" y="242"/>
                </a:lnTo>
                <a:lnTo>
                  <a:pt x="222" y="241"/>
                </a:lnTo>
                <a:lnTo>
                  <a:pt x="221" y="240"/>
                </a:lnTo>
                <a:lnTo>
                  <a:pt x="220" y="238"/>
                </a:lnTo>
                <a:lnTo>
                  <a:pt x="219" y="238"/>
                </a:lnTo>
                <a:lnTo>
                  <a:pt x="218" y="237"/>
                </a:lnTo>
                <a:lnTo>
                  <a:pt x="217" y="237"/>
                </a:lnTo>
                <a:lnTo>
                  <a:pt x="217" y="236"/>
                </a:lnTo>
                <a:lnTo>
                  <a:pt x="216" y="236"/>
                </a:lnTo>
                <a:lnTo>
                  <a:pt x="215" y="236"/>
                </a:lnTo>
                <a:lnTo>
                  <a:pt x="215" y="235"/>
                </a:lnTo>
                <a:lnTo>
                  <a:pt x="214" y="235"/>
                </a:lnTo>
                <a:lnTo>
                  <a:pt x="213" y="235"/>
                </a:lnTo>
                <a:lnTo>
                  <a:pt x="213" y="235"/>
                </a:lnTo>
                <a:lnTo>
                  <a:pt x="212" y="234"/>
                </a:lnTo>
                <a:lnTo>
                  <a:pt x="211" y="234"/>
                </a:lnTo>
                <a:lnTo>
                  <a:pt x="210" y="233"/>
                </a:lnTo>
                <a:lnTo>
                  <a:pt x="209" y="232"/>
                </a:lnTo>
                <a:lnTo>
                  <a:pt x="208" y="231"/>
                </a:lnTo>
                <a:lnTo>
                  <a:pt x="206" y="231"/>
                </a:lnTo>
                <a:lnTo>
                  <a:pt x="206" y="231"/>
                </a:lnTo>
                <a:lnTo>
                  <a:pt x="206" y="230"/>
                </a:lnTo>
                <a:lnTo>
                  <a:pt x="205" y="230"/>
                </a:lnTo>
                <a:lnTo>
                  <a:pt x="204" y="229"/>
                </a:lnTo>
                <a:lnTo>
                  <a:pt x="204" y="228"/>
                </a:lnTo>
                <a:lnTo>
                  <a:pt x="203" y="228"/>
                </a:lnTo>
                <a:lnTo>
                  <a:pt x="203" y="228"/>
                </a:lnTo>
                <a:lnTo>
                  <a:pt x="202" y="227"/>
                </a:lnTo>
                <a:lnTo>
                  <a:pt x="201" y="226"/>
                </a:lnTo>
                <a:lnTo>
                  <a:pt x="201" y="225"/>
                </a:lnTo>
                <a:lnTo>
                  <a:pt x="200" y="225"/>
                </a:lnTo>
                <a:lnTo>
                  <a:pt x="199" y="224"/>
                </a:lnTo>
                <a:lnTo>
                  <a:pt x="199" y="224"/>
                </a:lnTo>
                <a:lnTo>
                  <a:pt x="199" y="224"/>
                </a:lnTo>
                <a:lnTo>
                  <a:pt x="198" y="222"/>
                </a:lnTo>
                <a:lnTo>
                  <a:pt x="197" y="221"/>
                </a:lnTo>
                <a:lnTo>
                  <a:pt x="196" y="221"/>
                </a:lnTo>
                <a:lnTo>
                  <a:pt x="196" y="220"/>
                </a:lnTo>
                <a:lnTo>
                  <a:pt x="196" y="219"/>
                </a:lnTo>
                <a:lnTo>
                  <a:pt x="195" y="218"/>
                </a:lnTo>
                <a:lnTo>
                  <a:pt x="195" y="217"/>
                </a:lnTo>
                <a:lnTo>
                  <a:pt x="194" y="217"/>
                </a:lnTo>
                <a:lnTo>
                  <a:pt x="194" y="216"/>
                </a:lnTo>
                <a:lnTo>
                  <a:pt x="193" y="215"/>
                </a:lnTo>
                <a:lnTo>
                  <a:pt x="193" y="214"/>
                </a:lnTo>
                <a:lnTo>
                  <a:pt x="192" y="214"/>
                </a:lnTo>
                <a:lnTo>
                  <a:pt x="192" y="213"/>
                </a:lnTo>
                <a:lnTo>
                  <a:pt x="192" y="212"/>
                </a:lnTo>
                <a:lnTo>
                  <a:pt x="192" y="211"/>
                </a:lnTo>
                <a:lnTo>
                  <a:pt x="192" y="210"/>
                </a:lnTo>
                <a:lnTo>
                  <a:pt x="192" y="210"/>
                </a:lnTo>
                <a:lnTo>
                  <a:pt x="192" y="210"/>
                </a:lnTo>
                <a:lnTo>
                  <a:pt x="191" y="208"/>
                </a:lnTo>
                <a:lnTo>
                  <a:pt x="190" y="207"/>
                </a:lnTo>
                <a:lnTo>
                  <a:pt x="188" y="206"/>
                </a:lnTo>
                <a:lnTo>
                  <a:pt x="187" y="204"/>
                </a:lnTo>
                <a:lnTo>
                  <a:pt x="186" y="204"/>
                </a:lnTo>
                <a:lnTo>
                  <a:pt x="186" y="203"/>
                </a:lnTo>
                <a:lnTo>
                  <a:pt x="186" y="202"/>
                </a:lnTo>
                <a:lnTo>
                  <a:pt x="185" y="200"/>
                </a:lnTo>
                <a:lnTo>
                  <a:pt x="185" y="199"/>
                </a:lnTo>
                <a:lnTo>
                  <a:pt x="185" y="196"/>
                </a:lnTo>
                <a:lnTo>
                  <a:pt x="185" y="192"/>
                </a:lnTo>
                <a:lnTo>
                  <a:pt x="185" y="190"/>
                </a:lnTo>
                <a:lnTo>
                  <a:pt x="185" y="187"/>
                </a:lnTo>
                <a:lnTo>
                  <a:pt x="185" y="186"/>
                </a:lnTo>
                <a:lnTo>
                  <a:pt x="184" y="186"/>
                </a:lnTo>
                <a:lnTo>
                  <a:pt x="184" y="184"/>
                </a:lnTo>
                <a:lnTo>
                  <a:pt x="182" y="183"/>
                </a:lnTo>
                <a:lnTo>
                  <a:pt x="182" y="182"/>
                </a:lnTo>
                <a:lnTo>
                  <a:pt x="181" y="181"/>
                </a:lnTo>
                <a:lnTo>
                  <a:pt x="179" y="180"/>
                </a:lnTo>
                <a:lnTo>
                  <a:pt x="178" y="179"/>
                </a:lnTo>
                <a:lnTo>
                  <a:pt x="174" y="176"/>
                </a:lnTo>
                <a:lnTo>
                  <a:pt x="173" y="176"/>
                </a:lnTo>
                <a:lnTo>
                  <a:pt x="166" y="173"/>
                </a:lnTo>
                <a:lnTo>
                  <a:pt x="162" y="169"/>
                </a:lnTo>
                <a:lnTo>
                  <a:pt x="161" y="169"/>
                </a:lnTo>
                <a:lnTo>
                  <a:pt x="160" y="168"/>
                </a:lnTo>
                <a:lnTo>
                  <a:pt x="159" y="167"/>
                </a:lnTo>
                <a:lnTo>
                  <a:pt x="157" y="166"/>
                </a:lnTo>
                <a:lnTo>
                  <a:pt x="153" y="161"/>
                </a:lnTo>
                <a:lnTo>
                  <a:pt x="152" y="160"/>
                </a:lnTo>
                <a:lnTo>
                  <a:pt x="151" y="159"/>
                </a:lnTo>
                <a:lnTo>
                  <a:pt x="149" y="156"/>
                </a:lnTo>
                <a:lnTo>
                  <a:pt x="148" y="155"/>
                </a:lnTo>
                <a:lnTo>
                  <a:pt x="148" y="155"/>
                </a:lnTo>
                <a:lnTo>
                  <a:pt x="147" y="155"/>
                </a:lnTo>
                <a:lnTo>
                  <a:pt x="147" y="154"/>
                </a:lnTo>
                <a:lnTo>
                  <a:pt x="147" y="154"/>
                </a:lnTo>
                <a:lnTo>
                  <a:pt x="146" y="152"/>
                </a:lnTo>
                <a:lnTo>
                  <a:pt x="145" y="152"/>
                </a:lnTo>
                <a:lnTo>
                  <a:pt x="145" y="151"/>
                </a:lnTo>
                <a:lnTo>
                  <a:pt x="145" y="150"/>
                </a:lnTo>
                <a:lnTo>
                  <a:pt x="144" y="150"/>
                </a:lnTo>
                <a:lnTo>
                  <a:pt x="143" y="149"/>
                </a:lnTo>
                <a:lnTo>
                  <a:pt x="143" y="148"/>
                </a:lnTo>
                <a:lnTo>
                  <a:pt x="143" y="148"/>
                </a:lnTo>
                <a:lnTo>
                  <a:pt x="143" y="147"/>
                </a:lnTo>
                <a:lnTo>
                  <a:pt x="143" y="146"/>
                </a:lnTo>
                <a:lnTo>
                  <a:pt x="142" y="146"/>
                </a:lnTo>
                <a:lnTo>
                  <a:pt x="142" y="145"/>
                </a:lnTo>
                <a:lnTo>
                  <a:pt x="142" y="145"/>
                </a:lnTo>
                <a:lnTo>
                  <a:pt x="141" y="144"/>
                </a:lnTo>
                <a:lnTo>
                  <a:pt x="141" y="143"/>
                </a:lnTo>
                <a:lnTo>
                  <a:pt x="140" y="142"/>
                </a:lnTo>
                <a:lnTo>
                  <a:pt x="140" y="142"/>
                </a:lnTo>
                <a:lnTo>
                  <a:pt x="140" y="141"/>
                </a:lnTo>
                <a:lnTo>
                  <a:pt x="139" y="141"/>
                </a:lnTo>
                <a:lnTo>
                  <a:pt x="139" y="140"/>
                </a:lnTo>
                <a:lnTo>
                  <a:pt x="138" y="140"/>
                </a:lnTo>
                <a:lnTo>
                  <a:pt x="137" y="140"/>
                </a:lnTo>
                <a:lnTo>
                  <a:pt x="137" y="139"/>
                </a:lnTo>
                <a:lnTo>
                  <a:pt x="136" y="139"/>
                </a:lnTo>
                <a:lnTo>
                  <a:pt x="136" y="138"/>
                </a:lnTo>
                <a:lnTo>
                  <a:pt x="136" y="138"/>
                </a:lnTo>
                <a:lnTo>
                  <a:pt x="136" y="138"/>
                </a:lnTo>
                <a:lnTo>
                  <a:pt x="135" y="137"/>
                </a:lnTo>
                <a:lnTo>
                  <a:pt x="134" y="137"/>
                </a:lnTo>
                <a:lnTo>
                  <a:pt x="133" y="137"/>
                </a:lnTo>
                <a:lnTo>
                  <a:pt x="133" y="137"/>
                </a:lnTo>
                <a:lnTo>
                  <a:pt x="133" y="136"/>
                </a:lnTo>
                <a:lnTo>
                  <a:pt x="132" y="136"/>
                </a:lnTo>
                <a:lnTo>
                  <a:pt x="131" y="135"/>
                </a:lnTo>
                <a:lnTo>
                  <a:pt x="130" y="135"/>
                </a:lnTo>
                <a:lnTo>
                  <a:pt x="130" y="135"/>
                </a:lnTo>
                <a:lnTo>
                  <a:pt x="129" y="134"/>
                </a:lnTo>
                <a:lnTo>
                  <a:pt x="129" y="133"/>
                </a:lnTo>
                <a:lnTo>
                  <a:pt x="129" y="131"/>
                </a:lnTo>
                <a:lnTo>
                  <a:pt x="128" y="131"/>
                </a:lnTo>
                <a:lnTo>
                  <a:pt x="128" y="131"/>
                </a:lnTo>
                <a:lnTo>
                  <a:pt x="128" y="130"/>
                </a:lnTo>
                <a:lnTo>
                  <a:pt x="128" y="129"/>
                </a:lnTo>
                <a:lnTo>
                  <a:pt x="127" y="129"/>
                </a:lnTo>
                <a:lnTo>
                  <a:pt x="127" y="128"/>
                </a:lnTo>
                <a:lnTo>
                  <a:pt x="127" y="127"/>
                </a:lnTo>
                <a:lnTo>
                  <a:pt x="126" y="125"/>
                </a:lnTo>
                <a:lnTo>
                  <a:pt x="126" y="124"/>
                </a:lnTo>
                <a:lnTo>
                  <a:pt x="126" y="124"/>
                </a:lnTo>
                <a:lnTo>
                  <a:pt x="126" y="123"/>
                </a:lnTo>
                <a:lnTo>
                  <a:pt x="125" y="123"/>
                </a:lnTo>
                <a:lnTo>
                  <a:pt x="125" y="122"/>
                </a:lnTo>
                <a:lnTo>
                  <a:pt x="125" y="121"/>
                </a:lnTo>
                <a:lnTo>
                  <a:pt x="125" y="121"/>
                </a:lnTo>
                <a:lnTo>
                  <a:pt x="125" y="120"/>
                </a:lnTo>
                <a:lnTo>
                  <a:pt x="125" y="119"/>
                </a:lnTo>
                <a:lnTo>
                  <a:pt x="125" y="117"/>
                </a:lnTo>
                <a:lnTo>
                  <a:pt x="125" y="117"/>
                </a:lnTo>
                <a:lnTo>
                  <a:pt x="124" y="116"/>
                </a:lnTo>
                <a:lnTo>
                  <a:pt x="124" y="115"/>
                </a:lnTo>
                <a:lnTo>
                  <a:pt x="123" y="115"/>
                </a:lnTo>
                <a:lnTo>
                  <a:pt x="123" y="114"/>
                </a:lnTo>
                <a:lnTo>
                  <a:pt x="123" y="114"/>
                </a:lnTo>
                <a:lnTo>
                  <a:pt x="123" y="113"/>
                </a:lnTo>
                <a:lnTo>
                  <a:pt x="122" y="112"/>
                </a:lnTo>
                <a:lnTo>
                  <a:pt x="122" y="112"/>
                </a:lnTo>
                <a:lnTo>
                  <a:pt x="122" y="111"/>
                </a:lnTo>
                <a:lnTo>
                  <a:pt x="121" y="111"/>
                </a:lnTo>
                <a:lnTo>
                  <a:pt x="120" y="111"/>
                </a:lnTo>
                <a:lnTo>
                  <a:pt x="120" y="110"/>
                </a:lnTo>
                <a:lnTo>
                  <a:pt x="119" y="110"/>
                </a:lnTo>
                <a:lnTo>
                  <a:pt x="119" y="109"/>
                </a:lnTo>
                <a:lnTo>
                  <a:pt x="118" y="109"/>
                </a:lnTo>
                <a:lnTo>
                  <a:pt x="118" y="108"/>
                </a:lnTo>
                <a:lnTo>
                  <a:pt x="118" y="108"/>
                </a:lnTo>
                <a:lnTo>
                  <a:pt x="118" y="107"/>
                </a:lnTo>
                <a:lnTo>
                  <a:pt x="117" y="107"/>
                </a:lnTo>
                <a:lnTo>
                  <a:pt x="116" y="107"/>
                </a:lnTo>
                <a:lnTo>
                  <a:pt x="116" y="107"/>
                </a:lnTo>
                <a:lnTo>
                  <a:pt x="115" y="107"/>
                </a:lnTo>
                <a:lnTo>
                  <a:pt x="115" y="107"/>
                </a:lnTo>
                <a:lnTo>
                  <a:pt x="114" y="106"/>
                </a:lnTo>
                <a:lnTo>
                  <a:pt x="113" y="106"/>
                </a:lnTo>
                <a:lnTo>
                  <a:pt x="113" y="105"/>
                </a:lnTo>
                <a:lnTo>
                  <a:pt x="112" y="105"/>
                </a:lnTo>
                <a:lnTo>
                  <a:pt x="111" y="105"/>
                </a:lnTo>
                <a:lnTo>
                  <a:pt x="111" y="105"/>
                </a:lnTo>
                <a:lnTo>
                  <a:pt x="110" y="105"/>
                </a:lnTo>
                <a:lnTo>
                  <a:pt x="109" y="105"/>
                </a:lnTo>
                <a:lnTo>
                  <a:pt x="109" y="104"/>
                </a:lnTo>
                <a:lnTo>
                  <a:pt x="108" y="104"/>
                </a:lnTo>
                <a:lnTo>
                  <a:pt x="108" y="104"/>
                </a:lnTo>
                <a:lnTo>
                  <a:pt x="107" y="104"/>
                </a:lnTo>
                <a:lnTo>
                  <a:pt x="106" y="104"/>
                </a:lnTo>
                <a:lnTo>
                  <a:pt x="105" y="104"/>
                </a:lnTo>
                <a:lnTo>
                  <a:pt x="104" y="104"/>
                </a:lnTo>
                <a:lnTo>
                  <a:pt x="104" y="104"/>
                </a:lnTo>
                <a:lnTo>
                  <a:pt x="104" y="104"/>
                </a:lnTo>
                <a:lnTo>
                  <a:pt x="103" y="103"/>
                </a:lnTo>
                <a:lnTo>
                  <a:pt x="102" y="102"/>
                </a:lnTo>
                <a:lnTo>
                  <a:pt x="101" y="102"/>
                </a:lnTo>
                <a:lnTo>
                  <a:pt x="101" y="101"/>
                </a:lnTo>
                <a:lnTo>
                  <a:pt x="101" y="100"/>
                </a:lnTo>
                <a:lnTo>
                  <a:pt x="101" y="100"/>
                </a:lnTo>
                <a:lnTo>
                  <a:pt x="100" y="100"/>
                </a:lnTo>
                <a:lnTo>
                  <a:pt x="99" y="100"/>
                </a:lnTo>
                <a:lnTo>
                  <a:pt x="99" y="99"/>
                </a:lnTo>
                <a:lnTo>
                  <a:pt x="98" y="99"/>
                </a:lnTo>
                <a:lnTo>
                  <a:pt x="98" y="98"/>
                </a:lnTo>
                <a:lnTo>
                  <a:pt x="98" y="97"/>
                </a:lnTo>
                <a:lnTo>
                  <a:pt x="97" y="97"/>
                </a:lnTo>
                <a:lnTo>
                  <a:pt x="97" y="96"/>
                </a:lnTo>
                <a:lnTo>
                  <a:pt x="97" y="95"/>
                </a:lnTo>
                <a:lnTo>
                  <a:pt x="96" y="95"/>
                </a:lnTo>
                <a:lnTo>
                  <a:pt x="95" y="95"/>
                </a:lnTo>
                <a:lnTo>
                  <a:pt x="95" y="94"/>
                </a:lnTo>
                <a:lnTo>
                  <a:pt x="94" y="94"/>
                </a:lnTo>
                <a:lnTo>
                  <a:pt x="94" y="94"/>
                </a:lnTo>
                <a:lnTo>
                  <a:pt x="93" y="95"/>
                </a:lnTo>
                <a:lnTo>
                  <a:pt x="93" y="94"/>
                </a:lnTo>
                <a:lnTo>
                  <a:pt x="92" y="94"/>
                </a:lnTo>
                <a:lnTo>
                  <a:pt x="91" y="94"/>
                </a:lnTo>
                <a:lnTo>
                  <a:pt x="91" y="93"/>
                </a:lnTo>
                <a:lnTo>
                  <a:pt x="90" y="93"/>
                </a:lnTo>
                <a:lnTo>
                  <a:pt x="90" y="93"/>
                </a:lnTo>
                <a:lnTo>
                  <a:pt x="90" y="92"/>
                </a:lnTo>
                <a:lnTo>
                  <a:pt x="89" y="91"/>
                </a:lnTo>
                <a:lnTo>
                  <a:pt x="90" y="91"/>
                </a:lnTo>
                <a:lnTo>
                  <a:pt x="90" y="90"/>
                </a:lnTo>
                <a:lnTo>
                  <a:pt x="90" y="90"/>
                </a:lnTo>
                <a:lnTo>
                  <a:pt x="89" y="90"/>
                </a:lnTo>
                <a:lnTo>
                  <a:pt x="89" y="89"/>
                </a:lnTo>
                <a:lnTo>
                  <a:pt x="88" y="89"/>
                </a:lnTo>
                <a:lnTo>
                  <a:pt x="87" y="88"/>
                </a:lnTo>
                <a:lnTo>
                  <a:pt x="87" y="88"/>
                </a:lnTo>
                <a:lnTo>
                  <a:pt x="86" y="88"/>
                </a:lnTo>
                <a:lnTo>
                  <a:pt x="85" y="88"/>
                </a:lnTo>
                <a:lnTo>
                  <a:pt x="84" y="88"/>
                </a:lnTo>
                <a:lnTo>
                  <a:pt x="83" y="88"/>
                </a:lnTo>
                <a:lnTo>
                  <a:pt x="82" y="88"/>
                </a:lnTo>
                <a:lnTo>
                  <a:pt x="81" y="88"/>
                </a:lnTo>
                <a:lnTo>
                  <a:pt x="80" y="87"/>
                </a:lnTo>
                <a:lnTo>
                  <a:pt x="79" y="86"/>
                </a:lnTo>
                <a:lnTo>
                  <a:pt x="78" y="86"/>
                </a:lnTo>
                <a:lnTo>
                  <a:pt x="78" y="86"/>
                </a:lnTo>
                <a:lnTo>
                  <a:pt x="77" y="85"/>
                </a:lnTo>
                <a:lnTo>
                  <a:pt x="76" y="84"/>
                </a:lnTo>
                <a:lnTo>
                  <a:pt x="76" y="83"/>
                </a:lnTo>
                <a:lnTo>
                  <a:pt x="75" y="83"/>
                </a:lnTo>
                <a:lnTo>
                  <a:pt x="75" y="83"/>
                </a:lnTo>
                <a:lnTo>
                  <a:pt x="74" y="82"/>
                </a:lnTo>
                <a:lnTo>
                  <a:pt x="66" y="68"/>
                </a:lnTo>
                <a:lnTo>
                  <a:pt x="66" y="67"/>
                </a:lnTo>
                <a:lnTo>
                  <a:pt x="65" y="66"/>
                </a:lnTo>
                <a:lnTo>
                  <a:pt x="60" y="59"/>
                </a:lnTo>
                <a:lnTo>
                  <a:pt x="59" y="58"/>
                </a:lnTo>
                <a:lnTo>
                  <a:pt x="59" y="57"/>
                </a:lnTo>
                <a:lnTo>
                  <a:pt x="57" y="55"/>
                </a:lnTo>
                <a:lnTo>
                  <a:pt x="56" y="55"/>
                </a:lnTo>
                <a:lnTo>
                  <a:pt x="55" y="53"/>
                </a:lnTo>
                <a:lnTo>
                  <a:pt x="55" y="53"/>
                </a:lnTo>
                <a:lnTo>
                  <a:pt x="54" y="52"/>
                </a:lnTo>
                <a:lnTo>
                  <a:pt x="53" y="52"/>
                </a:lnTo>
                <a:lnTo>
                  <a:pt x="52" y="50"/>
                </a:lnTo>
                <a:lnTo>
                  <a:pt x="50" y="48"/>
                </a:lnTo>
                <a:lnTo>
                  <a:pt x="48" y="47"/>
                </a:lnTo>
                <a:lnTo>
                  <a:pt x="48" y="45"/>
                </a:lnTo>
                <a:lnTo>
                  <a:pt x="47" y="45"/>
                </a:lnTo>
                <a:lnTo>
                  <a:pt x="46" y="45"/>
                </a:lnTo>
                <a:lnTo>
                  <a:pt x="46" y="44"/>
                </a:lnTo>
                <a:lnTo>
                  <a:pt x="45" y="42"/>
                </a:lnTo>
                <a:lnTo>
                  <a:pt x="44" y="42"/>
                </a:lnTo>
                <a:lnTo>
                  <a:pt x="43" y="42"/>
                </a:lnTo>
                <a:lnTo>
                  <a:pt x="42" y="40"/>
                </a:lnTo>
                <a:lnTo>
                  <a:pt x="41" y="39"/>
                </a:lnTo>
                <a:lnTo>
                  <a:pt x="40" y="38"/>
                </a:lnTo>
                <a:lnTo>
                  <a:pt x="38" y="37"/>
                </a:lnTo>
                <a:lnTo>
                  <a:pt x="38" y="36"/>
                </a:lnTo>
                <a:lnTo>
                  <a:pt x="37" y="35"/>
                </a:lnTo>
                <a:lnTo>
                  <a:pt x="36" y="35"/>
                </a:lnTo>
                <a:lnTo>
                  <a:pt x="35" y="35"/>
                </a:lnTo>
                <a:lnTo>
                  <a:pt x="34" y="34"/>
                </a:lnTo>
                <a:lnTo>
                  <a:pt x="33" y="34"/>
                </a:lnTo>
                <a:lnTo>
                  <a:pt x="32" y="33"/>
                </a:lnTo>
                <a:lnTo>
                  <a:pt x="31" y="32"/>
                </a:lnTo>
                <a:lnTo>
                  <a:pt x="31" y="32"/>
                </a:lnTo>
                <a:lnTo>
                  <a:pt x="30" y="32"/>
                </a:lnTo>
                <a:lnTo>
                  <a:pt x="27" y="31"/>
                </a:lnTo>
                <a:lnTo>
                  <a:pt x="26" y="31"/>
                </a:lnTo>
                <a:lnTo>
                  <a:pt x="24" y="31"/>
                </a:lnTo>
                <a:lnTo>
                  <a:pt x="24" y="31"/>
                </a:lnTo>
                <a:lnTo>
                  <a:pt x="23" y="31"/>
                </a:lnTo>
                <a:lnTo>
                  <a:pt x="22" y="31"/>
                </a:lnTo>
                <a:lnTo>
                  <a:pt x="20" y="31"/>
                </a:lnTo>
                <a:lnTo>
                  <a:pt x="20" y="31"/>
                </a:lnTo>
                <a:lnTo>
                  <a:pt x="18" y="31"/>
                </a:lnTo>
                <a:lnTo>
                  <a:pt x="16" y="31"/>
                </a:lnTo>
                <a:lnTo>
                  <a:pt x="15" y="31"/>
                </a:lnTo>
                <a:lnTo>
                  <a:pt x="14" y="31"/>
                </a:lnTo>
                <a:lnTo>
                  <a:pt x="12" y="31"/>
                </a:lnTo>
                <a:lnTo>
                  <a:pt x="10" y="31"/>
                </a:lnTo>
                <a:lnTo>
                  <a:pt x="9" y="31"/>
                </a:lnTo>
                <a:lnTo>
                  <a:pt x="7" y="30"/>
                </a:lnTo>
                <a:lnTo>
                  <a:pt x="6" y="30"/>
                </a:lnTo>
                <a:lnTo>
                  <a:pt x="6" y="29"/>
                </a:lnTo>
                <a:lnTo>
                  <a:pt x="6" y="29"/>
                </a:lnTo>
                <a:lnTo>
                  <a:pt x="6" y="28"/>
                </a:lnTo>
                <a:lnTo>
                  <a:pt x="6" y="28"/>
                </a:lnTo>
                <a:lnTo>
                  <a:pt x="6" y="26"/>
                </a:lnTo>
                <a:lnTo>
                  <a:pt x="5" y="25"/>
                </a:lnTo>
                <a:lnTo>
                  <a:pt x="5" y="24"/>
                </a:lnTo>
                <a:lnTo>
                  <a:pt x="5" y="21"/>
                </a:lnTo>
                <a:lnTo>
                  <a:pt x="4" y="20"/>
                </a:lnTo>
                <a:lnTo>
                  <a:pt x="4" y="19"/>
                </a:lnTo>
                <a:lnTo>
                  <a:pt x="3" y="17"/>
                </a:lnTo>
                <a:lnTo>
                  <a:pt x="3" y="15"/>
                </a:lnTo>
                <a:lnTo>
                  <a:pt x="3" y="14"/>
                </a:lnTo>
                <a:lnTo>
                  <a:pt x="3" y="13"/>
                </a:lnTo>
                <a:lnTo>
                  <a:pt x="2" y="11"/>
                </a:lnTo>
                <a:lnTo>
                  <a:pt x="0" y="7"/>
                </a:lnTo>
                <a:lnTo>
                  <a:pt x="0" y="6"/>
                </a:lnTo>
                <a:lnTo>
                  <a:pt x="1" y="6"/>
                </a:lnTo>
                <a:lnTo>
                  <a:pt x="3" y="5"/>
                </a:lnTo>
                <a:lnTo>
                  <a:pt x="3" y="5"/>
                </a:lnTo>
                <a:lnTo>
                  <a:pt x="5" y="4"/>
                </a:lnTo>
                <a:lnTo>
                  <a:pt x="6" y="4"/>
                </a:lnTo>
                <a:lnTo>
                  <a:pt x="6" y="4"/>
                </a:lnTo>
                <a:lnTo>
                  <a:pt x="9" y="4"/>
                </a:lnTo>
                <a:lnTo>
                  <a:pt x="10" y="3"/>
                </a:lnTo>
                <a:lnTo>
                  <a:pt x="12" y="3"/>
                </a:lnTo>
                <a:lnTo>
                  <a:pt x="13" y="3"/>
                </a:lnTo>
                <a:lnTo>
                  <a:pt x="14" y="2"/>
                </a:lnTo>
                <a:lnTo>
                  <a:pt x="15" y="2"/>
                </a:lnTo>
                <a:lnTo>
                  <a:pt x="16" y="2"/>
                </a:lnTo>
                <a:lnTo>
                  <a:pt x="17" y="2"/>
                </a:lnTo>
                <a:lnTo>
                  <a:pt x="19" y="2"/>
                </a:lnTo>
                <a:lnTo>
                  <a:pt x="20" y="2"/>
                </a:lnTo>
                <a:lnTo>
                  <a:pt x="20" y="3"/>
                </a:lnTo>
                <a:lnTo>
                  <a:pt x="21" y="3"/>
                </a:lnTo>
                <a:lnTo>
                  <a:pt x="22" y="4"/>
                </a:lnTo>
                <a:lnTo>
                  <a:pt x="23" y="8"/>
                </a:lnTo>
                <a:lnTo>
                  <a:pt x="23" y="10"/>
                </a:lnTo>
                <a:lnTo>
                  <a:pt x="24" y="11"/>
                </a:lnTo>
                <a:lnTo>
                  <a:pt x="24" y="11"/>
                </a:lnTo>
                <a:lnTo>
                  <a:pt x="24" y="12"/>
                </a:lnTo>
                <a:lnTo>
                  <a:pt x="24" y="13"/>
                </a:lnTo>
                <a:lnTo>
                  <a:pt x="24" y="14"/>
                </a:lnTo>
                <a:lnTo>
                  <a:pt x="25" y="14"/>
                </a:lnTo>
                <a:lnTo>
                  <a:pt x="26" y="14"/>
                </a:lnTo>
                <a:lnTo>
                  <a:pt x="27" y="14"/>
                </a:lnTo>
                <a:lnTo>
                  <a:pt x="28" y="14"/>
                </a:lnTo>
                <a:lnTo>
                  <a:pt x="29" y="14"/>
                </a:lnTo>
                <a:lnTo>
                  <a:pt x="30" y="14"/>
                </a:lnTo>
                <a:lnTo>
                  <a:pt x="31" y="13"/>
                </a:lnTo>
                <a:lnTo>
                  <a:pt x="31" y="13"/>
                </a:lnTo>
                <a:lnTo>
                  <a:pt x="32" y="12"/>
                </a:lnTo>
                <a:lnTo>
                  <a:pt x="33" y="12"/>
                </a:lnTo>
                <a:lnTo>
                  <a:pt x="34" y="11"/>
                </a:lnTo>
                <a:lnTo>
                  <a:pt x="35" y="10"/>
                </a:lnTo>
                <a:lnTo>
                  <a:pt x="36" y="10"/>
                </a:lnTo>
                <a:lnTo>
                  <a:pt x="36" y="9"/>
                </a:lnTo>
                <a:lnTo>
                  <a:pt x="37" y="9"/>
                </a:lnTo>
                <a:lnTo>
                  <a:pt x="38" y="9"/>
                </a:lnTo>
                <a:lnTo>
                  <a:pt x="40" y="9"/>
                </a:lnTo>
                <a:lnTo>
                  <a:pt x="41" y="8"/>
                </a:lnTo>
                <a:lnTo>
                  <a:pt x="42" y="8"/>
                </a:lnTo>
                <a:lnTo>
                  <a:pt x="44" y="8"/>
                </a:lnTo>
                <a:lnTo>
                  <a:pt x="45" y="7"/>
                </a:lnTo>
                <a:lnTo>
                  <a:pt x="46" y="7"/>
                </a:lnTo>
                <a:lnTo>
                  <a:pt x="47" y="7"/>
                </a:lnTo>
                <a:lnTo>
                  <a:pt x="48" y="7"/>
                </a:lnTo>
                <a:lnTo>
                  <a:pt x="49" y="7"/>
                </a:lnTo>
                <a:lnTo>
                  <a:pt x="50" y="7"/>
                </a:lnTo>
                <a:lnTo>
                  <a:pt x="51" y="8"/>
                </a:lnTo>
                <a:lnTo>
                  <a:pt x="52" y="8"/>
                </a:lnTo>
                <a:lnTo>
                  <a:pt x="52" y="8"/>
                </a:lnTo>
                <a:lnTo>
                  <a:pt x="57" y="11"/>
                </a:lnTo>
                <a:lnTo>
                  <a:pt x="58" y="11"/>
                </a:lnTo>
                <a:lnTo>
                  <a:pt x="59" y="11"/>
                </a:lnTo>
                <a:lnTo>
                  <a:pt x="59" y="11"/>
                </a:lnTo>
                <a:lnTo>
                  <a:pt x="60" y="12"/>
                </a:lnTo>
                <a:lnTo>
                  <a:pt x="61" y="12"/>
                </a:lnTo>
                <a:lnTo>
                  <a:pt x="62" y="12"/>
                </a:lnTo>
                <a:lnTo>
                  <a:pt x="62" y="13"/>
                </a:lnTo>
                <a:lnTo>
                  <a:pt x="63" y="14"/>
                </a:lnTo>
                <a:lnTo>
                  <a:pt x="65" y="14"/>
                </a:lnTo>
                <a:lnTo>
                  <a:pt x="67" y="17"/>
                </a:lnTo>
                <a:lnTo>
                  <a:pt x="68" y="18"/>
                </a:lnTo>
                <a:lnTo>
                  <a:pt x="69" y="18"/>
                </a:lnTo>
                <a:lnTo>
                  <a:pt x="69" y="19"/>
                </a:lnTo>
                <a:lnTo>
                  <a:pt x="71" y="20"/>
                </a:lnTo>
                <a:lnTo>
                  <a:pt x="73" y="21"/>
                </a:lnTo>
                <a:lnTo>
                  <a:pt x="73" y="21"/>
                </a:lnTo>
                <a:lnTo>
                  <a:pt x="76" y="21"/>
                </a:lnTo>
                <a:lnTo>
                  <a:pt x="78" y="21"/>
                </a:lnTo>
                <a:lnTo>
                  <a:pt x="80" y="21"/>
                </a:lnTo>
                <a:lnTo>
                  <a:pt x="80" y="21"/>
                </a:lnTo>
                <a:lnTo>
                  <a:pt x="81" y="21"/>
                </a:lnTo>
                <a:lnTo>
                  <a:pt x="83" y="20"/>
                </a:lnTo>
                <a:lnTo>
                  <a:pt x="83" y="20"/>
                </a:lnTo>
                <a:lnTo>
                  <a:pt x="84" y="19"/>
                </a:lnTo>
                <a:lnTo>
                  <a:pt x="85" y="18"/>
                </a:lnTo>
                <a:lnTo>
                  <a:pt x="86" y="18"/>
                </a:lnTo>
                <a:lnTo>
                  <a:pt x="87" y="17"/>
                </a:lnTo>
                <a:lnTo>
                  <a:pt x="87" y="17"/>
                </a:lnTo>
                <a:lnTo>
                  <a:pt x="90" y="17"/>
                </a:lnTo>
                <a:lnTo>
                  <a:pt x="90" y="17"/>
                </a:lnTo>
                <a:lnTo>
                  <a:pt x="92" y="16"/>
                </a:lnTo>
                <a:lnTo>
                  <a:pt x="93" y="16"/>
                </a:lnTo>
                <a:lnTo>
                  <a:pt x="94" y="14"/>
                </a:lnTo>
                <a:lnTo>
                  <a:pt x="95" y="12"/>
                </a:lnTo>
                <a:lnTo>
                  <a:pt x="96" y="10"/>
                </a:lnTo>
                <a:lnTo>
                  <a:pt x="97" y="8"/>
                </a:lnTo>
                <a:lnTo>
                  <a:pt x="97" y="7"/>
                </a:lnTo>
                <a:lnTo>
                  <a:pt x="97" y="5"/>
                </a:lnTo>
                <a:lnTo>
                  <a:pt x="97" y="4"/>
                </a:lnTo>
                <a:lnTo>
                  <a:pt x="98" y="4"/>
                </a:lnTo>
                <a:lnTo>
                  <a:pt x="99" y="3"/>
                </a:lnTo>
                <a:lnTo>
                  <a:pt x="100" y="3"/>
                </a:lnTo>
                <a:lnTo>
                  <a:pt x="101" y="2"/>
                </a:lnTo>
                <a:lnTo>
                  <a:pt x="102" y="3"/>
                </a:lnTo>
                <a:lnTo>
                  <a:pt x="103" y="3"/>
                </a:lnTo>
                <a:lnTo>
                  <a:pt x="104" y="4"/>
                </a:lnTo>
                <a:lnTo>
                  <a:pt x="104" y="5"/>
                </a:lnTo>
                <a:lnTo>
                  <a:pt x="105" y="6"/>
                </a:lnTo>
                <a:lnTo>
                  <a:pt x="105" y="7"/>
                </a:lnTo>
                <a:lnTo>
                  <a:pt x="105" y="8"/>
                </a:lnTo>
                <a:lnTo>
                  <a:pt x="105" y="9"/>
                </a:lnTo>
                <a:lnTo>
                  <a:pt x="105" y="12"/>
                </a:lnTo>
                <a:lnTo>
                  <a:pt x="105" y="13"/>
                </a:lnTo>
                <a:lnTo>
                  <a:pt x="106" y="14"/>
                </a:lnTo>
                <a:lnTo>
                  <a:pt x="106" y="16"/>
                </a:lnTo>
                <a:lnTo>
                  <a:pt x="106" y="17"/>
                </a:lnTo>
                <a:lnTo>
                  <a:pt x="106" y="18"/>
                </a:lnTo>
                <a:lnTo>
                  <a:pt x="108" y="20"/>
                </a:lnTo>
                <a:lnTo>
                  <a:pt x="108" y="21"/>
                </a:lnTo>
                <a:lnTo>
                  <a:pt x="108" y="21"/>
                </a:lnTo>
                <a:lnTo>
                  <a:pt x="109" y="21"/>
                </a:lnTo>
                <a:lnTo>
                  <a:pt x="110" y="21"/>
                </a:lnTo>
                <a:lnTo>
                  <a:pt x="111" y="21"/>
                </a:lnTo>
                <a:lnTo>
                  <a:pt x="113" y="21"/>
                </a:lnTo>
                <a:lnTo>
                  <a:pt x="115" y="21"/>
                </a:lnTo>
                <a:lnTo>
                  <a:pt x="116" y="21"/>
                </a:lnTo>
                <a:lnTo>
                  <a:pt x="120" y="20"/>
                </a:lnTo>
                <a:lnTo>
                  <a:pt x="122" y="20"/>
                </a:lnTo>
                <a:lnTo>
                  <a:pt x="124" y="20"/>
                </a:lnTo>
                <a:lnTo>
                  <a:pt x="125" y="20"/>
                </a:lnTo>
                <a:lnTo>
                  <a:pt x="127" y="19"/>
                </a:lnTo>
                <a:lnTo>
                  <a:pt x="128" y="19"/>
                </a:lnTo>
                <a:lnTo>
                  <a:pt x="130" y="19"/>
                </a:lnTo>
                <a:lnTo>
                  <a:pt x="133" y="18"/>
                </a:lnTo>
                <a:lnTo>
                  <a:pt x="134" y="18"/>
                </a:lnTo>
                <a:lnTo>
                  <a:pt x="138" y="18"/>
                </a:lnTo>
                <a:lnTo>
                  <a:pt x="141" y="17"/>
                </a:lnTo>
                <a:lnTo>
                  <a:pt x="143" y="17"/>
                </a:lnTo>
                <a:lnTo>
                  <a:pt x="145" y="17"/>
                </a:lnTo>
                <a:lnTo>
                  <a:pt x="147" y="17"/>
                </a:lnTo>
                <a:lnTo>
                  <a:pt x="147" y="17"/>
                </a:lnTo>
                <a:lnTo>
                  <a:pt x="148" y="17"/>
                </a:lnTo>
                <a:lnTo>
                  <a:pt x="150" y="18"/>
                </a:lnTo>
                <a:lnTo>
                  <a:pt x="150" y="18"/>
                </a:lnTo>
                <a:lnTo>
                  <a:pt x="153" y="18"/>
                </a:lnTo>
                <a:lnTo>
                  <a:pt x="155" y="19"/>
                </a:lnTo>
                <a:lnTo>
                  <a:pt x="157" y="20"/>
                </a:lnTo>
                <a:lnTo>
                  <a:pt x="157" y="20"/>
                </a:lnTo>
                <a:lnTo>
                  <a:pt x="160" y="20"/>
                </a:lnTo>
                <a:lnTo>
                  <a:pt x="163" y="18"/>
                </a:lnTo>
                <a:lnTo>
                  <a:pt x="164" y="18"/>
                </a:lnTo>
                <a:lnTo>
                  <a:pt x="167" y="18"/>
                </a:lnTo>
                <a:lnTo>
                  <a:pt x="168" y="18"/>
                </a:lnTo>
                <a:lnTo>
                  <a:pt x="170" y="18"/>
                </a:lnTo>
                <a:lnTo>
                  <a:pt x="171" y="18"/>
                </a:lnTo>
                <a:lnTo>
                  <a:pt x="172" y="18"/>
                </a:lnTo>
                <a:lnTo>
                  <a:pt x="173" y="17"/>
                </a:lnTo>
                <a:lnTo>
                  <a:pt x="174" y="16"/>
                </a:lnTo>
                <a:lnTo>
                  <a:pt x="175" y="15"/>
                </a:lnTo>
                <a:lnTo>
                  <a:pt x="176" y="14"/>
                </a:lnTo>
                <a:lnTo>
                  <a:pt x="178" y="12"/>
                </a:lnTo>
                <a:lnTo>
                  <a:pt x="180" y="11"/>
                </a:lnTo>
                <a:lnTo>
                  <a:pt x="180" y="11"/>
                </a:lnTo>
                <a:lnTo>
                  <a:pt x="181" y="9"/>
                </a:lnTo>
                <a:lnTo>
                  <a:pt x="182" y="7"/>
                </a:lnTo>
                <a:lnTo>
                  <a:pt x="183" y="7"/>
                </a:lnTo>
                <a:lnTo>
                  <a:pt x="183" y="6"/>
                </a:lnTo>
                <a:lnTo>
                  <a:pt x="184" y="5"/>
                </a:lnTo>
                <a:lnTo>
                  <a:pt x="185" y="4"/>
                </a:lnTo>
                <a:lnTo>
                  <a:pt x="186" y="3"/>
                </a:lnTo>
                <a:lnTo>
                  <a:pt x="187" y="2"/>
                </a:lnTo>
                <a:lnTo>
                  <a:pt x="188" y="2"/>
                </a:lnTo>
                <a:lnTo>
                  <a:pt x="189" y="2"/>
                </a:lnTo>
                <a:lnTo>
                  <a:pt x="189" y="2"/>
                </a:lnTo>
                <a:lnTo>
                  <a:pt x="192" y="1"/>
                </a:lnTo>
                <a:lnTo>
                  <a:pt x="194" y="0"/>
                </a:lnTo>
                <a:lnTo>
                  <a:pt x="198" y="0"/>
                </a:lnTo>
                <a:lnTo>
                  <a:pt x="199" y="0"/>
                </a:lnTo>
                <a:lnTo>
                  <a:pt x="200" y="0"/>
                </a:lnTo>
                <a:lnTo>
                  <a:pt x="201" y="0"/>
                </a:lnTo>
                <a:lnTo>
                  <a:pt x="206" y="0"/>
                </a:lnTo>
                <a:lnTo>
                  <a:pt x="206" y="0"/>
                </a:lnTo>
                <a:lnTo>
                  <a:pt x="207" y="1"/>
                </a:lnTo>
                <a:lnTo>
                  <a:pt x="208" y="2"/>
                </a:lnTo>
                <a:lnTo>
                  <a:pt x="210" y="4"/>
                </a:lnTo>
                <a:lnTo>
                  <a:pt x="210" y="4"/>
                </a:lnTo>
                <a:lnTo>
                  <a:pt x="210" y="5"/>
                </a:lnTo>
                <a:lnTo>
                  <a:pt x="211" y="7"/>
                </a:lnTo>
                <a:lnTo>
                  <a:pt x="212" y="8"/>
                </a:lnTo>
                <a:lnTo>
                  <a:pt x="213" y="10"/>
                </a:lnTo>
                <a:lnTo>
                  <a:pt x="213" y="11"/>
                </a:lnTo>
                <a:lnTo>
                  <a:pt x="213" y="12"/>
                </a:lnTo>
                <a:lnTo>
                  <a:pt x="214" y="13"/>
                </a:lnTo>
                <a:lnTo>
                  <a:pt x="215" y="14"/>
                </a:lnTo>
                <a:lnTo>
                  <a:pt x="216" y="14"/>
                </a:lnTo>
                <a:lnTo>
                  <a:pt x="218" y="15"/>
                </a:lnTo>
                <a:lnTo>
                  <a:pt x="219" y="15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09DD951C-414D-4AD5-A0B2-E456BA7DA79A}"/>
              </a:ext>
            </a:extLst>
          </p:cNvPr>
          <p:cNvSpPr>
            <a:spLocks/>
          </p:cNvSpPr>
          <p:nvPr/>
        </p:nvSpPr>
        <p:spPr bwMode="auto">
          <a:xfrm>
            <a:off x="2844034" y="2895267"/>
            <a:ext cx="1781175" cy="1689100"/>
          </a:xfrm>
          <a:custGeom>
            <a:avLst/>
            <a:gdLst>
              <a:gd name="T0" fmla="*/ 843 w 1122"/>
              <a:gd name="T1" fmla="*/ 5 h 1064"/>
              <a:gd name="T2" fmla="*/ 876 w 1122"/>
              <a:gd name="T3" fmla="*/ 25 h 1064"/>
              <a:gd name="T4" fmla="*/ 912 w 1122"/>
              <a:gd name="T5" fmla="*/ 51 h 1064"/>
              <a:gd name="T6" fmla="*/ 960 w 1122"/>
              <a:gd name="T7" fmla="*/ 74 h 1064"/>
              <a:gd name="T8" fmla="*/ 1016 w 1122"/>
              <a:gd name="T9" fmla="*/ 91 h 1064"/>
              <a:gd name="T10" fmla="*/ 1071 w 1122"/>
              <a:gd name="T11" fmla="*/ 79 h 1064"/>
              <a:gd name="T12" fmla="*/ 1096 w 1122"/>
              <a:gd name="T13" fmla="*/ 130 h 1064"/>
              <a:gd name="T14" fmla="*/ 1115 w 1122"/>
              <a:gd name="T15" fmla="*/ 179 h 1064"/>
              <a:gd name="T16" fmla="*/ 1107 w 1122"/>
              <a:gd name="T17" fmla="*/ 238 h 1064"/>
              <a:gd name="T18" fmla="*/ 1108 w 1122"/>
              <a:gd name="T19" fmla="*/ 275 h 1064"/>
              <a:gd name="T20" fmla="*/ 1093 w 1122"/>
              <a:gd name="T21" fmla="*/ 321 h 1064"/>
              <a:gd name="T22" fmla="*/ 1052 w 1122"/>
              <a:gd name="T23" fmla="*/ 349 h 1064"/>
              <a:gd name="T24" fmla="*/ 996 w 1122"/>
              <a:gd name="T25" fmla="*/ 368 h 1064"/>
              <a:gd name="T26" fmla="*/ 958 w 1122"/>
              <a:gd name="T27" fmla="*/ 406 h 1064"/>
              <a:gd name="T28" fmla="*/ 952 w 1122"/>
              <a:gd name="T29" fmla="*/ 453 h 1064"/>
              <a:gd name="T30" fmla="*/ 939 w 1122"/>
              <a:gd name="T31" fmla="*/ 484 h 1064"/>
              <a:gd name="T32" fmla="*/ 916 w 1122"/>
              <a:gd name="T33" fmla="*/ 507 h 1064"/>
              <a:gd name="T34" fmla="*/ 892 w 1122"/>
              <a:gd name="T35" fmla="*/ 518 h 1064"/>
              <a:gd name="T36" fmla="*/ 880 w 1122"/>
              <a:gd name="T37" fmla="*/ 544 h 1064"/>
              <a:gd name="T38" fmla="*/ 856 w 1122"/>
              <a:gd name="T39" fmla="*/ 561 h 1064"/>
              <a:gd name="T40" fmla="*/ 832 w 1122"/>
              <a:gd name="T41" fmla="*/ 578 h 1064"/>
              <a:gd name="T42" fmla="*/ 813 w 1122"/>
              <a:gd name="T43" fmla="*/ 603 h 1064"/>
              <a:gd name="T44" fmla="*/ 777 w 1122"/>
              <a:gd name="T45" fmla="*/ 621 h 1064"/>
              <a:gd name="T46" fmla="*/ 741 w 1122"/>
              <a:gd name="T47" fmla="*/ 639 h 1064"/>
              <a:gd name="T48" fmla="*/ 707 w 1122"/>
              <a:gd name="T49" fmla="*/ 632 h 1064"/>
              <a:gd name="T50" fmla="*/ 667 w 1122"/>
              <a:gd name="T51" fmla="*/ 629 h 1064"/>
              <a:gd name="T52" fmla="*/ 628 w 1122"/>
              <a:gd name="T53" fmla="*/ 616 h 1064"/>
              <a:gd name="T54" fmla="*/ 584 w 1122"/>
              <a:gd name="T55" fmla="*/ 643 h 1064"/>
              <a:gd name="T56" fmla="*/ 544 w 1122"/>
              <a:gd name="T57" fmla="*/ 673 h 1064"/>
              <a:gd name="T58" fmla="*/ 496 w 1122"/>
              <a:gd name="T59" fmla="*/ 692 h 1064"/>
              <a:gd name="T60" fmla="*/ 476 w 1122"/>
              <a:gd name="T61" fmla="*/ 718 h 1064"/>
              <a:gd name="T62" fmla="*/ 529 w 1122"/>
              <a:gd name="T63" fmla="*/ 739 h 1064"/>
              <a:gd name="T64" fmla="*/ 557 w 1122"/>
              <a:gd name="T65" fmla="*/ 774 h 1064"/>
              <a:gd name="T66" fmla="*/ 586 w 1122"/>
              <a:gd name="T67" fmla="*/ 804 h 1064"/>
              <a:gd name="T68" fmla="*/ 600 w 1122"/>
              <a:gd name="T69" fmla="*/ 840 h 1064"/>
              <a:gd name="T70" fmla="*/ 561 w 1122"/>
              <a:gd name="T71" fmla="*/ 865 h 1064"/>
              <a:gd name="T72" fmla="*/ 560 w 1122"/>
              <a:gd name="T73" fmla="*/ 898 h 1064"/>
              <a:gd name="T74" fmla="*/ 553 w 1122"/>
              <a:gd name="T75" fmla="*/ 948 h 1064"/>
              <a:gd name="T76" fmla="*/ 534 w 1122"/>
              <a:gd name="T77" fmla="*/ 988 h 1064"/>
              <a:gd name="T78" fmla="*/ 506 w 1122"/>
              <a:gd name="T79" fmla="*/ 1017 h 1064"/>
              <a:gd name="T80" fmla="*/ 460 w 1122"/>
              <a:gd name="T81" fmla="*/ 1003 h 1064"/>
              <a:gd name="T82" fmla="*/ 433 w 1122"/>
              <a:gd name="T83" fmla="*/ 1052 h 1064"/>
              <a:gd name="T84" fmla="*/ 388 w 1122"/>
              <a:gd name="T85" fmla="*/ 1049 h 1064"/>
              <a:gd name="T86" fmla="*/ 348 w 1122"/>
              <a:gd name="T87" fmla="*/ 1056 h 1064"/>
              <a:gd name="T88" fmla="*/ 308 w 1122"/>
              <a:gd name="T89" fmla="*/ 1045 h 1064"/>
              <a:gd name="T90" fmla="*/ 266 w 1122"/>
              <a:gd name="T91" fmla="*/ 1024 h 1064"/>
              <a:gd name="T92" fmla="*/ 239 w 1122"/>
              <a:gd name="T93" fmla="*/ 1004 h 1064"/>
              <a:gd name="T94" fmla="*/ 210 w 1122"/>
              <a:gd name="T95" fmla="*/ 971 h 1064"/>
              <a:gd name="T96" fmla="*/ 181 w 1122"/>
              <a:gd name="T97" fmla="*/ 945 h 1064"/>
              <a:gd name="T98" fmla="*/ 140 w 1122"/>
              <a:gd name="T99" fmla="*/ 931 h 1064"/>
              <a:gd name="T100" fmla="*/ 114 w 1122"/>
              <a:gd name="T101" fmla="*/ 914 h 1064"/>
              <a:gd name="T102" fmla="*/ 77 w 1122"/>
              <a:gd name="T103" fmla="*/ 905 h 1064"/>
              <a:gd name="T104" fmla="*/ 49 w 1122"/>
              <a:gd name="T105" fmla="*/ 898 h 1064"/>
              <a:gd name="T106" fmla="*/ 14 w 1122"/>
              <a:gd name="T107" fmla="*/ 875 h 1064"/>
              <a:gd name="T108" fmla="*/ 3 w 1122"/>
              <a:gd name="T109" fmla="*/ 844 h 1064"/>
              <a:gd name="T110" fmla="*/ 150 w 1122"/>
              <a:gd name="T111" fmla="*/ 658 h 1064"/>
              <a:gd name="T112" fmla="*/ 504 w 1122"/>
              <a:gd name="T113" fmla="*/ 338 h 1064"/>
              <a:gd name="T114" fmla="*/ 504 w 1122"/>
              <a:gd name="T115" fmla="*/ 76 h 1064"/>
              <a:gd name="T116" fmla="*/ 582 w 1122"/>
              <a:gd name="T117" fmla="*/ 77 h 1064"/>
              <a:gd name="T118" fmla="*/ 640 w 1122"/>
              <a:gd name="T119" fmla="*/ 52 h 1064"/>
              <a:gd name="T120" fmla="*/ 697 w 1122"/>
              <a:gd name="T121" fmla="*/ 57 h 1064"/>
              <a:gd name="T122" fmla="*/ 743 w 1122"/>
              <a:gd name="T123" fmla="*/ 43 h 1064"/>
              <a:gd name="T124" fmla="*/ 782 w 1122"/>
              <a:gd name="T125" fmla="*/ 6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22" h="1064">
                <a:moveTo>
                  <a:pt x="799" y="2"/>
                </a:moveTo>
                <a:lnTo>
                  <a:pt x="799" y="2"/>
                </a:lnTo>
                <a:lnTo>
                  <a:pt x="800" y="3"/>
                </a:lnTo>
                <a:lnTo>
                  <a:pt x="801" y="3"/>
                </a:lnTo>
                <a:lnTo>
                  <a:pt x="802" y="3"/>
                </a:lnTo>
                <a:lnTo>
                  <a:pt x="802" y="3"/>
                </a:lnTo>
                <a:lnTo>
                  <a:pt x="802" y="4"/>
                </a:lnTo>
                <a:lnTo>
                  <a:pt x="803" y="4"/>
                </a:lnTo>
                <a:lnTo>
                  <a:pt x="804" y="5"/>
                </a:lnTo>
                <a:lnTo>
                  <a:pt x="805" y="5"/>
                </a:lnTo>
                <a:lnTo>
                  <a:pt x="806" y="6"/>
                </a:lnTo>
                <a:lnTo>
                  <a:pt x="806" y="6"/>
                </a:lnTo>
                <a:lnTo>
                  <a:pt x="807" y="6"/>
                </a:lnTo>
                <a:lnTo>
                  <a:pt x="807" y="5"/>
                </a:lnTo>
                <a:lnTo>
                  <a:pt x="808" y="5"/>
                </a:lnTo>
                <a:lnTo>
                  <a:pt x="809" y="5"/>
                </a:lnTo>
                <a:lnTo>
                  <a:pt x="809" y="4"/>
                </a:lnTo>
                <a:lnTo>
                  <a:pt x="809" y="3"/>
                </a:lnTo>
                <a:lnTo>
                  <a:pt x="809" y="2"/>
                </a:lnTo>
                <a:lnTo>
                  <a:pt x="809" y="2"/>
                </a:lnTo>
                <a:lnTo>
                  <a:pt x="809" y="2"/>
                </a:lnTo>
                <a:lnTo>
                  <a:pt x="810" y="2"/>
                </a:lnTo>
                <a:lnTo>
                  <a:pt x="811" y="2"/>
                </a:lnTo>
                <a:lnTo>
                  <a:pt x="812" y="2"/>
                </a:lnTo>
                <a:lnTo>
                  <a:pt x="812" y="2"/>
                </a:lnTo>
                <a:lnTo>
                  <a:pt x="813" y="2"/>
                </a:lnTo>
                <a:lnTo>
                  <a:pt x="813" y="3"/>
                </a:lnTo>
                <a:lnTo>
                  <a:pt x="814" y="4"/>
                </a:lnTo>
                <a:lnTo>
                  <a:pt x="815" y="4"/>
                </a:lnTo>
                <a:lnTo>
                  <a:pt x="816" y="5"/>
                </a:lnTo>
                <a:lnTo>
                  <a:pt x="816" y="5"/>
                </a:lnTo>
                <a:lnTo>
                  <a:pt x="817" y="5"/>
                </a:lnTo>
                <a:lnTo>
                  <a:pt x="818" y="6"/>
                </a:lnTo>
                <a:lnTo>
                  <a:pt x="819" y="6"/>
                </a:lnTo>
                <a:lnTo>
                  <a:pt x="820" y="5"/>
                </a:lnTo>
                <a:lnTo>
                  <a:pt x="820" y="5"/>
                </a:lnTo>
                <a:lnTo>
                  <a:pt x="821" y="5"/>
                </a:lnTo>
                <a:lnTo>
                  <a:pt x="822" y="5"/>
                </a:lnTo>
                <a:lnTo>
                  <a:pt x="823" y="5"/>
                </a:lnTo>
                <a:lnTo>
                  <a:pt x="823" y="5"/>
                </a:lnTo>
                <a:lnTo>
                  <a:pt x="823" y="4"/>
                </a:lnTo>
                <a:lnTo>
                  <a:pt x="824" y="4"/>
                </a:lnTo>
                <a:lnTo>
                  <a:pt x="826" y="4"/>
                </a:lnTo>
                <a:lnTo>
                  <a:pt x="827" y="4"/>
                </a:lnTo>
                <a:lnTo>
                  <a:pt x="828" y="4"/>
                </a:lnTo>
                <a:lnTo>
                  <a:pt x="829" y="4"/>
                </a:lnTo>
                <a:lnTo>
                  <a:pt x="830" y="4"/>
                </a:lnTo>
                <a:lnTo>
                  <a:pt x="830" y="5"/>
                </a:lnTo>
                <a:lnTo>
                  <a:pt x="830" y="5"/>
                </a:lnTo>
                <a:lnTo>
                  <a:pt x="831" y="5"/>
                </a:lnTo>
                <a:lnTo>
                  <a:pt x="832" y="5"/>
                </a:lnTo>
                <a:lnTo>
                  <a:pt x="833" y="5"/>
                </a:lnTo>
                <a:lnTo>
                  <a:pt x="834" y="5"/>
                </a:lnTo>
                <a:lnTo>
                  <a:pt x="834" y="5"/>
                </a:lnTo>
                <a:lnTo>
                  <a:pt x="835" y="5"/>
                </a:lnTo>
                <a:lnTo>
                  <a:pt x="836" y="5"/>
                </a:lnTo>
                <a:lnTo>
                  <a:pt x="836" y="4"/>
                </a:lnTo>
                <a:lnTo>
                  <a:pt x="837" y="4"/>
                </a:lnTo>
                <a:lnTo>
                  <a:pt x="837" y="4"/>
                </a:lnTo>
                <a:lnTo>
                  <a:pt x="838" y="5"/>
                </a:lnTo>
                <a:lnTo>
                  <a:pt x="840" y="5"/>
                </a:lnTo>
                <a:lnTo>
                  <a:pt x="840" y="5"/>
                </a:lnTo>
                <a:lnTo>
                  <a:pt x="841" y="5"/>
                </a:lnTo>
                <a:lnTo>
                  <a:pt x="841" y="5"/>
                </a:lnTo>
                <a:lnTo>
                  <a:pt x="842" y="6"/>
                </a:lnTo>
                <a:lnTo>
                  <a:pt x="843" y="6"/>
                </a:lnTo>
                <a:lnTo>
                  <a:pt x="843" y="5"/>
                </a:lnTo>
                <a:lnTo>
                  <a:pt x="844" y="5"/>
                </a:lnTo>
                <a:lnTo>
                  <a:pt x="844" y="5"/>
                </a:lnTo>
                <a:lnTo>
                  <a:pt x="844" y="5"/>
                </a:lnTo>
                <a:lnTo>
                  <a:pt x="845" y="3"/>
                </a:lnTo>
                <a:lnTo>
                  <a:pt x="846" y="2"/>
                </a:lnTo>
                <a:lnTo>
                  <a:pt x="847" y="2"/>
                </a:lnTo>
                <a:lnTo>
                  <a:pt x="848" y="2"/>
                </a:lnTo>
                <a:lnTo>
                  <a:pt x="848" y="2"/>
                </a:lnTo>
                <a:lnTo>
                  <a:pt x="848" y="2"/>
                </a:lnTo>
                <a:lnTo>
                  <a:pt x="849" y="2"/>
                </a:lnTo>
                <a:lnTo>
                  <a:pt x="849" y="3"/>
                </a:lnTo>
                <a:lnTo>
                  <a:pt x="850" y="3"/>
                </a:lnTo>
                <a:lnTo>
                  <a:pt x="850" y="4"/>
                </a:lnTo>
                <a:lnTo>
                  <a:pt x="851" y="4"/>
                </a:lnTo>
                <a:lnTo>
                  <a:pt x="851" y="4"/>
                </a:lnTo>
                <a:lnTo>
                  <a:pt x="852" y="5"/>
                </a:lnTo>
                <a:lnTo>
                  <a:pt x="853" y="5"/>
                </a:lnTo>
                <a:lnTo>
                  <a:pt x="854" y="5"/>
                </a:lnTo>
                <a:lnTo>
                  <a:pt x="854" y="6"/>
                </a:lnTo>
                <a:lnTo>
                  <a:pt x="855" y="7"/>
                </a:lnTo>
                <a:lnTo>
                  <a:pt x="855" y="8"/>
                </a:lnTo>
                <a:lnTo>
                  <a:pt x="856" y="8"/>
                </a:lnTo>
                <a:lnTo>
                  <a:pt x="857" y="10"/>
                </a:lnTo>
                <a:lnTo>
                  <a:pt x="857" y="11"/>
                </a:lnTo>
                <a:lnTo>
                  <a:pt x="858" y="12"/>
                </a:lnTo>
                <a:lnTo>
                  <a:pt x="858" y="12"/>
                </a:lnTo>
                <a:lnTo>
                  <a:pt x="858" y="13"/>
                </a:lnTo>
                <a:lnTo>
                  <a:pt x="858" y="14"/>
                </a:lnTo>
                <a:lnTo>
                  <a:pt x="858" y="15"/>
                </a:lnTo>
                <a:lnTo>
                  <a:pt x="859" y="15"/>
                </a:lnTo>
                <a:lnTo>
                  <a:pt x="860" y="15"/>
                </a:lnTo>
                <a:lnTo>
                  <a:pt x="861" y="15"/>
                </a:lnTo>
                <a:lnTo>
                  <a:pt x="862" y="15"/>
                </a:lnTo>
                <a:lnTo>
                  <a:pt x="862" y="15"/>
                </a:lnTo>
                <a:lnTo>
                  <a:pt x="863" y="15"/>
                </a:lnTo>
                <a:lnTo>
                  <a:pt x="864" y="15"/>
                </a:lnTo>
                <a:lnTo>
                  <a:pt x="865" y="15"/>
                </a:lnTo>
                <a:lnTo>
                  <a:pt x="865" y="15"/>
                </a:lnTo>
                <a:lnTo>
                  <a:pt x="864" y="15"/>
                </a:lnTo>
                <a:lnTo>
                  <a:pt x="864" y="16"/>
                </a:lnTo>
                <a:lnTo>
                  <a:pt x="863" y="16"/>
                </a:lnTo>
                <a:lnTo>
                  <a:pt x="862" y="17"/>
                </a:lnTo>
                <a:lnTo>
                  <a:pt x="862" y="18"/>
                </a:lnTo>
                <a:lnTo>
                  <a:pt x="863" y="19"/>
                </a:lnTo>
                <a:lnTo>
                  <a:pt x="864" y="19"/>
                </a:lnTo>
                <a:lnTo>
                  <a:pt x="865" y="19"/>
                </a:lnTo>
                <a:lnTo>
                  <a:pt x="865" y="18"/>
                </a:lnTo>
                <a:lnTo>
                  <a:pt x="866" y="18"/>
                </a:lnTo>
                <a:lnTo>
                  <a:pt x="867" y="18"/>
                </a:lnTo>
                <a:lnTo>
                  <a:pt x="867" y="19"/>
                </a:lnTo>
                <a:lnTo>
                  <a:pt x="867" y="18"/>
                </a:lnTo>
                <a:lnTo>
                  <a:pt x="869" y="18"/>
                </a:lnTo>
                <a:lnTo>
                  <a:pt x="869" y="17"/>
                </a:lnTo>
                <a:lnTo>
                  <a:pt x="870" y="17"/>
                </a:lnTo>
                <a:lnTo>
                  <a:pt x="871" y="17"/>
                </a:lnTo>
                <a:lnTo>
                  <a:pt x="872" y="18"/>
                </a:lnTo>
                <a:lnTo>
                  <a:pt x="872" y="19"/>
                </a:lnTo>
                <a:lnTo>
                  <a:pt x="873" y="19"/>
                </a:lnTo>
                <a:lnTo>
                  <a:pt x="874" y="19"/>
                </a:lnTo>
                <a:lnTo>
                  <a:pt x="875" y="20"/>
                </a:lnTo>
                <a:lnTo>
                  <a:pt x="875" y="21"/>
                </a:lnTo>
                <a:lnTo>
                  <a:pt x="875" y="22"/>
                </a:lnTo>
                <a:lnTo>
                  <a:pt x="876" y="22"/>
                </a:lnTo>
                <a:lnTo>
                  <a:pt x="876" y="22"/>
                </a:lnTo>
                <a:lnTo>
                  <a:pt x="876" y="23"/>
                </a:lnTo>
                <a:lnTo>
                  <a:pt x="876" y="24"/>
                </a:lnTo>
                <a:lnTo>
                  <a:pt x="876" y="25"/>
                </a:lnTo>
                <a:lnTo>
                  <a:pt x="877" y="26"/>
                </a:lnTo>
                <a:lnTo>
                  <a:pt x="878" y="26"/>
                </a:lnTo>
                <a:lnTo>
                  <a:pt x="879" y="27"/>
                </a:lnTo>
                <a:lnTo>
                  <a:pt x="879" y="27"/>
                </a:lnTo>
                <a:lnTo>
                  <a:pt x="880" y="27"/>
                </a:lnTo>
                <a:lnTo>
                  <a:pt x="880" y="26"/>
                </a:lnTo>
                <a:lnTo>
                  <a:pt x="881" y="26"/>
                </a:lnTo>
                <a:lnTo>
                  <a:pt x="882" y="26"/>
                </a:lnTo>
                <a:lnTo>
                  <a:pt x="883" y="26"/>
                </a:lnTo>
                <a:lnTo>
                  <a:pt x="884" y="26"/>
                </a:lnTo>
                <a:lnTo>
                  <a:pt x="885" y="26"/>
                </a:lnTo>
                <a:lnTo>
                  <a:pt x="886" y="26"/>
                </a:lnTo>
                <a:lnTo>
                  <a:pt x="886" y="26"/>
                </a:lnTo>
                <a:lnTo>
                  <a:pt x="886" y="27"/>
                </a:lnTo>
                <a:lnTo>
                  <a:pt x="886" y="27"/>
                </a:lnTo>
                <a:lnTo>
                  <a:pt x="886" y="28"/>
                </a:lnTo>
                <a:lnTo>
                  <a:pt x="886" y="29"/>
                </a:lnTo>
                <a:lnTo>
                  <a:pt x="886" y="30"/>
                </a:lnTo>
                <a:lnTo>
                  <a:pt x="886" y="31"/>
                </a:lnTo>
                <a:lnTo>
                  <a:pt x="886" y="31"/>
                </a:lnTo>
                <a:lnTo>
                  <a:pt x="886" y="32"/>
                </a:lnTo>
                <a:lnTo>
                  <a:pt x="887" y="32"/>
                </a:lnTo>
                <a:lnTo>
                  <a:pt x="888" y="32"/>
                </a:lnTo>
                <a:lnTo>
                  <a:pt x="889" y="31"/>
                </a:lnTo>
                <a:lnTo>
                  <a:pt x="890" y="31"/>
                </a:lnTo>
                <a:lnTo>
                  <a:pt x="890" y="31"/>
                </a:lnTo>
                <a:lnTo>
                  <a:pt x="891" y="31"/>
                </a:lnTo>
                <a:lnTo>
                  <a:pt x="892" y="31"/>
                </a:lnTo>
                <a:lnTo>
                  <a:pt x="893" y="31"/>
                </a:lnTo>
                <a:lnTo>
                  <a:pt x="893" y="32"/>
                </a:lnTo>
                <a:lnTo>
                  <a:pt x="893" y="33"/>
                </a:lnTo>
                <a:lnTo>
                  <a:pt x="894" y="33"/>
                </a:lnTo>
                <a:lnTo>
                  <a:pt x="894" y="33"/>
                </a:lnTo>
                <a:lnTo>
                  <a:pt x="895" y="33"/>
                </a:lnTo>
                <a:lnTo>
                  <a:pt x="895" y="34"/>
                </a:lnTo>
                <a:lnTo>
                  <a:pt x="896" y="35"/>
                </a:lnTo>
                <a:lnTo>
                  <a:pt x="896" y="36"/>
                </a:lnTo>
                <a:lnTo>
                  <a:pt x="897" y="36"/>
                </a:lnTo>
                <a:lnTo>
                  <a:pt x="897" y="36"/>
                </a:lnTo>
                <a:lnTo>
                  <a:pt x="898" y="36"/>
                </a:lnTo>
                <a:lnTo>
                  <a:pt x="899" y="36"/>
                </a:lnTo>
                <a:lnTo>
                  <a:pt x="900" y="36"/>
                </a:lnTo>
                <a:lnTo>
                  <a:pt x="900" y="36"/>
                </a:lnTo>
                <a:lnTo>
                  <a:pt x="902" y="36"/>
                </a:lnTo>
                <a:lnTo>
                  <a:pt x="903" y="36"/>
                </a:lnTo>
                <a:lnTo>
                  <a:pt x="904" y="36"/>
                </a:lnTo>
                <a:lnTo>
                  <a:pt x="904" y="36"/>
                </a:lnTo>
                <a:lnTo>
                  <a:pt x="904" y="37"/>
                </a:lnTo>
                <a:lnTo>
                  <a:pt x="905" y="37"/>
                </a:lnTo>
                <a:lnTo>
                  <a:pt x="906" y="38"/>
                </a:lnTo>
                <a:lnTo>
                  <a:pt x="907" y="39"/>
                </a:lnTo>
                <a:lnTo>
                  <a:pt x="907" y="39"/>
                </a:lnTo>
                <a:lnTo>
                  <a:pt x="907" y="39"/>
                </a:lnTo>
                <a:lnTo>
                  <a:pt x="908" y="40"/>
                </a:lnTo>
                <a:lnTo>
                  <a:pt x="909" y="41"/>
                </a:lnTo>
                <a:lnTo>
                  <a:pt x="909" y="42"/>
                </a:lnTo>
                <a:lnTo>
                  <a:pt x="909" y="43"/>
                </a:lnTo>
                <a:lnTo>
                  <a:pt x="909" y="43"/>
                </a:lnTo>
                <a:lnTo>
                  <a:pt x="910" y="44"/>
                </a:lnTo>
                <a:lnTo>
                  <a:pt x="910" y="45"/>
                </a:lnTo>
                <a:lnTo>
                  <a:pt x="911" y="46"/>
                </a:lnTo>
                <a:lnTo>
                  <a:pt x="911" y="47"/>
                </a:lnTo>
                <a:lnTo>
                  <a:pt x="912" y="48"/>
                </a:lnTo>
                <a:lnTo>
                  <a:pt x="912" y="49"/>
                </a:lnTo>
                <a:lnTo>
                  <a:pt x="912" y="50"/>
                </a:lnTo>
                <a:lnTo>
                  <a:pt x="912" y="50"/>
                </a:lnTo>
                <a:lnTo>
                  <a:pt x="912" y="51"/>
                </a:lnTo>
                <a:lnTo>
                  <a:pt x="913" y="52"/>
                </a:lnTo>
                <a:lnTo>
                  <a:pt x="912" y="53"/>
                </a:lnTo>
                <a:lnTo>
                  <a:pt x="913" y="53"/>
                </a:lnTo>
                <a:lnTo>
                  <a:pt x="913" y="53"/>
                </a:lnTo>
                <a:lnTo>
                  <a:pt x="913" y="54"/>
                </a:lnTo>
                <a:lnTo>
                  <a:pt x="913" y="55"/>
                </a:lnTo>
                <a:lnTo>
                  <a:pt x="913" y="56"/>
                </a:lnTo>
                <a:lnTo>
                  <a:pt x="914" y="56"/>
                </a:lnTo>
                <a:lnTo>
                  <a:pt x="914" y="57"/>
                </a:lnTo>
                <a:lnTo>
                  <a:pt x="914" y="57"/>
                </a:lnTo>
                <a:lnTo>
                  <a:pt x="915" y="57"/>
                </a:lnTo>
                <a:lnTo>
                  <a:pt x="916" y="57"/>
                </a:lnTo>
                <a:lnTo>
                  <a:pt x="917" y="57"/>
                </a:lnTo>
                <a:lnTo>
                  <a:pt x="918" y="57"/>
                </a:lnTo>
                <a:lnTo>
                  <a:pt x="918" y="57"/>
                </a:lnTo>
                <a:lnTo>
                  <a:pt x="919" y="56"/>
                </a:lnTo>
                <a:lnTo>
                  <a:pt x="920" y="55"/>
                </a:lnTo>
                <a:lnTo>
                  <a:pt x="921" y="53"/>
                </a:lnTo>
                <a:lnTo>
                  <a:pt x="922" y="53"/>
                </a:lnTo>
                <a:lnTo>
                  <a:pt x="923" y="53"/>
                </a:lnTo>
                <a:lnTo>
                  <a:pt x="924" y="53"/>
                </a:lnTo>
                <a:lnTo>
                  <a:pt x="925" y="52"/>
                </a:lnTo>
                <a:lnTo>
                  <a:pt x="926" y="52"/>
                </a:lnTo>
                <a:lnTo>
                  <a:pt x="927" y="52"/>
                </a:lnTo>
                <a:lnTo>
                  <a:pt x="928" y="52"/>
                </a:lnTo>
                <a:lnTo>
                  <a:pt x="928" y="53"/>
                </a:lnTo>
                <a:lnTo>
                  <a:pt x="930" y="53"/>
                </a:lnTo>
                <a:lnTo>
                  <a:pt x="931" y="53"/>
                </a:lnTo>
                <a:lnTo>
                  <a:pt x="932" y="53"/>
                </a:lnTo>
                <a:lnTo>
                  <a:pt x="932" y="53"/>
                </a:lnTo>
                <a:lnTo>
                  <a:pt x="933" y="54"/>
                </a:lnTo>
                <a:lnTo>
                  <a:pt x="934" y="55"/>
                </a:lnTo>
                <a:lnTo>
                  <a:pt x="935" y="56"/>
                </a:lnTo>
                <a:lnTo>
                  <a:pt x="936" y="57"/>
                </a:lnTo>
                <a:lnTo>
                  <a:pt x="938" y="57"/>
                </a:lnTo>
                <a:lnTo>
                  <a:pt x="938" y="58"/>
                </a:lnTo>
                <a:lnTo>
                  <a:pt x="939" y="58"/>
                </a:lnTo>
                <a:lnTo>
                  <a:pt x="939" y="58"/>
                </a:lnTo>
                <a:lnTo>
                  <a:pt x="940" y="58"/>
                </a:lnTo>
                <a:lnTo>
                  <a:pt x="941" y="59"/>
                </a:lnTo>
                <a:lnTo>
                  <a:pt x="942" y="60"/>
                </a:lnTo>
                <a:lnTo>
                  <a:pt x="942" y="60"/>
                </a:lnTo>
                <a:lnTo>
                  <a:pt x="943" y="61"/>
                </a:lnTo>
                <a:lnTo>
                  <a:pt x="945" y="62"/>
                </a:lnTo>
                <a:lnTo>
                  <a:pt x="946" y="62"/>
                </a:lnTo>
                <a:lnTo>
                  <a:pt x="946" y="63"/>
                </a:lnTo>
                <a:lnTo>
                  <a:pt x="947" y="63"/>
                </a:lnTo>
                <a:lnTo>
                  <a:pt x="948" y="63"/>
                </a:lnTo>
                <a:lnTo>
                  <a:pt x="949" y="63"/>
                </a:lnTo>
                <a:lnTo>
                  <a:pt x="949" y="64"/>
                </a:lnTo>
                <a:lnTo>
                  <a:pt x="950" y="65"/>
                </a:lnTo>
                <a:lnTo>
                  <a:pt x="951" y="67"/>
                </a:lnTo>
                <a:lnTo>
                  <a:pt x="952" y="67"/>
                </a:lnTo>
                <a:lnTo>
                  <a:pt x="953" y="67"/>
                </a:lnTo>
                <a:lnTo>
                  <a:pt x="953" y="68"/>
                </a:lnTo>
                <a:lnTo>
                  <a:pt x="953" y="69"/>
                </a:lnTo>
                <a:lnTo>
                  <a:pt x="953" y="70"/>
                </a:lnTo>
                <a:lnTo>
                  <a:pt x="954" y="70"/>
                </a:lnTo>
                <a:lnTo>
                  <a:pt x="955" y="70"/>
                </a:lnTo>
                <a:lnTo>
                  <a:pt x="956" y="70"/>
                </a:lnTo>
                <a:lnTo>
                  <a:pt x="956" y="71"/>
                </a:lnTo>
                <a:lnTo>
                  <a:pt x="957" y="71"/>
                </a:lnTo>
                <a:lnTo>
                  <a:pt x="957" y="72"/>
                </a:lnTo>
                <a:lnTo>
                  <a:pt x="958" y="72"/>
                </a:lnTo>
                <a:lnTo>
                  <a:pt x="960" y="73"/>
                </a:lnTo>
                <a:lnTo>
                  <a:pt x="960" y="73"/>
                </a:lnTo>
                <a:lnTo>
                  <a:pt x="960" y="74"/>
                </a:lnTo>
                <a:lnTo>
                  <a:pt x="961" y="74"/>
                </a:lnTo>
                <a:lnTo>
                  <a:pt x="962" y="74"/>
                </a:lnTo>
                <a:lnTo>
                  <a:pt x="963" y="74"/>
                </a:lnTo>
                <a:lnTo>
                  <a:pt x="963" y="74"/>
                </a:lnTo>
                <a:lnTo>
                  <a:pt x="963" y="74"/>
                </a:lnTo>
                <a:lnTo>
                  <a:pt x="964" y="74"/>
                </a:lnTo>
                <a:lnTo>
                  <a:pt x="965" y="75"/>
                </a:lnTo>
                <a:lnTo>
                  <a:pt x="965" y="76"/>
                </a:lnTo>
                <a:lnTo>
                  <a:pt x="966" y="76"/>
                </a:lnTo>
                <a:lnTo>
                  <a:pt x="967" y="76"/>
                </a:lnTo>
                <a:lnTo>
                  <a:pt x="967" y="76"/>
                </a:lnTo>
                <a:lnTo>
                  <a:pt x="968" y="75"/>
                </a:lnTo>
                <a:lnTo>
                  <a:pt x="969" y="75"/>
                </a:lnTo>
                <a:lnTo>
                  <a:pt x="970" y="75"/>
                </a:lnTo>
                <a:lnTo>
                  <a:pt x="970" y="75"/>
                </a:lnTo>
                <a:lnTo>
                  <a:pt x="971" y="75"/>
                </a:lnTo>
                <a:lnTo>
                  <a:pt x="972" y="75"/>
                </a:lnTo>
                <a:lnTo>
                  <a:pt x="973" y="76"/>
                </a:lnTo>
                <a:lnTo>
                  <a:pt x="974" y="76"/>
                </a:lnTo>
                <a:lnTo>
                  <a:pt x="974" y="77"/>
                </a:lnTo>
                <a:lnTo>
                  <a:pt x="975" y="77"/>
                </a:lnTo>
                <a:lnTo>
                  <a:pt x="975" y="77"/>
                </a:lnTo>
                <a:lnTo>
                  <a:pt x="976" y="77"/>
                </a:lnTo>
                <a:lnTo>
                  <a:pt x="977" y="77"/>
                </a:lnTo>
                <a:lnTo>
                  <a:pt x="977" y="77"/>
                </a:lnTo>
                <a:lnTo>
                  <a:pt x="978" y="77"/>
                </a:lnTo>
                <a:lnTo>
                  <a:pt x="978" y="78"/>
                </a:lnTo>
                <a:lnTo>
                  <a:pt x="979" y="78"/>
                </a:lnTo>
                <a:lnTo>
                  <a:pt x="980" y="78"/>
                </a:lnTo>
                <a:lnTo>
                  <a:pt x="980" y="79"/>
                </a:lnTo>
                <a:lnTo>
                  <a:pt x="981" y="79"/>
                </a:lnTo>
                <a:lnTo>
                  <a:pt x="981" y="80"/>
                </a:lnTo>
                <a:lnTo>
                  <a:pt x="981" y="81"/>
                </a:lnTo>
                <a:lnTo>
                  <a:pt x="982" y="81"/>
                </a:lnTo>
                <a:lnTo>
                  <a:pt x="982" y="81"/>
                </a:lnTo>
                <a:lnTo>
                  <a:pt x="983" y="81"/>
                </a:lnTo>
                <a:lnTo>
                  <a:pt x="984" y="81"/>
                </a:lnTo>
                <a:lnTo>
                  <a:pt x="984" y="82"/>
                </a:lnTo>
                <a:lnTo>
                  <a:pt x="985" y="82"/>
                </a:lnTo>
                <a:lnTo>
                  <a:pt x="985" y="83"/>
                </a:lnTo>
                <a:lnTo>
                  <a:pt x="986" y="83"/>
                </a:lnTo>
                <a:lnTo>
                  <a:pt x="987" y="84"/>
                </a:lnTo>
                <a:lnTo>
                  <a:pt x="988" y="84"/>
                </a:lnTo>
                <a:lnTo>
                  <a:pt x="988" y="85"/>
                </a:lnTo>
                <a:lnTo>
                  <a:pt x="988" y="86"/>
                </a:lnTo>
                <a:lnTo>
                  <a:pt x="988" y="87"/>
                </a:lnTo>
                <a:lnTo>
                  <a:pt x="988" y="88"/>
                </a:lnTo>
                <a:lnTo>
                  <a:pt x="989" y="88"/>
                </a:lnTo>
                <a:lnTo>
                  <a:pt x="990" y="88"/>
                </a:lnTo>
                <a:lnTo>
                  <a:pt x="991" y="89"/>
                </a:lnTo>
                <a:lnTo>
                  <a:pt x="993" y="90"/>
                </a:lnTo>
                <a:lnTo>
                  <a:pt x="995" y="90"/>
                </a:lnTo>
                <a:lnTo>
                  <a:pt x="996" y="89"/>
                </a:lnTo>
                <a:lnTo>
                  <a:pt x="998" y="89"/>
                </a:lnTo>
                <a:lnTo>
                  <a:pt x="999" y="89"/>
                </a:lnTo>
                <a:lnTo>
                  <a:pt x="1001" y="90"/>
                </a:lnTo>
                <a:lnTo>
                  <a:pt x="1002" y="91"/>
                </a:lnTo>
                <a:lnTo>
                  <a:pt x="1005" y="91"/>
                </a:lnTo>
                <a:lnTo>
                  <a:pt x="1006" y="91"/>
                </a:lnTo>
                <a:lnTo>
                  <a:pt x="1007" y="92"/>
                </a:lnTo>
                <a:lnTo>
                  <a:pt x="1008" y="93"/>
                </a:lnTo>
                <a:lnTo>
                  <a:pt x="1009" y="93"/>
                </a:lnTo>
                <a:lnTo>
                  <a:pt x="1011" y="93"/>
                </a:lnTo>
                <a:lnTo>
                  <a:pt x="1013" y="93"/>
                </a:lnTo>
                <a:lnTo>
                  <a:pt x="1014" y="92"/>
                </a:lnTo>
                <a:lnTo>
                  <a:pt x="1016" y="91"/>
                </a:lnTo>
                <a:lnTo>
                  <a:pt x="1016" y="91"/>
                </a:lnTo>
                <a:lnTo>
                  <a:pt x="1017" y="89"/>
                </a:lnTo>
                <a:lnTo>
                  <a:pt x="1017" y="88"/>
                </a:lnTo>
                <a:lnTo>
                  <a:pt x="1018" y="88"/>
                </a:lnTo>
                <a:lnTo>
                  <a:pt x="1018" y="88"/>
                </a:lnTo>
                <a:lnTo>
                  <a:pt x="1020" y="87"/>
                </a:lnTo>
                <a:lnTo>
                  <a:pt x="1021" y="85"/>
                </a:lnTo>
                <a:lnTo>
                  <a:pt x="1023" y="85"/>
                </a:lnTo>
                <a:lnTo>
                  <a:pt x="1023" y="84"/>
                </a:lnTo>
                <a:lnTo>
                  <a:pt x="1024" y="84"/>
                </a:lnTo>
                <a:lnTo>
                  <a:pt x="1025" y="84"/>
                </a:lnTo>
                <a:lnTo>
                  <a:pt x="1026" y="83"/>
                </a:lnTo>
                <a:lnTo>
                  <a:pt x="1027" y="82"/>
                </a:lnTo>
                <a:lnTo>
                  <a:pt x="1028" y="81"/>
                </a:lnTo>
                <a:lnTo>
                  <a:pt x="1029" y="81"/>
                </a:lnTo>
                <a:lnTo>
                  <a:pt x="1030" y="80"/>
                </a:lnTo>
                <a:lnTo>
                  <a:pt x="1030" y="78"/>
                </a:lnTo>
                <a:lnTo>
                  <a:pt x="1030" y="77"/>
                </a:lnTo>
                <a:lnTo>
                  <a:pt x="1031" y="77"/>
                </a:lnTo>
                <a:lnTo>
                  <a:pt x="1032" y="77"/>
                </a:lnTo>
                <a:lnTo>
                  <a:pt x="1033" y="77"/>
                </a:lnTo>
                <a:lnTo>
                  <a:pt x="1034" y="76"/>
                </a:lnTo>
                <a:lnTo>
                  <a:pt x="1035" y="76"/>
                </a:lnTo>
                <a:lnTo>
                  <a:pt x="1036" y="75"/>
                </a:lnTo>
                <a:lnTo>
                  <a:pt x="1037" y="75"/>
                </a:lnTo>
                <a:lnTo>
                  <a:pt x="1038" y="75"/>
                </a:lnTo>
                <a:lnTo>
                  <a:pt x="1039" y="76"/>
                </a:lnTo>
                <a:lnTo>
                  <a:pt x="1041" y="76"/>
                </a:lnTo>
                <a:lnTo>
                  <a:pt x="1042" y="76"/>
                </a:lnTo>
                <a:lnTo>
                  <a:pt x="1043" y="77"/>
                </a:lnTo>
                <a:lnTo>
                  <a:pt x="1044" y="77"/>
                </a:lnTo>
                <a:lnTo>
                  <a:pt x="1045" y="77"/>
                </a:lnTo>
                <a:lnTo>
                  <a:pt x="1046" y="77"/>
                </a:lnTo>
                <a:lnTo>
                  <a:pt x="1047" y="77"/>
                </a:lnTo>
                <a:lnTo>
                  <a:pt x="1048" y="77"/>
                </a:lnTo>
                <a:lnTo>
                  <a:pt x="1050" y="77"/>
                </a:lnTo>
                <a:lnTo>
                  <a:pt x="1051" y="76"/>
                </a:lnTo>
                <a:lnTo>
                  <a:pt x="1051" y="75"/>
                </a:lnTo>
                <a:lnTo>
                  <a:pt x="1051" y="74"/>
                </a:lnTo>
                <a:lnTo>
                  <a:pt x="1052" y="74"/>
                </a:lnTo>
                <a:lnTo>
                  <a:pt x="1052" y="74"/>
                </a:lnTo>
                <a:lnTo>
                  <a:pt x="1054" y="72"/>
                </a:lnTo>
                <a:lnTo>
                  <a:pt x="1055" y="72"/>
                </a:lnTo>
                <a:lnTo>
                  <a:pt x="1055" y="71"/>
                </a:lnTo>
                <a:lnTo>
                  <a:pt x="1056" y="71"/>
                </a:lnTo>
                <a:lnTo>
                  <a:pt x="1057" y="71"/>
                </a:lnTo>
                <a:lnTo>
                  <a:pt x="1058" y="70"/>
                </a:lnTo>
                <a:lnTo>
                  <a:pt x="1058" y="70"/>
                </a:lnTo>
                <a:lnTo>
                  <a:pt x="1059" y="70"/>
                </a:lnTo>
                <a:lnTo>
                  <a:pt x="1059" y="71"/>
                </a:lnTo>
                <a:lnTo>
                  <a:pt x="1060" y="72"/>
                </a:lnTo>
                <a:lnTo>
                  <a:pt x="1060" y="73"/>
                </a:lnTo>
                <a:lnTo>
                  <a:pt x="1062" y="74"/>
                </a:lnTo>
                <a:lnTo>
                  <a:pt x="1062" y="74"/>
                </a:lnTo>
                <a:lnTo>
                  <a:pt x="1063" y="74"/>
                </a:lnTo>
                <a:lnTo>
                  <a:pt x="1065" y="74"/>
                </a:lnTo>
                <a:lnTo>
                  <a:pt x="1065" y="75"/>
                </a:lnTo>
                <a:lnTo>
                  <a:pt x="1065" y="75"/>
                </a:lnTo>
                <a:lnTo>
                  <a:pt x="1066" y="75"/>
                </a:lnTo>
                <a:lnTo>
                  <a:pt x="1066" y="76"/>
                </a:lnTo>
                <a:lnTo>
                  <a:pt x="1067" y="76"/>
                </a:lnTo>
                <a:lnTo>
                  <a:pt x="1068" y="77"/>
                </a:lnTo>
                <a:lnTo>
                  <a:pt x="1068" y="77"/>
                </a:lnTo>
                <a:lnTo>
                  <a:pt x="1069" y="78"/>
                </a:lnTo>
                <a:lnTo>
                  <a:pt x="1069" y="78"/>
                </a:lnTo>
                <a:lnTo>
                  <a:pt x="1069" y="79"/>
                </a:lnTo>
                <a:lnTo>
                  <a:pt x="1070" y="79"/>
                </a:lnTo>
                <a:lnTo>
                  <a:pt x="1071" y="79"/>
                </a:lnTo>
                <a:lnTo>
                  <a:pt x="1072" y="80"/>
                </a:lnTo>
                <a:lnTo>
                  <a:pt x="1073" y="80"/>
                </a:lnTo>
                <a:lnTo>
                  <a:pt x="1073" y="81"/>
                </a:lnTo>
                <a:lnTo>
                  <a:pt x="1074" y="82"/>
                </a:lnTo>
                <a:lnTo>
                  <a:pt x="1074" y="83"/>
                </a:lnTo>
                <a:lnTo>
                  <a:pt x="1075" y="84"/>
                </a:lnTo>
                <a:lnTo>
                  <a:pt x="1076" y="84"/>
                </a:lnTo>
                <a:lnTo>
                  <a:pt x="1076" y="84"/>
                </a:lnTo>
                <a:lnTo>
                  <a:pt x="1076" y="85"/>
                </a:lnTo>
                <a:lnTo>
                  <a:pt x="1076" y="86"/>
                </a:lnTo>
                <a:lnTo>
                  <a:pt x="1076" y="87"/>
                </a:lnTo>
                <a:lnTo>
                  <a:pt x="1077" y="88"/>
                </a:lnTo>
                <a:lnTo>
                  <a:pt x="1077" y="88"/>
                </a:lnTo>
                <a:lnTo>
                  <a:pt x="1078" y="88"/>
                </a:lnTo>
                <a:lnTo>
                  <a:pt x="1078" y="89"/>
                </a:lnTo>
                <a:lnTo>
                  <a:pt x="1079" y="89"/>
                </a:lnTo>
                <a:lnTo>
                  <a:pt x="1079" y="90"/>
                </a:lnTo>
                <a:lnTo>
                  <a:pt x="1080" y="91"/>
                </a:lnTo>
                <a:lnTo>
                  <a:pt x="1081" y="91"/>
                </a:lnTo>
                <a:lnTo>
                  <a:pt x="1081" y="92"/>
                </a:lnTo>
                <a:lnTo>
                  <a:pt x="1081" y="93"/>
                </a:lnTo>
                <a:lnTo>
                  <a:pt x="1081" y="94"/>
                </a:lnTo>
                <a:lnTo>
                  <a:pt x="1081" y="94"/>
                </a:lnTo>
                <a:lnTo>
                  <a:pt x="1082" y="94"/>
                </a:lnTo>
                <a:lnTo>
                  <a:pt x="1083" y="94"/>
                </a:lnTo>
                <a:lnTo>
                  <a:pt x="1083" y="94"/>
                </a:lnTo>
                <a:lnTo>
                  <a:pt x="1084" y="95"/>
                </a:lnTo>
                <a:lnTo>
                  <a:pt x="1085" y="95"/>
                </a:lnTo>
                <a:lnTo>
                  <a:pt x="1085" y="96"/>
                </a:lnTo>
                <a:lnTo>
                  <a:pt x="1086" y="96"/>
                </a:lnTo>
                <a:lnTo>
                  <a:pt x="1086" y="98"/>
                </a:lnTo>
                <a:lnTo>
                  <a:pt x="1087" y="98"/>
                </a:lnTo>
                <a:lnTo>
                  <a:pt x="1087" y="98"/>
                </a:lnTo>
                <a:lnTo>
                  <a:pt x="1088" y="100"/>
                </a:lnTo>
                <a:lnTo>
                  <a:pt x="1088" y="101"/>
                </a:lnTo>
                <a:lnTo>
                  <a:pt x="1089" y="101"/>
                </a:lnTo>
                <a:lnTo>
                  <a:pt x="1090" y="102"/>
                </a:lnTo>
                <a:lnTo>
                  <a:pt x="1090" y="104"/>
                </a:lnTo>
                <a:lnTo>
                  <a:pt x="1091" y="104"/>
                </a:lnTo>
                <a:lnTo>
                  <a:pt x="1091" y="105"/>
                </a:lnTo>
                <a:lnTo>
                  <a:pt x="1093" y="105"/>
                </a:lnTo>
                <a:lnTo>
                  <a:pt x="1093" y="107"/>
                </a:lnTo>
                <a:lnTo>
                  <a:pt x="1093" y="107"/>
                </a:lnTo>
                <a:lnTo>
                  <a:pt x="1093" y="108"/>
                </a:lnTo>
                <a:lnTo>
                  <a:pt x="1093" y="108"/>
                </a:lnTo>
                <a:lnTo>
                  <a:pt x="1093" y="109"/>
                </a:lnTo>
                <a:lnTo>
                  <a:pt x="1093" y="111"/>
                </a:lnTo>
                <a:lnTo>
                  <a:pt x="1093" y="112"/>
                </a:lnTo>
                <a:lnTo>
                  <a:pt x="1093" y="112"/>
                </a:lnTo>
                <a:lnTo>
                  <a:pt x="1093" y="113"/>
                </a:lnTo>
                <a:lnTo>
                  <a:pt x="1094" y="115"/>
                </a:lnTo>
                <a:lnTo>
                  <a:pt x="1094" y="116"/>
                </a:lnTo>
                <a:lnTo>
                  <a:pt x="1094" y="117"/>
                </a:lnTo>
                <a:lnTo>
                  <a:pt x="1095" y="118"/>
                </a:lnTo>
                <a:lnTo>
                  <a:pt x="1095" y="119"/>
                </a:lnTo>
                <a:lnTo>
                  <a:pt x="1095" y="119"/>
                </a:lnTo>
                <a:lnTo>
                  <a:pt x="1096" y="120"/>
                </a:lnTo>
                <a:lnTo>
                  <a:pt x="1096" y="122"/>
                </a:lnTo>
                <a:lnTo>
                  <a:pt x="1096" y="122"/>
                </a:lnTo>
                <a:lnTo>
                  <a:pt x="1096" y="123"/>
                </a:lnTo>
                <a:lnTo>
                  <a:pt x="1096" y="124"/>
                </a:lnTo>
                <a:lnTo>
                  <a:pt x="1097" y="125"/>
                </a:lnTo>
                <a:lnTo>
                  <a:pt x="1097" y="127"/>
                </a:lnTo>
                <a:lnTo>
                  <a:pt x="1097" y="128"/>
                </a:lnTo>
                <a:lnTo>
                  <a:pt x="1097" y="129"/>
                </a:lnTo>
                <a:lnTo>
                  <a:pt x="1096" y="129"/>
                </a:lnTo>
                <a:lnTo>
                  <a:pt x="1096" y="130"/>
                </a:lnTo>
                <a:lnTo>
                  <a:pt x="1096" y="131"/>
                </a:lnTo>
                <a:lnTo>
                  <a:pt x="1096" y="132"/>
                </a:lnTo>
                <a:lnTo>
                  <a:pt x="1095" y="132"/>
                </a:lnTo>
                <a:lnTo>
                  <a:pt x="1095" y="133"/>
                </a:lnTo>
                <a:lnTo>
                  <a:pt x="1094" y="135"/>
                </a:lnTo>
                <a:lnTo>
                  <a:pt x="1094" y="136"/>
                </a:lnTo>
                <a:lnTo>
                  <a:pt x="1094" y="136"/>
                </a:lnTo>
                <a:lnTo>
                  <a:pt x="1094" y="137"/>
                </a:lnTo>
                <a:lnTo>
                  <a:pt x="1094" y="138"/>
                </a:lnTo>
                <a:lnTo>
                  <a:pt x="1094" y="139"/>
                </a:lnTo>
                <a:lnTo>
                  <a:pt x="1094" y="139"/>
                </a:lnTo>
                <a:lnTo>
                  <a:pt x="1094" y="140"/>
                </a:lnTo>
                <a:lnTo>
                  <a:pt x="1094" y="141"/>
                </a:lnTo>
                <a:lnTo>
                  <a:pt x="1095" y="142"/>
                </a:lnTo>
                <a:lnTo>
                  <a:pt x="1096" y="143"/>
                </a:lnTo>
                <a:lnTo>
                  <a:pt x="1096" y="143"/>
                </a:lnTo>
                <a:lnTo>
                  <a:pt x="1097" y="143"/>
                </a:lnTo>
                <a:lnTo>
                  <a:pt x="1097" y="144"/>
                </a:lnTo>
                <a:lnTo>
                  <a:pt x="1099" y="146"/>
                </a:lnTo>
                <a:lnTo>
                  <a:pt x="1100" y="146"/>
                </a:lnTo>
                <a:lnTo>
                  <a:pt x="1100" y="146"/>
                </a:lnTo>
                <a:lnTo>
                  <a:pt x="1100" y="146"/>
                </a:lnTo>
                <a:lnTo>
                  <a:pt x="1101" y="147"/>
                </a:lnTo>
                <a:lnTo>
                  <a:pt x="1102" y="148"/>
                </a:lnTo>
                <a:lnTo>
                  <a:pt x="1102" y="149"/>
                </a:lnTo>
                <a:lnTo>
                  <a:pt x="1103" y="149"/>
                </a:lnTo>
                <a:lnTo>
                  <a:pt x="1103" y="150"/>
                </a:lnTo>
                <a:lnTo>
                  <a:pt x="1103" y="150"/>
                </a:lnTo>
                <a:lnTo>
                  <a:pt x="1103" y="151"/>
                </a:lnTo>
                <a:lnTo>
                  <a:pt x="1103" y="152"/>
                </a:lnTo>
                <a:lnTo>
                  <a:pt x="1102" y="153"/>
                </a:lnTo>
                <a:lnTo>
                  <a:pt x="1102" y="153"/>
                </a:lnTo>
                <a:lnTo>
                  <a:pt x="1102" y="154"/>
                </a:lnTo>
                <a:lnTo>
                  <a:pt x="1101" y="155"/>
                </a:lnTo>
                <a:lnTo>
                  <a:pt x="1100" y="156"/>
                </a:lnTo>
                <a:lnTo>
                  <a:pt x="1100" y="157"/>
                </a:lnTo>
                <a:lnTo>
                  <a:pt x="1100" y="158"/>
                </a:lnTo>
                <a:lnTo>
                  <a:pt x="1100" y="159"/>
                </a:lnTo>
                <a:lnTo>
                  <a:pt x="1100" y="160"/>
                </a:lnTo>
                <a:lnTo>
                  <a:pt x="1100" y="161"/>
                </a:lnTo>
                <a:lnTo>
                  <a:pt x="1100" y="162"/>
                </a:lnTo>
                <a:lnTo>
                  <a:pt x="1101" y="163"/>
                </a:lnTo>
                <a:lnTo>
                  <a:pt x="1102" y="163"/>
                </a:lnTo>
                <a:lnTo>
                  <a:pt x="1102" y="164"/>
                </a:lnTo>
                <a:lnTo>
                  <a:pt x="1103" y="165"/>
                </a:lnTo>
                <a:lnTo>
                  <a:pt x="1104" y="166"/>
                </a:lnTo>
                <a:lnTo>
                  <a:pt x="1104" y="166"/>
                </a:lnTo>
                <a:lnTo>
                  <a:pt x="1104" y="167"/>
                </a:lnTo>
                <a:lnTo>
                  <a:pt x="1105" y="167"/>
                </a:lnTo>
                <a:lnTo>
                  <a:pt x="1106" y="167"/>
                </a:lnTo>
                <a:lnTo>
                  <a:pt x="1106" y="168"/>
                </a:lnTo>
                <a:lnTo>
                  <a:pt x="1107" y="168"/>
                </a:lnTo>
                <a:lnTo>
                  <a:pt x="1107" y="169"/>
                </a:lnTo>
                <a:lnTo>
                  <a:pt x="1107" y="170"/>
                </a:lnTo>
                <a:lnTo>
                  <a:pt x="1108" y="170"/>
                </a:lnTo>
                <a:lnTo>
                  <a:pt x="1108" y="170"/>
                </a:lnTo>
                <a:lnTo>
                  <a:pt x="1109" y="171"/>
                </a:lnTo>
                <a:lnTo>
                  <a:pt x="1109" y="172"/>
                </a:lnTo>
                <a:lnTo>
                  <a:pt x="1109" y="173"/>
                </a:lnTo>
                <a:lnTo>
                  <a:pt x="1109" y="174"/>
                </a:lnTo>
                <a:lnTo>
                  <a:pt x="1110" y="175"/>
                </a:lnTo>
                <a:lnTo>
                  <a:pt x="1110" y="176"/>
                </a:lnTo>
                <a:lnTo>
                  <a:pt x="1111" y="177"/>
                </a:lnTo>
                <a:lnTo>
                  <a:pt x="1112" y="177"/>
                </a:lnTo>
                <a:lnTo>
                  <a:pt x="1114" y="178"/>
                </a:lnTo>
                <a:lnTo>
                  <a:pt x="1114" y="179"/>
                </a:lnTo>
                <a:lnTo>
                  <a:pt x="1115" y="179"/>
                </a:lnTo>
                <a:lnTo>
                  <a:pt x="1115" y="180"/>
                </a:lnTo>
                <a:lnTo>
                  <a:pt x="1115" y="181"/>
                </a:lnTo>
                <a:lnTo>
                  <a:pt x="1115" y="181"/>
                </a:lnTo>
                <a:lnTo>
                  <a:pt x="1115" y="182"/>
                </a:lnTo>
                <a:lnTo>
                  <a:pt x="1115" y="183"/>
                </a:lnTo>
                <a:lnTo>
                  <a:pt x="1115" y="184"/>
                </a:lnTo>
                <a:lnTo>
                  <a:pt x="1115" y="184"/>
                </a:lnTo>
                <a:lnTo>
                  <a:pt x="1114" y="185"/>
                </a:lnTo>
                <a:lnTo>
                  <a:pt x="1114" y="186"/>
                </a:lnTo>
                <a:lnTo>
                  <a:pt x="1114" y="187"/>
                </a:lnTo>
                <a:lnTo>
                  <a:pt x="1114" y="187"/>
                </a:lnTo>
                <a:lnTo>
                  <a:pt x="1114" y="188"/>
                </a:lnTo>
                <a:lnTo>
                  <a:pt x="1114" y="189"/>
                </a:lnTo>
                <a:lnTo>
                  <a:pt x="1114" y="190"/>
                </a:lnTo>
                <a:lnTo>
                  <a:pt x="1114" y="191"/>
                </a:lnTo>
                <a:lnTo>
                  <a:pt x="1114" y="191"/>
                </a:lnTo>
                <a:lnTo>
                  <a:pt x="1114" y="192"/>
                </a:lnTo>
                <a:lnTo>
                  <a:pt x="1114" y="193"/>
                </a:lnTo>
                <a:lnTo>
                  <a:pt x="1114" y="194"/>
                </a:lnTo>
                <a:lnTo>
                  <a:pt x="1113" y="194"/>
                </a:lnTo>
                <a:lnTo>
                  <a:pt x="1113" y="196"/>
                </a:lnTo>
                <a:lnTo>
                  <a:pt x="1112" y="198"/>
                </a:lnTo>
                <a:lnTo>
                  <a:pt x="1111" y="198"/>
                </a:lnTo>
                <a:lnTo>
                  <a:pt x="1111" y="199"/>
                </a:lnTo>
                <a:lnTo>
                  <a:pt x="1111" y="201"/>
                </a:lnTo>
                <a:lnTo>
                  <a:pt x="1110" y="201"/>
                </a:lnTo>
                <a:lnTo>
                  <a:pt x="1110" y="202"/>
                </a:lnTo>
                <a:lnTo>
                  <a:pt x="1110" y="204"/>
                </a:lnTo>
                <a:lnTo>
                  <a:pt x="1110" y="205"/>
                </a:lnTo>
                <a:lnTo>
                  <a:pt x="1110" y="205"/>
                </a:lnTo>
                <a:lnTo>
                  <a:pt x="1110" y="206"/>
                </a:lnTo>
                <a:lnTo>
                  <a:pt x="1110" y="207"/>
                </a:lnTo>
                <a:lnTo>
                  <a:pt x="1110" y="208"/>
                </a:lnTo>
                <a:lnTo>
                  <a:pt x="1110" y="208"/>
                </a:lnTo>
                <a:lnTo>
                  <a:pt x="1110" y="210"/>
                </a:lnTo>
                <a:lnTo>
                  <a:pt x="1110" y="212"/>
                </a:lnTo>
                <a:lnTo>
                  <a:pt x="1110" y="212"/>
                </a:lnTo>
                <a:lnTo>
                  <a:pt x="1110" y="213"/>
                </a:lnTo>
                <a:lnTo>
                  <a:pt x="1110" y="214"/>
                </a:lnTo>
                <a:lnTo>
                  <a:pt x="1110" y="215"/>
                </a:lnTo>
                <a:lnTo>
                  <a:pt x="1110" y="217"/>
                </a:lnTo>
                <a:lnTo>
                  <a:pt x="1110" y="218"/>
                </a:lnTo>
                <a:lnTo>
                  <a:pt x="1109" y="218"/>
                </a:lnTo>
                <a:lnTo>
                  <a:pt x="1109" y="219"/>
                </a:lnTo>
                <a:lnTo>
                  <a:pt x="1109" y="220"/>
                </a:lnTo>
                <a:lnTo>
                  <a:pt x="1109" y="221"/>
                </a:lnTo>
                <a:lnTo>
                  <a:pt x="1108" y="222"/>
                </a:lnTo>
                <a:lnTo>
                  <a:pt x="1108" y="224"/>
                </a:lnTo>
                <a:lnTo>
                  <a:pt x="1107" y="225"/>
                </a:lnTo>
                <a:lnTo>
                  <a:pt x="1107" y="225"/>
                </a:lnTo>
                <a:lnTo>
                  <a:pt x="1107" y="226"/>
                </a:lnTo>
                <a:lnTo>
                  <a:pt x="1107" y="227"/>
                </a:lnTo>
                <a:lnTo>
                  <a:pt x="1107" y="228"/>
                </a:lnTo>
                <a:lnTo>
                  <a:pt x="1107" y="229"/>
                </a:lnTo>
                <a:lnTo>
                  <a:pt x="1106" y="230"/>
                </a:lnTo>
                <a:lnTo>
                  <a:pt x="1106" y="231"/>
                </a:lnTo>
                <a:lnTo>
                  <a:pt x="1105" y="232"/>
                </a:lnTo>
                <a:lnTo>
                  <a:pt x="1105" y="232"/>
                </a:lnTo>
                <a:lnTo>
                  <a:pt x="1105" y="233"/>
                </a:lnTo>
                <a:lnTo>
                  <a:pt x="1105" y="234"/>
                </a:lnTo>
                <a:lnTo>
                  <a:pt x="1105" y="235"/>
                </a:lnTo>
                <a:lnTo>
                  <a:pt x="1105" y="236"/>
                </a:lnTo>
                <a:lnTo>
                  <a:pt x="1105" y="236"/>
                </a:lnTo>
                <a:lnTo>
                  <a:pt x="1106" y="236"/>
                </a:lnTo>
                <a:lnTo>
                  <a:pt x="1106" y="237"/>
                </a:lnTo>
                <a:lnTo>
                  <a:pt x="1106" y="238"/>
                </a:lnTo>
                <a:lnTo>
                  <a:pt x="1107" y="238"/>
                </a:lnTo>
                <a:lnTo>
                  <a:pt x="1107" y="239"/>
                </a:lnTo>
                <a:lnTo>
                  <a:pt x="1107" y="239"/>
                </a:lnTo>
                <a:lnTo>
                  <a:pt x="1107" y="240"/>
                </a:lnTo>
                <a:lnTo>
                  <a:pt x="1107" y="241"/>
                </a:lnTo>
                <a:lnTo>
                  <a:pt x="1106" y="242"/>
                </a:lnTo>
                <a:lnTo>
                  <a:pt x="1105" y="243"/>
                </a:lnTo>
                <a:lnTo>
                  <a:pt x="1104" y="243"/>
                </a:lnTo>
                <a:lnTo>
                  <a:pt x="1104" y="245"/>
                </a:lnTo>
                <a:lnTo>
                  <a:pt x="1104" y="246"/>
                </a:lnTo>
                <a:lnTo>
                  <a:pt x="1104" y="246"/>
                </a:lnTo>
                <a:lnTo>
                  <a:pt x="1104" y="247"/>
                </a:lnTo>
                <a:lnTo>
                  <a:pt x="1104" y="248"/>
                </a:lnTo>
                <a:lnTo>
                  <a:pt x="1104" y="249"/>
                </a:lnTo>
                <a:lnTo>
                  <a:pt x="1104" y="249"/>
                </a:lnTo>
                <a:lnTo>
                  <a:pt x="1104" y="250"/>
                </a:lnTo>
                <a:lnTo>
                  <a:pt x="1104" y="251"/>
                </a:lnTo>
                <a:lnTo>
                  <a:pt x="1104" y="252"/>
                </a:lnTo>
                <a:lnTo>
                  <a:pt x="1105" y="253"/>
                </a:lnTo>
                <a:lnTo>
                  <a:pt x="1106" y="253"/>
                </a:lnTo>
                <a:lnTo>
                  <a:pt x="1107" y="253"/>
                </a:lnTo>
                <a:lnTo>
                  <a:pt x="1107" y="253"/>
                </a:lnTo>
                <a:lnTo>
                  <a:pt x="1108" y="253"/>
                </a:lnTo>
                <a:lnTo>
                  <a:pt x="1109" y="253"/>
                </a:lnTo>
                <a:lnTo>
                  <a:pt x="1111" y="253"/>
                </a:lnTo>
                <a:lnTo>
                  <a:pt x="1111" y="253"/>
                </a:lnTo>
                <a:lnTo>
                  <a:pt x="1112" y="253"/>
                </a:lnTo>
                <a:lnTo>
                  <a:pt x="1113" y="252"/>
                </a:lnTo>
                <a:lnTo>
                  <a:pt x="1114" y="252"/>
                </a:lnTo>
                <a:lnTo>
                  <a:pt x="1114" y="252"/>
                </a:lnTo>
                <a:lnTo>
                  <a:pt x="1115" y="252"/>
                </a:lnTo>
                <a:lnTo>
                  <a:pt x="1116" y="252"/>
                </a:lnTo>
                <a:lnTo>
                  <a:pt x="1117" y="252"/>
                </a:lnTo>
                <a:lnTo>
                  <a:pt x="1118" y="252"/>
                </a:lnTo>
                <a:lnTo>
                  <a:pt x="1118" y="252"/>
                </a:lnTo>
                <a:lnTo>
                  <a:pt x="1119" y="252"/>
                </a:lnTo>
                <a:lnTo>
                  <a:pt x="1119" y="253"/>
                </a:lnTo>
                <a:lnTo>
                  <a:pt x="1120" y="253"/>
                </a:lnTo>
                <a:lnTo>
                  <a:pt x="1121" y="253"/>
                </a:lnTo>
                <a:lnTo>
                  <a:pt x="1121" y="253"/>
                </a:lnTo>
                <a:lnTo>
                  <a:pt x="1121" y="254"/>
                </a:lnTo>
                <a:lnTo>
                  <a:pt x="1121" y="255"/>
                </a:lnTo>
                <a:lnTo>
                  <a:pt x="1122" y="255"/>
                </a:lnTo>
                <a:lnTo>
                  <a:pt x="1122" y="256"/>
                </a:lnTo>
                <a:lnTo>
                  <a:pt x="1122" y="257"/>
                </a:lnTo>
                <a:lnTo>
                  <a:pt x="1122" y="258"/>
                </a:lnTo>
                <a:lnTo>
                  <a:pt x="1121" y="259"/>
                </a:lnTo>
                <a:lnTo>
                  <a:pt x="1121" y="260"/>
                </a:lnTo>
                <a:lnTo>
                  <a:pt x="1121" y="260"/>
                </a:lnTo>
                <a:lnTo>
                  <a:pt x="1121" y="261"/>
                </a:lnTo>
                <a:lnTo>
                  <a:pt x="1120" y="261"/>
                </a:lnTo>
                <a:lnTo>
                  <a:pt x="1120" y="262"/>
                </a:lnTo>
                <a:lnTo>
                  <a:pt x="1119" y="262"/>
                </a:lnTo>
                <a:lnTo>
                  <a:pt x="1118" y="263"/>
                </a:lnTo>
                <a:lnTo>
                  <a:pt x="1118" y="264"/>
                </a:lnTo>
                <a:lnTo>
                  <a:pt x="1117" y="265"/>
                </a:lnTo>
                <a:lnTo>
                  <a:pt x="1115" y="266"/>
                </a:lnTo>
                <a:lnTo>
                  <a:pt x="1115" y="267"/>
                </a:lnTo>
                <a:lnTo>
                  <a:pt x="1114" y="267"/>
                </a:lnTo>
                <a:lnTo>
                  <a:pt x="1113" y="267"/>
                </a:lnTo>
                <a:lnTo>
                  <a:pt x="1112" y="268"/>
                </a:lnTo>
                <a:lnTo>
                  <a:pt x="1111" y="268"/>
                </a:lnTo>
                <a:lnTo>
                  <a:pt x="1111" y="269"/>
                </a:lnTo>
                <a:lnTo>
                  <a:pt x="1110" y="270"/>
                </a:lnTo>
                <a:lnTo>
                  <a:pt x="1110" y="270"/>
                </a:lnTo>
                <a:lnTo>
                  <a:pt x="1109" y="272"/>
                </a:lnTo>
                <a:lnTo>
                  <a:pt x="1109" y="274"/>
                </a:lnTo>
                <a:lnTo>
                  <a:pt x="1108" y="275"/>
                </a:lnTo>
                <a:lnTo>
                  <a:pt x="1108" y="277"/>
                </a:lnTo>
                <a:lnTo>
                  <a:pt x="1109" y="278"/>
                </a:lnTo>
                <a:lnTo>
                  <a:pt x="1109" y="279"/>
                </a:lnTo>
                <a:lnTo>
                  <a:pt x="1109" y="280"/>
                </a:lnTo>
                <a:lnTo>
                  <a:pt x="1109" y="280"/>
                </a:lnTo>
                <a:lnTo>
                  <a:pt x="1109" y="281"/>
                </a:lnTo>
                <a:lnTo>
                  <a:pt x="1109" y="282"/>
                </a:lnTo>
                <a:lnTo>
                  <a:pt x="1109" y="283"/>
                </a:lnTo>
                <a:lnTo>
                  <a:pt x="1110" y="284"/>
                </a:lnTo>
                <a:lnTo>
                  <a:pt x="1110" y="284"/>
                </a:lnTo>
                <a:lnTo>
                  <a:pt x="1110" y="285"/>
                </a:lnTo>
                <a:lnTo>
                  <a:pt x="1110" y="287"/>
                </a:lnTo>
                <a:lnTo>
                  <a:pt x="1110" y="287"/>
                </a:lnTo>
                <a:lnTo>
                  <a:pt x="1110" y="288"/>
                </a:lnTo>
                <a:lnTo>
                  <a:pt x="1110" y="289"/>
                </a:lnTo>
                <a:lnTo>
                  <a:pt x="1110" y="290"/>
                </a:lnTo>
                <a:lnTo>
                  <a:pt x="1110" y="291"/>
                </a:lnTo>
                <a:lnTo>
                  <a:pt x="1110" y="291"/>
                </a:lnTo>
                <a:lnTo>
                  <a:pt x="1110" y="292"/>
                </a:lnTo>
                <a:lnTo>
                  <a:pt x="1110" y="293"/>
                </a:lnTo>
                <a:lnTo>
                  <a:pt x="1109" y="294"/>
                </a:lnTo>
                <a:lnTo>
                  <a:pt x="1108" y="295"/>
                </a:lnTo>
                <a:lnTo>
                  <a:pt x="1108" y="296"/>
                </a:lnTo>
                <a:lnTo>
                  <a:pt x="1107" y="297"/>
                </a:lnTo>
                <a:lnTo>
                  <a:pt x="1107" y="298"/>
                </a:lnTo>
                <a:lnTo>
                  <a:pt x="1107" y="298"/>
                </a:lnTo>
                <a:lnTo>
                  <a:pt x="1107" y="299"/>
                </a:lnTo>
                <a:lnTo>
                  <a:pt x="1107" y="300"/>
                </a:lnTo>
                <a:lnTo>
                  <a:pt x="1107" y="301"/>
                </a:lnTo>
                <a:lnTo>
                  <a:pt x="1107" y="302"/>
                </a:lnTo>
                <a:lnTo>
                  <a:pt x="1107" y="303"/>
                </a:lnTo>
                <a:lnTo>
                  <a:pt x="1107" y="304"/>
                </a:lnTo>
                <a:lnTo>
                  <a:pt x="1107" y="305"/>
                </a:lnTo>
                <a:lnTo>
                  <a:pt x="1107" y="305"/>
                </a:lnTo>
                <a:lnTo>
                  <a:pt x="1108" y="306"/>
                </a:lnTo>
                <a:lnTo>
                  <a:pt x="1108" y="307"/>
                </a:lnTo>
                <a:lnTo>
                  <a:pt x="1108" y="308"/>
                </a:lnTo>
                <a:lnTo>
                  <a:pt x="1109" y="308"/>
                </a:lnTo>
                <a:lnTo>
                  <a:pt x="1109" y="308"/>
                </a:lnTo>
                <a:lnTo>
                  <a:pt x="1109" y="309"/>
                </a:lnTo>
                <a:lnTo>
                  <a:pt x="1110" y="309"/>
                </a:lnTo>
                <a:lnTo>
                  <a:pt x="1110" y="310"/>
                </a:lnTo>
                <a:lnTo>
                  <a:pt x="1110" y="311"/>
                </a:lnTo>
                <a:lnTo>
                  <a:pt x="1110" y="312"/>
                </a:lnTo>
                <a:lnTo>
                  <a:pt x="1109" y="313"/>
                </a:lnTo>
                <a:lnTo>
                  <a:pt x="1109" y="314"/>
                </a:lnTo>
                <a:lnTo>
                  <a:pt x="1108" y="314"/>
                </a:lnTo>
                <a:lnTo>
                  <a:pt x="1108" y="315"/>
                </a:lnTo>
                <a:lnTo>
                  <a:pt x="1107" y="315"/>
                </a:lnTo>
                <a:lnTo>
                  <a:pt x="1107" y="316"/>
                </a:lnTo>
                <a:lnTo>
                  <a:pt x="1106" y="316"/>
                </a:lnTo>
                <a:lnTo>
                  <a:pt x="1105" y="317"/>
                </a:lnTo>
                <a:lnTo>
                  <a:pt x="1104" y="317"/>
                </a:lnTo>
                <a:lnTo>
                  <a:pt x="1104" y="317"/>
                </a:lnTo>
                <a:lnTo>
                  <a:pt x="1103" y="318"/>
                </a:lnTo>
                <a:lnTo>
                  <a:pt x="1101" y="318"/>
                </a:lnTo>
                <a:lnTo>
                  <a:pt x="1100" y="318"/>
                </a:lnTo>
                <a:lnTo>
                  <a:pt x="1100" y="318"/>
                </a:lnTo>
                <a:lnTo>
                  <a:pt x="1099" y="318"/>
                </a:lnTo>
                <a:lnTo>
                  <a:pt x="1099" y="319"/>
                </a:lnTo>
                <a:lnTo>
                  <a:pt x="1098" y="319"/>
                </a:lnTo>
                <a:lnTo>
                  <a:pt x="1097" y="319"/>
                </a:lnTo>
                <a:lnTo>
                  <a:pt x="1096" y="320"/>
                </a:lnTo>
                <a:lnTo>
                  <a:pt x="1095" y="320"/>
                </a:lnTo>
                <a:lnTo>
                  <a:pt x="1094" y="320"/>
                </a:lnTo>
                <a:lnTo>
                  <a:pt x="1093" y="321"/>
                </a:lnTo>
                <a:lnTo>
                  <a:pt x="1093" y="321"/>
                </a:lnTo>
                <a:lnTo>
                  <a:pt x="1092" y="321"/>
                </a:lnTo>
                <a:lnTo>
                  <a:pt x="1092" y="322"/>
                </a:lnTo>
                <a:lnTo>
                  <a:pt x="1090" y="322"/>
                </a:lnTo>
                <a:lnTo>
                  <a:pt x="1090" y="322"/>
                </a:lnTo>
                <a:lnTo>
                  <a:pt x="1089" y="323"/>
                </a:lnTo>
                <a:lnTo>
                  <a:pt x="1088" y="323"/>
                </a:lnTo>
                <a:lnTo>
                  <a:pt x="1087" y="324"/>
                </a:lnTo>
                <a:lnTo>
                  <a:pt x="1086" y="325"/>
                </a:lnTo>
                <a:lnTo>
                  <a:pt x="1086" y="325"/>
                </a:lnTo>
                <a:lnTo>
                  <a:pt x="1084" y="325"/>
                </a:lnTo>
                <a:lnTo>
                  <a:pt x="1083" y="325"/>
                </a:lnTo>
                <a:lnTo>
                  <a:pt x="1081" y="326"/>
                </a:lnTo>
                <a:lnTo>
                  <a:pt x="1080" y="326"/>
                </a:lnTo>
                <a:lnTo>
                  <a:pt x="1079" y="326"/>
                </a:lnTo>
                <a:lnTo>
                  <a:pt x="1078" y="326"/>
                </a:lnTo>
                <a:lnTo>
                  <a:pt x="1076" y="326"/>
                </a:lnTo>
                <a:lnTo>
                  <a:pt x="1074" y="325"/>
                </a:lnTo>
                <a:lnTo>
                  <a:pt x="1073" y="325"/>
                </a:lnTo>
                <a:lnTo>
                  <a:pt x="1072" y="325"/>
                </a:lnTo>
                <a:lnTo>
                  <a:pt x="1072" y="325"/>
                </a:lnTo>
                <a:lnTo>
                  <a:pt x="1071" y="325"/>
                </a:lnTo>
                <a:lnTo>
                  <a:pt x="1070" y="325"/>
                </a:lnTo>
                <a:lnTo>
                  <a:pt x="1069" y="325"/>
                </a:lnTo>
                <a:lnTo>
                  <a:pt x="1069" y="326"/>
                </a:lnTo>
                <a:lnTo>
                  <a:pt x="1069" y="327"/>
                </a:lnTo>
                <a:lnTo>
                  <a:pt x="1068" y="328"/>
                </a:lnTo>
                <a:lnTo>
                  <a:pt x="1068" y="329"/>
                </a:lnTo>
                <a:lnTo>
                  <a:pt x="1068" y="329"/>
                </a:lnTo>
                <a:lnTo>
                  <a:pt x="1069" y="331"/>
                </a:lnTo>
                <a:lnTo>
                  <a:pt x="1069" y="332"/>
                </a:lnTo>
                <a:lnTo>
                  <a:pt x="1069" y="332"/>
                </a:lnTo>
                <a:lnTo>
                  <a:pt x="1069" y="333"/>
                </a:lnTo>
                <a:lnTo>
                  <a:pt x="1069" y="334"/>
                </a:lnTo>
                <a:lnTo>
                  <a:pt x="1069" y="335"/>
                </a:lnTo>
                <a:lnTo>
                  <a:pt x="1069" y="336"/>
                </a:lnTo>
                <a:lnTo>
                  <a:pt x="1069" y="336"/>
                </a:lnTo>
                <a:lnTo>
                  <a:pt x="1069" y="337"/>
                </a:lnTo>
                <a:lnTo>
                  <a:pt x="1069" y="338"/>
                </a:lnTo>
                <a:lnTo>
                  <a:pt x="1069" y="339"/>
                </a:lnTo>
                <a:lnTo>
                  <a:pt x="1069" y="339"/>
                </a:lnTo>
                <a:lnTo>
                  <a:pt x="1069" y="340"/>
                </a:lnTo>
                <a:lnTo>
                  <a:pt x="1069" y="340"/>
                </a:lnTo>
                <a:lnTo>
                  <a:pt x="1069" y="341"/>
                </a:lnTo>
                <a:lnTo>
                  <a:pt x="1069" y="342"/>
                </a:lnTo>
                <a:lnTo>
                  <a:pt x="1068" y="342"/>
                </a:lnTo>
                <a:lnTo>
                  <a:pt x="1068" y="342"/>
                </a:lnTo>
                <a:lnTo>
                  <a:pt x="1067" y="342"/>
                </a:lnTo>
                <a:lnTo>
                  <a:pt x="1066" y="343"/>
                </a:lnTo>
                <a:lnTo>
                  <a:pt x="1065" y="344"/>
                </a:lnTo>
                <a:lnTo>
                  <a:pt x="1065" y="344"/>
                </a:lnTo>
                <a:lnTo>
                  <a:pt x="1065" y="345"/>
                </a:lnTo>
                <a:lnTo>
                  <a:pt x="1064" y="345"/>
                </a:lnTo>
                <a:lnTo>
                  <a:pt x="1063" y="345"/>
                </a:lnTo>
                <a:lnTo>
                  <a:pt x="1062" y="346"/>
                </a:lnTo>
                <a:lnTo>
                  <a:pt x="1062" y="346"/>
                </a:lnTo>
                <a:lnTo>
                  <a:pt x="1060" y="346"/>
                </a:lnTo>
                <a:lnTo>
                  <a:pt x="1059" y="346"/>
                </a:lnTo>
                <a:lnTo>
                  <a:pt x="1058" y="346"/>
                </a:lnTo>
                <a:lnTo>
                  <a:pt x="1058" y="346"/>
                </a:lnTo>
                <a:lnTo>
                  <a:pt x="1057" y="346"/>
                </a:lnTo>
                <a:lnTo>
                  <a:pt x="1056" y="346"/>
                </a:lnTo>
                <a:lnTo>
                  <a:pt x="1055" y="347"/>
                </a:lnTo>
                <a:lnTo>
                  <a:pt x="1055" y="348"/>
                </a:lnTo>
                <a:lnTo>
                  <a:pt x="1054" y="348"/>
                </a:lnTo>
                <a:lnTo>
                  <a:pt x="1053" y="349"/>
                </a:lnTo>
                <a:lnTo>
                  <a:pt x="1052" y="349"/>
                </a:lnTo>
                <a:lnTo>
                  <a:pt x="1052" y="349"/>
                </a:lnTo>
                <a:lnTo>
                  <a:pt x="1051" y="350"/>
                </a:lnTo>
                <a:lnTo>
                  <a:pt x="1051" y="351"/>
                </a:lnTo>
                <a:lnTo>
                  <a:pt x="1049" y="352"/>
                </a:lnTo>
                <a:lnTo>
                  <a:pt x="1048" y="352"/>
                </a:lnTo>
                <a:lnTo>
                  <a:pt x="1048" y="353"/>
                </a:lnTo>
                <a:lnTo>
                  <a:pt x="1047" y="353"/>
                </a:lnTo>
                <a:lnTo>
                  <a:pt x="1045" y="354"/>
                </a:lnTo>
                <a:lnTo>
                  <a:pt x="1044" y="355"/>
                </a:lnTo>
                <a:lnTo>
                  <a:pt x="1043" y="355"/>
                </a:lnTo>
                <a:lnTo>
                  <a:pt x="1042" y="355"/>
                </a:lnTo>
                <a:lnTo>
                  <a:pt x="1041" y="355"/>
                </a:lnTo>
                <a:lnTo>
                  <a:pt x="1041" y="355"/>
                </a:lnTo>
                <a:lnTo>
                  <a:pt x="1040" y="355"/>
                </a:lnTo>
                <a:lnTo>
                  <a:pt x="1039" y="355"/>
                </a:lnTo>
                <a:lnTo>
                  <a:pt x="1038" y="354"/>
                </a:lnTo>
                <a:lnTo>
                  <a:pt x="1037" y="354"/>
                </a:lnTo>
                <a:lnTo>
                  <a:pt x="1036" y="353"/>
                </a:lnTo>
                <a:lnTo>
                  <a:pt x="1035" y="353"/>
                </a:lnTo>
                <a:lnTo>
                  <a:pt x="1034" y="353"/>
                </a:lnTo>
                <a:lnTo>
                  <a:pt x="1034" y="353"/>
                </a:lnTo>
                <a:lnTo>
                  <a:pt x="1033" y="353"/>
                </a:lnTo>
                <a:lnTo>
                  <a:pt x="1032" y="353"/>
                </a:lnTo>
                <a:lnTo>
                  <a:pt x="1031" y="353"/>
                </a:lnTo>
                <a:lnTo>
                  <a:pt x="1030" y="353"/>
                </a:lnTo>
                <a:lnTo>
                  <a:pt x="1030" y="354"/>
                </a:lnTo>
                <a:lnTo>
                  <a:pt x="1029" y="356"/>
                </a:lnTo>
                <a:lnTo>
                  <a:pt x="1028" y="356"/>
                </a:lnTo>
                <a:lnTo>
                  <a:pt x="1028" y="356"/>
                </a:lnTo>
                <a:lnTo>
                  <a:pt x="1027" y="357"/>
                </a:lnTo>
                <a:lnTo>
                  <a:pt x="1027" y="358"/>
                </a:lnTo>
                <a:lnTo>
                  <a:pt x="1027" y="359"/>
                </a:lnTo>
                <a:lnTo>
                  <a:pt x="1027" y="359"/>
                </a:lnTo>
                <a:lnTo>
                  <a:pt x="1027" y="360"/>
                </a:lnTo>
                <a:lnTo>
                  <a:pt x="1026" y="360"/>
                </a:lnTo>
                <a:lnTo>
                  <a:pt x="1025" y="360"/>
                </a:lnTo>
                <a:lnTo>
                  <a:pt x="1024" y="360"/>
                </a:lnTo>
                <a:lnTo>
                  <a:pt x="1023" y="360"/>
                </a:lnTo>
                <a:lnTo>
                  <a:pt x="1023" y="360"/>
                </a:lnTo>
                <a:lnTo>
                  <a:pt x="1022" y="360"/>
                </a:lnTo>
                <a:lnTo>
                  <a:pt x="1021" y="360"/>
                </a:lnTo>
                <a:lnTo>
                  <a:pt x="1020" y="360"/>
                </a:lnTo>
                <a:lnTo>
                  <a:pt x="1020" y="360"/>
                </a:lnTo>
                <a:lnTo>
                  <a:pt x="1019" y="360"/>
                </a:lnTo>
                <a:lnTo>
                  <a:pt x="1018" y="360"/>
                </a:lnTo>
                <a:lnTo>
                  <a:pt x="1017" y="360"/>
                </a:lnTo>
                <a:lnTo>
                  <a:pt x="1016" y="360"/>
                </a:lnTo>
                <a:lnTo>
                  <a:pt x="1016" y="360"/>
                </a:lnTo>
                <a:lnTo>
                  <a:pt x="1014" y="361"/>
                </a:lnTo>
                <a:lnTo>
                  <a:pt x="1013" y="362"/>
                </a:lnTo>
                <a:lnTo>
                  <a:pt x="1012" y="363"/>
                </a:lnTo>
                <a:lnTo>
                  <a:pt x="1010" y="363"/>
                </a:lnTo>
                <a:lnTo>
                  <a:pt x="1009" y="363"/>
                </a:lnTo>
                <a:lnTo>
                  <a:pt x="1009" y="363"/>
                </a:lnTo>
                <a:lnTo>
                  <a:pt x="1007" y="363"/>
                </a:lnTo>
                <a:lnTo>
                  <a:pt x="1006" y="363"/>
                </a:lnTo>
                <a:lnTo>
                  <a:pt x="1006" y="363"/>
                </a:lnTo>
                <a:lnTo>
                  <a:pt x="1005" y="363"/>
                </a:lnTo>
                <a:lnTo>
                  <a:pt x="1003" y="363"/>
                </a:lnTo>
                <a:lnTo>
                  <a:pt x="1002" y="363"/>
                </a:lnTo>
                <a:lnTo>
                  <a:pt x="1002" y="363"/>
                </a:lnTo>
                <a:lnTo>
                  <a:pt x="1001" y="363"/>
                </a:lnTo>
                <a:lnTo>
                  <a:pt x="1000" y="363"/>
                </a:lnTo>
                <a:lnTo>
                  <a:pt x="999" y="363"/>
                </a:lnTo>
                <a:lnTo>
                  <a:pt x="998" y="364"/>
                </a:lnTo>
                <a:lnTo>
                  <a:pt x="998" y="366"/>
                </a:lnTo>
                <a:lnTo>
                  <a:pt x="996" y="367"/>
                </a:lnTo>
                <a:lnTo>
                  <a:pt x="996" y="368"/>
                </a:lnTo>
                <a:lnTo>
                  <a:pt x="995" y="368"/>
                </a:lnTo>
                <a:lnTo>
                  <a:pt x="994" y="370"/>
                </a:lnTo>
                <a:lnTo>
                  <a:pt x="993" y="370"/>
                </a:lnTo>
                <a:lnTo>
                  <a:pt x="992" y="371"/>
                </a:lnTo>
                <a:lnTo>
                  <a:pt x="992" y="372"/>
                </a:lnTo>
                <a:lnTo>
                  <a:pt x="991" y="372"/>
                </a:lnTo>
                <a:lnTo>
                  <a:pt x="991" y="373"/>
                </a:lnTo>
                <a:lnTo>
                  <a:pt x="990" y="373"/>
                </a:lnTo>
                <a:lnTo>
                  <a:pt x="989" y="373"/>
                </a:lnTo>
                <a:lnTo>
                  <a:pt x="988" y="374"/>
                </a:lnTo>
                <a:lnTo>
                  <a:pt x="988" y="375"/>
                </a:lnTo>
                <a:lnTo>
                  <a:pt x="987" y="375"/>
                </a:lnTo>
                <a:lnTo>
                  <a:pt x="986" y="375"/>
                </a:lnTo>
                <a:lnTo>
                  <a:pt x="986" y="376"/>
                </a:lnTo>
                <a:lnTo>
                  <a:pt x="984" y="376"/>
                </a:lnTo>
                <a:lnTo>
                  <a:pt x="984" y="377"/>
                </a:lnTo>
                <a:lnTo>
                  <a:pt x="983" y="377"/>
                </a:lnTo>
                <a:lnTo>
                  <a:pt x="982" y="378"/>
                </a:lnTo>
                <a:lnTo>
                  <a:pt x="981" y="378"/>
                </a:lnTo>
                <a:lnTo>
                  <a:pt x="981" y="379"/>
                </a:lnTo>
                <a:lnTo>
                  <a:pt x="981" y="379"/>
                </a:lnTo>
                <a:lnTo>
                  <a:pt x="980" y="380"/>
                </a:lnTo>
                <a:lnTo>
                  <a:pt x="979" y="380"/>
                </a:lnTo>
                <a:lnTo>
                  <a:pt x="979" y="380"/>
                </a:lnTo>
                <a:lnTo>
                  <a:pt x="978" y="380"/>
                </a:lnTo>
                <a:lnTo>
                  <a:pt x="977" y="380"/>
                </a:lnTo>
                <a:lnTo>
                  <a:pt x="977" y="381"/>
                </a:lnTo>
                <a:lnTo>
                  <a:pt x="977" y="381"/>
                </a:lnTo>
                <a:lnTo>
                  <a:pt x="976" y="382"/>
                </a:lnTo>
                <a:lnTo>
                  <a:pt x="975" y="382"/>
                </a:lnTo>
                <a:lnTo>
                  <a:pt x="974" y="383"/>
                </a:lnTo>
                <a:lnTo>
                  <a:pt x="974" y="383"/>
                </a:lnTo>
                <a:lnTo>
                  <a:pt x="973" y="383"/>
                </a:lnTo>
                <a:lnTo>
                  <a:pt x="972" y="383"/>
                </a:lnTo>
                <a:lnTo>
                  <a:pt x="970" y="384"/>
                </a:lnTo>
                <a:lnTo>
                  <a:pt x="970" y="384"/>
                </a:lnTo>
                <a:lnTo>
                  <a:pt x="969" y="384"/>
                </a:lnTo>
                <a:lnTo>
                  <a:pt x="968" y="384"/>
                </a:lnTo>
                <a:lnTo>
                  <a:pt x="967" y="384"/>
                </a:lnTo>
                <a:lnTo>
                  <a:pt x="967" y="384"/>
                </a:lnTo>
                <a:lnTo>
                  <a:pt x="967" y="384"/>
                </a:lnTo>
                <a:lnTo>
                  <a:pt x="966" y="384"/>
                </a:lnTo>
                <a:lnTo>
                  <a:pt x="966" y="385"/>
                </a:lnTo>
                <a:lnTo>
                  <a:pt x="964" y="386"/>
                </a:lnTo>
                <a:lnTo>
                  <a:pt x="963" y="387"/>
                </a:lnTo>
                <a:lnTo>
                  <a:pt x="963" y="387"/>
                </a:lnTo>
                <a:lnTo>
                  <a:pt x="962" y="389"/>
                </a:lnTo>
                <a:lnTo>
                  <a:pt x="962" y="390"/>
                </a:lnTo>
                <a:lnTo>
                  <a:pt x="962" y="391"/>
                </a:lnTo>
                <a:lnTo>
                  <a:pt x="961" y="391"/>
                </a:lnTo>
                <a:lnTo>
                  <a:pt x="961" y="392"/>
                </a:lnTo>
                <a:lnTo>
                  <a:pt x="960" y="393"/>
                </a:lnTo>
                <a:lnTo>
                  <a:pt x="960" y="394"/>
                </a:lnTo>
                <a:lnTo>
                  <a:pt x="960" y="394"/>
                </a:lnTo>
                <a:lnTo>
                  <a:pt x="960" y="395"/>
                </a:lnTo>
                <a:lnTo>
                  <a:pt x="960" y="397"/>
                </a:lnTo>
                <a:lnTo>
                  <a:pt x="960" y="398"/>
                </a:lnTo>
                <a:lnTo>
                  <a:pt x="959" y="399"/>
                </a:lnTo>
                <a:lnTo>
                  <a:pt x="959" y="400"/>
                </a:lnTo>
                <a:lnTo>
                  <a:pt x="959" y="401"/>
                </a:lnTo>
                <a:lnTo>
                  <a:pt x="959" y="401"/>
                </a:lnTo>
                <a:lnTo>
                  <a:pt x="959" y="402"/>
                </a:lnTo>
                <a:lnTo>
                  <a:pt x="959" y="403"/>
                </a:lnTo>
                <a:lnTo>
                  <a:pt x="959" y="404"/>
                </a:lnTo>
                <a:lnTo>
                  <a:pt x="958" y="404"/>
                </a:lnTo>
                <a:lnTo>
                  <a:pt x="958" y="405"/>
                </a:lnTo>
                <a:lnTo>
                  <a:pt x="958" y="406"/>
                </a:lnTo>
                <a:lnTo>
                  <a:pt x="957" y="408"/>
                </a:lnTo>
                <a:lnTo>
                  <a:pt x="957" y="410"/>
                </a:lnTo>
                <a:lnTo>
                  <a:pt x="957" y="411"/>
                </a:lnTo>
                <a:lnTo>
                  <a:pt x="957" y="411"/>
                </a:lnTo>
                <a:lnTo>
                  <a:pt x="957" y="412"/>
                </a:lnTo>
                <a:lnTo>
                  <a:pt x="957" y="413"/>
                </a:lnTo>
                <a:lnTo>
                  <a:pt x="958" y="413"/>
                </a:lnTo>
                <a:lnTo>
                  <a:pt x="958" y="414"/>
                </a:lnTo>
                <a:lnTo>
                  <a:pt x="958" y="415"/>
                </a:lnTo>
                <a:lnTo>
                  <a:pt x="958" y="415"/>
                </a:lnTo>
                <a:lnTo>
                  <a:pt x="959" y="415"/>
                </a:lnTo>
                <a:lnTo>
                  <a:pt x="959" y="417"/>
                </a:lnTo>
                <a:lnTo>
                  <a:pt x="960" y="418"/>
                </a:lnTo>
                <a:lnTo>
                  <a:pt x="960" y="418"/>
                </a:lnTo>
                <a:lnTo>
                  <a:pt x="960" y="419"/>
                </a:lnTo>
                <a:lnTo>
                  <a:pt x="960" y="420"/>
                </a:lnTo>
                <a:lnTo>
                  <a:pt x="960" y="421"/>
                </a:lnTo>
                <a:lnTo>
                  <a:pt x="960" y="422"/>
                </a:lnTo>
                <a:lnTo>
                  <a:pt x="960" y="423"/>
                </a:lnTo>
                <a:lnTo>
                  <a:pt x="960" y="424"/>
                </a:lnTo>
                <a:lnTo>
                  <a:pt x="960" y="425"/>
                </a:lnTo>
                <a:lnTo>
                  <a:pt x="960" y="425"/>
                </a:lnTo>
                <a:lnTo>
                  <a:pt x="960" y="426"/>
                </a:lnTo>
                <a:lnTo>
                  <a:pt x="960" y="427"/>
                </a:lnTo>
                <a:lnTo>
                  <a:pt x="959" y="428"/>
                </a:lnTo>
                <a:lnTo>
                  <a:pt x="959" y="429"/>
                </a:lnTo>
                <a:lnTo>
                  <a:pt x="959" y="429"/>
                </a:lnTo>
                <a:lnTo>
                  <a:pt x="958" y="430"/>
                </a:lnTo>
                <a:lnTo>
                  <a:pt x="958" y="431"/>
                </a:lnTo>
                <a:lnTo>
                  <a:pt x="957" y="432"/>
                </a:lnTo>
                <a:lnTo>
                  <a:pt x="957" y="432"/>
                </a:lnTo>
                <a:lnTo>
                  <a:pt x="956" y="433"/>
                </a:lnTo>
                <a:lnTo>
                  <a:pt x="956" y="434"/>
                </a:lnTo>
                <a:lnTo>
                  <a:pt x="956" y="435"/>
                </a:lnTo>
                <a:lnTo>
                  <a:pt x="956" y="435"/>
                </a:lnTo>
                <a:lnTo>
                  <a:pt x="956" y="436"/>
                </a:lnTo>
                <a:lnTo>
                  <a:pt x="955" y="437"/>
                </a:lnTo>
                <a:lnTo>
                  <a:pt x="956" y="438"/>
                </a:lnTo>
                <a:lnTo>
                  <a:pt x="956" y="439"/>
                </a:lnTo>
                <a:lnTo>
                  <a:pt x="956" y="440"/>
                </a:lnTo>
                <a:lnTo>
                  <a:pt x="957" y="441"/>
                </a:lnTo>
                <a:lnTo>
                  <a:pt x="957" y="442"/>
                </a:lnTo>
                <a:lnTo>
                  <a:pt x="956" y="442"/>
                </a:lnTo>
                <a:lnTo>
                  <a:pt x="955" y="442"/>
                </a:lnTo>
                <a:lnTo>
                  <a:pt x="955" y="443"/>
                </a:lnTo>
                <a:lnTo>
                  <a:pt x="955" y="444"/>
                </a:lnTo>
                <a:lnTo>
                  <a:pt x="955" y="445"/>
                </a:lnTo>
                <a:lnTo>
                  <a:pt x="954" y="446"/>
                </a:lnTo>
                <a:lnTo>
                  <a:pt x="953" y="446"/>
                </a:lnTo>
                <a:lnTo>
                  <a:pt x="953" y="446"/>
                </a:lnTo>
                <a:lnTo>
                  <a:pt x="953" y="446"/>
                </a:lnTo>
                <a:lnTo>
                  <a:pt x="953" y="446"/>
                </a:lnTo>
                <a:lnTo>
                  <a:pt x="952" y="446"/>
                </a:lnTo>
                <a:lnTo>
                  <a:pt x="952" y="446"/>
                </a:lnTo>
                <a:lnTo>
                  <a:pt x="951" y="446"/>
                </a:lnTo>
                <a:lnTo>
                  <a:pt x="950" y="447"/>
                </a:lnTo>
                <a:lnTo>
                  <a:pt x="950" y="448"/>
                </a:lnTo>
                <a:lnTo>
                  <a:pt x="949" y="448"/>
                </a:lnTo>
                <a:lnTo>
                  <a:pt x="949" y="449"/>
                </a:lnTo>
                <a:lnTo>
                  <a:pt x="949" y="449"/>
                </a:lnTo>
                <a:lnTo>
                  <a:pt x="950" y="450"/>
                </a:lnTo>
                <a:lnTo>
                  <a:pt x="950" y="451"/>
                </a:lnTo>
                <a:lnTo>
                  <a:pt x="951" y="451"/>
                </a:lnTo>
                <a:lnTo>
                  <a:pt x="951" y="452"/>
                </a:lnTo>
                <a:lnTo>
                  <a:pt x="951" y="453"/>
                </a:lnTo>
                <a:lnTo>
                  <a:pt x="952" y="453"/>
                </a:lnTo>
                <a:lnTo>
                  <a:pt x="952" y="453"/>
                </a:lnTo>
                <a:lnTo>
                  <a:pt x="953" y="454"/>
                </a:lnTo>
                <a:lnTo>
                  <a:pt x="953" y="455"/>
                </a:lnTo>
                <a:lnTo>
                  <a:pt x="953" y="455"/>
                </a:lnTo>
                <a:lnTo>
                  <a:pt x="953" y="456"/>
                </a:lnTo>
                <a:lnTo>
                  <a:pt x="954" y="456"/>
                </a:lnTo>
                <a:lnTo>
                  <a:pt x="954" y="457"/>
                </a:lnTo>
                <a:lnTo>
                  <a:pt x="954" y="458"/>
                </a:lnTo>
                <a:lnTo>
                  <a:pt x="954" y="459"/>
                </a:lnTo>
                <a:lnTo>
                  <a:pt x="954" y="460"/>
                </a:lnTo>
                <a:lnTo>
                  <a:pt x="954" y="460"/>
                </a:lnTo>
                <a:lnTo>
                  <a:pt x="954" y="461"/>
                </a:lnTo>
                <a:lnTo>
                  <a:pt x="954" y="462"/>
                </a:lnTo>
                <a:lnTo>
                  <a:pt x="953" y="462"/>
                </a:lnTo>
                <a:lnTo>
                  <a:pt x="953" y="463"/>
                </a:lnTo>
                <a:lnTo>
                  <a:pt x="951" y="463"/>
                </a:lnTo>
                <a:lnTo>
                  <a:pt x="950" y="463"/>
                </a:lnTo>
                <a:lnTo>
                  <a:pt x="950" y="464"/>
                </a:lnTo>
                <a:lnTo>
                  <a:pt x="950" y="465"/>
                </a:lnTo>
                <a:lnTo>
                  <a:pt x="951" y="465"/>
                </a:lnTo>
                <a:lnTo>
                  <a:pt x="951" y="466"/>
                </a:lnTo>
                <a:lnTo>
                  <a:pt x="952" y="466"/>
                </a:lnTo>
                <a:lnTo>
                  <a:pt x="953" y="466"/>
                </a:lnTo>
                <a:lnTo>
                  <a:pt x="953" y="466"/>
                </a:lnTo>
                <a:lnTo>
                  <a:pt x="954" y="467"/>
                </a:lnTo>
                <a:lnTo>
                  <a:pt x="954" y="468"/>
                </a:lnTo>
                <a:lnTo>
                  <a:pt x="954" y="469"/>
                </a:lnTo>
                <a:lnTo>
                  <a:pt x="954" y="470"/>
                </a:lnTo>
                <a:lnTo>
                  <a:pt x="953" y="470"/>
                </a:lnTo>
                <a:lnTo>
                  <a:pt x="953" y="471"/>
                </a:lnTo>
                <a:lnTo>
                  <a:pt x="953" y="472"/>
                </a:lnTo>
                <a:lnTo>
                  <a:pt x="953" y="473"/>
                </a:lnTo>
                <a:lnTo>
                  <a:pt x="953" y="473"/>
                </a:lnTo>
                <a:lnTo>
                  <a:pt x="953" y="474"/>
                </a:lnTo>
                <a:lnTo>
                  <a:pt x="953" y="475"/>
                </a:lnTo>
                <a:lnTo>
                  <a:pt x="953" y="476"/>
                </a:lnTo>
                <a:lnTo>
                  <a:pt x="953" y="477"/>
                </a:lnTo>
                <a:lnTo>
                  <a:pt x="953" y="477"/>
                </a:lnTo>
                <a:lnTo>
                  <a:pt x="952" y="477"/>
                </a:lnTo>
                <a:lnTo>
                  <a:pt x="951" y="478"/>
                </a:lnTo>
                <a:lnTo>
                  <a:pt x="950" y="478"/>
                </a:lnTo>
                <a:lnTo>
                  <a:pt x="949" y="479"/>
                </a:lnTo>
                <a:lnTo>
                  <a:pt x="949" y="480"/>
                </a:lnTo>
                <a:lnTo>
                  <a:pt x="948" y="480"/>
                </a:lnTo>
                <a:lnTo>
                  <a:pt x="947" y="480"/>
                </a:lnTo>
                <a:lnTo>
                  <a:pt x="946" y="480"/>
                </a:lnTo>
                <a:lnTo>
                  <a:pt x="946" y="479"/>
                </a:lnTo>
                <a:lnTo>
                  <a:pt x="946" y="479"/>
                </a:lnTo>
                <a:lnTo>
                  <a:pt x="946" y="478"/>
                </a:lnTo>
                <a:lnTo>
                  <a:pt x="945" y="478"/>
                </a:lnTo>
                <a:lnTo>
                  <a:pt x="944" y="479"/>
                </a:lnTo>
                <a:lnTo>
                  <a:pt x="943" y="480"/>
                </a:lnTo>
                <a:lnTo>
                  <a:pt x="943" y="480"/>
                </a:lnTo>
                <a:lnTo>
                  <a:pt x="944" y="481"/>
                </a:lnTo>
                <a:lnTo>
                  <a:pt x="944" y="482"/>
                </a:lnTo>
                <a:lnTo>
                  <a:pt x="945" y="482"/>
                </a:lnTo>
                <a:lnTo>
                  <a:pt x="945" y="483"/>
                </a:lnTo>
                <a:lnTo>
                  <a:pt x="944" y="484"/>
                </a:lnTo>
                <a:lnTo>
                  <a:pt x="943" y="484"/>
                </a:lnTo>
                <a:lnTo>
                  <a:pt x="943" y="486"/>
                </a:lnTo>
                <a:lnTo>
                  <a:pt x="942" y="486"/>
                </a:lnTo>
                <a:lnTo>
                  <a:pt x="942" y="486"/>
                </a:lnTo>
                <a:lnTo>
                  <a:pt x="942" y="485"/>
                </a:lnTo>
                <a:lnTo>
                  <a:pt x="941" y="484"/>
                </a:lnTo>
                <a:lnTo>
                  <a:pt x="940" y="484"/>
                </a:lnTo>
                <a:lnTo>
                  <a:pt x="940" y="484"/>
                </a:lnTo>
                <a:lnTo>
                  <a:pt x="939" y="484"/>
                </a:lnTo>
                <a:lnTo>
                  <a:pt x="939" y="484"/>
                </a:lnTo>
                <a:lnTo>
                  <a:pt x="938" y="484"/>
                </a:lnTo>
                <a:lnTo>
                  <a:pt x="937" y="484"/>
                </a:lnTo>
                <a:lnTo>
                  <a:pt x="937" y="485"/>
                </a:lnTo>
                <a:lnTo>
                  <a:pt x="937" y="486"/>
                </a:lnTo>
                <a:lnTo>
                  <a:pt x="936" y="486"/>
                </a:lnTo>
                <a:lnTo>
                  <a:pt x="937" y="486"/>
                </a:lnTo>
                <a:lnTo>
                  <a:pt x="937" y="487"/>
                </a:lnTo>
                <a:lnTo>
                  <a:pt x="937" y="487"/>
                </a:lnTo>
                <a:lnTo>
                  <a:pt x="937" y="488"/>
                </a:lnTo>
                <a:lnTo>
                  <a:pt x="936" y="489"/>
                </a:lnTo>
                <a:lnTo>
                  <a:pt x="936" y="488"/>
                </a:lnTo>
                <a:lnTo>
                  <a:pt x="935" y="488"/>
                </a:lnTo>
                <a:lnTo>
                  <a:pt x="935" y="488"/>
                </a:lnTo>
                <a:lnTo>
                  <a:pt x="934" y="488"/>
                </a:lnTo>
                <a:lnTo>
                  <a:pt x="933" y="488"/>
                </a:lnTo>
                <a:lnTo>
                  <a:pt x="933" y="489"/>
                </a:lnTo>
                <a:lnTo>
                  <a:pt x="934" y="490"/>
                </a:lnTo>
                <a:lnTo>
                  <a:pt x="933" y="491"/>
                </a:lnTo>
                <a:lnTo>
                  <a:pt x="933" y="491"/>
                </a:lnTo>
                <a:lnTo>
                  <a:pt x="933" y="492"/>
                </a:lnTo>
                <a:lnTo>
                  <a:pt x="932" y="493"/>
                </a:lnTo>
                <a:lnTo>
                  <a:pt x="932" y="494"/>
                </a:lnTo>
                <a:lnTo>
                  <a:pt x="932" y="494"/>
                </a:lnTo>
                <a:lnTo>
                  <a:pt x="932" y="495"/>
                </a:lnTo>
                <a:lnTo>
                  <a:pt x="932" y="495"/>
                </a:lnTo>
                <a:lnTo>
                  <a:pt x="932" y="496"/>
                </a:lnTo>
                <a:lnTo>
                  <a:pt x="931" y="496"/>
                </a:lnTo>
                <a:lnTo>
                  <a:pt x="930" y="496"/>
                </a:lnTo>
                <a:lnTo>
                  <a:pt x="929" y="496"/>
                </a:lnTo>
                <a:lnTo>
                  <a:pt x="929" y="497"/>
                </a:lnTo>
                <a:lnTo>
                  <a:pt x="929" y="497"/>
                </a:lnTo>
                <a:lnTo>
                  <a:pt x="929" y="498"/>
                </a:lnTo>
                <a:lnTo>
                  <a:pt x="928" y="498"/>
                </a:lnTo>
                <a:lnTo>
                  <a:pt x="928" y="499"/>
                </a:lnTo>
                <a:lnTo>
                  <a:pt x="928" y="500"/>
                </a:lnTo>
                <a:lnTo>
                  <a:pt x="928" y="500"/>
                </a:lnTo>
                <a:lnTo>
                  <a:pt x="928" y="501"/>
                </a:lnTo>
                <a:lnTo>
                  <a:pt x="928" y="501"/>
                </a:lnTo>
                <a:lnTo>
                  <a:pt x="927" y="501"/>
                </a:lnTo>
                <a:lnTo>
                  <a:pt x="928" y="501"/>
                </a:lnTo>
                <a:lnTo>
                  <a:pt x="928" y="502"/>
                </a:lnTo>
                <a:lnTo>
                  <a:pt x="928" y="503"/>
                </a:lnTo>
                <a:lnTo>
                  <a:pt x="928" y="503"/>
                </a:lnTo>
                <a:lnTo>
                  <a:pt x="928" y="504"/>
                </a:lnTo>
                <a:lnTo>
                  <a:pt x="928" y="504"/>
                </a:lnTo>
                <a:lnTo>
                  <a:pt x="928" y="504"/>
                </a:lnTo>
                <a:lnTo>
                  <a:pt x="928" y="505"/>
                </a:lnTo>
                <a:lnTo>
                  <a:pt x="927" y="505"/>
                </a:lnTo>
                <a:lnTo>
                  <a:pt x="927" y="506"/>
                </a:lnTo>
                <a:lnTo>
                  <a:pt x="926" y="506"/>
                </a:lnTo>
                <a:lnTo>
                  <a:pt x="925" y="506"/>
                </a:lnTo>
                <a:lnTo>
                  <a:pt x="925" y="506"/>
                </a:lnTo>
                <a:lnTo>
                  <a:pt x="924" y="506"/>
                </a:lnTo>
                <a:lnTo>
                  <a:pt x="923" y="506"/>
                </a:lnTo>
                <a:lnTo>
                  <a:pt x="922" y="506"/>
                </a:lnTo>
                <a:lnTo>
                  <a:pt x="922" y="505"/>
                </a:lnTo>
                <a:lnTo>
                  <a:pt x="922" y="504"/>
                </a:lnTo>
                <a:lnTo>
                  <a:pt x="921" y="504"/>
                </a:lnTo>
                <a:lnTo>
                  <a:pt x="921" y="505"/>
                </a:lnTo>
                <a:lnTo>
                  <a:pt x="920" y="505"/>
                </a:lnTo>
                <a:lnTo>
                  <a:pt x="919" y="505"/>
                </a:lnTo>
                <a:lnTo>
                  <a:pt x="918" y="505"/>
                </a:lnTo>
                <a:lnTo>
                  <a:pt x="918" y="506"/>
                </a:lnTo>
                <a:lnTo>
                  <a:pt x="918" y="506"/>
                </a:lnTo>
                <a:lnTo>
                  <a:pt x="918" y="507"/>
                </a:lnTo>
                <a:lnTo>
                  <a:pt x="917" y="507"/>
                </a:lnTo>
                <a:lnTo>
                  <a:pt x="916" y="507"/>
                </a:lnTo>
                <a:lnTo>
                  <a:pt x="915" y="507"/>
                </a:lnTo>
                <a:lnTo>
                  <a:pt x="914" y="507"/>
                </a:lnTo>
                <a:lnTo>
                  <a:pt x="914" y="506"/>
                </a:lnTo>
                <a:lnTo>
                  <a:pt x="913" y="506"/>
                </a:lnTo>
                <a:lnTo>
                  <a:pt x="912" y="506"/>
                </a:lnTo>
                <a:lnTo>
                  <a:pt x="911" y="507"/>
                </a:lnTo>
                <a:lnTo>
                  <a:pt x="911" y="507"/>
                </a:lnTo>
                <a:lnTo>
                  <a:pt x="910" y="508"/>
                </a:lnTo>
                <a:lnTo>
                  <a:pt x="910" y="508"/>
                </a:lnTo>
                <a:lnTo>
                  <a:pt x="909" y="508"/>
                </a:lnTo>
                <a:lnTo>
                  <a:pt x="909" y="509"/>
                </a:lnTo>
                <a:lnTo>
                  <a:pt x="908" y="509"/>
                </a:lnTo>
                <a:lnTo>
                  <a:pt x="907" y="509"/>
                </a:lnTo>
                <a:lnTo>
                  <a:pt x="907" y="508"/>
                </a:lnTo>
                <a:lnTo>
                  <a:pt x="907" y="508"/>
                </a:lnTo>
                <a:lnTo>
                  <a:pt x="907" y="508"/>
                </a:lnTo>
                <a:lnTo>
                  <a:pt x="906" y="508"/>
                </a:lnTo>
                <a:lnTo>
                  <a:pt x="906" y="508"/>
                </a:lnTo>
                <a:lnTo>
                  <a:pt x="906" y="509"/>
                </a:lnTo>
                <a:lnTo>
                  <a:pt x="905" y="509"/>
                </a:lnTo>
                <a:lnTo>
                  <a:pt x="905" y="510"/>
                </a:lnTo>
                <a:lnTo>
                  <a:pt x="904" y="510"/>
                </a:lnTo>
                <a:lnTo>
                  <a:pt x="904" y="511"/>
                </a:lnTo>
                <a:lnTo>
                  <a:pt x="904" y="511"/>
                </a:lnTo>
                <a:lnTo>
                  <a:pt x="903" y="511"/>
                </a:lnTo>
                <a:lnTo>
                  <a:pt x="902" y="510"/>
                </a:lnTo>
                <a:lnTo>
                  <a:pt x="901" y="510"/>
                </a:lnTo>
                <a:lnTo>
                  <a:pt x="900" y="509"/>
                </a:lnTo>
                <a:lnTo>
                  <a:pt x="900" y="508"/>
                </a:lnTo>
                <a:lnTo>
                  <a:pt x="900" y="508"/>
                </a:lnTo>
                <a:lnTo>
                  <a:pt x="900" y="507"/>
                </a:lnTo>
                <a:lnTo>
                  <a:pt x="900" y="506"/>
                </a:lnTo>
                <a:lnTo>
                  <a:pt x="899" y="506"/>
                </a:lnTo>
                <a:lnTo>
                  <a:pt x="898" y="507"/>
                </a:lnTo>
                <a:lnTo>
                  <a:pt x="898" y="508"/>
                </a:lnTo>
                <a:lnTo>
                  <a:pt x="898" y="508"/>
                </a:lnTo>
                <a:lnTo>
                  <a:pt x="898" y="509"/>
                </a:lnTo>
                <a:lnTo>
                  <a:pt x="898" y="510"/>
                </a:lnTo>
                <a:lnTo>
                  <a:pt x="899" y="510"/>
                </a:lnTo>
                <a:lnTo>
                  <a:pt x="899" y="511"/>
                </a:lnTo>
                <a:lnTo>
                  <a:pt x="898" y="511"/>
                </a:lnTo>
                <a:lnTo>
                  <a:pt x="897" y="511"/>
                </a:lnTo>
                <a:lnTo>
                  <a:pt x="897" y="512"/>
                </a:lnTo>
                <a:lnTo>
                  <a:pt x="897" y="512"/>
                </a:lnTo>
                <a:lnTo>
                  <a:pt x="897" y="513"/>
                </a:lnTo>
                <a:lnTo>
                  <a:pt x="897" y="514"/>
                </a:lnTo>
                <a:lnTo>
                  <a:pt x="898" y="514"/>
                </a:lnTo>
                <a:lnTo>
                  <a:pt x="898" y="515"/>
                </a:lnTo>
                <a:lnTo>
                  <a:pt x="898" y="515"/>
                </a:lnTo>
                <a:lnTo>
                  <a:pt x="897" y="516"/>
                </a:lnTo>
                <a:lnTo>
                  <a:pt x="897" y="516"/>
                </a:lnTo>
                <a:lnTo>
                  <a:pt x="896" y="516"/>
                </a:lnTo>
                <a:lnTo>
                  <a:pt x="896" y="515"/>
                </a:lnTo>
                <a:lnTo>
                  <a:pt x="895" y="515"/>
                </a:lnTo>
                <a:lnTo>
                  <a:pt x="895" y="515"/>
                </a:lnTo>
                <a:lnTo>
                  <a:pt x="895" y="514"/>
                </a:lnTo>
                <a:lnTo>
                  <a:pt x="894" y="513"/>
                </a:lnTo>
                <a:lnTo>
                  <a:pt x="893" y="513"/>
                </a:lnTo>
                <a:lnTo>
                  <a:pt x="893" y="514"/>
                </a:lnTo>
                <a:lnTo>
                  <a:pt x="892" y="514"/>
                </a:lnTo>
                <a:lnTo>
                  <a:pt x="892" y="515"/>
                </a:lnTo>
                <a:lnTo>
                  <a:pt x="891" y="515"/>
                </a:lnTo>
                <a:lnTo>
                  <a:pt x="891" y="515"/>
                </a:lnTo>
                <a:lnTo>
                  <a:pt x="891" y="516"/>
                </a:lnTo>
                <a:lnTo>
                  <a:pt x="892" y="516"/>
                </a:lnTo>
                <a:lnTo>
                  <a:pt x="892" y="517"/>
                </a:lnTo>
                <a:lnTo>
                  <a:pt x="892" y="518"/>
                </a:lnTo>
                <a:lnTo>
                  <a:pt x="892" y="518"/>
                </a:lnTo>
                <a:lnTo>
                  <a:pt x="892" y="519"/>
                </a:lnTo>
                <a:lnTo>
                  <a:pt x="890" y="520"/>
                </a:lnTo>
                <a:lnTo>
                  <a:pt x="890" y="521"/>
                </a:lnTo>
                <a:lnTo>
                  <a:pt x="891" y="521"/>
                </a:lnTo>
                <a:lnTo>
                  <a:pt x="891" y="522"/>
                </a:lnTo>
                <a:lnTo>
                  <a:pt x="892" y="522"/>
                </a:lnTo>
                <a:lnTo>
                  <a:pt x="892" y="522"/>
                </a:lnTo>
                <a:lnTo>
                  <a:pt x="892" y="523"/>
                </a:lnTo>
                <a:lnTo>
                  <a:pt x="891" y="523"/>
                </a:lnTo>
                <a:lnTo>
                  <a:pt x="890" y="523"/>
                </a:lnTo>
                <a:lnTo>
                  <a:pt x="890" y="523"/>
                </a:lnTo>
                <a:lnTo>
                  <a:pt x="890" y="524"/>
                </a:lnTo>
                <a:lnTo>
                  <a:pt x="890" y="525"/>
                </a:lnTo>
                <a:lnTo>
                  <a:pt x="890" y="525"/>
                </a:lnTo>
                <a:lnTo>
                  <a:pt x="890" y="526"/>
                </a:lnTo>
                <a:lnTo>
                  <a:pt x="890" y="526"/>
                </a:lnTo>
                <a:lnTo>
                  <a:pt x="890" y="527"/>
                </a:lnTo>
                <a:lnTo>
                  <a:pt x="891" y="527"/>
                </a:lnTo>
                <a:lnTo>
                  <a:pt x="891" y="528"/>
                </a:lnTo>
                <a:lnTo>
                  <a:pt x="890" y="528"/>
                </a:lnTo>
                <a:lnTo>
                  <a:pt x="890" y="528"/>
                </a:lnTo>
                <a:lnTo>
                  <a:pt x="890" y="528"/>
                </a:lnTo>
                <a:lnTo>
                  <a:pt x="889" y="528"/>
                </a:lnTo>
                <a:lnTo>
                  <a:pt x="889" y="528"/>
                </a:lnTo>
                <a:lnTo>
                  <a:pt x="888" y="528"/>
                </a:lnTo>
                <a:lnTo>
                  <a:pt x="887" y="528"/>
                </a:lnTo>
                <a:lnTo>
                  <a:pt x="886" y="528"/>
                </a:lnTo>
                <a:lnTo>
                  <a:pt x="886" y="528"/>
                </a:lnTo>
                <a:lnTo>
                  <a:pt x="885" y="528"/>
                </a:lnTo>
                <a:lnTo>
                  <a:pt x="885" y="528"/>
                </a:lnTo>
                <a:lnTo>
                  <a:pt x="884" y="528"/>
                </a:lnTo>
                <a:lnTo>
                  <a:pt x="884" y="529"/>
                </a:lnTo>
                <a:lnTo>
                  <a:pt x="883" y="528"/>
                </a:lnTo>
                <a:lnTo>
                  <a:pt x="883" y="529"/>
                </a:lnTo>
                <a:lnTo>
                  <a:pt x="883" y="529"/>
                </a:lnTo>
                <a:lnTo>
                  <a:pt x="882" y="529"/>
                </a:lnTo>
                <a:lnTo>
                  <a:pt x="881" y="529"/>
                </a:lnTo>
                <a:lnTo>
                  <a:pt x="881" y="530"/>
                </a:lnTo>
                <a:lnTo>
                  <a:pt x="882" y="530"/>
                </a:lnTo>
                <a:lnTo>
                  <a:pt x="882" y="531"/>
                </a:lnTo>
                <a:lnTo>
                  <a:pt x="883" y="531"/>
                </a:lnTo>
                <a:lnTo>
                  <a:pt x="883" y="532"/>
                </a:lnTo>
                <a:lnTo>
                  <a:pt x="883" y="532"/>
                </a:lnTo>
                <a:lnTo>
                  <a:pt x="883" y="532"/>
                </a:lnTo>
                <a:lnTo>
                  <a:pt x="883" y="533"/>
                </a:lnTo>
                <a:lnTo>
                  <a:pt x="884" y="533"/>
                </a:lnTo>
                <a:lnTo>
                  <a:pt x="883" y="534"/>
                </a:lnTo>
                <a:lnTo>
                  <a:pt x="883" y="535"/>
                </a:lnTo>
                <a:lnTo>
                  <a:pt x="883" y="535"/>
                </a:lnTo>
                <a:lnTo>
                  <a:pt x="882" y="535"/>
                </a:lnTo>
                <a:lnTo>
                  <a:pt x="883" y="536"/>
                </a:lnTo>
                <a:lnTo>
                  <a:pt x="882" y="536"/>
                </a:lnTo>
                <a:lnTo>
                  <a:pt x="882" y="537"/>
                </a:lnTo>
                <a:lnTo>
                  <a:pt x="881" y="537"/>
                </a:lnTo>
                <a:lnTo>
                  <a:pt x="880" y="537"/>
                </a:lnTo>
                <a:lnTo>
                  <a:pt x="880" y="538"/>
                </a:lnTo>
                <a:lnTo>
                  <a:pt x="880" y="539"/>
                </a:lnTo>
                <a:lnTo>
                  <a:pt x="879" y="539"/>
                </a:lnTo>
                <a:lnTo>
                  <a:pt x="879" y="539"/>
                </a:lnTo>
                <a:lnTo>
                  <a:pt x="879" y="540"/>
                </a:lnTo>
                <a:lnTo>
                  <a:pt x="879" y="540"/>
                </a:lnTo>
                <a:lnTo>
                  <a:pt x="879" y="541"/>
                </a:lnTo>
                <a:lnTo>
                  <a:pt x="879" y="542"/>
                </a:lnTo>
                <a:lnTo>
                  <a:pt x="879" y="542"/>
                </a:lnTo>
                <a:lnTo>
                  <a:pt x="879" y="543"/>
                </a:lnTo>
                <a:lnTo>
                  <a:pt x="880" y="544"/>
                </a:lnTo>
                <a:lnTo>
                  <a:pt x="881" y="544"/>
                </a:lnTo>
                <a:lnTo>
                  <a:pt x="881" y="545"/>
                </a:lnTo>
                <a:lnTo>
                  <a:pt x="881" y="546"/>
                </a:lnTo>
                <a:lnTo>
                  <a:pt x="881" y="546"/>
                </a:lnTo>
                <a:lnTo>
                  <a:pt x="882" y="546"/>
                </a:lnTo>
                <a:lnTo>
                  <a:pt x="882" y="547"/>
                </a:lnTo>
                <a:lnTo>
                  <a:pt x="881" y="547"/>
                </a:lnTo>
                <a:lnTo>
                  <a:pt x="881" y="548"/>
                </a:lnTo>
                <a:lnTo>
                  <a:pt x="881" y="549"/>
                </a:lnTo>
                <a:lnTo>
                  <a:pt x="882" y="549"/>
                </a:lnTo>
                <a:lnTo>
                  <a:pt x="883" y="550"/>
                </a:lnTo>
                <a:lnTo>
                  <a:pt x="883" y="551"/>
                </a:lnTo>
                <a:lnTo>
                  <a:pt x="883" y="551"/>
                </a:lnTo>
                <a:lnTo>
                  <a:pt x="883" y="552"/>
                </a:lnTo>
                <a:lnTo>
                  <a:pt x="883" y="553"/>
                </a:lnTo>
                <a:lnTo>
                  <a:pt x="883" y="553"/>
                </a:lnTo>
                <a:lnTo>
                  <a:pt x="883" y="553"/>
                </a:lnTo>
                <a:lnTo>
                  <a:pt x="882" y="553"/>
                </a:lnTo>
                <a:lnTo>
                  <a:pt x="881" y="553"/>
                </a:lnTo>
                <a:lnTo>
                  <a:pt x="880" y="553"/>
                </a:lnTo>
                <a:lnTo>
                  <a:pt x="880" y="554"/>
                </a:lnTo>
                <a:lnTo>
                  <a:pt x="879" y="554"/>
                </a:lnTo>
                <a:lnTo>
                  <a:pt x="879" y="555"/>
                </a:lnTo>
                <a:lnTo>
                  <a:pt x="879" y="556"/>
                </a:lnTo>
                <a:lnTo>
                  <a:pt x="878" y="556"/>
                </a:lnTo>
                <a:lnTo>
                  <a:pt x="878" y="556"/>
                </a:lnTo>
                <a:lnTo>
                  <a:pt x="877" y="556"/>
                </a:lnTo>
                <a:lnTo>
                  <a:pt x="876" y="556"/>
                </a:lnTo>
                <a:lnTo>
                  <a:pt x="876" y="557"/>
                </a:lnTo>
                <a:lnTo>
                  <a:pt x="876" y="557"/>
                </a:lnTo>
                <a:lnTo>
                  <a:pt x="875" y="557"/>
                </a:lnTo>
                <a:lnTo>
                  <a:pt x="874" y="557"/>
                </a:lnTo>
                <a:lnTo>
                  <a:pt x="873" y="557"/>
                </a:lnTo>
                <a:lnTo>
                  <a:pt x="872" y="557"/>
                </a:lnTo>
                <a:lnTo>
                  <a:pt x="872" y="556"/>
                </a:lnTo>
                <a:lnTo>
                  <a:pt x="873" y="556"/>
                </a:lnTo>
                <a:lnTo>
                  <a:pt x="873" y="556"/>
                </a:lnTo>
                <a:lnTo>
                  <a:pt x="873" y="555"/>
                </a:lnTo>
                <a:lnTo>
                  <a:pt x="873" y="554"/>
                </a:lnTo>
                <a:lnTo>
                  <a:pt x="872" y="554"/>
                </a:lnTo>
                <a:lnTo>
                  <a:pt x="872" y="555"/>
                </a:lnTo>
                <a:lnTo>
                  <a:pt x="872" y="556"/>
                </a:lnTo>
                <a:lnTo>
                  <a:pt x="871" y="556"/>
                </a:lnTo>
                <a:lnTo>
                  <a:pt x="870" y="557"/>
                </a:lnTo>
                <a:lnTo>
                  <a:pt x="869" y="557"/>
                </a:lnTo>
                <a:lnTo>
                  <a:pt x="869" y="558"/>
                </a:lnTo>
                <a:lnTo>
                  <a:pt x="869" y="558"/>
                </a:lnTo>
                <a:lnTo>
                  <a:pt x="868" y="559"/>
                </a:lnTo>
                <a:lnTo>
                  <a:pt x="867" y="559"/>
                </a:lnTo>
                <a:lnTo>
                  <a:pt x="866" y="559"/>
                </a:lnTo>
                <a:lnTo>
                  <a:pt x="866" y="558"/>
                </a:lnTo>
                <a:lnTo>
                  <a:pt x="865" y="558"/>
                </a:lnTo>
                <a:lnTo>
                  <a:pt x="865" y="558"/>
                </a:lnTo>
                <a:lnTo>
                  <a:pt x="864" y="559"/>
                </a:lnTo>
                <a:lnTo>
                  <a:pt x="863" y="559"/>
                </a:lnTo>
                <a:lnTo>
                  <a:pt x="862" y="559"/>
                </a:lnTo>
                <a:lnTo>
                  <a:pt x="862" y="559"/>
                </a:lnTo>
                <a:lnTo>
                  <a:pt x="862" y="560"/>
                </a:lnTo>
                <a:lnTo>
                  <a:pt x="861" y="560"/>
                </a:lnTo>
                <a:lnTo>
                  <a:pt x="860" y="560"/>
                </a:lnTo>
                <a:lnTo>
                  <a:pt x="859" y="560"/>
                </a:lnTo>
                <a:lnTo>
                  <a:pt x="858" y="561"/>
                </a:lnTo>
                <a:lnTo>
                  <a:pt x="858" y="561"/>
                </a:lnTo>
                <a:lnTo>
                  <a:pt x="858" y="560"/>
                </a:lnTo>
                <a:lnTo>
                  <a:pt x="857" y="560"/>
                </a:lnTo>
                <a:lnTo>
                  <a:pt x="857" y="561"/>
                </a:lnTo>
                <a:lnTo>
                  <a:pt x="856" y="561"/>
                </a:lnTo>
                <a:lnTo>
                  <a:pt x="856" y="562"/>
                </a:lnTo>
                <a:lnTo>
                  <a:pt x="855" y="562"/>
                </a:lnTo>
                <a:lnTo>
                  <a:pt x="855" y="563"/>
                </a:lnTo>
                <a:lnTo>
                  <a:pt x="855" y="563"/>
                </a:lnTo>
                <a:lnTo>
                  <a:pt x="855" y="564"/>
                </a:lnTo>
                <a:lnTo>
                  <a:pt x="856" y="565"/>
                </a:lnTo>
                <a:lnTo>
                  <a:pt x="855" y="565"/>
                </a:lnTo>
                <a:lnTo>
                  <a:pt x="855" y="566"/>
                </a:lnTo>
                <a:lnTo>
                  <a:pt x="855" y="565"/>
                </a:lnTo>
                <a:lnTo>
                  <a:pt x="855" y="564"/>
                </a:lnTo>
                <a:lnTo>
                  <a:pt x="854" y="564"/>
                </a:lnTo>
                <a:lnTo>
                  <a:pt x="854" y="563"/>
                </a:lnTo>
                <a:lnTo>
                  <a:pt x="853" y="563"/>
                </a:lnTo>
                <a:lnTo>
                  <a:pt x="853" y="563"/>
                </a:lnTo>
                <a:lnTo>
                  <a:pt x="852" y="563"/>
                </a:lnTo>
                <a:lnTo>
                  <a:pt x="851" y="563"/>
                </a:lnTo>
                <a:lnTo>
                  <a:pt x="851" y="563"/>
                </a:lnTo>
                <a:lnTo>
                  <a:pt x="851" y="562"/>
                </a:lnTo>
                <a:lnTo>
                  <a:pt x="850" y="562"/>
                </a:lnTo>
                <a:lnTo>
                  <a:pt x="850" y="563"/>
                </a:lnTo>
                <a:lnTo>
                  <a:pt x="849" y="563"/>
                </a:lnTo>
                <a:lnTo>
                  <a:pt x="849" y="563"/>
                </a:lnTo>
                <a:lnTo>
                  <a:pt x="848" y="564"/>
                </a:lnTo>
                <a:lnTo>
                  <a:pt x="848" y="564"/>
                </a:lnTo>
                <a:lnTo>
                  <a:pt x="847" y="564"/>
                </a:lnTo>
                <a:lnTo>
                  <a:pt x="846" y="564"/>
                </a:lnTo>
                <a:lnTo>
                  <a:pt x="845" y="564"/>
                </a:lnTo>
                <a:lnTo>
                  <a:pt x="844" y="564"/>
                </a:lnTo>
                <a:lnTo>
                  <a:pt x="844" y="565"/>
                </a:lnTo>
                <a:lnTo>
                  <a:pt x="844" y="566"/>
                </a:lnTo>
                <a:lnTo>
                  <a:pt x="844" y="566"/>
                </a:lnTo>
                <a:lnTo>
                  <a:pt x="844" y="567"/>
                </a:lnTo>
                <a:lnTo>
                  <a:pt x="845" y="567"/>
                </a:lnTo>
                <a:lnTo>
                  <a:pt x="845" y="568"/>
                </a:lnTo>
                <a:lnTo>
                  <a:pt x="845" y="569"/>
                </a:lnTo>
                <a:lnTo>
                  <a:pt x="844" y="569"/>
                </a:lnTo>
                <a:lnTo>
                  <a:pt x="844" y="570"/>
                </a:lnTo>
                <a:lnTo>
                  <a:pt x="844" y="570"/>
                </a:lnTo>
                <a:lnTo>
                  <a:pt x="843" y="570"/>
                </a:lnTo>
                <a:lnTo>
                  <a:pt x="843" y="570"/>
                </a:lnTo>
                <a:lnTo>
                  <a:pt x="842" y="570"/>
                </a:lnTo>
                <a:lnTo>
                  <a:pt x="841" y="570"/>
                </a:lnTo>
                <a:lnTo>
                  <a:pt x="841" y="570"/>
                </a:lnTo>
                <a:lnTo>
                  <a:pt x="840" y="570"/>
                </a:lnTo>
                <a:lnTo>
                  <a:pt x="840" y="571"/>
                </a:lnTo>
                <a:lnTo>
                  <a:pt x="839" y="571"/>
                </a:lnTo>
                <a:lnTo>
                  <a:pt x="839" y="572"/>
                </a:lnTo>
                <a:lnTo>
                  <a:pt x="838" y="572"/>
                </a:lnTo>
                <a:lnTo>
                  <a:pt x="838" y="573"/>
                </a:lnTo>
                <a:lnTo>
                  <a:pt x="838" y="573"/>
                </a:lnTo>
                <a:lnTo>
                  <a:pt x="838" y="574"/>
                </a:lnTo>
                <a:lnTo>
                  <a:pt x="837" y="575"/>
                </a:lnTo>
                <a:lnTo>
                  <a:pt x="837" y="576"/>
                </a:lnTo>
                <a:lnTo>
                  <a:pt x="837" y="576"/>
                </a:lnTo>
                <a:lnTo>
                  <a:pt x="837" y="575"/>
                </a:lnTo>
                <a:lnTo>
                  <a:pt x="836" y="575"/>
                </a:lnTo>
                <a:lnTo>
                  <a:pt x="836" y="574"/>
                </a:lnTo>
                <a:lnTo>
                  <a:pt x="835" y="574"/>
                </a:lnTo>
                <a:lnTo>
                  <a:pt x="834" y="574"/>
                </a:lnTo>
                <a:lnTo>
                  <a:pt x="834" y="574"/>
                </a:lnTo>
                <a:lnTo>
                  <a:pt x="834" y="575"/>
                </a:lnTo>
                <a:lnTo>
                  <a:pt x="834" y="576"/>
                </a:lnTo>
                <a:lnTo>
                  <a:pt x="833" y="576"/>
                </a:lnTo>
                <a:lnTo>
                  <a:pt x="833" y="577"/>
                </a:lnTo>
                <a:lnTo>
                  <a:pt x="833" y="577"/>
                </a:lnTo>
                <a:lnTo>
                  <a:pt x="832" y="577"/>
                </a:lnTo>
                <a:lnTo>
                  <a:pt x="832" y="578"/>
                </a:lnTo>
                <a:lnTo>
                  <a:pt x="832" y="579"/>
                </a:lnTo>
                <a:lnTo>
                  <a:pt x="832" y="580"/>
                </a:lnTo>
                <a:lnTo>
                  <a:pt x="831" y="580"/>
                </a:lnTo>
                <a:lnTo>
                  <a:pt x="831" y="580"/>
                </a:lnTo>
                <a:lnTo>
                  <a:pt x="830" y="580"/>
                </a:lnTo>
                <a:lnTo>
                  <a:pt x="830" y="580"/>
                </a:lnTo>
                <a:lnTo>
                  <a:pt x="830" y="579"/>
                </a:lnTo>
                <a:lnTo>
                  <a:pt x="830" y="579"/>
                </a:lnTo>
                <a:lnTo>
                  <a:pt x="829" y="579"/>
                </a:lnTo>
                <a:lnTo>
                  <a:pt x="829" y="578"/>
                </a:lnTo>
                <a:lnTo>
                  <a:pt x="828" y="578"/>
                </a:lnTo>
                <a:lnTo>
                  <a:pt x="827" y="579"/>
                </a:lnTo>
                <a:lnTo>
                  <a:pt x="827" y="580"/>
                </a:lnTo>
                <a:lnTo>
                  <a:pt x="827" y="580"/>
                </a:lnTo>
                <a:lnTo>
                  <a:pt x="826" y="581"/>
                </a:lnTo>
                <a:lnTo>
                  <a:pt x="825" y="581"/>
                </a:lnTo>
                <a:lnTo>
                  <a:pt x="824" y="581"/>
                </a:lnTo>
                <a:lnTo>
                  <a:pt x="824" y="582"/>
                </a:lnTo>
                <a:lnTo>
                  <a:pt x="823" y="582"/>
                </a:lnTo>
                <a:lnTo>
                  <a:pt x="823" y="583"/>
                </a:lnTo>
                <a:lnTo>
                  <a:pt x="823" y="584"/>
                </a:lnTo>
                <a:lnTo>
                  <a:pt x="823" y="584"/>
                </a:lnTo>
                <a:lnTo>
                  <a:pt x="824" y="584"/>
                </a:lnTo>
                <a:lnTo>
                  <a:pt x="823" y="584"/>
                </a:lnTo>
                <a:lnTo>
                  <a:pt x="823" y="585"/>
                </a:lnTo>
                <a:lnTo>
                  <a:pt x="823" y="585"/>
                </a:lnTo>
                <a:lnTo>
                  <a:pt x="822" y="585"/>
                </a:lnTo>
                <a:lnTo>
                  <a:pt x="821" y="585"/>
                </a:lnTo>
                <a:lnTo>
                  <a:pt x="821" y="586"/>
                </a:lnTo>
                <a:lnTo>
                  <a:pt x="820" y="586"/>
                </a:lnTo>
                <a:lnTo>
                  <a:pt x="820" y="587"/>
                </a:lnTo>
                <a:lnTo>
                  <a:pt x="820" y="587"/>
                </a:lnTo>
                <a:lnTo>
                  <a:pt x="819" y="587"/>
                </a:lnTo>
                <a:lnTo>
                  <a:pt x="819" y="588"/>
                </a:lnTo>
                <a:lnTo>
                  <a:pt x="819" y="589"/>
                </a:lnTo>
                <a:lnTo>
                  <a:pt x="819" y="590"/>
                </a:lnTo>
                <a:lnTo>
                  <a:pt x="818" y="590"/>
                </a:lnTo>
                <a:lnTo>
                  <a:pt x="818" y="590"/>
                </a:lnTo>
                <a:lnTo>
                  <a:pt x="817" y="591"/>
                </a:lnTo>
                <a:lnTo>
                  <a:pt x="817" y="592"/>
                </a:lnTo>
                <a:lnTo>
                  <a:pt x="817" y="593"/>
                </a:lnTo>
                <a:lnTo>
                  <a:pt x="817" y="594"/>
                </a:lnTo>
                <a:lnTo>
                  <a:pt x="818" y="594"/>
                </a:lnTo>
                <a:lnTo>
                  <a:pt x="818" y="594"/>
                </a:lnTo>
                <a:lnTo>
                  <a:pt x="817" y="594"/>
                </a:lnTo>
                <a:lnTo>
                  <a:pt x="817" y="595"/>
                </a:lnTo>
                <a:lnTo>
                  <a:pt x="816" y="595"/>
                </a:lnTo>
                <a:lnTo>
                  <a:pt x="816" y="596"/>
                </a:lnTo>
                <a:lnTo>
                  <a:pt x="817" y="596"/>
                </a:lnTo>
                <a:lnTo>
                  <a:pt x="817" y="597"/>
                </a:lnTo>
                <a:lnTo>
                  <a:pt x="816" y="597"/>
                </a:lnTo>
                <a:lnTo>
                  <a:pt x="816" y="596"/>
                </a:lnTo>
                <a:lnTo>
                  <a:pt x="816" y="596"/>
                </a:lnTo>
                <a:lnTo>
                  <a:pt x="815" y="596"/>
                </a:lnTo>
                <a:lnTo>
                  <a:pt x="814" y="597"/>
                </a:lnTo>
                <a:lnTo>
                  <a:pt x="813" y="597"/>
                </a:lnTo>
                <a:lnTo>
                  <a:pt x="813" y="598"/>
                </a:lnTo>
                <a:lnTo>
                  <a:pt x="814" y="598"/>
                </a:lnTo>
                <a:lnTo>
                  <a:pt x="814" y="599"/>
                </a:lnTo>
                <a:lnTo>
                  <a:pt x="815" y="599"/>
                </a:lnTo>
                <a:lnTo>
                  <a:pt x="815" y="600"/>
                </a:lnTo>
                <a:lnTo>
                  <a:pt x="815" y="601"/>
                </a:lnTo>
                <a:lnTo>
                  <a:pt x="814" y="601"/>
                </a:lnTo>
                <a:lnTo>
                  <a:pt x="813" y="601"/>
                </a:lnTo>
                <a:lnTo>
                  <a:pt x="813" y="601"/>
                </a:lnTo>
                <a:lnTo>
                  <a:pt x="813" y="602"/>
                </a:lnTo>
                <a:lnTo>
                  <a:pt x="813" y="603"/>
                </a:lnTo>
                <a:lnTo>
                  <a:pt x="812" y="604"/>
                </a:lnTo>
                <a:lnTo>
                  <a:pt x="811" y="604"/>
                </a:lnTo>
                <a:lnTo>
                  <a:pt x="811" y="604"/>
                </a:lnTo>
                <a:lnTo>
                  <a:pt x="810" y="604"/>
                </a:lnTo>
                <a:lnTo>
                  <a:pt x="809" y="604"/>
                </a:lnTo>
                <a:lnTo>
                  <a:pt x="809" y="604"/>
                </a:lnTo>
                <a:lnTo>
                  <a:pt x="808" y="605"/>
                </a:lnTo>
                <a:lnTo>
                  <a:pt x="807" y="606"/>
                </a:lnTo>
                <a:lnTo>
                  <a:pt x="807" y="607"/>
                </a:lnTo>
                <a:lnTo>
                  <a:pt x="807" y="608"/>
                </a:lnTo>
                <a:lnTo>
                  <a:pt x="806" y="608"/>
                </a:lnTo>
                <a:lnTo>
                  <a:pt x="806" y="608"/>
                </a:lnTo>
                <a:lnTo>
                  <a:pt x="805" y="608"/>
                </a:lnTo>
                <a:lnTo>
                  <a:pt x="805" y="609"/>
                </a:lnTo>
                <a:lnTo>
                  <a:pt x="805" y="610"/>
                </a:lnTo>
                <a:lnTo>
                  <a:pt x="804" y="610"/>
                </a:lnTo>
                <a:lnTo>
                  <a:pt x="804" y="611"/>
                </a:lnTo>
                <a:lnTo>
                  <a:pt x="803" y="611"/>
                </a:lnTo>
                <a:lnTo>
                  <a:pt x="803" y="611"/>
                </a:lnTo>
                <a:lnTo>
                  <a:pt x="802" y="611"/>
                </a:lnTo>
                <a:lnTo>
                  <a:pt x="802" y="612"/>
                </a:lnTo>
                <a:lnTo>
                  <a:pt x="802" y="612"/>
                </a:lnTo>
                <a:lnTo>
                  <a:pt x="802" y="613"/>
                </a:lnTo>
                <a:lnTo>
                  <a:pt x="801" y="613"/>
                </a:lnTo>
                <a:lnTo>
                  <a:pt x="800" y="613"/>
                </a:lnTo>
                <a:lnTo>
                  <a:pt x="799" y="614"/>
                </a:lnTo>
                <a:lnTo>
                  <a:pt x="799" y="615"/>
                </a:lnTo>
                <a:lnTo>
                  <a:pt x="799" y="615"/>
                </a:lnTo>
                <a:lnTo>
                  <a:pt x="799" y="616"/>
                </a:lnTo>
                <a:lnTo>
                  <a:pt x="798" y="616"/>
                </a:lnTo>
                <a:lnTo>
                  <a:pt x="797" y="616"/>
                </a:lnTo>
                <a:lnTo>
                  <a:pt x="796" y="616"/>
                </a:lnTo>
                <a:lnTo>
                  <a:pt x="796" y="617"/>
                </a:lnTo>
                <a:lnTo>
                  <a:pt x="795" y="618"/>
                </a:lnTo>
                <a:lnTo>
                  <a:pt x="795" y="618"/>
                </a:lnTo>
                <a:lnTo>
                  <a:pt x="795" y="618"/>
                </a:lnTo>
                <a:lnTo>
                  <a:pt x="794" y="618"/>
                </a:lnTo>
                <a:lnTo>
                  <a:pt x="793" y="618"/>
                </a:lnTo>
                <a:lnTo>
                  <a:pt x="793" y="618"/>
                </a:lnTo>
                <a:lnTo>
                  <a:pt x="792" y="618"/>
                </a:lnTo>
                <a:lnTo>
                  <a:pt x="792" y="618"/>
                </a:lnTo>
                <a:lnTo>
                  <a:pt x="791" y="618"/>
                </a:lnTo>
                <a:lnTo>
                  <a:pt x="790" y="618"/>
                </a:lnTo>
                <a:lnTo>
                  <a:pt x="790" y="618"/>
                </a:lnTo>
                <a:lnTo>
                  <a:pt x="789" y="618"/>
                </a:lnTo>
                <a:lnTo>
                  <a:pt x="788" y="618"/>
                </a:lnTo>
                <a:lnTo>
                  <a:pt x="788" y="618"/>
                </a:lnTo>
                <a:lnTo>
                  <a:pt x="788" y="619"/>
                </a:lnTo>
                <a:lnTo>
                  <a:pt x="787" y="619"/>
                </a:lnTo>
                <a:lnTo>
                  <a:pt x="786" y="619"/>
                </a:lnTo>
                <a:lnTo>
                  <a:pt x="785" y="619"/>
                </a:lnTo>
                <a:lnTo>
                  <a:pt x="785" y="620"/>
                </a:lnTo>
                <a:lnTo>
                  <a:pt x="785" y="620"/>
                </a:lnTo>
                <a:lnTo>
                  <a:pt x="784" y="620"/>
                </a:lnTo>
                <a:lnTo>
                  <a:pt x="783" y="620"/>
                </a:lnTo>
                <a:lnTo>
                  <a:pt x="782" y="620"/>
                </a:lnTo>
                <a:lnTo>
                  <a:pt x="781" y="620"/>
                </a:lnTo>
                <a:lnTo>
                  <a:pt x="781" y="621"/>
                </a:lnTo>
                <a:lnTo>
                  <a:pt x="781" y="621"/>
                </a:lnTo>
                <a:lnTo>
                  <a:pt x="781" y="621"/>
                </a:lnTo>
                <a:lnTo>
                  <a:pt x="780" y="621"/>
                </a:lnTo>
                <a:lnTo>
                  <a:pt x="779" y="621"/>
                </a:lnTo>
                <a:lnTo>
                  <a:pt x="779" y="621"/>
                </a:lnTo>
                <a:lnTo>
                  <a:pt x="778" y="621"/>
                </a:lnTo>
                <a:lnTo>
                  <a:pt x="778" y="621"/>
                </a:lnTo>
                <a:lnTo>
                  <a:pt x="777" y="621"/>
                </a:lnTo>
                <a:lnTo>
                  <a:pt x="777" y="621"/>
                </a:lnTo>
                <a:lnTo>
                  <a:pt x="776" y="621"/>
                </a:lnTo>
                <a:lnTo>
                  <a:pt x="775" y="621"/>
                </a:lnTo>
                <a:lnTo>
                  <a:pt x="774" y="621"/>
                </a:lnTo>
                <a:lnTo>
                  <a:pt x="774" y="621"/>
                </a:lnTo>
                <a:lnTo>
                  <a:pt x="773" y="621"/>
                </a:lnTo>
                <a:lnTo>
                  <a:pt x="772" y="621"/>
                </a:lnTo>
                <a:lnTo>
                  <a:pt x="771" y="621"/>
                </a:lnTo>
                <a:lnTo>
                  <a:pt x="771" y="621"/>
                </a:lnTo>
                <a:lnTo>
                  <a:pt x="771" y="621"/>
                </a:lnTo>
                <a:lnTo>
                  <a:pt x="771" y="622"/>
                </a:lnTo>
                <a:lnTo>
                  <a:pt x="771" y="622"/>
                </a:lnTo>
                <a:lnTo>
                  <a:pt x="770" y="623"/>
                </a:lnTo>
                <a:lnTo>
                  <a:pt x="770" y="624"/>
                </a:lnTo>
                <a:lnTo>
                  <a:pt x="769" y="624"/>
                </a:lnTo>
                <a:lnTo>
                  <a:pt x="768" y="624"/>
                </a:lnTo>
                <a:lnTo>
                  <a:pt x="767" y="624"/>
                </a:lnTo>
                <a:lnTo>
                  <a:pt x="767" y="625"/>
                </a:lnTo>
                <a:lnTo>
                  <a:pt x="767" y="625"/>
                </a:lnTo>
                <a:lnTo>
                  <a:pt x="767" y="625"/>
                </a:lnTo>
                <a:lnTo>
                  <a:pt x="766" y="626"/>
                </a:lnTo>
                <a:lnTo>
                  <a:pt x="765" y="626"/>
                </a:lnTo>
                <a:lnTo>
                  <a:pt x="764" y="626"/>
                </a:lnTo>
                <a:lnTo>
                  <a:pt x="764" y="626"/>
                </a:lnTo>
                <a:lnTo>
                  <a:pt x="763" y="626"/>
                </a:lnTo>
                <a:lnTo>
                  <a:pt x="763" y="627"/>
                </a:lnTo>
                <a:lnTo>
                  <a:pt x="762" y="628"/>
                </a:lnTo>
                <a:lnTo>
                  <a:pt x="761" y="628"/>
                </a:lnTo>
                <a:lnTo>
                  <a:pt x="760" y="628"/>
                </a:lnTo>
                <a:lnTo>
                  <a:pt x="760" y="628"/>
                </a:lnTo>
                <a:lnTo>
                  <a:pt x="760" y="629"/>
                </a:lnTo>
                <a:lnTo>
                  <a:pt x="760" y="630"/>
                </a:lnTo>
                <a:lnTo>
                  <a:pt x="760" y="630"/>
                </a:lnTo>
                <a:lnTo>
                  <a:pt x="760" y="631"/>
                </a:lnTo>
                <a:lnTo>
                  <a:pt x="760" y="632"/>
                </a:lnTo>
                <a:lnTo>
                  <a:pt x="760" y="632"/>
                </a:lnTo>
                <a:lnTo>
                  <a:pt x="759" y="632"/>
                </a:lnTo>
                <a:lnTo>
                  <a:pt x="759" y="633"/>
                </a:lnTo>
                <a:lnTo>
                  <a:pt x="758" y="634"/>
                </a:lnTo>
                <a:lnTo>
                  <a:pt x="757" y="634"/>
                </a:lnTo>
                <a:lnTo>
                  <a:pt x="757" y="634"/>
                </a:lnTo>
                <a:lnTo>
                  <a:pt x="756" y="634"/>
                </a:lnTo>
                <a:lnTo>
                  <a:pt x="755" y="634"/>
                </a:lnTo>
                <a:lnTo>
                  <a:pt x="754" y="634"/>
                </a:lnTo>
                <a:lnTo>
                  <a:pt x="754" y="635"/>
                </a:lnTo>
                <a:lnTo>
                  <a:pt x="753" y="635"/>
                </a:lnTo>
                <a:lnTo>
                  <a:pt x="753" y="635"/>
                </a:lnTo>
                <a:lnTo>
                  <a:pt x="753" y="635"/>
                </a:lnTo>
                <a:lnTo>
                  <a:pt x="752" y="635"/>
                </a:lnTo>
                <a:lnTo>
                  <a:pt x="752" y="636"/>
                </a:lnTo>
                <a:lnTo>
                  <a:pt x="751" y="636"/>
                </a:lnTo>
                <a:lnTo>
                  <a:pt x="750" y="637"/>
                </a:lnTo>
                <a:lnTo>
                  <a:pt x="750" y="637"/>
                </a:lnTo>
                <a:lnTo>
                  <a:pt x="750" y="638"/>
                </a:lnTo>
                <a:lnTo>
                  <a:pt x="749" y="638"/>
                </a:lnTo>
                <a:lnTo>
                  <a:pt x="749" y="639"/>
                </a:lnTo>
                <a:lnTo>
                  <a:pt x="748" y="639"/>
                </a:lnTo>
                <a:lnTo>
                  <a:pt x="748" y="639"/>
                </a:lnTo>
                <a:lnTo>
                  <a:pt x="747" y="639"/>
                </a:lnTo>
                <a:lnTo>
                  <a:pt x="746" y="639"/>
                </a:lnTo>
                <a:lnTo>
                  <a:pt x="746" y="640"/>
                </a:lnTo>
                <a:lnTo>
                  <a:pt x="746" y="640"/>
                </a:lnTo>
                <a:lnTo>
                  <a:pt x="745" y="640"/>
                </a:lnTo>
                <a:lnTo>
                  <a:pt x="744" y="640"/>
                </a:lnTo>
                <a:lnTo>
                  <a:pt x="743" y="640"/>
                </a:lnTo>
                <a:lnTo>
                  <a:pt x="743" y="640"/>
                </a:lnTo>
                <a:lnTo>
                  <a:pt x="742" y="639"/>
                </a:lnTo>
                <a:lnTo>
                  <a:pt x="741" y="639"/>
                </a:lnTo>
                <a:lnTo>
                  <a:pt x="740" y="639"/>
                </a:lnTo>
                <a:lnTo>
                  <a:pt x="740" y="640"/>
                </a:lnTo>
                <a:lnTo>
                  <a:pt x="739" y="640"/>
                </a:lnTo>
                <a:lnTo>
                  <a:pt x="739" y="640"/>
                </a:lnTo>
                <a:lnTo>
                  <a:pt x="738" y="640"/>
                </a:lnTo>
                <a:lnTo>
                  <a:pt x="738" y="641"/>
                </a:lnTo>
                <a:lnTo>
                  <a:pt x="738" y="640"/>
                </a:lnTo>
                <a:lnTo>
                  <a:pt x="737" y="640"/>
                </a:lnTo>
                <a:lnTo>
                  <a:pt x="736" y="640"/>
                </a:lnTo>
                <a:lnTo>
                  <a:pt x="736" y="640"/>
                </a:lnTo>
                <a:lnTo>
                  <a:pt x="736" y="639"/>
                </a:lnTo>
                <a:lnTo>
                  <a:pt x="735" y="639"/>
                </a:lnTo>
                <a:lnTo>
                  <a:pt x="734" y="639"/>
                </a:lnTo>
                <a:lnTo>
                  <a:pt x="733" y="639"/>
                </a:lnTo>
                <a:lnTo>
                  <a:pt x="732" y="639"/>
                </a:lnTo>
                <a:lnTo>
                  <a:pt x="732" y="638"/>
                </a:lnTo>
                <a:lnTo>
                  <a:pt x="732" y="638"/>
                </a:lnTo>
                <a:lnTo>
                  <a:pt x="731" y="638"/>
                </a:lnTo>
                <a:lnTo>
                  <a:pt x="731" y="639"/>
                </a:lnTo>
                <a:lnTo>
                  <a:pt x="731" y="638"/>
                </a:lnTo>
                <a:lnTo>
                  <a:pt x="730" y="638"/>
                </a:lnTo>
                <a:lnTo>
                  <a:pt x="729" y="638"/>
                </a:lnTo>
                <a:lnTo>
                  <a:pt x="729" y="637"/>
                </a:lnTo>
                <a:lnTo>
                  <a:pt x="729" y="636"/>
                </a:lnTo>
                <a:lnTo>
                  <a:pt x="729" y="636"/>
                </a:lnTo>
                <a:lnTo>
                  <a:pt x="729" y="637"/>
                </a:lnTo>
                <a:lnTo>
                  <a:pt x="729" y="636"/>
                </a:lnTo>
                <a:lnTo>
                  <a:pt x="728" y="635"/>
                </a:lnTo>
                <a:lnTo>
                  <a:pt x="728" y="635"/>
                </a:lnTo>
                <a:lnTo>
                  <a:pt x="727" y="635"/>
                </a:lnTo>
                <a:lnTo>
                  <a:pt x="727" y="635"/>
                </a:lnTo>
                <a:lnTo>
                  <a:pt x="726" y="635"/>
                </a:lnTo>
                <a:lnTo>
                  <a:pt x="726" y="635"/>
                </a:lnTo>
                <a:lnTo>
                  <a:pt x="725" y="635"/>
                </a:lnTo>
                <a:lnTo>
                  <a:pt x="725" y="634"/>
                </a:lnTo>
                <a:lnTo>
                  <a:pt x="725" y="635"/>
                </a:lnTo>
                <a:lnTo>
                  <a:pt x="724" y="635"/>
                </a:lnTo>
                <a:lnTo>
                  <a:pt x="723" y="635"/>
                </a:lnTo>
                <a:lnTo>
                  <a:pt x="723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4"/>
                </a:lnTo>
                <a:lnTo>
                  <a:pt x="721" y="634"/>
                </a:lnTo>
                <a:lnTo>
                  <a:pt x="720" y="634"/>
                </a:lnTo>
                <a:lnTo>
                  <a:pt x="720" y="635"/>
                </a:lnTo>
                <a:lnTo>
                  <a:pt x="719" y="635"/>
                </a:lnTo>
                <a:lnTo>
                  <a:pt x="719" y="634"/>
                </a:lnTo>
                <a:lnTo>
                  <a:pt x="718" y="634"/>
                </a:lnTo>
                <a:lnTo>
                  <a:pt x="718" y="634"/>
                </a:lnTo>
                <a:lnTo>
                  <a:pt x="717" y="634"/>
                </a:lnTo>
                <a:lnTo>
                  <a:pt x="716" y="634"/>
                </a:lnTo>
                <a:lnTo>
                  <a:pt x="715" y="634"/>
                </a:lnTo>
                <a:lnTo>
                  <a:pt x="715" y="633"/>
                </a:lnTo>
                <a:lnTo>
                  <a:pt x="714" y="633"/>
                </a:lnTo>
                <a:lnTo>
                  <a:pt x="713" y="633"/>
                </a:lnTo>
                <a:lnTo>
                  <a:pt x="712" y="633"/>
                </a:lnTo>
                <a:lnTo>
                  <a:pt x="712" y="634"/>
                </a:lnTo>
                <a:lnTo>
                  <a:pt x="711" y="634"/>
                </a:lnTo>
                <a:lnTo>
                  <a:pt x="711" y="634"/>
                </a:lnTo>
                <a:lnTo>
                  <a:pt x="710" y="634"/>
                </a:lnTo>
                <a:lnTo>
                  <a:pt x="710" y="633"/>
                </a:lnTo>
                <a:lnTo>
                  <a:pt x="709" y="633"/>
                </a:lnTo>
                <a:lnTo>
                  <a:pt x="708" y="633"/>
                </a:lnTo>
                <a:lnTo>
                  <a:pt x="708" y="632"/>
                </a:lnTo>
                <a:lnTo>
                  <a:pt x="708" y="632"/>
                </a:lnTo>
                <a:lnTo>
                  <a:pt x="707" y="632"/>
                </a:lnTo>
                <a:lnTo>
                  <a:pt x="706" y="632"/>
                </a:lnTo>
                <a:lnTo>
                  <a:pt x="706" y="633"/>
                </a:lnTo>
                <a:lnTo>
                  <a:pt x="705" y="633"/>
                </a:lnTo>
                <a:lnTo>
                  <a:pt x="704" y="633"/>
                </a:lnTo>
                <a:lnTo>
                  <a:pt x="704" y="633"/>
                </a:lnTo>
                <a:lnTo>
                  <a:pt x="703" y="633"/>
                </a:lnTo>
                <a:lnTo>
                  <a:pt x="702" y="633"/>
                </a:lnTo>
                <a:lnTo>
                  <a:pt x="702" y="634"/>
                </a:lnTo>
                <a:lnTo>
                  <a:pt x="701" y="634"/>
                </a:lnTo>
                <a:lnTo>
                  <a:pt x="701" y="633"/>
                </a:lnTo>
                <a:lnTo>
                  <a:pt x="701" y="633"/>
                </a:lnTo>
                <a:lnTo>
                  <a:pt x="700" y="632"/>
                </a:lnTo>
                <a:lnTo>
                  <a:pt x="699" y="632"/>
                </a:lnTo>
                <a:lnTo>
                  <a:pt x="699" y="632"/>
                </a:lnTo>
                <a:lnTo>
                  <a:pt x="698" y="632"/>
                </a:lnTo>
                <a:lnTo>
                  <a:pt x="697" y="632"/>
                </a:lnTo>
                <a:lnTo>
                  <a:pt x="697" y="631"/>
                </a:lnTo>
                <a:lnTo>
                  <a:pt x="697" y="631"/>
                </a:lnTo>
                <a:lnTo>
                  <a:pt x="696" y="630"/>
                </a:lnTo>
                <a:lnTo>
                  <a:pt x="695" y="630"/>
                </a:lnTo>
                <a:lnTo>
                  <a:pt x="695" y="629"/>
                </a:lnTo>
                <a:lnTo>
                  <a:pt x="694" y="629"/>
                </a:lnTo>
                <a:lnTo>
                  <a:pt x="694" y="629"/>
                </a:lnTo>
                <a:lnTo>
                  <a:pt x="694" y="628"/>
                </a:lnTo>
                <a:lnTo>
                  <a:pt x="693" y="628"/>
                </a:lnTo>
                <a:lnTo>
                  <a:pt x="692" y="628"/>
                </a:lnTo>
                <a:lnTo>
                  <a:pt x="691" y="628"/>
                </a:lnTo>
                <a:lnTo>
                  <a:pt x="690" y="628"/>
                </a:lnTo>
                <a:lnTo>
                  <a:pt x="690" y="628"/>
                </a:lnTo>
                <a:lnTo>
                  <a:pt x="689" y="628"/>
                </a:lnTo>
                <a:lnTo>
                  <a:pt x="689" y="627"/>
                </a:lnTo>
                <a:lnTo>
                  <a:pt x="688" y="627"/>
                </a:lnTo>
                <a:lnTo>
                  <a:pt x="687" y="627"/>
                </a:lnTo>
                <a:lnTo>
                  <a:pt x="687" y="626"/>
                </a:lnTo>
                <a:lnTo>
                  <a:pt x="687" y="626"/>
                </a:lnTo>
                <a:lnTo>
                  <a:pt x="686" y="626"/>
                </a:lnTo>
                <a:lnTo>
                  <a:pt x="685" y="626"/>
                </a:lnTo>
                <a:lnTo>
                  <a:pt x="684" y="626"/>
                </a:lnTo>
                <a:lnTo>
                  <a:pt x="684" y="625"/>
                </a:lnTo>
                <a:lnTo>
                  <a:pt x="683" y="625"/>
                </a:lnTo>
                <a:lnTo>
                  <a:pt x="683" y="625"/>
                </a:lnTo>
                <a:lnTo>
                  <a:pt x="683" y="626"/>
                </a:lnTo>
                <a:lnTo>
                  <a:pt x="682" y="626"/>
                </a:lnTo>
                <a:lnTo>
                  <a:pt x="681" y="626"/>
                </a:lnTo>
                <a:lnTo>
                  <a:pt x="680" y="626"/>
                </a:lnTo>
                <a:lnTo>
                  <a:pt x="680" y="626"/>
                </a:lnTo>
                <a:lnTo>
                  <a:pt x="679" y="626"/>
                </a:lnTo>
                <a:lnTo>
                  <a:pt x="679" y="627"/>
                </a:lnTo>
                <a:lnTo>
                  <a:pt x="678" y="627"/>
                </a:lnTo>
                <a:lnTo>
                  <a:pt x="677" y="627"/>
                </a:lnTo>
                <a:lnTo>
                  <a:pt x="676" y="627"/>
                </a:lnTo>
                <a:lnTo>
                  <a:pt x="676" y="627"/>
                </a:lnTo>
                <a:lnTo>
                  <a:pt x="676" y="626"/>
                </a:lnTo>
                <a:lnTo>
                  <a:pt x="675" y="626"/>
                </a:lnTo>
                <a:lnTo>
                  <a:pt x="674" y="626"/>
                </a:lnTo>
                <a:lnTo>
                  <a:pt x="674" y="627"/>
                </a:lnTo>
                <a:lnTo>
                  <a:pt x="673" y="627"/>
                </a:lnTo>
                <a:lnTo>
                  <a:pt x="673" y="628"/>
                </a:lnTo>
                <a:lnTo>
                  <a:pt x="673" y="628"/>
                </a:lnTo>
                <a:lnTo>
                  <a:pt x="672" y="628"/>
                </a:lnTo>
                <a:lnTo>
                  <a:pt x="671" y="628"/>
                </a:lnTo>
                <a:lnTo>
                  <a:pt x="670" y="628"/>
                </a:lnTo>
                <a:lnTo>
                  <a:pt x="669" y="628"/>
                </a:lnTo>
                <a:lnTo>
                  <a:pt x="669" y="628"/>
                </a:lnTo>
                <a:lnTo>
                  <a:pt x="669" y="628"/>
                </a:lnTo>
                <a:lnTo>
                  <a:pt x="668" y="628"/>
                </a:lnTo>
                <a:lnTo>
                  <a:pt x="667" y="629"/>
                </a:lnTo>
                <a:lnTo>
                  <a:pt x="666" y="629"/>
                </a:lnTo>
                <a:lnTo>
                  <a:pt x="666" y="628"/>
                </a:lnTo>
                <a:lnTo>
                  <a:pt x="666" y="628"/>
                </a:lnTo>
                <a:lnTo>
                  <a:pt x="665" y="628"/>
                </a:lnTo>
                <a:lnTo>
                  <a:pt x="664" y="628"/>
                </a:lnTo>
                <a:lnTo>
                  <a:pt x="663" y="628"/>
                </a:lnTo>
                <a:lnTo>
                  <a:pt x="662" y="628"/>
                </a:lnTo>
                <a:lnTo>
                  <a:pt x="662" y="628"/>
                </a:lnTo>
                <a:lnTo>
                  <a:pt x="662" y="628"/>
                </a:lnTo>
                <a:lnTo>
                  <a:pt x="662" y="629"/>
                </a:lnTo>
                <a:lnTo>
                  <a:pt x="661" y="629"/>
                </a:lnTo>
                <a:lnTo>
                  <a:pt x="660" y="629"/>
                </a:lnTo>
                <a:lnTo>
                  <a:pt x="659" y="629"/>
                </a:lnTo>
                <a:lnTo>
                  <a:pt x="659" y="629"/>
                </a:lnTo>
                <a:lnTo>
                  <a:pt x="658" y="629"/>
                </a:lnTo>
                <a:lnTo>
                  <a:pt x="658" y="628"/>
                </a:lnTo>
                <a:lnTo>
                  <a:pt x="657" y="628"/>
                </a:lnTo>
                <a:lnTo>
                  <a:pt x="657" y="628"/>
                </a:lnTo>
                <a:lnTo>
                  <a:pt x="656" y="627"/>
                </a:lnTo>
                <a:lnTo>
                  <a:pt x="655" y="627"/>
                </a:lnTo>
                <a:lnTo>
                  <a:pt x="655" y="627"/>
                </a:lnTo>
                <a:lnTo>
                  <a:pt x="655" y="626"/>
                </a:lnTo>
                <a:lnTo>
                  <a:pt x="654" y="626"/>
                </a:lnTo>
                <a:lnTo>
                  <a:pt x="653" y="626"/>
                </a:lnTo>
                <a:lnTo>
                  <a:pt x="652" y="625"/>
                </a:lnTo>
                <a:lnTo>
                  <a:pt x="652" y="625"/>
                </a:lnTo>
                <a:lnTo>
                  <a:pt x="652" y="625"/>
                </a:lnTo>
                <a:lnTo>
                  <a:pt x="651" y="625"/>
                </a:lnTo>
                <a:lnTo>
                  <a:pt x="651" y="624"/>
                </a:lnTo>
                <a:lnTo>
                  <a:pt x="650" y="624"/>
                </a:lnTo>
                <a:lnTo>
                  <a:pt x="649" y="624"/>
                </a:lnTo>
                <a:lnTo>
                  <a:pt x="648" y="624"/>
                </a:lnTo>
                <a:lnTo>
                  <a:pt x="648" y="623"/>
                </a:lnTo>
                <a:lnTo>
                  <a:pt x="648" y="622"/>
                </a:lnTo>
                <a:lnTo>
                  <a:pt x="647" y="622"/>
                </a:lnTo>
                <a:lnTo>
                  <a:pt x="647" y="621"/>
                </a:lnTo>
                <a:lnTo>
                  <a:pt x="646" y="621"/>
                </a:lnTo>
                <a:lnTo>
                  <a:pt x="645" y="621"/>
                </a:lnTo>
                <a:lnTo>
                  <a:pt x="645" y="621"/>
                </a:lnTo>
                <a:lnTo>
                  <a:pt x="645" y="621"/>
                </a:lnTo>
                <a:lnTo>
                  <a:pt x="644" y="621"/>
                </a:lnTo>
                <a:lnTo>
                  <a:pt x="643" y="621"/>
                </a:lnTo>
                <a:lnTo>
                  <a:pt x="642" y="620"/>
                </a:lnTo>
                <a:lnTo>
                  <a:pt x="641" y="620"/>
                </a:lnTo>
                <a:lnTo>
                  <a:pt x="641" y="619"/>
                </a:lnTo>
                <a:lnTo>
                  <a:pt x="641" y="619"/>
                </a:lnTo>
                <a:lnTo>
                  <a:pt x="640" y="619"/>
                </a:lnTo>
                <a:lnTo>
                  <a:pt x="640" y="618"/>
                </a:lnTo>
                <a:lnTo>
                  <a:pt x="639" y="618"/>
                </a:lnTo>
                <a:lnTo>
                  <a:pt x="639" y="617"/>
                </a:lnTo>
                <a:lnTo>
                  <a:pt x="638" y="617"/>
                </a:lnTo>
                <a:lnTo>
                  <a:pt x="638" y="617"/>
                </a:lnTo>
                <a:lnTo>
                  <a:pt x="637" y="617"/>
                </a:lnTo>
                <a:lnTo>
                  <a:pt x="636" y="617"/>
                </a:lnTo>
                <a:lnTo>
                  <a:pt x="635" y="617"/>
                </a:lnTo>
                <a:lnTo>
                  <a:pt x="635" y="616"/>
                </a:lnTo>
                <a:lnTo>
                  <a:pt x="634" y="616"/>
                </a:lnTo>
                <a:lnTo>
                  <a:pt x="634" y="616"/>
                </a:lnTo>
                <a:lnTo>
                  <a:pt x="633" y="615"/>
                </a:lnTo>
                <a:lnTo>
                  <a:pt x="632" y="615"/>
                </a:lnTo>
                <a:lnTo>
                  <a:pt x="631" y="615"/>
                </a:lnTo>
                <a:lnTo>
                  <a:pt x="631" y="615"/>
                </a:lnTo>
                <a:lnTo>
                  <a:pt x="631" y="615"/>
                </a:lnTo>
                <a:lnTo>
                  <a:pt x="630" y="615"/>
                </a:lnTo>
                <a:lnTo>
                  <a:pt x="629" y="615"/>
                </a:lnTo>
                <a:lnTo>
                  <a:pt x="629" y="615"/>
                </a:lnTo>
                <a:lnTo>
                  <a:pt x="628" y="616"/>
                </a:lnTo>
                <a:lnTo>
                  <a:pt x="627" y="616"/>
                </a:lnTo>
                <a:lnTo>
                  <a:pt x="627" y="616"/>
                </a:lnTo>
                <a:lnTo>
                  <a:pt x="626" y="616"/>
                </a:lnTo>
                <a:lnTo>
                  <a:pt x="625" y="616"/>
                </a:lnTo>
                <a:lnTo>
                  <a:pt x="624" y="616"/>
                </a:lnTo>
                <a:lnTo>
                  <a:pt x="624" y="615"/>
                </a:lnTo>
                <a:lnTo>
                  <a:pt x="623" y="615"/>
                </a:lnTo>
                <a:lnTo>
                  <a:pt x="622" y="615"/>
                </a:lnTo>
                <a:lnTo>
                  <a:pt x="621" y="615"/>
                </a:lnTo>
                <a:lnTo>
                  <a:pt x="620" y="615"/>
                </a:lnTo>
                <a:lnTo>
                  <a:pt x="620" y="615"/>
                </a:lnTo>
                <a:lnTo>
                  <a:pt x="619" y="616"/>
                </a:lnTo>
                <a:lnTo>
                  <a:pt x="618" y="616"/>
                </a:lnTo>
                <a:lnTo>
                  <a:pt x="617" y="616"/>
                </a:lnTo>
                <a:lnTo>
                  <a:pt x="617" y="616"/>
                </a:lnTo>
                <a:lnTo>
                  <a:pt x="617" y="617"/>
                </a:lnTo>
                <a:lnTo>
                  <a:pt x="616" y="617"/>
                </a:lnTo>
                <a:lnTo>
                  <a:pt x="614" y="617"/>
                </a:lnTo>
                <a:lnTo>
                  <a:pt x="613" y="617"/>
                </a:lnTo>
                <a:lnTo>
                  <a:pt x="613" y="617"/>
                </a:lnTo>
                <a:lnTo>
                  <a:pt x="612" y="617"/>
                </a:lnTo>
                <a:lnTo>
                  <a:pt x="611" y="617"/>
                </a:lnTo>
                <a:lnTo>
                  <a:pt x="610" y="618"/>
                </a:lnTo>
                <a:lnTo>
                  <a:pt x="610" y="618"/>
                </a:lnTo>
                <a:lnTo>
                  <a:pt x="609" y="618"/>
                </a:lnTo>
                <a:lnTo>
                  <a:pt x="607" y="618"/>
                </a:lnTo>
                <a:lnTo>
                  <a:pt x="607" y="619"/>
                </a:lnTo>
                <a:lnTo>
                  <a:pt x="606" y="619"/>
                </a:lnTo>
                <a:lnTo>
                  <a:pt x="606" y="620"/>
                </a:lnTo>
                <a:lnTo>
                  <a:pt x="606" y="621"/>
                </a:lnTo>
                <a:lnTo>
                  <a:pt x="605" y="621"/>
                </a:lnTo>
                <a:lnTo>
                  <a:pt x="604" y="621"/>
                </a:lnTo>
                <a:lnTo>
                  <a:pt x="604" y="622"/>
                </a:lnTo>
                <a:lnTo>
                  <a:pt x="603" y="623"/>
                </a:lnTo>
                <a:lnTo>
                  <a:pt x="603" y="623"/>
                </a:lnTo>
                <a:lnTo>
                  <a:pt x="603" y="624"/>
                </a:lnTo>
                <a:lnTo>
                  <a:pt x="602" y="625"/>
                </a:lnTo>
                <a:lnTo>
                  <a:pt x="601" y="625"/>
                </a:lnTo>
                <a:lnTo>
                  <a:pt x="601" y="625"/>
                </a:lnTo>
                <a:lnTo>
                  <a:pt x="600" y="626"/>
                </a:lnTo>
                <a:lnTo>
                  <a:pt x="599" y="627"/>
                </a:lnTo>
                <a:lnTo>
                  <a:pt x="599" y="628"/>
                </a:lnTo>
                <a:lnTo>
                  <a:pt x="599" y="628"/>
                </a:lnTo>
                <a:lnTo>
                  <a:pt x="599" y="629"/>
                </a:lnTo>
                <a:lnTo>
                  <a:pt x="599" y="630"/>
                </a:lnTo>
                <a:lnTo>
                  <a:pt x="598" y="631"/>
                </a:lnTo>
                <a:lnTo>
                  <a:pt x="597" y="632"/>
                </a:lnTo>
                <a:lnTo>
                  <a:pt x="596" y="633"/>
                </a:lnTo>
                <a:lnTo>
                  <a:pt x="596" y="633"/>
                </a:lnTo>
                <a:lnTo>
                  <a:pt x="596" y="634"/>
                </a:lnTo>
                <a:lnTo>
                  <a:pt x="595" y="635"/>
                </a:lnTo>
                <a:lnTo>
                  <a:pt x="595" y="635"/>
                </a:lnTo>
                <a:lnTo>
                  <a:pt x="594" y="635"/>
                </a:lnTo>
                <a:lnTo>
                  <a:pt x="594" y="636"/>
                </a:lnTo>
                <a:lnTo>
                  <a:pt x="592" y="638"/>
                </a:lnTo>
                <a:lnTo>
                  <a:pt x="592" y="639"/>
                </a:lnTo>
                <a:lnTo>
                  <a:pt x="591" y="639"/>
                </a:lnTo>
                <a:lnTo>
                  <a:pt x="590" y="639"/>
                </a:lnTo>
                <a:lnTo>
                  <a:pt x="589" y="639"/>
                </a:lnTo>
                <a:lnTo>
                  <a:pt x="589" y="640"/>
                </a:lnTo>
                <a:lnTo>
                  <a:pt x="588" y="640"/>
                </a:lnTo>
                <a:lnTo>
                  <a:pt x="588" y="641"/>
                </a:lnTo>
                <a:lnTo>
                  <a:pt x="587" y="641"/>
                </a:lnTo>
                <a:lnTo>
                  <a:pt x="585" y="642"/>
                </a:lnTo>
                <a:lnTo>
                  <a:pt x="585" y="642"/>
                </a:lnTo>
                <a:lnTo>
                  <a:pt x="585" y="643"/>
                </a:lnTo>
                <a:lnTo>
                  <a:pt x="584" y="643"/>
                </a:lnTo>
                <a:lnTo>
                  <a:pt x="583" y="644"/>
                </a:lnTo>
                <a:lnTo>
                  <a:pt x="582" y="644"/>
                </a:lnTo>
                <a:lnTo>
                  <a:pt x="582" y="645"/>
                </a:lnTo>
                <a:lnTo>
                  <a:pt x="581" y="646"/>
                </a:lnTo>
                <a:lnTo>
                  <a:pt x="579" y="646"/>
                </a:lnTo>
                <a:lnTo>
                  <a:pt x="579" y="646"/>
                </a:lnTo>
                <a:lnTo>
                  <a:pt x="578" y="646"/>
                </a:lnTo>
                <a:lnTo>
                  <a:pt x="578" y="646"/>
                </a:lnTo>
                <a:lnTo>
                  <a:pt x="576" y="647"/>
                </a:lnTo>
                <a:lnTo>
                  <a:pt x="575" y="647"/>
                </a:lnTo>
                <a:lnTo>
                  <a:pt x="574" y="648"/>
                </a:lnTo>
                <a:lnTo>
                  <a:pt x="573" y="648"/>
                </a:lnTo>
                <a:lnTo>
                  <a:pt x="571" y="649"/>
                </a:lnTo>
                <a:lnTo>
                  <a:pt x="571" y="649"/>
                </a:lnTo>
                <a:lnTo>
                  <a:pt x="569" y="650"/>
                </a:lnTo>
                <a:lnTo>
                  <a:pt x="568" y="650"/>
                </a:lnTo>
                <a:lnTo>
                  <a:pt x="568" y="651"/>
                </a:lnTo>
                <a:lnTo>
                  <a:pt x="568" y="652"/>
                </a:lnTo>
                <a:lnTo>
                  <a:pt x="567" y="652"/>
                </a:lnTo>
                <a:lnTo>
                  <a:pt x="566" y="652"/>
                </a:lnTo>
                <a:lnTo>
                  <a:pt x="566" y="653"/>
                </a:lnTo>
                <a:lnTo>
                  <a:pt x="565" y="653"/>
                </a:lnTo>
                <a:lnTo>
                  <a:pt x="565" y="654"/>
                </a:lnTo>
                <a:lnTo>
                  <a:pt x="564" y="656"/>
                </a:lnTo>
                <a:lnTo>
                  <a:pt x="564" y="656"/>
                </a:lnTo>
                <a:lnTo>
                  <a:pt x="564" y="657"/>
                </a:lnTo>
                <a:lnTo>
                  <a:pt x="564" y="658"/>
                </a:lnTo>
                <a:lnTo>
                  <a:pt x="564" y="659"/>
                </a:lnTo>
                <a:lnTo>
                  <a:pt x="564" y="659"/>
                </a:lnTo>
                <a:lnTo>
                  <a:pt x="564" y="660"/>
                </a:lnTo>
                <a:lnTo>
                  <a:pt x="564" y="661"/>
                </a:lnTo>
                <a:lnTo>
                  <a:pt x="565" y="662"/>
                </a:lnTo>
                <a:lnTo>
                  <a:pt x="565" y="663"/>
                </a:lnTo>
                <a:lnTo>
                  <a:pt x="565" y="663"/>
                </a:lnTo>
                <a:lnTo>
                  <a:pt x="564" y="664"/>
                </a:lnTo>
                <a:lnTo>
                  <a:pt x="564" y="666"/>
                </a:lnTo>
                <a:lnTo>
                  <a:pt x="564" y="666"/>
                </a:lnTo>
                <a:lnTo>
                  <a:pt x="564" y="666"/>
                </a:lnTo>
                <a:lnTo>
                  <a:pt x="563" y="667"/>
                </a:lnTo>
                <a:lnTo>
                  <a:pt x="562" y="668"/>
                </a:lnTo>
                <a:lnTo>
                  <a:pt x="561" y="669"/>
                </a:lnTo>
                <a:lnTo>
                  <a:pt x="560" y="670"/>
                </a:lnTo>
                <a:lnTo>
                  <a:pt x="560" y="670"/>
                </a:lnTo>
                <a:lnTo>
                  <a:pt x="559" y="670"/>
                </a:lnTo>
                <a:lnTo>
                  <a:pt x="559" y="671"/>
                </a:lnTo>
                <a:lnTo>
                  <a:pt x="558" y="671"/>
                </a:lnTo>
                <a:lnTo>
                  <a:pt x="557" y="672"/>
                </a:lnTo>
                <a:lnTo>
                  <a:pt x="557" y="673"/>
                </a:lnTo>
                <a:lnTo>
                  <a:pt x="556" y="673"/>
                </a:lnTo>
                <a:lnTo>
                  <a:pt x="555" y="673"/>
                </a:lnTo>
                <a:lnTo>
                  <a:pt x="554" y="673"/>
                </a:lnTo>
                <a:lnTo>
                  <a:pt x="553" y="673"/>
                </a:lnTo>
                <a:lnTo>
                  <a:pt x="553" y="673"/>
                </a:lnTo>
                <a:lnTo>
                  <a:pt x="552" y="673"/>
                </a:lnTo>
                <a:lnTo>
                  <a:pt x="551" y="673"/>
                </a:lnTo>
                <a:lnTo>
                  <a:pt x="550" y="673"/>
                </a:lnTo>
                <a:lnTo>
                  <a:pt x="550" y="673"/>
                </a:lnTo>
                <a:lnTo>
                  <a:pt x="549" y="673"/>
                </a:lnTo>
                <a:lnTo>
                  <a:pt x="549" y="673"/>
                </a:lnTo>
                <a:lnTo>
                  <a:pt x="549" y="673"/>
                </a:lnTo>
                <a:lnTo>
                  <a:pt x="548" y="673"/>
                </a:lnTo>
                <a:lnTo>
                  <a:pt x="547" y="673"/>
                </a:lnTo>
                <a:lnTo>
                  <a:pt x="546" y="673"/>
                </a:lnTo>
                <a:lnTo>
                  <a:pt x="546" y="673"/>
                </a:lnTo>
                <a:lnTo>
                  <a:pt x="546" y="673"/>
                </a:lnTo>
                <a:lnTo>
                  <a:pt x="545" y="673"/>
                </a:lnTo>
                <a:lnTo>
                  <a:pt x="544" y="673"/>
                </a:lnTo>
                <a:lnTo>
                  <a:pt x="543" y="673"/>
                </a:lnTo>
                <a:lnTo>
                  <a:pt x="543" y="673"/>
                </a:lnTo>
                <a:lnTo>
                  <a:pt x="542" y="673"/>
                </a:lnTo>
                <a:lnTo>
                  <a:pt x="541" y="673"/>
                </a:lnTo>
                <a:lnTo>
                  <a:pt x="540" y="673"/>
                </a:lnTo>
                <a:lnTo>
                  <a:pt x="539" y="673"/>
                </a:lnTo>
                <a:lnTo>
                  <a:pt x="539" y="673"/>
                </a:lnTo>
                <a:lnTo>
                  <a:pt x="538" y="673"/>
                </a:lnTo>
                <a:lnTo>
                  <a:pt x="537" y="673"/>
                </a:lnTo>
                <a:lnTo>
                  <a:pt x="536" y="672"/>
                </a:lnTo>
                <a:lnTo>
                  <a:pt x="536" y="672"/>
                </a:lnTo>
                <a:lnTo>
                  <a:pt x="535" y="672"/>
                </a:lnTo>
                <a:lnTo>
                  <a:pt x="534" y="672"/>
                </a:lnTo>
                <a:lnTo>
                  <a:pt x="532" y="672"/>
                </a:lnTo>
                <a:lnTo>
                  <a:pt x="531" y="672"/>
                </a:lnTo>
                <a:lnTo>
                  <a:pt x="530" y="672"/>
                </a:lnTo>
                <a:lnTo>
                  <a:pt x="530" y="673"/>
                </a:lnTo>
                <a:lnTo>
                  <a:pt x="529" y="673"/>
                </a:lnTo>
                <a:lnTo>
                  <a:pt x="529" y="673"/>
                </a:lnTo>
                <a:lnTo>
                  <a:pt x="528" y="673"/>
                </a:lnTo>
                <a:lnTo>
                  <a:pt x="527" y="673"/>
                </a:lnTo>
                <a:lnTo>
                  <a:pt x="526" y="673"/>
                </a:lnTo>
                <a:lnTo>
                  <a:pt x="526" y="674"/>
                </a:lnTo>
                <a:lnTo>
                  <a:pt x="525" y="674"/>
                </a:lnTo>
                <a:lnTo>
                  <a:pt x="525" y="675"/>
                </a:lnTo>
                <a:lnTo>
                  <a:pt x="524" y="675"/>
                </a:lnTo>
                <a:lnTo>
                  <a:pt x="523" y="676"/>
                </a:lnTo>
                <a:lnTo>
                  <a:pt x="522" y="676"/>
                </a:lnTo>
                <a:lnTo>
                  <a:pt x="522" y="677"/>
                </a:lnTo>
                <a:lnTo>
                  <a:pt x="521" y="677"/>
                </a:lnTo>
                <a:lnTo>
                  <a:pt x="520" y="677"/>
                </a:lnTo>
                <a:lnTo>
                  <a:pt x="520" y="677"/>
                </a:lnTo>
                <a:lnTo>
                  <a:pt x="519" y="677"/>
                </a:lnTo>
                <a:lnTo>
                  <a:pt x="518" y="679"/>
                </a:lnTo>
                <a:lnTo>
                  <a:pt x="518" y="679"/>
                </a:lnTo>
                <a:lnTo>
                  <a:pt x="517" y="680"/>
                </a:lnTo>
                <a:lnTo>
                  <a:pt x="517" y="681"/>
                </a:lnTo>
                <a:lnTo>
                  <a:pt x="516" y="681"/>
                </a:lnTo>
                <a:lnTo>
                  <a:pt x="516" y="682"/>
                </a:lnTo>
                <a:lnTo>
                  <a:pt x="515" y="683"/>
                </a:lnTo>
                <a:lnTo>
                  <a:pt x="515" y="683"/>
                </a:lnTo>
                <a:lnTo>
                  <a:pt x="515" y="685"/>
                </a:lnTo>
                <a:lnTo>
                  <a:pt x="515" y="686"/>
                </a:lnTo>
                <a:lnTo>
                  <a:pt x="514" y="687"/>
                </a:lnTo>
                <a:lnTo>
                  <a:pt x="514" y="687"/>
                </a:lnTo>
                <a:lnTo>
                  <a:pt x="513" y="689"/>
                </a:lnTo>
                <a:lnTo>
                  <a:pt x="512" y="690"/>
                </a:lnTo>
                <a:lnTo>
                  <a:pt x="512" y="690"/>
                </a:lnTo>
                <a:lnTo>
                  <a:pt x="511" y="690"/>
                </a:lnTo>
                <a:lnTo>
                  <a:pt x="511" y="691"/>
                </a:lnTo>
                <a:lnTo>
                  <a:pt x="511" y="692"/>
                </a:lnTo>
                <a:lnTo>
                  <a:pt x="511" y="692"/>
                </a:lnTo>
                <a:lnTo>
                  <a:pt x="510" y="692"/>
                </a:lnTo>
                <a:lnTo>
                  <a:pt x="509" y="692"/>
                </a:lnTo>
                <a:lnTo>
                  <a:pt x="508" y="693"/>
                </a:lnTo>
                <a:lnTo>
                  <a:pt x="508" y="693"/>
                </a:lnTo>
                <a:lnTo>
                  <a:pt x="507" y="693"/>
                </a:lnTo>
                <a:lnTo>
                  <a:pt x="506" y="693"/>
                </a:lnTo>
                <a:lnTo>
                  <a:pt x="505" y="693"/>
                </a:lnTo>
                <a:lnTo>
                  <a:pt x="504" y="693"/>
                </a:lnTo>
                <a:lnTo>
                  <a:pt x="504" y="693"/>
                </a:lnTo>
                <a:lnTo>
                  <a:pt x="503" y="693"/>
                </a:lnTo>
                <a:lnTo>
                  <a:pt x="502" y="692"/>
                </a:lnTo>
                <a:lnTo>
                  <a:pt x="501" y="692"/>
                </a:lnTo>
                <a:lnTo>
                  <a:pt x="498" y="692"/>
                </a:lnTo>
                <a:lnTo>
                  <a:pt x="497" y="692"/>
                </a:lnTo>
                <a:lnTo>
                  <a:pt x="496" y="692"/>
                </a:lnTo>
                <a:lnTo>
                  <a:pt x="495" y="692"/>
                </a:lnTo>
                <a:lnTo>
                  <a:pt x="494" y="692"/>
                </a:lnTo>
                <a:lnTo>
                  <a:pt x="494" y="693"/>
                </a:lnTo>
                <a:lnTo>
                  <a:pt x="493" y="692"/>
                </a:lnTo>
                <a:lnTo>
                  <a:pt x="491" y="692"/>
                </a:lnTo>
                <a:lnTo>
                  <a:pt x="490" y="692"/>
                </a:lnTo>
                <a:lnTo>
                  <a:pt x="490" y="692"/>
                </a:lnTo>
                <a:lnTo>
                  <a:pt x="489" y="692"/>
                </a:lnTo>
                <a:lnTo>
                  <a:pt x="487" y="692"/>
                </a:lnTo>
                <a:lnTo>
                  <a:pt x="486" y="692"/>
                </a:lnTo>
                <a:lnTo>
                  <a:pt x="485" y="692"/>
                </a:lnTo>
                <a:lnTo>
                  <a:pt x="483" y="692"/>
                </a:lnTo>
                <a:lnTo>
                  <a:pt x="483" y="692"/>
                </a:lnTo>
                <a:lnTo>
                  <a:pt x="481" y="693"/>
                </a:lnTo>
                <a:lnTo>
                  <a:pt x="480" y="693"/>
                </a:lnTo>
                <a:lnTo>
                  <a:pt x="480" y="693"/>
                </a:lnTo>
                <a:lnTo>
                  <a:pt x="480" y="694"/>
                </a:lnTo>
                <a:lnTo>
                  <a:pt x="479" y="694"/>
                </a:lnTo>
                <a:lnTo>
                  <a:pt x="478" y="694"/>
                </a:lnTo>
                <a:lnTo>
                  <a:pt x="477" y="695"/>
                </a:lnTo>
                <a:lnTo>
                  <a:pt x="477" y="696"/>
                </a:lnTo>
                <a:lnTo>
                  <a:pt x="476" y="697"/>
                </a:lnTo>
                <a:lnTo>
                  <a:pt x="476" y="698"/>
                </a:lnTo>
                <a:lnTo>
                  <a:pt x="476" y="698"/>
                </a:lnTo>
                <a:lnTo>
                  <a:pt x="475" y="699"/>
                </a:lnTo>
                <a:lnTo>
                  <a:pt x="474" y="700"/>
                </a:lnTo>
                <a:lnTo>
                  <a:pt x="474" y="701"/>
                </a:lnTo>
                <a:lnTo>
                  <a:pt x="473" y="701"/>
                </a:lnTo>
                <a:lnTo>
                  <a:pt x="473" y="701"/>
                </a:lnTo>
                <a:lnTo>
                  <a:pt x="473" y="701"/>
                </a:lnTo>
                <a:lnTo>
                  <a:pt x="473" y="702"/>
                </a:lnTo>
                <a:lnTo>
                  <a:pt x="471" y="704"/>
                </a:lnTo>
                <a:lnTo>
                  <a:pt x="470" y="704"/>
                </a:lnTo>
                <a:lnTo>
                  <a:pt x="470" y="705"/>
                </a:lnTo>
                <a:lnTo>
                  <a:pt x="469" y="705"/>
                </a:lnTo>
                <a:lnTo>
                  <a:pt x="469" y="705"/>
                </a:lnTo>
                <a:lnTo>
                  <a:pt x="468" y="706"/>
                </a:lnTo>
                <a:lnTo>
                  <a:pt x="467" y="706"/>
                </a:lnTo>
                <a:lnTo>
                  <a:pt x="467" y="707"/>
                </a:lnTo>
                <a:lnTo>
                  <a:pt x="466" y="708"/>
                </a:lnTo>
                <a:lnTo>
                  <a:pt x="466" y="708"/>
                </a:lnTo>
                <a:lnTo>
                  <a:pt x="465" y="708"/>
                </a:lnTo>
                <a:lnTo>
                  <a:pt x="464" y="709"/>
                </a:lnTo>
                <a:lnTo>
                  <a:pt x="463" y="710"/>
                </a:lnTo>
                <a:lnTo>
                  <a:pt x="463" y="711"/>
                </a:lnTo>
                <a:lnTo>
                  <a:pt x="463" y="711"/>
                </a:lnTo>
                <a:lnTo>
                  <a:pt x="464" y="711"/>
                </a:lnTo>
                <a:lnTo>
                  <a:pt x="465" y="711"/>
                </a:lnTo>
                <a:lnTo>
                  <a:pt x="466" y="711"/>
                </a:lnTo>
                <a:lnTo>
                  <a:pt x="466" y="711"/>
                </a:lnTo>
                <a:lnTo>
                  <a:pt x="466" y="712"/>
                </a:lnTo>
                <a:lnTo>
                  <a:pt x="466" y="713"/>
                </a:lnTo>
                <a:lnTo>
                  <a:pt x="466" y="714"/>
                </a:lnTo>
                <a:lnTo>
                  <a:pt x="467" y="714"/>
                </a:lnTo>
                <a:lnTo>
                  <a:pt x="468" y="714"/>
                </a:lnTo>
                <a:lnTo>
                  <a:pt x="468" y="715"/>
                </a:lnTo>
                <a:lnTo>
                  <a:pt x="469" y="716"/>
                </a:lnTo>
                <a:lnTo>
                  <a:pt x="469" y="717"/>
                </a:lnTo>
                <a:lnTo>
                  <a:pt x="469" y="717"/>
                </a:lnTo>
                <a:lnTo>
                  <a:pt x="469" y="718"/>
                </a:lnTo>
                <a:lnTo>
                  <a:pt x="470" y="718"/>
                </a:lnTo>
                <a:lnTo>
                  <a:pt x="471" y="718"/>
                </a:lnTo>
                <a:lnTo>
                  <a:pt x="472" y="717"/>
                </a:lnTo>
                <a:lnTo>
                  <a:pt x="472" y="718"/>
                </a:lnTo>
                <a:lnTo>
                  <a:pt x="473" y="718"/>
                </a:lnTo>
                <a:lnTo>
                  <a:pt x="475" y="718"/>
                </a:lnTo>
                <a:lnTo>
                  <a:pt x="476" y="718"/>
                </a:lnTo>
                <a:lnTo>
                  <a:pt x="477" y="718"/>
                </a:lnTo>
                <a:lnTo>
                  <a:pt x="479" y="718"/>
                </a:lnTo>
                <a:lnTo>
                  <a:pt x="480" y="718"/>
                </a:lnTo>
                <a:lnTo>
                  <a:pt x="481" y="718"/>
                </a:lnTo>
                <a:lnTo>
                  <a:pt x="482" y="718"/>
                </a:lnTo>
                <a:lnTo>
                  <a:pt x="483" y="718"/>
                </a:lnTo>
                <a:lnTo>
                  <a:pt x="483" y="719"/>
                </a:lnTo>
                <a:lnTo>
                  <a:pt x="485" y="720"/>
                </a:lnTo>
                <a:lnTo>
                  <a:pt x="486" y="720"/>
                </a:lnTo>
                <a:lnTo>
                  <a:pt x="487" y="720"/>
                </a:lnTo>
                <a:lnTo>
                  <a:pt x="487" y="720"/>
                </a:lnTo>
                <a:lnTo>
                  <a:pt x="488" y="720"/>
                </a:lnTo>
                <a:lnTo>
                  <a:pt x="488" y="721"/>
                </a:lnTo>
                <a:lnTo>
                  <a:pt x="489" y="721"/>
                </a:lnTo>
                <a:lnTo>
                  <a:pt x="490" y="721"/>
                </a:lnTo>
                <a:lnTo>
                  <a:pt x="490" y="722"/>
                </a:lnTo>
                <a:lnTo>
                  <a:pt x="491" y="722"/>
                </a:lnTo>
                <a:lnTo>
                  <a:pt x="491" y="723"/>
                </a:lnTo>
                <a:lnTo>
                  <a:pt x="492" y="723"/>
                </a:lnTo>
                <a:lnTo>
                  <a:pt x="493" y="724"/>
                </a:lnTo>
                <a:lnTo>
                  <a:pt x="494" y="724"/>
                </a:lnTo>
                <a:lnTo>
                  <a:pt x="494" y="725"/>
                </a:lnTo>
                <a:lnTo>
                  <a:pt x="494" y="726"/>
                </a:lnTo>
                <a:lnTo>
                  <a:pt x="495" y="727"/>
                </a:lnTo>
                <a:lnTo>
                  <a:pt x="495" y="728"/>
                </a:lnTo>
                <a:lnTo>
                  <a:pt x="495" y="728"/>
                </a:lnTo>
                <a:lnTo>
                  <a:pt x="497" y="730"/>
                </a:lnTo>
                <a:lnTo>
                  <a:pt x="497" y="731"/>
                </a:lnTo>
                <a:lnTo>
                  <a:pt x="498" y="732"/>
                </a:lnTo>
                <a:lnTo>
                  <a:pt x="499" y="732"/>
                </a:lnTo>
                <a:lnTo>
                  <a:pt x="500" y="733"/>
                </a:lnTo>
                <a:lnTo>
                  <a:pt x="501" y="734"/>
                </a:lnTo>
                <a:lnTo>
                  <a:pt x="502" y="734"/>
                </a:lnTo>
                <a:lnTo>
                  <a:pt x="503" y="734"/>
                </a:lnTo>
                <a:lnTo>
                  <a:pt x="504" y="735"/>
                </a:lnTo>
                <a:lnTo>
                  <a:pt x="504" y="735"/>
                </a:lnTo>
                <a:lnTo>
                  <a:pt x="505" y="735"/>
                </a:lnTo>
                <a:lnTo>
                  <a:pt x="507" y="736"/>
                </a:lnTo>
                <a:lnTo>
                  <a:pt x="508" y="737"/>
                </a:lnTo>
                <a:lnTo>
                  <a:pt x="508" y="738"/>
                </a:lnTo>
                <a:lnTo>
                  <a:pt x="509" y="739"/>
                </a:lnTo>
                <a:lnTo>
                  <a:pt x="510" y="739"/>
                </a:lnTo>
                <a:lnTo>
                  <a:pt x="511" y="739"/>
                </a:lnTo>
                <a:lnTo>
                  <a:pt x="512" y="740"/>
                </a:lnTo>
                <a:lnTo>
                  <a:pt x="513" y="740"/>
                </a:lnTo>
                <a:lnTo>
                  <a:pt x="514" y="741"/>
                </a:lnTo>
                <a:lnTo>
                  <a:pt x="515" y="742"/>
                </a:lnTo>
                <a:lnTo>
                  <a:pt x="516" y="742"/>
                </a:lnTo>
                <a:lnTo>
                  <a:pt x="517" y="742"/>
                </a:lnTo>
                <a:lnTo>
                  <a:pt x="518" y="742"/>
                </a:lnTo>
                <a:lnTo>
                  <a:pt x="519" y="742"/>
                </a:lnTo>
                <a:lnTo>
                  <a:pt x="520" y="742"/>
                </a:lnTo>
                <a:lnTo>
                  <a:pt x="521" y="742"/>
                </a:lnTo>
                <a:lnTo>
                  <a:pt x="521" y="742"/>
                </a:lnTo>
                <a:lnTo>
                  <a:pt x="522" y="742"/>
                </a:lnTo>
                <a:lnTo>
                  <a:pt x="522" y="741"/>
                </a:lnTo>
                <a:lnTo>
                  <a:pt x="522" y="740"/>
                </a:lnTo>
                <a:lnTo>
                  <a:pt x="523" y="740"/>
                </a:lnTo>
                <a:lnTo>
                  <a:pt x="524" y="740"/>
                </a:lnTo>
                <a:lnTo>
                  <a:pt x="524" y="739"/>
                </a:lnTo>
                <a:lnTo>
                  <a:pt x="525" y="739"/>
                </a:lnTo>
                <a:lnTo>
                  <a:pt x="525" y="739"/>
                </a:lnTo>
                <a:lnTo>
                  <a:pt x="526" y="739"/>
                </a:lnTo>
                <a:lnTo>
                  <a:pt x="527" y="739"/>
                </a:lnTo>
                <a:lnTo>
                  <a:pt x="528" y="739"/>
                </a:lnTo>
                <a:lnTo>
                  <a:pt x="529" y="739"/>
                </a:lnTo>
                <a:lnTo>
                  <a:pt x="529" y="739"/>
                </a:lnTo>
                <a:lnTo>
                  <a:pt x="530" y="739"/>
                </a:lnTo>
                <a:lnTo>
                  <a:pt x="531" y="739"/>
                </a:lnTo>
                <a:lnTo>
                  <a:pt x="532" y="739"/>
                </a:lnTo>
                <a:lnTo>
                  <a:pt x="532" y="739"/>
                </a:lnTo>
                <a:lnTo>
                  <a:pt x="533" y="739"/>
                </a:lnTo>
                <a:lnTo>
                  <a:pt x="534" y="739"/>
                </a:lnTo>
                <a:lnTo>
                  <a:pt x="535" y="739"/>
                </a:lnTo>
                <a:lnTo>
                  <a:pt x="536" y="739"/>
                </a:lnTo>
                <a:lnTo>
                  <a:pt x="536" y="740"/>
                </a:lnTo>
                <a:lnTo>
                  <a:pt x="537" y="740"/>
                </a:lnTo>
                <a:lnTo>
                  <a:pt x="538" y="740"/>
                </a:lnTo>
                <a:lnTo>
                  <a:pt x="539" y="741"/>
                </a:lnTo>
                <a:lnTo>
                  <a:pt x="539" y="742"/>
                </a:lnTo>
                <a:lnTo>
                  <a:pt x="540" y="742"/>
                </a:lnTo>
                <a:lnTo>
                  <a:pt x="541" y="742"/>
                </a:lnTo>
                <a:lnTo>
                  <a:pt x="541" y="743"/>
                </a:lnTo>
                <a:lnTo>
                  <a:pt x="542" y="744"/>
                </a:lnTo>
                <a:lnTo>
                  <a:pt x="543" y="744"/>
                </a:lnTo>
                <a:lnTo>
                  <a:pt x="543" y="745"/>
                </a:lnTo>
                <a:lnTo>
                  <a:pt x="543" y="745"/>
                </a:lnTo>
                <a:lnTo>
                  <a:pt x="543" y="746"/>
                </a:lnTo>
                <a:lnTo>
                  <a:pt x="543" y="747"/>
                </a:lnTo>
                <a:lnTo>
                  <a:pt x="543" y="749"/>
                </a:lnTo>
                <a:lnTo>
                  <a:pt x="543" y="749"/>
                </a:lnTo>
                <a:lnTo>
                  <a:pt x="543" y="750"/>
                </a:lnTo>
                <a:lnTo>
                  <a:pt x="543" y="751"/>
                </a:lnTo>
                <a:lnTo>
                  <a:pt x="543" y="752"/>
                </a:lnTo>
                <a:lnTo>
                  <a:pt x="543" y="752"/>
                </a:lnTo>
                <a:lnTo>
                  <a:pt x="543" y="753"/>
                </a:lnTo>
                <a:lnTo>
                  <a:pt x="543" y="755"/>
                </a:lnTo>
                <a:lnTo>
                  <a:pt x="543" y="756"/>
                </a:lnTo>
                <a:lnTo>
                  <a:pt x="544" y="756"/>
                </a:lnTo>
                <a:lnTo>
                  <a:pt x="544" y="757"/>
                </a:lnTo>
                <a:lnTo>
                  <a:pt x="544" y="758"/>
                </a:lnTo>
                <a:lnTo>
                  <a:pt x="544" y="759"/>
                </a:lnTo>
                <a:lnTo>
                  <a:pt x="545" y="759"/>
                </a:lnTo>
                <a:lnTo>
                  <a:pt x="546" y="759"/>
                </a:lnTo>
                <a:lnTo>
                  <a:pt x="546" y="760"/>
                </a:lnTo>
                <a:lnTo>
                  <a:pt x="546" y="761"/>
                </a:lnTo>
                <a:lnTo>
                  <a:pt x="546" y="762"/>
                </a:lnTo>
                <a:lnTo>
                  <a:pt x="546" y="763"/>
                </a:lnTo>
                <a:lnTo>
                  <a:pt x="546" y="763"/>
                </a:lnTo>
                <a:lnTo>
                  <a:pt x="546" y="764"/>
                </a:lnTo>
                <a:lnTo>
                  <a:pt x="546" y="765"/>
                </a:lnTo>
                <a:lnTo>
                  <a:pt x="547" y="765"/>
                </a:lnTo>
                <a:lnTo>
                  <a:pt x="548" y="765"/>
                </a:lnTo>
                <a:lnTo>
                  <a:pt x="549" y="765"/>
                </a:lnTo>
                <a:lnTo>
                  <a:pt x="549" y="766"/>
                </a:lnTo>
                <a:lnTo>
                  <a:pt x="550" y="766"/>
                </a:lnTo>
                <a:lnTo>
                  <a:pt x="550" y="766"/>
                </a:lnTo>
                <a:lnTo>
                  <a:pt x="550" y="767"/>
                </a:lnTo>
                <a:lnTo>
                  <a:pt x="550" y="768"/>
                </a:lnTo>
                <a:lnTo>
                  <a:pt x="551" y="768"/>
                </a:lnTo>
                <a:lnTo>
                  <a:pt x="551" y="769"/>
                </a:lnTo>
                <a:lnTo>
                  <a:pt x="551" y="770"/>
                </a:lnTo>
                <a:lnTo>
                  <a:pt x="552" y="770"/>
                </a:lnTo>
                <a:lnTo>
                  <a:pt x="553" y="770"/>
                </a:lnTo>
                <a:lnTo>
                  <a:pt x="553" y="771"/>
                </a:lnTo>
                <a:lnTo>
                  <a:pt x="553" y="771"/>
                </a:lnTo>
                <a:lnTo>
                  <a:pt x="553" y="772"/>
                </a:lnTo>
                <a:lnTo>
                  <a:pt x="554" y="772"/>
                </a:lnTo>
                <a:lnTo>
                  <a:pt x="554" y="773"/>
                </a:lnTo>
                <a:lnTo>
                  <a:pt x="555" y="773"/>
                </a:lnTo>
                <a:lnTo>
                  <a:pt x="556" y="773"/>
                </a:lnTo>
                <a:lnTo>
                  <a:pt x="557" y="773"/>
                </a:lnTo>
                <a:lnTo>
                  <a:pt x="557" y="773"/>
                </a:lnTo>
                <a:lnTo>
                  <a:pt x="557" y="774"/>
                </a:lnTo>
                <a:lnTo>
                  <a:pt x="557" y="775"/>
                </a:lnTo>
                <a:lnTo>
                  <a:pt x="558" y="775"/>
                </a:lnTo>
                <a:lnTo>
                  <a:pt x="559" y="775"/>
                </a:lnTo>
                <a:lnTo>
                  <a:pt x="559" y="776"/>
                </a:lnTo>
                <a:lnTo>
                  <a:pt x="560" y="776"/>
                </a:lnTo>
                <a:lnTo>
                  <a:pt x="560" y="776"/>
                </a:lnTo>
                <a:lnTo>
                  <a:pt x="561" y="776"/>
                </a:lnTo>
                <a:lnTo>
                  <a:pt x="561" y="777"/>
                </a:lnTo>
                <a:lnTo>
                  <a:pt x="561" y="778"/>
                </a:lnTo>
                <a:lnTo>
                  <a:pt x="561" y="779"/>
                </a:lnTo>
                <a:lnTo>
                  <a:pt x="562" y="779"/>
                </a:lnTo>
                <a:lnTo>
                  <a:pt x="562" y="780"/>
                </a:lnTo>
                <a:lnTo>
                  <a:pt x="562" y="781"/>
                </a:lnTo>
                <a:lnTo>
                  <a:pt x="563" y="781"/>
                </a:lnTo>
                <a:lnTo>
                  <a:pt x="564" y="782"/>
                </a:lnTo>
                <a:lnTo>
                  <a:pt x="564" y="783"/>
                </a:lnTo>
                <a:lnTo>
                  <a:pt x="564" y="783"/>
                </a:lnTo>
                <a:lnTo>
                  <a:pt x="565" y="783"/>
                </a:lnTo>
                <a:lnTo>
                  <a:pt x="565" y="784"/>
                </a:lnTo>
                <a:lnTo>
                  <a:pt x="565" y="785"/>
                </a:lnTo>
                <a:lnTo>
                  <a:pt x="566" y="786"/>
                </a:lnTo>
                <a:lnTo>
                  <a:pt x="566" y="787"/>
                </a:lnTo>
                <a:lnTo>
                  <a:pt x="566" y="787"/>
                </a:lnTo>
                <a:lnTo>
                  <a:pt x="567" y="787"/>
                </a:lnTo>
                <a:lnTo>
                  <a:pt x="567" y="788"/>
                </a:lnTo>
                <a:lnTo>
                  <a:pt x="568" y="789"/>
                </a:lnTo>
                <a:lnTo>
                  <a:pt x="568" y="790"/>
                </a:lnTo>
                <a:lnTo>
                  <a:pt x="568" y="790"/>
                </a:lnTo>
                <a:lnTo>
                  <a:pt x="568" y="790"/>
                </a:lnTo>
                <a:lnTo>
                  <a:pt x="569" y="790"/>
                </a:lnTo>
                <a:lnTo>
                  <a:pt x="570" y="790"/>
                </a:lnTo>
                <a:lnTo>
                  <a:pt x="570" y="791"/>
                </a:lnTo>
                <a:lnTo>
                  <a:pt x="571" y="791"/>
                </a:lnTo>
                <a:lnTo>
                  <a:pt x="570" y="792"/>
                </a:lnTo>
                <a:lnTo>
                  <a:pt x="571" y="792"/>
                </a:lnTo>
                <a:lnTo>
                  <a:pt x="571" y="793"/>
                </a:lnTo>
                <a:lnTo>
                  <a:pt x="571" y="794"/>
                </a:lnTo>
                <a:lnTo>
                  <a:pt x="572" y="794"/>
                </a:lnTo>
                <a:lnTo>
                  <a:pt x="573" y="794"/>
                </a:lnTo>
                <a:lnTo>
                  <a:pt x="574" y="794"/>
                </a:lnTo>
                <a:lnTo>
                  <a:pt x="575" y="794"/>
                </a:lnTo>
                <a:lnTo>
                  <a:pt x="575" y="794"/>
                </a:lnTo>
                <a:lnTo>
                  <a:pt x="576" y="794"/>
                </a:lnTo>
                <a:lnTo>
                  <a:pt x="576" y="794"/>
                </a:lnTo>
                <a:lnTo>
                  <a:pt x="577" y="794"/>
                </a:lnTo>
                <a:lnTo>
                  <a:pt x="577" y="795"/>
                </a:lnTo>
                <a:lnTo>
                  <a:pt x="577" y="796"/>
                </a:lnTo>
                <a:lnTo>
                  <a:pt x="578" y="796"/>
                </a:lnTo>
                <a:lnTo>
                  <a:pt x="578" y="797"/>
                </a:lnTo>
                <a:lnTo>
                  <a:pt x="578" y="797"/>
                </a:lnTo>
                <a:lnTo>
                  <a:pt x="578" y="797"/>
                </a:lnTo>
                <a:lnTo>
                  <a:pt x="578" y="798"/>
                </a:lnTo>
                <a:lnTo>
                  <a:pt x="579" y="798"/>
                </a:lnTo>
                <a:lnTo>
                  <a:pt x="579" y="799"/>
                </a:lnTo>
                <a:lnTo>
                  <a:pt x="579" y="800"/>
                </a:lnTo>
                <a:lnTo>
                  <a:pt x="580" y="801"/>
                </a:lnTo>
                <a:lnTo>
                  <a:pt x="580" y="801"/>
                </a:lnTo>
                <a:lnTo>
                  <a:pt x="581" y="801"/>
                </a:lnTo>
                <a:lnTo>
                  <a:pt x="581" y="802"/>
                </a:lnTo>
                <a:lnTo>
                  <a:pt x="582" y="802"/>
                </a:lnTo>
                <a:lnTo>
                  <a:pt x="582" y="803"/>
                </a:lnTo>
                <a:lnTo>
                  <a:pt x="583" y="804"/>
                </a:lnTo>
                <a:lnTo>
                  <a:pt x="584" y="804"/>
                </a:lnTo>
                <a:lnTo>
                  <a:pt x="584" y="804"/>
                </a:lnTo>
                <a:lnTo>
                  <a:pt x="585" y="804"/>
                </a:lnTo>
                <a:lnTo>
                  <a:pt x="585" y="804"/>
                </a:lnTo>
                <a:lnTo>
                  <a:pt x="586" y="804"/>
                </a:lnTo>
                <a:lnTo>
                  <a:pt x="586" y="805"/>
                </a:lnTo>
                <a:lnTo>
                  <a:pt x="587" y="804"/>
                </a:lnTo>
                <a:lnTo>
                  <a:pt x="588" y="805"/>
                </a:lnTo>
                <a:lnTo>
                  <a:pt x="589" y="805"/>
                </a:lnTo>
                <a:lnTo>
                  <a:pt x="589" y="804"/>
                </a:lnTo>
                <a:lnTo>
                  <a:pt x="589" y="805"/>
                </a:lnTo>
                <a:lnTo>
                  <a:pt x="589" y="805"/>
                </a:lnTo>
                <a:lnTo>
                  <a:pt x="590" y="805"/>
                </a:lnTo>
                <a:lnTo>
                  <a:pt x="591" y="805"/>
                </a:lnTo>
                <a:lnTo>
                  <a:pt x="592" y="806"/>
                </a:lnTo>
                <a:lnTo>
                  <a:pt x="592" y="807"/>
                </a:lnTo>
                <a:lnTo>
                  <a:pt x="592" y="806"/>
                </a:lnTo>
                <a:lnTo>
                  <a:pt x="592" y="807"/>
                </a:lnTo>
                <a:lnTo>
                  <a:pt x="593" y="807"/>
                </a:lnTo>
                <a:lnTo>
                  <a:pt x="593" y="807"/>
                </a:lnTo>
                <a:lnTo>
                  <a:pt x="594" y="807"/>
                </a:lnTo>
                <a:lnTo>
                  <a:pt x="595" y="807"/>
                </a:lnTo>
                <a:lnTo>
                  <a:pt x="595" y="808"/>
                </a:lnTo>
                <a:lnTo>
                  <a:pt x="596" y="808"/>
                </a:lnTo>
                <a:lnTo>
                  <a:pt x="596" y="808"/>
                </a:lnTo>
                <a:lnTo>
                  <a:pt x="596" y="809"/>
                </a:lnTo>
                <a:lnTo>
                  <a:pt x="597" y="809"/>
                </a:lnTo>
                <a:lnTo>
                  <a:pt x="598" y="809"/>
                </a:lnTo>
                <a:lnTo>
                  <a:pt x="599" y="809"/>
                </a:lnTo>
                <a:lnTo>
                  <a:pt x="599" y="810"/>
                </a:lnTo>
                <a:lnTo>
                  <a:pt x="599" y="810"/>
                </a:lnTo>
                <a:lnTo>
                  <a:pt x="599" y="811"/>
                </a:lnTo>
                <a:lnTo>
                  <a:pt x="600" y="811"/>
                </a:lnTo>
                <a:lnTo>
                  <a:pt x="600" y="811"/>
                </a:lnTo>
                <a:lnTo>
                  <a:pt x="600" y="812"/>
                </a:lnTo>
                <a:lnTo>
                  <a:pt x="599" y="812"/>
                </a:lnTo>
                <a:lnTo>
                  <a:pt x="599" y="813"/>
                </a:lnTo>
                <a:lnTo>
                  <a:pt x="600" y="813"/>
                </a:lnTo>
                <a:lnTo>
                  <a:pt x="600" y="814"/>
                </a:lnTo>
                <a:lnTo>
                  <a:pt x="601" y="814"/>
                </a:lnTo>
                <a:lnTo>
                  <a:pt x="603" y="815"/>
                </a:lnTo>
                <a:lnTo>
                  <a:pt x="603" y="815"/>
                </a:lnTo>
                <a:lnTo>
                  <a:pt x="604" y="816"/>
                </a:lnTo>
                <a:lnTo>
                  <a:pt x="605" y="817"/>
                </a:lnTo>
                <a:lnTo>
                  <a:pt x="606" y="818"/>
                </a:lnTo>
                <a:lnTo>
                  <a:pt x="606" y="818"/>
                </a:lnTo>
                <a:lnTo>
                  <a:pt x="607" y="820"/>
                </a:lnTo>
                <a:lnTo>
                  <a:pt x="607" y="821"/>
                </a:lnTo>
                <a:lnTo>
                  <a:pt x="608" y="821"/>
                </a:lnTo>
                <a:lnTo>
                  <a:pt x="608" y="822"/>
                </a:lnTo>
                <a:lnTo>
                  <a:pt x="608" y="823"/>
                </a:lnTo>
                <a:lnTo>
                  <a:pt x="609" y="825"/>
                </a:lnTo>
                <a:lnTo>
                  <a:pt x="609" y="825"/>
                </a:lnTo>
                <a:lnTo>
                  <a:pt x="609" y="826"/>
                </a:lnTo>
                <a:lnTo>
                  <a:pt x="609" y="827"/>
                </a:lnTo>
                <a:lnTo>
                  <a:pt x="609" y="828"/>
                </a:lnTo>
                <a:lnTo>
                  <a:pt x="609" y="828"/>
                </a:lnTo>
                <a:lnTo>
                  <a:pt x="608" y="829"/>
                </a:lnTo>
                <a:lnTo>
                  <a:pt x="608" y="830"/>
                </a:lnTo>
                <a:lnTo>
                  <a:pt x="608" y="831"/>
                </a:lnTo>
                <a:lnTo>
                  <a:pt x="607" y="832"/>
                </a:lnTo>
                <a:lnTo>
                  <a:pt x="607" y="832"/>
                </a:lnTo>
                <a:lnTo>
                  <a:pt x="606" y="833"/>
                </a:lnTo>
                <a:lnTo>
                  <a:pt x="606" y="835"/>
                </a:lnTo>
                <a:lnTo>
                  <a:pt x="605" y="835"/>
                </a:lnTo>
                <a:lnTo>
                  <a:pt x="604" y="836"/>
                </a:lnTo>
                <a:lnTo>
                  <a:pt x="603" y="837"/>
                </a:lnTo>
                <a:lnTo>
                  <a:pt x="603" y="838"/>
                </a:lnTo>
                <a:lnTo>
                  <a:pt x="603" y="838"/>
                </a:lnTo>
                <a:lnTo>
                  <a:pt x="601" y="839"/>
                </a:lnTo>
                <a:lnTo>
                  <a:pt x="601" y="840"/>
                </a:lnTo>
                <a:lnTo>
                  <a:pt x="600" y="840"/>
                </a:lnTo>
                <a:lnTo>
                  <a:pt x="600" y="841"/>
                </a:lnTo>
                <a:lnTo>
                  <a:pt x="599" y="841"/>
                </a:lnTo>
                <a:lnTo>
                  <a:pt x="599" y="842"/>
                </a:lnTo>
                <a:lnTo>
                  <a:pt x="598" y="842"/>
                </a:lnTo>
                <a:lnTo>
                  <a:pt x="597" y="842"/>
                </a:lnTo>
                <a:lnTo>
                  <a:pt x="597" y="842"/>
                </a:lnTo>
                <a:lnTo>
                  <a:pt x="597" y="843"/>
                </a:lnTo>
                <a:lnTo>
                  <a:pt x="596" y="843"/>
                </a:lnTo>
                <a:lnTo>
                  <a:pt x="596" y="844"/>
                </a:lnTo>
                <a:lnTo>
                  <a:pt x="596" y="845"/>
                </a:lnTo>
                <a:lnTo>
                  <a:pt x="596" y="845"/>
                </a:lnTo>
                <a:lnTo>
                  <a:pt x="595" y="845"/>
                </a:lnTo>
                <a:lnTo>
                  <a:pt x="593" y="846"/>
                </a:lnTo>
                <a:lnTo>
                  <a:pt x="592" y="846"/>
                </a:lnTo>
                <a:lnTo>
                  <a:pt x="592" y="847"/>
                </a:lnTo>
                <a:lnTo>
                  <a:pt x="592" y="848"/>
                </a:lnTo>
                <a:lnTo>
                  <a:pt x="592" y="849"/>
                </a:lnTo>
                <a:lnTo>
                  <a:pt x="591" y="849"/>
                </a:lnTo>
                <a:lnTo>
                  <a:pt x="591" y="849"/>
                </a:lnTo>
                <a:lnTo>
                  <a:pt x="590" y="849"/>
                </a:lnTo>
                <a:lnTo>
                  <a:pt x="589" y="849"/>
                </a:lnTo>
                <a:lnTo>
                  <a:pt x="589" y="849"/>
                </a:lnTo>
                <a:lnTo>
                  <a:pt x="588" y="849"/>
                </a:lnTo>
                <a:lnTo>
                  <a:pt x="587" y="849"/>
                </a:lnTo>
                <a:lnTo>
                  <a:pt x="586" y="849"/>
                </a:lnTo>
                <a:lnTo>
                  <a:pt x="585" y="849"/>
                </a:lnTo>
                <a:lnTo>
                  <a:pt x="585" y="850"/>
                </a:lnTo>
                <a:lnTo>
                  <a:pt x="585" y="851"/>
                </a:lnTo>
                <a:lnTo>
                  <a:pt x="584" y="851"/>
                </a:lnTo>
                <a:lnTo>
                  <a:pt x="584" y="852"/>
                </a:lnTo>
                <a:lnTo>
                  <a:pt x="583" y="852"/>
                </a:lnTo>
                <a:lnTo>
                  <a:pt x="583" y="853"/>
                </a:lnTo>
                <a:lnTo>
                  <a:pt x="583" y="854"/>
                </a:lnTo>
                <a:lnTo>
                  <a:pt x="582" y="854"/>
                </a:lnTo>
                <a:lnTo>
                  <a:pt x="582" y="855"/>
                </a:lnTo>
                <a:lnTo>
                  <a:pt x="580" y="856"/>
                </a:lnTo>
                <a:lnTo>
                  <a:pt x="579" y="856"/>
                </a:lnTo>
                <a:lnTo>
                  <a:pt x="579" y="856"/>
                </a:lnTo>
                <a:lnTo>
                  <a:pt x="578" y="856"/>
                </a:lnTo>
                <a:lnTo>
                  <a:pt x="578" y="856"/>
                </a:lnTo>
                <a:lnTo>
                  <a:pt x="578" y="857"/>
                </a:lnTo>
                <a:lnTo>
                  <a:pt x="577" y="857"/>
                </a:lnTo>
                <a:lnTo>
                  <a:pt x="576" y="858"/>
                </a:lnTo>
                <a:lnTo>
                  <a:pt x="575" y="858"/>
                </a:lnTo>
                <a:lnTo>
                  <a:pt x="575" y="858"/>
                </a:lnTo>
                <a:lnTo>
                  <a:pt x="574" y="858"/>
                </a:lnTo>
                <a:lnTo>
                  <a:pt x="573" y="858"/>
                </a:lnTo>
                <a:lnTo>
                  <a:pt x="572" y="858"/>
                </a:lnTo>
                <a:lnTo>
                  <a:pt x="571" y="859"/>
                </a:lnTo>
                <a:lnTo>
                  <a:pt x="571" y="859"/>
                </a:lnTo>
                <a:lnTo>
                  <a:pt x="570" y="859"/>
                </a:lnTo>
                <a:lnTo>
                  <a:pt x="570" y="860"/>
                </a:lnTo>
                <a:lnTo>
                  <a:pt x="568" y="860"/>
                </a:lnTo>
                <a:lnTo>
                  <a:pt x="568" y="861"/>
                </a:lnTo>
                <a:lnTo>
                  <a:pt x="568" y="861"/>
                </a:lnTo>
                <a:lnTo>
                  <a:pt x="567" y="861"/>
                </a:lnTo>
                <a:lnTo>
                  <a:pt x="567" y="862"/>
                </a:lnTo>
                <a:lnTo>
                  <a:pt x="566" y="862"/>
                </a:lnTo>
                <a:lnTo>
                  <a:pt x="565" y="863"/>
                </a:lnTo>
                <a:lnTo>
                  <a:pt x="565" y="863"/>
                </a:lnTo>
                <a:lnTo>
                  <a:pt x="564" y="863"/>
                </a:lnTo>
                <a:lnTo>
                  <a:pt x="564" y="864"/>
                </a:lnTo>
                <a:lnTo>
                  <a:pt x="564" y="864"/>
                </a:lnTo>
                <a:lnTo>
                  <a:pt x="564" y="865"/>
                </a:lnTo>
                <a:lnTo>
                  <a:pt x="563" y="865"/>
                </a:lnTo>
                <a:lnTo>
                  <a:pt x="562" y="865"/>
                </a:lnTo>
                <a:lnTo>
                  <a:pt x="561" y="865"/>
                </a:lnTo>
                <a:lnTo>
                  <a:pt x="560" y="866"/>
                </a:lnTo>
                <a:lnTo>
                  <a:pt x="560" y="866"/>
                </a:lnTo>
                <a:lnTo>
                  <a:pt x="559" y="866"/>
                </a:lnTo>
                <a:lnTo>
                  <a:pt x="559" y="865"/>
                </a:lnTo>
                <a:lnTo>
                  <a:pt x="558" y="865"/>
                </a:lnTo>
                <a:lnTo>
                  <a:pt x="557" y="866"/>
                </a:lnTo>
                <a:lnTo>
                  <a:pt x="557" y="866"/>
                </a:lnTo>
                <a:lnTo>
                  <a:pt x="557" y="867"/>
                </a:lnTo>
                <a:lnTo>
                  <a:pt x="556" y="867"/>
                </a:lnTo>
                <a:lnTo>
                  <a:pt x="555" y="868"/>
                </a:lnTo>
                <a:lnTo>
                  <a:pt x="553" y="868"/>
                </a:lnTo>
                <a:lnTo>
                  <a:pt x="553" y="869"/>
                </a:lnTo>
                <a:lnTo>
                  <a:pt x="552" y="869"/>
                </a:lnTo>
                <a:lnTo>
                  <a:pt x="551" y="869"/>
                </a:lnTo>
                <a:lnTo>
                  <a:pt x="550" y="869"/>
                </a:lnTo>
                <a:lnTo>
                  <a:pt x="550" y="869"/>
                </a:lnTo>
                <a:lnTo>
                  <a:pt x="550" y="870"/>
                </a:lnTo>
                <a:lnTo>
                  <a:pt x="550" y="871"/>
                </a:lnTo>
                <a:lnTo>
                  <a:pt x="550" y="872"/>
                </a:lnTo>
                <a:lnTo>
                  <a:pt x="550" y="873"/>
                </a:lnTo>
                <a:lnTo>
                  <a:pt x="549" y="873"/>
                </a:lnTo>
                <a:lnTo>
                  <a:pt x="548" y="874"/>
                </a:lnTo>
                <a:lnTo>
                  <a:pt x="548" y="875"/>
                </a:lnTo>
                <a:lnTo>
                  <a:pt x="548" y="876"/>
                </a:lnTo>
                <a:lnTo>
                  <a:pt x="548" y="876"/>
                </a:lnTo>
                <a:lnTo>
                  <a:pt x="549" y="876"/>
                </a:lnTo>
                <a:lnTo>
                  <a:pt x="549" y="877"/>
                </a:lnTo>
                <a:lnTo>
                  <a:pt x="550" y="879"/>
                </a:lnTo>
                <a:lnTo>
                  <a:pt x="550" y="880"/>
                </a:lnTo>
                <a:lnTo>
                  <a:pt x="550" y="881"/>
                </a:lnTo>
                <a:lnTo>
                  <a:pt x="551" y="882"/>
                </a:lnTo>
                <a:lnTo>
                  <a:pt x="551" y="883"/>
                </a:lnTo>
                <a:lnTo>
                  <a:pt x="551" y="883"/>
                </a:lnTo>
                <a:lnTo>
                  <a:pt x="551" y="884"/>
                </a:lnTo>
                <a:lnTo>
                  <a:pt x="551" y="885"/>
                </a:lnTo>
                <a:lnTo>
                  <a:pt x="551" y="886"/>
                </a:lnTo>
                <a:lnTo>
                  <a:pt x="551" y="887"/>
                </a:lnTo>
                <a:lnTo>
                  <a:pt x="551" y="888"/>
                </a:lnTo>
                <a:lnTo>
                  <a:pt x="551" y="889"/>
                </a:lnTo>
                <a:lnTo>
                  <a:pt x="551" y="890"/>
                </a:lnTo>
                <a:lnTo>
                  <a:pt x="552" y="890"/>
                </a:lnTo>
                <a:lnTo>
                  <a:pt x="552" y="890"/>
                </a:lnTo>
                <a:lnTo>
                  <a:pt x="553" y="891"/>
                </a:lnTo>
                <a:lnTo>
                  <a:pt x="553" y="892"/>
                </a:lnTo>
                <a:lnTo>
                  <a:pt x="553" y="892"/>
                </a:lnTo>
                <a:lnTo>
                  <a:pt x="553" y="893"/>
                </a:lnTo>
                <a:lnTo>
                  <a:pt x="553" y="894"/>
                </a:lnTo>
                <a:lnTo>
                  <a:pt x="553" y="894"/>
                </a:lnTo>
                <a:lnTo>
                  <a:pt x="554" y="894"/>
                </a:lnTo>
                <a:lnTo>
                  <a:pt x="555" y="894"/>
                </a:lnTo>
                <a:lnTo>
                  <a:pt x="556" y="894"/>
                </a:lnTo>
                <a:lnTo>
                  <a:pt x="556" y="895"/>
                </a:lnTo>
                <a:lnTo>
                  <a:pt x="556" y="896"/>
                </a:lnTo>
                <a:lnTo>
                  <a:pt x="557" y="896"/>
                </a:lnTo>
                <a:lnTo>
                  <a:pt x="557" y="896"/>
                </a:lnTo>
                <a:lnTo>
                  <a:pt x="557" y="897"/>
                </a:lnTo>
                <a:lnTo>
                  <a:pt x="558" y="897"/>
                </a:lnTo>
                <a:lnTo>
                  <a:pt x="557" y="897"/>
                </a:lnTo>
                <a:lnTo>
                  <a:pt x="557" y="897"/>
                </a:lnTo>
                <a:lnTo>
                  <a:pt x="557" y="897"/>
                </a:lnTo>
                <a:lnTo>
                  <a:pt x="557" y="898"/>
                </a:lnTo>
                <a:lnTo>
                  <a:pt x="557" y="897"/>
                </a:lnTo>
                <a:lnTo>
                  <a:pt x="558" y="898"/>
                </a:lnTo>
                <a:lnTo>
                  <a:pt x="558" y="899"/>
                </a:lnTo>
                <a:lnTo>
                  <a:pt x="559" y="899"/>
                </a:lnTo>
                <a:lnTo>
                  <a:pt x="559" y="898"/>
                </a:lnTo>
                <a:lnTo>
                  <a:pt x="560" y="898"/>
                </a:lnTo>
                <a:lnTo>
                  <a:pt x="560" y="900"/>
                </a:lnTo>
                <a:lnTo>
                  <a:pt x="560" y="900"/>
                </a:lnTo>
                <a:lnTo>
                  <a:pt x="561" y="900"/>
                </a:lnTo>
                <a:lnTo>
                  <a:pt x="561" y="901"/>
                </a:lnTo>
                <a:lnTo>
                  <a:pt x="562" y="901"/>
                </a:lnTo>
                <a:lnTo>
                  <a:pt x="562" y="902"/>
                </a:lnTo>
                <a:lnTo>
                  <a:pt x="563" y="903"/>
                </a:lnTo>
                <a:lnTo>
                  <a:pt x="563" y="904"/>
                </a:lnTo>
                <a:lnTo>
                  <a:pt x="563" y="904"/>
                </a:lnTo>
                <a:lnTo>
                  <a:pt x="563" y="905"/>
                </a:lnTo>
                <a:lnTo>
                  <a:pt x="562" y="907"/>
                </a:lnTo>
                <a:lnTo>
                  <a:pt x="562" y="909"/>
                </a:lnTo>
                <a:lnTo>
                  <a:pt x="562" y="910"/>
                </a:lnTo>
                <a:lnTo>
                  <a:pt x="561" y="911"/>
                </a:lnTo>
                <a:lnTo>
                  <a:pt x="560" y="911"/>
                </a:lnTo>
                <a:lnTo>
                  <a:pt x="560" y="912"/>
                </a:lnTo>
                <a:lnTo>
                  <a:pt x="560" y="913"/>
                </a:lnTo>
                <a:lnTo>
                  <a:pt x="560" y="913"/>
                </a:lnTo>
                <a:lnTo>
                  <a:pt x="560" y="914"/>
                </a:lnTo>
                <a:lnTo>
                  <a:pt x="560" y="914"/>
                </a:lnTo>
                <a:lnTo>
                  <a:pt x="560" y="915"/>
                </a:lnTo>
                <a:lnTo>
                  <a:pt x="560" y="916"/>
                </a:lnTo>
                <a:lnTo>
                  <a:pt x="560" y="917"/>
                </a:lnTo>
                <a:lnTo>
                  <a:pt x="560" y="918"/>
                </a:lnTo>
                <a:lnTo>
                  <a:pt x="560" y="918"/>
                </a:lnTo>
                <a:lnTo>
                  <a:pt x="560" y="919"/>
                </a:lnTo>
                <a:lnTo>
                  <a:pt x="560" y="920"/>
                </a:lnTo>
                <a:lnTo>
                  <a:pt x="560" y="921"/>
                </a:lnTo>
                <a:lnTo>
                  <a:pt x="560" y="921"/>
                </a:lnTo>
                <a:lnTo>
                  <a:pt x="560" y="922"/>
                </a:lnTo>
                <a:lnTo>
                  <a:pt x="559" y="923"/>
                </a:lnTo>
                <a:lnTo>
                  <a:pt x="558" y="923"/>
                </a:lnTo>
                <a:lnTo>
                  <a:pt x="557" y="924"/>
                </a:lnTo>
                <a:lnTo>
                  <a:pt x="557" y="924"/>
                </a:lnTo>
                <a:lnTo>
                  <a:pt x="557" y="925"/>
                </a:lnTo>
                <a:lnTo>
                  <a:pt x="556" y="925"/>
                </a:lnTo>
                <a:lnTo>
                  <a:pt x="555" y="926"/>
                </a:lnTo>
                <a:lnTo>
                  <a:pt x="554" y="926"/>
                </a:lnTo>
                <a:lnTo>
                  <a:pt x="553" y="928"/>
                </a:lnTo>
                <a:lnTo>
                  <a:pt x="553" y="929"/>
                </a:lnTo>
                <a:lnTo>
                  <a:pt x="553" y="930"/>
                </a:lnTo>
                <a:lnTo>
                  <a:pt x="553" y="931"/>
                </a:lnTo>
                <a:lnTo>
                  <a:pt x="553" y="931"/>
                </a:lnTo>
                <a:lnTo>
                  <a:pt x="553" y="932"/>
                </a:lnTo>
                <a:lnTo>
                  <a:pt x="553" y="933"/>
                </a:lnTo>
                <a:lnTo>
                  <a:pt x="553" y="933"/>
                </a:lnTo>
                <a:lnTo>
                  <a:pt x="553" y="935"/>
                </a:lnTo>
                <a:lnTo>
                  <a:pt x="553" y="935"/>
                </a:lnTo>
                <a:lnTo>
                  <a:pt x="553" y="936"/>
                </a:lnTo>
                <a:lnTo>
                  <a:pt x="553" y="937"/>
                </a:lnTo>
                <a:lnTo>
                  <a:pt x="553" y="938"/>
                </a:lnTo>
                <a:lnTo>
                  <a:pt x="553" y="938"/>
                </a:lnTo>
                <a:lnTo>
                  <a:pt x="553" y="939"/>
                </a:lnTo>
                <a:lnTo>
                  <a:pt x="553" y="940"/>
                </a:lnTo>
                <a:lnTo>
                  <a:pt x="553" y="941"/>
                </a:lnTo>
                <a:lnTo>
                  <a:pt x="554" y="942"/>
                </a:lnTo>
                <a:lnTo>
                  <a:pt x="554" y="942"/>
                </a:lnTo>
                <a:lnTo>
                  <a:pt x="555" y="942"/>
                </a:lnTo>
                <a:lnTo>
                  <a:pt x="556" y="943"/>
                </a:lnTo>
                <a:lnTo>
                  <a:pt x="557" y="944"/>
                </a:lnTo>
                <a:lnTo>
                  <a:pt x="557" y="945"/>
                </a:lnTo>
                <a:lnTo>
                  <a:pt x="557" y="945"/>
                </a:lnTo>
                <a:lnTo>
                  <a:pt x="556" y="945"/>
                </a:lnTo>
                <a:lnTo>
                  <a:pt x="555" y="946"/>
                </a:lnTo>
                <a:lnTo>
                  <a:pt x="554" y="947"/>
                </a:lnTo>
                <a:lnTo>
                  <a:pt x="553" y="947"/>
                </a:lnTo>
                <a:lnTo>
                  <a:pt x="553" y="948"/>
                </a:lnTo>
                <a:lnTo>
                  <a:pt x="552" y="949"/>
                </a:lnTo>
                <a:lnTo>
                  <a:pt x="551" y="949"/>
                </a:lnTo>
                <a:lnTo>
                  <a:pt x="550" y="949"/>
                </a:lnTo>
                <a:lnTo>
                  <a:pt x="550" y="950"/>
                </a:lnTo>
                <a:lnTo>
                  <a:pt x="550" y="949"/>
                </a:lnTo>
                <a:lnTo>
                  <a:pt x="549" y="949"/>
                </a:lnTo>
                <a:lnTo>
                  <a:pt x="548" y="949"/>
                </a:lnTo>
                <a:lnTo>
                  <a:pt x="547" y="949"/>
                </a:lnTo>
                <a:lnTo>
                  <a:pt x="546" y="949"/>
                </a:lnTo>
                <a:lnTo>
                  <a:pt x="546" y="949"/>
                </a:lnTo>
                <a:lnTo>
                  <a:pt x="546" y="949"/>
                </a:lnTo>
                <a:lnTo>
                  <a:pt x="545" y="950"/>
                </a:lnTo>
                <a:lnTo>
                  <a:pt x="544" y="950"/>
                </a:lnTo>
                <a:lnTo>
                  <a:pt x="544" y="951"/>
                </a:lnTo>
                <a:lnTo>
                  <a:pt x="543" y="952"/>
                </a:lnTo>
                <a:lnTo>
                  <a:pt x="543" y="952"/>
                </a:lnTo>
                <a:lnTo>
                  <a:pt x="543" y="953"/>
                </a:lnTo>
                <a:lnTo>
                  <a:pt x="542" y="953"/>
                </a:lnTo>
                <a:lnTo>
                  <a:pt x="541" y="953"/>
                </a:lnTo>
                <a:lnTo>
                  <a:pt x="539" y="954"/>
                </a:lnTo>
                <a:lnTo>
                  <a:pt x="539" y="954"/>
                </a:lnTo>
                <a:lnTo>
                  <a:pt x="538" y="954"/>
                </a:lnTo>
                <a:lnTo>
                  <a:pt x="537" y="955"/>
                </a:lnTo>
                <a:lnTo>
                  <a:pt x="536" y="955"/>
                </a:lnTo>
                <a:lnTo>
                  <a:pt x="536" y="955"/>
                </a:lnTo>
                <a:lnTo>
                  <a:pt x="535" y="955"/>
                </a:lnTo>
                <a:lnTo>
                  <a:pt x="535" y="956"/>
                </a:lnTo>
                <a:lnTo>
                  <a:pt x="534" y="956"/>
                </a:lnTo>
                <a:lnTo>
                  <a:pt x="534" y="957"/>
                </a:lnTo>
                <a:lnTo>
                  <a:pt x="533" y="957"/>
                </a:lnTo>
                <a:lnTo>
                  <a:pt x="532" y="958"/>
                </a:lnTo>
                <a:lnTo>
                  <a:pt x="532" y="959"/>
                </a:lnTo>
                <a:lnTo>
                  <a:pt x="532" y="959"/>
                </a:lnTo>
                <a:lnTo>
                  <a:pt x="532" y="959"/>
                </a:lnTo>
                <a:lnTo>
                  <a:pt x="532" y="960"/>
                </a:lnTo>
                <a:lnTo>
                  <a:pt x="532" y="961"/>
                </a:lnTo>
                <a:lnTo>
                  <a:pt x="532" y="962"/>
                </a:lnTo>
                <a:lnTo>
                  <a:pt x="532" y="963"/>
                </a:lnTo>
                <a:lnTo>
                  <a:pt x="532" y="964"/>
                </a:lnTo>
                <a:lnTo>
                  <a:pt x="532" y="965"/>
                </a:lnTo>
                <a:lnTo>
                  <a:pt x="532" y="966"/>
                </a:lnTo>
                <a:lnTo>
                  <a:pt x="532" y="967"/>
                </a:lnTo>
                <a:lnTo>
                  <a:pt x="532" y="968"/>
                </a:lnTo>
                <a:lnTo>
                  <a:pt x="532" y="969"/>
                </a:lnTo>
                <a:lnTo>
                  <a:pt x="532" y="969"/>
                </a:lnTo>
                <a:lnTo>
                  <a:pt x="532" y="970"/>
                </a:lnTo>
                <a:lnTo>
                  <a:pt x="532" y="972"/>
                </a:lnTo>
                <a:lnTo>
                  <a:pt x="533" y="973"/>
                </a:lnTo>
                <a:lnTo>
                  <a:pt x="533" y="973"/>
                </a:lnTo>
                <a:lnTo>
                  <a:pt x="533" y="974"/>
                </a:lnTo>
                <a:lnTo>
                  <a:pt x="533" y="975"/>
                </a:lnTo>
                <a:lnTo>
                  <a:pt x="533" y="976"/>
                </a:lnTo>
                <a:lnTo>
                  <a:pt x="533" y="976"/>
                </a:lnTo>
                <a:lnTo>
                  <a:pt x="533" y="978"/>
                </a:lnTo>
                <a:lnTo>
                  <a:pt x="534" y="978"/>
                </a:lnTo>
                <a:lnTo>
                  <a:pt x="534" y="979"/>
                </a:lnTo>
                <a:lnTo>
                  <a:pt x="533" y="980"/>
                </a:lnTo>
                <a:lnTo>
                  <a:pt x="533" y="980"/>
                </a:lnTo>
                <a:lnTo>
                  <a:pt x="533" y="981"/>
                </a:lnTo>
                <a:lnTo>
                  <a:pt x="533" y="982"/>
                </a:lnTo>
                <a:lnTo>
                  <a:pt x="533" y="983"/>
                </a:lnTo>
                <a:lnTo>
                  <a:pt x="533" y="983"/>
                </a:lnTo>
                <a:lnTo>
                  <a:pt x="533" y="984"/>
                </a:lnTo>
                <a:lnTo>
                  <a:pt x="533" y="985"/>
                </a:lnTo>
                <a:lnTo>
                  <a:pt x="534" y="986"/>
                </a:lnTo>
                <a:lnTo>
                  <a:pt x="534" y="987"/>
                </a:lnTo>
                <a:lnTo>
                  <a:pt x="534" y="988"/>
                </a:lnTo>
                <a:lnTo>
                  <a:pt x="534" y="989"/>
                </a:lnTo>
                <a:lnTo>
                  <a:pt x="534" y="990"/>
                </a:lnTo>
                <a:lnTo>
                  <a:pt x="535" y="990"/>
                </a:lnTo>
                <a:lnTo>
                  <a:pt x="535" y="991"/>
                </a:lnTo>
                <a:lnTo>
                  <a:pt x="534" y="991"/>
                </a:lnTo>
                <a:lnTo>
                  <a:pt x="534" y="992"/>
                </a:lnTo>
                <a:lnTo>
                  <a:pt x="534" y="993"/>
                </a:lnTo>
                <a:lnTo>
                  <a:pt x="534" y="993"/>
                </a:lnTo>
                <a:lnTo>
                  <a:pt x="534" y="995"/>
                </a:lnTo>
                <a:lnTo>
                  <a:pt x="534" y="996"/>
                </a:lnTo>
                <a:lnTo>
                  <a:pt x="533" y="996"/>
                </a:lnTo>
                <a:lnTo>
                  <a:pt x="532" y="996"/>
                </a:lnTo>
                <a:lnTo>
                  <a:pt x="532" y="995"/>
                </a:lnTo>
                <a:lnTo>
                  <a:pt x="531" y="995"/>
                </a:lnTo>
                <a:lnTo>
                  <a:pt x="530" y="995"/>
                </a:lnTo>
                <a:lnTo>
                  <a:pt x="530" y="996"/>
                </a:lnTo>
                <a:lnTo>
                  <a:pt x="529" y="997"/>
                </a:lnTo>
                <a:lnTo>
                  <a:pt x="529" y="997"/>
                </a:lnTo>
                <a:lnTo>
                  <a:pt x="528" y="998"/>
                </a:lnTo>
                <a:lnTo>
                  <a:pt x="528" y="999"/>
                </a:lnTo>
                <a:lnTo>
                  <a:pt x="527" y="999"/>
                </a:lnTo>
                <a:lnTo>
                  <a:pt x="527" y="1000"/>
                </a:lnTo>
                <a:lnTo>
                  <a:pt x="526" y="1000"/>
                </a:lnTo>
                <a:lnTo>
                  <a:pt x="526" y="1000"/>
                </a:lnTo>
                <a:lnTo>
                  <a:pt x="526" y="1001"/>
                </a:lnTo>
                <a:lnTo>
                  <a:pt x="525" y="1001"/>
                </a:lnTo>
                <a:lnTo>
                  <a:pt x="525" y="1002"/>
                </a:lnTo>
                <a:lnTo>
                  <a:pt x="525" y="1003"/>
                </a:lnTo>
                <a:lnTo>
                  <a:pt x="524" y="1003"/>
                </a:lnTo>
                <a:lnTo>
                  <a:pt x="524" y="1004"/>
                </a:lnTo>
                <a:lnTo>
                  <a:pt x="524" y="1004"/>
                </a:lnTo>
                <a:lnTo>
                  <a:pt x="523" y="1004"/>
                </a:lnTo>
                <a:lnTo>
                  <a:pt x="523" y="1005"/>
                </a:lnTo>
                <a:lnTo>
                  <a:pt x="522" y="1006"/>
                </a:lnTo>
                <a:lnTo>
                  <a:pt x="522" y="1007"/>
                </a:lnTo>
                <a:lnTo>
                  <a:pt x="522" y="1007"/>
                </a:lnTo>
                <a:lnTo>
                  <a:pt x="522" y="1009"/>
                </a:lnTo>
                <a:lnTo>
                  <a:pt x="522" y="1010"/>
                </a:lnTo>
                <a:lnTo>
                  <a:pt x="522" y="1011"/>
                </a:lnTo>
                <a:lnTo>
                  <a:pt x="521" y="1011"/>
                </a:lnTo>
                <a:lnTo>
                  <a:pt x="521" y="1011"/>
                </a:lnTo>
                <a:lnTo>
                  <a:pt x="520" y="1011"/>
                </a:lnTo>
                <a:lnTo>
                  <a:pt x="520" y="1012"/>
                </a:lnTo>
                <a:lnTo>
                  <a:pt x="520" y="1014"/>
                </a:lnTo>
                <a:lnTo>
                  <a:pt x="520" y="1015"/>
                </a:lnTo>
                <a:lnTo>
                  <a:pt x="519" y="1015"/>
                </a:lnTo>
                <a:lnTo>
                  <a:pt x="519" y="1016"/>
                </a:lnTo>
                <a:lnTo>
                  <a:pt x="519" y="1017"/>
                </a:lnTo>
                <a:lnTo>
                  <a:pt x="519" y="1018"/>
                </a:lnTo>
                <a:lnTo>
                  <a:pt x="518" y="1018"/>
                </a:lnTo>
                <a:lnTo>
                  <a:pt x="518" y="1019"/>
                </a:lnTo>
                <a:lnTo>
                  <a:pt x="517" y="1019"/>
                </a:lnTo>
                <a:lnTo>
                  <a:pt x="516" y="1019"/>
                </a:lnTo>
                <a:lnTo>
                  <a:pt x="516" y="1020"/>
                </a:lnTo>
                <a:lnTo>
                  <a:pt x="515" y="1020"/>
                </a:lnTo>
                <a:lnTo>
                  <a:pt x="515" y="1020"/>
                </a:lnTo>
                <a:lnTo>
                  <a:pt x="514" y="1020"/>
                </a:lnTo>
                <a:lnTo>
                  <a:pt x="513" y="1020"/>
                </a:lnTo>
                <a:lnTo>
                  <a:pt x="511" y="1019"/>
                </a:lnTo>
                <a:lnTo>
                  <a:pt x="511" y="1019"/>
                </a:lnTo>
                <a:lnTo>
                  <a:pt x="510" y="1018"/>
                </a:lnTo>
                <a:lnTo>
                  <a:pt x="509" y="1018"/>
                </a:lnTo>
                <a:lnTo>
                  <a:pt x="508" y="1018"/>
                </a:lnTo>
                <a:lnTo>
                  <a:pt x="508" y="1018"/>
                </a:lnTo>
                <a:lnTo>
                  <a:pt x="507" y="1018"/>
                </a:lnTo>
                <a:lnTo>
                  <a:pt x="506" y="1018"/>
                </a:lnTo>
                <a:lnTo>
                  <a:pt x="506" y="1017"/>
                </a:lnTo>
                <a:lnTo>
                  <a:pt x="505" y="1017"/>
                </a:lnTo>
                <a:lnTo>
                  <a:pt x="504" y="1016"/>
                </a:lnTo>
                <a:lnTo>
                  <a:pt x="503" y="1016"/>
                </a:lnTo>
                <a:lnTo>
                  <a:pt x="503" y="1015"/>
                </a:lnTo>
                <a:lnTo>
                  <a:pt x="502" y="1015"/>
                </a:lnTo>
                <a:lnTo>
                  <a:pt x="501" y="1015"/>
                </a:lnTo>
                <a:lnTo>
                  <a:pt x="501" y="1015"/>
                </a:lnTo>
                <a:lnTo>
                  <a:pt x="500" y="1015"/>
                </a:lnTo>
                <a:lnTo>
                  <a:pt x="499" y="1015"/>
                </a:lnTo>
                <a:lnTo>
                  <a:pt x="499" y="1014"/>
                </a:lnTo>
                <a:lnTo>
                  <a:pt x="498" y="1014"/>
                </a:lnTo>
                <a:lnTo>
                  <a:pt x="497" y="1014"/>
                </a:lnTo>
                <a:lnTo>
                  <a:pt x="497" y="1014"/>
                </a:lnTo>
                <a:lnTo>
                  <a:pt x="496" y="1014"/>
                </a:lnTo>
                <a:lnTo>
                  <a:pt x="495" y="1013"/>
                </a:lnTo>
                <a:lnTo>
                  <a:pt x="494" y="1013"/>
                </a:lnTo>
                <a:lnTo>
                  <a:pt x="494" y="1012"/>
                </a:lnTo>
                <a:lnTo>
                  <a:pt x="494" y="1012"/>
                </a:lnTo>
                <a:lnTo>
                  <a:pt x="493" y="1012"/>
                </a:lnTo>
                <a:lnTo>
                  <a:pt x="492" y="1011"/>
                </a:lnTo>
                <a:lnTo>
                  <a:pt x="492" y="1011"/>
                </a:lnTo>
                <a:lnTo>
                  <a:pt x="491" y="1011"/>
                </a:lnTo>
                <a:lnTo>
                  <a:pt x="490" y="1010"/>
                </a:lnTo>
                <a:lnTo>
                  <a:pt x="490" y="1010"/>
                </a:lnTo>
                <a:lnTo>
                  <a:pt x="489" y="1009"/>
                </a:lnTo>
                <a:lnTo>
                  <a:pt x="488" y="1008"/>
                </a:lnTo>
                <a:lnTo>
                  <a:pt x="487" y="1008"/>
                </a:lnTo>
                <a:lnTo>
                  <a:pt x="487" y="1007"/>
                </a:lnTo>
                <a:lnTo>
                  <a:pt x="486" y="1007"/>
                </a:lnTo>
                <a:lnTo>
                  <a:pt x="485" y="1007"/>
                </a:lnTo>
                <a:lnTo>
                  <a:pt x="483" y="1007"/>
                </a:lnTo>
                <a:lnTo>
                  <a:pt x="483" y="1007"/>
                </a:lnTo>
                <a:lnTo>
                  <a:pt x="482" y="1006"/>
                </a:lnTo>
                <a:lnTo>
                  <a:pt x="481" y="1006"/>
                </a:lnTo>
                <a:lnTo>
                  <a:pt x="480" y="1006"/>
                </a:lnTo>
                <a:lnTo>
                  <a:pt x="479" y="1005"/>
                </a:lnTo>
                <a:lnTo>
                  <a:pt x="478" y="1004"/>
                </a:lnTo>
                <a:lnTo>
                  <a:pt x="477" y="1004"/>
                </a:lnTo>
                <a:lnTo>
                  <a:pt x="476" y="1004"/>
                </a:lnTo>
                <a:lnTo>
                  <a:pt x="476" y="1004"/>
                </a:lnTo>
                <a:lnTo>
                  <a:pt x="476" y="1003"/>
                </a:lnTo>
                <a:lnTo>
                  <a:pt x="475" y="1003"/>
                </a:lnTo>
                <a:lnTo>
                  <a:pt x="474" y="1003"/>
                </a:lnTo>
                <a:lnTo>
                  <a:pt x="473" y="1002"/>
                </a:lnTo>
                <a:lnTo>
                  <a:pt x="472" y="1002"/>
                </a:lnTo>
                <a:lnTo>
                  <a:pt x="472" y="1001"/>
                </a:lnTo>
                <a:lnTo>
                  <a:pt x="471" y="1001"/>
                </a:lnTo>
                <a:lnTo>
                  <a:pt x="470" y="1001"/>
                </a:lnTo>
                <a:lnTo>
                  <a:pt x="469" y="1001"/>
                </a:lnTo>
                <a:lnTo>
                  <a:pt x="469" y="1000"/>
                </a:lnTo>
                <a:lnTo>
                  <a:pt x="469" y="1000"/>
                </a:lnTo>
                <a:lnTo>
                  <a:pt x="468" y="1000"/>
                </a:lnTo>
                <a:lnTo>
                  <a:pt x="467" y="1000"/>
                </a:lnTo>
                <a:lnTo>
                  <a:pt x="466" y="1000"/>
                </a:lnTo>
                <a:lnTo>
                  <a:pt x="466" y="1000"/>
                </a:lnTo>
                <a:lnTo>
                  <a:pt x="465" y="1000"/>
                </a:lnTo>
                <a:lnTo>
                  <a:pt x="464" y="999"/>
                </a:lnTo>
                <a:lnTo>
                  <a:pt x="462" y="999"/>
                </a:lnTo>
                <a:lnTo>
                  <a:pt x="462" y="998"/>
                </a:lnTo>
                <a:lnTo>
                  <a:pt x="461" y="998"/>
                </a:lnTo>
                <a:lnTo>
                  <a:pt x="460" y="999"/>
                </a:lnTo>
                <a:lnTo>
                  <a:pt x="460" y="1000"/>
                </a:lnTo>
                <a:lnTo>
                  <a:pt x="459" y="1000"/>
                </a:lnTo>
                <a:lnTo>
                  <a:pt x="459" y="1000"/>
                </a:lnTo>
                <a:lnTo>
                  <a:pt x="460" y="1001"/>
                </a:lnTo>
                <a:lnTo>
                  <a:pt x="460" y="1002"/>
                </a:lnTo>
                <a:lnTo>
                  <a:pt x="460" y="1003"/>
                </a:lnTo>
                <a:lnTo>
                  <a:pt x="460" y="1004"/>
                </a:lnTo>
                <a:lnTo>
                  <a:pt x="460" y="1004"/>
                </a:lnTo>
                <a:lnTo>
                  <a:pt x="460" y="1005"/>
                </a:lnTo>
                <a:lnTo>
                  <a:pt x="460" y="1006"/>
                </a:lnTo>
                <a:lnTo>
                  <a:pt x="460" y="1007"/>
                </a:lnTo>
                <a:lnTo>
                  <a:pt x="460" y="1007"/>
                </a:lnTo>
                <a:lnTo>
                  <a:pt x="461" y="1007"/>
                </a:lnTo>
                <a:lnTo>
                  <a:pt x="461" y="1008"/>
                </a:lnTo>
                <a:lnTo>
                  <a:pt x="462" y="1010"/>
                </a:lnTo>
                <a:lnTo>
                  <a:pt x="462" y="1011"/>
                </a:lnTo>
                <a:lnTo>
                  <a:pt x="462" y="1013"/>
                </a:lnTo>
                <a:lnTo>
                  <a:pt x="462" y="1014"/>
                </a:lnTo>
                <a:lnTo>
                  <a:pt x="461" y="1014"/>
                </a:lnTo>
                <a:lnTo>
                  <a:pt x="461" y="1014"/>
                </a:lnTo>
                <a:lnTo>
                  <a:pt x="461" y="1015"/>
                </a:lnTo>
                <a:lnTo>
                  <a:pt x="460" y="1016"/>
                </a:lnTo>
                <a:lnTo>
                  <a:pt x="460" y="1017"/>
                </a:lnTo>
                <a:lnTo>
                  <a:pt x="459" y="1017"/>
                </a:lnTo>
                <a:lnTo>
                  <a:pt x="459" y="1017"/>
                </a:lnTo>
                <a:lnTo>
                  <a:pt x="459" y="1018"/>
                </a:lnTo>
                <a:lnTo>
                  <a:pt x="458" y="1018"/>
                </a:lnTo>
                <a:lnTo>
                  <a:pt x="457" y="1018"/>
                </a:lnTo>
                <a:lnTo>
                  <a:pt x="456" y="1018"/>
                </a:lnTo>
                <a:lnTo>
                  <a:pt x="456" y="1019"/>
                </a:lnTo>
                <a:lnTo>
                  <a:pt x="455" y="1020"/>
                </a:lnTo>
                <a:lnTo>
                  <a:pt x="455" y="1021"/>
                </a:lnTo>
                <a:lnTo>
                  <a:pt x="454" y="1021"/>
                </a:lnTo>
                <a:lnTo>
                  <a:pt x="453" y="1022"/>
                </a:lnTo>
                <a:lnTo>
                  <a:pt x="452" y="1024"/>
                </a:lnTo>
                <a:lnTo>
                  <a:pt x="452" y="1024"/>
                </a:lnTo>
                <a:lnTo>
                  <a:pt x="452" y="1025"/>
                </a:lnTo>
                <a:lnTo>
                  <a:pt x="452" y="1026"/>
                </a:lnTo>
                <a:lnTo>
                  <a:pt x="452" y="1026"/>
                </a:lnTo>
                <a:lnTo>
                  <a:pt x="452" y="1028"/>
                </a:lnTo>
                <a:lnTo>
                  <a:pt x="452" y="1028"/>
                </a:lnTo>
                <a:lnTo>
                  <a:pt x="452" y="1029"/>
                </a:lnTo>
                <a:lnTo>
                  <a:pt x="452" y="1031"/>
                </a:lnTo>
                <a:lnTo>
                  <a:pt x="452" y="1032"/>
                </a:lnTo>
                <a:lnTo>
                  <a:pt x="452" y="1033"/>
                </a:lnTo>
                <a:lnTo>
                  <a:pt x="450" y="1034"/>
                </a:lnTo>
                <a:lnTo>
                  <a:pt x="449" y="1034"/>
                </a:lnTo>
                <a:lnTo>
                  <a:pt x="449" y="1035"/>
                </a:lnTo>
                <a:lnTo>
                  <a:pt x="448" y="1035"/>
                </a:lnTo>
                <a:lnTo>
                  <a:pt x="447" y="1034"/>
                </a:lnTo>
                <a:lnTo>
                  <a:pt x="446" y="1034"/>
                </a:lnTo>
                <a:lnTo>
                  <a:pt x="445" y="1034"/>
                </a:lnTo>
                <a:lnTo>
                  <a:pt x="445" y="1035"/>
                </a:lnTo>
                <a:lnTo>
                  <a:pt x="444" y="1036"/>
                </a:lnTo>
                <a:lnTo>
                  <a:pt x="443" y="1038"/>
                </a:lnTo>
                <a:lnTo>
                  <a:pt x="442" y="1038"/>
                </a:lnTo>
                <a:lnTo>
                  <a:pt x="442" y="1039"/>
                </a:lnTo>
                <a:lnTo>
                  <a:pt x="441" y="1040"/>
                </a:lnTo>
                <a:lnTo>
                  <a:pt x="441" y="1041"/>
                </a:lnTo>
                <a:lnTo>
                  <a:pt x="440" y="1042"/>
                </a:lnTo>
                <a:lnTo>
                  <a:pt x="439" y="1044"/>
                </a:lnTo>
                <a:lnTo>
                  <a:pt x="438" y="1045"/>
                </a:lnTo>
                <a:lnTo>
                  <a:pt x="438" y="1045"/>
                </a:lnTo>
                <a:lnTo>
                  <a:pt x="438" y="1046"/>
                </a:lnTo>
                <a:lnTo>
                  <a:pt x="437" y="1047"/>
                </a:lnTo>
                <a:lnTo>
                  <a:pt x="436" y="1048"/>
                </a:lnTo>
                <a:lnTo>
                  <a:pt x="436" y="1048"/>
                </a:lnTo>
                <a:lnTo>
                  <a:pt x="435" y="1048"/>
                </a:lnTo>
                <a:lnTo>
                  <a:pt x="435" y="1049"/>
                </a:lnTo>
                <a:lnTo>
                  <a:pt x="434" y="1050"/>
                </a:lnTo>
                <a:lnTo>
                  <a:pt x="434" y="1051"/>
                </a:lnTo>
                <a:lnTo>
                  <a:pt x="434" y="1052"/>
                </a:lnTo>
                <a:lnTo>
                  <a:pt x="433" y="1052"/>
                </a:lnTo>
                <a:lnTo>
                  <a:pt x="432" y="1053"/>
                </a:lnTo>
                <a:lnTo>
                  <a:pt x="432" y="1054"/>
                </a:lnTo>
                <a:lnTo>
                  <a:pt x="431" y="1055"/>
                </a:lnTo>
                <a:lnTo>
                  <a:pt x="431" y="1055"/>
                </a:lnTo>
                <a:lnTo>
                  <a:pt x="431" y="1055"/>
                </a:lnTo>
                <a:lnTo>
                  <a:pt x="431" y="1056"/>
                </a:lnTo>
                <a:lnTo>
                  <a:pt x="431" y="1057"/>
                </a:lnTo>
                <a:lnTo>
                  <a:pt x="430" y="1057"/>
                </a:lnTo>
                <a:lnTo>
                  <a:pt x="430" y="1058"/>
                </a:lnTo>
                <a:lnTo>
                  <a:pt x="428" y="1059"/>
                </a:lnTo>
                <a:lnTo>
                  <a:pt x="427" y="1059"/>
                </a:lnTo>
                <a:lnTo>
                  <a:pt x="427" y="1059"/>
                </a:lnTo>
                <a:lnTo>
                  <a:pt x="426" y="1059"/>
                </a:lnTo>
                <a:lnTo>
                  <a:pt x="425" y="1059"/>
                </a:lnTo>
                <a:lnTo>
                  <a:pt x="424" y="1059"/>
                </a:lnTo>
                <a:lnTo>
                  <a:pt x="424" y="1060"/>
                </a:lnTo>
                <a:lnTo>
                  <a:pt x="424" y="1060"/>
                </a:lnTo>
                <a:lnTo>
                  <a:pt x="423" y="1061"/>
                </a:lnTo>
                <a:lnTo>
                  <a:pt x="422" y="1061"/>
                </a:lnTo>
                <a:lnTo>
                  <a:pt x="422" y="1062"/>
                </a:lnTo>
                <a:lnTo>
                  <a:pt x="421" y="1062"/>
                </a:lnTo>
                <a:lnTo>
                  <a:pt x="420" y="1062"/>
                </a:lnTo>
                <a:lnTo>
                  <a:pt x="420" y="1062"/>
                </a:lnTo>
                <a:lnTo>
                  <a:pt x="420" y="1062"/>
                </a:lnTo>
                <a:lnTo>
                  <a:pt x="419" y="1062"/>
                </a:lnTo>
                <a:lnTo>
                  <a:pt x="418" y="1063"/>
                </a:lnTo>
                <a:lnTo>
                  <a:pt x="417" y="1063"/>
                </a:lnTo>
                <a:lnTo>
                  <a:pt x="417" y="1063"/>
                </a:lnTo>
                <a:lnTo>
                  <a:pt x="416" y="1064"/>
                </a:lnTo>
                <a:lnTo>
                  <a:pt x="415" y="1063"/>
                </a:lnTo>
                <a:lnTo>
                  <a:pt x="415" y="1062"/>
                </a:lnTo>
                <a:lnTo>
                  <a:pt x="414" y="1062"/>
                </a:lnTo>
                <a:lnTo>
                  <a:pt x="414" y="1061"/>
                </a:lnTo>
                <a:lnTo>
                  <a:pt x="413" y="1061"/>
                </a:lnTo>
                <a:lnTo>
                  <a:pt x="413" y="1060"/>
                </a:lnTo>
                <a:lnTo>
                  <a:pt x="412" y="1060"/>
                </a:lnTo>
                <a:lnTo>
                  <a:pt x="411" y="1059"/>
                </a:lnTo>
                <a:lnTo>
                  <a:pt x="410" y="1059"/>
                </a:lnTo>
                <a:lnTo>
                  <a:pt x="410" y="1059"/>
                </a:lnTo>
                <a:lnTo>
                  <a:pt x="409" y="1059"/>
                </a:lnTo>
                <a:lnTo>
                  <a:pt x="408" y="1059"/>
                </a:lnTo>
                <a:lnTo>
                  <a:pt x="407" y="1058"/>
                </a:lnTo>
                <a:lnTo>
                  <a:pt x="406" y="1058"/>
                </a:lnTo>
                <a:lnTo>
                  <a:pt x="406" y="1058"/>
                </a:lnTo>
                <a:lnTo>
                  <a:pt x="405" y="1057"/>
                </a:lnTo>
                <a:lnTo>
                  <a:pt x="404" y="1057"/>
                </a:lnTo>
                <a:lnTo>
                  <a:pt x="403" y="1057"/>
                </a:lnTo>
                <a:lnTo>
                  <a:pt x="403" y="1056"/>
                </a:lnTo>
                <a:lnTo>
                  <a:pt x="402" y="1056"/>
                </a:lnTo>
                <a:lnTo>
                  <a:pt x="401" y="1055"/>
                </a:lnTo>
                <a:lnTo>
                  <a:pt x="400" y="1055"/>
                </a:lnTo>
                <a:lnTo>
                  <a:pt x="399" y="1055"/>
                </a:lnTo>
                <a:lnTo>
                  <a:pt x="399" y="1054"/>
                </a:lnTo>
                <a:lnTo>
                  <a:pt x="398" y="1053"/>
                </a:lnTo>
                <a:lnTo>
                  <a:pt x="397" y="1052"/>
                </a:lnTo>
                <a:lnTo>
                  <a:pt x="396" y="1052"/>
                </a:lnTo>
                <a:lnTo>
                  <a:pt x="396" y="1052"/>
                </a:lnTo>
                <a:lnTo>
                  <a:pt x="395" y="1052"/>
                </a:lnTo>
                <a:lnTo>
                  <a:pt x="394" y="1051"/>
                </a:lnTo>
                <a:lnTo>
                  <a:pt x="393" y="1051"/>
                </a:lnTo>
                <a:lnTo>
                  <a:pt x="392" y="1051"/>
                </a:lnTo>
                <a:lnTo>
                  <a:pt x="392" y="1050"/>
                </a:lnTo>
                <a:lnTo>
                  <a:pt x="391" y="1050"/>
                </a:lnTo>
                <a:lnTo>
                  <a:pt x="390" y="1050"/>
                </a:lnTo>
                <a:lnTo>
                  <a:pt x="389" y="1050"/>
                </a:lnTo>
                <a:lnTo>
                  <a:pt x="389" y="1050"/>
                </a:lnTo>
                <a:lnTo>
                  <a:pt x="388" y="1049"/>
                </a:lnTo>
                <a:lnTo>
                  <a:pt x="387" y="1049"/>
                </a:lnTo>
                <a:lnTo>
                  <a:pt x="386" y="1048"/>
                </a:lnTo>
                <a:lnTo>
                  <a:pt x="385" y="1048"/>
                </a:lnTo>
                <a:lnTo>
                  <a:pt x="384" y="1048"/>
                </a:lnTo>
                <a:lnTo>
                  <a:pt x="383" y="1048"/>
                </a:lnTo>
                <a:lnTo>
                  <a:pt x="382" y="1047"/>
                </a:lnTo>
                <a:lnTo>
                  <a:pt x="382" y="1047"/>
                </a:lnTo>
                <a:lnTo>
                  <a:pt x="381" y="1047"/>
                </a:lnTo>
                <a:lnTo>
                  <a:pt x="380" y="1047"/>
                </a:lnTo>
                <a:lnTo>
                  <a:pt x="378" y="1046"/>
                </a:lnTo>
                <a:lnTo>
                  <a:pt x="378" y="1046"/>
                </a:lnTo>
                <a:lnTo>
                  <a:pt x="377" y="1046"/>
                </a:lnTo>
                <a:lnTo>
                  <a:pt x="376" y="1046"/>
                </a:lnTo>
                <a:lnTo>
                  <a:pt x="375" y="1046"/>
                </a:lnTo>
                <a:lnTo>
                  <a:pt x="375" y="1046"/>
                </a:lnTo>
                <a:lnTo>
                  <a:pt x="374" y="1046"/>
                </a:lnTo>
                <a:lnTo>
                  <a:pt x="373" y="1046"/>
                </a:lnTo>
                <a:lnTo>
                  <a:pt x="372" y="1047"/>
                </a:lnTo>
                <a:lnTo>
                  <a:pt x="371" y="1047"/>
                </a:lnTo>
                <a:lnTo>
                  <a:pt x="371" y="1048"/>
                </a:lnTo>
                <a:lnTo>
                  <a:pt x="371" y="1048"/>
                </a:lnTo>
                <a:lnTo>
                  <a:pt x="370" y="1048"/>
                </a:lnTo>
                <a:lnTo>
                  <a:pt x="369" y="1048"/>
                </a:lnTo>
                <a:lnTo>
                  <a:pt x="368" y="1048"/>
                </a:lnTo>
                <a:lnTo>
                  <a:pt x="368" y="1048"/>
                </a:lnTo>
                <a:lnTo>
                  <a:pt x="368" y="1048"/>
                </a:lnTo>
                <a:lnTo>
                  <a:pt x="367" y="1048"/>
                </a:lnTo>
                <a:lnTo>
                  <a:pt x="367" y="1048"/>
                </a:lnTo>
                <a:lnTo>
                  <a:pt x="366" y="1049"/>
                </a:lnTo>
                <a:lnTo>
                  <a:pt x="365" y="1049"/>
                </a:lnTo>
                <a:lnTo>
                  <a:pt x="364" y="1049"/>
                </a:lnTo>
                <a:lnTo>
                  <a:pt x="364" y="1050"/>
                </a:lnTo>
                <a:lnTo>
                  <a:pt x="363" y="1050"/>
                </a:lnTo>
                <a:lnTo>
                  <a:pt x="363" y="1049"/>
                </a:lnTo>
                <a:lnTo>
                  <a:pt x="362" y="1049"/>
                </a:lnTo>
                <a:lnTo>
                  <a:pt x="361" y="1050"/>
                </a:lnTo>
                <a:lnTo>
                  <a:pt x="361" y="1049"/>
                </a:lnTo>
                <a:lnTo>
                  <a:pt x="361" y="1048"/>
                </a:lnTo>
                <a:lnTo>
                  <a:pt x="360" y="1048"/>
                </a:lnTo>
                <a:lnTo>
                  <a:pt x="359" y="1048"/>
                </a:lnTo>
                <a:lnTo>
                  <a:pt x="358" y="1048"/>
                </a:lnTo>
                <a:lnTo>
                  <a:pt x="357" y="1048"/>
                </a:lnTo>
                <a:lnTo>
                  <a:pt x="357" y="1048"/>
                </a:lnTo>
                <a:lnTo>
                  <a:pt x="357" y="1049"/>
                </a:lnTo>
                <a:lnTo>
                  <a:pt x="356" y="1049"/>
                </a:lnTo>
                <a:lnTo>
                  <a:pt x="356" y="1050"/>
                </a:lnTo>
                <a:lnTo>
                  <a:pt x="356" y="1051"/>
                </a:lnTo>
                <a:lnTo>
                  <a:pt x="355" y="1051"/>
                </a:lnTo>
                <a:lnTo>
                  <a:pt x="355" y="1052"/>
                </a:lnTo>
                <a:lnTo>
                  <a:pt x="354" y="1052"/>
                </a:lnTo>
                <a:lnTo>
                  <a:pt x="354" y="1052"/>
                </a:lnTo>
                <a:lnTo>
                  <a:pt x="354" y="1053"/>
                </a:lnTo>
                <a:lnTo>
                  <a:pt x="353" y="1053"/>
                </a:lnTo>
                <a:lnTo>
                  <a:pt x="352" y="1053"/>
                </a:lnTo>
                <a:lnTo>
                  <a:pt x="352" y="1054"/>
                </a:lnTo>
                <a:lnTo>
                  <a:pt x="351" y="1054"/>
                </a:lnTo>
                <a:lnTo>
                  <a:pt x="351" y="1053"/>
                </a:lnTo>
                <a:lnTo>
                  <a:pt x="350" y="1054"/>
                </a:lnTo>
                <a:lnTo>
                  <a:pt x="350" y="1053"/>
                </a:lnTo>
                <a:lnTo>
                  <a:pt x="350" y="1052"/>
                </a:lnTo>
                <a:lnTo>
                  <a:pt x="350" y="1053"/>
                </a:lnTo>
                <a:lnTo>
                  <a:pt x="349" y="1053"/>
                </a:lnTo>
                <a:lnTo>
                  <a:pt x="349" y="1054"/>
                </a:lnTo>
                <a:lnTo>
                  <a:pt x="348" y="1054"/>
                </a:lnTo>
                <a:lnTo>
                  <a:pt x="348" y="1055"/>
                </a:lnTo>
                <a:lnTo>
                  <a:pt x="348" y="1055"/>
                </a:lnTo>
                <a:lnTo>
                  <a:pt x="348" y="1056"/>
                </a:lnTo>
                <a:lnTo>
                  <a:pt x="348" y="1057"/>
                </a:lnTo>
                <a:lnTo>
                  <a:pt x="348" y="1058"/>
                </a:lnTo>
                <a:lnTo>
                  <a:pt x="348" y="1059"/>
                </a:lnTo>
                <a:lnTo>
                  <a:pt x="348" y="1059"/>
                </a:lnTo>
                <a:lnTo>
                  <a:pt x="348" y="1060"/>
                </a:lnTo>
                <a:lnTo>
                  <a:pt x="348" y="1061"/>
                </a:lnTo>
                <a:lnTo>
                  <a:pt x="348" y="1062"/>
                </a:lnTo>
                <a:lnTo>
                  <a:pt x="347" y="1062"/>
                </a:lnTo>
                <a:lnTo>
                  <a:pt x="347" y="1062"/>
                </a:lnTo>
                <a:lnTo>
                  <a:pt x="346" y="1061"/>
                </a:lnTo>
                <a:lnTo>
                  <a:pt x="345" y="1062"/>
                </a:lnTo>
                <a:lnTo>
                  <a:pt x="344" y="1062"/>
                </a:lnTo>
                <a:lnTo>
                  <a:pt x="343" y="1062"/>
                </a:lnTo>
                <a:lnTo>
                  <a:pt x="343" y="1062"/>
                </a:lnTo>
                <a:lnTo>
                  <a:pt x="343" y="1061"/>
                </a:lnTo>
                <a:lnTo>
                  <a:pt x="342" y="1061"/>
                </a:lnTo>
                <a:lnTo>
                  <a:pt x="341" y="1060"/>
                </a:lnTo>
                <a:lnTo>
                  <a:pt x="340" y="1060"/>
                </a:lnTo>
                <a:lnTo>
                  <a:pt x="340" y="1059"/>
                </a:lnTo>
                <a:lnTo>
                  <a:pt x="340" y="1059"/>
                </a:lnTo>
                <a:lnTo>
                  <a:pt x="340" y="1058"/>
                </a:lnTo>
                <a:lnTo>
                  <a:pt x="340" y="1057"/>
                </a:lnTo>
                <a:lnTo>
                  <a:pt x="340" y="1057"/>
                </a:lnTo>
                <a:lnTo>
                  <a:pt x="339" y="1057"/>
                </a:lnTo>
                <a:lnTo>
                  <a:pt x="338" y="1057"/>
                </a:lnTo>
                <a:lnTo>
                  <a:pt x="337" y="1057"/>
                </a:lnTo>
                <a:lnTo>
                  <a:pt x="337" y="1056"/>
                </a:lnTo>
                <a:lnTo>
                  <a:pt x="336" y="1056"/>
                </a:lnTo>
                <a:lnTo>
                  <a:pt x="336" y="1056"/>
                </a:lnTo>
                <a:lnTo>
                  <a:pt x="335" y="1056"/>
                </a:lnTo>
                <a:lnTo>
                  <a:pt x="334" y="1055"/>
                </a:lnTo>
                <a:lnTo>
                  <a:pt x="333" y="1055"/>
                </a:lnTo>
                <a:lnTo>
                  <a:pt x="333" y="1055"/>
                </a:lnTo>
                <a:lnTo>
                  <a:pt x="332" y="1055"/>
                </a:lnTo>
                <a:lnTo>
                  <a:pt x="332" y="1055"/>
                </a:lnTo>
                <a:lnTo>
                  <a:pt x="331" y="1055"/>
                </a:lnTo>
                <a:lnTo>
                  <a:pt x="330" y="1055"/>
                </a:lnTo>
                <a:lnTo>
                  <a:pt x="329" y="1054"/>
                </a:lnTo>
                <a:lnTo>
                  <a:pt x="329" y="1054"/>
                </a:lnTo>
                <a:lnTo>
                  <a:pt x="328" y="1054"/>
                </a:lnTo>
                <a:lnTo>
                  <a:pt x="328" y="1053"/>
                </a:lnTo>
                <a:lnTo>
                  <a:pt x="327" y="1053"/>
                </a:lnTo>
                <a:lnTo>
                  <a:pt x="326" y="1053"/>
                </a:lnTo>
                <a:lnTo>
                  <a:pt x="326" y="1052"/>
                </a:lnTo>
                <a:lnTo>
                  <a:pt x="324" y="1052"/>
                </a:lnTo>
                <a:lnTo>
                  <a:pt x="323" y="1051"/>
                </a:lnTo>
                <a:lnTo>
                  <a:pt x="322" y="1051"/>
                </a:lnTo>
                <a:lnTo>
                  <a:pt x="322" y="1050"/>
                </a:lnTo>
                <a:lnTo>
                  <a:pt x="321" y="1049"/>
                </a:lnTo>
                <a:lnTo>
                  <a:pt x="320" y="1048"/>
                </a:lnTo>
                <a:lnTo>
                  <a:pt x="319" y="1048"/>
                </a:lnTo>
                <a:lnTo>
                  <a:pt x="317" y="1047"/>
                </a:lnTo>
                <a:lnTo>
                  <a:pt x="316" y="1046"/>
                </a:lnTo>
                <a:lnTo>
                  <a:pt x="315" y="1046"/>
                </a:lnTo>
                <a:lnTo>
                  <a:pt x="315" y="1045"/>
                </a:lnTo>
                <a:lnTo>
                  <a:pt x="314" y="1045"/>
                </a:lnTo>
                <a:lnTo>
                  <a:pt x="313" y="1045"/>
                </a:lnTo>
                <a:lnTo>
                  <a:pt x="313" y="1046"/>
                </a:lnTo>
                <a:lnTo>
                  <a:pt x="313" y="1047"/>
                </a:lnTo>
                <a:lnTo>
                  <a:pt x="313" y="1048"/>
                </a:lnTo>
                <a:lnTo>
                  <a:pt x="312" y="1048"/>
                </a:lnTo>
                <a:lnTo>
                  <a:pt x="311" y="1048"/>
                </a:lnTo>
                <a:lnTo>
                  <a:pt x="310" y="1048"/>
                </a:lnTo>
                <a:lnTo>
                  <a:pt x="310" y="1047"/>
                </a:lnTo>
                <a:lnTo>
                  <a:pt x="309" y="1047"/>
                </a:lnTo>
                <a:lnTo>
                  <a:pt x="308" y="1046"/>
                </a:lnTo>
                <a:lnTo>
                  <a:pt x="308" y="1045"/>
                </a:lnTo>
                <a:lnTo>
                  <a:pt x="307" y="1045"/>
                </a:lnTo>
                <a:lnTo>
                  <a:pt x="306" y="1045"/>
                </a:lnTo>
                <a:lnTo>
                  <a:pt x="306" y="1044"/>
                </a:lnTo>
                <a:lnTo>
                  <a:pt x="305" y="1044"/>
                </a:lnTo>
                <a:lnTo>
                  <a:pt x="305" y="1044"/>
                </a:lnTo>
                <a:lnTo>
                  <a:pt x="304" y="1044"/>
                </a:lnTo>
                <a:lnTo>
                  <a:pt x="304" y="1043"/>
                </a:lnTo>
                <a:lnTo>
                  <a:pt x="303" y="1043"/>
                </a:lnTo>
                <a:lnTo>
                  <a:pt x="302" y="1043"/>
                </a:lnTo>
                <a:lnTo>
                  <a:pt x="301" y="1043"/>
                </a:lnTo>
                <a:lnTo>
                  <a:pt x="301" y="1042"/>
                </a:lnTo>
                <a:lnTo>
                  <a:pt x="300" y="1042"/>
                </a:lnTo>
                <a:lnTo>
                  <a:pt x="299" y="1042"/>
                </a:lnTo>
                <a:lnTo>
                  <a:pt x="298" y="1042"/>
                </a:lnTo>
                <a:lnTo>
                  <a:pt x="298" y="1042"/>
                </a:lnTo>
                <a:lnTo>
                  <a:pt x="297" y="1042"/>
                </a:lnTo>
                <a:lnTo>
                  <a:pt x="296" y="1041"/>
                </a:lnTo>
                <a:lnTo>
                  <a:pt x="295" y="1041"/>
                </a:lnTo>
                <a:lnTo>
                  <a:pt x="294" y="1040"/>
                </a:lnTo>
                <a:lnTo>
                  <a:pt x="294" y="1039"/>
                </a:lnTo>
                <a:lnTo>
                  <a:pt x="293" y="1039"/>
                </a:lnTo>
                <a:lnTo>
                  <a:pt x="292" y="1039"/>
                </a:lnTo>
                <a:lnTo>
                  <a:pt x="291" y="1038"/>
                </a:lnTo>
                <a:lnTo>
                  <a:pt x="291" y="1038"/>
                </a:lnTo>
                <a:lnTo>
                  <a:pt x="290" y="1038"/>
                </a:lnTo>
                <a:lnTo>
                  <a:pt x="289" y="1038"/>
                </a:lnTo>
                <a:lnTo>
                  <a:pt x="288" y="1038"/>
                </a:lnTo>
                <a:lnTo>
                  <a:pt x="287" y="1037"/>
                </a:lnTo>
                <a:lnTo>
                  <a:pt x="287" y="1037"/>
                </a:lnTo>
                <a:lnTo>
                  <a:pt x="286" y="1036"/>
                </a:lnTo>
                <a:lnTo>
                  <a:pt x="285" y="1036"/>
                </a:lnTo>
                <a:lnTo>
                  <a:pt x="284" y="1036"/>
                </a:lnTo>
                <a:lnTo>
                  <a:pt x="284" y="1035"/>
                </a:lnTo>
                <a:lnTo>
                  <a:pt x="284" y="1036"/>
                </a:lnTo>
                <a:lnTo>
                  <a:pt x="284" y="1035"/>
                </a:lnTo>
                <a:lnTo>
                  <a:pt x="283" y="1035"/>
                </a:lnTo>
                <a:lnTo>
                  <a:pt x="282" y="1035"/>
                </a:lnTo>
                <a:lnTo>
                  <a:pt x="282" y="1035"/>
                </a:lnTo>
                <a:lnTo>
                  <a:pt x="281" y="1035"/>
                </a:lnTo>
                <a:lnTo>
                  <a:pt x="281" y="1034"/>
                </a:lnTo>
                <a:lnTo>
                  <a:pt x="280" y="1034"/>
                </a:lnTo>
                <a:lnTo>
                  <a:pt x="280" y="1034"/>
                </a:lnTo>
                <a:lnTo>
                  <a:pt x="279" y="1033"/>
                </a:lnTo>
                <a:lnTo>
                  <a:pt x="278" y="1033"/>
                </a:lnTo>
                <a:lnTo>
                  <a:pt x="277" y="1032"/>
                </a:lnTo>
                <a:lnTo>
                  <a:pt x="277" y="1031"/>
                </a:lnTo>
                <a:lnTo>
                  <a:pt x="276" y="1031"/>
                </a:lnTo>
                <a:lnTo>
                  <a:pt x="275" y="1031"/>
                </a:lnTo>
                <a:lnTo>
                  <a:pt x="275" y="1031"/>
                </a:lnTo>
                <a:lnTo>
                  <a:pt x="274" y="1031"/>
                </a:lnTo>
                <a:lnTo>
                  <a:pt x="273" y="1031"/>
                </a:lnTo>
                <a:lnTo>
                  <a:pt x="273" y="1030"/>
                </a:lnTo>
                <a:lnTo>
                  <a:pt x="273" y="1030"/>
                </a:lnTo>
                <a:lnTo>
                  <a:pt x="272" y="1030"/>
                </a:lnTo>
                <a:lnTo>
                  <a:pt x="271" y="1029"/>
                </a:lnTo>
                <a:lnTo>
                  <a:pt x="270" y="1029"/>
                </a:lnTo>
                <a:lnTo>
                  <a:pt x="270" y="1028"/>
                </a:lnTo>
                <a:lnTo>
                  <a:pt x="270" y="1028"/>
                </a:lnTo>
                <a:lnTo>
                  <a:pt x="270" y="1028"/>
                </a:lnTo>
                <a:lnTo>
                  <a:pt x="269" y="1028"/>
                </a:lnTo>
                <a:lnTo>
                  <a:pt x="269" y="1027"/>
                </a:lnTo>
                <a:lnTo>
                  <a:pt x="268" y="1027"/>
                </a:lnTo>
                <a:lnTo>
                  <a:pt x="267" y="1027"/>
                </a:lnTo>
                <a:lnTo>
                  <a:pt x="267" y="1026"/>
                </a:lnTo>
                <a:lnTo>
                  <a:pt x="266" y="1026"/>
                </a:lnTo>
                <a:lnTo>
                  <a:pt x="266" y="1025"/>
                </a:lnTo>
                <a:lnTo>
                  <a:pt x="266" y="1024"/>
                </a:lnTo>
                <a:lnTo>
                  <a:pt x="266" y="1024"/>
                </a:lnTo>
                <a:lnTo>
                  <a:pt x="265" y="1024"/>
                </a:lnTo>
                <a:lnTo>
                  <a:pt x="265" y="1024"/>
                </a:lnTo>
                <a:lnTo>
                  <a:pt x="264" y="1024"/>
                </a:lnTo>
                <a:lnTo>
                  <a:pt x="263" y="1024"/>
                </a:lnTo>
                <a:lnTo>
                  <a:pt x="263" y="1023"/>
                </a:lnTo>
                <a:lnTo>
                  <a:pt x="263" y="1023"/>
                </a:lnTo>
                <a:lnTo>
                  <a:pt x="262" y="1022"/>
                </a:lnTo>
                <a:lnTo>
                  <a:pt x="261" y="1022"/>
                </a:lnTo>
                <a:lnTo>
                  <a:pt x="260" y="1022"/>
                </a:lnTo>
                <a:lnTo>
                  <a:pt x="260" y="1021"/>
                </a:lnTo>
                <a:lnTo>
                  <a:pt x="259" y="1021"/>
                </a:lnTo>
                <a:lnTo>
                  <a:pt x="259" y="1021"/>
                </a:lnTo>
                <a:lnTo>
                  <a:pt x="259" y="1021"/>
                </a:lnTo>
                <a:lnTo>
                  <a:pt x="258" y="1021"/>
                </a:lnTo>
                <a:lnTo>
                  <a:pt x="257" y="1021"/>
                </a:lnTo>
                <a:lnTo>
                  <a:pt x="257" y="1020"/>
                </a:lnTo>
                <a:lnTo>
                  <a:pt x="256" y="1020"/>
                </a:lnTo>
                <a:lnTo>
                  <a:pt x="256" y="1019"/>
                </a:lnTo>
                <a:lnTo>
                  <a:pt x="256" y="1019"/>
                </a:lnTo>
                <a:lnTo>
                  <a:pt x="256" y="1018"/>
                </a:lnTo>
                <a:lnTo>
                  <a:pt x="255" y="1018"/>
                </a:lnTo>
                <a:lnTo>
                  <a:pt x="254" y="1018"/>
                </a:lnTo>
                <a:lnTo>
                  <a:pt x="253" y="1018"/>
                </a:lnTo>
                <a:lnTo>
                  <a:pt x="252" y="1018"/>
                </a:lnTo>
                <a:lnTo>
                  <a:pt x="252" y="1018"/>
                </a:lnTo>
                <a:lnTo>
                  <a:pt x="252" y="1018"/>
                </a:lnTo>
                <a:lnTo>
                  <a:pt x="252" y="1017"/>
                </a:lnTo>
                <a:lnTo>
                  <a:pt x="251" y="1017"/>
                </a:lnTo>
                <a:lnTo>
                  <a:pt x="250" y="1017"/>
                </a:lnTo>
                <a:lnTo>
                  <a:pt x="249" y="1017"/>
                </a:lnTo>
                <a:lnTo>
                  <a:pt x="249" y="1016"/>
                </a:lnTo>
                <a:lnTo>
                  <a:pt x="249" y="1017"/>
                </a:lnTo>
                <a:lnTo>
                  <a:pt x="249" y="1017"/>
                </a:lnTo>
                <a:lnTo>
                  <a:pt x="249" y="1016"/>
                </a:lnTo>
                <a:lnTo>
                  <a:pt x="248" y="1016"/>
                </a:lnTo>
                <a:lnTo>
                  <a:pt x="247" y="1016"/>
                </a:lnTo>
                <a:lnTo>
                  <a:pt x="246" y="1015"/>
                </a:lnTo>
                <a:lnTo>
                  <a:pt x="245" y="1015"/>
                </a:lnTo>
                <a:lnTo>
                  <a:pt x="245" y="1014"/>
                </a:lnTo>
                <a:lnTo>
                  <a:pt x="245" y="1014"/>
                </a:lnTo>
                <a:lnTo>
                  <a:pt x="245" y="1014"/>
                </a:lnTo>
                <a:lnTo>
                  <a:pt x="244" y="1014"/>
                </a:lnTo>
                <a:lnTo>
                  <a:pt x="244" y="1013"/>
                </a:lnTo>
                <a:lnTo>
                  <a:pt x="243" y="1013"/>
                </a:lnTo>
                <a:lnTo>
                  <a:pt x="244" y="1012"/>
                </a:lnTo>
                <a:lnTo>
                  <a:pt x="243" y="1012"/>
                </a:lnTo>
                <a:lnTo>
                  <a:pt x="243" y="1011"/>
                </a:lnTo>
                <a:lnTo>
                  <a:pt x="243" y="1011"/>
                </a:lnTo>
                <a:lnTo>
                  <a:pt x="244" y="1011"/>
                </a:lnTo>
                <a:lnTo>
                  <a:pt x="243" y="1011"/>
                </a:lnTo>
                <a:lnTo>
                  <a:pt x="243" y="1010"/>
                </a:lnTo>
                <a:lnTo>
                  <a:pt x="242" y="1010"/>
                </a:lnTo>
                <a:lnTo>
                  <a:pt x="242" y="1010"/>
                </a:lnTo>
                <a:lnTo>
                  <a:pt x="242" y="1009"/>
                </a:lnTo>
                <a:lnTo>
                  <a:pt x="241" y="1009"/>
                </a:lnTo>
                <a:lnTo>
                  <a:pt x="240" y="1009"/>
                </a:lnTo>
                <a:lnTo>
                  <a:pt x="240" y="1008"/>
                </a:lnTo>
                <a:lnTo>
                  <a:pt x="239" y="1008"/>
                </a:lnTo>
                <a:lnTo>
                  <a:pt x="239" y="1007"/>
                </a:lnTo>
                <a:lnTo>
                  <a:pt x="239" y="1007"/>
                </a:lnTo>
                <a:lnTo>
                  <a:pt x="239" y="1006"/>
                </a:lnTo>
                <a:lnTo>
                  <a:pt x="238" y="1006"/>
                </a:lnTo>
                <a:lnTo>
                  <a:pt x="238" y="1005"/>
                </a:lnTo>
                <a:lnTo>
                  <a:pt x="238" y="1004"/>
                </a:lnTo>
                <a:lnTo>
                  <a:pt x="239" y="1004"/>
                </a:lnTo>
                <a:lnTo>
                  <a:pt x="239" y="1004"/>
                </a:lnTo>
                <a:lnTo>
                  <a:pt x="239" y="1003"/>
                </a:lnTo>
                <a:lnTo>
                  <a:pt x="238" y="1003"/>
                </a:lnTo>
                <a:lnTo>
                  <a:pt x="238" y="1002"/>
                </a:lnTo>
                <a:lnTo>
                  <a:pt x="238" y="1001"/>
                </a:lnTo>
                <a:lnTo>
                  <a:pt x="238" y="1000"/>
                </a:lnTo>
                <a:lnTo>
                  <a:pt x="238" y="1000"/>
                </a:lnTo>
                <a:lnTo>
                  <a:pt x="238" y="1000"/>
                </a:lnTo>
                <a:lnTo>
                  <a:pt x="238" y="999"/>
                </a:lnTo>
                <a:lnTo>
                  <a:pt x="238" y="998"/>
                </a:lnTo>
                <a:lnTo>
                  <a:pt x="237" y="998"/>
                </a:lnTo>
                <a:lnTo>
                  <a:pt x="237" y="997"/>
                </a:lnTo>
                <a:lnTo>
                  <a:pt x="237" y="997"/>
                </a:lnTo>
                <a:lnTo>
                  <a:pt x="236" y="997"/>
                </a:lnTo>
                <a:lnTo>
                  <a:pt x="236" y="996"/>
                </a:lnTo>
                <a:lnTo>
                  <a:pt x="235" y="995"/>
                </a:lnTo>
                <a:lnTo>
                  <a:pt x="235" y="994"/>
                </a:lnTo>
                <a:lnTo>
                  <a:pt x="235" y="993"/>
                </a:lnTo>
                <a:lnTo>
                  <a:pt x="234" y="992"/>
                </a:lnTo>
                <a:lnTo>
                  <a:pt x="234" y="991"/>
                </a:lnTo>
                <a:lnTo>
                  <a:pt x="233" y="990"/>
                </a:lnTo>
                <a:lnTo>
                  <a:pt x="233" y="990"/>
                </a:lnTo>
                <a:lnTo>
                  <a:pt x="233" y="989"/>
                </a:lnTo>
                <a:lnTo>
                  <a:pt x="232" y="988"/>
                </a:lnTo>
                <a:lnTo>
                  <a:pt x="232" y="987"/>
                </a:lnTo>
                <a:lnTo>
                  <a:pt x="231" y="987"/>
                </a:lnTo>
                <a:lnTo>
                  <a:pt x="231" y="987"/>
                </a:lnTo>
                <a:lnTo>
                  <a:pt x="231" y="986"/>
                </a:lnTo>
                <a:lnTo>
                  <a:pt x="230" y="986"/>
                </a:lnTo>
                <a:lnTo>
                  <a:pt x="229" y="986"/>
                </a:lnTo>
                <a:lnTo>
                  <a:pt x="229" y="985"/>
                </a:lnTo>
                <a:lnTo>
                  <a:pt x="228" y="985"/>
                </a:lnTo>
                <a:lnTo>
                  <a:pt x="228" y="984"/>
                </a:lnTo>
                <a:lnTo>
                  <a:pt x="228" y="984"/>
                </a:lnTo>
                <a:lnTo>
                  <a:pt x="228" y="983"/>
                </a:lnTo>
                <a:lnTo>
                  <a:pt x="227" y="983"/>
                </a:lnTo>
                <a:lnTo>
                  <a:pt x="226" y="983"/>
                </a:lnTo>
                <a:lnTo>
                  <a:pt x="225" y="983"/>
                </a:lnTo>
                <a:lnTo>
                  <a:pt x="224" y="982"/>
                </a:lnTo>
                <a:lnTo>
                  <a:pt x="224" y="982"/>
                </a:lnTo>
                <a:lnTo>
                  <a:pt x="224" y="981"/>
                </a:lnTo>
                <a:lnTo>
                  <a:pt x="223" y="981"/>
                </a:lnTo>
                <a:lnTo>
                  <a:pt x="222" y="980"/>
                </a:lnTo>
                <a:lnTo>
                  <a:pt x="222" y="980"/>
                </a:lnTo>
                <a:lnTo>
                  <a:pt x="221" y="980"/>
                </a:lnTo>
                <a:lnTo>
                  <a:pt x="221" y="979"/>
                </a:lnTo>
                <a:lnTo>
                  <a:pt x="221" y="978"/>
                </a:lnTo>
                <a:lnTo>
                  <a:pt x="221" y="977"/>
                </a:lnTo>
                <a:lnTo>
                  <a:pt x="221" y="976"/>
                </a:lnTo>
                <a:lnTo>
                  <a:pt x="221" y="976"/>
                </a:lnTo>
                <a:lnTo>
                  <a:pt x="219" y="976"/>
                </a:lnTo>
                <a:lnTo>
                  <a:pt x="218" y="976"/>
                </a:lnTo>
                <a:lnTo>
                  <a:pt x="217" y="976"/>
                </a:lnTo>
                <a:lnTo>
                  <a:pt x="217" y="976"/>
                </a:lnTo>
                <a:lnTo>
                  <a:pt x="216" y="976"/>
                </a:lnTo>
                <a:lnTo>
                  <a:pt x="216" y="976"/>
                </a:lnTo>
                <a:lnTo>
                  <a:pt x="215" y="976"/>
                </a:lnTo>
                <a:lnTo>
                  <a:pt x="215" y="975"/>
                </a:lnTo>
                <a:lnTo>
                  <a:pt x="214" y="975"/>
                </a:lnTo>
                <a:lnTo>
                  <a:pt x="214" y="974"/>
                </a:lnTo>
                <a:lnTo>
                  <a:pt x="214" y="973"/>
                </a:lnTo>
                <a:lnTo>
                  <a:pt x="214" y="973"/>
                </a:lnTo>
                <a:lnTo>
                  <a:pt x="212" y="973"/>
                </a:lnTo>
                <a:lnTo>
                  <a:pt x="212" y="973"/>
                </a:lnTo>
                <a:lnTo>
                  <a:pt x="211" y="973"/>
                </a:lnTo>
                <a:lnTo>
                  <a:pt x="210" y="972"/>
                </a:lnTo>
                <a:lnTo>
                  <a:pt x="210" y="972"/>
                </a:lnTo>
                <a:lnTo>
                  <a:pt x="210" y="971"/>
                </a:lnTo>
                <a:lnTo>
                  <a:pt x="209" y="970"/>
                </a:lnTo>
                <a:lnTo>
                  <a:pt x="209" y="969"/>
                </a:lnTo>
                <a:lnTo>
                  <a:pt x="208" y="969"/>
                </a:lnTo>
                <a:lnTo>
                  <a:pt x="208" y="969"/>
                </a:lnTo>
                <a:lnTo>
                  <a:pt x="207" y="968"/>
                </a:lnTo>
                <a:lnTo>
                  <a:pt x="207" y="968"/>
                </a:lnTo>
                <a:lnTo>
                  <a:pt x="206" y="967"/>
                </a:lnTo>
                <a:lnTo>
                  <a:pt x="205" y="966"/>
                </a:lnTo>
                <a:lnTo>
                  <a:pt x="204" y="966"/>
                </a:lnTo>
                <a:lnTo>
                  <a:pt x="204" y="966"/>
                </a:lnTo>
                <a:lnTo>
                  <a:pt x="203" y="966"/>
                </a:lnTo>
                <a:lnTo>
                  <a:pt x="203" y="965"/>
                </a:lnTo>
                <a:lnTo>
                  <a:pt x="203" y="965"/>
                </a:lnTo>
                <a:lnTo>
                  <a:pt x="202" y="965"/>
                </a:lnTo>
                <a:lnTo>
                  <a:pt x="201" y="965"/>
                </a:lnTo>
                <a:lnTo>
                  <a:pt x="201" y="964"/>
                </a:lnTo>
                <a:lnTo>
                  <a:pt x="200" y="963"/>
                </a:lnTo>
                <a:lnTo>
                  <a:pt x="200" y="962"/>
                </a:lnTo>
                <a:lnTo>
                  <a:pt x="200" y="962"/>
                </a:lnTo>
                <a:lnTo>
                  <a:pt x="199" y="962"/>
                </a:lnTo>
                <a:lnTo>
                  <a:pt x="198" y="962"/>
                </a:lnTo>
                <a:lnTo>
                  <a:pt x="198" y="961"/>
                </a:lnTo>
                <a:lnTo>
                  <a:pt x="197" y="961"/>
                </a:lnTo>
                <a:lnTo>
                  <a:pt x="197" y="960"/>
                </a:lnTo>
                <a:lnTo>
                  <a:pt x="196" y="960"/>
                </a:lnTo>
                <a:lnTo>
                  <a:pt x="196" y="960"/>
                </a:lnTo>
                <a:lnTo>
                  <a:pt x="195" y="959"/>
                </a:lnTo>
                <a:lnTo>
                  <a:pt x="194" y="959"/>
                </a:lnTo>
                <a:lnTo>
                  <a:pt x="193" y="959"/>
                </a:lnTo>
                <a:lnTo>
                  <a:pt x="193" y="959"/>
                </a:lnTo>
                <a:lnTo>
                  <a:pt x="193" y="958"/>
                </a:lnTo>
                <a:lnTo>
                  <a:pt x="193" y="957"/>
                </a:lnTo>
                <a:lnTo>
                  <a:pt x="192" y="957"/>
                </a:lnTo>
                <a:lnTo>
                  <a:pt x="192" y="956"/>
                </a:lnTo>
                <a:lnTo>
                  <a:pt x="192" y="956"/>
                </a:lnTo>
                <a:lnTo>
                  <a:pt x="191" y="956"/>
                </a:lnTo>
                <a:lnTo>
                  <a:pt x="190" y="956"/>
                </a:lnTo>
                <a:lnTo>
                  <a:pt x="189" y="956"/>
                </a:lnTo>
                <a:lnTo>
                  <a:pt x="189" y="955"/>
                </a:lnTo>
                <a:lnTo>
                  <a:pt x="189" y="955"/>
                </a:lnTo>
                <a:lnTo>
                  <a:pt x="189" y="954"/>
                </a:lnTo>
                <a:lnTo>
                  <a:pt x="188" y="953"/>
                </a:lnTo>
                <a:lnTo>
                  <a:pt x="188" y="952"/>
                </a:lnTo>
                <a:lnTo>
                  <a:pt x="188" y="952"/>
                </a:lnTo>
                <a:lnTo>
                  <a:pt x="188" y="951"/>
                </a:lnTo>
                <a:lnTo>
                  <a:pt x="188" y="950"/>
                </a:lnTo>
                <a:lnTo>
                  <a:pt x="189" y="950"/>
                </a:lnTo>
                <a:lnTo>
                  <a:pt x="189" y="949"/>
                </a:lnTo>
                <a:lnTo>
                  <a:pt x="189" y="949"/>
                </a:lnTo>
                <a:lnTo>
                  <a:pt x="189" y="948"/>
                </a:lnTo>
                <a:lnTo>
                  <a:pt x="189" y="947"/>
                </a:lnTo>
                <a:lnTo>
                  <a:pt x="188" y="946"/>
                </a:lnTo>
                <a:lnTo>
                  <a:pt x="188" y="945"/>
                </a:lnTo>
                <a:lnTo>
                  <a:pt x="189" y="945"/>
                </a:lnTo>
                <a:lnTo>
                  <a:pt x="188" y="944"/>
                </a:lnTo>
                <a:lnTo>
                  <a:pt x="188" y="943"/>
                </a:lnTo>
                <a:lnTo>
                  <a:pt x="187" y="943"/>
                </a:lnTo>
                <a:lnTo>
                  <a:pt x="186" y="943"/>
                </a:lnTo>
                <a:lnTo>
                  <a:pt x="186" y="943"/>
                </a:lnTo>
                <a:lnTo>
                  <a:pt x="185" y="943"/>
                </a:lnTo>
                <a:lnTo>
                  <a:pt x="184" y="943"/>
                </a:lnTo>
                <a:lnTo>
                  <a:pt x="183" y="943"/>
                </a:lnTo>
                <a:lnTo>
                  <a:pt x="183" y="944"/>
                </a:lnTo>
                <a:lnTo>
                  <a:pt x="182" y="944"/>
                </a:lnTo>
                <a:lnTo>
                  <a:pt x="182" y="945"/>
                </a:lnTo>
                <a:lnTo>
                  <a:pt x="181" y="945"/>
                </a:lnTo>
                <a:lnTo>
                  <a:pt x="181" y="945"/>
                </a:lnTo>
                <a:lnTo>
                  <a:pt x="180" y="945"/>
                </a:lnTo>
                <a:lnTo>
                  <a:pt x="179" y="945"/>
                </a:lnTo>
                <a:lnTo>
                  <a:pt x="179" y="944"/>
                </a:lnTo>
                <a:lnTo>
                  <a:pt x="179" y="943"/>
                </a:lnTo>
                <a:lnTo>
                  <a:pt x="179" y="942"/>
                </a:lnTo>
                <a:lnTo>
                  <a:pt x="179" y="941"/>
                </a:lnTo>
                <a:lnTo>
                  <a:pt x="180" y="939"/>
                </a:lnTo>
                <a:lnTo>
                  <a:pt x="180" y="938"/>
                </a:lnTo>
                <a:lnTo>
                  <a:pt x="179" y="938"/>
                </a:lnTo>
                <a:lnTo>
                  <a:pt x="179" y="937"/>
                </a:lnTo>
                <a:lnTo>
                  <a:pt x="179" y="937"/>
                </a:lnTo>
                <a:lnTo>
                  <a:pt x="178" y="937"/>
                </a:lnTo>
                <a:lnTo>
                  <a:pt x="177" y="937"/>
                </a:lnTo>
                <a:lnTo>
                  <a:pt x="176" y="937"/>
                </a:lnTo>
                <a:lnTo>
                  <a:pt x="175" y="936"/>
                </a:lnTo>
                <a:lnTo>
                  <a:pt x="174" y="936"/>
                </a:lnTo>
                <a:lnTo>
                  <a:pt x="173" y="937"/>
                </a:lnTo>
                <a:lnTo>
                  <a:pt x="172" y="937"/>
                </a:lnTo>
                <a:lnTo>
                  <a:pt x="172" y="938"/>
                </a:lnTo>
                <a:lnTo>
                  <a:pt x="171" y="938"/>
                </a:lnTo>
                <a:lnTo>
                  <a:pt x="170" y="938"/>
                </a:lnTo>
                <a:lnTo>
                  <a:pt x="169" y="938"/>
                </a:lnTo>
                <a:lnTo>
                  <a:pt x="168" y="937"/>
                </a:lnTo>
                <a:lnTo>
                  <a:pt x="167" y="937"/>
                </a:lnTo>
                <a:lnTo>
                  <a:pt x="166" y="938"/>
                </a:lnTo>
                <a:lnTo>
                  <a:pt x="165" y="938"/>
                </a:lnTo>
                <a:lnTo>
                  <a:pt x="165" y="938"/>
                </a:lnTo>
                <a:lnTo>
                  <a:pt x="164" y="938"/>
                </a:lnTo>
                <a:lnTo>
                  <a:pt x="162" y="938"/>
                </a:lnTo>
                <a:lnTo>
                  <a:pt x="161" y="938"/>
                </a:lnTo>
                <a:lnTo>
                  <a:pt x="161" y="938"/>
                </a:lnTo>
                <a:lnTo>
                  <a:pt x="160" y="938"/>
                </a:lnTo>
                <a:lnTo>
                  <a:pt x="159" y="938"/>
                </a:lnTo>
                <a:lnTo>
                  <a:pt x="158" y="938"/>
                </a:lnTo>
                <a:lnTo>
                  <a:pt x="158" y="938"/>
                </a:lnTo>
                <a:lnTo>
                  <a:pt x="158" y="939"/>
                </a:lnTo>
                <a:lnTo>
                  <a:pt x="157" y="939"/>
                </a:lnTo>
                <a:lnTo>
                  <a:pt x="157" y="940"/>
                </a:lnTo>
                <a:lnTo>
                  <a:pt x="156" y="940"/>
                </a:lnTo>
                <a:lnTo>
                  <a:pt x="155" y="940"/>
                </a:lnTo>
                <a:lnTo>
                  <a:pt x="154" y="940"/>
                </a:lnTo>
                <a:lnTo>
                  <a:pt x="154" y="940"/>
                </a:lnTo>
                <a:lnTo>
                  <a:pt x="153" y="940"/>
                </a:lnTo>
                <a:lnTo>
                  <a:pt x="152" y="938"/>
                </a:lnTo>
                <a:lnTo>
                  <a:pt x="151" y="938"/>
                </a:lnTo>
                <a:lnTo>
                  <a:pt x="151" y="937"/>
                </a:lnTo>
                <a:lnTo>
                  <a:pt x="151" y="936"/>
                </a:lnTo>
                <a:lnTo>
                  <a:pt x="151" y="935"/>
                </a:lnTo>
                <a:lnTo>
                  <a:pt x="151" y="935"/>
                </a:lnTo>
                <a:lnTo>
                  <a:pt x="150" y="935"/>
                </a:lnTo>
                <a:lnTo>
                  <a:pt x="150" y="934"/>
                </a:lnTo>
                <a:lnTo>
                  <a:pt x="150" y="933"/>
                </a:lnTo>
                <a:lnTo>
                  <a:pt x="149" y="933"/>
                </a:lnTo>
                <a:lnTo>
                  <a:pt x="148" y="933"/>
                </a:lnTo>
                <a:lnTo>
                  <a:pt x="147" y="933"/>
                </a:lnTo>
                <a:lnTo>
                  <a:pt x="147" y="933"/>
                </a:lnTo>
                <a:lnTo>
                  <a:pt x="146" y="933"/>
                </a:lnTo>
                <a:lnTo>
                  <a:pt x="146" y="934"/>
                </a:lnTo>
                <a:lnTo>
                  <a:pt x="145" y="934"/>
                </a:lnTo>
                <a:lnTo>
                  <a:pt x="144" y="934"/>
                </a:lnTo>
                <a:lnTo>
                  <a:pt x="144" y="934"/>
                </a:lnTo>
                <a:lnTo>
                  <a:pt x="143" y="933"/>
                </a:lnTo>
                <a:lnTo>
                  <a:pt x="142" y="932"/>
                </a:lnTo>
                <a:lnTo>
                  <a:pt x="141" y="931"/>
                </a:lnTo>
                <a:lnTo>
                  <a:pt x="140" y="931"/>
                </a:lnTo>
                <a:lnTo>
                  <a:pt x="140" y="931"/>
                </a:lnTo>
                <a:lnTo>
                  <a:pt x="140" y="931"/>
                </a:lnTo>
                <a:lnTo>
                  <a:pt x="139" y="930"/>
                </a:lnTo>
                <a:lnTo>
                  <a:pt x="139" y="931"/>
                </a:lnTo>
                <a:lnTo>
                  <a:pt x="138" y="931"/>
                </a:lnTo>
                <a:lnTo>
                  <a:pt x="138" y="930"/>
                </a:lnTo>
                <a:lnTo>
                  <a:pt x="137" y="930"/>
                </a:lnTo>
                <a:lnTo>
                  <a:pt x="137" y="929"/>
                </a:lnTo>
                <a:lnTo>
                  <a:pt x="137" y="928"/>
                </a:lnTo>
                <a:lnTo>
                  <a:pt x="137" y="928"/>
                </a:lnTo>
                <a:lnTo>
                  <a:pt x="137" y="928"/>
                </a:lnTo>
                <a:lnTo>
                  <a:pt x="137" y="927"/>
                </a:lnTo>
                <a:lnTo>
                  <a:pt x="137" y="926"/>
                </a:lnTo>
                <a:lnTo>
                  <a:pt x="137" y="925"/>
                </a:lnTo>
                <a:lnTo>
                  <a:pt x="137" y="925"/>
                </a:lnTo>
                <a:lnTo>
                  <a:pt x="137" y="925"/>
                </a:lnTo>
                <a:lnTo>
                  <a:pt x="137" y="924"/>
                </a:lnTo>
                <a:lnTo>
                  <a:pt x="136" y="924"/>
                </a:lnTo>
                <a:lnTo>
                  <a:pt x="135" y="925"/>
                </a:lnTo>
                <a:lnTo>
                  <a:pt x="134" y="925"/>
                </a:lnTo>
                <a:lnTo>
                  <a:pt x="133" y="925"/>
                </a:lnTo>
                <a:lnTo>
                  <a:pt x="133" y="924"/>
                </a:lnTo>
                <a:lnTo>
                  <a:pt x="132" y="924"/>
                </a:lnTo>
                <a:lnTo>
                  <a:pt x="131" y="924"/>
                </a:lnTo>
                <a:lnTo>
                  <a:pt x="130" y="924"/>
                </a:lnTo>
                <a:lnTo>
                  <a:pt x="130" y="925"/>
                </a:lnTo>
                <a:lnTo>
                  <a:pt x="130" y="925"/>
                </a:lnTo>
                <a:lnTo>
                  <a:pt x="129" y="925"/>
                </a:lnTo>
                <a:lnTo>
                  <a:pt x="128" y="925"/>
                </a:lnTo>
                <a:lnTo>
                  <a:pt x="127" y="925"/>
                </a:lnTo>
                <a:lnTo>
                  <a:pt x="126" y="925"/>
                </a:lnTo>
                <a:lnTo>
                  <a:pt x="126" y="925"/>
                </a:lnTo>
                <a:lnTo>
                  <a:pt x="126" y="925"/>
                </a:lnTo>
                <a:lnTo>
                  <a:pt x="126" y="924"/>
                </a:lnTo>
                <a:lnTo>
                  <a:pt x="125" y="924"/>
                </a:lnTo>
                <a:lnTo>
                  <a:pt x="125" y="923"/>
                </a:lnTo>
                <a:lnTo>
                  <a:pt x="124" y="923"/>
                </a:lnTo>
                <a:lnTo>
                  <a:pt x="123" y="923"/>
                </a:lnTo>
                <a:lnTo>
                  <a:pt x="122" y="922"/>
                </a:lnTo>
                <a:lnTo>
                  <a:pt x="122" y="921"/>
                </a:lnTo>
                <a:lnTo>
                  <a:pt x="122" y="921"/>
                </a:lnTo>
                <a:lnTo>
                  <a:pt x="122" y="921"/>
                </a:lnTo>
                <a:lnTo>
                  <a:pt x="122" y="920"/>
                </a:lnTo>
                <a:lnTo>
                  <a:pt x="121" y="920"/>
                </a:lnTo>
                <a:lnTo>
                  <a:pt x="121" y="919"/>
                </a:lnTo>
                <a:lnTo>
                  <a:pt x="122" y="919"/>
                </a:lnTo>
                <a:lnTo>
                  <a:pt x="122" y="918"/>
                </a:lnTo>
                <a:lnTo>
                  <a:pt x="122" y="918"/>
                </a:lnTo>
                <a:lnTo>
                  <a:pt x="121" y="918"/>
                </a:lnTo>
                <a:lnTo>
                  <a:pt x="121" y="917"/>
                </a:lnTo>
                <a:lnTo>
                  <a:pt x="120" y="917"/>
                </a:lnTo>
                <a:lnTo>
                  <a:pt x="120" y="918"/>
                </a:lnTo>
                <a:lnTo>
                  <a:pt x="119" y="918"/>
                </a:lnTo>
                <a:lnTo>
                  <a:pt x="119" y="917"/>
                </a:lnTo>
                <a:lnTo>
                  <a:pt x="118" y="917"/>
                </a:lnTo>
                <a:lnTo>
                  <a:pt x="118" y="918"/>
                </a:lnTo>
                <a:lnTo>
                  <a:pt x="117" y="918"/>
                </a:lnTo>
                <a:lnTo>
                  <a:pt x="116" y="918"/>
                </a:lnTo>
                <a:lnTo>
                  <a:pt x="116" y="917"/>
                </a:lnTo>
                <a:lnTo>
                  <a:pt x="117" y="916"/>
                </a:lnTo>
                <a:lnTo>
                  <a:pt x="117" y="915"/>
                </a:lnTo>
                <a:lnTo>
                  <a:pt x="117" y="914"/>
                </a:lnTo>
                <a:lnTo>
                  <a:pt x="116" y="914"/>
                </a:lnTo>
                <a:lnTo>
                  <a:pt x="116" y="914"/>
                </a:lnTo>
                <a:lnTo>
                  <a:pt x="116" y="913"/>
                </a:lnTo>
                <a:lnTo>
                  <a:pt x="115" y="913"/>
                </a:lnTo>
                <a:lnTo>
                  <a:pt x="115" y="913"/>
                </a:lnTo>
                <a:lnTo>
                  <a:pt x="115" y="914"/>
                </a:lnTo>
                <a:lnTo>
                  <a:pt x="114" y="914"/>
                </a:lnTo>
                <a:lnTo>
                  <a:pt x="114" y="913"/>
                </a:lnTo>
                <a:lnTo>
                  <a:pt x="113" y="913"/>
                </a:lnTo>
                <a:lnTo>
                  <a:pt x="113" y="912"/>
                </a:lnTo>
                <a:lnTo>
                  <a:pt x="112" y="912"/>
                </a:lnTo>
                <a:lnTo>
                  <a:pt x="112" y="912"/>
                </a:lnTo>
                <a:lnTo>
                  <a:pt x="111" y="912"/>
                </a:lnTo>
                <a:lnTo>
                  <a:pt x="111" y="911"/>
                </a:lnTo>
                <a:lnTo>
                  <a:pt x="110" y="911"/>
                </a:lnTo>
                <a:lnTo>
                  <a:pt x="109" y="911"/>
                </a:lnTo>
                <a:lnTo>
                  <a:pt x="108" y="911"/>
                </a:lnTo>
                <a:lnTo>
                  <a:pt x="108" y="911"/>
                </a:lnTo>
                <a:lnTo>
                  <a:pt x="108" y="911"/>
                </a:lnTo>
                <a:lnTo>
                  <a:pt x="108" y="911"/>
                </a:lnTo>
                <a:lnTo>
                  <a:pt x="107" y="911"/>
                </a:lnTo>
                <a:lnTo>
                  <a:pt x="106" y="911"/>
                </a:lnTo>
                <a:lnTo>
                  <a:pt x="105" y="911"/>
                </a:lnTo>
                <a:lnTo>
                  <a:pt x="105" y="911"/>
                </a:lnTo>
                <a:lnTo>
                  <a:pt x="104" y="911"/>
                </a:lnTo>
                <a:lnTo>
                  <a:pt x="104" y="910"/>
                </a:lnTo>
                <a:lnTo>
                  <a:pt x="103" y="909"/>
                </a:lnTo>
                <a:lnTo>
                  <a:pt x="102" y="909"/>
                </a:lnTo>
                <a:lnTo>
                  <a:pt x="101" y="909"/>
                </a:lnTo>
                <a:lnTo>
                  <a:pt x="101" y="910"/>
                </a:lnTo>
                <a:lnTo>
                  <a:pt x="101" y="911"/>
                </a:lnTo>
                <a:lnTo>
                  <a:pt x="101" y="911"/>
                </a:lnTo>
                <a:lnTo>
                  <a:pt x="100" y="910"/>
                </a:lnTo>
                <a:lnTo>
                  <a:pt x="100" y="909"/>
                </a:lnTo>
                <a:lnTo>
                  <a:pt x="100" y="910"/>
                </a:lnTo>
                <a:lnTo>
                  <a:pt x="99" y="910"/>
                </a:lnTo>
                <a:lnTo>
                  <a:pt x="98" y="910"/>
                </a:lnTo>
                <a:lnTo>
                  <a:pt x="98" y="909"/>
                </a:lnTo>
                <a:lnTo>
                  <a:pt x="98" y="909"/>
                </a:lnTo>
                <a:lnTo>
                  <a:pt x="97" y="909"/>
                </a:lnTo>
                <a:lnTo>
                  <a:pt x="96" y="910"/>
                </a:lnTo>
                <a:lnTo>
                  <a:pt x="95" y="910"/>
                </a:lnTo>
                <a:lnTo>
                  <a:pt x="95" y="909"/>
                </a:lnTo>
                <a:lnTo>
                  <a:pt x="94" y="909"/>
                </a:lnTo>
                <a:lnTo>
                  <a:pt x="94" y="909"/>
                </a:lnTo>
                <a:lnTo>
                  <a:pt x="93" y="909"/>
                </a:lnTo>
                <a:lnTo>
                  <a:pt x="92" y="909"/>
                </a:lnTo>
                <a:lnTo>
                  <a:pt x="91" y="909"/>
                </a:lnTo>
                <a:lnTo>
                  <a:pt x="91" y="909"/>
                </a:lnTo>
                <a:lnTo>
                  <a:pt x="90" y="910"/>
                </a:lnTo>
                <a:lnTo>
                  <a:pt x="89" y="910"/>
                </a:lnTo>
                <a:lnTo>
                  <a:pt x="88" y="910"/>
                </a:lnTo>
                <a:lnTo>
                  <a:pt x="87" y="910"/>
                </a:lnTo>
                <a:lnTo>
                  <a:pt x="87" y="910"/>
                </a:lnTo>
                <a:lnTo>
                  <a:pt x="87" y="909"/>
                </a:lnTo>
                <a:lnTo>
                  <a:pt x="86" y="909"/>
                </a:lnTo>
                <a:lnTo>
                  <a:pt x="85" y="909"/>
                </a:lnTo>
                <a:lnTo>
                  <a:pt x="86" y="908"/>
                </a:lnTo>
                <a:lnTo>
                  <a:pt x="85" y="907"/>
                </a:lnTo>
                <a:lnTo>
                  <a:pt x="84" y="908"/>
                </a:lnTo>
                <a:lnTo>
                  <a:pt x="84" y="908"/>
                </a:lnTo>
                <a:lnTo>
                  <a:pt x="83" y="907"/>
                </a:lnTo>
                <a:lnTo>
                  <a:pt x="82" y="907"/>
                </a:lnTo>
                <a:lnTo>
                  <a:pt x="82" y="908"/>
                </a:lnTo>
                <a:lnTo>
                  <a:pt x="82" y="909"/>
                </a:lnTo>
                <a:lnTo>
                  <a:pt x="81" y="909"/>
                </a:lnTo>
                <a:lnTo>
                  <a:pt x="80" y="908"/>
                </a:lnTo>
                <a:lnTo>
                  <a:pt x="80" y="907"/>
                </a:lnTo>
                <a:lnTo>
                  <a:pt x="80" y="907"/>
                </a:lnTo>
                <a:lnTo>
                  <a:pt x="79" y="907"/>
                </a:lnTo>
                <a:lnTo>
                  <a:pt x="78" y="906"/>
                </a:lnTo>
                <a:lnTo>
                  <a:pt x="77" y="906"/>
                </a:lnTo>
                <a:lnTo>
                  <a:pt x="77" y="905"/>
                </a:lnTo>
                <a:lnTo>
                  <a:pt x="77" y="905"/>
                </a:lnTo>
                <a:lnTo>
                  <a:pt x="76" y="905"/>
                </a:lnTo>
                <a:lnTo>
                  <a:pt x="75" y="904"/>
                </a:lnTo>
                <a:lnTo>
                  <a:pt x="74" y="904"/>
                </a:lnTo>
                <a:lnTo>
                  <a:pt x="73" y="904"/>
                </a:lnTo>
                <a:lnTo>
                  <a:pt x="73" y="904"/>
                </a:lnTo>
                <a:lnTo>
                  <a:pt x="73" y="904"/>
                </a:lnTo>
                <a:lnTo>
                  <a:pt x="72" y="904"/>
                </a:lnTo>
                <a:lnTo>
                  <a:pt x="71" y="904"/>
                </a:lnTo>
                <a:lnTo>
                  <a:pt x="70" y="904"/>
                </a:lnTo>
                <a:lnTo>
                  <a:pt x="70" y="904"/>
                </a:lnTo>
                <a:lnTo>
                  <a:pt x="70" y="904"/>
                </a:lnTo>
                <a:lnTo>
                  <a:pt x="70" y="905"/>
                </a:lnTo>
                <a:lnTo>
                  <a:pt x="70" y="906"/>
                </a:lnTo>
                <a:lnTo>
                  <a:pt x="70" y="907"/>
                </a:lnTo>
                <a:lnTo>
                  <a:pt x="70" y="907"/>
                </a:lnTo>
                <a:lnTo>
                  <a:pt x="70" y="908"/>
                </a:lnTo>
                <a:lnTo>
                  <a:pt x="69" y="908"/>
                </a:lnTo>
                <a:lnTo>
                  <a:pt x="69" y="907"/>
                </a:lnTo>
                <a:lnTo>
                  <a:pt x="68" y="907"/>
                </a:lnTo>
                <a:lnTo>
                  <a:pt x="68" y="907"/>
                </a:lnTo>
                <a:lnTo>
                  <a:pt x="67" y="906"/>
                </a:lnTo>
                <a:lnTo>
                  <a:pt x="66" y="906"/>
                </a:lnTo>
                <a:lnTo>
                  <a:pt x="66" y="907"/>
                </a:lnTo>
                <a:lnTo>
                  <a:pt x="65" y="906"/>
                </a:lnTo>
                <a:lnTo>
                  <a:pt x="66" y="906"/>
                </a:lnTo>
                <a:lnTo>
                  <a:pt x="66" y="905"/>
                </a:lnTo>
                <a:lnTo>
                  <a:pt x="66" y="904"/>
                </a:lnTo>
                <a:lnTo>
                  <a:pt x="65" y="904"/>
                </a:lnTo>
                <a:lnTo>
                  <a:pt x="66" y="904"/>
                </a:lnTo>
                <a:lnTo>
                  <a:pt x="66" y="904"/>
                </a:lnTo>
                <a:lnTo>
                  <a:pt x="65" y="904"/>
                </a:lnTo>
                <a:lnTo>
                  <a:pt x="64" y="904"/>
                </a:lnTo>
                <a:lnTo>
                  <a:pt x="64" y="904"/>
                </a:lnTo>
                <a:lnTo>
                  <a:pt x="63" y="904"/>
                </a:lnTo>
                <a:lnTo>
                  <a:pt x="63" y="905"/>
                </a:lnTo>
                <a:lnTo>
                  <a:pt x="63" y="905"/>
                </a:lnTo>
                <a:lnTo>
                  <a:pt x="63" y="906"/>
                </a:lnTo>
                <a:lnTo>
                  <a:pt x="63" y="905"/>
                </a:lnTo>
                <a:lnTo>
                  <a:pt x="62" y="905"/>
                </a:lnTo>
                <a:lnTo>
                  <a:pt x="62" y="906"/>
                </a:lnTo>
                <a:lnTo>
                  <a:pt x="61" y="905"/>
                </a:lnTo>
                <a:lnTo>
                  <a:pt x="61" y="904"/>
                </a:lnTo>
                <a:lnTo>
                  <a:pt x="61" y="904"/>
                </a:lnTo>
                <a:lnTo>
                  <a:pt x="60" y="903"/>
                </a:lnTo>
                <a:lnTo>
                  <a:pt x="59" y="903"/>
                </a:lnTo>
                <a:lnTo>
                  <a:pt x="59" y="903"/>
                </a:lnTo>
                <a:lnTo>
                  <a:pt x="59" y="904"/>
                </a:lnTo>
                <a:lnTo>
                  <a:pt x="58" y="904"/>
                </a:lnTo>
                <a:lnTo>
                  <a:pt x="57" y="904"/>
                </a:lnTo>
                <a:lnTo>
                  <a:pt x="56" y="904"/>
                </a:lnTo>
                <a:lnTo>
                  <a:pt x="56" y="904"/>
                </a:lnTo>
                <a:lnTo>
                  <a:pt x="56" y="903"/>
                </a:lnTo>
                <a:lnTo>
                  <a:pt x="56" y="903"/>
                </a:lnTo>
                <a:lnTo>
                  <a:pt x="55" y="903"/>
                </a:lnTo>
                <a:lnTo>
                  <a:pt x="54" y="903"/>
                </a:lnTo>
                <a:lnTo>
                  <a:pt x="54" y="902"/>
                </a:lnTo>
                <a:lnTo>
                  <a:pt x="53" y="902"/>
                </a:lnTo>
                <a:lnTo>
                  <a:pt x="52" y="902"/>
                </a:lnTo>
                <a:lnTo>
                  <a:pt x="52" y="901"/>
                </a:lnTo>
                <a:lnTo>
                  <a:pt x="52" y="900"/>
                </a:lnTo>
                <a:lnTo>
                  <a:pt x="52" y="900"/>
                </a:lnTo>
                <a:lnTo>
                  <a:pt x="52" y="900"/>
                </a:lnTo>
                <a:lnTo>
                  <a:pt x="51" y="900"/>
                </a:lnTo>
                <a:lnTo>
                  <a:pt x="51" y="899"/>
                </a:lnTo>
                <a:lnTo>
                  <a:pt x="50" y="898"/>
                </a:lnTo>
                <a:lnTo>
                  <a:pt x="49" y="898"/>
                </a:lnTo>
                <a:lnTo>
                  <a:pt x="49" y="898"/>
                </a:lnTo>
                <a:lnTo>
                  <a:pt x="49" y="897"/>
                </a:lnTo>
                <a:lnTo>
                  <a:pt x="49" y="897"/>
                </a:lnTo>
                <a:lnTo>
                  <a:pt x="49" y="896"/>
                </a:lnTo>
                <a:lnTo>
                  <a:pt x="48" y="896"/>
                </a:lnTo>
                <a:lnTo>
                  <a:pt x="47" y="896"/>
                </a:lnTo>
                <a:lnTo>
                  <a:pt x="46" y="896"/>
                </a:lnTo>
                <a:lnTo>
                  <a:pt x="45" y="896"/>
                </a:lnTo>
                <a:lnTo>
                  <a:pt x="45" y="896"/>
                </a:lnTo>
                <a:lnTo>
                  <a:pt x="43" y="896"/>
                </a:lnTo>
                <a:lnTo>
                  <a:pt x="42" y="896"/>
                </a:lnTo>
                <a:lnTo>
                  <a:pt x="41" y="896"/>
                </a:lnTo>
                <a:lnTo>
                  <a:pt x="40" y="896"/>
                </a:lnTo>
                <a:lnTo>
                  <a:pt x="39" y="896"/>
                </a:lnTo>
                <a:lnTo>
                  <a:pt x="39" y="895"/>
                </a:lnTo>
                <a:lnTo>
                  <a:pt x="38" y="894"/>
                </a:lnTo>
                <a:lnTo>
                  <a:pt x="38" y="894"/>
                </a:lnTo>
                <a:lnTo>
                  <a:pt x="38" y="895"/>
                </a:lnTo>
                <a:lnTo>
                  <a:pt x="36" y="894"/>
                </a:lnTo>
                <a:lnTo>
                  <a:pt x="35" y="894"/>
                </a:lnTo>
                <a:lnTo>
                  <a:pt x="35" y="894"/>
                </a:lnTo>
                <a:lnTo>
                  <a:pt x="35" y="894"/>
                </a:lnTo>
                <a:lnTo>
                  <a:pt x="34" y="894"/>
                </a:lnTo>
                <a:lnTo>
                  <a:pt x="32" y="893"/>
                </a:lnTo>
                <a:lnTo>
                  <a:pt x="31" y="893"/>
                </a:lnTo>
                <a:lnTo>
                  <a:pt x="31" y="892"/>
                </a:lnTo>
                <a:lnTo>
                  <a:pt x="31" y="892"/>
                </a:lnTo>
                <a:lnTo>
                  <a:pt x="30" y="892"/>
                </a:lnTo>
                <a:lnTo>
                  <a:pt x="29" y="891"/>
                </a:lnTo>
                <a:lnTo>
                  <a:pt x="28" y="890"/>
                </a:lnTo>
                <a:lnTo>
                  <a:pt x="28" y="890"/>
                </a:lnTo>
                <a:lnTo>
                  <a:pt x="27" y="890"/>
                </a:lnTo>
                <a:lnTo>
                  <a:pt x="26" y="890"/>
                </a:lnTo>
                <a:lnTo>
                  <a:pt x="25" y="890"/>
                </a:lnTo>
                <a:lnTo>
                  <a:pt x="25" y="889"/>
                </a:lnTo>
                <a:lnTo>
                  <a:pt x="24" y="889"/>
                </a:lnTo>
                <a:lnTo>
                  <a:pt x="24" y="888"/>
                </a:lnTo>
                <a:lnTo>
                  <a:pt x="23" y="888"/>
                </a:lnTo>
                <a:lnTo>
                  <a:pt x="22" y="888"/>
                </a:lnTo>
                <a:lnTo>
                  <a:pt x="21" y="888"/>
                </a:lnTo>
                <a:lnTo>
                  <a:pt x="21" y="887"/>
                </a:lnTo>
                <a:lnTo>
                  <a:pt x="21" y="887"/>
                </a:lnTo>
                <a:lnTo>
                  <a:pt x="21" y="886"/>
                </a:lnTo>
                <a:lnTo>
                  <a:pt x="21" y="885"/>
                </a:lnTo>
                <a:lnTo>
                  <a:pt x="21" y="885"/>
                </a:lnTo>
                <a:lnTo>
                  <a:pt x="21" y="884"/>
                </a:lnTo>
                <a:lnTo>
                  <a:pt x="20" y="884"/>
                </a:lnTo>
                <a:lnTo>
                  <a:pt x="20" y="883"/>
                </a:lnTo>
                <a:lnTo>
                  <a:pt x="19" y="883"/>
                </a:lnTo>
                <a:lnTo>
                  <a:pt x="18" y="883"/>
                </a:lnTo>
                <a:lnTo>
                  <a:pt x="18" y="883"/>
                </a:lnTo>
                <a:lnTo>
                  <a:pt x="17" y="883"/>
                </a:lnTo>
                <a:lnTo>
                  <a:pt x="17" y="882"/>
                </a:lnTo>
                <a:lnTo>
                  <a:pt x="17" y="882"/>
                </a:lnTo>
                <a:lnTo>
                  <a:pt x="16" y="882"/>
                </a:lnTo>
                <a:lnTo>
                  <a:pt x="16" y="881"/>
                </a:lnTo>
                <a:lnTo>
                  <a:pt x="15" y="881"/>
                </a:lnTo>
                <a:lnTo>
                  <a:pt x="15" y="880"/>
                </a:lnTo>
                <a:lnTo>
                  <a:pt x="14" y="880"/>
                </a:lnTo>
                <a:lnTo>
                  <a:pt x="14" y="880"/>
                </a:lnTo>
                <a:lnTo>
                  <a:pt x="14" y="879"/>
                </a:lnTo>
                <a:lnTo>
                  <a:pt x="14" y="879"/>
                </a:lnTo>
                <a:lnTo>
                  <a:pt x="14" y="878"/>
                </a:lnTo>
                <a:lnTo>
                  <a:pt x="14" y="877"/>
                </a:lnTo>
                <a:lnTo>
                  <a:pt x="14" y="876"/>
                </a:lnTo>
                <a:lnTo>
                  <a:pt x="14" y="876"/>
                </a:lnTo>
                <a:lnTo>
                  <a:pt x="14" y="876"/>
                </a:lnTo>
                <a:lnTo>
                  <a:pt x="14" y="875"/>
                </a:lnTo>
                <a:lnTo>
                  <a:pt x="14" y="875"/>
                </a:lnTo>
                <a:lnTo>
                  <a:pt x="14" y="874"/>
                </a:lnTo>
                <a:lnTo>
                  <a:pt x="14" y="873"/>
                </a:lnTo>
                <a:lnTo>
                  <a:pt x="14" y="873"/>
                </a:lnTo>
                <a:lnTo>
                  <a:pt x="14" y="873"/>
                </a:lnTo>
                <a:lnTo>
                  <a:pt x="14" y="872"/>
                </a:lnTo>
                <a:lnTo>
                  <a:pt x="13" y="872"/>
                </a:lnTo>
                <a:lnTo>
                  <a:pt x="12" y="871"/>
                </a:lnTo>
                <a:lnTo>
                  <a:pt x="11" y="871"/>
                </a:lnTo>
                <a:lnTo>
                  <a:pt x="11" y="870"/>
                </a:lnTo>
                <a:lnTo>
                  <a:pt x="11" y="869"/>
                </a:lnTo>
                <a:lnTo>
                  <a:pt x="10" y="869"/>
                </a:lnTo>
                <a:lnTo>
                  <a:pt x="10" y="869"/>
                </a:lnTo>
                <a:lnTo>
                  <a:pt x="10" y="868"/>
                </a:lnTo>
                <a:lnTo>
                  <a:pt x="10" y="867"/>
                </a:lnTo>
                <a:lnTo>
                  <a:pt x="9" y="867"/>
                </a:lnTo>
                <a:lnTo>
                  <a:pt x="9" y="866"/>
                </a:lnTo>
                <a:lnTo>
                  <a:pt x="9" y="866"/>
                </a:lnTo>
                <a:lnTo>
                  <a:pt x="8" y="866"/>
                </a:lnTo>
                <a:lnTo>
                  <a:pt x="8" y="865"/>
                </a:lnTo>
                <a:lnTo>
                  <a:pt x="8" y="863"/>
                </a:lnTo>
                <a:lnTo>
                  <a:pt x="7" y="862"/>
                </a:lnTo>
                <a:lnTo>
                  <a:pt x="7" y="862"/>
                </a:lnTo>
                <a:lnTo>
                  <a:pt x="7" y="861"/>
                </a:lnTo>
                <a:lnTo>
                  <a:pt x="6" y="861"/>
                </a:lnTo>
                <a:lnTo>
                  <a:pt x="5" y="861"/>
                </a:lnTo>
                <a:lnTo>
                  <a:pt x="4" y="861"/>
                </a:lnTo>
                <a:lnTo>
                  <a:pt x="4" y="860"/>
                </a:lnTo>
                <a:lnTo>
                  <a:pt x="3" y="860"/>
                </a:lnTo>
                <a:lnTo>
                  <a:pt x="3" y="859"/>
                </a:lnTo>
                <a:lnTo>
                  <a:pt x="3" y="859"/>
                </a:lnTo>
                <a:lnTo>
                  <a:pt x="3" y="858"/>
                </a:lnTo>
                <a:lnTo>
                  <a:pt x="3" y="857"/>
                </a:lnTo>
                <a:lnTo>
                  <a:pt x="3" y="856"/>
                </a:lnTo>
                <a:lnTo>
                  <a:pt x="3" y="856"/>
                </a:lnTo>
                <a:lnTo>
                  <a:pt x="3" y="855"/>
                </a:lnTo>
                <a:lnTo>
                  <a:pt x="3" y="854"/>
                </a:lnTo>
                <a:lnTo>
                  <a:pt x="3" y="853"/>
                </a:lnTo>
                <a:lnTo>
                  <a:pt x="3" y="852"/>
                </a:lnTo>
                <a:lnTo>
                  <a:pt x="4" y="852"/>
                </a:lnTo>
                <a:lnTo>
                  <a:pt x="5" y="852"/>
                </a:lnTo>
                <a:lnTo>
                  <a:pt x="5" y="852"/>
                </a:lnTo>
                <a:lnTo>
                  <a:pt x="4" y="852"/>
                </a:lnTo>
                <a:lnTo>
                  <a:pt x="5" y="852"/>
                </a:lnTo>
                <a:lnTo>
                  <a:pt x="5" y="851"/>
                </a:lnTo>
                <a:lnTo>
                  <a:pt x="5" y="850"/>
                </a:lnTo>
                <a:lnTo>
                  <a:pt x="4" y="850"/>
                </a:lnTo>
                <a:lnTo>
                  <a:pt x="5" y="850"/>
                </a:lnTo>
                <a:lnTo>
                  <a:pt x="5" y="849"/>
                </a:lnTo>
                <a:lnTo>
                  <a:pt x="6" y="849"/>
                </a:lnTo>
                <a:lnTo>
                  <a:pt x="6" y="849"/>
                </a:lnTo>
                <a:lnTo>
                  <a:pt x="7" y="849"/>
                </a:lnTo>
                <a:lnTo>
                  <a:pt x="7" y="849"/>
                </a:lnTo>
                <a:lnTo>
                  <a:pt x="8" y="849"/>
                </a:lnTo>
                <a:lnTo>
                  <a:pt x="9" y="849"/>
                </a:lnTo>
                <a:lnTo>
                  <a:pt x="9" y="848"/>
                </a:lnTo>
                <a:lnTo>
                  <a:pt x="8" y="847"/>
                </a:lnTo>
                <a:lnTo>
                  <a:pt x="8" y="846"/>
                </a:lnTo>
                <a:lnTo>
                  <a:pt x="7" y="846"/>
                </a:lnTo>
                <a:lnTo>
                  <a:pt x="7" y="846"/>
                </a:lnTo>
                <a:lnTo>
                  <a:pt x="7" y="845"/>
                </a:lnTo>
                <a:lnTo>
                  <a:pt x="6" y="845"/>
                </a:lnTo>
                <a:lnTo>
                  <a:pt x="5" y="845"/>
                </a:lnTo>
                <a:lnTo>
                  <a:pt x="5" y="845"/>
                </a:lnTo>
                <a:lnTo>
                  <a:pt x="4" y="845"/>
                </a:lnTo>
                <a:lnTo>
                  <a:pt x="3" y="844"/>
                </a:lnTo>
                <a:lnTo>
                  <a:pt x="3" y="844"/>
                </a:lnTo>
                <a:lnTo>
                  <a:pt x="2" y="843"/>
                </a:lnTo>
                <a:lnTo>
                  <a:pt x="1" y="842"/>
                </a:lnTo>
                <a:lnTo>
                  <a:pt x="1" y="842"/>
                </a:lnTo>
                <a:lnTo>
                  <a:pt x="0" y="842"/>
                </a:lnTo>
                <a:lnTo>
                  <a:pt x="0" y="841"/>
                </a:lnTo>
                <a:lnTo>
                  <a:pt x="0" y="840"/>
                </a:lnTo>
                <a:lnTo>
                  <a:pt x="0" y="834"/>
                </a:lnTo>
                <a:lnTo>
                  <a:pt x="0" y="832"/>
                </a:lnTo>
                <a:lnTo>
                  <a:pt x="0" y="838"/>
                </a:lnTo>
                <a:lnTo>
                  <a:pt x="3" y="834"/>
                </a:lnTo>
                <a:lnTo>
                  <a:pt x="6" y="820"/>
                </a:lnTo>
                <a:lnTo>
                  <a:pt x="7" y="818"/>
                </a:lnTo>
                <a:lnTo>
                  <a:pt x="8" y="816"/>
                </a:lnTo>
                <a:lnTo>
                  <a:pt x="10" y="814"/>
                </a:lnTo>
                <a:lnTo>
                  <a:pt x="14" y="814"/>
                </a:lnTo>
                <a:lnTo>
                  <a:pt x="24" y="818"/>
                </a:lnTo>
                <a:lnTo>
                  <a:pt x="25" y="819"/>
                </a:lnTo>
                <a:lnTo>
                  <a:pt x="24" y="823"/>
                </a:lnTo>
                <a:lnTo>
                  <a:pt x="27" y="825"/>
                </a:lnTo>
                <a:lnTo>
                  <a:pt x="34" y="825"/>
                </a:lnTo>
                <a:lnTo>
                  <a:pt x="38" y="826"/>
                </a:lnTo>
                <a:lnTo>
                  <a:pt x="41" y="826"/>
                </a:lnTo>
                <a:lnTo>
                  <a:pt x="43" y="824"/>
                </a:lnTo>
                <a:lnTo>
                  <a:pt x="43" y="822"/>
                </a:lnTo>
                <a:lnTo>
                  <a:pt x="41" y="820"/>
                </a:lnTo>
                <a:lnTo>
                  <a:pt x="38" y="820"/>
                </a:lnTo>
                <a:lnTo>
                  <a:pt x="32" y="819"/>
                </a:lnTo>
                <a:lnTo>
                  <a:pt x="40" y="816"/>
                </a:lnTo>
                <a:lnTo>
                  <a:pt x="44" y="812"/>
                </a:lnTo>
                <a:lnTo>
                  <a:pt x="48" y="812"/>
                </a:lnTo>
                <a:lnTo>
                  <a:pt x="49" y="811"/>
                </a:lnTo>
                <a:lnTo>
                  <a:pt x="52" y="808"/>
                </a:lnTo>
                <a:lnTo>
                  <a:pt x="51" y="807"/>
                </a:lnTo>
                <a:lnTo>
                  <a:pt x="49" y="807"/>
                </a:lnTo>
                <a:lnTo>
                  <a:pt x="45" y="808"/>
                </a:lnTo>
                <a:lnTo>
                  <a:pt x="42" y="807"/>
                </a:lnTo>
                <a:lnTo>
                  <a:pt x="42" y="805"/>
                </a:lnTo>
                <a:lnTo>
                  <a:pt x="51" y="801"/>
                </a:lnTo>
                <a:lnTo>
                  <a:pt x="54" y="798"/>
                </a:lnTo>
                <a:lnTo>
                  <a:pt x="59" y="786"/>
                </a:lnTo>
                <a:lnTo>
                  <a:pt x="63" y="779"/>
                </a:lnTo>
                <a:lnTo>
                  <a:pt x="73" y="770"/>
                </a:lnTo>
                <a:lnTo>
                  <a:pt x="77" y="768"/>
                </a:lnTo>
                <a:lnTo>
                  <a:pt x="80" y="766"/>
                </a:lnTo>
                <a:lnTo>
                  <a:pt x="89" y="759"/>
                </a:lnTo>
                <a:lnTo>
                  <a:pt x="94" y="751"/>
                </a:lnTo>
                <a:lnTo>
                  <a:pt x="97" y="745"/>
                </a:lnTo>
                <a:lnTo>
                  <a:pt x="101" y="742"/>
                </a:lnTo>
                <a:lnTo>
                  <a:pt x="103" y="736"/>
                </a:lnTo>
                <a:lnTo>
                  <a:pt x="114" y="724"/>
                </a:lnTo>
                <a:lnTo>
                  <a:pt x="114" y="719"/>
                </a:lnTo>
                <a:lnTo>
                  <a:pt x="115" y="716"/>
                </a:lnTo>
                <a:lnTo>
                  <a:pt x="114" y="713"/>
                </a:lnTo>
                <a:lnTo>
                  <a:pt x="110" y="714"/>
                </a:lnTo>
                <a:lnTo>
                  <a:pt x="108" y="712"/>
                </a:lnTo>
                <a:lnTo>
                  <a:pt x="109" y="710"/>
                </a:lnTo>
                <a:lnTo>
                  <a:pt x="111" y="708"/>
                </a:lnTo>
                <a:lnTo>
                  <a:pt x="117" y="701"/>
                </a:lnTo>
                <a:lnTo>
                  <a:pt x="119" y="697"/>
                </a:lnTo>
                <a:lnTo>
                  <a:pt x="119" y="690"/>
                </a:lnTo>
                <a:lnTo>
                  <a:pt x="122" y="689"/>
                </a:lnTo>
                <a:lnTo>
                  <a:pt x="130" y="681"/>
                </a:lnTo>
                <a:lnTo>
                  <a:pt x="132" y="677"/>
                </a:lnTo>
                <a:lnTo>
                  <a:pt x="137" y="671"/>
                </a:lnTo>
                <a:lnTo>
                  <a:pt x="140" y="666"/>
                </a:lnTo>
                <a:lnTo>
                  <a:pt x="144" y="661"/>
                </a:lnTo>
                <a:lnTo>
                  <a:pt x="150" y="658"/>
                </a:lnTo>
                <a:lnTo>
                  <a:pt x="154" y="654"/>
                </a:lnTo>
                <a:lnTo>
                  <a:pt x="158" y="650"/>
                </a:lnTo>
                <a:lnTo>
                  <a:pt x="162" y="645"/>
                </a:lnTo>
                <a:lnTo>
                  <a:pt x="170" y="642"/>
                </a:lnTo>
                <a:lnTo>
                  <a:pt x="179" y="634"/>
                </a:lnTo>
                <a:lnTo>
                  <a:pt x="184" y="625"/>
                </a:lnTo>
                <a:lnTo>
                  <a:pt x="189" y="613"/>
                </a:lnTo>
                <a:lnTo>
                  <a:pt x="199" y="597"/>
                </a:lnTo>
                <a:lnTo>
                  <a:pt x="205" y="591"/>
                </a:lnTo>
                <a:lnTo>
                  <a:pt x="207" y="590"/>
                </a:lnTo>
                <a:lnTo>
                  <a:pt x="209" y="584"/>
                </a:lnTo>
                <a:lnTo>
                  <a:pt x="214" y="581"/>
                </a:lnTo>
                <a:lnTo>
                  <a:pt x="217" y="580"/>
                </a:lnTo>
                <a:lnTo>
                  <a:pt x="230" y="569"/>
                </a:lnTo>
                <a:lnTo>
                  <a:pt x="234" y="563"/>
                </a:lnTo>
                <a:lnTo>
                  <a:pt x="241" y="556"/>
                </a:lnTo>
                <a:lnTo>
                  <a:pt x="242" y="551"/>
                </a:lnTo>
                <a:lnTo>
                  <a:pt x="247" y="530"/>
                </a:lnTo>
                <a:lnTo>
                  <a:pt x="250" y="522"/>
                </a:lnTo>
                <a:lnTo>
                  <a:pt x="256" y="517"/>
                </a:lnTo>
                <a:lnTo>
                  <a:pt x="268" y="514"/>
                </a:lnTo>
                <a:lnTo>
                  <a:pt x="275" y="515"/>
                </a:lnTo>
                <a:lnTo>
                  <a:pt x="280" y="512"/>
                </a:lnTo>
                <a:lnTo>
                  <a:pt x="284" y="513"/>
                </a:lnTo>
                <a:lnTo>
                  <a:pt x="288" y="511"/>
                </a:lnTo>
                <a:lnTo>
                  <a:pt x="291" y="511"/>
                </a:lnTo>
                <a:lnTo>
                  <a:pt x="296" y="500"/>
                </a:lnTo>
                <a:lnTo>
                  <a:pt x="301" y="494"/>
                </a:lnTo>
                <a:lnTo>
                  <a:pt x="306" y="494"/>
                </a:lnTo>
                <a:lnTo>
                  <a:pt x="308" y="491"/>
                </a:lnTo>
                <a:lnTo>
                  <a:pt x="311" y="480"/>
                </a:lnTo>
                <a:lnTo>
                  <a:pt x="312" y="478"/>
                </a:lnTo>
                <a:lnTo>
                  <a:pt x="315" y="477"/>
                </a:lnTo>
                <a:lnTo>
                  <a:pt x="320" y="477"/>
                </a:lnTo>
                <a:lnTo>
                  <a:pt x="319" y="479"/>
                </a:lnTo>
                <a:lnTo>
                  <a:pt x="317" y="479"/>
                </a:lnTo>
                <a:lnTo>
                  <a:pt x="315" y="484"/>
                </a:lnTo>
                <a:lnTo>
                  <a:pt x="329" y="478"/>
                </a:lnTo>
                <a:lnTo>
                  <a:pt x="333" y="479"/>
                </a:lnTo>
                <a:lnTo>
                  <a:pt x="336" y="479"/>
                </a:lnTo>
                <a:lnTo>
                  <a:pt x="343" y="480"/>
                </a:lnTo>
                <a:lnTo>
                  <a:pt x="353" y="483"/>
                </a:lnTo>
                <a:lnTo>
                  <a:pt x="364" y="481"/>
                </a:lnTo>
                <a:lnTo>
                  <a:pt x="382" y="473"/>
                </a:lnTo>
                <a:lnTo>
                  <a:pt x="399" y="463"/>
                </a:lnTo>
                <a:lnTo>
                  <a:pt x="421" y="442"/>
                </a:lnTo>
                <a:lnTo>
                  <a:pt x="428" y="439"/>
                </a:lnTo>
                <a:lnTo>
                  <a:pt x="431" y="432"/>
                </a:lnTo>
                <a:lnTo>
                  <a:pt x="437" y="426"/>
                </a:lnTo>
                <a:lnTo>
                  <a:pt x="441" y="423"/>
                </a:lnTo>
                <a:lnTo>
                  <a:pt x="446" y="422"/>
                </a:lnTo>
                <a:lnTo>
                  <a:pt x="447" y="422"/>
                </a:lnTo>
                <a:lnTo>
                  <a:pt x="449" y="419"/>
                </a:lnTo>
                <a:lnTo>
                  <a:pt x="454" y="418"/>
                </a:lnTo>
                <a:lnTo>
                  <a:pt x="459" y="413"/>
                </a:lnTo>
                <a:lnTo>
                  <a:pt x="462" y="408"/>
                </a:lnTo>
                <a:lnTo>
                  <a:pt x="466" y="405"/>
                </a:lnTo>
                <a:lnTo>
                  <a:pt x="469" y="401"/>
                </a:lnTo>
                <a:lnTo>
                  <a:pt x="471" y="392"/>
                </a:lnTo>
                <a:lnTo>
                  <a:pt x="482" y="372"/>
                </a:lnTo>
                <a:lnTo>
                  <a:pt x="483" y="366"/>
                </a:lnTo>
                <a:lnTo>
                  <a:pt x="483" y="357"/>
                </a:lnTo>
                <a:lnTo>
                  <a:pt x="481" y="348"/>
                </a:lnTo>
                <a:lnTo>
                  <a:pt x="483" y="332"/>
                </a:lnTo>
                <a:lnTo>
                  <a:pt x="490" y="337"/>
                </a:lnTo>
                <a:lnTo>
                  <a:pt x="495" y="338"/>
                </a:lnTo>
                <a:lnTo>
                  <a:pt x="504" y="338"/>
                </a:lnTo>
                <a:lnTo>
                  <a:pt x="510" y="337"/>
                </a:lnTo>
                <a:lnTo>
                  <a:pt x="515" y="329"/>
                </a:lnTo>
                <a:lnTo>
                  <a:pt x="524" y="308"/>
                </a:lnTo>
                <a:lnTo>
                  <a:pt x="528" y="297"/>
                </a:lnTo>
                <a:lnTo>
                  <a:pt x="531" y="288"/>
                </a:lnTo>
                <a:lnTo>
                  <a:pt x="531" y="280"/>
                </a:lnTo>
                <a:lnTo>
                  <a:pt x="532" y="275"/>
                </a:lnTo>
                <a:lnTo>
                  <a:pt x="534" y="275"/>
                </a:lnTo>
                <a:lnTo>
                  <a:pt x="534" y="283"/>
                </a:lnTo>
                <a:lnTo>
                  <a:pt x="535" y="285"/>
                </a:lnTo>
                <a:lnTo>
                  <a:pt x="539" y="280"/>
                </a:lnTo>
                <a:lnTo>
                  <a:pt x="540" y="277"/>
                </a:lnTo>
                <a:lnTo>
                  <a:pt x="539" y="274"/>
                </a:lnTo>
                <a:lnTo>
                  <a:pt x="536" y="270"/>
                </a:lnTo>
                <a:lnTo>
                  <a:pt x="531" y="258"/>
                </a:lnTo>
                <a:lnTo>
                  <a:pt x="529" y="249"/>
                </a:lnTo>
                <a:lnTo>
                  <a:pt x="529" y="246"/>
                </a:lnTo>
                <a:lnTo>
                  <a:pt x="526" y="241"/>
                </a:lnTo>
                <a:lnTo>
                  <a:pt x="522" y="229"/>
                </a:lnTo>
                <a:lnTo>
                  <a:pt x="522" y="221"/>
                </a:lnTo>
                <a:lnTo>
                  <a:pt x="524" y="221"/>
                </a:lnTo>
                <a:lnTo>
                  <a:pt x="525" y="224"/>
                </a:lnTo>
                <a:lnTo>
                  <a:pt x="525" y="230"/>
                </a:lnTo>
                <a:lnTo>
                  <a:pt x="526" y="236"/>
                </a:lnTo>
                <a:lnTo>
                  <a:pt x="530" y="243"/>
                </a:lnTo>
                <a:lnTo>
                  <a:pt x="532" y="238"/>
                </a:lnTo>
                <a:lnTo>
                  <a:pt x="532" y="234"/>
                </a:lnTo>
                <a:lnTo>
                  <a:pt x="528" y="229"/>
                </a:lnTo>
                <a:lnTo>
                  <a:pt x="528" y="224"/>
                </a:lnTo>
                <a:lnTo>
                  <a:pt x="530" y="217"/>
                </a:lnTo>
                <a:lnTo>
                  <a:pt x="529" y="213"/>
                </a:lnTo>
                <a:lnTo>
                  <a:pt x="529" y="208"/>
                </a:lnTo>
                <a:lnTo>
                  <a:pt x="533" y="198"/>
                </a:lnTo>
                <a:lnTo>
                  <a:pt x="532" y="186"/>
                </a:lnTo>
                <a:lnTo>
                  <a:pt x="528" y="177"/>
                </a:lnTo>
                <a:lnTo>
                  <a:pt x="526" y="172"/>
                </a:lnTo>
                <a:lnTo>
                  <a:pt x="518" y="160"/>
                </a:lnTo>
                <a:lnTo>
                  <a:pt x="516" y="153"/>
                </a:lnTo>
                <a:lnTo>
                  <a:pt x="517" y="150"/>
                </a:lnTo>
                <a:lnTo>
                  <a:pt x="518" y="151"/>
                </a:lnTo>
                <a:lnTo>
                  <a:pt x="521" y="155"/>
                </a:lnTo>
                <a:lnTo>
                  <a:pt x="523" y="153"/>
                </a:lnTo>
                <a:lnTo>
                  <a:pt x="524" y="147"/>
                </a:lnTo>
                <a:lnTo>
                  <a:pt x="523" y="136"/>
                </a:lnTo>
                <a:lnTo>
                  <a:pt x="521" y="125"/>
                </a:lnTo>
                <a:lnTo>
                  <a:pt x="518" y="121"/>
                </a:lnTo>
                <a:lnTo>
                  <a:pt x="511" y="112"/>
                </a:lnTo>
                <a:lnTo>
                  <a:pt x="518" y="111"/>
                </a:lnTo>
                <a:lnTo>
                  <a:pt x="516" y="108"/>
                </a:lnTo>
                <a:lnTo>
                  <a:pt x="513" y="108"/>
                </a:lnTo>
                <a:lnTo>
                  <a:pt x="514" y="105"/>
                </a:lnTo>
                <a:lnTo>
                  <a:pt x="505" y="105"/>
                </a:lnTo>
                <a:lnTo>
                  <a:pt x="508" y="101"/>
                </a:lnTo>
                <a:lnTo>
                  <a:pt x="507" y="98"/>
                </a:lnTo>
                <a:lnTo>
                  <a:pt x="507" y="91"/>
                </a:lnTo>
                <a:lnTo>
                  <a:pt x="506" y="85"/>
                </a:lnTo>
                <a:lnTo>
                  <a:pt x="503" y="82"/>
                </a:lnTo>
                <a:lnTo>
                  <a:pt x="501" y="77"/>
                </a:lnTo>
                <a:lnTo>
                  <a:pt x="498" y="75"/>
                </a:lnTo>
                <a:lnTo>
                  <a:pt x="499" y="75"/>
                </a:lnTo>
                <a:lnTo>
                  <a:pt x="500" y="75"/>
                </a:lnTo>
                <a:lnTo>
                  <a:pt x="501" y="75"/>
                </a:lnTo>
                <a:lnTo>
                  <a:pt x="501" y="75"/>
                </a:lnTo>
                <a:lnTo>
                  <a:pt x="502" y="76"/>
                </a:lnTo>
                <a:lnTo>
                  <a:pt x="503" y="76"/>
                </a:lnTo>
                <a:lnTo>
                  <a:pt x="504" y="76"/>
                </a:lnTo>
                <a:lnTo>
                  <a:pt x="504" y="76"/>
                </a:lnTo>
                <a:lnTo>
                  <a:pt x="504" y="75"/>
                </a:lnTo>
                <a:lnTo>
                  <a:pt x="505" y="75"/>
                </a:lnTo>
                <a:lnTo>
                  <a:pt x="506" y="75"/>
                </a:lnTo>
                <a:lnTo>
                  <a:pt x="507" y="75"/>
                </a:lnTo>
                <a:lnTo>
                  <a:pt x="508" y="75"/>
                </a:lnTo>
                <a:lnTo>
                  <a:pt x="508" y="75"/>
                </a:lnTo>
                <a:lnTo>
                  <a:pt x="509" y="75"/>
                </a:lnTo>
                <a:lnTo>
                  <a:pt x="510" y="75"/>
                </a:lnTo>
                <a:lnTo>
                  <a:pt x="511" y="75"/>
                </a:lnTo>
                <a:lnTo>
                  <a:pt x="511" y="75"/>
                </a:lnTo>
                <a:lnTo>
                  <a:pt x="512" y="75"/>
                </a:lnTo>
                <a:lnTo>
                  <a:pt x="513" y="76"/>
                </a:lnTo>
                <a:lnTo>
                  <a:pt x="514" y="77"/>
                </a:lnTo>
                <a:lnTo>
                  <a:pt x="516" y="77"/>
                </a:lnTo>
                <a:lnTo>
                  <a:pt x="518" y="78"/>
                </a:lnTo>
                <a:lnTo>
                  <a:pt x="520" y="80"/>
                </a:lnTo>
                <a:lnTo>
                  <a:pt x="522" y="81"/>
                </a:lnTo>
                <a:lnTo>
                  <a:pt x="524" y="81"/>
                </a:lnTo>
                <a:lnTo>
                  <a:pt x="527" y="81"/>
                </a:lnTo>
                <a:lnTo>
                  <a:pt x="529" y="82"/>
                </a:lnTo>
                <a:lnTo>
                  <a:pt x="529" y="82"/>
                </a:lnTo>
                <a:lnTo>
                  <a:pt x="530" y="81"/>
                </a:lnTo>
                <a:lnTo>
                  <a:pt x="531" y="81"/>
                </a:lnTo>
                <a:lnTo>
                  <a:pt x="531" y="80"/>
                </a:lnTo>
                <a:lnTo>
                  <a:pt x="532" y="80"/>
                </a:lnTo>
                <a:lnTo>
                  <a:pt x="532" y="80"/>
                </a:lnTo>
                <a:lnTo>
                  <a:pt x="533" y="81"/>
                </a:lnTo>
                <a:lnTo>
                  <a:pt x="534" y="81"/>
                </a:lnTo>
                <a:lnTo>
                  <a:pt x="536" y="81"/>
                </a:lnTo>
                <a:lnTo>
                  <a:pt x="537" y="81"/>
                </a:lnTo>
                <a:lnTo>
                  <a:pt x="538" y="81"/>
                </a:lnTo>
                <a:lnTo>
                  <a:pt x="539" y="81"/>
                </a:lnTo>
                <a:lnTo>
                  <a:pt x="541" y="81"/>
                </a:lnTo>
                <a:lnTo>
                  <a:pt x="542" y="81"/>
                </a:lnTo>
                <a:lnTo>
                  <a:pt x="544" y="81"/>
                </a:lnTo>
                <a:lnTo>
                  <a:pt x="546" y="81"/>
                </a:lnTo>
                <a:lnTo>
                  <a:pt x="546" y="81"/>
                </a:lnTo>
                <a:lnTo>
                  <a:pt x="547" y="81"/>
                </a:lnTo>
                <a:lnTo>
                  <a:pt x="548" y="81"/>
                </a:lnTo>
                <a:lnTo>
                  <a:pt x="549" y="81"/>
                </a:lnTo>
                <a:lnTo>
                  <a:pt x="549" y="82"/>
                </a:lnTo>
                <a:lnTo>
                  <a:pt x="550" y="82"/>
                </a:lnTo>
                <a:lnTo>
                  <a:pt x="550" y="83"/>
                </a:lnTo>
                <a:lnTo>
                  <a:pt x="552" y="84"/>
                </a:lnTo>
                <a:lnTo>
                  <a:pt x="553" y="84"/>
                </a:lnTo>
                <a:lnTo>
                  <a:pt x="553" y="84"/>
                </a:lnTo>
                <a:lnTo>
                  <a:pt x="554" y="84"/>
                </a:lnTo>
                <a:lnTo>
                  <a:pt x="555" y="84"/>
                </a:lnTo>
                <a:lnTo>
                  <a:pt x="556" y="84"/>
                </a:lnTo>
                <a:lnTo>
                  <a:pt x="557" y="85"/>
                </a:lnTo>
                <a:lnTo>
                  <a:pt x="557" y="85"/>
                </a:lnTo>
                <a:lnTo>
                  <a:pt x="558" y="85"/>
                </a:lnTo>
                <a:lnTo>
                  <a:pt x="558" y="86"/>
                </a:lnTo>
                <a:lnTo>
                  <a:pt x="559" y="86"/>
                </a:lnTo>
                <a:lnTo>
                  <a:pt x="561" y="86"/>
                </a:lnTo>
                <a:lnTo>
                  <a:pt x="564" y="87"/>
                </a:lnTo>
                <a:lnTo>
                  <a:pt x="564" y="87"/>
                </a:lnTo>
                <a:lnTo>
                  <a:pt x="566" y="88"/>
                </a:lnTo>
                <a:lnTo>
                  <a:pt x="568" y="88"/>
                </a:lnTo>
                <a:lnTo>
                  <a:pt x="570" y="88"/>
                </a:lnTo>
                <a:lnTo>
                  <a:pt x="572" y="87"/>
                </a:lnTo>
                <a:lnTo>
                  <a:pt x="574" y="86"/>
                </a:lnTo>
                <a:lnTo>
                  <a:pt x="576" y="84"/>
                </a:lnTo>
                <a:lnTo>
                  <a:pt x="578" y="82"/>
                </a:lnTo>
                <a:lnTo>
                  <a:pt x="581" y="79"/>
                </a:lnTo>
                <a:lnTo>
                  <a:pt x="582" y="77"/>
                </a:lnTo>
                <a:lnTo>
                  <a:pt x="582" y="77"/>
                </a:lnTo>
                <a:lnTo>
                  <a:pt x="583" y="76"/>
                </a:lnTo>
                <a:lnTo>
                  <a:pt x="585" y="74"/>
                </a:lnTo>
                <a:lnTo>
                  <a:pt x="586" y="74"/>
                </a:lnTo>
                <a:lnTo>
                  <a:pt x="587" y="74"/>
                </a:lnTo>
                <a:lnTo>
                  <a:pt x="587" y="74"/>
                </a:lnTo>
                <a:lnTo>
                  <a:pt x="588" y="74"/>
                </a:lnTo>
                <a:lnTo>
                  <a:pt x="589" y="74"/>
                </a:lnTo>
                <a:lnTo>
                  <a:pt x="589" y="74"/>
                </a:lnTo>
                <a:lnTo>
                  <a:pt x="592" y="73"/>
                </a:lnTo>
                <a:lnTo>
                  <a:pt x="593" y="73"/>
                </a:lnTo>
                <a:lnTo>
                  <a:pt x="594" y="73"/>
                </a:lnTo>
                <a:lnTo>
                  <a:pt x="595" y="73"/>
                </a:lnTo>
                <a:lnTo>
                  <a:pt x="596" y="73"/>
                </a:lnTo>
                <a:lnTo>
                  <a:pt x="596" y="73"/>
                </a:lnTo>
                <a:lnTo>
                  <a:pt x="597" y="73"/>
                </a:lnTo>
                <a:lnTo>
                  <a:pt x="598" y="72"/>
                </a:lnTo>
                <a:lnTo>
                  <a:pt x="599" y="72"/>
                </a:lnTo>
                <a:lnTo>
                  <a:pt x="600" y="71"/>
                </a:lnTo>
                <a:lnTo>
                  <a:pt x="603" y="70"/>
                </a:lnTo>
                <a:lnTo>
                  <a:pt x="604" y="70"/>
                </a:lnTo>
                <a:lnTo>
                  <a:pt x="605" y="70"/>
                </a:lnTo>
                <a:lnTo>
                  <a:pt x="606" y="69"/>
                </a:lnTo>
                <a:lnTo>
                  <a:pt x="606" y="68"/>
                </a:lnTo>
                <a:lnTo>
                  <a:pt x="607" y="68"/>
                </a:lnTo>
                <a:lnTo>
                  <a:pt x="608" y="67"/>
                </a:lnTo>
                <a:lnTo>
                  <a:pt x="609" y="67"/>
                </a:lnTo>
                <a:lnTo>
                  <a:pt x="609" y="66"/>
                </a:lnTo>
                <a:lnTo>
                  <a:pt x="610" y="65"/>
                </a:lnTo>
                <a:lnTo>
                  <a:pt x="610" y="64"/>
                </a:lnTo>
                <a:lnTo>
                  <a:pt x="610" y="63"/>
                </a:lnTo>
                <a:lnTo>
                  <a:pt x="610" y="63"/>
                </a:lnTo>
                <a:lnTo>
                  <a:pt x="611" y="62"/>
                </a:lnTo>
                <a:lnTo>
                  <a:pt x="611" y="61"/>
                </a:lnTo>
                <a:lnTo>
                  <a:pt x="612" y="60"/>
                </a:lnTo>
                <a:lnTo>
                  <a:pt x="613" y="60"/>
                </a:lnTo>
                <a:lnTo>
                  <a:pt x="613" y="59"/>
                </a:lnTo>
                <a:lnTo>
                  <a:pt x="615" y="58"/>
                </a:lnTo>
                <a:lnTo>
                  <a:pt x="616" y="58"/>
                </a:lnTo>
                <a:lnTo>
                  <a:pt x="617" y="57"/>
                </a:lnTo>
                <a:lnTo>
                  <a:pt x="617" y="57"/>
                </a:lnTo>
                <a:lnTo>
                  <a:pt x="617" y="57"/>
                </a:lnTo>
                <a:lnTo>
                  <a:pt x="619" y="56"/>
                </a:lnTo>
                <a:lnTo>
                  <a:pt x="619" y="55"/>
                </a:lnTo>
                <a:lnTo>
                  <a:pt x="620" y="55"/>
                </a:lnTo>
                <a:lnTo>
                  <a:pt x="620" y="54"/>
                </a:lnTo>
                <a:lnTo>
                  <a:pt x="620" y="54"/>
                </a:lnTo>
                <a:lnTo>
                  <a:pt x="621" y="54"/>
                </a:lnTo>
                <a:lnTo>
                  <a:pt x="622" y="53"/>
                </a:lnTo>
                <a:lnTo>
                  <a:pt x="623" y="53"/>
                </a:lnTo>
                <a:lnTo>
                  <a:pt x="624" y="52"/>
                </a:lnTo>
                <a:lnTo>
                  <a:pt x="624" y="52"/>
                </a:lnTo>
                <a:lnTo>
                  <a:pt x="625" y="52"/>
                </a:lnTo>
                <a:lnTo>
                  <a:pt x="626" y="51"/>
                </a:lnTo>
                <a:lnTo>
                  <a:pt x="627" y="51"/>
                </a:lnTo>
                <a:lnTo>
                  <a:pt x="627" y="51"/>
                </a:lnTo>
                <a:lnTo>
                  <a:pt x="629" y="51"/>
                </a:lnTo>
                <a:lnTo>
                  <a:pt x="631" y="51"/>
                </a:lnTo>
                <a:lnTo>
                  <a:pt x="631" y="51"/>
                </a:lnTo>
                <a:lnTo>
                  <a:pt x="631" y="52"/>
                </a:lnTo>
                <a:lnTo>
                  <a:pt x="632" y="52"/>
                </a:lnTo>
                <a:lnTo>
                  <a:pt x="633" y="52"/>
                </a:lnTo>
                <a:lnTo>
                  <a:pt x="634" y="51"/>
                </a:lnTo>
                <a:lnTo>
                  <a:pt x="634" y="51"/>
                </a:lnTo>
                <a:lnTo>
                  <a:pt x="636" y="51"/>
                </a:lnTo>
                <a:lnTo>
                  <a:pt x="637" y="51"/>
                </a:lnTo>
                <a:lnTo>
                  <a:pt x="638" y="52"/>
                </a:lnTo>
                <a:lnTo>
                  <a:pt x="640" y="52"/>
                </a:lnTo>
                <a:lnTo>
                  <a:pt x="641" y="52"/>
                </a:lnTo>
                <a:lnTo>
                  <a:pt x="641" y="52"/>
                </a:lnTo>
                <a:lnTo>
                  <a:pt x="643" y="53"/>
                </a:lnTo>
                <a:lnTo>
                  <a:pt x="645" y="53"/>
                </a:lnTo>
                <a:lnTo>
                  <a:pt x="645" y="54"/>
                </a:lnTo>
                <a:lnTo>
                  <a:pt x="646" y="54"/>
                </a:lnTo>
                <a:lnTo>
                  <a:pt x="647" y="55"/>
                </a:lnTo>
                <a:lnTo>
                  <a:pt x="648" y="57"/>
                </a:lnTo>
                <a:lnTo>
                  <a:pt x="649" y="57"/>
                </a:lnTo>
                <a:lnTo>
                  <a:pt x="650" y="57"/>
                </a:lnTo>
                <a:lnTo>
                  <a:pt x="651" y="58"/>
                </a:lnTo>
                <a:lnTo>
                  <a:pt x="652" y="58"/>
                </a:lnTo>
                <a:lnTo>
                  <a:pt x="653" y="59"/>
                </a:lnTo>
                <a:lnTo>
                  <a:pt x="653" y="60"/>
                </a:lnTo>
                <a:lnTo>
                  <a:pt x="654" y="60"/>
                </a:lnTo>
                <a:lnTo>
                  <a:pt x="655" y="60"/>
                </a:lnTo>
                <a:lnTo>
                  <a:pt x="656" y="60"/>
                </a:lnTo>
                <a:lnTo>
                  <a:pt x="657" y="60"/>
                </a:lnTo>
                <a:lnTo>
                  <a:pt x="658" y="60"/>
                </a:lnTo>
                <a:lnTo>
                  <a:pt x="659" y="60"/>
                </a:lnTo>
                <a:lnTo>
                  <a:pt x="659" y="59"/>
                </a:lnTo>
                <a:lnTo>
                  <a:pt x="660" y="59"/>
                </a:lnTo>
                <a:lnTo>
                  <a:pt x="661" y="58"/>
                </a:lnTo>
                <a:lnTo>
                  <a:pt x="662" y="58"/>
                </a:lnTo>
                <a:lnTo>
                  <a:pt x="663" y="58"/>
                </a:lnTo>
                <a:lnTo>
                  <a:pt x="664" y="58"/>
                </a:lnTo>
                <a:lnTo>
                  <a:pt x="665" y="58"/>
                </a:lnTo>
                <a:lnTo>
                  <a:pt x="666" y="58"/>
                </a:lnTo>
                <a:lnTo>
                  <a:pt x="666" y="58"/>
                </a:lnTo>
                <a:lnTo>
                  <a:pt x="668" y="58"/>
                </a:lnTo>
                <a:lnTo>
                  <a:pt x="669" y="59"/>
                </a:lnTo>
                <a:lnTo>
                  <a:pt x="669" y="60"/>
                </a:lnTo>
                <a:lnTo>
                  <a:pt x="669" y="60"/>
                </a:lnTo>
                <a:lnTo>
                  <a:pt x="669" y="60"/>
                </a:lnTo>
                <a:lnTo>
                  <a:pt x="670" y="61"/>
                </a:lnTo>
                <a:lnTo>
                  <a:pt x="671" y="62"/>
                </a:lnTo>
                <a:lnTo>
                  <a:pt x="671" y="63"/>
                </a:lnTo>
                <a:lnTo>
                  <a:pt x="672" y="64"/>
                </a:lnTo>
                <a:lnTo>
                  <a:pt x="673" y="65"/>
                </a:lnTo>
                <a:lnTo>
                  <a:pt x="673" y="65"/>
                </a:lnTo>
                <a:lnTo>
                  <a:pt x="674" y="67"/>
                </a:lnTo>
                <a:lnTo>
                  <a:pt x="675" y="67"/>
                </a:lnTo>
                <a:lnTo>
                  <a:pt x="676" y="67"/>
                </a:lnTo>
                <a:lnTo>
                  <a:pt x="678" y="68"/>
                </a:lnTo>
                <a:lnTo>
                  <a:pt x="679" y="67"/>
                </a:lnTo>
                <a:lnTo>
                  <a:pt x="680" y="67"/>
                </a:lnTo>
                <a:lnTo>
                  <a:pt x="681" y="67"/>
                </a:lnTo>
                <a:lnTo>
                  <a:pt x="682" y="67"/>
                </a:lnTo>
                <a:lnTo>
                  <a:pt x="683" y="67"/>
                </a:lnTo>
                <a:lnTo>
                  <a:pt x="683" y="67"/>
                </a:lnTo>
                <a:lnTo>
                  <a:pt x="683" y="66"/>
                </a:lnTo>
                <a:lnTo>
                  <a:pt x="684" y="64"/>
                </a:lnTo>
                <a:lnTo>
                  <a:pt x="685" y="63"/>
                </a:lnTo>
                <a:lnTo>
                  <a:pt x="686" y="63"/>
                </a:lnTo>
                <a:lnTo>
                  <a:pt x="687" y="63"/>
                </a:lnTo>
                <a:lnTo>
                  <a:pt x="688" y="62"/>
                </a:lnTo>
                <a:lnTo>
                  <a:pt x="688" y="61"/>
                </a:lnTo>
                <a:lnTo>
                  <a:pt x="689" y="61"/>
                </a:lnTo>
                <a:lnTo>
                  <a:pt x="690" y="60"/>
                </a:lnTo>
                <a:lnTo>
                  <a:pt x="691" y="60"/>
                </a:lnTo>
                <a:lnTo>
                  <a:pt x="692" y="59"/>
                </a:lnTo>
                <a:lnTo>
                  <a:pt x="693" y="59"/>
                </a:lnTo>
                <a:lnTo>
                  <a:pt x="694" y="58"/>
                </a:lnTo>
                <a:lnTo>
                  <a:pt x="694" y="58"/>
                </a:lnTo>
                <a:lnTo>
                  <a:pt x="695" y="58"/>
                </a:lnTo>
                <a:lnTo>
                  <a:pt x="696" y="58"/>
                </a:lnTo>
                <a:lnTo>
                  <a:pt x="697" y="57"/>
                </a:lnTo>
                <a:lnTo>
                  <a:pt x="697" y="57"/>
                </a:lnTo>
                <a:lnTo>
                  <a:pt x="698" y="57"/>
                </a:lnTo>
                <a:lnTo>
                  <a:pt x="699" y="57"/>
                </a:lnTo>
                <a:lnTo>
                  <a:pt x="700" y="57"/>
                </a:lnTo>
                <a:lnTo>
                  <a:pt x="701" y="57"/>
                </a:lnTo>
                <a:lnTo>
                  <a:pt x="702" y="57"/>
                </a:lnTo>
                <a:lnTo>
                  <a:pt x="703" y="57"/>
                </a:lnTo>
                <a:lnTo>
                  <a:pt x="704" y="57"/>
                </a:lnTo>
                <a:lnTo>
                  <a:pt x="704" y="56"/>
                </a:lnTo>
                <a:lnTo>
                  <a:pt x="705" y="56"/>
                </a:lnTo>
                <a:lnTo>
                  <a:pt x="706" y="56"/>
                </a:lnTo>
                <a:lnTo>
                  <a:pt x="707" y="56"/>
                </a:lnTo>
                <a:lnTo>
                  <a:pt x="708" y="57"/>
                </a:lnTo>
                <a:lnTo>
                  <a:pt x="709" y="57"/>
                </a:lnTo>
                <a:lnTo>
                  <a:pt x="710" y="57"/>
                </a:lnTo>
                <a:lnTo>
                  <a:pt x="711" y="57"/>
                </a:lnTo>
                <a:lnTo>
                  <a:pt x="711" y="57"/>
                </a:lnTo>
                <a:lnTo>
                  <a:pt x="712" y="57"/>
                </a:lnTo>
                <a:lnTo>
                  <a:pt x="712" y="56"/>
                </a:lnTo>
                <a:lnTo>
                  <a:pt x="712" y="55"/>
                </a:lnTo>
                <a:lnTo>
                  <a:pt x="713" y="54"/>
                </a:lnTo>
                <a:lnTo>
                  <a:pt x="712" y="53"/>
                </a:lnTo>
                <a:lnTo>
                  <a:pt x="712" y="53"/>
                </a:lnTo>
                <a:lnTo>
                  <a:pt x="711" y="52"/>
                </a:lnTo>
                <a:lnTo>
                  <a:pt x="712" y="51"/>
                </a:lnTo>
                <a:lnTo>
                  <a:pt x="713" y="50"/>
                </a:lnTo>
                <a:lnTo>
                  <a:pt x="713" y="50"/>
                </a:lnTo>
                <a:lnTo>
                  <a:pt x="714" y="49"/>
                </a:lnTo>
                <a:lnTo>
                  <a:pt x="715" y="49"/>
                </a:lnTo>
                <a:lnTo>
                  <a:pt x="715" y="50"/>
                </a:lnTo>
                <a:lnTo>
                  <a:pt x="716" y="50"/>
                </a:lnTo>
                <a:lnTo>
                  <a:pt x="717" y="50"/>
                </a:lnTo>
                <a:lnTo>
                  <a:pt x="718" y="50"/>
                </a:lnTo>
                <a:lnTo>
                  <a:pt x="719" y="50"/>
                </a:lnTo>
                <a:lnTo>
                  <a:pt x="720" y="50"/>
                </a:lnTo>
                <a:lnTo>
                  <a:pt x="722" y="50"/>
                </a:lnTo>
                <a:lnTo>
                  <a:pt x="722" y="49"/>
                </a:lnTo>
                <a:lnTo>
                  <a:pt x="722" y="49"/>
                </a:lnTo>
                <a:lnTo>
                  <a:pt x="724" y="49"/>
                </a:lnTo>
                <a:lnTo>
                  <a:pt x="724" y="48"/>
                </a:lnTo>
                <a:lnTo>
                  <a:pt x="725" y="48"/>
                </a:lnTo>
                <a:lnTo>
                  <a:pt x="726" y="48"/>
                </a:lnTo>
                <a:lnTo>
                  <a:pt x="727" y="48"/>
                </a:lnTo>
                <a:lnTo>
                  <a:pt x="728" y="48"/>
                </a:lnTo>
                <a:lnTo>
                  <a:pt x="729" y="47"/>
                </a:lnTo>
                <a:lnTo>
                  <a:pt x="729" y="46"/>
                </a:lnTo>
                <a:lnTo>
                  <a:pt x="730" y="46"/>
                </a:lnTo>
                <a:lnTo>
                  <a:pt x="731" y="46"/>
                </a:lnTo>
                <a:lnTo>
                  <a:pt x="731" y="46"/>
                </a:lnTo>
                <a:lnTo>
                  <a:pt x="732" y="46"/>
                </a:lnTo>
                <a:lnTo>
                  <a:pt x="732" y="46"/>
                </a:lnTo>
                <a:lnTo>
                  <a:pt x="733" y="46"/>
                </a:lnTo>
                <a:lnTo>
                  <a:pt x="734" y="46"/>
                </a:lnTo>
                <a:lnTo>
                  <a:pt x="735" y="46"/>
                </a:lnTo>
                <a:lnTo>
                  <a:pt x="736" y="45"/>
                </a:lnTo>
                <a:lnTo>
                  <a:pt x="736" y="45"/>
                </a:lnTo>
                <a:lnTo>
                  <a:pt x="736" y="44"/>
                </a:lnTo>
                <a:lnTo>
                  <a:pt x="737" y="44"/>
                </a:lnTo>
                <a:lnTo>
                  <a:pt x="738" y="45"/>
                </a:lnTo>
                <a:lnTo>
                  <a:pt x="739" y="45"/>
                </a:lnTo>
                <a:lnTo>
                  <a:pt x="739" y="45"/>
                </a:lnTo>
                <a:lnTo>
                  <a:pt x="740" y="45"/>
                </a:lnTo>
                <a:lnTo>
                  <a:pt x="740" y="44"/>
                </a:lnTo>
                <a:lnTo>
                  <a:pt x="741" y="43"/>
                </a:lnTo>
                <a:lnTo>
                  <a:pt x="742" y="43"/>
                </a:lnTo>
                <a:lnTo>
                  <a:pt x="743" y="43"/>
                </a:lnTo>
                <a:lnTo>
                  <a:pt x="743" y="43"/>
                </a:lnTo>
                <a:lnTo>
                  <a:pt x="744" y="42"/>
                </a:lnTo>
                <a:lnTo>
                  <a:pt x="745" y="42"/>
                </a:lnTo>
                <a:lnTo>
                  <a:pt x="745" y="41"/>
                </a:lnTo>
                <a:lnTo>
                  <a:pt x="745" y="40"/>
                </a:lnTo>
                <a:lnTo>
                  <a:pt x="745" y="39"/>
                </a:lnTo>
                <a:lnTo>
                  <a:pt x="746" y="39"/>
                </a:lnTo>
                <a:lnTo>
                  <a:pt x="746" y="38"/>
                </a:lnTo>
                <a:lnTo>
                  <a:pt x="746" y="37"/>
                </a:lnTo>
                <a:lnTo>
                  <a:pt x="746" y="37"/>
                </a:lnTo>
                <a:lnTo>
                  <a:pt x="747" y="36"/>
                </a:lnTo>
                <a:lnTo>
                  <a:pt x="748" y="36"/>
                </a:lnTo>
                <a:lnTo>
                  <a:pt x="749" y="36"/>
                </a:lnTo>
                <a:lnTo>
                  <a:pt x="750" y="36"/>
                </a:lnTo>
                <a:lnTo>
                  <a:pt x="750" y="35"/>
                </a:lnTo>
                <a:lnTo>
                  <a:pt x="752" y="34"/>
                </a:lnTo>
                <a:lnTo>
                  <a:pt x="752" y="33"/>
                </a:lnTo>
                <a:lnTo>
                  <a:pt x="753" y="33"/>
                </a:lnTo>
                <a:lnTo>
                  <a:pt x="753" y="33"/>
                </a:lnTo>
                <a:lnTo>
                  <a:pt x="753" y="32"/>
                </a:lnTo>
                <a:lnTo>
                  <a:pt x="753" y="31"/>
                </a:lnTo>
                <a:lnTo>
                  <a:pt x="753" y="30"/>
                </a:lnTo>
                <a:lnTo>
                  <a:pt x="754" y="29"/>
                </a:lnTo>
                <a:lnTo>
                  <a:pt x="754" y="29"/>
                </a:lnTo>
                <a:lnTo>
                  <a:pt x="755" y="28"/>
                </a:lnTo>
                <a:lnTo>
                  <a:pt x="755" y="27"/>
                </a:lnTo>
                <a:lnTo>
                  <a:pt x="756" y="26"/>
                </a:lnTo>
                <a:lnTo>
                  <a:pt x="757" y="26"/>
                </a:lnTo>
                <a:lnTo>
                  <a:pt x="757" y="25"/>
                </a:lnTo>
                <a:lnTo>
                  <a:pt x="759" y="24"/>
                </a:lnTo>
                <a:lnTo>
                  <a:pt x="760" y="24"/>
                </a:lnTo>
                <a:lnTo>
                  <a:pt x="760" y="23"/>
                </a:lnTo>
                <a:lnTo>
                  <a:pt x="761" y="23"/>
                </a:lnTo>
                <a:lnTo>
                  <a:pt x="762" y="23"/>
                </a:lnTo>
                <a:lnTo>
                  <a:pt x="763" y="23"/>
                </a:lnTo>
                <a:lnTo>
                  <a:pt x="764" y="23"/>
                </a:lnTo>
                <a:lnTo>
                  <a:pt x="764" y="22"/>
                </a:lnTo>
                <a:lnTo>
                  <a:pt x="764" y="22"/>
                </a:lnTo>
                <a:lnTo>
                  <a:pt x="765" y="22"/>
                </a:lnTo>
                <a:lnTo>
                  <a:pt x="765" y="22"/>
                </a:lnTo>
                <a:lnTo>
                  <a:pt x="766" y="22"/>
                </a:lnTo>
                <a:lnTo>
                  <a:pt x="767" y="21"/>
                </a:lnTo>
                <a:lnTo>
                  <a:pt x="766" y="20"/>
                </a:lnTo>
                <a:lnTo>
                  <a:pt x="766" y="19"/>
                </a:lnTo>
                <a:lnTo>
                  <a:pt x="766" y="19"/>
                </a:lnTo>
                <a:lnTo>
                  <a:pt x="766" y="18"/>
                </a:lnTo>
                <a:lnTo>
                  <a:pt x="767" y="17"/>
                </a:lnTo>
                <a:lnTo>
                  <a:pt x="767" y="17"/>
                </a:lnTo>
                <a:lnTo>
                  <a:pt x="768" y="16"/>
                </a:lnTo>
                <a:lnTo>
                  <a:pt x="769" y="16"/>
                </a:lnTo>
                <a:lnTo>
                  <a:pt x="770" y="16"/>
                </a:lnTo>
                <a:lnTo>
                  <a:pt x="771" y="15"/>
                </a:lnTo>
                <a:lnTo>
                  <a:pt x="771" y="15"/>
                </a:lnTo>
                <a:lnTo>
                  <a:pt x="772" y="15"/>
                </a:lnTo>
                <a:lnTo>
                  <a:pt x="773" y="15"/>
                </a:lnTo>
                <a:lnTo>
                  <a:pt x="774" y="14"/>
                </a:lnTo>
                <a:lnTo>
                  <a:pt x="774" y="13"/>
                </a:lnTo>
                <a:lnTo>
                  <a:pt x="774" y="12"/>
                </a:lnTo>
                <a:lnTo>
                  <a:pt x="774" y="12"/>
                </a:lnTo>
                <a:lnTo>
                  <a:pt x="776" y="11"/>
                </a:lnTo>
                <a:lnTo>
                  <a:pt x="777" y="10"/>
                </a:lnTo>
                <a:lnTo>
                  <a:pt x="778" y="9"/>
                </a:lnTo>
                <a:lnTo>
                  <a:pt x="779" y="8"/>
                </a:lnTo>
                <a:lnTo>
                  <a:pt x="779" y="8"/>
                </a:lnTo>
                <a:lnTo>
                  <a:pt x="780" y="8"/>
                </a:lnTo>
                <a:lnTo>
                  <a:pt x="781" y="7"/>
                </a:lnTo>
                <a:lnTo>
                  <a:pt x="781" y="6"/>
                </a:lnTo>
                <a:lnTo>
                  <a:pt x="782" y="6"/>
                </a:lnTo>
                <a:lnTo>
                  <a:pt x="783" y="6"/>
                </a:lnTo>
                <a:lnTo>
                  <a:pt x="784" y="6"/>
                </a:lnTo>
                <a:lnTo>
                  <a:pt x="785" y="5"/>
                </a:lnTo>
                <a:lnTo>
                  <a:pt x="785" y="5"/>
                </a:lnTo>
                <a:lnTo>
                  <a:pt x="785" y="5"/>
                </a:lnTo>
                <a:lnTo>
                  <a:pt x="787" y="4"/>
                </a:lnTo>
                <a:lnTo>
                  <a:pt x="788" y="4"/>
                </a:lnTo>
                <a:lnTo>
                  <a:pt x="788" y="3"/>
                </a:lnTo>
                <a:lnTo>
                  <a:pt x="788" y="3"/>
                </a:lnTo>
                <a:lnTo>
                  <a:pt x="789" y="2"/>
                </a:lnTo>
                <a:lnTo>
                  <a:pt x="790" y="2"/>
                </a:lnTo>
                <a:lnTo>
                  <a:pt x="792" y="2"/>
                </a:lnTo>
                <a:lnTo>
                  <a:pt x="792" y="2"/>
                </a:lnTo>
                <a:lnTo>
                  <a:pt x="793" y="2"/>
                </a:lnTo>
                <a:lnTo>
                  <a:pt x="794" y="2"/>
                </a:lnTo>
                <a:lnTo>
                  <a:pt x="795" y="0"/>
                </a:lnTo>
                <a:lnTo>
                  <a:pt x="795" y="0"/>
                </a:lnTo>
                <a:lnTo>
                  <a:pt x="796" y="0"/>
                </a:lnTo>
                <a:lnTo>
                  <a:pt x="797" y="0"/>
                </a:lnTo>
                <a:lnTo>
                  <a:pt x="797" y="1"/>
                </a:lnTo>
                <a:lnTo>
                  <a:pt x="798" y="1"/>
                </a:lnTo>
                <a:lnTo>
                  <a:pt x="798" y="2"/>
                </a:lnTo>
                <a:lnTo>
                  <a:pt x="799" y="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6A5E9A5B-EE08-4908-AD7B-C46C1EDFD1D4}"/>
              </a:ext>
            </a:extLst>
          </p:cNvPr>
          <p:cNvSpPr>
            <a:spLocks noEditPoints="1"/>
          </p:cNvSpPr>
          <p:nvPr/>
        </p:nvSpPr>
        <p:spPr bwMode="auto">
          <a:xfrm>
            <a:off x="5069709" y="3758867"/>
            <a:ext cx="1131888" cy="1992312"/>
          </a:xfrm>
          <a:custGeom>
            <a:avLst/>
            <a:gdLst>
              <a:gd name="T0" fmla="*/ 93 w 713"/>
              <a:gd name="T1" fmla="*/ 2 h 1255"/>
              <a:gd name="T2" fmla="*/ 289 w 713"/>
              <a:gd name="T3" fmla="*/ 71 h 1255"/>
              <a:gd name="T4" fmla="*/ 343 w 713"/>
              <a:gd name="T5" fmla="*/ 71 h 1255"/>
              <a:gd name="T6" fmla="*/ 377 w 713"/>
              <a:gd name="T7" fmla="*/ 115 h 1255"/>
              <a:gd name="T8" fmla="*/ 429 w 713"/>
              <a:gd name="T9" fmla="*/ 167 h 1255"/>
              <a:gd name="T10" fmla="*/ 452 w 713"/>
              <a:gd name="T11" fmla="*/ 183 h 1255"/>
              <a:gd name="T12" fmla="*/ 476 w 713"/>
              <a:gd name="T13" fmla="*/ 196 h 1255"/>
              <a:gd name="T14" fmla="*/ 490 w 713"/>
              <a:gd name="T15" fmla="*/ 223 h 1255"/>
              <a:gd name="T16" fmla="*/ 533 w 713"/>
              <a:gd name="T17" fmla="*/ 264 h 1255"/>
              <a:gd name="T18" fmla="*/ 555 w 713"/>
              <a:gd name="T19" fmla="*/ 309 h 1255"/>
              <a:gd name="T20" fmla="*/ 593 w 713"/>
              <a:gd name="T21" fmla="*/ 339 h 1255"/>
              <a:gd name="T22" fmla="*/ 609 w 713"/>
              <a:gd name="T23" fmla="*/ 445 h 1255"/>
              <a:gd name="T24" fmla="*/ 627 w 713"/>
              <a:gd name="T25" fmla="*/ 464 h 1255"/>
              <a:gd name="T26" fmla="*/ 644 w 713"/>
              <a:gd name="T27" fmla="*/ 484 h 1255"/>
              <a:gd name="T28" fmla="*/ 663 w 713"/>
              <a:gd name="T29" fmla="*/ 512 h 1255"/>
              <a:gd name="T30" fmla="*/ 675 w 713"/>
              <a:gd name="T31" fmla="*/ 538 h 1255"/>
              <a:gd name="T32" fmla="*/ 697 w 713"/>
              <a:gd name="T33" fmla="*/ 550 h 1255"/>
              <a:gd name="T34" fmla="*/ 709 w 713"/>
              <a:gd name="T35" fmla="*/ 566 h 1255"/>
              <a:gd name="T36" fmla="*/ 689 w 713"/>
              <a:gd name="T37" fmla="*/ 577 h 1255"/>
              <a:gd name="T38" fmla="*/ 667 w 713"/>
              <a:gd name="T39" fmla="*/ 603 h 1255"/>
              <a:gd name="T40" fmla="*/ 671 w 713"/>
              <a:gd name="T41" fmla="*/ 623 h 1255"/>
              <a:gd name="T42" fmla="*/ 683 w 713"/>
              <a:gd name="T43" fmla="*/ 646 h 1255"/>
              <a:gd name="T44" fmla="*/ 685 w 713"/>
              <a:gd name="T45" fmla="*/ 675 h 1255"/>
              <a:gd name="T46" fmla="*/ 659 w 713"/>
              <a:gd name="T47" fmla="*/ 692 h 1255"/>
              <a:gd name="T48" fmla="*/ 658 w 713"/>
              <a:gd name="T49" fmla="*/ 718 h 1255"/>
              <a:gd name="T50" fmla="*/ 670 w 713"/>
              <a:gd name="T51" fmla="*/ 741 h 1255"/>
              <a:gd name="T52" fmla="*/ 634 w 713"/>
              <a:gd name="T53" fmla="*/ 790 h 1255"/>
              <a:gd name="T54" fmla="*/ 593 w 713"/>
              <a:gd name="T55" fmla="*/ 783 h 1255"/>
              <a:gd name="T56" fmla="*/ 552 w 713"/>
              <a:gd name="T57" fmla="*/ 727 h 1255"/>
              <a:gd name="T58" fmla="*/ 496 w 713"/>
              <a:gd name="T59" fmla="*/ 745 h 1255"/>
              <a:gd name="T60" fmla="*/ 420 w 713"/>
              <a:gd name="T61" fmla="*/ 771 h 1255"/>
              <a:gd name="T62" fmla="*/ 380 w 713"/>
              <a:gd name="T63" fmla="*/ 731 h 1255"/>
              <a:gd name="T64" fmla="*/ 392 w 713"/>
              <a:gd name="T65" fmla="*/ 697 h 1255"/>
              <a:gd name="T66" fmla="*/ 308 w 713"/>
              <a:gd name="T67" fmla="*/ 690 h 1255"/>
              <a:gd name="T68" fmla="*/ 350 w 713"/>
              <a:gd name="T69" fmla="*/ 618 h 1255"/>
              <a:gd name="T70" fmla="*/ 280 w 713"/>
              <a:gd name="T71" fmla="*/ 618 h 1255"/>
              <a:gd name="T72" fmla="*/ 196 w 713"/>
              <a:gd name="T73" fmla="*/ 604 h 1255"/>
              <a:gd name="T74" fmla="*/ 176 w 713"/>
              <a:gd name="T75" fmla="*/ 584 h 1255"/>
              <a:gd name="T76" fmla="*/ 160 w 713"/>
              <a:gd name="T77" fmla="*/ 566 h 1255"/>
              <a:gd name="T78" fmla="*/ 147 w 713"/>
              <a:gd name="T79" fmla="*/ 542 h 1255"/>
              <a:gd name="T80" fmla="*/ 142 w 713"/>
              <a:gd name="T81" fmla="*/ 519 h 1255"/>
              <a:gd name="T82" fmla="*/ 147 w 713"/>
              <a:gd name="T83" fmla="*/ 480 h 1255"/>
              <a:gd name="T84" fmla="*/ 141 w 713"/>
              <a:gd name="T85" fmla="*/ 446 h 1255"/>
              <a:gd name="T86" fmla="*/ 133 w 713"/>
              <a:gd name="T87" fmla="*/ 422 h 1255"/>
              <a:gd name="T88" fmla="*/ 122 w 713"/>
              <a:gd name="T89" fmla="*/ 393 h 1255"/>
              <a:gd name="T90" fmla="*/ 108 w 713"/>
              <a:gd name="T91" fmla="*/ 367 h 1255"/>
              <a:gd name="T92" fmla="*/ 82 w 713"/>
              <a:gd name="T93" fmla="*/ 333 h 1255"/>
              <a:gd name="T94" fmla="*/ 69 w 713"/>
              <a:gd name="T95" fmla="*/ 284 h 1255"/>
              <a:gd name="T96" fmla="*/ 71 w 713"/>
              <a:gd name="T97" fmla="*/ 253 h 1255"/>
              <a:gd name="T98" fmla="*/ 78 w 713"/>
              <a:gd name="T99" fmla="*/ 225 h 1255"/>
              <a:gd name="T100" fmla="*/ 78 w 713"/>
              <a:gd name="T101" fmla="*/ 191 h 1255"/>
              <a:gd name="T102" fmla="*/ 68 w 713"/>
              <a:gd name="T103" fmla="*/ 157 h 1255"/>
              <a:gd name="T104" fmla="*/ 44 w 713"/>
              <a:gd name="T105" fmla="*/ 123 h 1255"/>
              <a:gd name="T106" fmla="*/ 23 w 713"/>
              <a:gd name="T107" fmla="*/ 112 h 1255"/>
              <a:gd name="T108" fmla="*/ 10 w 713"/>
              <a:gd name="T109" fmla="*/ 79 h 1255"/>
              <a:gd name="T110" fmla="*/ 9 w 713"/>
              <a:gd name="T111" fmla="*/ 2 h 1255"/>
              <a:gd name="T112" fmla="*/ 49 w 713"/>
              <a:gd name="T113" fmla="*/ 0 h 1255"/>
              <a:gd name="T114" fmla="*/ 220 w 713"/>
              <a:gd name="T115" fmla="*/ 625 h 1255"/>
              <a:gd name="T116" fmla="*/ 444 w 713"/>
              <a:gd name="T117" fmla="*/ 824 h 1255"/>
              <a:gd name="T118" fmla="*/ 618 w 713"/>
              <a:gd name="T119" fmla="*/ 861 h 1255"/>
              <a:gd name="T120" fmla="*/ 502 w 713"/>
              <a:gd name="T121" fmla="*/ 901 h 1255"/>
              <a:gd name="T122" fmla="*/ 525 w 713"/>
              <a:gd name="T123" fmla="*/ 987 h 1255"/>
              <a:gd name="T124" fmla="*/ 485 w 713"/>
              <a:gd name="T125" fmla="*/ 839 h 1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13" h="1255">
                <a:moveTo>
                  <a:pt x="52" y="0"/>
                </a:moveTo>
                <a:lnTo>
                  <a:pt x="53" y="0"/>
                </a:lnTo>
                <a:lnTo>
                  <a:pt x="54" y="0"/>
                </a:lnTo>
                <a:lnTo>
                  <a:pt x="55" y="0"/>
                </a:lnTo>
                <a:lnTo>
                  <a:pt x="56" y="0"/>
                </a:lnTo>
                <a:lnTo>
                  <a:pt x="57" y="0"/>
                </a:lnTo>
                <a:lnTo>
                  <a:pt x="58" y="0"/>
                </a:lnTo>
                <a:lnTo>
                  <a:pt x="59" y="0"/>
                </a:lnTo>
                <a:lnTo>
                  <a:pt x="60" y="0"/>
                </a:lnTo>
                <a:lnTo>
                  <a:pt x="61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5" y="0"/>
                </a:lnTo>
                <a:lnTo>
                  <a:pt x="66" y="0"/>
                </a:lnTo>
                <a:lnTo>
                  <a:pt x="67" y="0"/>
                </a:lnTo>
                <a:lnTo>
                  <a:pt x="68" y="0"/>
                </a:lnTo>
                <a:lnTo>
                  <a:pt x="70" y="0"/>
                </a:lnTo>
                <a:lnTo>
                  <a:pt x="70" y="0"/>
                </a:lnTo>
                <a:lnTo>
                  <a:pt x="72" y="0"/>
                </a:lnTo>
                <a:lnTo>
                  <a:pt x="73" y="0"/>
                </a:lnTo>
                <a:lnTo>
                  <a:pt x="73" y="1"/>
                </a:lnTo>
                <a:lnTo>
                  <a:pt x="73" y="1"/>
                </a:lnTo>
                <a:lnTo>
                  <a:pt x="74" y="1"/>
                </a:lnTo>
                <a:lnTo>
                  <a:pt x="75" y="1"/>
                </a:lnTo>
                <a:lnTo>
                  <a:pt x="77" y="1"/>
                </a:lnTo>
                <a:lnTo>
                  <a:pt x="78" y="1"/>
                </a:lnTo>
                <a:lnTo>
                  <a:pt x="79" y="1"/>
                </a:lnTo>
                <a:lnTo>
                  <a:pt x="80" y="1"/>
                </a:lnTo>
                <a:lnTo>
                  <a:pt x="82" y="2"/>
                </a:lnTo>
                <a:lnTo>
                  <a:pt x="83" y="2"/>
                </a:lnTo>
                <a:lnTo>
                  <a:pt x="84" y="2"/>
                </a:lnTo>
                <a:lnTo>
                  <a:pt x="85" y="1"/>
                </a:lnTo>
                <a:lnTo>
                  <a:pt x="86" y="2"/>
                </a:lnTo>
                <a:lnTo>
                  <a:pt x="87" y="2"/>
                </a:lnTo>
                <a:lnTo>
                  <a:pt x="88" y="2"/>
                </a:lnTo>
                <a:lnTo>
                  <a:pt x="89" y="2"/>
                </a:lnTo>
                <a:lnTo>
                  <a:pt x="90" y="2"/>
                </a:lnTo>
                <a:lnTo>
                  <a:pt x="91" y="2"/>
                </a:lnTo>
                <a:lnTo>
                  <a:pt x="91" y="2"/>
                </a:lnTo>
                <a:lnTo>
                  <a:pt x="93" y="2"/>
                </a:lnTo>
                <a:lnTo>
                  <a:pt x="94" y="2"/>
                </a:lnTo>
                <a:lnTo>
                  <a:pt x="94" y="2"/>
                </a:lnTo>
                <a:lnTo>
                  <a:pt x="94" y="4"/>
                </a:lnTo>
                <a:lnTo>
                  <a:pt x="94" y="5"/>
                </a:lnTo>
                <a:lnTo>
                  <a:pt x="94" y="6"/>
                </a:lnTo>
                <a:lnTo>
                  <a:pt x="94" y="7"/>
                </a:lnTo>
                <a:lnTo>
                  <a:pt x="95" y="7"/>
                </a:lnTo>
                <a:lnTo>
                  <a:pt x="95" y="8"/>
                </a:lnTo>
                <a:lnTo>
                  <a:pt x="96" y="8"/>
                </a:lnTo>
                <a:lnTo>
                  <a:pt x="97" y="9"/>
                </a:lnTo>
                <a:lnTo>
                  <a:pt x="98" y="9"/>
                </a:lnTo>
                <a:lnTo>
                  <a:pt x="105" y="9"/>
                </a:lnTo>
                <a:lnTo>
                  <a:pt x="105" y="9"/>
                </a:lnTo>
                <a:lnTo>
                  <a:pt x="106" y="9"/>
                </a:lnTo>
                <a:lnTo>
                  <a:pt x="107" y="9"/>
                </a:lnTo>
                <a:lnTo>
                  <a:pt x="108" y="9"/>
                </a:lnTo>
                <a:lnTo>
                  <a:pt x="108" y="10"/>
                </a:lnTo>
                <a:lnTo>
                  <a:pt x="108" y="10"/>
                </a:lnTo>
                <a:lnTo>
                  <a:pt x="110" y="10"/>
                </a:lnTo>
                <a:lnTo>
                  <a:pt x="111" y="10"/>
                </a:lnTo>
                <a:lnTo>
                  <a:pt x="112" y="10"/>
                </a:lnTo>
                <a:lnTo>
                  <a:pt x="120" y="12"/>
                </a:lnTo>
                <a:lnTo>
                  <a:pt x="150" y="26"/>
                </a:lnTo>
                <a:lnTo>
                  <a:pt x="166" y="40"/>
                </a:lnTo>
                <a:lnTo>
                  <a:pt x="178" y="52"/>
                </a:lnTo>
                <a:lnTo>
                  <a:pt x="204" y="77"/>
                </a:lnTo>
                <a:lnTo>
                  <a:pt x="263" y="90"/>
                </a:lnTo>
                <a:lnTo>
                  <a:pt x="266" y="88"/>
                </a:lnTo>
                <a:lnTo>
                  <a:pt x="266" y="88"/>
                </a:lnTo>
                <a:lnTo>
                  <a:pt x="267" y="87"/>
                </a:lnTo>
                <a:lnTo>
                  <a:pt x="271" y="84"/>
                </a:lnTo>
                <a:lnTo>
                  <a:pt x="273" y="83"/>
                </a:lnTo>
                <a:lnTo>
                  <a:pt x="276" y="81"/>
                </a:lnTo>
                <a:lnTo>
                  <a:pt x="279" y="79"/>
                </a:lnTo>
                <a:lnTo>
                  <a:pt x="280" y="77"/>
                </a:lnTo>
                <a:lnTo>
                  <a:pt x="282" y="76"/>
                </a:lnTo>
                <a:lnTo>
                  <a:pt x="283" y="75"/>
                </a:lnTo>
                <a:lnTo>
                  <a:pt x="283" y="74"/>
                </a:lnTo>
                <a:lnTo>
                  <a:pt x="285" y="74"/>
                </a:lnTo>
                <a:lnTo>
                  <a:pt x="286" y="73"/>
                </a:lnTo>
                <a:lnTo>
                  <a:pt x="287" y="72"/>
                </a:lnTo>
                <a:lnTo>
                  <a:pt x="289" y="71"/>
                </a:lnTo>
                <a:lnTo>
                  <a:pt x="290" y="71"/>
                </a:lnTo>
                <a:lnTo>
                  <a:pt x="290" y="71"/>
                </a:lnTo>
                <a:lnTo>
                  <a:pt x="291" y="70"/>
                </a:lnTo>
                <a:lnTo>
                  <a:pt x="293" y="69"/>
                </a:lnTo>
                <a:lnTo>
                  <a:pt x="294" y="68"/>
                </a:lnTo>
                <a:lnTo>
                  <a:pt x="294" y="68"/>
                </a:lnTo>
                <a:lnTo>
                  <a:pt x="294" y="67"/>
                </a:lnTo>
                <a:lnTo>
                  <a:pt x="295" y="67"/>
                </a:lnTo>
                <a:lnTo>
                  <a:pt x="296" y="67"/>
                </a:lnTo>
                <a:lnTo>
                  <a:pt x="297" y="67"/>
                </a:lnTo>
                <a:lnTo>
                  <a:pt x="298" y="66"/>
                </a:lnTo>
                <a:lnTo>
                  <a:pt x="299" y="66"/>
                </a:lnTo>
                <a:lnTo>
                  <a:pt x="301" y="65"/>
                </a:lnTo>
                <a:lnTo>
                  <a:pt x="302" y="64"/>
                </a:lnTo>
                <a:lnTo>
                  <a:pt x="304" y="64"/>
                </a:lnTo>
                <a:lnTo>
                  <a:pt x="304" y="64"/>
                </a:lnTo>
                <a:lnTo>
                  <a:pt x="307" y="64"/>
                </a:lnTo>
                <a:lnTo>
                  <a:pt x="308" y="64"/>
                </a:lnTo>
                <a:lnTo>
                  <a:pt x="309" y="65"/>
                </a:lnTo>
                <a:lnTo>
                  <a:pt x="311" y="65"/>
                </a:lnTo>
                <a:lnTo>
                  <a:pt x="312" y="65"/>
                </a:lnTo>
                <a:lnTo>
                  <a:pt x="314" y="65"/>
                </a:lnTo>
                <a:lnTo>
                  <a:pt x="315" y="65"/>
                </a:lnTo>
                <a:lnTo>
                  <a:pt x="315" y="65"/>
                </a:lnTo>
                <a:lnTo>
                  <a:pt x="316" y="65"/>
                </a:lnTo>
                <a:lnTo>
                  <a:pt x="318" y="66"/>
                </a:lnTo>
                <a:lnTo>
                  <a:pt x="318" y="66"/>
                </a:lnTo>
                <a:lnTo>
                  <a:pt x="320" y="66"/>
                </a:lnTo>
                <a:lnTo>
                  <a:pt x="326" y="67"/>
                </a:lnTo>
                <a:lnTo>
                  <a:pt x="328" y="68"/>
                </a:lnTo>
                <a:lnTo>
                  <a:pt x="329" y="69"/>
                </a:lnTo>
                <a:lnTo>
                  <a:pt x="330" y="69"/>
                </a:lnTo>
                <a:lnTo>
                  <a:pt x="331" y="69"/>
                </a:lnTo>
                <a:lnTo>
                  <a:pt x="332" y="69"/>
                </a:lnTo>
                <a:lnTo>
                  <a:pt x="333" y="69"/>
                </a:lnTo>
                <a:lnTo>
                  <a:pt x="334" y="69"/>
                </a:lnTo>
                <a:lnTo>
                  <a:pt x="336" y="69"/>
                </a:lnTo>
                <a:lnTo>
                  <a:pt x="337" y="69"/>
                </a:lnTo>
                <a:lnTo>
                  <a:pt x="339" y="69"/>
                </a:lnTo>
                <a:lnTo>
                  <a:pt x="341" y="70"/>
                </a:lnTo>
                <a:lnTo>
                  <a:pt x="343" y="70"/>
                </a:lnTo>
                <a:lnTo>
                  <a:pt x="343" y="71"/>
                </a:lnTo>
                <a:lnTo>
                  <a:pt x="344" y="71"/>
                </a:lnTo>
                <a:lnTo>
                  <a:pt x="345" y="72"/>
                </a:lnTo>
                <a:lnTo>
                  <a:pt x="346" y="73"/>
                </a:lnTo>
                <a:lnTo>
                  <a:pt x="346" y="74"/>
                </a:lnTo>
                <a:lnTo>
                  <a:pt x="348" y="77"/>
                </a:lnTo>
                <a:lnTo>
                  <a:pt x="349" y="78"/>
                </a:lnTo>
                <a:lnTo>
                  <a:pt x="350" y="79"/>
                </a:lnTo>
                <a:lnTo>
                  <a:pt x="350" y="81"/>
                </a:lnTo>
                <a:lnTo>
                  <a:pt x="351" y="83"/>
                </a:lnTo>
                <a:lnTo>
                  <a:pt x="352" y="84"/>
                </a:lnTo>
                <a:lnTo>
                  <a:pt x="353" y="87"/>
                </a:lnTo>
                <a:lnTo>
                  <a:pt x="354" y="89"/>
                </a:lnTo>
                <a:lnTo>
                  <a:pt x="354" y="90"/>
                </a:lnTo>
                <a:lnTo>
                  <a:pt x="354" y="91"/>
                </a:lnTo>
                <a:lnTo>
                  <a:pt x="356" y="95"/>
                </a:lnTo>
                <a:lnTo>
                  <a:pt x="357" y="97"/>
                </a:lnTo>
                <a:lnTo>
                  <a:pt x="357" y="98"/>
                </a:lnTo>
                <a:lnTo>
                  <a:pt x="357" y="99"/>
                </a:lnTo>
                <a:lnTo>
                  <a:pt x="357" y="101"/>
                </a:lnTo>
                <a:lnTo>
                  <a:pt x="358" y="103"/>
                </a:lnTo>
                <a:lnTo>
                  <a:pt x="358" y="104"/>
                </a:lnTo>
                <a:lnTo>
                  <a:pt x="359" y="105"/>
                </a:lnTo>
                <a:lnTo>
                  <a:pt x="359" y="108"/>
                </a:lnTo>
                <a:lnTo>
                  <a:pt x="359" y="109"/>
                </a:lnTo>
                <a:lnTo>
                  <a:pt x="360" y="110"/>
                </a:lnTo>
                <a:lnTo>
                  <a:pt x="360" y="112"/>
                </a:lnTo>
                <a:lnTo>
                  <a:pt x="360" y="112"/>
                </a:lnTo>
                <a:lnTo>
                  <a:pt x="360" y="113"/>
                </a:lnTo>
                <a:lnTo>
                  <a:pt x="360" y="113"/>
                </a:lnTo>
                <a:lnTo>
                  <a:pt x="360" y="114"/>
                </a:lnTo>
                <a:lnTo>
                  <a:pt x="361" y="114"/>
                </a:lnTo>
                <a:lnTo>
                  <a:pt x="363" y="115"/>
                </a:lnTo>
                <a:lnTo>
                  <a:pt x="364" y="115"/>
                </a:lnTo>
                <a:lnTo>
                  <a:pt x="366" y="115"/>
                </a:lnTo>
                <a:lnTo>
                  <a:pt x="368" y="115"/>
                </a:lnTo>
                <a:lnTo>
                  <a:pt x="369" y="115"/>
                </a:lnTo>
                <a:lnTo>
                  <a:pt x="370" y="115"/>
                </a:lnTo>
                <a:lnTo>
                  <a:pt x="372" y="115"/>
                </a:lnTo>
                <a:lnTo>
                  <a:pt x="374" y="115"/>
                </a:lnTo>
                <a:lnTo>
                  <a:pt x="374" y="115"/>
                </a:lnTo>
                <a:lnTo>
                  <a:pt x="376" y="115"/>
                </a:lnTo>
                <a:lnTo>
                  <a:pt x="377" y="115"/>
                </a:lnTo>
                <a:lnTo>
                  <a:pt x="378" y="115"/>
                </a:lnTo>
                <a:lnTo>
                  <a:pt x="378" y="115"/>
                </a:lnTo>
                <a:lnTo>
                  <a:pt x="380" y="115"/>
                </a:lnTo>
                <a:lnTo>
                  <a:pt x="381" y="115"/>
                </a:lnTo>
                <a:lnTo>
                  <a:pt x="384" y="116"/>
                </a:lnTo>
                <a:lnTo>
                  <a:pt x="385" y="116"/>
                </a:lnTo>
                <a:lnTo>
                  <a:pt x="385" y="116"/>
                </a:lnTo>
                <a:lnTo>
                  <a:pt x="386" y="117"/>
                </a:lnTo>
                <a:lnTo>
                  <a:pt x="387" y="118"/>
                </a:lnTo>
                <a:lnTo>
                  <a:pt x="388" y="118"/>
                </a:lnTo>
                <a:lnTo>
                  <a:pt x="389" y="119"/>
                </a:lnTo>
                <a:lnTo>
                  <a:pt x="390" y="119"/>
                </a:lnTo>
                <a:lnTo>
                  <a:pt x="391" y="119"/>
                </a:lnTo>
                <a:lnTo>
                  <a:pt x="392" y="120"/>
                </a:lnTo>
                <a:lnTo>
                  <a:pt x="392" y="121"/>
                </a:lnTo>
                <a:lnTo>
                  <a:pt x="394" y="122"/>
                </a:lnTo>
                <a:lnTo>
                  <a:pt x="395" y="123"/>
                </a:lnTo>
                <a:lnTo>
                  <a:pt x="396" y="124"/>
                </a:lnTo>
                <a:lnTo>
                  <a:pt x="397" y="126"/>
                </a:lnTo>
                <a:lnTo>
                  <a:pt x="398" y="126"/>
                </a:lnTo>
                <a:lnTo>
                  <a:pt x="399" y="126"/>
                </a:lnTo>
                <a:lnTo>
                  <a:pt x="400" y="128"/>
                </a:lnTo>
                <a:lnTo>
                  <a:pt x="400" y="129"/>
                </a:lnTo>
                <a:lnTo>
                  <a:pt x="401" y="129"/>
                </a:lnTo>
                <a:lnTo>
                  <a:pt x="402" y="129"/>
                </a:lnTo>
                <a:lnTo>
                  <a:pt x="402" y="131"/>
                </a:lnTo>
                <a:lnTo>
                  <a:pt x="404" y="132"/>
                </a:lnTo>
                <a:lnTo>
                  <a:pt x="406" y="134"/>
                </a:lnTo>
                <a:lnTo>
                  <a:pt x="407" y="136"/>
                </a:lnTo>
                <a:lnTo>
                  <a:pt x="408" y="136"/>
                </a:lnTo>
                <a:lnTo>
                  <a:pt x="409" y="137"/>
                </a:lnTo>
                <a:lnTo>
                  <a:pt x="409" y="137"/>
                </a:lnTo>
                <a:lnTo>
                  <a:pt x="410" y="139"/>
                </a:lnTo>
                <a:lnTo>
                  <a:pt x="411" y="139"/>
                </a:lnTo>
                <a:lnTo>
                  <a:pt x="413" y="141"/>
                </a:lnTo>
                <a:lnTo>
                  <a:pt x="413" y="142"/>
                </a:lnTo>
                <a:lnTo>
                  <a:pt x="414" y="143"/>
                </a:lnTo>
                <a:lnTo>
                  <a:pt x="419" y="150"/>
                </a:lnTo>
                <a:lnTo>
                  <a:pt x="420" y="151"/>
                </a:lnTo>
                <a:lnTo>
                  <a:pt x="420" y="152"/>
                </a:lnTo>
                <a:lnTo>
                  <a:pt x="428" y="166"/>
                </a:lnTo>
                <a:lnTo>
                  <a:pt x="429" y="167"/>
                </a:lnTo>
                <a:lnTo>
                  <a:pt x="429" y="167"/>
                </a:lnTo>
                <a:lnTo>
                  <a:pt x="430" y="167"/>
                </a:lnTo>
                <a:lnTo>
                  <a:pt x="430" y="168"/>
                </a:lnTo>
                <a:lnTo>
                  <a:pt x="431" y="169"/>
                </a:lnTo>
                <a:lnTo>
                  <a:pt x="432" y="170"/>
                </a:lnTo>
                <a:lnTo>
                  <a:pt x="432" y="170"/>
                </a:lnTo>
                <a:lnTo>
                  <a:pt x="433" y="170"/>
                </a:lnTo>
                <a:lnTo>
                  <a:pt x="434" y="171"/>
                </a:lnTo>
                <a:lnTo>
                  <a:pt x="435" y="172"/>
                </a:lnTo>
                <a:lnTo>
                  <a:pt x="436" y="172"/>
                </a:lnTo>
                <a:lnTo>
                  <a:pt x="437" y="172"/>
                </a:lnTo>
                <a:lnTo>
                  <a:pt x="438" y="172"/>
                </a:lnTo>
                <a:lnTo>
                  <a:pt x="439" y="172"/>
                </a:lnTo>
                <a:lnTo>
                  <a:pt x="440" y="172"/>
                </a:lnTo>
                <a:lnTo>
                  <a:pt x="441" y="172"/>
                </a:lnTo>
                <a:lnTo>
                  <a:pt x="441" y="172"/>
                </a:lnTo>
                <a:lnTo>
                  <a:pt x="442" y="173"/>
                </a:lnTo>
                <a:lnTo>
                  <a:pt x="443" y="173"/>
                </a:lnTo>
                <a:lnTo>
                  <a:pt x="443" y="174"/>
                </a:lnTo>
                <a:lnTo>
                  <a:pt x="444" y="174"/>
                </a:lnTo>
                <a:lnTo>
                  <a:pt x="444" y="174"/>
                </a:lnTo>
                <a:lnTo>
                  <a:pt x="444" y="175"/>
                </a:lnTo>
                <a:lnTo>
                  <a:pt x="443" y="175"/>
                </a:lnTo>
                <a:lnTo>
                  <a:pt x="444" y="176"/>
                </a:lnTo>
                <a:lnTo>
                  <a:pt x="444" y="177"/>
                </a:lnTo>
                <a:lnTo>
                  <a:pt x="444" y="177"/>
                </a:lnTo>
                <a:lnTo>
                  <a:pt x="445" y="177"/>
                </a:lnTo>
                <a:lnTo>
                  <a:pt x="445" y="178"/>
                </a:lnTo>
                <a:lnTo>
                  <a:pt x="446" y="178"/>
                </a:lnTo>
                <a:lnTo>
                  <a:pt x="447" y="178"/>
                </a:lnTo>
                <a:lnTo>
                  <a:pt x="447" y="179"/>
                </a:lnTo>
                <a:lnTo>
                  <a:pt x="448" y="178"/>
                </a:lnTo>
                <a:lnTo>
                  <a:pt x="448" y="178"/>
                </a:lnTo>
                <a:lnTo>
                  <a:pt x="449" y="178"/>
                </a:lnTo>
                <a:lnTo>
                  <a:pt x="449" y="179"/>
                </a:lnTo>
                <a:lnTo>
                  <a:pt x="450" y="179"/>
                </a:lnTo>
                <a:lnTo>
                  <a:pt x="451" y="179"/>
                </a:lnTo>
                <a:lnTo>
                  <a:pt x="451" y="180"/>
                </a:lnTo>
                <a:lnTo>
                  <a:pt x="451" y="181"/>
                </a:lnTo>
                <a:lnTo>
                  <a:pt x="452" y="181"/>
                </a:lnTo>
                <a:lnTo>
                  <a:pt x="452" y="182"/>
                </a:lnTo>
                <a:lnTo>
                  <a:pt x="452" y="183"/>
                </a:lnTo>
                <a:lnTo>
                  <a:pt x="453" y="183"/>
                </a:lnTo>
                <a:lnTo>
                  <a:pt x="453" y="184"/>
                </a:lnTo>
                <a:lnTo>
                  <a:pt x="454" y="184"/>
                </a:lnTo>
                <a:lnTo>
                  <a:pt x="455" y="184"/>
                </a:lnTo>
                <a:lnTo>
                  <a:pt x="455" y="184"/>
                </a:lnTo>
                <a:lnTo>
                  <a:pt x="455" y="185"/>
                </a:lnTo>
                <a:lnTo>
                  <a:pt x="455" y="186"/>
                </a:lnTo>
                <a:lnTo>
                  <a:pt x="456" y="186"/>
                </a:lnTo>
                <a:lnTo>
                  <a:pt x="457" y="187"/>
                </a:lnTo>
                <a:lnTo>
                  <a:pt x="458" y="188"/>
                </a:lnTo>
                <a:lnTo>
                  <a:pt x="458" y="188"/>
                </a:lnTo>
                <a:lnTo>
                  <a:pt x="458" y="188"/>
                </a:lnTo>
                <a:lnTo>
                  <a:pt x="459" y="188"/>
                </a:lnTo>
                <a:lnTo>
                  <a:pt x="460" y="188"/>
                </a:lnTo>
                <a:lnTo>
                  <a:pt x="461" y="188"/>
                </a:lnTo>
                <a:lnTo>
                  <a:pt x="462" y="188"/>
                </a:lnTo>
                <a:lnTo>
                  <a:pt x="462" y="188"/>
                </a:lnTo>
                <a:lnTo>
                  <a:pt x="463" y="188"/>
                </a:lnTo>
                <a:lnTo>
                  <a:pt x="463" y="189"/>
                </a:lnTo>
                <a:lnTo>
                  <a:pt x="464" y="189"/>
                </a:lnTo>
                <a:lnTo>
                  <a:pt x="465" y="189"/>
                </a:lnTo>
                <a:lnTo>
                  <a:pt x="465" y="189"/>
                </a:lnTo>
                <a:lnTo>
                  <a:pt x="466" y="189"/>
                </a:lnTo>
                <a:lnTo>
                  <a:pt x="467" y="189"/>
                </a:lnTo>
                <a:lnTo>
                  <a:pt x="467" y="190"/>
                </a:lnTo>
                <a:lnTo>
                  <a:pt x="468" y="190"/>
                </a:lnTo>
                <a:lnTo>
                  <a:pt x="469" y="191"/>
                </a:lnTo>
                <a:lnTo>
                  <a:pt x="469" y="191"/>
                </a:lnTo>
                <a:lnTo>
                  <a:pt x="470" y="191"/>
                </a:lnTo>
                <a:lnTo>
                  <a:pt x="470" y="191"/>
                </a:lnTo>
                <a:lnTo>
                  <a:pt x="471" y="191"/>
                </a:lnTo>
                <a:lnTo>
                  <a:pt x="472" y="191"/>
                </a:lnTo>
                <a:lnTo>
                  <a:pt x="472" y="192"/>
                </a:lnTo>
                <a:lnTo>
                  <a:pt x="472" y="192"/>
                </a:lnTo>
                <a:lnTo>
                  <a:pt x="472" y="193"/>
                </a:lnTo>
                <a:lnTo>
                  <a:pt x="473" y="193"/>
                </a:lnTo>
                <a:lnTo>
                  <a:pt x="473" y="194"/>
                </a:lnTo>
                <a:lnTo>
                  <a:pt x="474" y="194"/>
                </a:lnTo>
                <a:lnTo>
                  <a:pt x="474" y="195"/>
                </a:lnTo>
                <a:lnTo>
                  <a:pt x="475" y="195"/>
                </a:lnTo>
                <a:lnTo>
                  <a:pt x="476" y="195"/>
                </a:lnTo>
                <a:lnTo>
                  <a:pt x="476" y="196"/>
                </a:lnTo>
                <a:lnTo>
                  <a:pt x="476" y="196"/>
                </a:lnTo>
                <a:lnTo>
                  <a:pt x="477" y="197"/>
                </a:lnTo>
                <a:lnTo>
                  <a:pt x="477" y="198"/>
                </a:lnTo>
                <a:lnTo>
                  <a:pt x="477" y="198"/>
                </a:lnTo>
                <a:lnTo>
                  <a:pt x="477" y="199"/>
                </a:lnTo>
                <a:lnTo>
                  <a:pt x="478" y="199"/>
                </a:lnTo>
                <a:lnTo>
                  <a:pt x="478" y="200"/>
                </a:lnTo>
                <a:lnTo>
                  <a:pt x="479" y="201"/>
                </a:lnTo>
                <a:lnTo>
                  <a:pt x="479" y="201"/>
                </a:lnTo>
                <a:lnTo>
                  <a:pt x="479" y="203"/>
                </a:lnTo>
                <a:lnTo>
                  <a:pt x="479" y="204"/>
                </a:lnTo>
                <a:lnTo>
                  <a:pt x="479" y="205"/>
                </a:lnTo>
                <a:lnTo>
                  <a:pt x="479" y="205"/>
                </a:lnTo>
                <a:lnTo>
                  <a:pt x="479" y="206"/>
                </a:lnTo>
                <a:lnTo>
                  <a:pt x="479" y="207"/>
                </a:lnTo>
                <a:lnTo>
                  <a:pt x="480" y="207"/>
                </a:lnTo>
                <a:lnTo>
                  <a:pt x="480" y="208"/>
                </a:lnTo>
                <a:lnTo>
                  <a:pt x="480" y="208"/>
                </a:lnTo>
                <a:lnTo>
                  <a:pt x="480" y="209"/>
                </a:lnTo>
                <a:lnTo>
                  <a:pt x="481" y="211"/>
                </a:lnTo>
                <a:lnTo>
                  <a:pt x="481" y="212"/>
                </a:lnTo>
                <a:lnTo>
                  <a:pt x="481" y="213"/>
                </a:lnTo>
                <a:lnTo>
                  <a:pt x="482" y="213"/>
                </a:lnTo>
                <a:lnTo>
                  <a:pt x="482" y="214"/>
                </a:lnTo>
                <a:lnTo>
                  <a:pt x="482" y="215"/>
                </a:lnTo>
                <a:lnTo>
                  <a:pt x="482" y="215"/>
                </a:lnTo>
                <a:lnTo>
                  <a:pt x="483" y="215"/>
                </a:lnTo>
                <a:lnTo>
                  <a:pt x="483" y="217"/>
                </a:lnTo>
                <a:lnTo>
                  <a:pt x="483" y="218"/>
                </a:lnTo>
                <a:lnTo>
                  <a:pt x="484" y="219"/>
                </a:lnTo>
                <a:lnTo>
                  <a:pt x="484" y="219"/>
                </a:lnTo>
                <a:lnTo>
                  <a:pt x="485" y="219"/>
                </a:lnTo>
                <a:lnTo>
                  <a:pt x="486" y="220"/>
                </a:lnTo>
                <a:lnTo>
                  <a:pt x="487" y="220"/>
                </a:lnTo>
                <a:lnTo>
                  <a:pt x="487" y="221"/>
                </a:lnTo>
                <a:lnTo>
                  <a:pt x="487" y="221"/>
                </a:lnTo>
                <a:lnTo>
                  <a:pt x="488" y="221"/>
                </a:lnTo>
                <a:lnTo>
                  <a:pt x="489" y="221"/>
                </a:lnTo>
                <a:lnTo>
                  <a:pt x="490" y="222"/>
                </a:lnTo>
                <a:lnTo>
                  <a:pt x="490" y="222"/>
                </a:lnTo>
                <a:lnTo>
                  <a:pt x="490" y="222"/>
                </a:lnTo>
                <a:lnTo>
                  <a:pt x="490" y="223"/>
                </a:lnTo>
                <a:lnTo>
                  <a:pt x="491" y="223"/>
                </a:lnTo>
                <a:lnTo>
                  <a:pt x="491" y="224"/>
                </a:lnTo>
                <a:lnTo>
                  <a:pt x="492" y="224"/>
                </a:lnTo>
                <a:lnTo>
                  <a:pt x="493" y="224"/>
                </a:lnTo>
                <a:lnTo>
                  <a:pt x="493" y="225"/>
                </a:lnTo>
                <a:lnTo>
                  <a:pt x="494" y="225"/>
                </a:lnTo>
                <a:lnTo>
                  <a:pt x="494" y="226"/>
                </a:lnTo>
                <a:lnTo>
                  <a:pt x="494" y="226"/>
                </a:lnTo>
                <a:lnTo>
                  <a:pt x="495" y="227"/>
                </a:lnTo>
                <a:lnTo>
                  <a:pt x="495" y="228"/>
                </a:lnTo>
                <a:lnTo>
                  <a:pt x="496" y="229"/>
                </a:lnTo>
                <a:lnTo>
                  <a:pt x="496" y="229"/>
                </a:lnTo>
                <a:lnTo>
                  <a:pt x="496" y="230"/>
                </a:lnTo>
                <a:lnTo>
                  <a:pt x="497" y="230"/>
                </a:lnTo>
                <a:lnTo>
                  <a:pt x="497" y="231"/>
                </a:lnTo>
                <a:lnTo>
                  <a:pt x="497" y="232"/>
                </a:lnTo>
                <a:lnTo>
                  <a:pt x="497" y="232"/>
                </a:lnTo>
                <a:lnTo>
                  <a:pt x="497" y="233"/>
                </a:lnTo>
                <a:lnTo>
                  <a:pt x="498" y="234"/>
                </a:lnTo>
                <a:lnTo>
                  <a:pt x="499" y="234"/>
                </a:lnTo>
                <a:lnTo>
                  <a:pt x="499" y="235"/>
                </a:lnTo>
                <a:lnTo>
                  <a:pt x="499" y="236"/>
                </a:lnTo>
                <a:lnTo>
                  <a:pt x="500" y="236"/>
                </a:lnTo>
                <a:lnTo>
                  <a:pt x="501" y="238"/>
                </a:lnTo>
                <a:lnTo>
                  <a:pt x="501" y="238"/>
                </a:lnTo>
                <a:lnTo>
                  <a:pt x="501" y="239"/>
                </a:lnTo>
                <a:lnTo>
                  <a:pt x="502" y="239"/>
                </a:lnTo>
                <a:lnTo>
                  <a:pt x="502" y="239"/>
                </a:lnTo>
                <a:lnTo>
                  <a:pt x="503" y="240"/>
                </a:lnTo>
                <a:lnTo>
                  <a:pt x="505" y="243"/>
                </a:lnTo>
                <a:lnTo>
                  <a:pt x="506" y="244"/>
                </a:lnTo>
                <a:lnTo>
                  <a:pt x="507" y="245"/>
                </a:lnTo>
                <a:lnTo>
                  <a:pt x="511" y="250"/>
                </a:lnTo>
                <a:lnTo>
                  <a:pt x="513" y="251"/>
                </a:lnTo>
                <a:lnTo>
                  <a:pt x="514" y="252"/>
                </a:lnTo>
                <a:lnTo>
                  <a:pt x="515" y="253"/>
                </a:lnTo>
                <a:lnTo>
                  <a:pt x="516" y="253"/>
                </a:lnTo>
                <a:lnTo>
                  <a:pt x="520" y="257"/>
                </a:lnTo>
                <a:lnTo>
                  <a:pt x="527" y="260"/>
                </a:lnTo>
                <a:lnTo>
                  <a:pt x="528" y="260"/>
                </a:lnTo>
                <a:lnTo>
                  <a:pt x="532" y="263"/>
                </a:lnTo>
                <a:lnTo>
                  <a:pt x="533" y="264"/>
                </a:lnTo>
                <a:lnTo>
                  <a:pt x="535" y="265"/>
                </a:lnTo>
                <a:lnTo>
                  <a:pt x="536" y="266"/>
                </a:lnTo>
                <a:lnTo>
                  <a:pt x="536" y="267"/>
                </a:lnTo>
                <a:lnTo>
                  <a:pt x="538" y="268"/>
                </a:lnTo>
                <a:lnTo>
                  <a:pt x="538" y="270"/>
                </a:lnTo>
                <a:lnTo>
                  <a:pt x="539" y="270"/>
                </a:lnTo>
                <a:lnTo>
                  <a:pt x="539" y="271"/>
                </a:lnTo>
                <a:lnTo>
                  <a:pt x="539" y="274"/>
                </a:lnTo>
                <a:lnTo>
                  <a:pt x="539" y="276"/>
                </a:lnTo>
                <a:lnTo>
                  <a:pt x="539" y="280"/>
                </a:lnTo>
                <a:lnTo>
                  <a:pt x="539" y="283"/>
                </a:lnTo>
                <a:lnTo>
                  <a:pt x="539" y="284"/>
                </a:lnTo>
                <a:lnTo>
                  <a:pt x="540" y="286"/>
                </a:lnTo>
                <a:lnTo>
                  <a:pt x="540" y="287"/>
                </a:lnTo>
                <a:lnTo>
                  <a:pt x="540" y="288"/>
                </a:lnTo>
                <a:lnTo>
                  <a:pt x="541" y="288"/>
                </a:lnTo>
                <a:lnTo>
                  <a:pt x="542" y="290"/>
                </a:lnTo>
                <a:lnTo>
                  <a:pt x="544" y="291"/>
                </a:lnTo>
                <a:lnTo>
                  <a:pt x="545" y="292"/>
                </a:lnTo>
                <a:lnTo>
                  <a:pt x="546" y="294"/>
                </a:lnTo>
                <a:lnTo>
                  <a:pt x="546" y="294"/>
                </a:lnTo>
                <a:lnTo>
                  <a:pt x="546" y="294"/>
                </a:lnTo>
                <a:lnTo>
                  <a:pt x="546" y="295"/>
                </a:lnTo>
                <a:lnTo>
                  <a:pt x="546" y="296"/>
                </a:lnTo>
                <a:lnTo>
                  <a:pt x="546" y="297"/>
                </a:lnTo>
                <a:lnTo>
                  <a:pt x="546" y="298"/>
                </a:lnTo>
                <a:lnTo>
                  <a:pt x="547" y="298"/>
                </a:lnTo>
                <a:lnTo>
                  <a:pt x="547" y="299"/>
                </a:lnTo>
                <a:lnTo>
                  <a:pt x="548" y="300"/>
                </a:lnTo>
                <a:lnTo>
                  <a:pt x="548" y="301"/>
                </a:lnTo>
                <a:lnTo>
                  <a:pt x="549" y="301"/>
                </a:lnTo>
                <a:lnTo>
                  <a:pt x="549" y="302"/>
                </a:lnTo>
                <a:lnTo>
                  <a:pt x="550" y="303"/>
                </a:lnTo>
                <a:lnTo>
                  <a:pt x="550" y="304"/>
                </a:lnTo>
                <a:lnTo>
                  <a:pt x="550" y="305"/>
                </a:lnTo>
                <a:lnTo>
                  <a:pt x="551" y="305"/>
                </a:lnTo>
                <a:lnTo>
                  <a:pt x="552" y="306"/>
                </a:lnTo>
                <a:lnTo>
                  <a:pt x="553" y="308"/>
                </a:lnTo>
                <a:lnTo>
                  <a:pt x="553" y="308"/>
                </a:lnTo>
                <a:lnTo>
                  <a:pt x="553" y="308"/>
                </a:lnTo>
                <a:lnTo>
                  <a:pt x="554" y="309"/>
                </a:lnTo>
                <a:lnTo>
                  <a:pt x="555" y="309"/>
                </a:lnTo>
                <a:lnTo>
                  <a:pt x="555" y="310"/>
                </a:lnTo>
                <a:lnTo>
                  <a:pt x="556" y="311"/>
                </a:lnTo>
                <a:lnTo>
                  <a:pt x="557" y="312"/>
                </a:lnTo>
                <a:lnTo>
                  <a:pt x="557" y="312"/>
                </a:lnTo>
                <a:lnTo>
                  <a:pt x="558" y="312"/>
                </a:lnTo>
                <a:lnTo>
                  <a:pt x="558" y="313"/>
                </a:lnTo>
                <a:lnTo>
                  <a:pt x="559" y="314"/>
                </a:lnTo>
                <a:lnTo>
                  <a:pt x="560" y="314"/>
                </a:lnTo>
                <a:lnTo>
                  <a:pt x="560" y="315"/>
                </a:lnTo>
                <a:lnTo>
                  <a:pt x="560" y="315"/>
                </a:lnTo>
                <a:lnTo>
                  <a:pt x="562" y="315"/>
                </a:lnTo>
                <a:lnTo>
                  <a:pt x="563" y="316"/>
                </a:lnTo>
                <a:lnTo>
                  <a:pt x="564" y="317"/>
                </a:lnTo>
                <a:lnTo>
                  <a:pt x="565" y="318"/>
                </a:lnTo>
                <a:lnTo>
                  <a:pt x="566" y="318"/>
                </a:lnTo>
                <a:lnTo>
                  <a:pt x="567" y="319"/>
                </a:lnTo>
                <a:lnTo>
                  <a:pt x="567" y="319"/>
                </a:lnTo>
                <a:lnTo>
                  <a:pt x="568" y="319"/>
                </a:lnTo>
                <a:lnTo>
                  <a:pt x="569" y="319"/>
                </a:lnTo>
                <a:lnTo>
                  <a:pt x="569" y="320"/>
                </a:lnTo>
                <a:lnTo>
                  <a:pt x="570" y="320"/>
                </a:lnTo>
                <a:lnTo>
                  <a:pt x="571" y="320"/>
                </a:lnTo>
                <a:lnTo>
                  <a:pt x="571" y="321"/>
                </a:lnTo>
                <a:lnTo>
                  <a:pt x="572" y="321"/>
                </a:lnTo>
                <a:lnTo>
                  <a:pt x="573" y="322"/>
                </a:lnTo>
                <a:lnTo>
                  <a:pt x="574" y="322"/>
                </a:lnTo>
                <a:lnTo>
                  <a:pt x="575" y="324"/>
                </a:lnTo>
                <a:lnTo>
                  <a:pt x="576" y="325"/>
                </a:lnTo>
                <a:lnTo>
                  <a:pt x="578" y="326"/>
                </a:lnTo>
                <a:lnTo>
                  <a:pt x="578" y="328"/>
                </a:lnTo>
                <a:lnTo>
                  <a:pt x="579" y="329"/>
                </a:lnTo>
                <a:lnTo>
                  <a:pt x="581" y="331"/>
                </a:lnTo>
                <a:lnTo>
                  <a:pt x="581" y="332"/>
                </a:lnTo>
                <a:lnTo>
                  <a:pt x="582" y="332"/>
                </a:lnTo>
                <a:lnTo>
                  <a:pt x="582" y="333"/>
                </a:lnTo>
                <a:lnTo>
                  <a:pt x="584" y="334"/>
                </a:lnTo>
                <a:lnTo>
                  <a:pt x="585" y="334"/>
                </a:lnTo>
                <a:lnTo>
                  <a:pt x="585" y="336"/>
                </a:lnTo>
                <a:lnTo>
                  <a:pt x="587" y="336"/>
                </a:lnTo>
                <a:lnTo>
                  <a:pt x="590" y="339"/>
                </a:lnTo>
                <a:lnTo>
                  <a:pt x="592" y="339"/>
                </a:lnTo>
                <a:lnTo>
                  <a:pt x="593" y="339"/>
                </a:lnTo>
                <a:lnTo>
                  <a:pt x="595" y="341"/>
                </a:lnTo>
                <a:lnTo>
                  <a:pt x="595" y="342"/>
                </a:lnTo>
                <a:lnTo>
                  <a:pt x="597" y="343"/>
                </a:lnTo>
                <a:lnTo>
                  <a:pt x="598" y="344"/>
                </a:lnTo>
                <a:lnTo>
                  <a:pt x="599" y="346"/>
                </a:lnTo>
                <a:lnTo>
                  <a:pt x="597" y="375"/>
                </a:lnTo>
                <a:lnTo>
                  <a:pt x="596" y="387"/>
                </a:lnTo>
                <a:lnTo>
                  <a:pt x="595" y="399"/>
                </a:lnTo>
                <a:lnTo>
                  <a:pt x="595" y="400"/>
                </a:lnTo>
                <a:lnTo>
                  <a:pt x="595" y="401"/>
                </a:lnTo>
                <a:lnTo>
                  <a:pt x="595" y="402"/>
                </a:lnTo>
                <a:lnTo>
                  <a:pt x="595" y="403"/>
                </a:lnTo>
                <a:lnTo>
                  <a:pt x="598" y="412"/>
                </a:lnTo>
                <a:lnTo>
                  <a:pt x="602" y="429"/>
                </a:lnTo>
                <a:lnTo>
                  <a:pt x="602" y="429"/>
                </a:lnTo>
                <a:lnTo>
                  <a:pt x="602" y="431"/>
                </a:lnTo>
                <a:lnTo>
                  <a:pt x="602" y="432"/>
                </a:lnTo>
                <a:lnTo>
                  <a:pt x="602" y="432"/>
                </a:lnTo>
                <a:lnTo>
                  <a:pt x="603" y="433"/>
                </a:lnTo>
                <a:lnTo>
                  <a:pt x="603" y="434"/>
                </a:lnTo>
                <a:lnTo>
                  <a:pt x="603" y="436"/>
                </a:lnTo>
                <a:lnTo>
                  <a:pt x="603" y="436"/>
                </a:lnTo>
                <a:lnTo>
                  <a:pt x="604" y="437"/>
                </a:lnTo>
                <a:lnTo>
                  <a:pt x="605" y="438"/>
                </a:lnTo>
                <a:lnTo>
                  <a:pt x="604" y="438"/>
                </a:lnTo>
                <a:lnTo>
                  <a:pt x="604" y="439"/>
                </a:lnTo>
                <a:lnTo>
                  <a:pt x="604" y="439"/>
                </a:lnTo>
                <a:lnTo>
                  <a:pt x="605" y="439"/>
                </a:lnTo>
                <a:lnTo>
                  <a:pt x="605" y="440"/>
                </a:lnTo>
                <a:lnTo>
                  <a:pt x="606" y="440"/>
                </a:lnTo>
                <a:lnTo>
                  <a:pt x="606" y="441"/>
                </a:lnTo>
                <a:lnTo>
                  <a:pt x="606" y="441"/>
                </a:lnTo>
                <a:lnTo>
                  <a:pt x="606" y="442"/>
                </a:lnTo>
                <a:lnTo>
                  <a:pt x="607" y="443"/>
                </a:lnTo>
                <a:lnTo>
                  <a:pt x="608" y="443"/>
                </a:lnTo>
                <a:lnTo>
                  <a:pt x="609" y="443"/>
                </a:lnTo>
                <a:lnTo>
                  <a:pt x="609" y="443"/>
                </a:lnTo>
                <a:lnTo>
                  <a:pt x="609" y="443"/>
                </a:lnTo>
                <a:lnTo>
                  <a:pt x="609" y="443"/>
                </a:lnTo>
                <a:lnTo>
                  <a:pt x="609" y="444"/>
                </a:lnTo>
                <a:lnTo>
                  <a:pt x="609" y="444"/>
                </a:lnTo>
                <a:lnTo>
                  <a:pt x="609" y="445"/>
                </a:lnTo>
                <a:lnTo>
                  <a:pt x="610" y="445"/>
                </a:lnTo>
                <a:lnTo>
                  <a:pt x="610" y="446"/>
                </a:lnTo>
                <a:lnTo>
                  <a:pt x="611" y="446"/>
                </a:lnTo>
                <a:lnTo>
                  <a:pt x="611" y="446"/>
                </a:lnTo>
                <a:lnTo>
                  <a:pt x="611" y="447"/>
                </a:lnTo>
                <a:lnTo>
                  <a:pt x="611" y="448"/>
                </a:lnTo>
                <a:lnTo>
                  <a:pt x="611" y="449"/>
                </a:lnTo>
                <a:lnTo>
                  <a:pt x="611" y="449"/>
                </a:lnTo>
                <a:lnTo>
                  <a:pt x="611" y="450"/>
                </a:lnTo>
                <a:lnTo>
                  <a:pt x="610" y="450"/>
                </a:lnTo>
                <a:lnTo>
                  <a:pt x="610" y="452"/>
                </a:lnTo>
                <a:lnTo>
                  <a:pt x="610" y="453"/>
                </a:lnTo>
                <a:lnTo>
                  <a:pt x="609" y="455"/>
                </a:lnTo>
                <a:lnTo>
                  <a:pt x="610" y="455"/>
                </a:lnTo>
                <a:lnTo>
                  <a:pt x="611" y="455"/>
                </a:lnTo>
                <a:lnTo>
                  <a:pt x="612" y="456"/>
                </a:lnTo>
                <a:lnTo>
                  <a:pt x="613" y="456"/>
                </a:lnTo>
                <a:lnTo>
                  <a:pt x="614" y="456"/>
                </a:lnTo>
                <a:lnTo>
                  <a:pt x="615" y="456"/>
                </a:lnTo>
                <a:lnTo>
                  <a:pt x="616" y="456"/>
                </a:lnTo>
                <a:lnTo>
                  <a:pt x="616" y="456"/>
                </a:lnTo>
                <a:lnTo>
                  <a:pt x="617" y="457"/>
                </a:lnTo>
                <a:lnTo>
                  <a:pt x="618" y="457"/>
                </a:lnTo>
                <a:lnTo>
                  <a:pt x="619" y="457"/>
                </a:lnTo>
                <a:lnTo>
                  <a:pt x="619" y="456"/>
                </a:lnTo>
                <a:lnTo>
                  <a:pt x="620" y="456"/>
                </a:lnTo>
                <a:lnTo>
                  <a:pt x="620" y="456"/>
                </a:lnTo>
                <a:lnTo>
                  <a:pt x="621" y="456"/>
                </a:lnTo>
                <a:lnTo>
                  <a:pt x="622" y="456"/>
                </a:lnTo>
                <a:lnTo>
                  <a:pt x="623" y="457"/>
                </a:lnTo>
                <a:lnTo>
                  <a:pt x="623" y="458"/>
                </a:lnTo>
                <a:lnTo>
                  <a:pt x="623" y="459"/>
                </a:lnTo>
                <a:lnTo>
                  <a:pt x="624" y="460"/>
                </a:lnTo>
                <a:lnTo>
                  <a:pt x="625" y="460"/>
                </a:lnTo>
                <a:lnTo>
                  <a:pt x="626" y="460"/>
                </a:lnTo>
                <a:lnTo>
                  <a:pt x="627" y="460"/>
                </a:lnTo>
                <a:lnTo>
                  <a:pt x="627" y="461"/>
                </a:lnTo>
                <a:lnTo>
                  <a:pt x="627" y="462"/>
                </a:lnTo>
                <a:lnTo>
                  <a:pt x="626" y="463"/>
                </a:lnTo>
                <a:lnTo>
                  <a:pt x="626" y="463"/>
                </a:lnTo>
                <a:lnTo>
                  <a:pt x="626" y="464"/>
                </a:lnTo>
                <a:lnTo>
                  <a:pt x="627" y="464"/>
                </a:lnTo>
                <a:lnTo>
                  <a:pt x="628" y="465"/>
                </a:lnTo>
                <a:lnTo>
                  <a:pt x="629" y="465"/>
                </a:lnTo>
                <a:lnTo>
                  <a:pt x="628" y="466"/>
                </a:lnTo>
                <a:lnTo>
                  <a:pt x="628" y="467"/>
                </a:lnTo>
                <a:lnTo>
                  <a:pt x="627" y="467"/>
                </a:lnTo>
                <a:lnTo>
                  <a:pt x="627" y="467"/>
                </a:lnTo>
                <a:lnTo>
                  <a:pt x="627" y="468"/>
                </a:lnTo>
                <a:lnTo>
                  <a:pt x="628" y="468"/>
                </a:lnTo>
                <a:lnTo>
                  <a:pt x="628" y="469"/>
                </a:lnTo>
                <a:lnTo>
                  <a:pt x="629" y="470"/>
                </a:lnTo>
                <a:lnTo>
                  <a:pt x="630" y="471"/>
                </a:lnTo>
                <a:lnTo>
                  <a:pt x="630" y="472"/>
                </a:lnTo>
                <a:lnTo>
                  <a:pt x="630" y="474"/>
                </a:lnTo>
                <a:lnTo>
                  <a:pt x="630" y="474"/>
                </a:lnTo>
                <a:lnTo>
                  <a:pt x="630" y="475"/>
                </a:lnTo>
                <a:lnTo>
                  <a:pt x="630" y="476"/>
                </a:lnTo>
                <a:lnTo>
                  <a:pt x="630" y="477"/>
                </a:lnTo>
                <a:lnTo>
                  <a:pt x="630" y="477"/>
                </a:lnTo>
                <a:lnTo>
                  <a:pt x="631" y="478"/>
                </a:lnTo>
                <a:lnTo>
                  <a:pt x="632" y="478"/>
                </a:lnTo>
                <a:lnTo>
                  <a:pt x="634" y="478"/>
                </a:lnTo>
                <a:lnTo>
                  <a:pt x="634" y="477"/>
                </a:lnTo>
                <a:lnTo>
                  <a:pt x="635" y="478"/>
                </a:lnTo>
                <a:lnTo>
                  <a:pt x="635" y="479"/>
                </a:lnTo>
                <a:lnTo>
                  <a:pt x="635" y="480"/>
                </a:lnTo>
                <a:lnTo>
                  <a:pt x="636" y="480"/>
                </a:lnTo>
                <a:lnTo>
                  <a:pt x="636" y="481"/>
                </a:lnTo>
                <a:lnTo>
                  <a:pt x="635" y="482"/>
                </a:lnTo>
                <a:lnTo>
                  <a:pt x="635" y="483"/>
                </a:lnTo>
                <a:lnTo>
                  <a:pt x="635" y="484"/>
                </a:lnTo>
                <a:lnTo>
                  <a:pt x="636" y="484"/>
                </a:lnTo>
                <a:lnTo>
                  <a:pt x="637" y="484"/>
                </a:lnTo>
                <a:lnTo>
                  <a:pt x="637" y="484"/>
                </a:lnTo>
                <a:lnTo>
                  <a:pt x="639" y="484"/>
                </a:lnTo>
                <a:lnTo>
                  <a:pt x="639" y="485"/>
                </a:lnTo>
                <a:lnTo>
                  <a:pt x="641" y="484"/>
                </a:lnTo>
                <a:lnTo>
                  <a:pt x="641" y="484"/>
                </a:lnTo>
                <a:lnTo>
                  <a:pt x="641" y="484"/>
                </a:lnTo>
                <a:lnTo>
                  <a:pt x="642" y="483"/>
                </a:lnTo>
                <a:lnTo>
                  <a:pt x="643" y="483"/>
                </a:lnTo>
                <a:lnTo>
                  <a:pt x="644" y="483"/>
                </a:lnTo>
                <a:lnTo>
                  <a:pt x="644" y="484"/>
                </a:lnTo>
                <a:lnTo>
                  <a:pt x="645" y="484"/>
                </a:lnTo>
                <a:lnTo>
                  <a:pt x="646" y="484"/>
                </a:lnTo>
                <a:lnTo>
                  <a:pt x="647" y="485"/>
                </a:lnTo>
                <a:lnTo>
                  <a:pt x="648" y="486"/>
                </a:lnTo>
                <a:lnTo>
                  <a:pt x="648" y="487"/>
                </a:lnTo>
                <a:lnTo>
                  <a:pt x="649" y="487"/>
                </a:lnTo>
                <a:lnTo>
                  <a:pt x="650" y="487"/>
                </a:lnTo>
                <a:lnTo>
                  <a:pt x="651" y="488"/>
                </a:lnTo>
                <a:lnTo>
                  <a:pt x="651" y="490"/>
                </a:lnTo>
                <a:lnTo>
                  <a:pt x="653" y="490"/>
                </a:lnTo>
                <a:lnTo>
                  <a:pt x="655" y="490"/>
                </a:lnTo>
                <a:lnTo>
                  <a:pt x="655" y="489"/>
                </a:lnTo>
                <a:lnTo>
                  <a:pt x="656" y="490"/>
                </a:lnTo>
                <a:lnTo>
                  <a:pt x="657" y="491"/>
                </a:lnTo>
                <a:lnTo>
                  <a:pt x="658" y="492"/>
                </a:lnTo>
                <a:lnTo>
                  <a:pt x="658" y="493"/>
                </a:lnTo>
                <a:lnTo>
                  <a:pt x="659" y="494"/>
                </a:lnTo>
                <a:lnTo>
                  <a:pt x="660" y="494"/>
                </a:lnTo>
                <a:lnTo>
                  <a:pt x="661" y="494"/>
                </a:lnTo>
                <a:lnTo>
                  <a:pt x="662" y="497"/>
                </a:lnTo>
                <a:lnTo>
                  <a:pt x="661" y="498"/>
                </a:lnTo>
                <a:lnTo>
                  <a:pt x="661" y="499"/>
                </a:lnTo>
                <a:lnTo>
                  <a:pt x="661" y="500"/>
                </a:lnTo>
                <a:lnTo>
                  <a:pt x="662" y="501"/>
                </a:lnTo>
                <a:lnTo>
                  <a:pt x="662" y="501"/>
                </a:lnTo>
                <a:lnTo>
                  <a:pt x="663" y="501"/>
                </a:lnTo>
                <a:lnTo>
                  <a:pt x="664" y="501"/>
                </a:lnTo>
                <a:lnTo>
                  <a:pt x="664" y="502"/>
                </a:lnTo>
                <a:lnTo>
                  <a:pt x="663" y="503"/>
                </a:lnTo>
                <a:lnTo>
                  <a:pt x="663" y="504"/>
                </a:lnTo>
                <a:lnTo>
                  <a:pt x="662" y="504"/>
                </a:lnTo>
                <a:lnTo>
                  <a:pt x="662" y="504"/>
                </a:lnTo>
                <a:lnTo>
                  <a:pt x="662" y="505"/>
                </a:lnTo>
                <a:lnTo>
                  <a:pt x="661" y="506"/>
                </a:lnTo>
                <a:lnTo>
                  <a:pt x="661" y="507"/>
                </a:lnTo>
                <a:lnTo>
                  <a:pt x="661" y="508"/>
                </a:lnTo>
                <a:lnTo>
                  <a:pt x="662" y="508"/>
                </a:lnTo>
                <a:lnTo>
                  <a:pt x="662" y="509"/>
                </a:lnTo>
                <a:lnTo>
                  <a:pt x="662" y="510"/>
                </a:lnTo>
                <a:lnTo>
                  <a:pt x="662" y="511"/>
                </a:lnTo>
                <a:lnTo>
                  <a:pt x="662" y="511"/>
                </a:lnTo>
                <a:lnTo>
                  <a:pt x="663" y="512"/>
                </a:lnTo>
                <a:lnTo>
                  <a:pt x="663" y="513"/>
                </a:lnTo>
                <a:lnTo>
                  <a:pt x="663" y="514"/>
                </a:lnTo>
                <a:lnTo>
                  <a:pt x="664" y="515"/>
                </a:lnTo>
                <a:lnTo>
                  <a:pt x="664" y="515"/>
                </a:lnTo>
                <a:lnTo>
                  <a:pt x="664" y="516"/>
                </a:lnTo>
                <a:lnTo>
                  <a:pt x="665" y="516"/>
                </a:lnTo>
                <a:lnTo>
                  <a:pt x="664" y="517"/>
                </a:lnTo>
                <a:lnTo>
                  <a:pt x="665" y="518"/>
                </a:lnTo>
                <a:lnTo>
                  <a:pt x="665" y="519"/>
                </a:lnTo>
                <a:lnTo>
                  <a:pt x="665" y="520"/>
                </a:lnTo>
                <a:lnTo>
                  <a:pt x="665" y="521"/>
                </a:lnTo>
                <a:lnTo>
                  <a:pt x="665" y="522"/>
                </a:lnTo>
                <a:lnTo>
                  <a:pt x="665" y="522"/>
                </a:lnTo>
                <a:lnTo>
                  <a:pt x="666" y="522"/>
                </a:lnTo>
                <a:lnTo>
                  <a:pt x="666" y="523"/>
                </a:lnTo>
                <a:lnTo>
                  <a:pt x="666" y="524"/>
                </a:lnTo>
                <a:lnTo>
                  <a:pt x="667" y="525"/>
                </a:lnTo>
                <a:lnTo>
                  <a:pt x="667" y="525"/>
                </a:lnTo>
                <a:lnTo>
                  <a:pt x="667" y="525"/>
                </a:lnTo>
                <a:lnTo>
                  <a:pt x="668" y="526"/>
                </a:lnTo>
                <a:lnTo>
                  <a:pt x="668" y="527"/>
                </a:lnTo>
                <a:lnTo>
                  <a:pt x="669" y="528"/>
                </a:lnTo>
                <a:lnTo>
                  <a:pt x="669" y="529"/>
                </a:lnTo>
                <a:lnTo>
                  <a:pt x="669" y="529"/>
                </a:lnTo>
                <a:lnTo>
                  <a:pt x="669" y="530"/>
                </a:lnTo>
                <a:lnTo>
                  <a:pt x="670" y="531"/>
                </a:lnTo>
                <a:lnTo>
                  <a:pt x="669" y="532"/>
                </a:lnTo>
                <a:lnTo>
                  <a:pt x="669" y="532"/>
                </a:lnTo>
                <a:lnTo>
                  <a:pt x="670" y="533"/>
                </a:lnTo>
                <a:lnTo>
                  <a:pt x="671" y="533"/>
                </a:lnTo>
                <a:lnTo>
                  <a:pt x="672" y="533"/>
                </a:lnTo>
                <a:lnTo>
                  <a:pt x="672" y="533"/>
                </a:lnTo>
                <a:lnTo>
                  <a:pt x="673" y="533"/>
                </a:lnTo>
                <a:lnTo>
                  <a:pt x="674" y="534"/>
                </a:lnTo>
                <a:lnTo>
                  <a:pt x="674" y="535"/>
                </a:lnTo>
                <a:lnTo>
                  <a:pt x="673" y="535"/>
                </a:lnTo>
                <a:lnTo>
                  <a:pt x="672" y="535"/>
                </a:lnTo>
                <a:lnTo>
                  <a:pt x="673" y="535"/>
                </a:lnTo>
                <a:lnTo>
                  <a:pt x="674" y="536"/>
                </a:lnTo>
                <a:lnTo>
                  <a:pt x="674" y="537"/>
                </a:lnTo>
                <a:lnTo>
                  <a:pt x="674" y="538"/>
                </a:lnTo>
                <a:lnTo>
                  <a:pt x="675" y="538"/>
                </a:lnTo>
                <a:lnTo>
                  <a:pt x="676" y="538"/>
                </a:lnTo>
                <a:lnTo>
                  <a:pt x="676" y="538"/>
                </a:lnTo>
                <a:lnTo>
                  <a:pt x="676" y="539"/>
                </a:lnTo>
                <a:lnTo>
                  <a:pt x="676" y="539"/>
                </a:lnTo>
                <a:lnTo>
                  <a:pt x="676" y="539"/>
                </a:lnTo>
                <a:lnTo>
                  <a:pt x="676" y="540"/>
                </a:lnTo>
                <a:lnTo>
                  <a:pt x="675" y="540"/>
                </a:lnTo>
                <a:lnTo>
                  <a:pt x="675" y="541"/>
                </a:lnTo>
                <a:lnTo>
                  <a:pt x="676" y="542"/>
                </a:lnTo>
                <a:lnTo>
                  <a:pt x="676" y="542"/>
                </a:lnTo>
                <a:lnTo>
                  <a:pt x="676" y="542"/>
                </a:lnTo>
                <a:lnTo>
                  <a:pt x="677" y="542"/>
                </a:lnTo>
                <a:lnTo>
                  <a:pt x="678" y="543"/>
                </a:lnTo>
                <a:lnTo>
                  <a:pt x="678" y="544"/>
                </a:lnTo>
                <a:lnTo>
                  <a:pt x="679" y="546"/>
                </a:lnTo>
                <a:lnTo>
                  <a:pt x="679" y="546"/>
                </a:lnTo>
                <a:lnTo>
                  <a:pt x="679" y="546"/>
                </a:lnTo>
                <a:lnTo>
                  <a:pt x="680" y="546"/>
                </a:lnTo>
                <a:lnTo>
                  <a:pt x="680" y="547"/>
                </a:lnTo>
                <a:lnTo>
                  <a:pt x="681" y="547"/>
                </a:lnTo>
                <a:lnTo>
                  <a:pt x="682" y="547"/>
                </a:lnTo>
                <a:lnTo>
                  <a:pt x="683" y="547"/>
                </a:lnTo>
                <a:lnTo>
                  <a:pt x="683" y="547"/>
                </a:lnTo>
                <a:lnTo>
                  <a:pt x="684" y="547"/>
                </a:lnTo>
                <a:lnTo>
                  <a:pt x="685" y="547"/>
                </a:lnTo>
                <a:lnTo>
                  <a:pt x="686" y="548"/>
                </a:lnTo>
                <a:lnTo>
                  <a:pt x="686" y="548"/>
                </a:lnTo>
                <a:lnTo>
                  <a:pt x="687" y="548"/>
                </a:lnTo>
                <a:lnTo>
                  <a:pt x="688" y="548"/>
                </a:lnTo>
                <a:lnTo>
                  <a:pt x="689" y="549"/>
                </a:lnTo>
                <a:lnTo>
                  <a:pt x="690" y="549"/>
                </a:lnTo>
                <a:lnTo>
                  <a:pt x="690" y="549"/>
                </a:lnTo>
                <a:lnTo>
                  <a:pt x="691" y="549"/>
                </a:lnTo>
                <a:lnTo>
                  <a:pt x="692" y="549"/>
                </a:lnTo>
                <a:lnTo>
                  <a:pt x="693" y="549"/>
                </a:lnTo>
                <a:lnTo>
                  <a:pt x="693" y="549"/>
                </a:lnTo>
                <a:lnTo>
                  <a:pt x="694" y="549"/>
                </a:lnTo>
                <a:lnTo>
                  <a:pt x="694" y="549"/>
                </a:lnTo>
                <a:lnTo>
                  <a:pt x="695" y="549"/>
                </a:lnTo>
                <a:lnTo>
                  <a:pt x="696" y="549"/>
                </a:lnTo>
                <a:lnTo>
                  <a:pt x="697" y="549"/>
                </a:lnTo>
                <a:lnTo>
                  <a:pt x="697" y="550"/>
                </a:lnTo>
                <a:lnTo>
                  <a:pt x="698" y="549"/>
                </a:lnTo>
                <a:lnTo>
                  <a:pt x="699" y="549"/>
                </a:lnTo>
                <a:lnTo>
                  <a:pt x="700" y="550"/>
                </a:lnTo>
                <a:lnTo>
                  <a:pt x="700" y="551"/>
                </a:lnTo>
                <a:lnTo>
                  <a:pt x="701" y="551"/>
                </a:lnTo>
                <a:lnTo>
                  <a:pt x="701" y="550"/>
                </a:lnTo>
                <a:lnTo>
                  <a:pt x="703" y="551"/>
                </a:lnTo>
                <a:lnTo>
                  <a:pt x="704" y="551"/>
                </a:lnTo>
                <a:lnTo>
                  <a:pt x="704" y="551"/>
                </a:lnTo>
                <a:lnTo>
                  <a:pt x="705" y="551"/>
                </a:lnTo>
                <a:lnTo>
                  <a:pt x="706" y="550"/>
                </a:lnTo>
                <a:lnTo>
                  <a:pt x="706" y="551"/>
                </a:lnTo>
                <a:lnTo>
                  <a:pt x="707" y="551"/>
                </a:lnTo>
                <a:lnTo>
                  <a:pt x="707" y="550"/>
                </a:lnTo>
                <a:lnTo>
                  <a:pt x="707" y="550"/>
                </a:lnTo>
                <a:lnTo>
                  <a:pt x="708" y="550"/>
                </a:lnTo>
                <a:lnTo>
                  <a:pt x="709" y="550"/>
                </a:lnTo>
                <a:lnTo>
                  <a:pt x="708" y="550"/>
                </a:lnTo>
                <a:lnTo>
                  <a:pt x="709" y="550"/>
                </a:lnTo>
                <a:lnTo>
                  <a:pt x="711" y="550"/>
                </a:lnTo>
                <a:lnTo>
                  <a:pt x="711" y="551"/>
                </a:lnTo>
                <a:lnTo>
                  <a:pt x="711" y="551"/>
                </a:lnTo>
                <a:lnTo>
                  <a:pt x="711" y="552"/>
                </a:lnTo>
                <a:lnTo>
                  <a:pt x="712" y="552"/>
                </a:lnTo>
                <a:lnTo>
                  <a:pt x="712" y="553"/>
                </a:lnTo>
                <a:lnTo>
                  <a:pt x="713" y="553"/>
                </a:lnTo>
                <a:lnTo>
                  <a:pt x="713" y="553"/>
                </a:lnTo>
                <a:lnTo>
                  <a:pt x="712" y="553"/>
                </a:lnTo>
                <a:lnTo>
                  <a:pt x="712" y="554"/>
                </a:lnTo>
                <a:lnTo>
                  <a:pt x="712" y="555"/>
                </a:lnTo>
                <a:lnTo>
                  <a:pt x="712" y="556"/>
                </a:lnTo>
                <a:lnTo>
                  <a:pt x="711" y="556"/>
                </a:lnTo>
                <a:lnTo>
                  <a:pt x="711" y="557"/>
                </a:lnTo>
                <a:lnTo>
                  <a:pt x="711" y="558"/>
                </a:lnTo>
                <a:lnTo>
                  <a:pt x="711" y="559"/>
                </a:lnTo>
                <a:lnTo>
                  <a:pt x="710" y="561"/>
                </a:lnTo>
                <a:lnTo>
                  <a:pt x="710" y="562"/>
                </a:lnTo>
                <a:lnTo>
                  <a:pt x="709" y="563"/>
                </a:lnTo>
                <a:lnTo>
                  <a:pt x="709" y="563"/>
                </a:lnTo>
                <a:lnTo>
                  <a:pt x="709" y="564"/>
                </a:lnTo>
                <a:lnTo>
                  <a:pt x="709" y="565"/>
                </a:lnTo>
                <a:lnTo>
                  <a:pt x="709" y="566"/>
                </a:lnTo>
                <a:lnTo>
                  <a:pt x="709" y="566"/>
                </a:lnTo>
                <a:lnTo>
                  <a:pt x="709" y="567"/>
                </a:lnTo>
                <a:lnTo>
                  <a:pt x="710" y="568"/>
                </a:lnTo>
                <a:lnTo>
                  <a:pt x="709" y="568"/>
                </a:lnTo>
                <a:lnTo>
                  <a:pt x="708" y="569"/>
                </a:lnTo>
                <a:lnTo>
                  <a:pt x="708" y="570"/>
                </a:lnTo>
                <a:lnTo>
                  <a:pt x="707" y="570"/>
                </a:lnTo>
                <a:lnTo>
                  <a:pt x="707" y="570"/>
                </a:lnTo>
                <a:lnTo>
                  <a:pt x="706" y="570"/>
                </a:lnTo>
                <a:lnTo>
                  <a:pt x="706" y="571"/>
                </a:lnTo>
                <a:lnTo>
                  <a:pt x="705" y="571"/>
                </a:lnTo>
                <a:lnTo>
                  <a:pt x="705" y="572"/>
                </a:lnTo>
                <a:lnTo>
                  <a:pt x="704" y="573"/>
                </a:lnTo>
                <a:lnTo>
                  <a:pt x="704" y="573"/>
                </a:lnTo>
                <a:lnTo>
                  <a:pt x="703" y="573"/>
                </a:lnTo>
                <a:lnTo>
                  <a:pt x="702" y="574"/>
                </a:lnTo>
                <a:lnTo>
                  <a:pt x="701" y="574"/>
                </a:lnTo>
                <a:lnTo>
                  <a:pt x="701" y="575"/>
                </a:lnTo>
                <a:lnTo>
                  <a:pt x="700" y="576"/>
                </a:lnTo>
                <a:lnTo>
                  <a:pt x="698" y="577"/>
                </a:lnTo>
                <a:lnTo>
                  <a:pt x="698" y="575"/>
                </a:lnTo>
                <a:lnTo>
                  <a:pt x="697" y="575"/>
                </a:lnTo>
                <a:lnTo>
                  <a:pt x="697" y="574"/>
                </a:lnTo>
                <a:lnTo>
                  <a:pt x="697" y="574"/>
                </a:lnTo>
                <a:lnTo>
                  <a:pt x="697" y="573"/>
                </a:lnTo>
                <a:lnTo>
                  <a:pt x="695" y="573"/>
                </a:lnTo>
                <a:lnTo>
                  <a:pt x="695" y="573"/>
                </a:lnTo>
                <a:lnTo>
                  <a:pt x="695" y="572"/>
                </a:lnTo>
                <a:lnTo>
                  <a:pt x="694" y="571"/>
                </a:lnTo>
                <a:lnTo>
                  <a:pt x="693" y="571"/>
                </a:lnTo>
                <a:lnTo>
                  <a:pt x="693" y="571"/>
                </a:lnTo>
                <a:lnTo>
                  <a:pt x="692" y="571"/>
                </a:lnTo>
                <a:lnTo>
                  <a:pt x="691" y="572"/>
                </a:lnTo>
                <a:lnTo>
                  <a:pt x="691" y="573"/>
                </a:lnTo>
                <a:lnTo>
                  <a:pt x="690" y="573"/>
                </a:lnTo>
                <a:lnTo>
                  <a:pt x="690" y="573"/>
                </a:lnTo>
                <a:lnTo>
                  <a:pt x="690" y="573"/>
                </a:lnTo>
                <a:lnTo>
                  <a:pt x="690" y="574"/>
                </a:lnTo>
                <a:lnTo>
                  <a:pt x="690" y="575"/>
                </a:lnTo>
                <a:lnTo>
                  <a:pt x="689" y="575"/>
                </a:lnTo>
                <a:lnTo>
                  <a:pt x="689" y="577"/>
                </a:lnTo>
                <a:lnTo>
                  <a:pt x="689" y="577"/>
                </a:lnTo>
                <a:lnTo>
                  <a:pt x="689" y="578"/>
                </a:lnTo>
                <a:lnTo>
                  <a:pt x="688" y="578"/>
                </a:lnTo>
                <a:lnTo>
                  <a:pt x="687" y="577"/>
                </a:lnTo>
                <a:lnTo>
                  <a:pt x="686" y="577"/>
                </a:lnTo>
                <a:lnTo>
                  <a:pt x="686" y="578"/>
                </a:lnTo>
                <a:lnTo>
                  <a:pt x="686" y="578"/>
                </a:lnTo>
                <a:lnTo>
                  <a:pt x="686" y="579"/>
                </a:lnTo>
                <a:lnTo>
                  <a:pt x="686" y="580"/>
                </a:lnTo>
                <a:lnTo>
                  <a:pt x="686" y="580"/>
                </a:lnTo>
                <a:lnTo>
                  <a:pt x="686" y="581"/>
                </a:lnTo>
                <a:lnTo>
                  <a:pt x="686" y="582"/>
                </a:lnTo>
                <a:lnTo>
                  <a:pt x="686" y="583"/>
                </a:lnTo>
                <a:lnTo>
                  <a:pt x="686" y="584"/>
                </a:lnTo>
                <a:lnTo>
                  <a:pt x="685" y="585"/>
                </a:lnTo>
                <a:lnTo>
                  <a:pt x="684" y="586"/>
                </a:lnTo>
                <a:lnTo>
                  <a:pt x="683" y="587"/>
                </a:lnTo>
                <a:lnTo>
                  <a:pt x="683" y="587"/>
                </a:lnTo>
                <a:lnTo>
                  <a:pt x="683" y="588"/>
                </a:lnTo>
                <a:lnTo>
                  <a:pt x="681" y="589"/>
                </a:lnTo>
                <a:lnTo>
                  <a:pt x="681" y="590"/>
                </a:lnTo>
                <a:lnTo>
                  <a:pt x="681" y="591"/>
                </a:lnTo>
                <a:lnTo>
                  <a:pt x="680" y="591"/>
                </a:lnTo>
                <a:lnTo>
                  <a:pt x="680" y="591"/>
                </a:lnTo>
                <a:lnTo>
                  <a:pt x="680" y="592"/>
                </a:lnTo>
                <a:lnTo>
                  <a:pt x="679" y="593"/>
                </a:lnTo>
                <a:lnTo>
                  <a:pt x="679" y="594"/>
                </a:lnTo>
                <a:lnTo>
                  <a:pt x="679" y="594"/>
                </a:lnTo>
                <a:lnTo>
                  <a:pt x="679" y="595"/>
                </a:lnTo>
                <a:lnTo>
                  <a:pt x="678" y="595"/>
                </a:lnTo>
                <a:lnTo>
                  <a:pt x="678" y="596"/>
                </a:lnTo>
                <a:lnTo>
                  <a:pt x="677" y="597"/>
                </a:lnTo>
                <a:lnTo>
                  <a:pt x="676" y="597"/>
                </a:lnTo>
                <a:lnTo>
                  <a:pt x="676" y="598"/>
                </a:lnTo>
                <a:lnTo>
                  <a:pt x="673" y="599"/>
                </a:lnTo>
                <a:lnTo>
                  <a:pt x="672" y="600"/>
                </a:lnTo>
                <a:lnTo>
                  <a:pt x="672" y="600"/>
                </a:lnTo>
                <a:lnTo>
                  <a:pt x="670" y="601"/>
                </a:lnTo>
                <a:lnTo>
                  <a:pt x="669" y="601"/>
                </a:lnTo>
                <a:lnTo>
                  <a:pt x="669" y="601"/>
                </a:lnTo>
                <a:lnTo>
                  <a:pt x="668" y="601"/>
                </a:lnTo>
                <a:lnTo>
                  <a:pt x="668" y="602"/>
                </a:lnTo>
                <a:lnTo>
                  <a:pt x="667" y="603"/>
                </a:lnTo>
                <a:lnTo>
                  <a:pt x="667" y="604"/>
                </a:lnTo>
                <a:lnTo>
                  <a:pt x="666" y="604"/>
                </a:lnTo>
                <a:lnTo>
                  <a:pt x="665" y="605"/>
                </a:lnTo>
                <a:lnTo>
                  <a:pt x="665" y="606"/>
                </a:lnTo>
                <a:lnTo>
                  <a:pt x="665" y="607"/>
                </a:lnTo>
                <a:lnTo>
                  <a:pt x="665" y="608"/>
                </a:lnTo>
                <a:lnTo>
                  <a:pt x="665" y="608"/>
                </a:lnTo>
                <a:lnTo>
                  <a:pt x="665" y="609"/>
                </a:lnTo>
                <a:lnTo>
                  <a:pt x="665" y="610"/>
                </a:lnTo>
                <a:lnTo>
                  <a:pt x="665" y="611"/>
                </a:lnTo>
                <a:lnTo>
                  <a:pt x="665" y="611"/>
                </a:lnTo>
                <a:lnTo>
                  <a:pt x="665" y="612"/>
                </a:lnTo>
                <a:lnTo>
                  <a:pt x="665" y="612"/>
                </a:lnTo>
                <a:lnTo>
                  <a:pt x="665" y="613"/>
                </a:lnTo>
                <a:lnTo>
                  <a:pt x="666" y="612"/>
                </a:lnTo>
                <a:lnTo>
                  <a:pt x="666" y="613"/>
                </a:lnTo>
                <a:lnTo>
                  <a:pt x="667" y="613"/>
                </a:lnTo>
                <a:lnTo>
                  <a:pt x="668" y="613"/>
                </a:lnTo>
                <a:lnTo>
                  <a:pt x="668" y="614"/>
                </a:lnTo>
                <a:lnTo>
                  <a:pt x="669" y="614"/>
                </a:lnTo>
                <a:lnTo>
                  <a:pt x="668" y="615"/>
                </a:lnTo>
                <a:lnTo>
                  <a:pt x="669" y="615"/>
                </a:lnTo>
                <a:lnTo>
                  <a:pt x="669" y="615"/>
                </a:lnTo>
                <a:lnTo>
                  <a:pt x="669" y="615"/>
                </a:lnTo>
                <a:lnTo>
                  <a:pt x="669" y="615"/>
                </a:lnTo>
                <a:lnTo>
                  <a:pt x="669" y="615"/>
                </a:lnTo>
                <a:lnTo>
                  <a:pt x="669" y="616"/>
                </a:lnTo>
                <a:lnTo>
                  <a:pt x="669" y="617"/>
                </a:lnTo>
                <a:lnTo>
                  <a:pt x="670" y="617"/>
                </a:lnTo>
                <a:lnTo>
                  <a:pt x="670" y="618"/>
                </a:lnTo>
                <a:lnTo>
                  <a:pt x="670" y="618"/>
                </a:lnTo>
                <a:lnTo>
                  <a:pt x="671" y="618"/>
                </a:lnTo>
                <a:lnTo>
                  <a:pt x="671" y="619"/>
                </a:lnTo>
                <a:lnTo>
                  <a:pt x="671" y="620"/>
                </a:lnTo>
                <a:lnTo>
                  <a:pt x="671" y="621"/>
                </a:lnTo>
                <a:lnTo>
                  <a:pt x="671" y="622"/>
                </a:lnTo>
                <a:lnTo>
                  <a:pt x="670" y="622"/>
                </a:lnTo>
                <a:lnTo>
                  <a:pt x="670" y="622"/>
                </a:lnTo>
                <a:lnTo>
                  <a:pt x="671" y="622"/>
                </a:lnTo>
                <a:lnTo>
                  <a:pt x="670" y="622"/>
                </a:lnTo>
                <a:lnTo>
                  <a:pt x="670" y="623"/>
                </a:lnTo>
                <a:lnTo>
                  <a:pt x="671" y="623"/>
                </a:lnTo>
                <a:lnTo>
                  <a:pt x="671" y="624"/>
                </a:lnTo>
                <a:lnTo>
                  <a:pt x="671" y="625"/>
                </a:lnTo>
                <a:lnTo>
                  <a:pt x="671" y="625"/>
                </a:lnTo>
                <a:lnTo>
                  <a:pt x="672" y="625"/>
                </a:lnTo>
                <a:lnTo>
                  <a:pt x="672" y="626"/>
                </a:lnTo>
                <a:lnTo>
                  <a:pt x="672" y="627"/>
                </a:lnTo>
                <a:lnTo>
                  <a:pt x="671" y="628"/>
                </a:lnTo>
                <a:lnTo>
                  <a:pt x="671" y="628"/>
                </a:lnTo>
                <a:lnTo>
                  <a:pt x="672" y="628"/>
                </a:lnTo>
                <a:lnTo>
                  <a:pt x="672" y="629"/>
                </a:lnTo>
                <a:lnTo>
                  <a:pt x="672" y="630"/>
                </a:lnTo>
                <a:lnTo>
                  <a:pt x="672" y="631"/>
                </a:lnTo>
                <a:lnTo>
                  <a:pt x="672" y="632"/>
                </a:lnTo>
                <a:lnTo>
                  <a:pt x="672" y="632"/>
                </a:lnTo>
                <a:lnTo>
                  <a:pt x="672" y="633"/>
                </a:lnTo>
                <a:lnTo>
                  <a:pt x="672" y="634"/>
                </a:lnTo>
                <a:lnTo>
                  <a:pt x="672" y="635"/>
                </a:lnTo>
                <a:lnTo>
                  <a:pt x="672" y="635"/>
                </a:lnTo>
                <a:lnTo>
                  <a:pt x="673" y="635"/>
                </a:lnTo>
                <a:lnTo>
                  <a:pt x="674" y="636"/>
                </a:lnTo>
                <a:lnTo>
                  <a:pt x="675" y="635"/>
                </a:lnTo>
                <a:lnTo>
                  <a:pt x="676" y="635"/>
                </a:lnTo>
                <a:lnTo>
                  <a:pt x="676" y="635"/>
                </a:lnTo>
                <a:lnTo>
                  <a:pt x="676" y="636"/>
                </a:lnTo>
                <a:lnTo>
                  <a:pt x="677" y="637"/>
                </a:lnTo>
                <a:lnTo>
                  <a:pt x="678" y="637"/>
                </a:lnTo>
                <a:lnTo>
                  <a:pt x="678" y="638"/>
                </a:lnTo>
                <a:lnTo>
                  <a:pt x="678" y="639"/>
                </a:lnTo>
                <a:lnTo>
                  <a:pt x="679" y="639"/>
                </a:lnTo>
                <a:lnTo>
                  <a:pt x="679" y="639"/>
                </a:lnTo>
                <a:lnTo>
                  <a:pt x="679" y="640"/>
                </a:lnTo>
                <a:lnTo>
                  <a:pt x="680" y="640"/>
                </a:lnTo>
                <a:lnTo>
                  <a:pt x="680" y="641"/>
                </a:lnTo>
                <a:lnTo>
                  <a:pt x="681" y="642"/>
                </a:lnTo>
                <a:lnTo>
                  <a:pt x="681" y="642"/>
                </a:lnTo>
                <a:lnTo>
                  <a:pt x="682" y="642"/>
                </a:lnTo>
                <a:lnTo>
                  <a:pt x="682" y="643"/>
                </a:lnTo>
                <a:lnTo>
                  <a:pt x="683" y="643"/>
                </a:lnTo>
                <a:lnTo>
                  <a:pt x="683" y="644"/>
                </a:lnTo>
                <a:lnTo>
                  <a:pt x="683" y="645"/>
                </a:lnTo>
                <a:lnTo>
                  <a:pt x="683" y="646"/>
                </a:lnTo>
                <a:lnTo>
                  <a:pt x="683" y="646"/>
                </a:lnTo>
                <a:lnTo>
                  <a:pt x="684" y="646"/>
                </a:lnTo>
                <a:lnTo>
                  <a:pt x="684" y="647"/>
                </a:lnTo>
                <a:lnTo>
                  <a:pt x="683" y="648"/>
                </a:lnTo>
                <a:lnTo>
                  <a:pt x="683" y="649"/>
                </a:lnTo>
                <a:lnTo>
                  <a:pt x="683" y="649"/>
                </a:lnTo>
                <a:lnTo>
                  <a:pt x="683" y="650"/>
                </a:lnTo>
                <a:lnTo>
                  <a:pt x="683" y="651"/>
                </a:lnTo>
                <a:lnTo>
                  <a:pt x="683" y="652"/>
                </a:lnTo>
                <a:lnTo>
                  <a:pt x="683" y="653"/>
                </a:lnTo>
                <a:lnTo>
                  <a:pt x="683" y="653"/>
                </a:lnTo>
                <a:lnTo>
                  <a:pt x="683" y="654"/>
                </a:lnTo>
                <a:lnTo>
                  <a:pt x="683" y="655"/>
                </a:lnTo>
                <a:lnTo>
                  <a:pt x="682" y="656"/>
                </a:lnTo>
                <a:lnTo>
                  <a:pt x="682" y="656"/>
                </a:lnTo>
                <a:lnTo>
                  <a:pt x="682" y="657"/>
                </a:lnTo>
                <a:lnTo>
                  <a:pt x="682" y="658"/>
                </a:lnTo>
                <a:lnTo>
                  <a:pt x="682" y="659"/>
                </a:lnTo>
                <a:lnTo>
                  <a:pt x="682" y="659"/>
                </a:lnTo>
                <a:lnTo>
                  <a:pt x="681" y="659"/>
                </a:lnTo>
                <a:lnTo>
                  <a:pt x="681" y="660"/>
                </a:lnTo>
                <a:lnTo>
                  <a:pt x="681" y="661"/>
                </a:lnTo>
                <a:lnTo>
                  <a:pt x="680" y="661"/>
                </a:lnTo>
                <a:lnTo>
                  <a:pt x="680" y="662"/>
                </a:lnTo>
                <a:lnTo>
                  <a:pt x="680" y="663"/>
                </a:lnTo>
                <a:lnTo>
                  <a:pt x="680" y="663"/>
                </a:lnTo>
                <a:lnTo>
                  <a:pt x="680" y="664"/>
                </a:lnTo>
                <a:lnTo>
                  <a:pt x="680" y="665"/>
                </a:lnTo>
                <a:lnTo>
                  <a:pt x="680" y="666"/>
                </a:lnTo>
                <a:lnTo>
                  <a:pt x="681" y="666"/>
                </a:lnTo>
                <a:lnTo>
                  <a:pt x="681" y="667"/>
                </a:lnTo>
                <a:lnTo>
                  <a:pt x="682" y="668"/>
                </a:lnTo>
                <a:lnTo>
                  <a:pt x="683" y="668"/>
                </a:lnTo>
                <a:lnTo>
                  <a:pt x="683" y="669"/>
                </a:lnTo>
                <a:lnTo>
                  <a:pt x="683" y="670"/>
                </a:lnTo>
                <a:lnTo>
                  <a:pt x="684" y="670"/>
                </a:lnTo>
                <a:lnTo>
                  <a:pt x="684" y="670"/>
                </a:lnTo>
                <a:lnTo>
                  <a:pt x="685" y="671"/>
                </a:lnTo>
                <a:lnTo>
                  <a:pt x="685" y="672"/>
                </a:lnTo>
                <a:lnTo>
                  <a:pt x="685" y="673"/>
                </a:lnTo>
                <a:lnTo>
                  <a:pt x="685" y="673"/>
                </a:lnTo>
                <a:lnTo>
                  <a:pt x="685" y="674"/>
                </a:lnTo>
                <a:lnTo>
                  <a:pt x="685" y="675"/>
                </a:lnTo>
                <a:lnTo>
                  <a:pt x="685" y="676"/>
                </a:lnTo>
                <a:lnTo>
                  <a:pt x="685" y="677"/>
                </a:lnTo>
                <a:lnTo>
                  <a:pt x="684" y="677"/>
                </a:lnTo>
                <a:lnTo>
                  <a:pt x="683" y="677"/>
                </a:lnTo>
                <a:lnTo>
                  <a:pt x="683" y="677"/>
                </a:lnTo>
                <a:lnTo>
                  <a:pt x="682" y="678"/>
                </a:lnTo>
                <a:lnTo>
                  <a:pt x="681" y="679"/>
                </a:lnTo>
                <a:lnTo>
                  <a:pt x="679" y="679"/>
                </a:lnTo>
                <a:lnTo>
                  <a:pt x="679" y="680"/>
                </a:lnTo>
                <a:lnTo>
                  <a:pt x="678" y="680"/>
                </a:lnTo>
                <a:lnTo>
                  <a:pt x="677" y="680"/>
                </a:lnTo>
                <a:lnTo>
                  <a:pt x="676" y="679"/>
                </a:lnTo>
                <a:lnTo>
                  <a:pt x="675" y="679"/>
                </a:lnTo>
                <a:lnTo>
                  <a:pt x="674" y="679"/>
                </a:lnTo>
                <a:lnTo>
                  <a:pt x="673" y="679"/>
                </a:lnTo>
                <a:lnTo>
                  <a:pt x="672" y="680"/>
                </a:lnTo>
                <a:lnTo>
                  <a:pt x="672" y="680"/>
                </a:lnTo>
                <a:lnTo>
                  <a:pt x="671" y="681"/>
                </a:lnTo>
                <a:lnTo>
                  <a:pt x="670" y="682"/>
                </a:lnTo>
                <a:lnTo>
                  <a:pt x="670" y="683"/>
                </a:lnTo>
                <a:lnTo>
                  <a:pt x="669" y="683"/>
                </a:lnTo>
                <a:lnTo>
                  <a:pt x="669" y="683"/>
                </a:lnTo>
                <a:lnTo>
                  <a:pt x="669" y="684"/>
                </a:lnTo>
                <a:lnTo>
                  <a:pt x="668" y="684"/>
                </a:lnTo>
                <a:lnTo>
                  <a:pt x="668" y="685"/>
                </a:lnTo>
                <a:lnTo>
                  <a:pt x="667" y="686"/>
                </a:lnTo>
                <a:lnTo>
                  <a:pt x="666" y="687"/>
                </a:lnTo>
                <a:lnTo>
                  <a:pt x="665" y="687"/>
                </a:lnTo>
                <a:lnTo>
                  <a:pt x="665" y="687"/>
                </a:lnTo>
                <a:lnTo>
                  <a:pt x="665" y="687"/>
                </a:lnTo>
                <a:lnTo>
                  <a:pt x="664" y="687"/>
                </a:lnTo>
                <a:lnTo>
                  <a:pt x="664" y="688"/>
                </a:lnTo>
                <a:lnTo>
                  <a:pt x="663" y="688"/>
                </a:lnTo>
                <a:lnTo>
                  <a:pt x="663" y="689"/>
                </a:lnTo>
                <a:lnTo>
                  <a:pt x="663" y="690"/>
                </a:lnTo>
                <a:lnTo>
                  <a:pt x="662" y="690"/>
                </a:lnTo>
                <a:lnTo>
                  <a:pt x="662" y="690"/>
                </a:lnTo>
                <a:lnTo>
                  <a:pt x="661" y="690"/>
                </a:lnTo>
                <a:lnTo>
                  <a:pt x="661" y="691"/>
                </a:lnTo>
                <a:lnTo>
                  <a:pt x="660" y="691"/>
                </a:lnTo>
                <a:lnTo>
                  <a:pt x="660" y="692"/>
                </a:lnTo>
                <a:lnTo>
                  <a:pt x="659" y="692"/>
                </a:lnTo>
                <a:lnTo>
                  <a:pt x="658" y="693"/>
                </a:lnTo>
                <a:lnTo>
                  <a:pt x="658" y="693"/>
                </a:lnTo>
                <a:lnTo>
                  <a:pt x="657" y="693"/>
                </a:lnTo>
                <a:lnTo>
                  <a:pt x="656" y="694"/>
                </a:lnTo>
                <a:lnTo>
                  <a:pt x="655" y="694"/>
                </a:lnTo>
                <a:lnTo>
                  <a:pt x="655" y="695"/>
                </a:lnTo>
                <a:lnTo>
                  <a:pt x="654" y="696"/>
                </a:lnTo>
                <a:lnTo>
                  <a:pt x="653" y="696"/>
                </a:lnTo>
                <a:lnTo>
                  <a:pt x="653" y="697"/>
                </a:lnTo>
                <a:lnTo>
                  <a:pt x="652" y="697"/>
                </a:lnTo>
                <a:lnTo>
                  <a:pt x="651" y="698"/>
                </a:lnTo>
                <a:lnTo>
                  <a:pt x="651" y="699"/>
                </a:lnTo>
                <a:lnTo>
                  <a:pt x="651" y="700"/>
                </a:lnTo>
                <a:lnTo>
                  <a:pt x="651" y="700"/>
                </a:lnTo>
                <a:lnTo>
                  <a:pt x="652" y="701"/>
                </a:lnTo>
                <a:lnTo>
                  <a:pt x="653" y="701"/>
                </a:lnTo>
                <a:lnTo>
                  <a:pt x="653" y="702"/>
                </a:lnTo>
                <a:lnTo>
                  <a:pt x="654" y="702"/>
                </a:lnTo>
                <a:lnTo>
                  <a:pt x="654" y="704"/>
                </a:lnTo>
                <a:lnTo>
                  <a:pt x="655" y="704"/>
                </a:lnTo>
                <a:lnTo>
                  <a:pt x="655" y="704"/>
                </a:lnTo>
                <a:lnTo>
                  <a:pt x="655" y="705"/>
                </a:lnTo>
                <a:lnTo>
                  <a:pt x="655" y="705"/>
                </a:lnTo>
                <a:lnTo>
                  <a:pt x="655" y="706"/>
                </a:lnTo>
                <a:lnTo>
                  <a:pt x="655" y="707"/>
                </a:lnTo>
                <a:lnTo>
                  <a:pt x="655" y="708"/>
                </a:lnTo>
                <a:lnTo>
                  <a:pt x="656" y="708"/>
                </a:lnTo>
                <a:lnTo>
                  <a:pt x="656" y="710"/>
                </a:lnTo>
                <a:lnTo>
                  <a:pt x="655" y="711"/>
                </a:lnTo>
                <a:lnTo>
                  <a:pt x="655" y="711"/>
                </a:lnTo>
                <a:lnTo>
                  <a:pt x="655" y="712"/>
                </a:lnTo>
                <a:lnTo>
                  <a:pt x="655" y="713"/>
                </a:lnTo>
                <a:lnTo>
                  <a:pt x="655" y="714"/>
                </a:lnTo>
                <a:lnTo>
                  <a:pt x="655" y="715"/>
                </a:lnTo>
                <a:lnTo>
                  <a:pt x="655" y="715"/>
                </a:lnTo>
                <a:lnTo>
                  <a:pt x="655" y="715"/>
                </a:lnTo>
                <a:lnTo>
                  <a:pt x="655" y="715"/>
                </a:lnTo>
                <a:lnTo>
                  <a:pt x="655" y="716"/>
                </a:lnTo>
                <a:lnTo>
                  <a:pt x="656" y="716"/>
                </a:lnTo>
                <a:lnTo>
                  <a:pt x="657" y="716"/>
                </a:lnTo>
                <a:lnTo>
                  <a:pt x="658" y="717"/>
                </a:lnTo>
                <a:lnTo>
                  <a:pt x="658" y="718"/>
                </a:lnTo>
                <a:lnTo>
                  <a:pt x="659" y="718"/>
                </a:lnTo>
                <a:lnTo>
                  <a:pt x="660" y="718"/>
                </a:lnTo>
                <a:lnTo>
                  <a:pt x="660" y="719"/>
                </a:lnTo>
                <a:lnTo>
                  <a:pt x="660" y="720"/>
                </a:lnTo>
                <a:lnTo>
                  <a:pt x="661" y="720"/>
                </a:lnTo>
                <a:lnTo>
                  <a:pt x="661" y="721"/>
                </a:lnTo>
                <a:lnTo>
                  <a:pt x="661" y="721"/>
                </a:lnTo>
                <a:lnTo>
                  <a:pt x="662" y="721"/>
                </a:lnTo>
                <a:lnTo>
                  <a:pt x="662" y="722"/>
                </a:lnTo>
                <a:lnTo>
                  <a:pt x="662" y="723"/>
                </a:lnTo>
                <a:lnTo>
                  <a:pt x="662" y="724"/>
                </a:lnTo>
                <a:lnTo>
                  <a:pt x="662" y="725"/>
                </a:lnTo>
                <a:lnTo>
                  <a:pt x="662" y="725"/>
                </a:lnTo>
                <a:lnTo>
                  <a:pt x="662" y="725"/>
                </a:lnTo>
                <a:lnTo>
                  <a:pt x="662" y="726"/>
                </a:lnTo>
                <a:lnTo>
                  <a:pt x="662" y="727"/>
                </a:lnTo>
                <a:lnTo>
                  <a:pt x="662" y="728"/>
                </a:lnTo>
                <a:lnTo>
                  <a:pt x="663" y="728"/>
                </a:lnTo>
                <a:lnTo>
                  <a:pt x="663" y="728"/>
                </a:lnTo>
                <a:lnTo>
                  <a:pt x="664" y="728"/>
                </a:lnTo>
                <a:lnTo>
                  <a:pt x="665" y="729"/>
                </a:lnTo>
                <a:lnTo>
                  <a:pt x="665" y="730"/>
                </a:lnTo>
                <a:lnTo>
                  <a:pt x="665" y="731"/>
                </a:lnTo>
                <a:lnTo>
                  <a:pt x="665" y="732"/>
                </a:lnTo>
                <a:lnTo>
                  <a:pt x="666" y="732"/>
                </a:lnTo>
                <a:lnTo>
                  <a:pt x="666" y="732"/>
                </a:lnTo>
                <a:lnTo>
                  <a:pt x="666" y="733"/>
                </a:lnTo>
                <a:lnTo>
                  <a:pt x="667" y="733"/>
                </a:lnTo>
                <a:lnTo>
                  <a:pt x="667" y="734"/>
                </a:lnTo>
                <a:lnTo>
                  <a:pt x="667" y="735"/>
                </a:lnTo>
                <a:lnTo>
                  <a:pt x="667" y="735"/>
                </a:lnTo>
                <a:lnTo>
                  <a:pt x="667" y="736"/>
                </a:lnTo>
                <a:lnTo>
                  <a:pt x="666" y="737"/>
                </a:lnTo>
                <a:lnTo>
                  <a:pt x="667" y="738"/>
                </a:lnTo>
                <a:lnTo>
                  <a:pt x="668" y="738"/>
                </a:lnTo>
                <a:lnTo>
                  <a:pt x="668" y="739"/>
                </a:lnTo>
                <a:lnTo>
                  <a:pt x="668" y="739"/>
                </a:lnTo>
                <a:lnTo>
                  <a:pt x="669" y="739"/>
                </a:lnTo>
                <a:lnTo>
                  <a:pt x="669" y="739"/>
                </a:lnTo>
                <a:lnTo>
                  <a:pt x="669" y="740"/>
                </a:lnTo>
                <a:lnTo>
                  <a:pt x="670" y="740"/>
                </a:lnTo>
                <a:lnTo>
                  <a:pt x="670" y="741"/>
                </a:lnTo>
                <a:lnTo>
                  <a:pt x="670" y="742"/>
                </a:lnTo>
                <a:lnTo>
                  <a:pt x="670" y="742"/>
                </a:lnTo>
                <a:lnTo>
                  <a:pt x="671" y="742"/>
                </a:lnTo>
                <a:lnTo>
                  <a:pt x="671" y="743"/>
                </a:lnTo>
                <a:lnTo>
                  <a:pt x="671" y="744"/>
                </a:lnTo>
                <a:lnTo>
                  <a:pt x="671" y="745"/>
                </a:lnTo>
                <a:lnTo>
                  <a:pt x="672" y="746"/>
                </a:lnTo>
                <a:lnTo>
                  <a:pt x="672" y="746"/>
                </a:lnTo>
                <a:lnTo>
                  <a:pt x="672" y="747"/>
                </a:lnTo>
                <a:lnTo>
                  <a:pt x="672" y="748"/>
                </a:lnTo>
                <a:lnTo>
                  <a:pt x="672" y="749"/>
                </a:lnTo>
                <a:lnTo>
                  <a:pt x="672" y="749"/>
                </a:lnTo>
                <a:lnTo>
                  <a:pt x="672" y="750"/>
                </a:lnTo>
                <a:lnTo>
                  <a:pt x="672" y="751"/>
                </a:lnTo>
                <a:lnTo>
                  <a:pt x="673" y="752"/>
                </a:lnTo>
                <a:lnTo>
                  <a:pt x="674" y="752"/>
                </a:lnTo>
                <a:lnTo>
                  <a:pt x="675" y="752"/>
                </a:lnTo>
                <a:lnTo>
                  <a:pt x="676" y="753"/>
                </a:lnTo>
                <a:lnTo>
                  <a:pt x="676" y="754"/>
                </a:lnTo>
                <a:lnTo>
                  <a:pt x="676" y="754"/>
                </a:lnTo>
                <a:lnTo>
                  <a:pt x="676" y="755"/>
                </a:lnTo>
                <a:lnTo>
                  <a:pt x="677" y="755"/>
                </a:lnTo>
                <a:lnTo>
                  <a:pt x="677" y="756"/>
                </a:lnTo>
                <a:lnTo>
                  <a:pt x="679" y="765"/>
                </a:lnTo>
                <a:lnTo>
                  <a:pt x="683" y="768"/>
                </a:lnTo>
                <a:lnTo>
                  <a:pt x="682" y="772"/>
                </a:lnTo>
                <a:lnTo>
                  <a:pt x="678" y="773"/>
                </a:lnTo>
                <a:lnTo>
                  <a:pt x="683" y="788"/>
                </a:lnTo>
                <a:lnTo>
                  <a:pt x="681" y="790"/>
                </a:lnTo>
                <a:lnTo>
                  <a:pt x="679" y="789"/>
                </a:lnTo>
                <a:lnTo>
                  <a:pt x="673" y="784"/>
                </a:lnTo>
                <a:lnTo>
                  <a:pt x="671" y="783"/>
                </a:lnTo>
                <a:lnTo>
                  <a:pt x="666" y="785"/>
                </a:lnTo>
                <a:lnTo>
                  <a:pt x="665" y="787"/>
                </a:lnTo>
                <a:lnTo>
                  <a:pt x="665" y="801"/>
                </a:lnTo>
                <a:lnTo>
                  <a:pt x="662" y="804"/>
                </a:lnTo>
                <a:lnTo>
                  <a:pt x="659" y="804"/>
                </a:lnTo>
                <a:lnTo>
                  <a:pt x="656" y="804"/>
                </a:lnTo>
                <a:lnTo>
                  <a:pt x="653" y="807"/>
                </a:lnTo>
                <a:lnTo>
                  <a:pt x="651" y="807"/>
                </a:lnTo>
                <a:lnTo>
                  <a:pt x="639" y="793"/>
                </a:lnTo>
                <a:lnTo>
                  <a:pt x="634" y="790"/>
                </a:lnTo>
                <a:lnTo>
                  <a:pt x="628" y="790"/>
                </a:lnTo>
                <a:lnTo>
                  <a:pt x="627" y="788"/>
                </a:lnTo>
                <a:lnTo>
                  <a:pt x="629" y="783"/>
                </a:lnTo>
                <a:lnTo>
                  <a:pt x="627" y="783"/>
                </a:lnTo>
                <a:lnTo>
                  <a:pt x="623" y="784"/>
                </a:lnTo>
                <a:lnTo>
                  <a:pt x="620" y="782"/>
                </a:lnTo>
                <a:lnTo>
                  <a:pt x="619" y="784"/>
                </a:lnTo>
                <a:lnTo>
                  <a:pt x="623" y="790"/>
                </a:lnTo>
                <a:lnTo>
                  <a:pt x="623" y="792"/>
                </a:lnTo>
                <a:lnTo>
                  <a:pt x="623" y="796"/>
                </a:lnTo>
                <a:lnTo>
                  <a:pt x="625" y="802"/>
                </a:lnTo>
                <a:lnTo>
                  <a:pt x="619" y="818"/>
                </a:lnTo>
                <a:lnTo>
                  <a:pt x="616" y="820"/>
                </a:lnTo>
                <a:lnTo>
                  <a:pt x="615" y="820"/>
                </a:lnTo>
                <a:lnTo>
                  <a:pt x="610" y="818"/>
                </a:lnTo>
                <a:lnTo>
                  <a:pt x="609" y="816"/>
                </a:lnTo>
                <a:lnTo>
                  <a:pt x="609" y="814"/>
                </a:lnTo>
                <a:lnTo>
                  <a:pt x="611" y="810"/>
                </a:lnTo>
                <a:lnTo>
                  <a:pt x="612" y="807"/>
                </a:lnTo>
                <a:lnTo>
                  <a:pt x="611" y="797"/>
                </a:lnTo>
                <a:lnTo>
                  <a:pt x="613" y="795"/>
                </a:lnTo>
                <a:lnTo>
                  <a:pt x="614" y="792"/>
                </a:lnTo>
                <a:lnTo>
                  <a:pt x="613" y="789"/>
                </a:lnTo>
                <a:lnTo>
                  <a:pt x="607" y="784"/>
                </a:lnTo>
                <a:lnTo>
                  <a:pt x="607" y="781"/>
                </a:lnTo>
                <a:lnTo>
                  <a:pt x="611" y="780"/>
                </a:lnTo>
                <a:lnTo>
                  <a:pt x="613" y="775"/>
                </a:lnTo>
                <a:lnTo>
                  <a:pt x="611" y="773"/>
                </a:lnTo>
                <a:lnTo>
                  <a:pt x="609" y="772"/>
                </a:lnTo>
                <a:lnTo>
                  <a:pt x="607" y="767"/>
                </a:lnTo>
                <a:lnTo>
                  <a:pt x="603" y="767"/>
                </a:lnTo>
                <a:lnTo>
                  <a:pt x="602" y="761"/>
                </a:lnTo>
                <a:lnTo>
                  <a:pt x="601" y="759"/>
                </a:lnTo>
                <a:lnTo>
                  <a:pt x="599" y="760"/>
                </a:lnTo>
                <a:lnTo>
                  <a:pt x="597" y="763"/>
                </a:lnTo>
                <a:lnTo>
                  <a:pt x="596" y="765"/>
                </a:lnTo>
                <a:lnTo>
                  <a:pt x="599" y="767"/>
                </a:lnTo>
                <a:lnTo>
                  <a:pt x="598" y="773"/>
                </a:lnTo>
                <a:lnTo>
                  <a:pt x="589" y="777"/>
                </a:lnTo>
                <a:lnTo>
                  <a:pt x="589" y="780"/>
                </a:lnTo>
                <a:lnTo>
                  <a:pt x="591" y="781"/>
                </a:lnTo>
                <a:lnTo>
                  <a:pt x="593" y="783"/>
                </a:lnTo>
                <a:lnTo>
                  <a:pt x="595" y="786"/>
                </a:lnTo>
                <a:lnTo>
                  <a:pt x="590" y="794"/>
                </a:lnTo>
                <a:lnTo>
                  <a:pt x="588" y="793"/>
                </a:lnTo>
                <a:lnTo>
                  <a:pt x="587" y="787"/>
                </a:lnTo>
                <a:lnTo>
                  <a:pt x="585" y="786"/>
                </a:lnTo>
                <a:lnTo>
                  <a:pt x="583" y="787"/>
                </a:lnTo>
                <a:lnTo>
                  <a:pt x="581" y="789"/>
                </a:lnTo>
                <a:lnTo>
                  <a:pt x="578" y="796"/>
                </a:lnTo>
                <a:lnTo>
                  <a:pt x="577" y="797"/>
                </a:lnTo>
                <a:lnTo>
                  <a:pt x="571" y="789"/>
                </a:lnTo>
                <a:lnTo>
                  <a:pt x="568" y="789"/>
                </a:lnTo>
                <a:lnTo>
                  <a:pt x="567" y="791"/>
                </a:lnTo>
                <a:lnTo>
                  <a:pt x="559" y="791"/>
                </a:lnTo>
                <a:lnTo>
                  <a:pt x="555" y="794"/>
                </a:lnTo>
                <a:lnTo>
                  <a:pt x="553" y="794"/>
                </a:lnTo>
                <a:lnTo>
                  <a:pt x="549" y="788"/>
                </a:lnTo>
                <a:lnTo>
                  <a:pt x="545" y="782"/>
                </a:lnTo>
                <a:lnTo>
                  <a:pt x="549" y="778"/>
                </a:lnTo>
                <a:lnTo>
                  <a:pt x="555" y="776"/>
                </a:lnTo>
                <a:lnTo>
                  <a:pt x="557" y="774"/>
                </a:lnTo>
                <a:lnTo>
                  <a:pt x="557" y="772"/>
                </a:lnTo>
                <a:lnTo>
                  <a:pt x="555" y="769"/>
                </a:lnTo>
                <a:lnTo>
                  <a:pt x="561" y="756"/>
                </a:lnTo>
                <a:lnTo>
                  <a:pt x="565" y="756"/>
                </a:lnTo>
                <a:lnTo>
                  <a:pt x="567" y="753"/>
                </a:lnTo>
                <a:lnTo>
                  <a:pt x="564" y="750"/>
                </a:lnTo>
                <a:lnTo>
                  <a:pt x="560" y="750"/>
                </a:lnTo>
                <a:lnTo>
                  <a:pt x="554" y="745"/>
                </a:lnTo>
                <a:lnTo>
                  <a:pt x="550" y="743"/>
                </a:lnTo>
                <a:lnTo>
                  <a:pt x="542" y="746"/>
                </a:lnTo>
                <a:lnTo>
                  <a:pt x="540" y="749"/>
                </a:lnTo>
                <a:lnTo>
                  <a:pt x="538" y="751"/>
                </a:lnTo>
                <a:lnTo>
                  <a:pt x="536" y="747"/>
                </a:lnTo>
                <a:lnTo>
                  <a:pt x="536" y="742"/>
                </a:lnTo>
                <a:lnTo>
                  <a:pt x="539" y="742"/>
                </a:lnTo>
                <a:lnTo>
                  <a:pt x="541" y="739"/>
                </a:lnTo>
                <a:lnTo>
                  <a:pt x="542" y="736"/>
                </a:lnTo>
                <a:lnTo>
                  <a:pt x="545" y="735"/>
                </a:lnTo>
                <a:lnTo>
                  <a:pt x="546" y="730"/>
                </a:lnTo>
                <a:lnTo>
                  <a:pt x="547" y="729"/>
                </a:lnTo>
                <a:lnTo>
                  <a:pt x="550" y="731"/>
                </a:lnTo>
                <a:lnTo>
                  <a:pt x="552" y="727"/>
                </a:lnTo>
                <a:lnTo>
                  <a:pt x="557" y="727"/>
                </a:lnTo>
                <a:lnTo>
                  <a:pt x="563" y="720"/>
                </a:lnTo>
                <a:lnTo>
                  <a:pt x="574" y="719"/>
                </a:lnTo>
                <a:lnTo>
                  <a:pt x="581" y="716"/>
                </a:lnTo>
                <a:lnTo>
                  <a:pt x="580" y="714"/>
                </a:lnTo>
                <a:lnTo>
                  <a:pt x="573" y="715"/>
                </a:lnTo>
                <a:lnTo>
                  <a:pt x="571" y="711"/>
                </a:lnTo>
                <a:lnTo>
                  <a:pt x="565" y="713"/>
                </a:lnTo>
                <a:lnTo>
                  <a:pt x="563" y="711"/>
                </a:lnTo>
                <a:lnTo>
                  <a:pt x="560" y="714"/>
                </a:lnTo>
                <a:lnTo>
                  <a:pt x="559" y="714"/>
                </a:lnTo>
                <a:lnTo>
                  <a:pt x="557" y="714"/>
                </a:lnTo>
                <a:lnTo>
                  <a:pt x="552" y="714"/>
                </a:lnTo>
                <a:lnTo>
                  <a:pt x="549" y="708"/>
                </a:lnTo>
                <a:lnTo>
                  <a:pt x="538" y="709"/>
                </a:lnTo>
                <a:lnTo>
                  <a:pt x="536" y="712"/>
                </a:lnTo>
                <a:lnTo>
                  <a:pt x="531" y="711"/>
                </a:lnTo>
                <a:lnTo>
                  <a:pt x="528" y="713"/>
                </a:lnTo>
                <a:lnTo>
                  <a:pt x="527" y="718"/>
                </a:lnTo>
                <a:lnTo>
                  <a:pt x="525" y="719"/>
                </a:lnTo>
                <a:lnTo>
                  <a:pt x="522" y="718"/>
                </a:lnTo>
                <a:lnTo>
                  <a:pt x="516" y="712"/>
                </a:lnTo>
                <a:lnTo>
                  <a:pt x="514" y="713"/>
                </a:lnTo>
                <a:lnTo>
                  <a:pt x="511" y="718"/>
                </a:lnTo>
                <a:lnTo>
                  <a:pt x="509" y="718"/>
                </a:lnTo>
                <a:lnTo>
                  <a:pt x="508" y="716"/>
                </a:lnTo>
                <a:lnTo>
                  <a:pt x="505" y="708"/>
                </a:lnTo>
                <a:lnTo>
                  <a:pt x="503" y="708"/>
                </a:lnTo>
                <a:lnTo>
                  <a:pt x="500" y="711"/>
                </a:lnTo>
                <a:lnTo>
                  <a:pt x="497" y="713"/>
                </a:lnTo>
                <a:lnTo>
                  <a:pt x="493" y="711"/>
                </a:lnTo>
                <a:lnTo>
                  <a:pt x="490" y="710"/>
                </a:lnTo>
                <a:lnTo>
                  <a:pt x="490" y="712"/>
                </a:lnTo>
                <a:lnTo>
                  <a:pt x="491" y="717"/>
                </a:lnTo>
                <a:lnTo>
                  <a:pt x="490" y="721"/>
                </a:lnTo>
                <a:lnTo>
                  <a:pt x="497" y="725"/>
                </a:lnTo>
                <a:lnTo>
                  <a:pt x="497" y="728"/>
                </a:lnTo>
                <a:lnTo>
                  <a:pt x="497" y="732"/>
                </a:lnTo>
                <a:lnTo>
                  <a:pt x="494" y="734"/>
                </a:lnTo>
                <a:lnTo>
                  <a:pt x="494" y="736"/>
                </a:lnTo>
                <a:lnTo>
                  <a:pt x="495" y="740"/>
                </a:lnTo>
                <a:lnTo>
                  <a:pt x="496" y="745"/>
                </a:lnTo>
                <a:lnTo>
                  <a:pt x="497" y="749"/>
                </a:lnTo>
                <a:lnTo>
                  <a:pt x="496" y="750"/>
                </a:lnTo>
                <a:lnTo>
                  <a:pt x="494" y="750"/>
                </a:lnTo>
                <a:lnTo>
                  <a:pt x="494" y="753"/>
                </a:lnTo>
                <a:lnTo>
                  <a:pt x="497" y="770"/>
                </a:lnTo>
                <a:lnTo>
                  <a:pt x="490" y="770"/>
                </a:lnTo>
                <a:lnTo>
                  <a:pt x="489" y="773"/>
                </a:lnTo>
                <a:lnTo>
                  <a:pt x="486" y="773"/>
                </a:lnTo>
                <a:lnTo>
                  <a:pt x="482" y="780"/>
                </a:lnTo>
                <a:lnTo>
                  <a:pt x="479" y="782"/>
                </a:lnTo>
                <a:lnTo>
                  <a:pt x="476" y="782"/>
                </a:lnTo>
                <a:lnTo>
                  <a:pt x="474" y="781"/>
                </a:lnTo>
                <a:lnTo>
                  <a:pt x="472" y="780"/>
                </a:lnTo>
                <a:lnTo>
                  <a:pt x="468" y="780"/>
                </a:lnTo>
                <a:lnTo>
                  <a:pt x="465" y="782"/>
                </a:lnTo>
                <a:lnTo>
                  <a:pt x="461" y="787"/>
                </a:lnTo>
                <a:lnTo>
                  <a:pt x="461" y="790"/>
                </a:lnTo>
                <a:lnTo>
                  <a:pt x="464" y="794"/>
                </a:lnTo>
                <a:lnTo>
                  <a:pt x="464" y="797"/>
                </a:lnTo>
                <a:lnTo>
                  <a:pt x="460" y="801"/>
                </a:lnTo>
                <a:lnTo>
                  <a:pt x="455" y="799"/>
                </a:lnTo>
                <a:lnTo>
                  <a:pt x="448" y="800"/>
                </a:lnTo>
                <a:lnTo>
                  <a:pt x="447" y="799"/>
                </a:lnTo>
                <a:lnTo>
                  <a:pt x="448" y="788"/>
                </a:lnTo>
                <a:lnTo>
                  <a:pt x="449" y="785"/>
                </a:lnTo>
                <a:lnTo>
                  <a:pt x="445" y="783"/>
                </a:lnTo>
                <a:lnTo>
                  <a:pt x="441" y="790"/>
                </a:lnTo>
                <a:lnTo>
                  <a:pt x="440" y="793"/>
                </a:lnTo>
                <a:lnTo>
                  <a:pt x="437" y="801"/>
                </a:lnTo>
                <a:lnTo>
                  <a:pt x="432" y="801"/>
                </a:lnTo>
                <a:lnTo>
                  <a:pt x="434" y="794"/>
                </a:lnTo>
                <a:lnTo>
                  <a:pt x="434" y="790"/>
                </a:lnTo>
                <a:lnTo>
                  <a:pt x="437" y="784"/>
                </a:lnTo>
                <a:lnTo>
                  <a:pt x="436" y="782"/>
                </a:lnTo>
                <a:lnTo>
                  <a:pt x="430" y="783"/>
                </a:lnTo>
                <a:lnTo>
                  <a:pt x="427" y="787"/>
                </a:lnTo>
                <a:lnTo>
                  <a:pt x="426" y="788"/>
                </a:lnTo>
                <a:lnTo>
                  <a:pt x="421" y="787"/>
                </a:lnTo>
                <a:lnTo>
                  <a:pt x="420" y="786"/>
                </a:lnTo>
                <a:lnTo>
                  <a:pt x="420" y="783"/>
                </a:lnTo>
                <a:lnTo>
                  <a:pt x="420" y="775"/>
                </a:lnTo>
                <a:lnTo>
                  <a:pt x="420" y="771"/>
                </a:lnTo>
                <a:lnTo>
                  <a:pt x="419" y="767"/>
                </a:lnTo>
                <a:lnTo>
                  <a:pt x="417" y="771"/>
                </a:lnTo>
                <a:lnTo>
                  <a:pt x="415" y="773"/>
                </a:lnTo>
                <a:lnTo>
                  <a:pt x="414" y="777"/>
                </a:lnTo>
                <a:lnTo>
                  <a:pt x="411" y="786"/>
                </a:lnTo>
                <a:lnTo>
                  <a:pt x="413" y="793"/>
                </a:lnTo>
                <a:lnTo>
                  <a:pt x="412" y="796"/>
                </a:lnTo>
                <a:lnTo>
                  <a:pt x="406" y="790"/>
                </a:lnTo>
                <a:lnTo>
                  <a:pt x="405" y="784"/>
                </a:lnTo>
                <a:lnTo>
                  <a:pt x="403" y="783"/>
                </a:lnTo>
                <a:lnTo>
                  <a:pt x="400" y="783"/>
                </a:lnTo>
                <a:lnTo>
                  <a:pt x="396" y="780"/>
                </a:lnTo>
                <a:lnTo>
                  <a:pt x="396" y="774"/>
                </a:lnTo>
                <a:lnTo>
                  <a:pt x="386" y="773"/>
                </a:lnTo>
                <a:lnTo>
                  <a:pt x="383" y="776"/>
                </a:lnTo>
                <a:lnTo>
                  <a:pt x="379" y="771"/>
                </a:lnTo>
                <a:lnTo>
                  <a:pt x="374" y="761"/>
                </a:lnTo>
                <a:lnTo>
                  <a:pt x="377" y="758"/>
                </a:lnTo>
                <a:lnTo>
                  <a:pt x="378" y="756"/>
                </a:lnTo>
                <a:lnTo>
                  <a:pt x="380" y="759"/>
                </a:lnTo>
                <a:lnTo>
                  <a:pt x="382" y="759"/>
                </a:lnTo>
                <a:lnTo>
                  <a:pt x="383" y="757"/>
                </a:lnTo>
                <a:lnTo>
                  <a:pt x="385" y="757"/>
                </a:lnTo>
                <a:lnTo>
                  <a:pt x="388" y="756"/>
                </a:lnTo>
                <a:lnTo>
                  <a:pt x="388" y="753"/>
                </a:lnTo>
                <a:lnTo>
                  <a:pt x="381" y="753"/>
                </a:lnTo>
                <a:lnTo>
                  <a:pt x="377" y="749"/>
                </a:lnTo>
                <a:lnTo>
                  <a:pt x="376" y="747"/>
                </a:lnTo>
                <a:lnTo>
                  <a:pt x="377" y="744"/>
                </a:lnTo>
                <a:lnTo>
                  <a:pt x="376" y="742"/>
                </a:lnTo>
                <a:lnTo>
                  <a:pt x="372" y="744"/>
                </a:lnTo>
                <a:lnTo>
                  <a:pt x="371" y="743"/>
                </a:lnTo>
                <a:lnTo>
                  <a:pt x="368" y="739"/>
                </a:lnTo>
                <a:lnTo>
                  <a:pt x="370" y="737"/>
                </a:lnTo>
                <a:lnTo>
                  <a:pt x="368" y="735"/>
                </a:lnTo>
                <a:lnTo>
                  <a:pt x="362" y="734"/>
                </a:lnTo>
                <a:lnTo>
                  <a:pt x="361" y="732"/>
                </a:lnTo>
                <a:lnTo>
                  <a:pt x="364" y="729"/>
                </a:lnTo>
                <a:lnTo>
                  <a:pt x="366" y="729"/>
                </a:lnTo>
                <a:lnTo>
                  <a:pt x="370" y="732"/>
                </a:lnTo>
                <a:lnTo>
                  <a:pt x="374" y="732"/>
                </a:lnTo>
                <a:lnTo>
                  <a:pt x="380" y="731"/>
                </a:lnTo>
                <a:lnTo>
                  <a:pt x="384" y="727"/>
                </a:lnTo>
                <a:lnTo>
                  <a:pt x="385" y="727"/>
                </a:lnTo>
                <a:lnTo>
                  <a:pt x="388" y="734"/>
                </a:lnTo>
                <a:lnTo>
                  <a:pt x="389" y="729"/>
                </a:lnTo>
                <a:lnTo>
                  <a:pt x="392" y="728"/>
                </a:lnTo>
                <a:lnTo>
                  <a:pt x="399" y="728"/>
                </a:lnTo>
                <a:lnTo>
                  <a:pt x="409" y="728"/>
                </a:lnTo>
                <a:lnTo>
                  <a:pt x="413" y="728"/>
                </a:lnTo>
                <a:lnTo>
                  <a:pt x="415" y="732"/>
                </a:lnTo>
                <a:lnTo>
                  <a:pt x="413" y="733"/>
                </a:lnTo>
                <a:lnTo>
                  <a:pt x="408" y="732"/>
                </a:lnTo>
                <a:lnTo>
                  <a:pt x="405" y="732"/>
                </a:lnTo>
                <a:lnTo>
                  <a:pt x="403" y="735"/>
                </a:lnTo>
                <a:lnTo>
                  <a:pt x="405" y="737"/>
                </a:lnTo>
                <a:lnTo>
                  <a:pt x="409" y="738"/>
                </a:lnTo>
                <a:lnTo>
                  <a:pt x="410" y="743"/>
                </a:lnTo>
                <a:lnTo>
                  <a:pt x="413" y="745"/>
                </a:lnTo>
                <a:lnTo>
                  <a:pt x="416" y="743"/>
                </a:lnTo>
                <a:lnTo>
                  <a:pt x="420" y="742"/>
                </a:lnTo>
                <a:lnTo>
                  <a:pt x="422" y="738"/>
                </a:lnTo>
                <a:lnTo>
                  <a:pt x="427" y="735"/>
                </a:lnTo>
                <a:lnTo>
                  <a:pt x="422" y="731"/>
                </a:lnTo>
                <a:lnTo>
                  <a:pt x="423" y="726"/>
                </a:lnTo>
                <a:lnTo>
                  <a:pt x="422" y="725"/>
                </a:lnTo>
                <a:lnTo>
                  <a:pt x="415" y="725"/>
                </a:lnTo>
                <a:lnTo>
                  <a:pt x="412" y="719"/>
                </a:lnTo>
                <a:lnTo>
                  <a:pt x="413" y="716"/>
                </a:lnTo>
                <a:lnTo>
                  <a:pt x="417" y="715"/>
                </a:lnTo>
                <a:lnTo>
                  <a:pt x="420" y="712"/>
                </a:lnTo>
                <a:lnTo>
                  <a:pt x="415" y="711"/>
                </a:lnTo>
                <a:lnTo>
                  <a:pt x="409" y="712"/>
                </a:lnTo>
                <a:lnTo>
                  <a:pt x="408" y="711"/>
                </a:lnTo>
                <a:lnTo>
                  <a:pt x="405" y="708"/>
                </a:lnTo>
                <a:lnTo>
                  <a:pt x="404" y="712"/>
                </a:lnTo>
                <a:lnTo>
                  <a:pt x="402" y="715"/>
                </a:lnTo>
                <a:lnTo>
                  <a:pt x="401" y="715"/>
                </a:lnTo>
                <a:lnTo>
                  <a:pt x="399" y="713"/>
                </a:lnTo>
                <a:lnTo>
                  <a:pt x="397" y="706"/>
                </a:lnTo>
                <a:lnTo>
                  <a:pt x="392" y="704"/>
                </a:lnTo>
                <a:lnTo>
                  <a:pt x="389" y="698"/>
                </a:lnTo>
                <a:lnTo>
                  <a:pt x="390" y="696"/>
                </a:lnTo>
                <a:lnTo>
                  <a:pt x="392" y="697"/>
                </a:lnTo>
                <a:lnTo>
                  <a:pt x="395" y="698"/>
                </a:lnTo>
                <a:lnTo>
                  <a:pt x="396" y="695"/>
                </a:lnTo>
                <a:lnTo>
                  <a:pt x="395" y="692"/>
                </a:lnTo>
                <a:lnTo>
                  <a:pt x="395" y="690"/>
                </a:lnTo>
                <a:lnTo>
                  <a:pt x="399" y="689"/>
                </a:lnTo>
                <a:lnTo>
                  <a:pt x="401" y="686"/>
                </a:lnTo>
                <a:lnTo>
                  <a:pt x="401" y="684"/>
                </a:lnTo>
                <a:lnTo>
                  <a:pt x="396" y="686"/>
                </a:lnTo>
                <a:lnTo>
                  <a:pt x="395" y="684"/>
                </a:lnTo>
                <a:lnTo>
                  <a:pt x="391" y="685"/>
                </a:lnTo>
                <a:lnTo>
                  <a:pt x="387" y="681"/>
                </a:lnTo>
                <a:lnTo>
                  <a:pt x="385" y="682"/>
                </a:lnTo>
                <a:lnTo>
                  <a:pt x="384" y="684"/>
                </a:lnTo>
                <a:lnTo>
                  <a:pt x="386" y="688"/>
                </a:lnTo>
                <a:lnTo>
                  <a:pt x="385" y="691"/>
                </a:lnTo>
                <a:lnTo>
                  <a:pt x="379" y="691"/>
                </a:lnTo>
                <a:lnTo>
                  <a:pt x="376" y="694"/>
                </a:lnTo>
                <a:lnTo>
                  <a:pt x="375" y="696"/>
                </a:lnTo>
                <a:lnTo>
                  <a:pt x="377" y="705"/>
                </a:lnTo>
                <a:lnTo>
                  <a:pt x="376" y="710"/>
                </a:lnTo>
                <a:lnTo>
                  <a:pt x="374" y="711"/>
                </a:lnTo>
                <a:lnTo>
                  <a:pt x="370" y="711"/>
                </a:lnTo>
                <a:lnTo>
                  <a:pt x="366" y="709"/>
                </a:lnTo>
                <a:lnTo>
                  <a:pt x="362" y="704"/>
                </a:lnTo>
                <a:lnTo>
                  <a:pt x="360" y="702"/>
                </a:lnTo>
                <a:lnTo>
                  <a:pt x="357" y="705"/>
                </a:lnTo>
                <a:lnTo>
                  <a:pt x="350" y="700"/>
                </a:lnTo>
                <a:lnTo>
                  <a:pt x="347" y="699"/>
                </a:lnTo>
                <a:lnTo>
                  <a:pt x="346" y="704"/>
                </a:lnTo>
                <a:lnTo>
                  <a:pt x="336" y="707"/>
                </a:lnTo>
                <a:lnTo>
                  <a:pt x="334" y="705"/>
                </a:lnTo>
                <a:lnTo>
                  <a:pt x="333" y="702"/>
                </a:lnTo>
                <a:lnTo>
                  <a:pt x="336" y="694"/>
                </a:lnTo>
                <a:lnTo>
                  <a:pt x="340" y="688"/>
                </a:lnTo>
                <a:lnTo>
                  <a:pt x="336" y="680"/>
                </a:lnTo>
                <a:lnTo>
                  <a:pt x="334" y="680"/>
                </a:lnTo>
                <a:lnTo>
                  <a:pt x="327" y="684"/>
                </a:lnTo>
                <a:lnTo>
                  <a:pt x="323" y="682"/>
                </a:lnTo>
                <a:lnTo>
                  <a:pt x="320" y="683"/>
                </a:lnTo>
                <a:lnTo>
                  <a:pt x="313" y="687"/>
                </a:lnTo>
                <a:lnTo>
                  <a:pt x="311" y="693"/>
                </a:lnTo>
                <a:lnTo>
                  <a:pt x="308" y="690"/>
                </a:lnTo>
                <a:lnTo>
                  <a:pt x="308" y="688"/>
                </a:lnTo>
                <a:lnTo>
                  <a:pt x="312" y="681"/>
                </a:lnTo>
                <a:lnTo>
                  <a:pt x="311" y="680"/>
                </a:lnTo>
                <a:lnTo>
                  <a:pt x="309" y="678"/>
                </a:lnTo>
                <a:lnTo>
                  <a:pt x="308" y="680"/>
                </a:lnTo>
                <a:lnTo>
                  <a:pt x="303" y="684"/>
                </a:lnTo>
                <a:lnTo>
                  <a:pt x="301" y="682"/>
                </a:lnTo>
                <a:lnTo>
                  <a:pt x="308" y="670"/>
                </a:lnTo>
                <a:lnTo>
                  <a:pt x="311" y="670"/>
                </a:lnTo>
                <a:lnTo>
                  <a:pt x="311" y="671"/>
                </a:lnTo>
                <a:lnTo>
                  <a:pt x="311" y="673"/>
                </a:lnTo>
                <a:lnTo>
                  <a:pt x="311" y="676"/>
                </a:lnTo>
                <a:lnTo>
                  <a:pt x="315" y="678"/>
                </a:lnTo>
                <a:lnTo>
                  <a:pt x="318" y="674"/>
                </a:lnTo>
                <a:lnTo>
                  <a:pt x="318" y="670"/>
                </a:lnTo>
                <a:lnTo>
                  <a:pt x="322" y="668"/>
                </a:lnTo>
                <a:lnTo>
                  <a:pt x="322" y="676"/>
                </a:lnTo>
                <a:lnTo>
                  <a:pt x="325" y="676"/>
                </a:lnTo>
                <a:lnTo>
                  <a:pt x="329" y="668"/>
                </a:lnTo>
                <a:lnTo>
                  <a:pt x="332" y="672"/>
                </a:lnTo>
                <a:lnTo>
                  <a:pt x="336" y="671"/>
                </a:lnTo>
                <a:lnTo>
                  <a:pt x="338" y="670"/>
                </a:lnTo>
                <a:lnTo>
                  <a:pt x="336" y="666"/>
                </a:lnTo>
                <a:lnTo>
                  <a:pt x="336" y="664"/>
                </a:lnTo>
                <a:lnTo>
                  <a:pt x="336" y="662"/>
                </a:lnTo>
                <a:lnTo>
                  <a:pt x="331" y="661"/>
                </a:lnTo>
                <a:lnTo>
                  <a:pt x="325" y="656"/>
                </a:lnTo>
                <a:lnTo>
                  <a:pt x="325" y="653"/>
                </a:lnTo>
                <a:lnTo>
                  <a:pt x="326" y="652"/>
                </a:lnTo>
                <a:lnTo>
                  <a:pt x="325" y="649"/>
                </a:lnTo>
                <a:lnTo>
                  <a:pt x="326" y="646"/>
                </a:lnTo>
                <a:lnTo>
                  <a:pt x="329" y="645"/>
                </a:lnTo>
                <a:lnTo>
                  <a:pt x="329" y="646"/>
                </a:lnTo>
                <a:lnTo>
                  <a:pt x="331" y="651"/>
                </a:lnTo>
                <a:lnTo>
                  <a:pt x="334" y="649"/>
                </a:lnTo>
                <a:lnTo>
                  <a:pt x="335" y="646"/>
                </a:lnTo>
                <a:lnTo>
                  <a:pt x="335" y="640"/>
                </a:lnTo>
                <a:lnTo>
                  <a:pt x="343" y="626"/>
                </a:lnTo>
                <a:lnTo>
                  <a:pt x="344" y="625"/>
                </a:lnTo>
                <a:lnTo>
                  <a:pt x="353" y="625"/>
                </a:lnTo>
                <a:lnTo>
                  <a:pt x="350" y="621"/>
                </a:lnTo>
                <a:lnTo>
                  <a:pt x="350" y="618"/>
                </a:lnTo>
                <a:lnTo>
                  <a:pt x="355" y="618"/>
                </a:lnTo>
                <a:lnTo>
                  <a:pt x="357" y="616"/>
                </a:lnTo>
                <a:lnTo>
                  <a:pt x="359" y="613"/>
                </a:lnTo>
                <a:lnTo>
                  <a:pt x="353" y="608"/>
                </a:lnTo>
                <a:lnTo>
                  <a:pt x="351" y="608"/>
                </a:lnTo>
                <a:lnTo>
                  <a:pt x="348" y="608"/>
                </a:lnTo>
                <a:lnTo>
                  <a:pt x="341" y="608"/>
                </a:lnTo>
                <a:lnTo>
                  <a:pt x="339" y="607"/>
                </a:lnTo>
                <a:lnTo>
                  <a:pt x="339" y="603"/>
                </a:lnTo>
                <a:lnTo>
                  <a:pt x="338" y="602"/>
                </a:lnTo>
                <a:lnTo>
                  <a:pt x="335" y="602"/>
                </a:lnTo>
                <a:lnTo>
                  <a:pt x="332" y="604"/>
                </a:lnTo>
                <a:lnTo>
                  <a:pt x="336" y="607"/>
                </a:lnTo>
                <a:lnTo>
                  <a:pt x="336" y="611"/>
                </a:lnTo>
                <a:lnTo>
                  <a:pt x="338" y="615"/>
                </a:lnTo>
                <a:lnTo>
                  <a:pt x="331" y="615"/>
                </a:lnTo>
                <a:lnTo>
                  <a:pt x="329" y="620"/>
                </a:lnTo>
                <a:lnTo>
                  <a:pt x="335" y="623"/>
                </a:lnTo>
                <a:lnTo>
                  <a:pt x="336" y="627"/>
                </a:lnTo>
                <a:lnTo>
                  <a:pt x="334" y="629"/>
                </a:lnTo>
                <a:lnTo>
                  <a:pt x="328" y="632"/>
                </a:lnTo>
                <a:lnTo>
                  <a:pt x="319" y="635"/>
                </a:lnTo>
                <a:lnTo>
                  <a:pt x="316" y="639"/>
                </a:lnTo>
                <a:lnTo>
                  <a:pt x="314" y="638"/>
                </a:lnTo>
                <a:lnTo>
                  <a:pt x="311" y="638"/>
                </a:lnTo>
                <a:lnTo>
                  <a:pt x="311" y="645"/>
                </a:lnTo>
                <a:lnTo>
                  <a:pt x="305" y="649"/>
                </a:lnTo>
                <a:lnTo>
                  <a:pt x="303" y="649"/>
                </a:lnTo>
                <a:lnTo>
                  <a:pt x="301" y="642"/>
                </a:lnTo>
                <a:lnTo>
                  <a:pt x="297" y="641"/>
                </a:lnTo>
                <a:lnTo>
                  <a:pt x="288" y="631"/>
                </a:lnTo>
                <a:lnTo>
                  <a:pt x="287" y="629"/>
                </a:lnTo>
                <a:lnTo>
                  <a:pt x="288" y="627"/>
                </a:lnTo>
                <a:lnTo>
                  <a:pt x="290" y="626"/>
                </a:lnTo>
                <a:lnTo>
                  <a:pt x="291" y="622"/>
                </a:lnTo>
                <a:lnTo>
                  <a:pt x="294" y="620"/>
                </a:lnTo>
                <a:lnTo>
                  <a:pt x="293" y="618"/>
                </a:lnTo>
                <a:lnTo>
                  <a:pt x="289" y="617"/>
                </a:lnTo>
                <a:lnTo>
                  <a:pt x="287" y="612"/>
                </a:lnTo>
                <a:lnTo>
                  <a:pt x="286" y="612"/>
                </a:lnTo>
                <a:lnTo>
                  <a:pt x="283" y="618"/>
                </a:lnTo>
                <a:lnTo>
                  <a:pt x="280" y="618"/>
                </a:lnTo>
                <a:lnTo>
                  <a:pt x="275" y="622"/>
                </a:lnTo>
                <a:lnTo>
                  <a:pt x="272" y="622"/>
                </a:lnTo>
                <a:lnTo>
                  <a:pt x="269" y="622"/>
                </a:lnTo>
                <a:lnTo>
                  <a:pt x="268" y="623"/>
                </a:lnTo>
                <a:lnTo>
                  <a:pt x="264" y="638"/>
                </a:lnTo>
                <a:lnTo>
                  <a:pt x="259" y="641"/>
                </a:lnTo>
                <a:lnTo>
                  <a:pt x="258" y="644"/>
                </a:lnTo>
                <a:lnTo>
                  <a:pt x="257" y="652"/>
                </a:lnTo>
                <a:lnTo>
                  <a:pt x="255" y="654"/>
                </a:lnTo>
                <a:lnTo>
                  <a:pt x="253" y="654"/>
                </a:lnTo>
                <a:lnTo>
                  <a:pt x="252" y="652"/>
                </a:lnTo>
                <a:lnTo>
                  <a:pt x="252" y="649"/>
                </a:lnTo>
                <a:lnTo>
                  <a:pt x="248" y="649"/>
                </a:lnTo>
                <a:lnTo>
                  <a:pt x="246" y="653"/>
                </a:lnTo>
                <a:lnTo>
                  <a:pt x="242" y="652"/>
                </a:lnTo>
                <a:lnTo>
                  <a:pt x="238" y="653"/>
                </a:lnTo>
                <a:lnTo>
                  <a:pt x="234" y="649"/>
                </a:lnTo>
                <a:lnTo>
                  <a:pt x="234" y="644"/>
                </a:lnTo>
                <a:lnTo>
                  <a:pt x="233" y="641"/>
                </a:lnTo>
                <a:lnTo>
                  <a:pt x="224" y="626"/>
                </a:lnTo>
                <a:lnTo>
                  <a:pt x="217" y="618"/>
                </a:lnTo>
                <a:lnTo>
                  <a:pt x="211" y="612"/>
                </a:lnTo>
                <a:lnTo>
                  <a:pt x="206" y="608"/>
                </a:lnTo>
                <a:lnTo>
                  <a:pt x="205" y="609"/>
                </a:lnTo>
                <a:lnTo>
                  <a:pt x="205" y="608"/>
                </a:lnTo>
                <a:lnTo>
                  <a:pt x="204" y="608"/>
                </a:lnTo>
                <a:lnTo>
                  <a:pt x="203" y="608"/>
                </a:lnTo>
                <a:lnTo>
                  <a:pt x="203" y="607"/>
                </a:lnTo>
                <a:lnTo>
                  <a:pt x="203" y="607"/>
                </a:lnTo>
                <a:lnTo>
                  <a:pt x="202" y="607"/>
                </a:lnTo>
                <a:lnTo>
                  <a:pt x="202" y="606"/>
                </a:lnTo>
                <a:lnTo>
                  <a:pt x="201" y="606"/>
                </a:lnTo>
                <a:lnTo>
                  <a:pt x="200" y="606"/>
                </a:lnTo>
                <a:lnTo>
                  <a:pt x="199" y="606"/>
                </a:lnTo>
                <a:lnTo>
                  <a:pt x="199" y="606"/>
                </a:lnTo>
                <a:lnTo>
                  <a:pt x="199" y="607"/>
                </a:lnTo>
                <a:lnTo>
                  <a:pt x="198" y="607"/>
                </a:lnTo>
                <a:lnTo>
                  <a:pt x="198" y="606"/>
                </a:lnTo>
                <a:lnTo>
                  <a:pt x="198" y="605"/>
                </a:lnTo>
                <a:lnTo>
                  <a:pt x="197" y="605"/>
                </a:lnTo>
                <a:lnTo>
                  <a:pt x="197" y="604"/>
                </a:lnTo>
                <a:lnTo>
                  <a:pt x="196" y="604"/>
                </a:lnTo>
                <a:lnTo>
                  <a:pt x="196" y="604"/>
                </a:lnTo>
                <a:lnTo>
                  <a:pt x="196" y="604"/>
                </a:lnTo>
                <a:lnTo>
                  <a:pt x="196" y="603"/>
                </a:lnTo>
                <a:lnTo>
                  <a:pt x="195" y="603"/>
                </a:lnTo>
                <a:lnTo>
                  <a:pt x="195" y="602"/>
                </a:lnTo>
                <a:lnTo>
                  <a:pt x="195" y="601"/>
                </a:lnTo>
                <a:lnTo>
                  <a:pt x="196" y="601"/>
                </a:lnTo>
                <a:lnTo>
                  <a:pt x="196" y="601"/>
                </a:lnTo>
                <a:lnTo>
                  <a:pt x="196" y="600"/>
                </a:lnTo>
                <a:lnTo>
                  <a:pt x="196" y="599"/>
                </a:lnTo>
                <a:lnTo>
                  <a:pt x="196" y="598"/>
                </a:lnTo>
                <a:lnTo>
                  <a:pt x="195" y="597"/>
                </a:lnTo>
                <a:lnTo>
                  <a:pt x="194" y="597"/>
                </a:lnTo>
                <a:lnTo>
                  <a:pt x="193" y="597"/>
                </a:lnTo>
                <a:lnTo>
                  <a:pt x="192" y="596"/>
                </a:lnTo>
                <a:lnTo>
                  <a:pt x="192" y="596"/>
                </a:lnTo>
                <a:lnTo>
                  <a:pt x="191" y="596"/>
                </a:lnTo>
                <a:lnTo>
                  <a:pt x="190" y="596"/>
                </a:lnTo>
                <a:lnTo>
                  <a:pt x="190" y="595"/>
                </a:lnTo>
                <a:lnTo>
                  <a:pt x="190" y="594"/>
                </a:lnTo>
                <a:lnTo>
                  <a:pt x="189" y="594"/>
                </a:lnTo>
                <a:lnTo>
                  <a:pt x="188" y="594"/>
                </a:lnTo>
                <a:lnTo>
                  <a:pt x="188" y="593"/>
                </a:lnTo>
                <a:lnTo>
                  <a:pt x="188" y="592"/>
                </a:lnTo>
                <a:lnTo>
                  <a:pt x="187" y="592"/>
                </a:lnTo>
                <a:lnTo>
                  <a:pt x="186" y="591"/>
                </a:lnTo>
                <a:lnTo>
                  <a:pt x="184" y="591"/>
                </a:lnTo>
                <a:lnTo>
                  <a:pt x="183" y="590"/>
                </a:lnTo>
                <a:lnTo>
                  <a:pt x="184" y="589"/>
                </a:lnTo>
                <a:lnTo>
                  <a:pt x="183" y="589"/>
                </a:lnTo>
                <a:lnTo>
                  <a:pt x="183" y="587"/>
                </a:lnTo>
                <a:lnTo>
                  <a:pt x="182" y="587"/>
                </a:lnTo>
                <a:lnTo>
                  <a:pt x="182" y="587"/>
                </a:lnTo>
                <a:lnTo>
                  <a:pt x="182" y="587"/>
                </a:lnTo>
                <a:lnTo>
                  <a:pt x="181" y="587"/>
                </a:lnTo>
                <a:lnTo>
                  <a:pt x="180" y="586"/>
                </a:lnTo>
                <a:lnTo>
                  <a:pt x="179" y="585"/>
                </a:lnTo>
                <a:lnTo>
                  <a:pt x="178" y="585"/>
                </a:lnTo>
                <a:lnTo>
                  <a:pt x="178" y="585"/>
                </a:lnTo>
                <a:lnTo>
                  <a:pt x="177" y="585"/>
                </a:lnTo>
                <a:lnTo>
                  <a:pt x="176" y="585"/>
                </a:lnTo>
                <a:lnTo>
                  <a:pt x="176" y="584"/>
                </a:lnTo>
                <a:lnTo>
                  <a:pt x="175" y="584"/>
                </a:lnTo>
                <a:lnTo>
                  <a:pt x="175" y="584"/>
                </a:lnTo>
                <a:lnTo>
                  <a:pt x="175" y="583"/>
                </a:lnTo>
                <a:lnTo>
                  <a:pt x="175" y="583"/>
                </a:lnTo>
                <a:lnTo>
                  <a:pt x="175" y="582"/>
                </a:lnTo>
                <a:lnTo>
                  <a:pt x="175" y="581"/>
                </a:lnTo>
                <a:lnTo>
                  <a:pt x="174" y="581"/>
                </a:lnTo>
                <a:lnTo>
                  <a:pt x="173" y="580"/>
                </a:lnTo>
                <a:lnTo>
                  <a:pt x="172" y="580"/>
                </a:lnTo>
                <a:lnTo>
                  <a:pt x="172" y="580"/>
                </a:lnTo>
                <a:lnTo>
                  <a:pt x="171" y="580"/>
                </a:lnTo>
                <a:lnTo>
                  <a:pt x="171" y="579"/>
                </a:lnTo>
                <a:lnTo>
                  <a:pt x="170" y="579"/>
                </a:lnTo>
                <a:lnTo>
                  <a:pt x="170" y="578"/>
                </a:lnTo>
                <a:lnTo>
                  <a:pt x="169" y="577"/>
                </a:lnTo>
                <a:lnTo>
                  <a:pt x="169" y="577"/>
                </a:lnTo>
                <a:lnTo>
                  <a:pt x="168" y="577"/>
                </a:lnTo>
                <a:lnTo>
                  <a:pt x="168" y="576"/>
                </a:lnTo>
                <a:lnTo>
                  <a:pt x="168" y="576"/>
                </a:lnTo>
                <a:lnTo>
                  <a:pt x="168" y="575"/>
                </a:lnTo>
                <a:lnTo>
                  <a:pt x="168" y="574"/>
                </a:lnTo>
                <a:lnTo>
                  <a:pt x="167" y="574"/>
                </a:lnTo>
                <a:lnTo>
                  <a:pt x="166" y="573"/>
                </a:lnTo>
                <a:lnTo>
                  <a:pt x="165" y="573"/>
                </a:lnTo>
                <a:lnTo>
                  <a:pt x="165" y="573"/>
                </a:lnTo>
                <a:lnTo>
                  <a:pt x="166" y="573"/>
                </a:lnTo>
                <a:lnTo>
                  <a:pt x="166" y="572"/>
                </a:lnTo>
                <a:lnTo>
                  <a:pt x="166" y="571"/>
                </a:lnTo>
                <a:lnTo>
                  <a:pt x="165" y="571"/>
                </a:lnTo>
                <a:lnTo>
                  <a:pt x="164" y="572"/>
                </a:lnTo>
                <a:lnTo>
                  <a:pt x="164" y="572"/>
                </a:lnTo>
                <a:lnTo>
                  <a:pt x="163" y="572"/>
                </a:lnTo>
                <a:lnTo>
                  <a:pt x="162" y="572"/>
                </a:lnTo>
                <a:lnTo>
                  <a:pt x="162" y="571"/>
                </a:lnTo>
                <a:lnTo>
                  <a:pt x="161" y="570"/>
                </a:lnTo>
                <a:lnTo>
                  <a:pt x="161" y="570"/>
                </a:lnTo>
                <a:lnTo>
                  <a:pt x="161" y="569"/>
                </a:lnTo>
                <a:lnTo>
                  <a:pt x="161" y="568"/>
                </a:lnTo>
                <a:lnTo>
                  <a:pt x="161" y="568"/>
                </a:lnTo>
                <a:lnTo>
                  <a:pt x="161" y="567"/>
                </a:lnTo>
                <a:lnTo>
                  <a:pt x="161" y="567"/>
                </a:lnTo>
                <a:lnTo>
                  <a:pt x="160" y="566"/>
                </a:lnTo>
                <a:lnTo>
                  <a:pt x="159" y="566"/>
                </a:lnTo>
                <a:lnTo>
                  <a:pt x="158" y="566"/>
                </a:lnTo>
                <a:lnTo>
                  <a:pt x="158" y="566"/>
                </a:lnTo>
                <a:lnTo>
                  <a:pt x="157" y="566"/>
                </a:lnTo>
                <a:lnTo>
                  <a:pt x="157" y="565"/>
                </a:lnTo>
                <a:lnTo>
                  <a:pt x="157" y="564"/>
                </a:lnTo>
                <a:lnTo>
                  <a:pt x="157" y="563"/>
                </a:lnTo>
                <a:lnTo>
                  <a:pt x="157" y="563"/>
                </a:lnTo>
                <a:lnTo>
                  <a:pt x="158" y="562"/>
                </a:lnTo>
                <a:lnTo>
                  <a:pt x="157" y="562"/>
                </a:lnTo>
                <a:lnTo>
                  <a:pt x="157" y="561"/>
                </a:lnTo>
                <a:lnTo>
                  <a:pt x="156" y="560"/>
                </a:lnTo>
                <a:lnTo>
                  <a:pt x="156" y="559"/>
                </a:lnTo>
                <a:lnTo>
                  <a:pt x="156" y="558"/>
                </a:lnTo>
                <a:lnTo>
                  <a:pt x="157" y="558"/>
                </a:lnTo>
                <a:lnTo>
                  <a:pt x="156" y="558"/>
                </a:lnTo>
                <a:lnTo>
                  <a:pt x="156" y="557"/>
                </a:lnTo>
                <a:lnTo>
                  <a:pt x="155" y="556"/>
                </a:lnTo>
                <a:lnTo>
                  <a:pt x="155" y="556"/>
                </a:lnTo>
                <a:lnTo>
                  <a:pt x="155" y="555"/>
                </a:lnTo>
                <a:lnTo>
                  <a:pt x="155" y="554"/>
                </a:lnTo>
                <a:lnTo>
                  <a:pt x="155" y="553"/>
                </a:lnTo>
                <a:lnTo>
                  <a:pt x="156" y="553"/>
                </a:lnTo>
                <a:lnTo>
                  <a:pt x="156" y="552"/>
                </a:lnTo>
                <a:lnTo>
                  <a:pt x="156" y="551"/>
                </a:lnTo>
                <a:lnTo>
                  <a:pt x="155" y="551"/>
                </a:lnTo>
                <a:lnTo>
                  <a:pt x="155" y="550"/>
                </a:lnTo>
                <a:lnTo>
                  <a:pt x="154" y="550"/>
                </a:lnTo>
                <a:lnTo>
                  <a:pt x="153" y="550"/>
                </a:lnTo>
                <a:lnTo>
                  <a:pt x="153" y="549"/>
                </a:lnTo>
                <a:lnTo>
                  <a:pt x="152" y="549"/>
                </a:lnTo>
                <a:lnTo>
                  <a:pt x="152" y="548"/>
                </a:lnTo>
                <a:lnTo>
                  <a:pt x="151" y="548"/>
                </a:lnTo>
                <a:lnTo>
                  <a:pt x="151" y="547"/>
                </a:lnTo>
                <a:lnTo>
                  <a:pt x="150" y="547"/>
                </a:lnTo>
                <a:lnTo>
                  <a:pt x="149" y="546"/>
                </a:lnTo>
                <a:lnTo>
                  <a:pt x="148" y="546"/>
                </a:lnTo>
                <a:lnTo>
                  <a:pt x="147" y="546"/>
                </a:lnTo>
                <a:lnTo>
                  <a:pt x="147" y="545"/>
                </a:lnTo>
                <a:lnTo>
                  <a:pt x="147" y="545"/>
                </a:lnTo>
                <a:lnTo>
                  <a:pt x="147" y="543"/>
                </a:lnTo>
                <a:lnTo>
                  <a:pt x="147" y="542"/>
                </a:lnTo>
                <a:lnTo>
                  <a:pt x="146" y="542"/>
                </a:lnTo>
                <a:lnTo>
                  <a:pt x="145" y="542"/>
                </a:lnTo>
                <a:lnTo>
                  <a:pt x="145" y="543"/>
                </a:lnTo>
                <a:lnTo>
                  <a:pt x="144" y="543"/>
                </a:lnTo>
                <a:lnTo>
                  <a:pt x="143" y="542"/>
                </a:lnTo>
                <a:lnTo>
                  <a:pt x="142" y="542"/>
                </a:lnTo>
                <a:lnTo>
                  <a:pt x="142" y="542"/>
                </a:lnTo>
                <a:lnTo>
                  <a:pt x="142" y="541"/>
                </a:lnTo>
                <a:lnTo>
                  <a:pt x="142" y="540"/>
                </a:lnTo>
                <a:lnTo>
                  <a:pt x="142" y="539"/>
                </a:lnTo>
                <a:lnTo>
                  <a:pt x="142" y="539"/>
                </a:lnTo>
                <a:lnTo>
                  <a:pt x="142" y="538"/>
                </a:lnTo>
                <a:lnTo>
                  <a:pt x="143" y="537"/>
                </a:lnTo>
                <a:lnTo>
                  <a:pt x="143" y="536"/>
                </a:lnTo>
                <a:lnTo>
                  <a:pt x="143" y="535"/>
                </a:lnTo>
                <a:lnTo>
                  <a:pt x="143" y="535"/>
                </a:lnTo>
                <a:lnTo>
                  <a:pt x="143" y="534"/>
                </a:lnTo>
                <a:lnTo>
                  <a:pt x="143" y="534"/>
                </a:lnTo>
                <a:lnTo>
                  <a:pt x="143" y="533"/>
                </a:lnTo>
                <a:lnTo>
                  <a:pt x="143" y="532"/>
                </a:lnTo>
                <a:lnTo>
                  <a:pt x="144" y="532"/>
                </a:lnTo>
                <a:lnTo>
                  <a:pt x="144" y="531"/>
                </a:lnTo>
                <a:lnTo>
                  <a:pt x="144" y="530"/>
                </a:lnTo>
                <a:lnTo>
                  <a:pt x="143" y="530"/>
                </a:lnTo>
                <a:lnTo>
                  <a:pt x="143" y="529"/>
                </a:lnTo>
                <a:lnTo>
                  <a:pt x="143" y="529"/>
                </a:lnTo>
                <a:lnTo>
                  <a:pt x="143" y="529"/>
                </a:lnTo>
                <a:lnTo>
                  <a:pt x="143" y="528"/>
                </a:lnTo>
                <a:lnTo>
                  <a:pt x="143" y="527"/>
                </a:lnTo>
                <a:lnTo>
                  <a:pt x="143" y="526"/>
                </a:lnTo>
                <a:lnTo>
                  <a:pt x="144" y="525"/>
                </a:lnTo>
                <a:lnTo>
                  <a:pt x="145" y="525"/>
                </a:lnTo>
                <a:lnTo>
                  <a:pt x="144" y="524"/>
                </a:lnTo>
                <a:lnTo>
                  <a:pt x="143" y="524"/>
                </a:lnTo>
                <a:lnTo>
                  <a:pt x="143" y="523"/>
                </a:lnTo>
                <a:lnTo>
                  <a:pt x="143" y="523"/>
                </a:lnTo>
                <a:lnTo>
                  <a:pt x="143" y="522"/>
                </a:lnTo>
                <a:lnTo>
                  <a:pt x="143" y="522"/>
                </a:lnTo>
                <a:lnTo>
                  <a:pt x="142" y="522"/>
                </a:lnTo>
                <a:lnTo>
                  <a:pt x="142" y="521"/>
                </a:lnTo>
                <a:lnTo>
                  <a:pt x="142" y="520"/>
                </a:lnTo>
                <a:lnTo>
                  <a:pt x="142" y="519"/>
                </a:lnTo>
                <a:lnTo>
                  <a:pt x="141" y="519"/>
                </a:lnTo>
                <a:lnTo>
                  <a:pt x="141" y="518"/>
                </a:lnTo>
                <a:lnTo>
                  <a:pt x="140" y="518"/>
                </a:lnTo>
                <a:lnTo>
                  <a:pt x="140" y="517"/>
                </a:lnTo>
                <a:lnTo>
                  <a:pt x="140" y="518"/>
                </a:lnTo>
                <a:lnTo>
                  <a:pt x="140" y="517"/>
                </a:lnTo>
                <a:lnTo>
                  <a:pt x="138" y="516"/>
                </a:lnTo>
                <a:lnTo>
                  <a:pt x="138" y="515"/>
                </a:lnTo>
                <a:lnTo>
                  <a:pt x="138" y="515"/>
                </a:lnTo>
                <a:lnTo>
                  <a:pt x="138" y="514"/>
                </a:lnTo>
                <a:lnTo>
                  <a:pt x="139" y="513"/>
                </a:lnTo>
                <a:lnTo>
                  <a:pt x="139" y="512"/>
                </a:lnTo>
                <a:lnTo>
                  <a:pt x="139" y="511"/>
                </a:lnTo>
                <a:lnTo>
                  <a:pt x="139" y="511"/>
                </a:lnTo>
                <a:lnTo>
                  <a:pt x="138" y="510"/>
                </a:lnTo>
                <a:lnTo>
                  <a:pt x="138" y="509"/>
                </a:lnTo>
                <a:lnTo>
                  <a:pt x="139" y="508"/>
                </a:lnTo>
                <a:lnTo>
                  <a:pt x="139" y="508"/>
                </a:lnTo>
                <a:lnTo>
                  <a:pt x="140" y="506"/>
                </a:lnTo>
                <a:lnTo>
                  <a:pt x="140" y="504"/>
                </a:lnTo>
                <a:lnTo>
                  <a:pt x="140" y="504"/>
                </a:lnTo>
                <a:lnTo>
                  <a:pt x="140" y="503"/>
                </a:lnTo>
                <a:lnTo>
                  <a:pt x="140" y="502"/>
                </a:lnTo>
                <a:lnTo>
                  <a:pt x="140" y="501"/>
                </a:lnTo>
                <a:lnTo>
                  <a:pt x="141" y="500"/>
                </a:lnTo>
                <a:lnTo>
                  <a:pt x="141" y="498"/>
                </a:lnTo>
                <a:lnTo>
                  <a:pt x="141" y="498"/>
                </a:lnTo>
                <a:lnTo>
                  <a:pt x="142" y="496"/>
                </a:lnTo>
                <a:lnTo>
                  <a:pt x="143" y="494"/>
                </a:lnTo>
                <a:lnTo>
                  <a:pt x="143" y="494"/>
                </a:lnTo>
                <a:lnTo>
                  <a:pt x="144" y="492"/>
                </a:lnTo>
                <a:lnTo>
                  <a:pt x="145" y="491"/>
                </a:lnTo>
                <a:lnTo>
                  <a:pt x="146" y="491"/>
                </a:lnTo>
                <a:lnTo>
                  <a:pt x="146" y="489"/>
                </a:lnTo>
                <a:lnTo>
                  <a:pt x="147" y="488"/>
                </a:lnTo>
                <a:lnTo>
                  <a:pt x="146" y="487"/>
                </a:lnTo>
                <a:lnTo>
                  <a:pt x="146" y="486"/>
                </a:lnTo>
                <a:lnTo>
                  <a:pt x="147" y="485"/>
                </a:lnTo>
                <a:lnTo>
                  <a:pt x="147" y="484"/>
                </a:lnTo>
                <a:lnTo>
                  <a:pt x="147" y="483"/>
                </a:lnTo>
                <a:lnTo>
                  <a:pt x="147" y="481"/>
                </a:lnTo>
                <a:lnTo>
                  <a:pt x="147" y="480"/>
                </a:lnTo>
                <a:lnTo>
                  <a:pt x="147" y="480"/>
                </a:lnTo>
                <a:lnTo>
                  <a:pt x="146" y="479"/>
                </a:lnTo>
                <a:lnTo>
                  <a:pt x="146" y="478"/>
                </a:lnTo>
                <a:lnTo>
                  <a:pt x="145" y="477"/>
                </a:lnTo>
                <a:lnTo>
                  <a:pt x="145" y="477"/>
                </a:lnTo>
                <a:lnTo>
                  <a:pt x="145" y="476"/>
                </a:lnTo>
                <a:lnTo>
                  <a:pt x="144" y="476"/>
                </a:lnTo>
                <a:lnTo>
                  <a:pt x="143" y="475"/>
                </a:lnTo>
                <a:lnTo>
                  <a:pt x="143" y="474"/>
                </a:lnTo>
                <a:lnTo>
                  <a:pt x="143" y="474"/>
                </a:lnTo>
                <a:lnTo>
                  <a:pt x="143" y="473"/>
                </a:lnTo>
                <a:lnTo>
                  <a:pt x="143" y="472"/>
                </a:lnTo>
                <a:lnTo>
                  <a:pt x="143" y="471"/>
                </a:lnTo>
                <a:lnTo>
                  <a:pt x="143" y="470"/>
                </a:lnTo>
                <a:lnTo>
                  <a:pt x="143" y="470"/>
                </a:lnTo>
                <a:lnTo>
                  <a:pt x="143" y="469"/>
                </a:lnTo>
                <a:lnTo>
                  <a:pt x="143" y="468"/>
                </a:lnTo>
                <a:lnTo>
                  <a:pt x="142" y="466"/>
                </a:lnTo>
                <a:lnTo>
                  <a:pt x="142" y="464"/>
                </a:lnTo>
                <a:lnTo>
                  <a:pt x="141" y="463"/>
                </a:lnTo>
                <a:lnTo>
                  <a:pt x="141" y="462"/>
                </a:lnTo>
                <a:lnTo>
                  <a:pt x="141" y="461"/>
                </a:lnTo>
                <a:lnTo>
                  <a:pt x="140" y="460"/>
                </a:lnTo>
                <a:lnTo>
                  <a:pt x="140" y="460"/>
                </a:lnTo>
                <a:lnTo>
                  <a:pt x="140" y="459"/>
                </a:lnTo>
                <a:lnTo>
                  <a:pt x="140" y="458"/>
                </a:lnTo>
                <a:lnTo>
                  <a:pt x="140" y="457"/>
                </a:lnTo>
                <a:lnTo>
                  <a:pt x="141" y="457"/>
                </a:lnTo>
                <a:lnTo>
                  <a:pt x="142" y="456"/>
                </a:lnTo>
                <a:lnTo>
                  <a:pt x="142" y="456"/>
                </a:lnTo>
                <a:lnTo>
                  <a:pt x="143" y="455"/>
                </a:lnTo>
                <a:lnTo>
                  <a:pt x="143" y="454"/>
                </a:lnTo>
                <a:lnTo>
                  <a:pt x="143" y="453"/>
                </a:lnTo>
                <a:lnTo>
                  <a:pt x="142" y="453"/>
                </a:lnTo>
                <a:lnTo>
                  <a:pt x="142" y="452"/>
                </a:lnTo>
                <a:lnTo>
                  <a:pt x="141" y="451"/>
                </a:lnTo>
                <a:lnTo>
                  <a:pt x="141" y="450"/>
                </a:lnTo>
                <a:lnTo>
                  <a:pt x="141" y="449"/>
                </a:lnTo>
                <a:lnTo>
                  <a:pt x="141" y="449"/>
                </a:lnTo>
                <a:lnTo>
                  <a:pt x="141" y="448"/>
                </a:lnTo>
                <a:lnTo>
                  <a:pt x="141" y="447"/>
                </a:lnTo>
                <a:lnTo>
                  <a:pt x="141" y="446"/>
                </a:lnTo>
                <a:lnTo>
                  <a:pt x="141" y="446"/>
                </a:lnTo>
                <a:lnTo>
                  <a:pt x="141" y="445"/>
                </a:lnTo>
                <a:lnTo>
                  <a:pt x="140" y="445"/>
                </a:lnTo>
                <a:lnTo>
                  <a:pt x="140" y="444"/>
                </a:lnTo>
                <a:lnTo>
                  <a:pt x="140" y="443"/>
                </a:lnTo>
                <a:lnTo>
                  <a:pt x="140" y="443"/>
                </a:lnTo>
                <a:lnTo>
                  <a:pt x="140" y="443"/>
                </a:lnTo>
                <a:lnTo>
                  <a:pt x="140" y="442"/>
                </a:lnTo>
                <a:lnTo>
                  <a:pt x="140" y="441"/>
                </a:lnTo>
                <a:lnTo>
                  <a:pt x="140" y="440"/>
                </a:lnTo>
                <a:lnTo>
                  <a:pt x="140" y="439"/>
                </a:lnTo>
                <a:lnTo>
                  <a:pt x="140" y="439"/>
                </a:lnTo>
                <a:lnTo>
                  <a:pt x="140" y="439"/>
                </a:lnTo>
                <a:lnTo>
                  <a:pt x="141" y="438"/>
                </a:lnTo>
                <a:lnTo>
                  <a:pt x="140" y="437"/>
                </a:lnTo>
                <a:lnTo>
                  <a:pt x="140" y="436"/>
                </a:lnTo>
                <a:lnTo>
                  <a:pt x="139" y="436"/>
                </a:lnTo>
                <a:lnTo>
                  <a:pt x="139" y="436"/>
                </a:lnTo>
                <a:lnTo>
                  <a:pt x="138" y="435"/>
                </a:lnTo>
                <a:lnTo>
                  <a:pt x="137" y="435"/>
                </a:lnTo>
                <a:lnTo>
                  <a:pt x="136" y="435"/>
                </a:lnTo>
                <a:lnTo>
                  <a:pt x="136" y="434"/>
                </a:lnTo>
                <a:lnTo>
                  <a:pt x="136" y="433"/>
                </a:lnTo>
                <a:lnTo>
                  <a:pt x="136" y="432"/>
                </a:lnTo>
                <a:lnTo>
                  <a:pt x="136" y="432"/>
                </a:lnTo>
                <a:lnTo>
                  <a:pt x="136" y="431"/>
                </a:lnTo>
                <a:lnTo>
                  <a:pt x="136" y="431"/>
                </a:lnTo>
                <a:lnTo>
                  <a:pt x="136" y="430"/>
                </a:lnTo>
                <a:lnTo>
                  <a:pt x="137" y="430"/>
                </a:lnTo>
                <a:lnTo>
                  <a:pt x="137" y="429"/>
                </a:lnTo>
                <a:lnTo>
                  <a:pt x="137" y="429"/>
                </a:lnTo>
                <a:lnTo>
                  <a:pt x="136" y="429"/>
                </a:lnTo>
                <a:lnTo>
                  <a:pt x="136" y="428"/>
                </a:lnTo>
                <a:lnTo>
                  <a:pt x="136" y="427"/>
                </a:lnTo>
                <a:lnTo>
                  <a:pt x="136" y="427"/>
                </a:lnTo>
                <a:lnTo>
                  <a:pt x="135" y="426"/>
                </a:lnTo>
                <a:lnTo>
                  <a:pt x="134" y="426"/>
                </a:lnTo>
                <a:lnTo>
                  <a:pt x="134" y="425"/>
                </a:lnTo>
                <a:lnTo>
                  <a:pt x="134" y="425"/>
                </a:lnTo>
                <a:lnTo>
                  <a:pt x="133" y="424"/>
                </a:lnTo>
                <a:lnTo>
                  <a:pt x="133" y="423"/>
                </a:lnTo>
                <a:lnTo>
                  <a:pt x="133" y="422"/>
                </a:lnTo>
                <a:lnTo>
                  <a:pt x="133" y="422"/>
                </a:lnTo>
                <a:lnTo>
                  <a:pt x="133" y="420"/>
                </a:lnTo>
                <a:lnTo>
                  <a:pt x="133" y="419"/>
                </a:lnTo>
                <a:lnTo>
                  <a:pt x="133" y="418"/>
                </a:lnTo>
                <a:lnTo>
                  <a:pt x="133" y="418"/>
                </a:lnTo>
                <a:lnTo>
                  <a:pt x="132" y="418"/>
                </a:lnTo>
                <a:lnTo>
                  <a:pt x="132" y="417"/>
                </a:lnTo>
                <a:lnTo>
                  <a:pt x="133" y="416"/>
                </a:lnTo>
                <a:lnTo>
                  <a:pt x="133" y="415"/>
                </a:lnTo>
                <a:lnTo>
                  <a:pt x="133" y="415"/>
                </a:lnTo>
                <a:lnTo>
                  <a:pt x="132" y="415"/>
                </a:lnTo>
                <a:lnTo>
                  <a:pt x="131" y="413"/>
                </a:lnTo>
                <a:lnTo>
                  <a:pt x="131" y="412"/>
                </a:lnTo>
                <a:lnTo>
                  <a:pt x="130" y="412"/>
                </a:lnTo>
                <a:lnTo>
                  <a:pt x="130" y="411"/>
                </a:lnTo>
                <a:lnTo>
                  <a:pt x="130" y="410"/>
                </a:lnTo>
                <a:lnTo>
                  <a:pt x="130" y="408"/>
                </a:lnTo>
                <a:lnTo>
                  <a:pt x="130" y="408"/>
                </a:lnTo>
                <a:lnTo>
                  <a:pt x="130" y="407"/>
                </a:lnTo>
                <a:lnTo>
                  <a:pt x="129" y="406"/>
                </a:lnTo>
                <a:lnTo>
                  <a:pt x="129" y="405"/>
                </a:lnTo>
                <a:lnTo>
                  <a:pt x="129" y="404"/>
                </a:lnTo>
                <a:lnTo>
                  <a:pt x="129" y="403"/>
                </a:lnTo>
                <a:lnTo>
                  <a:pt x="129" y="402"/>
                </a:lnTo>
                <a:lnTo>
                  <a:pt x="129" y="401"/>
                </a:lnTo>
                <a:lnTo>
                  <a:pt x="129" y="401"/>
                </a:lnTo>
                <a:lnTo>
                  <a:pt x="129" y="400"/>
                </a:lnTo>
                <a:lnTo>
                  <a:pt x="128" y="399"/>
                </a:lnTo>
                <a:lnTo>
                  <a:pt x="128" y="398"/>
                </a:lnTo>
                <a:lnTo>
                  <a:pt x="127" y="398"/>
                </a:lnTo>
                <a:lnTo>
                  <a:pt x="126" y="398"/>
                </a:lnTo>
                <a:lnTo>
                  <a:pt x="126" y="397"/>
                </a:lnTo>
                <a:lnTo>
                  <a:pt x="126" y="396"/>
                </a:lnTo>
                <a:lnTo>
                  <a:pt x="126" y="396"/>
                </a:lnTo>
                <a:lnTo>
                  <a:pt x="126" y="395"/>
                </a:lnTo>
                <a:lnTo>
                  <a:pt x="125" y="395"/>
                </a:lnTo>
                <a:lnTo>
                  <a:pt x="124" y="395"/>
                </a:lnTo>
                <a:lnTo>
                  <a:pt x="123" y="394"/>
                </a:lnTo>
                <a:lnTo>
                  <a:pt x="122" y="394"/>
                </a:lnTo>
                <a:lnTo>
                  <a:pt x="122" y="394"/>
                </a:lnTo>
                <a:lnTo>
                  <a:pt x="122" y="394"/>
                </a:lnTo>
                <a:lnTo>
                  <a:pt x="122" y="393"/>
                </a:lnTo>
                <a:lnTo>
                  <a:pt x="121" y="392"/>
                </a:lnTo>
                <a:lnTo>
                  <a:pt x="120" y="392"/>
                </a:lnTo>
                <a:lnTo>
                  <a:pt x="119" y="392"/>
                </a:lnTo>
                <a:lnTo>
                  <a:pt x="119" y="391"/>
                </a:lnTo>
                <a:lnTo>
                  <a:pt x="119" y="391"/>
                </a:lnTo>
                <a:lnTo>
                  <a:pt x="118" y="391"/>
                </a:lnTo>
                <a:lnTo>
                  <a:pt x="118" y="390"/>
                </a:lnTo>
                <a:lnTo>
                  <a:pt x="117" y="390"/>
                </a:lnTo>
                <a:lnTo>
                  <a:pt x="117" y="389"/>
                </a:lnTo>
                <a:lnTo>
                  <a:pt x="116" y="387"/>
                </a:lnTo>
                <a:lnTo>
                  <a:pt x="115" y="387"/>
                </a:lnTo>
                <a:lnTo>
                  <a:pt x="115" y="386"/>
                </a:lnTo>
                <a:lnTo>
                  <a:pt x="115" y="385"/>
                </a:lnTo>
                <a:lnTo>
                  <a:pt x="115" y="384"/>
                </a:lnTo>
                <a:lnTo>
                  <a:pt x="115" y="384"/>
                </a:lnTo>
                <a:lnTo>
                  <a:pt x="115" y="383"/>
                </a:lnTo>
                <a:lnTo>
                  <a:pt x="116" y="382"/>
                </a:lnTo>
                <a:lnTo>
                  <a:pt x="116" y="381"/>
                </a:lnTo>
                <a:lnTo>
                  <a:pt x="115" y="381"/>
                </a:lnTo>
                <a:lnTo>
                  <a:pt x="115" y="381"/>
                </a:lnTo>
                <a:lnTo>
                  <a:pt x="115" y="380"/>
                </a:lnTo>
                <a:lnTo>
                  <a:pt x="114" y="379"/>
                </a:lnTo>
                <a:lnTo>
                  <a:pt x="113" y="379"/>
                </a:lnTo>
                <a:lnTo>
                  <a:pt x="113" y="378"/>
                </a:lnTo>
                <a:lnTo>
                  <a:pt x="112" y="377"/>
                </a:lnTo>
                <a:lnTo>
                  <a:pt x="112" y="377"/>
                </a:lnTo>
                <a:lnTo>
                  <a:pt x="112" y="376"/>
                </a:lnTo>
                <a:lnTo>
                  <a:pt x="112" y="376"/>
                </a:lnTo>
                <a:lnTo>
                  <a:pt x="112" y="375"/>
                </a:lnTo>
                <a:lnTo>
                  <a:pt x="112" y="374"/>
                </a:lnTo>
                <a:lnTo>
                  <a:pt x="112" y="374"/>
                </a:lnTo>
                <a:lnTo>
                  <a:pt x="112" y="374"/>
                </a:lnTo>
                <a:lnTo>
                  <a:pt x="112" y="373"/>
                </a:lnTo>
                <a:lnTo>
                  <a:pt x="112" y="372"/>
                </a:lnTo>
                <a:lnTo>
                  <a:pt x="112" y="371"/>
                </a:lnTo>
                <a:lnTo>
                  <a:pt x="112" y="370"/>
                </a:lnTo>
                <a:lnTo>
                  <a:pt x="112" y="370"/>
                </a:lnTo>
                <a:lnTo>
                  <a:pt x="112" y="369"/>
                </a:lnTo>
                <a:lnTo>
                  <a:pt x="111" y="369"/>
                </a:lnTo>
                <a:lnTo>
                  <a:pt x="109" y="368"/>
                </a:lnTo>
                <a:lnTo>
                  <a:pt x="108" y="367"/>
                </a:lnTo>
                <a:lnTo>
                  <a:pt x="108" y="367"/>
                </a:lnTo>
                <a:lnTo>
                  <a:pt x="107" y="366"/>
                </a:lnTo>
                <a:lnTo>
                  <a:pt x="106" y="365"/>
                </a:lnTo>
                <a:lnTo>
                  <a:pt x="105" y="364"/>
                </a:lnTo>
                <a:lnTo>
                  <a:pt x="105" y="363"/>
                </a:lnTo>
                <a:lnTo>
                  <a:pt x="104" y="362"/>
                </a:lnTo>
                <a:lnTo>
                  <a:pt x="103" y="361"/>
                </a:lnTo>
                <a:lnTo>
                  <a:pt x="101" y="360"/>
                </a:lnTo>
                <a:lnTo>
                  <a:pt x="101" y="359"/>
                </a:lnTo>
                <a:lnTo>
                  <a:pt x="100" y="358"/>
                </a:lnTo>
                <a:lnTo>
                  <a:pt x="99" y="357"/>
                </a:lnTo>
                <a:lnTo>
                  <a:pt x="98" y="355"/>
                </a:lnTo>
                <a:lnTo>
                  <a:pt x="97" y="354"/>
                </a:lnTo>
                <a:lnTo>
                  <a:pt x="96" y="353"/>
                </a:lnTo>
                <a:lnTo>
                  <a:pt x="95" y="353"/>
                </a:lnTo>
                <a:lnTo>
                  <a:pt x="95" y="352"/>
                </a:lnTo>
                <a:lnTo>
                  <a:pt x="94" y="352"/>
                </a:lnTo>
                <a:lnTo>
                  <a:pt x="94" y="351"/>
                </a:lnTo>
                <a:lnTo>
                  <a:pt x="94" y="351"/>
                </a:lnTo>
                <a:lnTo>
                  <a:pt x="93" y="350"/>
                </a:lnTo>
                <a:lnTo>
                  <a:pt x="91" y="350"/>
                </a:lnTo>
                <a:lnTo>
                  <a:pt x="90" y="347"/>
                </a:lnTo>
                <a:lnTo>
                  <a:pt x="90" y="346"/>
                </a:lnTo>
                <a:lnTo>
                  <a:pt x="90" y="345"/>
                </a:lnTo>
                <a:lnTo>
                  <a:pt x="89" y="344"/>
                </a:lnTo>
                <a:lnTo>
                  <a:pt x="89" y="343"/>
                </a:lnTo>
                <a:lnTo>
                  <a:pt x="89" y="343"/>
                </a:lnTo>
                <a:lnTo>
                  <a:pt x="90" y="342"/>
                </a:lnTo>
                <a:lnTo>
                  <a:pt x="90" y="341"/>
                </a:lnTo>
                <a:lnTo>
                  <a:pt x="90" y="340"/>
                </a:lnTo>
                <a:lnTo>
                  <a:pt x="90" y="339"/>
                </a:lnTo>
                <a:lnTo>
                  <a:pt x="89" y="338"/>
                </a:lnTo>
                <a:lnTo>
                  <a:pt x="88" y="337"/>
                </a:lnTo>
                <a:lnTo>
                  <a:pt x="88" y="335"/>
                </a:lnTo>
                <a:lnTo>
                  <a:pt x="88" y="334"/>
                </a:lnTo>
                <a:lnTo>
                  <a:pt x="87" y="334"/>
                </a:lnTo>
                <a:lnTo>
                  <a:pt x="87" y="333"/>
                </a:lnTo>
                <a:lnTo>
                  <a:pt x="87" y="333"/>
                </a:lnTo>
                <a:lnTo>
                  <a:pt x="84" y="334"/>
                </a:lnTo>
                <a:lnTo>
                  <a:pt x="84" y="334"/>
                </a:lnTo>
                <a:lnTo>
                  <a:pt x="83" y="334"/>
                </a:lnTo>
                <a:lnTo>
                  <a:pt x="82" y="334"/>
                </a:lnTo>
                <a:lnTo>
                  <a:pt x="82" y="333"/>
                </a:lnTo>
                <a:lnTo>
                  <a:pt x="80" y="332"/>
                </a:lnTo>
                <a:lnTo>
                  <a:pt x="79" y="330"/>
                </a:lnTo>
                <a:lnTo>
                  <a:pt x="78" y="329"/>
                </a:lnTo>
                <a:lnTo>
                  <a:pt x="78" y="327"/>
                </a:lnTo>
                <a:lnTo>
                  <a:pt x="78" y="325"/>
                </a:lnTo>
                <a:lnTo>
                  <a:pt x="79" y="323"/>
                </a:lnTo>
                <a:lnTo>
                  <a:pt x="78" y="321"/>
                </a:lnTo>
                <a:lnTo>
                  <a:pt x="78" y="320"/>
                </a:lnTo>
                <a:lnTo>
                  <a:pt x="79" y="319"/>
                </a:lnTo>
                <a:lnTo>
                  <a:pt x="79" y="318"/>
                </a:lnTo>
                <a:lnTo>
                  <a:pt x="79" y="317"/>
                </a:lnTo>
                <a:lnTo>
                  <a:pt x="78" y="313"/>
                </a:lnTo>
                <a:lnTo>
                  <a:pt x="77" y="312"/>
                </a:lnTo>
                <a:lnTo>
                  <a:pt x="77" y="312"/>
                </a:lnTo>
                <a:lnTo>
                  <a:pt x="77" y="311"/>
                </a:lnTo>
                <a:lnTo>
                  <a:pt x="77" y="310"/>
                </a:lnTo>
                <a:lnTo>
                  <a:pt x="77" y="309"/>
                </a:lnTo>
                <a:lnTo>
                  <a:pt x="76" y="308"/>
                </a:lnTo>
                <a:lnTo>
                  <a:pt x="76" y="307"/>
                </a:lnTo>
                <a:lnTo>
                  <a:pt x="76" y="305"/>
                </a:lnTo>
                <a:lnTo>
                  <a:pt x="76" y="304"/>
                </a:lnTo>
                <a:lnTo>
                  <a:pt x="76" y="303"/>
                </a:lnTo>
                <a:lnTo>
                  <a:pt x="74" y="301"/>
                </a:lnTo>
                <a:lnTo>
                  <a:pt x="73" y="299"/>
                </a:lnTo>
                <a:lnTo>
                  <a:pt x="73" y="298"/>
                </a:lnTo>
                <a:lnTo>
                  <a:pt x="72" y="298"/>
                </a:lnTo>
                <a:lnTo>
                  <a:pt x="72" y="297"/>
                </a:lnTo>
                <a:lnTo>
                  <a:pt x="72" y="296"/>
                </a:lnTo>
                <a:lnTo>
                  <a:pt x="71" y="295"/>
                </a:lnTo>
                <a:lnTo>
                  <a:pt x="71" y="294"/>
                </a:lnTo>
                <a:lnTo>
                  <a:pt x="70" y="294"/>
                </a:lnTo>
                <a:lnTo>
                  <a:pt x="70" y="293"/>
                </a:lnTo>
                <a:lnTo>
                  <a:pt x="70" y="292"/>
                </a:lnTo>
                <a:lnTo>
                  <a:pt x="70" y="291"/>
                </a:lnTo>
                <a:lnTo>
                  <a:pt x="70" y="290"/>
                </a:lnTo>
                <a:lnTo>
                  <a:pt x="70" y="289"/>
                </a:lnTo>
                <a:lnTo>
                  <a:pt x="69" y="288"/>
                </a:lnTo>
                <a:lnTo>
                  <a:pt x="69" y="288"/>
                </a:lnTo>
                <a:lnTo>
                  <a:pt x="69" y="287"/>
                </a:lnTo>
                <a:lnTo>
                  <a:pt x="69" y="286"/>
                </a:lnTo>
                <a:lnTo>
                  <a:pt x="69" y="285"/>
                </a:lnTo>
                <a:lnTo>
                  <a:pt x="69" y="284"/>
                </a:lnTo>
                <a:lnTo>
                  <a:pt x="69" y="284"/>
                </a:lnTo>
                <a:lnTo>
                  <a:pt x="69" y="283"/>
                </a:lnTo>
                <a:lnTo>
                  <a:pt x="69" y="282"/>
                </a:lnTo>
                <a:lnTo>
                  <a:pt x="69" y="281"/>
                </a:lnTo>
                <a:lnTo>
                  <a:pt x="69" y="281"/>
                </a:lnTo>
                <a:lnTo>
                  <a:pt x="69" y="280"/>
                </a:lnTo>
                <a:lnTo>
                  <a:pt x="69" y="279"/>
                </a:lnTo>
                <a:lnTo>
                  <a:pt x="68" y="279"/>
                </a:lnTo>
                <a:lnTo>
                  <a:pt x="68" y="278"/>
                </a:lnTo>
                <a:lnTo>
                  <a:pt x="68" y="277"/>
                </a:lnTo>
                <a:lnTo>
                  <a:pt x="67" y="277"/>
                </a:lnTo>
                <a:lnTo>
                  <a:pt x="67" y="276"/>
                </a:lnTo>
                <a:lnTo>
                  <a:pt x="67" y="275"/>
                </a:lnTo>
                <a:lnTo>
                  <a:pt x="67" y="274"/>
                </a:lnTo>
                <a:lnTo>
                  <a:pt x="67" y="274"/>
                </a:lnTo>
                <a:lnTo>
                  <a:pt x="67" y="272"/>
                </a:lnTo>
                <a:lnTo>
                  <a:pt x="67" y="271"/>
                </a:lnTo>
                <a:lnTo>
                  <a:pt x="67" y="270"/>
                </a:lnTo>
                <a:lnTo>
                  <a:pt x="68" y="270"/>
                </a:lnTo>
                <a:lnTo>
                  <a:pt x="68" y="269"/>
                </a:lnTo>
                <a:lnTo>
                  <a:pt x="68" y="268"/>
                </a:lnTo>
                <a:lnTo>
                  <a:pt x="69" y="268"/>
                </a:lnTo>
                <a:lnTo>
                  <a:pt x="69" y="267"/>
                </a:lnTo>
                <a:lnTo>
                  <a:pt x="70" y="266"/>
                </a:lnTo>
                <a:lnTo>
                  <a:pt x="70" y="265"/>
                </a:lnTo>
                <a:lnTo>
                  <a:pt x="70" y="265"/>
                </a:lnTo>
                <a:lnTo>
                  <a:pt x="71" y="264"/>
                </a:lnTo>
                <a:lnTo>
                  <a:pt x="72" y="264"/>
                </a:lnTo>
                <a:lnTo>
                  <a:pt x="72" y="263"/>
                </a:lnTo>
                <a:lnTo>
                  <a:pt x="71" y="263"/>
                </a:lnTo>
                <a:lnTo>
                  <a:pt x="71" y="263"/>
                </a:lnTo>
                <a:lnTo>
                  <a:pt x="71" y="262"/>
                </a:lnTo>
                <a:lnTo>
                  <a:pt x="72" y="261"/>
                </a:lnTo>
                <a:lnTo>
                  <a:pt x="72" y="260"/>
                </a:lnTo>
                <a:lnTo>
                  <a:pt x="71" y="260"/>
                </a:lnTo>
                <a:lnTo>
                  <a:pt x="71" y="259"/>
                </a:lnTo>
                <a:lnTo>
                  <a:pt x="71" y="258"/>
                </a:lnTo>
                <a:lnTo>
                  <a:pt x="71" y="257"/>
                </a:lnTo>
                <a:lnTo>
                  <a:pt x="71" y="256"/>
                </a:lnTo>
                <a:lnTo>
                  <a:pt x="71" y="255"/>
                </a:lnTo>
                <a:lnTo>
                  <a:pt x="71" y="254"/>
                </a:lnTo>
                <a:lnTo>
                  <a:pt x="71" y="253"/>
                </a:lnTo>
                <a:lnTo>
                  <a:pt x="71" y="253"/>
                </a:lnTo>
                <a:lnTo>
                  <a:pt x="71" y="252"/>
                </a:lnTo>
                <a:lnTo>
                  <a:pt x="71" y="251"/>
                </a:lnTo>
                <a:lnTo>
                  <a:pt x="71" y="250"/>
                </a:lnTo>
                <a:lnTo>
                  <a:pt x="71" y="250"/>
                </a:lnTo>
                <a:lnTo>
                  <a:pt x="71" y="249"/>
                </a:lnTo>
                <a:lnTo>
                  <a:pt x="71" y="248"/>
                </a:lnTo>
                <a:lnTo>
                  <a:pt x="70" y="247"/>
                </a:lnTo>
                <a:lnTo>
                  <a:pt x="70" y="246"/>
                </a:lnTo>
                <a:lnTo>
                  <a:pt x="70" y="246"/>
                </a:lnTo>
                <a:lnTo>
                  <a:pt x="70" y="245"/>
                </a:lnTo>
                <a:lnTo>
                  <a:pt x="70" y="244"/>
                </a:lnTo>
                <a:lnTo>
                  <a:pt x="70" y="243"/>
                </a:lnTo>
                <a:lnTo>
                  <a:pt x="71" y="243"/>
                </a:lnTo>
                <a:lnTo>
                  <a:pt x="71" y="242"/>
                </a:lnTo>
                <a:lnTo>
                  <a:pt x="71" y="241"/>
                </a:lnTo>
                <a:lnTo>
                  <a:pt x="71" y="240"/>
                </a:lnTo>
                <a:lnTo>
                  <a:pt x="71" y="239"/>
                </a:lnTo>
                <a:lnTo>
                  <a:pt x="72" y="239"/>
                </a:lnTo>
                <a:lnTo>
                  <a:pt x="72" y="239"/>
                </a:lnTo>
                <a:lnTo>
                  <a:pt x="72" y="238"/>
                </a:lnTo>
                <a:lnTo>
                  <a:pt x="72" y="237"/>
                </a:lnTo>
                <a:lnTo>
                  <a:pt x="73" y="237"/>
                </a:lnTo>
                <a:lnTo>
                  <a:pt x="73" y="236"/>
                </a:lnTo>
                <a:lnTo>
                  <a:pt x="73" y="236"/>
                </a:lnTo>
                <a:lnTo>
                  <a:pt x="73" y="235"/>
                </a:lnTo>
                <a:lnTo>
                  <a:pt x="73" y="235"/>
                </a:lnTo>
                <a:lnTo>
                  <a:pt x="73" y="234"/>
                </a:lnTo>
                <a:lnTo>
                  <a:pt x="73" y="233"/>
                </a:lnTo>
                <a:lnTo>
                  <a:pt x="74" y="232"/>
                </a:lnTo>
                <a:lnTo>
                  <a:pt x="74" y="232"/>
                </a:lnTo>
                <a:lnTo>
                  <a:pt x="74" y="231"/>
                </a:lnTo>
                <a:lnTo>
                  <a:pt x="75" y="231"/>
                </a:lnTo>
                <a:lnTo>
                  <a:pt x="75" y="230"/>
                </a:lnTo>
                <a:lnTo>
                  <a:pt x="75" y="229"/>
                </a:lnTo>
                <a:lnTo>
                  <a:pt x="76" y="229"/>
                </a:lnTo>
                <a:lnTo>
                  <a:pt x="76" y="229"/>
                </a:lnTo>
                <a:lnTo>
                  <a:pt x="76" y="228"/>
                </a:lnTo>
                <a:lnTo>
                  <a:pt x="77" y="227"/>
                </a:lnTo>
                <a:lnTo>
                  <a:pt x="77" y="226"/>
                </a:lnTo>
                <a:lnTo>
                  <a:pt x="77" y="226"/>
                </a:lnTo>
                <a:lnTo>
                  <a:pt x="78" y="225"/>
                </a:lnTo>
                <a:lnTo>
                  <a:pt x="79" y="224"/>
                </a:lnTo>
                <a:lnTo>
                  <a:pt x="79" y="223"/>
                </a:lnTo>
                <a:lnTo>
                  <a:pt x="80" y="222"/>
                </a:lnTo>
                <a:lnTo>
                  <a:pt x="80" y="222"/>
                </a:lnTo>
                <a:lnTo>
                  <a:pt x="80" y="221"/>
                </a:lnTo>
                <a:lnTo>
                  <a:pt x="80" y="220"/>
                </a:lnTo>
                <a:lnTo>
                  <a:pt x="81" y="219"/>
                </a:lnTo>
                <a:lnTo>
                  <a:pt x="81" y="219"/>
                </a:lnTo>
                <a:lnTo>
                  <a:pt x="81" y="218"/>
                </a:lnTo>
                <a:lnTo>
                  <a:pt x="82" y="217"/>
                </a:lnTo>
                <a:lnTo>
                  <a:pt x="82" y="216"/>
                </a:lnTo>
                <a:lnTo>
                  <a:pt x="82" y="215"/>
                </a:lnTo>
                <a:lnTo>
                  <a:pt x="83" y="215"/>
                </a:lnTo>
                <a:lnTo>
                  <a:pt x="83" y="214"/>
                </a:lnTo>
                <a:lnTo>
                  <a:pt x="83" y="213"/>
                </a:lnTo>
                <a:lnTo>
                  <a:pt x="83" y="212"/>
                </a:lnTo>
                <a:lnTo>
                  <a:pt x="83" y="212"/>
                </a:lnTo>
                <a:lnTo>
                  <a:pt x="83" y="211"/>
                </a:lnTo>
                <a:lnTo>
                  <a:pt x="83" y="210"/>
                </a:lnTo>
                <a:lnTo>
                  <a:pt x="83" y="209"/>
                </a:lnTo>
                <a:lnTo>
                  <a:pt x="83" y="208"/>
                </a:lnTo>
                <a:lnTo>
                  <a:pt x="83" y="207"/>
                </a:lnTo>
                <a:lnTo>
                  <a:pt x="82" y="207"/>
                </a:lnTo>
                <a:lnTo>
                  <a:pt x="82" y="206"/>
                </a:lnTo>
                <a:lnTo>
                  <a:pt x="81" y="205"/>
                </a:lnTo>
                <a:lnTo>
                  <a:pt x="81" y="205"/>
                </a:lnTo>
                <a:lnTo>
                  <a:pt x="81" y="204"/>
                </a:lnTo>
                <a:lnTo>
                  <a:pt x="80" y="203"/>
                </a:lnTo>
                <a:lnTo>
                  <a:pt x="80" y="202"/>
                </a:lnTo>
                <a:lnTo>
                  <a:pt x="80" y="201"/>
                </a:lnTo>
                <a:lnTo>
                  <a:pt x="80" y="201"/>
                </a:lnTo>
                <a:lnTo>
                  <a:pt x="80" y="200"/>
                </a:lnTo>
                <a:lnTo>
                  <a:pt x="79" y="200"/>
                </a:lnTo>
                <a:lnTo>
                  <a:pt x="79" y="199"/>
                </a:lnTo>
                <a:lnTo>
                  <a:pt x="79" y="198"/>
                </a:lnTo>
                <a:lnTo>
                  <a:pt x="79" y="197"/>
                </a:lnTo>
                <a:lnTo>
                  <a:pt x="78" y="195"/>
                </a:lnTo>
                <a:lnTo>
                  <a:pt x="78" y="195"/>
                </a:lnTo>
                <a:lnTo>
                  <a:pt x="78" y="194"/>
                </a:lnTo>
                <a:lnTo>
                  <a:pt x="78" y="193"/>
                </a:lnTo>
                <a:lnTo>
                  <a:pt x="78" y="192"/>
                </a:lnTo>
                <a:lnTo>
                  <a:pt x="78" y="191"/>
                </a:lnTo>
                <a:lnTo>
                  <a:pt x="78" y="191"/>
                </a:lnTo>
                <a:lnTo>
                  <a:pt x="77" y="189"/>
                </a:lnTo>
                <a:lnTo>
                  <a:pt x="77" y="188"/>
                </a:lnTo>
                <a:lnTo>
                  <a:pt x="77" y="187"/>
                </a:lnTo>
                <a:lnTo>
                  <a:pt x="77" y="186"/>
                </a:lnTo>
                <a:lnTo>
                  <a:pt x="77" y="185"/>
                </a:lnTo>
                <a:lnTo>
                  <a:pt x="77" y="184"/>
                </a:lnTo>
                <a:lnTo>
                  <a:pt x="77" y="184"/>
                </a:lnTo>
                <a:lnTo>
                  <a:pt x="77" y="183"/>
                </a:lnTo>
                <a:lnTo>
                  <a:pt x="77" y="183"/>
                </a:lnTo>
                <a:lnTo>
                  <a:pt x="77" y="182"/>
                </a:lnTo>
                <a:lnTo>
                  <a:pt x="77" y="181"/>
                </a:lnTo>
                <a:lnTo>
                  <a:pt x="77" y="181"/>
                </a:lnTo>
                <a:lnTo>
                  <a:pt x="77" y="180"/>
                </a:lnTo>
                <a:lnTo>
                  <a:pt x="77" y="179"/>
                </a:lnTo>
                <a:lnTo>
                  <a:pt x="77" y="177"/>
                </a:lnTo>
                <a:lnTo>
                  <a:pt x="77" y="177"/>
                </a:lnTo>
                <a:lnTo>
                  <a:pt x="77" y="176"/>
                </a:lnTo>
                <a:lnTo>
                  <a:pt x="77" y="175"/>
                </a:lnTo>
                <a:lnTo>
                  <a:pt x="76" y="174"/>
                </a:lnTo>
                <a:lnTo>
                  <a:pt x="76" y="174"/>
                </a:lnTo>
                <a:lnTo>
                  <a:pt x="75" y="173"/>
                </a:lnTo>
                <a:lnTo>
                  <a:pt x="74" y="173"/>
                </a:lnTo>
                <a:lnTo>
                  <a:pt x="74" y="172"/>
                </a:lnTo>
                <a:lnTo>
                  <a:pt x="73" y="171"/>
                </a:lnTo>
                <a:lnTo>
                  <a:pt x="73" y="170"/>
                </a:lnTo>
                <a:lnTo>
                  <a:pt x="72" y="168"/>
                </a:lnTo>
                <a:lnTo>
                  <a:pt x="72" y="167"/>
                </a:lnTo>
                <a:lnTo>
                  <a:pt x="72" y="167"/>
                </a:lnTo>
                <a:lnTo>
                  <a:pt x="71" y="167"/>
                </a:lnTo>
                <a:lnTo>
                  <a:pt x="70" y="166"/>
                </a:lnTo>
                <a:lnTo>
                  <a:pt x="70" y="165"/>
                </a:lnTo>
                <a:lnTo>
                  <a:pt x="70" y="164"/>
                </a:lnTo>
                <a:lnTo>
                  <a:pt x="70" y="164"/>
                </a:lnTo>
                <a:lnTo>
                  <a:pt x="70" y="163"/>
                </a:lnTo>
                <a:lnTo>
                  <a:pt x="70" y="162"/>
                </a:lnTo>
                <a:lnTo>
                  <a:pt x="70" y="160"/>
                </a:lnTo>
                <a:lnTo>
                  <a:pt x="70" y="160"/>
                </a:lnTo>
                <a:lnTo>
                  <a:pt x="70" y="159"/>
                </a:lnTo>
                <a:lnTo>
                  <a:pt x="70" y="158"/>
                </a:lnTo>
                <a:lnTo>
                  <a:pt x="69" y="157"/>
                </a:lnTo>
                <a:lnTo>
                  <a:pt x="68" y="157"/>
                </a:lnTo>
                <a:lnTo>
                  <a:pt x="67" y="157"/>
                </a:lnTo>
                <a:lnTo>
                  <a:pt x="66" y="156"/>
                </a:lnTo>
                <a:lnTo>
                  <a:pt x="66" y="155"/>
                </a:lnTo>
                <a:lnTo>
                  <a:pt x="66" y="154"/>
                </a:lnTo>
                <a:lnTo>
                  <a:pt x="63" y="143"/>
                </a:lnTo>
                <a:lnTo>
                  <a:pt x="63" y="143"/>
                </a:lnTo>
                <a:lnTo>
                  <a:pt x="62" y="142"/>
                </a:lnTo>
                <a:lnTo>
                  <a:pt x="62" y="141"/>
                </a:lnTo>
                <a:lnTo>
                  <a:pt x="61" y="140"/>
                </a:lnTo>
                <a:lnTo>
                  <a:pt x="61" y="139"/>
                </a:lnTo>
                <a:lnTo>
                  <a:pt x="59" y="139"/>
                </a:lnTo>
                <a:lnTo>
                  <a:pt x="59" y="138"/>
                </a:lnTo>
                <a:lnTo>
                  <a:pt x="59" y="138"/>
                </a:lnTo>
                <a:lnTo>
                  <a:pt x="59" y="137"/>
                </a:lnTo>
                <a:lnTo>
                  <a:pt x="59" y="136"/>
                </a:lnTo>
                <a:lnTo>
                  <a:pt x="58" y="136"/>
                </a:lnTo>
                <a:lnTo>
                  <a:pt x="57" y="135"/>
                </a:lnTo>
                <a:lnTo>
                  <a:pt x="57" y="134"/>
                </a:lnTo>
                <a:lnTo>
                  <a:pt x="57" y="133"/>
                </a:lnTo>
                <a:lnTo>
                  <a:pt x="56" y="133"/>
                </a:lnTo>
                <a:lnTo>
                  <a:pt x="56" y="133"/>
                </a:lnTo>
                <a:lnTo>
                  <a:pt x="55" y="133"/>
                </a:lnTo>
                <a:lnTo>
                  <a:pt x="54" y="133"/>
                </a:lnTo>
                <a:lnTo>
                  <a:pt x="54" y="132"/>
                </a:lnTo>
                <a:lnTo>
                  <a:pt x="52" y="132"/>
                </a:lnTo>
                <a:lnTo>
                  <a:pt x="51" y="131"/>
                </a:lnTo>
                <a:lnTo>
                  <a:pt x="51" y="130"/>
                </a:lnTo>
                <a:lnTo>
                  <a:pt x="51" y="129"/>
                </a:lnTo>
                <a:lnTo>
                  <a:pt x="51" y="129"/>
                </a:lnTo>
                <a:lnTo>
                  <a:pt x="51" y="128"/>
                </a:lnTo>
                <a:lnTo>
                  <a:pt x="51" y="127"/>
                </a:lnTo>
                <a:lnTo>
                  <a:pt x="50" y="126"/>
                </a:lnTo>
                <a:lnTo>
                  <a:pt x="50" y="125"/>
                </a:lnTo>
                <a:lnTo>
                  <a:pt x="49" y="123"/>
                </a:lnTo>
                <a:lnTo>
                  <a:pt x="49" y="122"/>
                </a:lnTo>
                <a:lnTo>
                  <a:pt x="49" y="122"/>
                </a:lnTo>
                <a:lnTo>
                  <a:pt x="48" y="122"/>
                </a:lnTo>
                <a:lnTo>
                  <a:pt x="47" y="122"/>
                </a:lnTo>
                <a:lnTo>
                  <a:pt x="46" y="122"/>
                </a:lnTo>
                <a:lnTo>
                  <a:pt x="45" y="122"/>
                </a:lnTo>
                <a:lnTo>
                  <a:pt x="45" y="122"/>
                </a:lnTo>
                <a:lnTo>
                  <a:pt x="44" y="123"/>
                </a:lnTo>
                <a:lnTo>
                  <a:pt x="44" y="124"/>
                </a:lnTo>
                <a:lnTo>
                  <a:pt x="43" y="125"/>
                </a:lnTo>
                <a:lnTo>
                  <a:pt x="43" y="126"/>
                </a:lnTo>
                <a:lnTo>
                  <a:pt x="42" y="126"/>
                </a:lnTo>
                <a:lnTo>
                  <a:pt x="42" y="125"/>
                </a:lnTo>
                <a:lnTo>
                  <a:pt x="42" y="125"/>
                </a:lnTo>
                <a:lnTo>
                  <a:pt x="41" y="123"/>
                </a:lnTo>
                <a:lnTo>
                  <a:pt x="40" y="122"/>
                </a:lnTo>
                <a:lnTo>
                  <a:pt x="39" y="122"/>
                </a:lnTo>
                <a:lnTo>
                  <a:pt x="38" y="122"/>
                </a:lnTo>
                <a:lnTo>
                  <a:pt x="38" y="121"/>
                </a:lnTo>
                <a:lnTo>
                  <a:pt x="38" y="120"/>
                </a:lnTo>
                <a:lnTo>
                  <a:pt x="38" y="119"/>
                </a:lnTo>
                <a:lnTo>
                  <a:pt x="39" y="119"/>
                </a:lnTo>
                <a:lnTo>
                  <a:pt x="39" y="118"/>
                </a:lnTo>
                <a:lnTo>
                  <a:pt x="39" y="117"/>
                </a:lnTo>
                <a:lnTo>
                  <a:pt x="39" y="116"/>
                </a:lnTo>
                <a:lnTo>
                  <a:pt x="39" y="115"/>
                </a:lnTo>
                <a:lnTo>
                  <a:pt x="38" y="115"/>
                </a:lnTo>
                <a:lnTo>
                  <a:pt x="38" y="115"/>
                </a:lnTo>
                <a:lnTo>
                  <a:pt x="38" y="115"/>
                </a:lnTo>
                <a:lnTo>
                  <a:pt x="37" y="114"/>
                </a:lnTo>
                <a:lnTo>
                  <a:pt x="36" y="114"/>
                </a:lnTo>
                <a:lnTo>
                  <a:pt x="35" y="114"/>
                </a:lnTo>
                <a:lnTo>
                  <a:pt x="34" y="114"/>
                </a:lnTo>
                <a:lnTo>
                  <a:pt x="33" y="114"/>
                </a:lnTo>
                <a:lnTo>
                  <a:pt x="32" y="114"/>
                </a:lnTo>
                <a:lnTo>
                  <a:pt x="31" y="114"/>
                </a:lnTo>
                <a:lnTo>
                  <a:pt x="30" y="114"/>
                </a:lnTo>
                <a:lnTo>
                  <a:pt x="29" y="114"/>
                </a:lnTo>
                <a:lnTo>
                  <a:pt x="28" y="114"/>
                </a:lnTo>
                <a:lnTo>
                  <a:pt x="27" y="114"/>
                </a:lnTo>
                <a:lnTo>
                  <a:pt x="27" y="115"/>
                </a:lnTo>
                <a:lnTo>
                  <a:pt x="27" y="115"/>
                </a:lnTo>
                <a:lnTo>
                  <a:pt x="26" y="115"/>
                </a:lnTo>
                <a:lnTo>
                  <a:pt x="26" y="114"/>
                </a:lnTo>
                <a:lnTo>
                  <a:pt x="25" y="114"/>
                </a:lnTo>
                <a:lnTo>
                  <a:pt x="24" y="114"/>
                </a:lnTo>
                <a:lnTo>
                  <a:pt x="24" y="113"/>
                </a:lnTo>
                <a:lnTo>
                  <a:pt x="24" y="113"/>
                </a:lnTo>
                <a:lnTo>
                  <a:pt x="24" y="112"/>
                </a:lnTo>
                <a:lnTo>
                  <a:pt x="23" y="112"/>
                </a:lnTo>
                <a:lnTo>
                  <a:pt x="21" y="104"/>
                </a:lnTo>
                <a:lnTo>
                  <a:pt x="20" y="103"/>
                </a:lnTo>
                <a:lnTo>
                  <a:pt x="20" y="102"/>
                </a:lnTo>
                <a:lnTo>
                  <a:pt x="19" y="102"/>
                </a:lnTo>
                <a:lnTo>
                  <a:pt x="19" y="102"/>
                </a:lnTo>
                <a:lnTo>
                  <a:pt x="18" y="102"/>
                </a:lnTo>
                <a:lnTo>
                  <a:pt x="17" y="101"/>
                </a:lnTo>
                <a:lnTo>
                  <a:pt x="17" y="100"/>
                </a:lnTo>
                <a:lnTo>
                  <a:pt x="16" y="100"/>
                </a:lnTo>
                <a:lnTo>
                  <a:pt x="16" y="99"/>
                </a:lnTo>
                <a:lnTo>
                  <a:pt x="15" y="99"/>
                </a:lnTo>
                <a:lnTo>
                  <a:pt x="14" y="98"/>
                </a:lnTo>
                <a:lnTo>
                  <a:pt x="14" y="98"/>
                </a:lnTo>
                <a:lnTo>
                  <a:pt x="14" y="97"/>
                </a:lnTo>
                <a:lnTo>
                  <a:pt x="14" y="96"/>
                </a:lnTo>
                <a:lnTo>
                  <a:pt x="15" y="96"/>
                </a:lnTo>
                <a:lnTo>
                  <a:pt x="15" y="95"/>
                </a:lnTo>
                <a:lnTo>
                  <a:pt x="16" y="95"/>
                </a:lnTo>
                <a:lnTo>
                  <a:pt x="16" y="94"/>
                </a:lnTo>
                <a:lnTo>
                  <a:pt x="17" y="94"/>
                </a:lnTo>
                <a:lnTo>
                  <a:pt x="17" y="93"/>
                </a:lnTo>
                <a:lnTo>
                  <a:pt x="17" y="92"/>
                </a:lnTo>
                <a:lnTo>
                  <a:pt x="17" y="91"/>
                </a:lnTo>
                <a:lnTo>
                  <a:pt x="18" y="91"/>
                </a:lnTo>
                <a:lnTo>
                  <a:pt x="18" y="91"/>
                </a:lnTo>
                <a:lnTo>
                  <a:pt x="18" y="90"/>
                </a:lnTo>
                <a:lnTo>
                  <a:pt x="18" y="89"/>
                </a:lnTo>
                <a:lnTo>
                  <a:pt x="18" y="88"/>
                </a:lnTo>
                <a:lnTo>
                  <a:pt x="18" y="88"/>
                </a:lnTo>
                <a:lnTo>
                  <a:pt x="17" y="88"/>
                </a:lnTo>
                <a:lnTo>
                  <a:pt x="16" y="85"/>
                </a:lnTo>
                <a:lnTo>
                  <a:pt x="15" y="84"/>
                </a:lnTo>
                <a:lnTo>
                  <a:pt x="14" y="84"/>
                </a:lnTo>
                <a:lnTo>
                  <a:pt x="13" y="84"/>
                </a:lnTo>
                <a:lnTo>
                  <a:pt x="13" y="83"/>
                </a:lnTo>
                <a:lnTo>
                  <a:pt x="13" y="83"/>
                </a:lnTo>
                <a:lnTo>
                  <a:pt x="12" y="82"/>
                </a:lnTo>
                <a:lnTo>
                  <a:pt x="12" y="81"/>
                </a:lnTo>
                <a:lnTo>
                  <a:pt x="11" y="81"/>
                </a:lnTo>
                <a:lnTo>
                  <a:pt x="11" y="80"/>
                </a:lnTo>
                <a:lnTo>
                  <a:pt x="10" y="80"/>
                </a:lnTo>
                <a:lnTo>
                  <a:pt x="10" y="79"/>
                </a:lnTo>
                <a:lnTo>
                  <a:pt x="10" y="78"/>
                </a:lnTo>
                <a:lnTo>
                  <a:pt x="10" y="77"/>
                </a:lnTo>
                <a:lnTo>
                  <a:pt x="11" y="77"/>
                </a:lnTo>
                <a:lnTo>
                  <a:pt x="12" y="77"/>
                </a:lnTo>
                <a:lnTo>
                  <a:pt x="13" y="77"/>
                </a:lnTo>
                <a:lnTo>
                  <a:pt x="13" y="76"/>
                </a:lnTo>
                <a:lnTo>
                  <a:pt x="13" y="75"/>
                </a:lnTo>
                <a:lnTo>
                  <a:pt x="13" y="74"/>
                </a:lnTo>
                <a:lnTo>
                  <a:pt x="13" y="74"/>
                </a:lnTo>
                <a:lnTo>
                  <a:pt x="13" y="73"/>
                </a:lnTo>
                <a:lnTo>
                  <a:pt x="13" y="72"/>
                </a:lnTo>
                <a:lnTo>
                  <a:pt x="13" y="71"/>
                </a:lnTo>
                <a:lnTo>
                  <a:pt x="12" y="71"/>
                </a:lnTo>
                <a:lnTo>
                  <a:pt x="11" y="70"/>
                </a:lnTo>
                <a:lnTo>
                  <a:pt x="10" y="69"/>
                </a:lnTo>
                <a:lnTo>
                  <a:pt x="10" y="68"/>
                </a:lnTo>
                <a:lnTo>
                  <a:pt x="10" y="67"/>
                </a:lnTo>
                <a:lnTo>
                  <a:pt x="9" y="67"/>
                </a:lnTo>
                <a:lnTo>
                  <a:pt x="9" y="67"/>
                </a:lnTo>
                <a:lnTo>
                  <a:pt x="9" y="66"/>
                </a:lnTo>
                <a:lnTo>
                  <a:pt x="9" y="65"/>
                </a:lnTo>
                <a:lnTo>
                  <a:pt x="9" y="64"/>
                </a:lnTo>
                <a:lnTo>
                  <a:pt x="9" y="64"/>
                </a:lnTo>
                <a:lnTo>
                  <a:pt x="10" y="63"/>
                </a:lnTo>
                <a:lnTo>
                  <a:pt x="10" y="62"/>
                </a:lnTo>
                <a:lnTo>
                  <a:pt x="10" y="60"/>
                </a:lnTo>
                <a:lnTo>
                  <a:pt x="10" y="60"/>
                </a:lnTo>
                <a:lnTo>
                  <a:pt x="10" y="60"/>
                </a:lnTo>
                <a:lnTo>
                  <a:pt x="10" y="59"/>
                </a:lnTo>
                <a:lnTo>
                  <a:pt x="6" y="37"/>
                </a:lnTo>
                <a:lnTo>
                  <a:pt x="6" y="33"/>
                </a:lnTo>
                <a:lnTo>
                  <a:pt x="0" y="4"/>
                </a:lnTo>
                <a:lnTo>
                  <a:pt x="1" y="4"/>
                </a:lnTo>
                <a:lnTo>
                  <a:pt x="3" y="4"/>
                </a:lnTo>
                <a:lnTo>
                  <a:pt x="3" y="3"/>
                </a:lnTo>
                <a:lnTo>
                  <a:pt x="3" y="3"/>
                </a:lnTo>
                <a:lnTo>
                  <a:pt x="4" y="3"/>
                </a:lnTo>
                <a:lnTo>
                  <a:pt x="5" y="3"/>
                </a:lnTo>
                <a:lnTo>
                  <a:pt x="6" y="3"/>
                </a:lnTo>
                <a:lnTo>
                  <a:pt x="6" y="3"/>
                </a:lnTo>
                <a:lnTo>
                  <a:pt x="8" y="2"/>
                </a:lnTo>
                <a:lnTo>
                  <a:pt x="9" y="2"/>
                </a:lnTo>
                <a:lnTo>
                  <a:pt x="10" y="2"/>
                </a:lnTo>
                <a:lnTo>
                  <a:pt x="11" y="2"/>
                </a:lnTo>
                <a:lnTo>
                  <a:pt x="13" y="2"/>
                </a:lnTo>
                <a:lnTo>
                  <a:pt x="13" y="2"/>
                </a:lnTo>
                <a:lnTo>
                  <a:pt x="15" y="2"/>
                </a:lnTo>
                <a:lnTo>
                  <a:pt x="16" y="2"/>
                </a:lnTo>
                <a:lnTo>
                  <a:pt x="17" y="2"/>
                </a:lnTo>
                <a:lnTo>
                  <a:pt x="17" y="2"/>
                </a:lnTo>
                <a:lnTo>
                  <a:pt x="18" y="2"/>
                </a:lnTo>
                <a:lnTo>
                  <a:pt x="18" y="1"/>
                </a:lnTo>
                <a:lnTo>
                  <a:pt x="19" y="1"/>
                </a:lnTo>
                <a:lnTo>
                  <a:pt x="20" y="1"/>
                </a:lnTo>
                <a:lnTo>
                  <a:pt x="21" y="1"/>
                </a:lnTo>
                <a:lnTo>
                  <a:pt x="22" y="1"/>
                </a:lnTo>
                <a:lnTo>
                  <a:pt x="24" y="1"/>
                </a:lnTo>
                <a:lnTo>
                  <a:pt x="24" y="1"/>
                </a:lnTo>
                <a:lnTo>
                  <a:pt x="25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8" y="1"/>
                </a:lnTo>
                <a:lnTo>
                  <a:pt x="29" y="1"/>
                </a:lnTo>
                <a:lnTo>
                  <a:pt x="30" y="1"/>
                </a:lnTo>
                <a:lnTo>
                  <a:pt x="31" y="0"/>
                </a:lnTo>
                <a:lnTo>
                  <a:pt x="31" y="0"/>
                </a:lnTo>
                <a:lnTo>
                  <a:pt x="32" y="0"/>
                </a:lnTo>
                <a:lnTo>
                  <a:pt x="34" y="0"/>
                </a:lnTo>
                <a:lnTo>
                  <a:pt x="34" y="0"/>
                </a:lnTo>
                <a:lnTo>
                  <a:pt x="35" y="0"/>
                </a:lnTo>
                <a:lnTo>
                  <a:pt x="36" y="0"/>
                </a:lnTo>
                <a:lnTo>
                  <a:pt x="37" y="0"/>
                </a:ln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40" y="0"/>
                </a:lnTo>
                <a:lnTo>
                  <a:pt x="41" y="0"/>
                </a:lnTo>
                <a:lnTo>
                  <a:pt x="42" y="0"/>
                </a:lnTo>
                <a:lnTo>
                  <a:pt x="45" y="0"/>
                </a:lnTo>
                <a:lnTo>
                  <a:pt x="46" y="0"/>
                </a:lnTo>
                <a:lnTo>
                  <a:pt x="47" y="0"/>
                </a:lnTo>
                <a:lnTo>
                  <a:pt x="48" y="0"/>
                </a:lnTo>
                <a:lnTo>
                  <a:pt x="49" y="0"/>
                </a:lnTo>
                <a:lnTo>
                  <a:pt x="50" y="0"/>
                </a:lnTo>
                <a:lnTo>
                  <a:pt x="51" y="0"/>
                </a:lnTo>
                <a:lnTo>
                  <a:pt x="52" y="0"/>
                </a:lnTo>
                <a:close/>
                <a:moveTo>
                  <a:pt x="671" y="844"/>
                </a:moveTo>
                <a:lnTo>
                  <a:pt x="672" y="844"/>
                </a:lnTo>
                <a:lnTo>
                  <a:pt x="672" y="845"/>
                </a:lnTo>
                <a:lnTo>
                  <a:pt x="671" y="845"/>
                </a:lnTo>
                <a:lnTo>
                  <a:pt x="671" y="845"/>
                </a:lnTo>
                <a:lnTo>
                  <a:pt x="671" y="845"/>
                </a:lnTo>
                <a:lnTo>
                  <a:pt x="671" y="844"/>
                </a:lnTo>
                <a:close/>
                <a:moveTo>
                  <a:pt x="373" y="780"/>
                </a:moveTo>
                <a:lnTo>
                  <a:pt x="373" y="779"/>
                </a:lnTo>
                <a:lnTo>
                  <a:pt x="373" y="780"/>
                </a:lnTo>
                <a:close/>
                <a:moveTo>
                  <a:pt x="329" y="706"/>
                </a:moveTo>
                <a:lnTo>
                  <a:pt x="329" y="705"/>
                </a:lnTo>
                <a:lnTo>
                  <a:pt x="328" y="705"/>
                </a:lnTo>
                <a:lnTo>
                  <a:pt x="329" y="705"/>
                </a:lnTo>
                <a:lnTo>
                  <a:pt x="329" y="706"/>
                </a:lnTo>
                <a:close/>
                <a:moveTo>
                  <a:pt x="231" y="654"/>
                </a:moveTo>
                <a:lnTo>
                  <a:pt x="231" y="652"/>
                </a:lnTo>
                <a:lnTo>
                  <a:pt x="231" y="650"/>
                </a:lnTo>
                <a:lnTo>
                  <a:pt x="231" y="648"/>
                </a:lnTo>
                <a:lnTo>
                  <a:pt x="231" y="647"/>
                </a:lnTo>
                <a:lnTo>
                  <a:pt x="231" y="645"/>
                </a:lnTo>
                <a:lnTo>
                  <a:pt x="233" y="649"/>
                </a:lnTo>
                <a:lnTo>
                  <a:pt x="231" y="654"/>
                </a:lnTo>
                <a:close/>
                <a:moveTo>
                  <a:pt x="228" y="639"/>
                </a:moveTo>
                <a:lnTo>
                  <a:pt x="226" y="636"/>
                </a:lnTo>
                <a:lnTo>
                  <a:pt x="225" y="635"/>
                </a:lnTo>
                <a:lnTo>
                  <a:pt x="225" y="635"/>
                </a:lnTo>
                <a:lnTo>
                  <a:pt x="224" y="633"/>
                </a:lnTo>
                <a:lnTo>
                  <a:pt x="224" y="632"/>
                </a:lnTo>
                <a:lnTo>
                  <a:pt x="224" y="631"/>
                </a:lnTo>
                <a:lnTo>
                  <a:pt x="223" y="629"/>
                </a:lnTo>
                <a:lnTo>
                  <a:pt x="222" y="628"/>
                </a:lnTo>
                <a:lnTo>
                  <a:pt x="220" y="628"/>
                </a:lnTo>
                <a:lnTo>
                  <a:pt x="220" y="628"/>
                </a:lnTo>
                <a:lnTo>
                  <a:pt x="219" y="626"/>
                </a:lnTo>
                <a:lnTo>
                  <a:pt x="217" y="625"/>
                </a:lnTo>
                <a:lnTo>
                  <a:pt x="217" y="624"/>
                </a:lnTo>
                <a:lnTo>
                  <a:pt x="216" y="622"/>
                </a:lnTo>
                <a:lnTo>
                  <a:pt x="220" y="625"/>
                </a:lnTo>
                <a:lnTo>
                  <a:pt x="224" y="631"/>
                </a:lnTo>
                <a:lnTo>
                  <a:pt x="228" y="639"/>
                </a:lnTo>
                <a:close/>
                <a:moveTo>
                  <a:pt x="214" y="620"/>
                </a:moveTo>
                <a:lnTo>
                  <a:pt x="213" y="619"/>
                </a:lnTo>
                <a:lnTo>
                  <a:pt x="213" y="618"/>
                </a:lnTo>
                <a:lnTo>
                  <a:pt x="212" y="616"/>
                </a:lnTo>
                <a:lnTo>
                  <a:pt x="211" y="615"/>
                </a:lnTo>
                <a:lnTo>
                  <a:pt x="214" y="620"/>
                </a:lnTo>
                <a:close/>
                <a:moveTo>
                  <a:pt x="208" y="613"/>
                </a:moveTo>
                <a:lnTo>
                  <a:pt x="208" y="614"/>
                </a:lnTo>
                <a:lnTo>
                  <a:pt x="207" y="614"/>
                </a:lnTo>
                <a:lnTo>
                  <a:pt x="207" y="615"/>
                </a:lnTo>
                <a:lnTo>
                  <a:pt x="206" y="615"/>
                </a:lnTo>
                <a:lnTo>
                  <a:pt x="206" y="614"/>
                </a:lnTo>
                <a:lnTo>
                  <a:pt x="206" y="614"/>
                </a:lnTo>
                <a:lnTo>
                  <a:pt x="206" y="612"/>
                </a:lnTo>
                <a:lnTo>
                  <a:pt x="205" y="612"/>
                </a:lnTo>
                <a:lnTo>
                  <a:pt x="205" y="611"/>
                </a:lnTo>
                <a:lnTo>
                  <a:pt x="206" y="614"/>
                </a:lnTo>
                <a:lnTo>
                  <a:pt x="208" y="613"/>
                </a:lnTo>
                <a:close/>
                <a:moveTo>
                  <a:pt x="581" y="800"/>
                </a:moveTo>
                <a:lnTo>
                  <a:pt x="583" y="797"/>
                </a:lnTo>
                <a:lnTo>
                  <a:pt x="585" y="802"/>
                </a:lnTo>
                <a:lnTo>
                  <a:pt x="581" y="800"/>
                </a:lnTo>
                <a:close/>
                <a:moveTo>
                  <a:pt x="462" y="817"/>
                </a:moveTo>
                <a:lnTo>
                  <a:pt x="458" y="812"/>
                </a:lnTo>
                <a:lnTo>
                  <a:pt x="458" y="810"/>
                </a:lnTo>
                <a:lnTo>
                  <a:pt x="462" y="809"/>
                </a:lnTo>
                <a:lnTo>
                  <a:pt x="467" y="814"/>
                </a:lnTo>
                <a:lnTo>
                  <a:pt x="469" y="811"/>
                </a:lnTo>
                <a:lnTo>
                  <a:pt x="472" y="811"/>
                </a:lnTo>
                <a:lnTo>
                  <a:pt x="472" y="813"/>
                </a:lnTo>
                <a:lnTo>
                  <a:pt x="471" y="819"/>
                </a:lnTo>
                <a:lnTo>
                  <a:pt x="473" y="832"/>
                </a:lnTo>
                <a:lnTo>
                  <a:pt x="472" y="836"/>
                </a:lnTo>
                <a:lnTo>
                  <a:pt x="469" y="841"/>
                </a:lnTo>
                <a:lnTo>
                  <a:pt x="466" y="840"/>
                </a:lnTo>
                <a:lnTo>
                  <a:pt x="467" y="834"/>
                </a:lnTo>
                <a:lnTo>
                  <a:pt x="466" y="831"/>
                </a:lnTo>
                <a:lnTo>
                  <a:pt x="456" y="828"/>
                </a:lnTo>
                <a:lnTo>
                  <a:pt x="449" y="826"/>
                </a:lnTo>
                <a:lnTo>
                  <a:pt x="444" y="824"/>
                </a:lnTo>
                <a:lnTo>
                  <a:pt x="444" y="822"/>
                </a:lnTo>
                <a:lnTo>
                  <a:pt x="448" y="820"/>
                </a:lnTo>
                <a:lnTo>
                  <a:pt x="450" y="819"/>
                </a:lnTo>
                <a:lnTo>
                  <a:pt x="452" y="820"/>
                </a:lnTo>
                <a:lnTo>
                  <a:pt x="456" y="819"/>
                </a:lnTo>
                <a:lnTo>
                  <a:pt x="461" y="822"/>
                </a:lnTo>
                <a:lnTo>
                  <a:pt x="462" y="819"/>
                </a:lnTo>
                <a:lnTo>
                  <a:pt x="462" y="817"/>
                </a:lnTo>
                <a:close/>
                <a:moveTo>
                  <a:pt x="601" y="825"/>
                </a:moveTo>
                <a:lnTo>
                  <a:pt x="606" y="825"/>
                </a:lnTo>
                <a:lnTo>
                  <a:pt x="608" y="829"/>
                </a:lnTo>
                <a:lnTo>
                  <a:pt x="611" y="830"/>
                </a:lnTo>
                <a:lnTo>
                  <a:pt x="615" y="835"/>
                </a:lnTo>
                <a:lnTo>
                  <a:pt x="617" y="836"/>
                </a:lnTo>
                <a:lnTo>
                  <a:pt x="620" y="839"/>
                </a:lnTo>
                <a:lnTo>
                  <a:pt x="619" y="842"/>
                </a:lnTo>
                <a:lnTo>
                  <a:pt x="622" y="842"/>
                </a:lnTo>
                <a:lnTo>
                  <a:pt x="625" y="839"/>
                </a:lnTo>
                <a:lnTo>
                  <a:pt x="627" y="839"/>
                </a:lnTo>
                <a:lnTo>
                  <a:pt x="626" y="845"/>
                </a:lnTo>
                <a:lnTo>
                  <a:pt x="629" y="844"/>
                </a:lnTo>
                <a:lnTo>
                  <a:pt x="633" y="844"/>
                </a:lnTo>
                <a:lnTo>
                  <a:pt x="637" y="849"/>
                </a:lnTo>
                <a:lnTo>
                  <a:pt x="643" y="849"/>
                </a:lnTo>
                <a:lnTo>
                  <a:pt x="647" y="846"/>
                </a:lnTo>
                <a:lnTo>
                  <a:pt x="651" y="846"/>
                </a:lnTo>
                <a:lnTo>
                  <a:pt x="651" y="847"/>
                </a:lnTo>
                <a:lnTo>
                  <a:pt x="649" y="852"/>
                </a:lnTo>
                <a:lnTo>
                  <a:pt x="652" y="852"/>
                </a:lnTo>
                <a:lnTo>
                  <a:pt x="654" y="853"/>
                </a:lnTo>
                <a:lnTo>
                  <a:pt x="660" y="852"/>
                </a:lnTo>
                <a:lnTo>
                  <a:pt x="662" y="852"/>
                </a:lnTo>
                <a:lnTo>
                  <a:pt x="662" y="855"/>
                </a:lnTo>
                <a:lnTo>
                  <a:pt x="661" y="857"/>
                </a:lnTo>
                <a:lnTo>
                  <a:pt x="655" y="859"/>
                </a:lnTo>
                <a:lnTo>
                  <a:pt x="650" y="860"/>
                </a:lnTo>
                <a:lnTo>
                  <a:pt x="636" y="854"/>
                </a:lnTo>
                <a:lnTo>
                  <a:pt x="633" y="854"/>
                </a:lnTo>
                <a:lnTo>
                  <a:pt x="627" y="856"/>
                </a:lnTo>
                <a:lnTo>
                  <a:pt x="623" y="855"/>
                </a:lnTo>
                <a:lnTo>
                  <a:pt x="621" y="856"/>
                </a:lnTo>
                <a:lnTo>
                  <a:pt x="618" y="861"/>
                </a:lnTo>
                <a:lnTo>
                  <a:pt x="616" y="862"/>
                </a:lnTo>
                <a:lnTo>
                  <a:pt x="609" y="859"/>
                </a:lnTo>
                <a:lnTo>
                  <a:pt x="608" y="857"/>
                </a:lnTo>
                <a:lnTo>
                  <a:pt x="609" y="854"/>
                </a:lnTo>
                <a:lnTo>
                  <a:pt x="605" y="854"/>
                </a:lnTo>
                <a:lnTo>
                  <a:pt x="601" y="858"/>
                </a:lnTo>
                <a:lnTo>
                  <a:pt x="597" y="858"/>
                </a:lnTo>
                <a:lnTo>
                  <a:pt x="594" y="856"/>
                </a:lnTo>
                <a:lnTo>
                  <a:pt x="585" y="856"/>
                </a:lnTo>
                <a:lnTo>
                  <a:pt x="582" y="854"/>
                </a:lnTo>
                <a:lnTo>
                  <a:pt x="581" y="850"/>
                </a:lnTo>
                <a:lnTo>
                  <a:pt x="579" y="850"/>
                </a:lnTo>
                <a:lnTo>
                  <a:pt x="578" y="849"/>
                </a:lnTo>
                <a:lnTo>
                  <a:pt x="579" y="845"/>
                </a:lnTo>
                <a:lnTo>
                  <a:pt x="581" y="840"/>
                </a:lnTo>
                <a:lnTo>
                  <a:pt x="581" y="837"/>
                </a:lnTo>
                <a:lnTo>
                  <a:pt x="584" y="832"/>
                </a:lnTo>
                <a:lnTo>
                  <a:pt x="586" y="829"/>
                </a:lnTo>
                <a:lnTo>
                  <a:pt x="591" y="828"/>
                </a:lnTo>
                <a:lnTo>
                  <a:pt x="594" y="831"/>
                </a:lnTo>
                <a:lnTo>
                  <a:pt x="597" y="835"/>
                </a:lnTo>
                <a:lnTo>
                  <a:pt x="601" y="833"/>
                </a:lnTo>
                <a:lnTo>
                  <a:pt x="601" y="825"/>
                </a:lnTo>
                <a:close/>
                <a:moveTo>
                  <a:pt x="480" y="880"/>
                </a:moveTo>
                <a:lnTo>
                  <a:pt x="486" y="874"/>
                </a:lnTo>
                <a:lnTo>
                  <a:pt x="488" y="873"/>
                </a:lnTo>
                <a:lnTo>
                  <a:pt x="488" y="881"/>
                </a:lnTo>
                <a:lnTo>
                  <a:pt x="486" y="882"/>
                </a:lnTo>
                <a:lnTo>
                  <a:pt x="480" y="880"/>
                </a:lnTo>
                <a:close/>
                <a:moveTo>
                  <a:pt x="501" y="898"/>
                </a:moveTo>
                <a:lnTo>
                  <a:pt x="502" y="895"/>
                </a:lnTo>
                <a:lnTo>
                  <a:pt x="507" y="893"/>
                </a:lnTo>
                <a:lnTo>
                  <a:pt x="508" y="890"/>
                </a:lnTo>
                <a:lnTo>
                  <a:pt x="511" y="887"/>
                </a:lnTo>
                <a:lnTo>
                  <a:pt x="514" y="888"/>
                </a:lnTo>
                <a:lnTo>
                  <a:pt x="515" y="890"/>
                </a:lnTo>
                <a:lnTo>
                  <a:pt x="511" y="896"/>
                </a:lnTo>
                <a:lnTo>
                  <a:pt x="513" y="899"/>
                </a:lnTo>
                <a:lnTo>
                  <a:pt x="511" y="901"/>
                </a:lnTo>
                <a:lnTo>
                  <a:pt x="509" y="901"/>
                </a:lnTo>
                <a:lnTo>
                  <a:pt x="505" y="902"/>
                </a:lnTo>
                <a:lnTo>
                  <a:pt x="502" y="901"/>
                </a:lnTo>
                <a:lnTo>
                  <a:pt x="501" y="898"/>
                </a:lnTo>
                <a:close/>
                <a:moveTo>
                  <a:pt x="514" y="908"/>
                </a:moveTo>
                <a:lnTo>
                  <a:pt x="521" y="908"/>
                </a:lnTo>
                <a:lnTo>
                  <a:pt x="529" y="908"/>
                </a:lnTo>
                <a:lnTo>
                  <a:pt x="526" y="911"/>
                </a:lnTo>
                <a:lnTo>
                  <a:pt x="525" y="915"/>
                </a:lnTo>
                <a:lnTo>
                  <a:pt x="526" y="920"/>
                </a:lnTo>
                <a:lnTo>
                  <a:pt x="523" y="920"/>
                </a:lnTo>
                <a:lnTo>
                  <a:pt x="515" y="916"/>
                </a:lnTo>
                <a:lnTo>
                  <a:pt x="516" y="920"/>
                </a:lnTo>
                <a:lnTo>
                  <a:pt x="511" y="919"/>
                </a:lnTo>
                <a:lnTo>
                  <a:pt x="505" y="923"/>
                </a:lnTo>
                <a:lnTo>
                  <a:pt x="503" y="924"/>
                </a:lnTo>
                <a:lnTo>
                  <a:pt x="501" y="922"/>
                </a:lnTo>
                <a:lnTo>
                  <a:pt x="504" y="919"/>
                </a:lnTo>
                <a:lnTo>
                  <a:pt x="506" y="915"/>
                </a:lnTo>
                <a:lnTo>
                  <a:pt x="508" y="912"/>
                </a:lnTo>
                <a:lnTo>
                  <a:pt x="511" y="911"/>
                </a:lnTo>
                <a:lnTo>
                  <a:pt x="514" y="908"/>
                </a:lnTo>
                <a:close/>
                <a:moveTo>
                  <a:pt x="550" y="959"/>
                </a:moveTo>
                <a:lnTo>
                  <a:pt x="552" y="959"/>
                </a:lnTo>
                <a:lnTo>
                  <a:pt x="553" y="961"/>
                </a:lnTo>
                <a:lnTo>
                  <a:pt x="556" y="969"/>
                </a:lnTo>
                <a:lnTo>
                  <a:pt x="560" y="973"/>
                </a:lnTo>
                <a:lnTo>
                  <a:pt x="560" y="978"/>
                </a:lnTo>
                <a:lnTo>
                  <a:pt x="562" y="982"/>
                </a:lnTo>
                <a:lnTo>
                  <a:pt x="557" y="985"/>
                </a:lnTo>
                <a:lnTo>
                  <a:pt x="556" y="988"/>
                </a:lnTo>
                <a:lnTo>
                  <a:pt x="553" y="991"/>
                </a:lnTo>
                <a:lnTo>
                  <a:pt x="557" y="993"/>
                </a:lnTo>
                <a:lnTo>
                  <a:pt x="553" y="1000"/>
                </a:lnTo>
                <a:lnTo>
                  <a:pt x="553" y="1007"/>
                </a:lnTo>
                <a:lnTo>
                  <a:pt x="550" y="1004"/>
                </a:lnTo>
                <a:lnTo>
                  <a:pt x="549" y="1001"/>
                </a:lnTo>
                <a:lnTo>
                  <a:pt x="548" y="998"/>
                </a:lnTo>
                <a:lnTo>
                  <a:pt x="545" y="998"/>
                </a:lnTo>
                <a:lnTo>
                  <a:pt x="541" y="996"/>
                </a:lnTo>
                <a:lnTo>
                  <a:pt x="539" y="996"/>
                </a:lnTo>
                <a:lnTo>
                  <a:pt x="534" y="985"/>
                </a:lnTo>
                <a:lnTo>
                  <a:pt x="532" y="983"/>
                </a:lnTo>
                <a:lnTo>
                  <a:pt x="529" y="983"/>
                </a:lnTo>
                <a:lnTo>
                  <a:pt x="525" y="987"/>
                </a:lnTo>
                <a:lnTo>
                  <a:pt x="522" y="987"/>
                </a:lnTo>
                <a:lnTo>
                  <a:pt x="525" y="980"/>
                </a:lnTo>
                <a:lnTo>
                  <a:pt x="522" y="977"/>
                </a:lnTo>
                <a:lnTo>
                  <a:pt x="531" y="975"/>
                </a:lnTo>
                <a:lnTo>
                  <a:pt x="538" y="969"/>
                </a:lnTo>
                <a:lnTo>
                  <a:pt x="542" y="970"/>
                </a:lnTo>
                <a:lnTo>
                  <a:pt x="546" y="971"/>
                </a:lnTo>
                <a:lnTo>
                  <a:pt x="548" y="969"/>
                </a:lnTo>
                <a:lnTo>
                  <a:pt x="550" y="966"/>
                </a:lnTo>
                <a:lnTo>
                  <a:pt x="549" y="962"/>
                </a:lnTo>
                <a:lnTo>
                  <a:pt x="550" y="959"/>
                </a:lnTo>
                <a:close/>
                <a:moveTo>
                  <a:pt x="648" y="994"/>
                </a:moveTo>
                <a:lnTo>
                  <a:pt x="651" y="1000"/>
                </a:lnTo>
                <a:lnTo>
                  <a:pt x="645" y="999"/>
                </a:lnTo>
                <a:lnTo>
                  <a:pt x="644" y="996"/>
                </a:lnTo>
                <a:lnTo>
                  <a:pt x="646" y="993"/>
                </a:lnTo>
                <a:lnTo>
                  <a:pt x="648" y="994"/>
                </a:lnTo>
                <a:close/>
                <a:moveTo>
                  <a:pt x="658" y="1005"/>
                </a:moveTo>
                <a:lnTo>
                  <a:pt x="662" y="1007"/>
                </a:lnTo>
                <a:lnTo>
                  <a:pt x="662" y="1009"/>
                </a:lnTo>
                <a:lnTo>
                  <a:pt x="661" y="1012"/>
                </a:lnTo>
                <a:lnTo>
                  <a:pt x="658" y="1011"/>
                </a:lnTo>
                <a:lnTo>
                  <a:pt x="656" y="1007"/>
                </a:lnTo>
                <a:lnTo>
                  <a:pt x="658" y="1005"/>
                </a:lnTo>
                <a:close/>
                <a:moveTo>
                  <a:pt x="665" y="1007"/>
                </a:moveTo>
                <a:lnTo>
                  <a:pt x="665" y="1006"/>
                </a:lnTo>
                <a:lnTo>
                  <a:pt x="673" y="1006"/>
                </a:lnTo>
                <a:lnTo>
                  <a:pt x="674" y="1007"/>
                </a:lnTo>
                <a:lnTo>
                  <a:pt x="667" y="1009"/>
                </a:lnTo>
                <a:lnTo>
                  <a:pt x="665" y="1007"/>
                </a:lnTo>
                <a:close/>
                <a:moveTo>
                  <a:pt x="687" y="1009"/>
                </a:moveTo>
                <a:lnTo>
                  <a:pt x="689" y="1008"/>
                </a:lnTo>
                <a:lnTo>
                  <a:pt x="690" y="1011"/>
                </a:lnTo>
                <a:lnTo>
                  <a:pt x="691" y="1016"/>
                </a:lnTo>
                <a:lnTo>
                  <a:pt x="688" y="1014"/>
                </a:lnTo>
                <a:lnTo>
                  <a:pt x="687" y="1012"/>
                </a:lnTo>
                <a:lnTo>
                  <a:pt x="687" y="1009"/>
                </a:lnTo>
                <a:close/>
                <a:moveTo>
                  <a:pt x="479" y="842"/>
                </a:moveTo>
                <a:lnTo>
                  <a:pt x="477" y="840"/>
                </a:lnTo>
                <a:lnTo>
                  <a:pt x="481" y="837"/>
                </a:lnTo>
                <a:lnTo>
                  <a:pt x="484" y="837"/>
                </a:lnTo>
                <a:lnTo>
                  <a:pt x="485" y="839"/>
                </a:lnTo>
                <a:lnTo>
                  <a:pt x="485" y="842"/>
                </a:lnTo>
                <a:lnTo>
                  <a:pt x="483" y="842"/>
                </a:lnTo>
                <a:lnTo>
                  <a:pt x="479" y="842"/>
                </a:lnTo>
                <a:close/>
                <a:moveTo>
                  <a:pt x="676" y="1253"/>
                </a:moveTo>
                <a:lnTo>
                  <a:pt x="677" y="1251"/>
                </a:lnTo>
                <a:lnTo>
                  <a:pt x="680" y="1248"/>
                </a:lnTo>
                <a:lnTo>
                  <a:pt x="681" y="1252"/>
                </a:lnTo>
                <a:lnTo>
                  <a:pt x="679" y="1255"/>
                </a:lnTo>
                <a:lnTo>
                  <a:pt x="677" y="1255"/>
                </a:lnTo>
                <a:lnTo>
                  <a:pt x="676" y="1253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DFD24CD3-F224-45B1-A034-21249AAD86C3}"/>
              </a:ext>
            </a:extLst>
          </p:cNvPr>
          <p:cNvSpPr>
            <a:spLocks/>
          </p:cNvSpPr>
          <p:nvPr/>
        </p:nvSpPr>
        <p:spPr bwMode="auto">
          <a:xfrm>
            <a:off x="4879209" y="4905042"/>
            <a:ext cx="46038" cy="85725"/>
          </a:xfrm>
          <a:custGeom>
            <a:avLst/>
            <a:gdLst>
              <a:gd name="T0" fmla="*/ 25 w 29"/>
              <a:gd name="T1" fmla="*/ 1 h 54"/>
              <a:gd name="T2" fmla="*/ 25 w 29"/>
              <a:gd name="T3" fmla="*/ 2 h 54"/>
              <a:gd name="T4" fmla="*/ 25 w 29"/>
              <a:gd name="T5" fmla="*/ 3 h 54"/>
              <a:gd name="T6" fmla="*/ 25 w 29"/>
              <a:gd name="T7" fmla="*/ 3 h 54"/>
              <a:gd name="T8" fmla="*/ 25 w 29"/>
              <a:gd name="T9" fmla="*/ 3 h 54"/>
              <a:gd name="T10" fmla="*/ 26 w 29"/>
              <a:gd name="T11" fmla="*/ 5 h 54"/>
              <a:gd name="T12" fmla="*/ 27 w 29"/>
              <a:gd name="T13" fmla="*/ 6 h 54"/>
              <a:gd name="T14" fmla="*/ 27 w 29"/>
              <a:gd name="T15" fmla="*/ 6 h 54"/>
              <a:gd name="T16" fmla="*/ 27 w 29"/>
              <a:gd name="T17" fmla="*/ 8 h 54"/>
              <a:gd name="T18" fmla="*/ 27 w 29"/>
              <a:gd name="T19" fmla="*/ 8 h 54"/>
              <a:gd name="T20" fmla="*/ 26 w 29"/>
              <a:gd name="T21" fmla="*/ 10 h 54"/>
              <a:gd name="T22" fmla="*/ 26 w 29"/>
              <a:gd name="T23" fmla="*/ 10 h 54"/>
              <a:gd name="T24" fmla="*/ 25 w 29"/>
              <a:gd name="T25" fmla="*/ 10 h 54"/>
              <a:gd name="T26" fmla="*/ 25 w 29"/>
              <a:gd name="T27" fmla="*/ 11 h 54"/>
              <a:gd name="T28" fmla="*/ 25 w 29"/>
              <a:gd name="T29" fmla="*/ 11 h 54"/>
              <a:gd name="T30" fmla="*/ 27 w 29"/>
              <a:gd name="T31" fmla="*/ 13 h 54"/>
              <a:gd name="T32" fmla="*/ 27 w 29"/>
              <a:gd name="T33" fmla="*/ 13 h 54"/>
              <a:gd name="T34" fmla="*/ 28 w 29"/>
              <a:gd name="T35" fmla="*/ 13 h 54"/>
              <a:gd name="T36" fmla="*/ 28 w 29"/>
              <a:gd name="T37" fmla="*/ 13 h 54"/>
              <a:gd name="T38" fmla="*/ 29 w 29"/>
              <a:gd name="T39" fmla="*/ 14 h 54"/>
              <a:gd name="T40" fmla="*/ 28 w 29"/>
              <a:gd name="T41" fmla="*/ 16 h 54"/>
              <a:gd name="T42" fmla="*/ 28 w 29"/>
              <a:gd name="T43" fmla="*/ 17 h 54"/>
              <a:gd name="T44" fmla="*/ 26 w 29"/>
              <a:gd name="T45" fmla="*/ 18 h 54"/>
              <a:gd name="T46" fmla="*/ 25 w 29"/>
              <a:gd name="T47" fmla="*/ 20 h 54"/>
              <a:gd name="T48" fmla="*/ 24 w 29"/>
              <a:gd name="T49" fmla="*/ 22 h 54"/>
              <a:gd name="T50" fmla="*/ 22 w 29"/>
              <a:gd name="T51" fmla="*/ 24 h 54"/>
              <a:gd name="T52" fmla="*/ 21 w 29"/>
              <a:gd name="T53" fmla="*/ 25 h 54"/>
              <a:gd name="T54" fmla="*/ 20 w 29"/>
              <a:gd name="T55" fmla="*/ 27 h 54"/>
              <a:gd name="T56" fmla="*/ 18 w 29"/>
              <a:gd name="T57" fmla="*/ 28 h 54"/>
              <a:gd name="T58" fmla="*/ 18 w 29"/>
              <a:gd name="T59" fmla="*/ 29 h 54"/>
              <a:gd name="T60" fmla="*/ 17 w 29"/>
              <a:gd name="T61" fmla="*/ 30 h 54"/>
              <a:gd name="T62" fmla="*/ 15 w 29"/>
              <a:gd name="T63" fmla="*/ 33 h 54"/>
              <a:gd name="T64" fmla="*/ 14 w 29"/>
              <a:gd name="T65" fmla="*/ 34 h 54"/>
              <a:gd name="T66" fmla="*/ 13 w 29"/>
              <a:gd name="T67" fmla="*/ 36 h 54"/>
              <a:gd name="T68" fmla="*/ 11 w 29"/>
              <a:gd name="T69" fmla="*/ 37 h 54"/>
              <a:gd name="T70" fmla="*/ 11 w 29"/>
              <a:gd name="T71" fmla="*/ 38 h 54"/>
              <a:gd name="T72" fmla="*/ 10 w 29"/>
              <a:gd name="T73" fmla="*/ 40 h 54"/>
              <a:gd name="T74" fmla="*/ 10 w 29"/>
              <a:gd name="T75" fmla="*/ 41 h 54"/>
              <a:gd name="T76" fmla="*/ 9 w 29"/>
              <a:gd name="T77" fmla="*/ 43 h 54"/>
              <a:gd name="T78" fmla="*/ 9 w 29"/>
              <a:gd name="T79" fmla="*/ 44 h 54"/>
              <a:gd name="T80" fmla="*/ 8 w 29"/>
              <a:gd name="T81" fmla="*/ 45 h 54"/>
              <a:gd name="T82" fmla="*/ 8 w 29"/>
              <a:gd name="T83" fmla="*/ 46 h 54"/>
              <a:gd name="T84" fmla="*/ 8 w 29"/>
              <a:gd name="T85" fmla="*/ 48 h 54"/>
              <a:gd name="T86" fmla="*/ 7 w 29"/>
              <a:gd name="T87" fmla="*/ 48 h 54"/>
              <a:gd name="T88" fmla="*/ 7 w 29"/>
              <a:gd name="T89" fmla="*/ 49 h 54"/>
              <a:gd name="T90" fmla="*/ 7 w 29"/>
              <a:gd name="T91" fmla="*/ 51 h 54"/>
              <a:gd name="T92" fmla="*/ 7 w 29"/>
              <a:gd name="T93" fmla="*/ 51 h 54"/>
              <a:gd name="T94" fmla="*/ 7 w 29"/>
              <a:gd name="T95" fmla="*/ 52 h 54"/>
              <a:gd name="T96" fmla="*/ 7 w 29"/>
              <a:gd name="T97" fmla="*/ 54 h 54"/>
              <a:gd name="T98" fmla="*/ 6 w 29"/>
              <a:gd name="T99" fmla="*/ 54 h 54"/>
              <a:gd name="T100" fmla="*/ 5 w 29"/>
              <a:gd name="T101" fmla="*/ 54 h 54"/>
              <a:gd name="T102" fmla="*/ 4 w 29"/>
              <a:gd name="T103" fmla="*/ 53 h 54"/>
              <a:gd name="T104" fmla="*/ 4 w 29"/>
              <a:gd name="T105" fmla="*/ 52 h 54"/>
              <a:gd name="T106" fmla="*/ 3 w 29"/>
              <a:gd name="T107" fmla="*/ 51 h 54"/>
              <a:gd name="T108" fmla="*/ 2 w 29"/>
              <a:gd name="T109" fmla="*/ 51 h 54"/>
              <a:gd name="T110" fmla="*/ 1 w 29"/>
              <a:gd name="T111" fmla="*/ 50 h 54"/>
              <a:gd name="T112" fmla="*/ 2 w 29"/>
              <a:gd name="T113" fmla="*/ 42 h 54"/>
              <a:gd name="T114" fmla="*/ 11 w 29"/>
              <a:gd name="T115" fmla="*/ 29 h 54"/>
              <a:gd name="T116" fmla="*/ 11 w 29"/>
              <a:gd name="T117" fmla="*/ 17 h 54"/>
              <a:gd name="T118" fmla="*/ 15 w 29"/>
              <a:gd name="T119" fmla="*/ 8 h 54"/>
              <a:gd name="T120" fmla="*/ 25 w 29"/>
              <a:gd name="T121" fmla="*/ 10 h 54"/>
              <a:gd name="T122" fmla="*/ 23 w 29"/>
              <a:gd name="T123" fmla="*/ 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" h="54">
                <a:moveTo>
                  <a:pt x="25" y="0"/>
                </a:moveTo>
                <a:lnTo>
                  <a:pt x="25" y="1"/>
                </a:lnTo>
                <a:lnTo>
                  <a:pt x="25" y="1"/>
                </a:lnTo>
                <a:lnTo>
                  <a:pt x="25" y="2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6" y="4"/>
                </a:lnTo>
                <a:lnTo>
                  <a:pt x="26" y="5"/>
                </a:lnTo>
                <a:lnTo>
                  <a:pt x="26" y="5"/>
                </a:lnTo>
                <a:lnTo>
                  <a:pt x="27" y="6"/>
                </a:lnTo>
                <a:lnTo>
                  <a:pt x="27" y="6"/>
                </a:lnTo>
                <a:lnTo>
                  <a:pt x="27" y="6"/>
                </a:lnTo>
                <a:lnTo>
                  <a:pt x="27" y="7"/>
                </a:lnTo>
                <a:lnTo>
                  <a:pt x="27" y="8"/>
                </a:lnTo>
                <a:lnTo>
                  <a:pt x="27" y="8"/>
                </a:lnTo>
                <a:lnTo>
                  <a:pt x="27" y="8"/>
                </a:lnTo>
                <a:lnTo>
                  <a:pt x="26" y="9"/>
                </a:lnTo>
                <a:lnTo>
                  <a:pt x="26" y="10"/>
                </a:lnTo>
                <a:lnTo>
                  <a:pt x="26" y="10"/>
                </a:lnTo>
                <a:lnTo>
                  <a:pt x="26" y="10"/>
                </a:lnTo>
                <a:lnTo>
                  <a:pt x="25" y="10"/>
                </a:lnTo>
                <a:lnTo>
                  <a:pt x="25" y="10"/>
                </a:lnTo>
                <a:lnTo>
                  <a:pt x="25" y="11"/>
                </a:lnTo>
                <a:lnTo>
                  <a:pt x="25" y="11"/>
                </a:lnTo>
                <a:lnTo>
                  <a:pt x="25" y="11"/>
                </a:lnTo>
                <a:lnTo>
                  <a:pt x="25" y="11"/>
                </a:lnTo>
                <a:lnTo>
                  <a:pt x="26" y="12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4"/>
                </a:lnTo>
                <a:lnTo>
                  <a:pt x="29" y="14"/>
                </a:lnTo>
                <a:lnTo>
                  <a:pt x="29" y="14"/>
                </a:lnTo>
                <a:lnTo>
                  <a:pt x="28" y="16"/>
                </a:lnTo>
                <a:lnTo>
                  <a:pt x="28" y="17"/>
                </a:lnTo>
                <a:lnTo>
                  <a:pt x="28" y="17"/>
                </a:lnTo>
                <a:lnTo>
                  <a:pt x="27" y="17"/>
                </a:lnTo>
                <a:lnTo>
                  <a:pt x="26" y="18"/>
                </a:lnTo>
                <a:lnTo>
                  <a:pt x="25" y="20"/>
                </a:lnTo>
                <a:lnTo>
                  <a:pt x="25" y="20"/>
                </a:lnTo>
                <a:lnTo>
                  <a:pt x="25" y="21"/>
                </a:lnTo>
                <a:lnTo>
                  <a:pt x="24" y="22"/>
                </a:lnTo>
                <a:lnTo>
                  <a:pt x="23" y="23"/>
                </a:lnTo>
                <a:lnTo>
                  <a:pt x="22" y="24"/>
                </a:lnTo>
                <a:lnTo>
                  <a:pt x="21" y="25"/>
                </a:lnTo>
                <a:lnTo>
                  <a:pt x="21" y="25"/>
                </a:lnTo>
                <a:lnTo>
                  <a:pt x="21" y="26"/>
                </a:lnTo>
                <a:lnTo>
                  <a:pt x="20" y="27"/>
                </a:lnTo>
                <a:lnTo>
                  <a:pt x="19" y="27"/>
                </a:lnTo>
                <a:lnTo>
                  <a:pt x="18" y="28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7" y="30"/>
                </a:lnTo>
                <a:lnTo>
                  <a:pt x="16" y="31"/>
                </a:lnTo>
                <a:lnTo>
                  <a:pt x="15" y="33"/>
                </a:lnTo>
                <a:lnTo>
                  <a:pt x="14" y="33"/>
                </a:lnTo>
                <a:lnTo>
                  <a:pt x="14" y="34"/>
                </a:lnTo>
                <a:lnTo>
                  <a:pt x="14" y="34"/>
                </a:lnTo>
                <a:lnTo>
                  <a:pt x="13" y="36"/>
                </a:lnTo>
                <a:lnTo>
                  <a:pt x="12" y="37"/>
                </a:lnTo>
                <a:lnTo>
                  <a:pt x="11" y="37"/>
                </a:lnTo>
                <a:lnTo>
                  <a:pt x="11" y="38"/>
                </a:lnTo>
                <a:lnTo>
                  <a:pt x="11" y="38"/>
                </a:lnTo>
                <a:lnTo>
                  <a:pt x="11" y="39"/>
                </a:lnTo>
                <a:lnTo>
                  <a:pt x="10" y="40"/>
                </a:lnTo>
                <a:lnTo>
                  <a:pt x="10" y="41"/>
                </a:lnTo>
                <a:lnTo>
                  <a:pt x="10" y="41"/>
                </a:lnTo>
                <a:lnTo>
                  <a:pt x="9" y="43"/>
                </a:lnTo>
                <a:lnTo>
                  <a:pt x="9" y="43"/>
                </a:lnTo>
                <a:lnTo>
                  <a:pt x="9" y="44"/>
                </a:lnTo>
                <a:lnTo>
                  <a:pt x="9" y="44"/>
                </a:lnTo>
                <a:lnTo>
                  <a:pt x="8" y="45"/>
                </a:lnTo>
                <a:lnTo>
                  <a:pt x="8" y="45"/>
                </a:lnTo>
                <a:lnTo>
                  <a:pt x="8" y="45"/>
                </a:lnTo>
                <a:lnTo>
                  <a:pt x="8" y="46"/>
                </a:lnTo>
                <a:lnTo>
                  <a:pt x="8" y="47"/>
                </a:lnTo>
                <a:lnTo>
                  <a:pt x="8" y="48"/>
                </a:lnTo>
                <a:lnTo>
                  <a:pt x="8" y="48"/>
                </a:lnTo>
                <a:lnTo>
                  <a:pt x="7" y="48"/>
                </a:lnTo>
                <a:lnTo>
                  <a:pt x="7" y="49"/>
                </a:lnTo>
                <a:lnTo>
                  <a:pt x="7" y="49"/>
                </a:lnTo>
                <a:lnTo>
                  <a:pt x="7" y="50"/>
                </a:lnTo>
                <a:lnTo>
                  <a:pt x="7" y="51"/>
                </a:lnTo>
                <a:lnTo>
                  <a:pt x="7" y="51"/>
                </a:lnTo>
                <a:lnTo>
                  <a:pt x="7" y="51"/>
                </a:lnTo>
                <a:lnTo>
                  <a:pt x="7" y="51"/>
                </a:lnTo>
                <a:lnTo>
                  <a:pt x="7" y="52"/>
                </a:lnTo>
                <a:lnTo>
                  <a:pt x="7" y="54"/>
                </a:lnTo>
                <a:lnTo>
                  <a:pt x="7" y="54"/>
                </a:lnTo>
                <a:lnTo>
                  <a:pt x="6" y="54"/>
                </a:lnTo>
                <a:lnTo>
                  <a:pt x="6" y="54"/>
                </a:lnTo>
                <a:lnTo>
                  <a:pt x="6" y="54"/>
                </a:lnTo>
                <a:lnTo>
                  <a:pt x="5" y="54"/>
                </a:lnTo>
                <a:lnTo>
                  <a:pt x="5" y="53"/>
                </a:lnTo>
                <a:lnTo>
                  <a:pt x="4" y="53"/>
                </a:lnTo>
                <a:lnTo>
                  <a:pt x="4" y="52"/>
                </a:lnTo>
                <a:lnTo>
                  <a:pt x="4" y="52"/>
                </a:lnTo>
                <a:lnTo>
                  <a:pt x="4" y="52"/>
                </a:lnTo>
                <a:lnTo>
                  <a:pt x="3" y="51"/>
                </a:lnTo>
                <a:lnTo>
                  <a:pt x="2" y="51"/>
                </a:lnTo>
                <a:lnTo>
                  <a:pt x="2" y="51"/>
                </a:lnTo>
                <a:lnTo>
                  <a:pt x="1" y="51"/>
                </a:lnTo>
                <a:lnTo>
                  <a:pt x="1" y="50"/>
                </a:lnTo>
                <a:lnTo>
                  <a:pt x="0" y="47"/>
                </a:lnTo>
                <a:lnTo>
                  <a:pt x="2" y="42"/>
                </a:lnTo>
                <a:lnTo>
                  <a:pt x="10" y="32"/>
                </a:lnTo>
                <a:lnTo>
                  <a:pt x="11" y="29"/>
                </a:lnTo>
                <a:lnTo>
                  <a:pt x="10" y="21"/>
                </a:lnTo>
                <a:lnTo>
                  <a:pt x="11" y="17"/>
                </a:lnTo>
                <a:lnTo>
                  <a:pt x="13" y="13"/>
                </a:lnTo>
                <a:lnTo>
                  <a:pt x="15" y="8"/>
                </a:lnTo>
                <a:lnTo>
                  <a:pt x="18" y="6"/>
                </a:lnTo>
                <a:lnTo>
                  <a:pt x="25" y="10"/>
                </a:lnTo>
                <a:lnTo>
                  <a:pt x="25" y="6"/>
                </a:lnTo>
                <a:lnTo>
                  <a:pt x="23" y="1"/>
                </a:lnTo>
                <a:lnTo>
                  <a:pt x="25" y="0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1BFD46D6-4B7A-4659-888B-A653F4D21FD1}"/>
              </a:ext>
            </a:extLst>
          </p:cNvPr>
          <p:cNvSpPr>
            <a:spLocks/>
          </p:cNvSpPr>
          <p:nvPr/>
        </p:nvSpPr>
        <p:spPr bwMode="auto">
          <a:xfrm>
            <a:off x="4768084" y="4805029"/>
            <a:ext cx="153988" cy="179387"/>
          </a:xfrm>
          <a:custGeom>
            <a:avLst/>
            <a:gdLst>
              <a:gd name="T0" fmla="*/ 56 w 97"/>
              <a:gd name="T1" fmla="*/ 0 h 113"/>
              <a:gd name="T2" fmla="*/ 60 w 97"/>
              <a:gd name="T3" fmla="*/ 4 h 113"/>
              <a:gd name="T4" fmla="*/ 60 w 97"/>
              <a:gd name="T5" fmla="*/ 11 h 113"/>
              <a:gd name="T6" fmla="*/ 63 w 97"/>
              <a:gd name="T7" fmla="*/ 11 h 113"/>
              <a:gd name="T8" fmla="*/ 67 w 97"/>
              <a:gd name="T9" fmla="*/ 13 h 113"/>
              <a:gd name="T10" fmla="*/ 68 w 97"/>
              <a:gd name="T11" fmla="*/ 17 h 113"/>
              <a:gd name="T12" fmla="*/ 74 w 97"/>
              <a:gd name="T13" fmla="*/ 18 h 113"/>
              <a:gd name="T14" fmla="*/ 76 w 97"/>
              <a:gd name="T15" fmla="*/ 21 h 113"/>
              <a:gd name="T16" fmla="*/ 77 w 97"/>
              <a:gd name="T17" fmla="*/ 25 h 113"/>
              <a:gd name="T18" fmla="*/ 79 w 97"/>
              <a:gd name="T19" fmla="*/ 29 h 113"/>
              <a:gd name="T20" fmla="*/ 80 w 97"/>
              <a:gd name="T21" fmla="*/ 35 h 113"/>
              <a:gd name="T22" fmla="*/ 79 w 97"/>
              <a:gd name="T23" fmla="*/ 39 h 113"/>
              <a:gd name="T24" fmla="*/ 81 w 97"/>
              <a:gd name="T25" fmla="*/ 42 h 113"/>
              <a:gd name="T26" fmla="*/ 81 w 97"/>
              <a:gd name="T27" fmla="*/ 47 h 113"/>
              <a:gd name="T28" fmla="*/ 88 w 97"/>
              <a:gd name="T29" fmla="*/ 47 h 113"/>
              <a:gd name="T30" fmla="*/ 92 w 97"/>
              <a:gd name="T31" fmla="*/ 49 h 113"/>
              <a:gd name="T32" fmla="*/ 96 w 97"/>
              <a:gd name="T33" fmla="*/ 52 h 113"/>
              <a:gd name="T34" fmla="*/ 95 w 97"/>
              <a:gd name="T35" fmla="*/ 57 h 113"/>
              <a:gd name="T36" fmla="*/ 95 w 97"/>
              <a:gd name="T37" fmla="*/ 62 h 113"/>
              <a:gd name="T38" fmla="*/ 85 w 97"/>
              <a:gd name="T39" fmla="*/ 71 h 113"/>
              <a:gd name="T40" fmla="*/ 70 w 97"/>
              <a:gd name="T41" fmla="*/ 110 h 113"/>
              <a:gd name="T42" fmla="*/ 67 w 97"/>
              <a:gd name="T43" fmla="*/ 111 h 113"/>
              <a:gd name="T44" fmla="*/ 64 w 97"/>
              <a:gd name="T45" fmla="*/ 107 h 113"/>
              <a:gd name="T46" fmla="*/ 63 w 97"/>
              <a:gd name="T47" fmla="*/ 101 h 113"/>
              <a:gd name="T48" fmla="*/ 60 w 97"/>
              <a:gd name="T49" fmla="*/ 97 h 113"/>
              <a:gd name="T50" fmla="*/ 57 w 97"/>
              <a:gd name="T51" fmla="*/ 92 h 113"/>
              <a:gd name="T52" fmla="*/ 54 w 97"/>
              <a:gd name="T53" fmla="*/ 88 h 113"/>
              <a:gd name="T54" fmla="*/ 50 w 97"/>
              <a:gd name="T55" fmla="*/ 86 h 113"/>
              <a:gd name="T56" fmla="*/ 46 w 97"/>
              <a:gd name="T57" fmla="*/ 83 h 113"/>
              <a:gd name="T58" fmla="*/ 42 w 97"/>
              <a:gd name="T59" fmla="*/ 79 h 113"/>
              <a:gd name="T60" fmla="*/ 38 w 97"/>
              <a:gd name="T61" fmla="*/ 79 h 113"/>
              <a:gd name="T62" fmla="*/ 32 w 97"/>
              <a:gd name="T63" fmla="*/ 80 h 113"/>
              <a:gd name="T64" fmla="*/ 28 w 97"/>
              <a:gd name="T65" fmla="*/ 81 h 113"/>
              <a:gd name="T66" fmla="*/ 24 w 97"/>
              <a:gd name="T67" fmla="*/ 82 h 113"/>
              <a:gd name="T68" fmla="*/ 18 w 97"/>
              <a:gd name="T69" fmla="*/ 81 h 113"/>
              <a:gd name="T70" fmla="*/ 15 w 97"/>
              <a:gd name="T71" fmla="*/ 76 h 113"/>
              <a:gd name="T72" fmla="*/ 13 w 97"/>
              <a:gd name="T73" fmla="*/ 72 h 113"/>
              <a:gd name="T74" fmla="*/ 11 w 97"/>
              <a:gd name="T75" fmla="*/ 66 h 113"/>
              <a:gd name="T76" fmla="*/ 7 w 97"/>
              <a:gd name="T77" fmla="*/ 65 h 113"/>
              <a:gd name="T78" fmla="*/ 4 w 97"/>
              <a:gd name="T79" fmla="*/ 62 h 113"/>
              <a:gd name="T80" fmla="*/ 0 w 97"/>
              <a:gd name="T81" fmla="*/ 59 h 113"/>
              <a:gd name="T82" fmla="*/ 2 w 97"/>
              <a:gd name="T83" fmla="*/ 56 h 113"/>
              <a:gd name="T84" fmla="*/ 5 w 97"/>
              <a:gd name="T85" fmla="*/ 50 h 113"/>
              <a:gd name="T86" fmla="*/ 8 w 97"/>
              <a:gd name="T87" fmla="*/ 45 h 113"/>
              <a:gd name="T88" fmla="*/ 11 w 97"/>
              <a:gd name="T89" fmla="*/ 40 h 113"/>
              <a:gd name="T90" fmla="*/ 16 w 97"/>
              <a:gd name="T91" fmla="*/ 37 h 113"/>
              <a:gd name="T92" fmla="*/ 20 w 97"/>
              <a:gd name="T93" fmla="*/ 35 h 113"/>
              <a:gd name="T94" fmla="*/ 24 w 97"/>
              <a:gd name="T95" fmla="*/ 34 h 113"/>
              <a:gd name="T96" fmla="*/ 27 w 97"/>
              <a:gd name="T97" fmla="*/ 31 h 113"/>
              <a:gd name="T98" fmla="*/ 28 w 97"/>
              <a:gd name="T99" fmla="*/ 26 h 113"/>
              <a:gd name="T100" fmla="*/ 27 w 97"/>
              <a:gd name="T101" fmla="*/ 21 h 113"/>
              <a:gd name="T102" fmla="*/ 25 w 97"/>
              <a:gd name="T103" fmla="*/ 17 h 113"/>
              <a:gd name="T104" fmla="*/ 29 w 97"/>
              <a:gd name="T105" fmla="*/ 14 h 113"/>
              <a:gd name="T106" fmla="*/ 32 w 97"/>
              <a:gd name="T107" fmla="*/ 11 h 113"/>
              <a:gd name="T108" fmla="*/ 34 w 97"/>
              <a:gd name="T109" fmla="*/ 7 h 113"/>
              <a:gd name="T110" fmla="*/ 34 w 97"/>
              <a:gd name="T111" fmla="*/ 4 h 113"/>
              <a:gd name="T112" fmla="*/ 35 w 97"/>
              <a:gd name="T113" fmla="*/ 2 h 113"/>
              <a:gd name="T114" fmla="*/ 41 w 97"/>
              <a:gd name="T115" fmla="*/ 1 h 113"/>
              <a:gd name="T116" fmla="*/ 47 w 97"/>
              <a:gd name="T117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7" h="113">
                <a:moveTo>
                  <a:pt x="50" y="0"/>
                </a:moveTo>
                <a:lnTo>
                  <a:pt x="51" y="0"/>
                </a:lnTo>
                <a:lnTo>
                  <a:pt x="52" y="0"/>
                </a:lnTo>
                <a:lnTo>
                  <a:pt x="53" y="0"/>
                </a:lnTo>
                <a:lnTo>
                  <a:pt x="53" y="0"/>
                </a:lnTo>
                <a:lnTo>
                  <a:pt x="56" y="0"/>
                </a:lnTo>
                <a:lnTo>
                  <a:pt x="56" y="0"/>
                </a:lnTo>
                <a:lnTo>
                  <a:pt x="57" y="0"/>
                </a:lnTo>
                <a:lnTo>
                  <a:pt x="57" y="1"/>
                </a:lnTo>
                <a:lnTo>
                  <a:pt x="59" y="1"/>
                </a:lnTo>
                <a:lnTo>
                  <a:pt x="59" y="2"/>
                </a:lnTo>
                <a:lnTo>
                  <a:pt x="59" y="3"/>
                </a:lnTo>
                <a:lnTo>
                  <a:pt x="59" y="4"/>
                </a:lnTo>
                <a:lnTo>
                  <a:pt x="60" y="4"/>
                </a:lnTo>
                <a:lnTo>
                  <a:pt x="60" y="6"/>
                </a:lnTo>
                <a:lnTo>
                  <a:pt x="59" y="7"/>
                </a:lnTo>
                <a:lnTo>
                  <a:pt x="59" y="8"/>
                </a:lnTo>
                <a:lnTo>
                  <a:pt x="59" y="9"/>
                </a:lnTo>
                <a:lnTo>
                  <a:pt x="59" y="10"/>
                </a:lnTo>
                <a:lnTo>
                  <a:pt x="60" y="10"/>
                </a:lnTo>
                <a:lnTo>
                  <a:pt x="60" y="11"/>
                </a:lnTo>
                <a:lnTo>
                  <a:pt x="60" y="11"/>
                </a:lnTo>
                <a:lnTo>
                  <a:pt x="60" y="11"/>
                </a:lnTo>
                <a:lnTo>
                  <a:pt x="61" y="12"/>
                </a:lnTo>
                <a:lnTo>
                  <a:pt x="62" y="12"/>
                </a:lnTo>
                <a:lnTo>
                  <a:pt x="62" y="11"/>
                </a:lnTo>
                <a:lnTo>
                  <a:pt x="63" y="11"/>
                </a:lnTo>
                <a:lnTo>
                  <a:pt x="63" y="11"/>
                </a:lnTo>
                <a:lnTo>
                  <a:pt x="64" y="11"/>
                </a:lnTo>
                <a:lnTo>
                  <a:pt x="65" y="11"/>
                </a:lnTo>
                <a:lnTo>
                  <a:pt x="65" y="11"/>
                </a:lnTo>
                <a:lnTo>
                  <a:pt x="66" y="11"/>
                </a:lnTo>
                <a:lnTo>
                  <a:pt x="67" y="11"/>
                </a:lnTo>
                <a:lnTo>
                  <a:pt x="67" y="12"/>
                </a:lnTo>
                <a:lnTo>
                  <a:pt x="67" y="13"/>
                </a:lnTo>
                <a:lnTo>
                  <a:pt x="67" y="14"/>
                </a:lnTo>
                <a:lnTo>
                  <a:pt x="67" y="14"/>
                </a:lnTo>
                <a:lnTo>
                  <a:pt x="67" y="15"/>
                </a:lnTo>
                <a:lnTo>
                  <a:pt x="67" y="16"/>
                </a:lnTo>
                <a:lnTo>
                  <a:pt x="67" y="16"/>
                </a:lnTo>
                <a:lnTo>
                  <a:pt x="67" y="17"/>
                </a:lnTo>
                <a:lnTo>
                  <a:pt x="68" y="17"/>
                </a:lnTo>
                <a:lnTo>
                  <a:pt x="69" y="18"/>
                </a:lnTo>
                <a:lnTo>
                  <a:pt x="70" y="18"/>
                </a:lnTo>
                <a:lnTo>
                  <a:pt x="70" y="18"/>
                </a:lnTo>
                <a:lnTo>
                  <a:pt x="71" y="18"/>
                </a:lnTo>
                <a:lnTo>
                  <a:pt x="72" y="18"/>
                </a:lnTo>
                <a:lnTo>
                  <a:pt x="73" y="18"/>
                </a:lnTo>
                <a:lnTo>
                  <a:pt x="74" y="18"/>
                </a:lnTo>
                <a:lnTo>
                  <a:pt x="75" y="17"/>
                </a:lnTo>
                <a:lnTo>
                  <a:pt x="76" y="17"/>
                </a:lnTo>
                <a:lnTo>
                  <a:pt x="76" y="18"/>
                </a:lnTo>
                <a:lnTo>
                  <a:pt x="76" y="18"/>
                </a:lnTo>
                <a:lnTo>
                  <a:pt x="76" y="19"/>
                </a:lnTo>
                <a:lnTo>
                  <a:pt x="76" y="20"/>
                </a:lnTo>
                <a:lnTo>
                  <a:pt x="76" y="21"/>
                </a:lnTo>
                <a:lnTo>
                  <a:pt x="76" y="21"/>
                </a:lnTo>
                <a:lnTo>
                  <a:pt x="76" y="22"/>
                </a:lnTo>
                <a:lnTo>
                  <a:pt x="76" y="23"/>
                </a:lnTo>
                <a:lnTo>
                  <a:pt x="77" y="24"/>
                </a:lnTo>
                <a:lnTo>
                  <a:pt x="77" y="25"/>
                </a:lnTo>
                <a:lnTo>
                  <a:pt x="77" y="25"/>
                </a:lnTo>
                <a:lnTo>
                  <a:pt x="77" y="25"/>
                </a:lnTo>
                <a:lnTo>
                  <a:pt x="78" y="25"/>
                </a:lnTo>
                <a:lnTo>
                  <a:pt x="78" y="26"/>
                </a:lnTo>
                <a:lnTo>
                  <a:pt x="78" y="27"/>
                </a:lnTo>
                <a:lnTo>
                  <a:pt x="78" y="28"/>
                </a:lnTo>
                <a:lnTo>
                  <a:pt x="79" y="28"/>
                </a:lnTo>
                <a:lnTo>
                  <a:pt x="79" y="28"/>
                </a:lnTo>
                <a:lnTo>
                  <a:pt x="79" y="29"/>
                </a:lnTo>
                <a:lnTo>
                  <a:pt x="79" y="30"/>
                </a:lnTo>
                <a:lnTo>
                  <a:pt x="79" y="31"/>
                </a:lnTo>
                <a:lnTo>
                  <a:pt x="80" y="31"/>
                </a:lnTo>
                <a:lnTo>
                  <a:pt x="80" y="32"/>
                </a:lnTo>
                <a:lnTo>
                  <a:pt x="80" y="33"/>
                </a:lnTo>
                <a:lnTo>
                  <a:pt x="80" y="34"/>
                </a:lnTo>
                <a:lnTo>
                  <a:pt x="80" y="35"/>
                </a:lnTo>
                <a:lnTo>
                  <a:pt x="81" y="35"/>
                </a:lnTo>
                <a:lnTo>
                  <a:pt x="81" y="36"/>
                </a:lnTo>
                <a:lnTo>
                  <a:pt x="81" y="37"/>
                </a:lnTo>
                <a:lnTo>
                  <a:pt x="81" y="38"/>
                </a:lnTo>
                <a:lnTo>
                  <a:pt x="80" y="38"/>
                </a:lnTo>
                <a:lnTo>
                  <a:pt x="79" y="38"/>
                </a:lnTo>
                <a:lnTo>
                  <a:pt x="79" y="39"/>
                </a:lnTo>
                <a:lnTo>
                  <a:pt x="78" y="39"/>
                </a:lnTo>
                <a:lnTo>
                  <a:pt x="79" y="40"/>
                </a:lnTo>
                <a:lnTo>
                  <a:pt x="79" y="41"/>
                </a:lnTo>
                <a:lnTo>
                  <a:pt x="80" y="41"/>
                </a:lnTo>
                <a:lnTo>
                  <a:pt x="80" y="42"/>
                </a:lnTo>
                <a:lnTo>
                  <a:pt x="81" y="42"/>
                </a:lnTo>
                <a:lnTo>
                  <a:pt x="81" y="42"/>
                </a:lnTo>
                <a:lnTo>
                  <a:pt x="81" y="43"/>
                </a:lnTo>
                <a:lnTo>
                  <a:pt x="81" y="44"/>
                </a:lnTo>
                <a:lnTo>
                  <a:pt x="81" y="45"/>
                </a:lnTo>
                <a:lnTo>
                  <a:pt x="81" y="45"/>
                </a:lnTo>
                <a:lnTo>
                  <a:pt x="81" y="46"/>
                </a:lnTo>
                <a:lnTo>
                  <a:pt x="81" y="46"/>
                </a:lnTo>
                <a:lnTo>
                  <a:pt x="81" y="47"/>
                </a:lnTo>
                <a:lnTo>
                  <a:pt x="82" y="47"/>
                </a:lnTo>
                <a:lnTo>
                  <a:pt x="83" y="48"/>
                </a:lnTo>
                <a:lnTo>
                  <a:pt x="84" y="48"/>
                </a:lnTo>
                <a:lnTo>
                  <a:pt x="85" y="48"/>
                </a:lnTo>
                <a:lnTo>
                  <a:pt x="86" y="48"/>
                </a:lnTo>
                <a:lnTo>
                  <a:pt x="87" y="48"/>
                </a:lnTo>
                <a:lnTo>
                  <a:pt x="88" y="47"/>
                </a:lnTo>
                <a:lnTo>
                  <a:pt x="88" y="47"/>
                </a:lnTo>
                <a:lnTo>
                  <a:pt x="89" y="47"/>
                </a:lnTo>
                <a:lnTo>
                  <a:pt x="89" y="48"/>
                </a:lnTo>
                <a:lnTo>
                  <a:pt x="90" y="48"/>
                </a:lnTo>
                <a:lnTo>
                  <a:pt x="91" y="48"/>
                </a:lnTo>
                <a:lnTo>
                  <a:pt x="91" y="49"/>
                </a:lnTo>
                <a:lnTo>
                  <a:pt x="92" y="49"/>
                </a:lnTo>
                <a:lnTo>
                  <a:pt x="93" y="49"/>
                </a:lnTo>
                <a:lnTo>
                  <a:pt x="94" y="49"/>
                </a:lnTo>
                <a:lnTo>
                  <a:pt x="95" y="49"/>
                </a:lnTo>
                <a:lnTo>
                  <a:pt x="95" y="49"/>
                </a:lnTo>
                <a:lnTo>
                  <a:pt x="96" y="50"/>
                </a:lnTo>
                <a:lnTo>
                  <a:pt x="96" y="51"/>
                </a:lnTo>
                <a:lnTo>
                  <a:pt x="96" y="52"/>
                </a:lnTo>
                <a:lnTo>
                  <a:pt x="97" y="52"/>
                </a:lnTo>
                <a:lnTo>
                  <a:pt x="97" y="53"/>
                </a:lnTo>
                <a:lnTo>
                  <a:pt x="97" y="55"/>
                </a:lnTo>
                <a:lnTo>
                  <a:pt x="96" y="56"/>
                </a:lnTo>
                <a:lnTo>
                  <a:pt x="96" y="56"/>
                </a:lnTo>
                <a:lnTo>
                  <a:pt x="96" y="57"/>
                </a:lnTo>
                <a:lnTo>
                  <a:pt x="95" y="57"/>
                </a:lnTo>
                <a:lnTo>
                  <a:pt x="95" y="58"/>
                </a:lnTo>
                <a:lnTo>
                  <a:pt x="94" y="58"/>
                </a:lnTo>
                <a:lnTo>
                  <a:pt x="94" y="59"/>
                </a:lnTo>
                <a:lnTo>
                  <a:pt x="94" y="59"/>
                </a:lnTo>
                <a:lnTo>
                  <a:pt x="95" y="60"/>
                </a:lnTo>
                <a:lnTo>
                  <a:pt x="95" y="61"/>
                </a:lnTo>
                <a:lnTo>
                  <a:pt x="95" y="62"/>
                </a:lnTo>
                <a:lnTo>
                  <a:pt x="95" y="62"/>
                </a:lnTo>
                <a:lnTo>
                  <a:pt x="95" y="63"/>
                </a:lnTo>
                <a:lnTo>
                  <a:pt x="93" y="64"/>
                </a:lnTo>
                <a:lnTo>
                  <a:pt x="95" y="69"/>
                </a:lnTo>
                <a:lnTo>
                  <a:pt x="95" y="73"/>
                </a:lnTo>
                <a:lnTo>
                  <a:pt x="88" y="69"/>
                </a:lnTo>
                <a:lnTo>
                  <a:pt x="85" y="71"/>
                </a:lnTo>
                <a:lnTo>
                  <a:pt x="83" y="76"/>
                </a:lnTo>
                <a:lnTo>
                  <a:pt x="81" y="80"/>
                </a:lnTo>
                <a:lnTo>
                  <a:pt x="80" y="84"/>
                </a:lnTo>
                <a:lnTo>
                  <a:pt x="81" y="92"/>
                </a:lnTo>
                <a:lnTo>
                  <a:pt x="80" y="95"/>
                </a:lnTo>
                <a:lnTo>
                  <a:pt x="72" y="105"/>
                </a:lnTo>
                <a:lnTo>
                  <a:pt x="70" y="110"/>
                </a:lnTo>
                <a:lnTo>
                  <a:pt x="71" y="113"/>
                </a:lnTo>
                <a:lnTo>
                  <a:pt x="70" y="113"/>
                </a:lnTo>
                <a:lnTo>
                  <a:pt x="70" y="113"/>
                </a:lnTo>
                <a:lnTo>
                  <a:pt x="69" y="112"/>
                </a:lnTo>
                <a:lnTo>
                  <a:pt x="68" y="112"/>
                </a:lnTo>
                <a:lnTo>
                  <a:pt x="68" y="111"/>
                </a:lnTo>
                <a:lnTo>
                  <a:pt x="67" y="111"/>
                </a:lnTo>
                <a:lnTo>
                  <a:pt x="67" y="111"/>
                </a:lnTo>
                <a:lnTo>
                  <a:pt x="66" y="110"/>
                </a:lnTo>
                <a:lnTo>
                  <a:pt x="66" y="109"/>
                </a:lnTo>
                <a:lnTo>
                  <a:pt x="65" y="109"/>
                </a:lnTo>
                <a:lnTo>
                  <a:pt x="65" y="108"/>
                </a:lnTo>
                <a:lnTo>
                  <a:pt x="64" y="108"/>
                </a:lnTo>
                <a:lnTo>
                  <a:pt x="64" y="107"/>
                </a:lnTo>
                <a:lnTo>
                  <a:pt x="64" y="107"/>
                </a:lnTo>
                <a:lnTo>
                  <a:pt x="64" y="106"/>
                </a:lnTo>
                <a:lnTo>
                  <a:pt x="63" y="104"/>
                </a:lnTo>
                <a:lnTo>
                  <a:pt x="63" y="104"/>
                </a:lnTo>
                <a:lnTo>
                  <a:pt x="63" y="103"/>
                </a:lnTo>
                <a:lnTo>
                  <a:pt x="63" y="102"/>
                </a:lnTo>
                <a:lnTo>
                  <a:pt x="63" y="101"/>
                </a:lnTo>
                <a:lnTo>
                  <a:pt x="62" y="101"/>
                </a:lnTo>
                <a:lnTo>
                  <a:pt x="62" y="100"/>
                </a:lnTo>
                <a:lnTo>
                  <a:pt x="62" y="100"/>
                </a:lnTo>
                <a:lnTo>
                  <a:pt x="61" y="100"/>
                </a:lnTo>
                <a:lnTo>
                  <a:pt x="61" y="99"/>
                </a:lnTo>
                <a:lnTo>
                  <a:pt x="60" y="97"/>
                </a:lnTo>
                <a:lnTo>
                  <a:pt x="60" y="97"/>
                </a:lnTo>
                <a:lnTo>
                  <a:pt x="59" y="97"/>
                </a:lnTo>
                <a:lnTo>
                  <a:pt x="59" y="96"/>
                </a:lnTo>
                <a:lnTo>
                  <a:pt x="58" y="95"/>
                </a:lnTo>
                <a:lnTo>
                  <a:pt x="58" y="94"/>
                </a:lnTo>
                <a:lnTo>
                  <a:pt x="58" y="93"/>
                </a:lnTo>
                <a:lnTo>
                  <a:pt x="58" y="93"/>
                </a:lnTo>
                <a:lnTo>
                  <a:pt x="57" y="92"/>
                </a:lnTo>
                <a:lnTo>
                  <a:pt x="57" y="91"/>
                </a:lnTo>
                <a:lnTo>
                  <a:pt x="56" y="90"/>
                </a:lnTo>
                <a:lnTo>
                  <a:pt x="56" y="90"/>
                </a:lnTo>
                <a:lnTo>
                  <a:pt x="56" y="89"/>
                </a:lnTo>
                <a:lnTo>
                  <a:pt x="55" y="89"/>
                </a:lnTo>
                <a:lnTo>
                  <a:pt x="55" y="88"/>
                </a:lnTo>
                <a:lnTo>
                  <a:pt x="54" y="88"/>
                </a:lnTo>
                <a:lnTo>
                  <a:pt x="53" y="88"/>
                </a:lnTo>
                <a:lnTo>
                  <a:pt x="53" y="87"/>
                </a:lnTo>
                <a:lnTo>
                  <a:pt x="52" y="87"/>
                </a:lnTo>
                <a:lnTo>
                  <a:pt x="52" y="87"/>
                </a:lnTo>
                <a:lnTo>
                  <a:pt x="51" y="87"/>
                </a:lnTo>
                <a:lnTo>
                  <a:pt x="51" y="86"/>
                </a:lnTo>
                <a:lnTo>
                  <a:pt x="50" y="86"/>
                </a:lnTo>
                <a:lnTo>
                  <a:pt x="49" y="85"/>
                </a:lnTo>
                <a:lnTo>
                  <a:pt x="49" y="85"/>
                </a:lnTo>
                <a:lnTo>
                  <a:pt x="48" y="84"/>
                </a:lnTo>
                <a:lnTo>
                  <a:pt x="47" y="84"/>
                </a:lnTo>
                <a:lnTo>
                  <a:pt x="47" y="83"/>
                </a:lnTo>
                <a:lnTo>
                  <a:pt x="46" y="83"/>
                </a:lnTo>
                <a:lnTo>
                  <a:pt x="46" y="83"/>
                </a:lnTo>
                <a:lnTo>
                  <a:pt x="46" y="82"/>
                </a:lnTo>
                <a:lnTo>
                  <a:pt x="45" y="81"/>
                </a:lnTo>
                <a:lnTo>
                  <a:pt x="44" y="81"/>
                </a:lnTo>
                <a:lnTo>
                  <a:pt x="44" y="80"/>
                </a:lnTo>
                <a:lnTo>
                  <a:pt x="43" y="80"/>
                </a:lnTo>
                <a:lnTo>
                  <a:pt x="42" y="80"/>
                </a:lnTo>
                <a:lnTo>
                  <a:pt x="42" y="79"/>
                </a:lnTo>
                <a:lnTo>
                  <a:pt x="42" y="79"/>
                </a:lnTo>
                <a:lnTo>
                  <a:pt x="41" y="77"/>
                </a:lnTo>
                <a:lnTo>
                  <a:pt x="41" y="78"/>
                </a:lnTo>
                <a:lnTo>
                  <a:pt x="40" y="78"/>
                </a:lnTo>
                <a:lnTo>
                  <a:pt x="39" y="78"/>
                </a:lnTo>
                <a:lnTo>
                  <a:pt x="39" y="79"/>
                </a:lnTo>
                <a:lnTo>
                  <a:pt x="38" y="79"/>
                </a:lnTo>
                <a:lnTo>
                  <a:pt x="37" y="79"/>
                </a:lnTo>
                <a:lnTo>
                  <a:pt x="36" y="79"/>
                </a:lnTo>
                <a:lnTo>
                  <a:pt x="35" y="80"/>
                </a:lnTo>
                <a:lnTo>
                  <a:pt x="34" y="80"/>
                </a:lnTo>
                <a:lnTo>
                  <a:pt x="34" y="80"/>
                </a:lnTo>
                <a:lnTo>
                  <a:pt x="33" y="80"/>
                </a:lnTo>
                <a:lnTo>
                  <a:pt x="32" y="80"/>
                </a:lnTo>
                <a:lnTo>
                  <a:pt x="32" y="80"/>
                </a:lnTo>
                <a:lnTo>
                  <a:pt x="31" y="80"/>
                </a:lnTo>
                <a:lnTo>
                  <a:pt x="30" y="80"/>
                </a:lnTo>
                <a:lnTo>
                  <a:pt x="29" y="80"/>
                </a:lnTo>
                <a:lnTo>
                  <a:pt x="29" y="81"/>
                </a:lnTo>
                <a:lnTo>
                  <a:pt x="28" y="81"/>
                </a:lnTo>
                <a:lnTo>
                  <a:pt x="28" y="81"/>
                </a:lnTo>
                <a:lnTo>
                  <a:pt x="27" y="81"/>
                </a:lnTo>
                <a:lnTo>
                  <a:pt x="26" y="81"/>
                </a:lnTo>
                <a:lnTo>
                  <a:pt x="25" y="81"/>
                </a:lnTo>
                <a:lnTo>
                  <a:pt x="25" y="82"/>
                </a:lnTo>
                <a:lnTo>
                  <a:pt x="25" y="81"/>
                </a:lnTo>
                <a:lnTo>
                  <a:pt x="24" y="81"/>
                </a:lnTo>
                <a:lnTo>
                  <a:pt x="24" y="82"/>
                </a:lnTo>
                <a:lnTo>
                  <a:pt x="23" y="82"/>
                </a:lnTo>
                <a:lnTo>
                  <a:pt x="22" y="82"/>
                </a:lnTo>
                <a:lnTo>
                  <a:pt x="21" y="82"/>
                </a:lnTo>
                <a:lnTo>
                  <a:pt x="21" y="82"/>
                </a:lnTo>
                <a:lnTo>
                  <a:pt x="20" y="82"/>
                </a:lnTo>
                <a:lnTo>
                  <a:pt x="19" y="82"/>
                </a:lnTo>
                <a:lnTo>
                  <a:pt x="18" y="81"/>
                </a:lnTo>
                <a:lnTo>
                  <a:pt x="18" y="80"/>
                </a:lnTo>
                <a:lnTo>
                  <a:pt x="18" y="80"/>
                </a:lnTo>
                <a:lnTo>
                  <a:pt x="17" y="80"/>
                </a:lnTo>
                <a:lnTo>
                  <a:pt x="16" y="79"/>
                </a:lnTo>
                <a:lnTo>
                  <a:pt x="16" y="78"/>
                </a:lnTo>
                <a:lnTo>
                  <a:pt x="15" y="77"/>
                </a:lnTo>
                <a:lnTo>
                  <a:pt x="15" y="76"/>
                </a:lnTo>
                <a:lnTo>
                  <a:pt x="14" y="76"/>
                </a:lnTo>
                <a:lnTo>
                  <a:pt x="14" y="75"/>
                </a:lnTo>
                <a:lnTo>
                  <a:pt x="14" y="74"/>
                </a:lnTo>
                <a:lnTo>
                  <a:pt x="14" y="73"/>
                </a:lnTo>
                <a:lnTo>
                  <a:pt x="14" y="73"/>
                </a:lnTo>
                <a:lnTo>
                  <a:pt x="14" y="72"/>
                </a:lnTo>
                <a:lnTo>
                  <a:pt x="13" y="72"/>
                </a:lnTo>
                <a:lnTo>
                  <a:pt x="13" y="71"/>
                </a:lnTo>
                <a:lnTo>
                  <a:pt x="12" y="70"/>
                </a:lnTo>
                <a:lnTo>
                  <a:pt x="12" y="69"/>
                </a:lnTo>
                <a:lnTo>
                  <a:pt x="11" y="68"/>
                </a:lnTo>
                <a:lnTo>
                  <a:pt x="11" y="67"/>
                </a:lnTo>
                <a:lnTo>
                  <a:pt x="11" y="66"/>
                </a:lnTo>
                <a:lnTo>
                  <a:pt x="11" y="66"/>
                </a:lnTo>
                <a:lnTo>
                  <a:pt x="10" y="66"/>
                </a:lnTo>
                <a:lnTo>
                  <a:pt x="10" y="65"/>
                </a:lnTo>
                <a:lnTo>
                  <a:pt x="9" y="65"/>
                </a:lnTo>
                <a:lnTo>
                  <a:pt x="8" y="66"/>
                </a:lnTo>
                <a:lnTo>
                  <a:pt x="7" y="66"/>
                </a:lnTo>
                <a:lnTo>
                  <a:pt x="7" y="65"/>
                </a:lnTo>
                <a:lnTo>
                  <a:pt x="7" y="65"/>
                </a:lnTo>
                <a:lnTo>
                  <a:pt x="7" y="64"/>
                </a:lnTo>
                <a:lnTo>
                  <a:pt x="6" y="64"/>
                </a:lnTo>
                <a:lnTo>
                  <a:pt x="6" y="63"/>
                </a:lnTo>
                <a:lnTo>
                  <a:pt x="5" y="63"/>
                </a:lnTo>
                <a:lnTo>
                  <a:pt x="5" y="62"/>
                </a:lnTo>
                <a:lnTo>
                  <a:pt x="4" y="62"/>
                </a:lnTo>
                <a:lnTo>
                  <a:pt x="4" y="62"/>
                </a:lnTo>
                <a:lnTo>
                  <a:pt x="3" y="62"/>
                </a:lnTo>
                <a:lnTo>
                  <a:pt x="2" y="62"/>
                </a:lnTo>
                <a:lnTo>
                  <a:pt x="1" y="62"/>
                </a:lnTo>
                <a:lnTo>
                  <a:pt x="1" y="61"/>
                </a:lnTo>
                <a:lnTo>
                  <a:pt x="0" y="61"/>
                </a:lnTo>
                <a:lnTo>
                  <a:pt x="0" y="60"/>
                </a:lnTo>
                <a:lnTo>
                  <a:pt x="0" y="59"/>
                </a:lnTo>
                <a:lnTo>
                  <a:pt x="0" y="59"/>
                </a:lnTo>
                <a:lnTo>
                  <a:pt x="0" y="59"/>
                </a:lnTo>
                <a:lnTo>
                  <a:pt x="0" y="58"/>
                </a:lnTo>
                <a:lnTo>
                  <a:pt x="0" y="57"/>
                </a:lnTo>
                <a:lnTo>
                  <a:pt x="0" y="56"/>
                </a:lnTo>
                <a:lnTo>
                  <a:pt x="1" y="56"/>
                </a:lnTo>
                <a:lnTo>
                  <a:pt x="2" y="56"/>
                </a:lnTo>
                <a:lnTo>
                  <a:pt x="3" y="55"/>
                </a:lnTo>
                <a:lnTo>
                  <a:pt x="4" y="54"/>
                </a:lnTo>
                <a:lnTo>
                  <a:pt x="4" y="53"/>
                </a:lnTo>
                <a:lnTo>
                  <a:pt x="4" y="52"/>
                </a:lnTo>
                <a:lnTo>
                  <a:pt x="5" y="52"/>
                </a:lnTo>
                <a:lnTo>
                  <a:pt x="5" y="51"/>
                </a:lnTo>
                <a:lnTo>
                  <a:pt x="5" y="50"/>
                </a:lnTo>
                <a:lnTo>
                  <a:pt x="6" y="49"/>
                </a:lnTo>
                <a:lnTo>
                  <a:pt x="6" y="49"/>
                </a:lnTo>
                <a:lnTo>
                  <a:pt x="7" y="49"/>
                </a:lnTo>
                <a:lnTo>
                  <a:pt x="7" y="48"/>
                </a:lnTo>
                <a:lnTo>
                  <a:pt x="7" y="47"/>
                </a:lnTo>
                <a:lnTo>
                  <a:pt x="7" y="46"/>
                </a:lnTo>
                <a:lnTo>
                  <a:pt x="8" y="45"/>
                </a:lnTo>
                <a:lnTo>
                  <a:pt x="8" y="45"/>
                </a:lnTo>
                <a:lnTo>
                  <a:pt x="9" y="45"/>
                </a:lnTo>
                <a:lnTo>
                  <a:pt x="9" y="44"/>
                </a:lnTo>
                <a:lnTo>
                  <a:pt x="9" y="43"/>
                </a:lnTo>
                <a:lnTo>
                  <a:pt x="10" y="43"/>
                </a:lnTo>
                <a:lnTo>
                  <a:pt x="10" y="42"/>
                </a:lnTo>
                <a:lnTo>
                  <a:pt x="11" y="40"/>
                </a:lnTo>
                <a:lnTo>
                  <a:pt x="12" y="39"/>
                </a:lnTo>
                <a:lnTo>
                  <a:pt x="13" y="38"/>
                </a:lnTo>
                <a:lnTo>
                  <a:pt x="14" y="38"/>
                </a:lnTo>
                <a:lnTo>
                  <a:pt x="14" y="38"/>
                </a:lnTo>
                <a:lnTo>
                  <a:pt x="14" y="37"/>
                </a:lnTo>
                <a:lnTo>
                  <a:pt x="15" y="37"/>
                </a:lnTo>
                <a:lnTo>
                  <a:pt x="16" y="37"/>
                </a:lnTo>
                <a:lnTo>
                  <a:pt x="17" y="36"/>
                </a:lnTo>
                <a:lnTo>
                  <a:pt x="18" y="36"/>
                </a:lnTo>
                <a:lnTo>
                  <a:pt x="18" y="36"/>
                </a:lnTo>
                <a:lnTo>
                  <a:pt x="19" y="36"/>
                </a:lnTo>
                <a:lnTo>
                  <a:pt x="19" y="35"/>
                </a:lnTo>
                <a:lnTo>
                  <a:pt x="20" y="35"/>
                </a:lnTo>
                <a:lnTo>
                  <a:pt x="20" y="35"/>
                </a:lnTo>
                <a:lnTo>
                  <a:pt x="21" y="35"/>
                </a:lnTo>
                <a:lnTo>
                  <a:pt x="21" y="35"/>
                </a:lnTo>
                <a:lnTo>
                  <a:pt x="21" y="35"/>
                </a:lnTo>
                <a:lnTo>
                  <a:pt x="22" y="35"/>
                </a:lnTo>
                <a:lnTo>
                  <a:pt x="23" y="35"/>
                </a:lnTo>
                <a:lnTo>
                  <a:pt x="24" y="35"/>
                </a:lnTo>
                <a:lnTo>
                  <a:pt x="24" y="34"/>
                </a:lnTo>
                <a:lnTo>
                  <a:pt x="25" y="34"/>
                </a:lnTo>
                <a:lnTo>
                  <a:pt x="25" y="34"/>
                </a:lnTo>
                <a:lnTo>
                  <a:pt x="26" y="34"/>
                </a:lnTo>
                <a:lnTo>
                  <a:pt x="27" y="34"/>
                </a:lnTo>
                <a:lnTo>
                  <a:pt x="27" y="33"/>
                </a:lnTo>
                <a:lnTo>
                  <a:pt x="27" y="32"/>
                </a:lnTo>
                <a:lnTo>
                  <a:pt x="27" y="31"/>
                </a:lnTo>
                <a:lnTo>
                  <a:pt x="28" y="30"/>
                </a:lnTo>
                <a:lnTo>
                  <a:pt x="28" y="29"/>
                </a:lnTo>
                <a:lnTo>
                  <a:pt x="28" y="28"/>
                </a:lnTo>
                <a:lnTo>
                  <a:pt x="28" y="28"/>
                </a:lnTo>
                <a:lnTo>
                  <a:pt x="28" y="28"/>
                </a:lnTo>
                <a:lnTo>
                  <a:pt x="28" y="27"/>
                </a:lnTo>
                <a:lnTo>
                  <a:pt x="28" y="26"/>
                </a:lnTo>
                <a:lnTo>
                  <a:pt x="28" y="25"/>
                </a:lnTo>
                <a:lnTo>
                  <a:pt x="28" y="25"/>
                </a:lnTo>
                <a:lnTo>
                  <a:pt x="28" y="24"/>
                </a:lnTo>
                <a:lnTo>
                  <a:pt x="28" y="23"/>
                </a:lnTo>
                <a:lnTo>
                  <a:pt x="27" y="23"/>
                </a:lnTo>
                <a:lnTo>
                  <a:pt x="27" y="22"/>
                </a:lnTo>
                <a:lnTo>
                  <a:pt x="27" y="21"/>
                </a:lnTo>
                <a:lnTo>
                  <a:pt x="26" y="21"/>
                </a:lnTo>
                <a:lnTo>
                  <a:pt x="26" y="21"/>
                </a:lnTo>
                <a:lnTo>
                  <a:pt x="26" y="20"/>
                </a:lnTo>
                <a:lnTo>
                  <a:pt x="25" y="19"/>
                </a:lnTo>
                <a:lnTo>
                  <a:pt x="25" y="18"/>
                </a:lnTo>
                <a:lnTo>
                  <a:pt x="25" y="18"/>
                </a:lnTo>
                <a:lnTo>
                  <a:pt x="25" y="17"/>
                </a:lnTo>
                <a:lnTo>
                  <a:pt x="25" y="17"/>
                </a:lnTo>
                <a:lnTo>
                  <a:pt x="26" y="17"/>
                </a:lnTo>
                <a:lnTo>
                  <a:pt x="27" y="16"/>
                </a:lnTo>
                <a:lnTo>
                  <a:pt x="28" y="14"/>
                </a:lnTo>
                <a:lnTo>
                  <a:pt x="28" y="14"/>
                </a:lnTo>
                <a:lnTo>
                  <a:pt x="28" y="14"/>
                </a:lnTo>
                <a:lnTo>
                  <a:pt x="29" y="14"/>
                </a:lnTo>
                <a:lnTo>
                  <a:pt x="29" y="14"/>
                </a:lnTo>
                <a:lnTo>
                  <a:pt x="30" y="14"/>
                </a:lnTo>
                <a:lnTo>
                  <a:pt x="30" y="14"/>
                </a:lnTo>
                <a:lnTo>
                  <a:pt x="30" y="13"/>
                </a:lnTo>
                <a:lnTo>
                  <a:pt x="31" y="12"/>
                </a:lnTo>
                <a:lnTo>
                  <a:pt x="32" y="12"/>
                </a:lnTo>
                <a:lnTo>
                  <a:pt x="32" y="11"/>
                </a:lnTo>
                <a:lnTo>
                  <a:pt x="32" y="11"/>
                </a:lnTo>
                <a:lnTo>
                  <a:pt x="32" y="10"/>
                </a:lnTo>
                <a:lnTo>
                  <a:pt x="32" y="9"/>
                </a:lnTo>
                <a:lnTo>
                  <a:pt x="32" y="8"/>
                </a:lnTo>
                <a:lnTo>
                  <a:pt x="33" y="8"/>
                </a:lnTo>
                <a:lnTo>
                  <a:pt x="33" y="7"/>
                </a:lnTo>
                <a:lnTo>
                  <a:pt x="34" y="7"/>
                </a:lnTo>
                <a:lnTo>
                  <a:pt x="35" y="7"/>
                </a:lnTo>
                <a:lnTo>
                  <a:pt x="35" y="6"/>
                </a:lnTo>
                <a:lnTo>
                  <a:pt x="35" y="5"/>
                </a:lnTo>
                <a:lnTo>
                  <a:pt x="35" y="4"/>
                </a:lnTo>
                <a:lnTo>
                  <a:pt x="35" y="4"/>
                </a:lnTo>
                <a:lnTo>
                  <a:pt x="34" y="4"/>
                </a:lnTo>
                <a:lnTo>
                  <a:pt x="34" y="4"/>
                </a:lnTo>
                <a:lnTo>
                  <a:pt x="33" y="4"/>
                </a:lnTo>
                <a:lnTo>
                  <a:pt x="33" y="3"/>
                </a:lnTo>
                <a:lnTo>
                  <a:pt x="33" y="2"/>
                </a:lnTo>
                <a:lnTo>
                  <a:pt x="33" y="1"/>
                </a:lnTo>
                <a:lnTo>
                  <a:pt x="35" y="1"/>
                </a:lnTo>
                <a:lnTo>
                  <a:pt x="35" y="2"/>
                </a:lnTo>
                <a:lnTo>
                  <a:pt x="35" y="2"/>
                </a:lnTo>
                <a:lnTo>
                  <a:pt x="36" y="2"/>
                </a:lnTo>
                <a:lnTo>
                  <a:pt x="37" y="2"/>
                </a:lnTo>
                <a:lnTo>
                  <a:pt x="38" y="2"/>
                </a:lnTo>
                <a:lnTo>
                  <a:pt x="39" y="2"/>
                </a:lnTo>
                <a:lnTo>
                  <a:pt x="39" y="2"/>
                </a:lnTo>
                <a:lnTo>
                  <a:pt x="40" y="1"/>
                </a:lnTo>
                <a:lnTo>
                  <a:pt x="41" y="1"/>
                </a:lnTo>
                <a:lnTo>
                  <a:pt x="42" y="1"/>
                </a:lnTo>
                <a:lnTo>
                  <a:pt x="42" y="1"/>
                </a:lnTo>
                <a:lnTo>
                  <a:pt x="44" y="0"/>
                </a:lnTo>
                <a:lnTo>
                  <a:pt x="45" y="0"/>
                </a:lnTo>
                <a:lnTo>
                  <a:pt x="46" y="0"/>
                </a:lnTo>
                <a:lnTo>
                  <a:pt x="46" y="0"/>
                </a:lnTo>
                <a:lnTo>
                  <a:pt x="47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5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F942C88D-0DD0-4A04-8D20-F7608FB70098}"/>
              </a:ext>
            </a:extLst>
          </p:cNvPr>
          <p:cNvSpPr>
            <a:spLocks/>
          </p:cNvSpPr>
          <p:nvPr/>
        </p:nvSpPr>
        <p:spPr bwMode="auto">
          <a:xfrm>
            <a:off x="5745984" y="1085517"/>
            <a:ext cx="1474788" cy="2801937"/>
          </a:xfrm>
          <a:custGeom>
            <a:avLst/>
            <a:gdLst>
              <a:gd name="T0" fmla="*/ 397 w 929"/>
              <a:gd name="T1" fmla="*/ 261 h 1765"/>
              <a:gd name="T2" fmla="*/ 491 w 929"/>
              <a:gd name="T3" fmla="*/ 330 h 1765"/>
              <a:gd name="T4" fmla="*/ 568 w 929"/>
              <a:gd name="T5" fmla="*/ 449 h 1765"/>
              <a:gd name="T6" fmla="*/ 558 w 929"/>
              <a:gd name="T7" fmla="*/ 487 h 1765"/>
              <a:gd name="T8" fmla="*/ 559 w 929"/>
              <a:gd name="T9" fmla="*/ 540 h 1765"/>
              <a:gd name="T10" fmla="*/ 576 w 929"/>
              <a:gd name="T11" fmla="*/ 587 h 1765"/>
              <a:gd name="T12" fmla="*/ 653 w 929"/>
              <a:gd name="T13" fmla="*/ 722 h 1765"/>
              <a:gd name="T14" fmla="*/ 768 w 929"/>
              <a:gd name="T15" fmla="*/ 861 h 1765"/>
              <a:gd name="T16" fmla="*/ 779 w 929"/>
              <a:gd name="T17" fmla="*/ 934 h 1765"/>
              <a:gd name="T18" fmla="*/ 806 w 929"/>
              <a:gd name="T19" fmla="*/ 982 h 1765"/>
              <a:gd name="T20" fmla="*/ 852 w 929"/>
              <a:gd name="T21" fmla="*/ 1007 h 1765"/>
              <a:gd name="T22" fmla="*/ 874 w 929"/>
              <a:gd name="T23" fmla="*/ 1052 h 1765"/>
              <a:gd name="T24" fmla="*/ 878 w 929"/>
              <a:gd name="T25" fmla="*/ 1092 h 1765"/>
              <a:gd name="T26" fmla="*/ 863 w 929"/>
              <a:gd name="T27" fmla="*/ 1107 h 1765"/>
              <a:gd name="T28" fmla="*/ 880 w 929"/>
              <a:gd name="T29" fmla="*/ 1626 h 1765"/>
              <a:gd name="T30" fmla="*/ 789 w 929"/>
              <a:gd name="T31" fmla="*/ 1756 h 1765"/>
              <a:gd name="T32" fmla="*/ 777 w 929"/>
              <a:gd name="T33" fmla="*/ 1743 h 1765"/>
              <a:gd name="T34" fmla="*/ 762 w 929"/>
              <a:gd name="T35" fmla="*/ 1725 h 1765"/>
              <a:gd name="T36" fmla="*/ 746 w 929"/>
              <a:gd name="T37" fmla="*/ 1710 h 1765"/>
              <a:gd name="T38" fmla="*/ 745 w 929"/>
              <a:gd name="T39" fmla="*/ 1692 h 1765"/>
              <a:gd name="T40" fmla="*/ 737 w 929"/>
              <a:gd name="T41" fmla="*/ 1673 h 1765"/>
              <a:gd name="T42" fmla="*/ 723 w 929"/>
              <a:gd name="T43" fmla="*/ 1656 h 1765"/>
              <a:gd name="T44" fmla="*/ 703 w 929"/>
              <a:gd name="T45" fmla="*/ 1652 h 1765"/>
              <a:gd name="T46" fmla="*/ 684 w 929"/>
              <a:gd name="T47" fmla="*/ 1637 h 1765"/>
              <a:gd name="T48" fmla="*/ 666 w 929"/>
              <a:gd name="T49" fmla="*/ 1624 h 1765"/>
              <a:gd name="T50" fmla="*/ 647 w 929"/>
              <a:gd name="T51" fmla="*/ 1620 h 1765"/>
              <a:gd name="T52" fmla="*/ 630 w 929"/>
              <a:gd name="T53" fmla="*/ 1612 h 1765"/>
              <a:gd name="T54" fmla="*/ 607 w 929"/>
              <a:gd name="T55" fmla="*/ 1613 h 1765"/>
              <a:gd name="T56" fmla="*/ 598 w 929"/>
              <a:gd name="T57" fmla="*/ 1620 h 1765"/>
              <a:gd name="T58" fmla="*/ 584 w 929"/>
              <a:gd name="T59" fmla="*/ 1624 h 1765"/>
              <a:gd name="T60" fmla="*/ 572 w 929"/>
              <a:gd name="T61" fmla="*/ 1629 h 1765"/>
              <a:gd name="T62" fmla="*/ 561 w 929"/>
              <a:gd name="T63" fmla="*/ 1638 h 1765"/>
              <a:gd name="T64" fmla="*/ 539 w 929"/>
              <a:gd name="T65" fmla="*/ 1633 h 1765"/>
              <a:gd name="T66" fmla="*/ 520 w 929"/>
              <a:gd name="T67" fmla="*/ 1634 h 1765"/>
              <a:gd name="T68" fmla="*/ 499 w 929"/>
              <a:gd name="T69" fmla="*/ 1640 h 1765"/>
              <a:gd name="T70" fmla="*/ 472 w 929"/>
              <a:gd name="T71" fmla="*/ 1643 h 1765"/>
              <a:gd name="T72" fmla="*/ 437 w 929"/>
              <a:gd name="T73" fmla="*/ 1475 h 1765"/>
              <a:gd name="T74" fmla="*/ 126 w 929"/>
              <a:gd name="T75" fmla="*/ 1118 h 1765"/>
              <a:gd name="T76" fmla="*/ 109 w 929"/>
              <a:gd name="T77" fmla="*/ 1136 h 1765"/>
              <a:gd name="T78" fmla="*/ 89 w 929"/>
              <a:gd name="T79" fmla="*/ 1148 h 1765"/>
              <a:gd name="T80" fmla="*/ 46 w 929"/>
              <a:gd name="T81" fmla="*/ 1049 h 1765"/>
              <a:gd name="T82" fmla="*/ 24 w 929"/>
              <a:gd name="T83" fmla="*/ 1021 h 1765"/>
              <a:gd name="T84" fmla="*/ 15 w 929"/>
              <a:gd name="T85" fmla="*/ 990 h 1765"/>
              <a:gd name="T86" fmla="*/ 9 w 929"/>
              <a:gd name="T87" fmla="*/ 967 h 1765"/>
              <a:gd name="T88" fmla="*/ 11 w 929"/>
              <a:gd name="T89" fmla="*/ 941 h 1765"/>
              <a:gd name="T90" fmla="*/ 26 w 929"/>
              <a:gd name="T91" fmla="*/ 916 h 1765"/>
              <a:gd name="T92" fmla="*/ 46 w 929"/>
              <a:gd name="T93" fmla="*/ 894 h 1765"/>
              <a:gd name="T94" fmla="*/ 57 w 929"/>
              <a:gd name="T95" fmla="*/ 856 h 1765"/>
              <a:gd name="T96" fmla="*/ 43 w 929"/>
              <a:gd name="T97" fmla="*/ 828 h 1765"/>
              <a:gd name="T98" fmla="*/ 41 w 929"/>
              <a:gd name="T99" fmla="*/ 787 h 1765"/>
              <a:gd name="T100" fmla="*/ 29 w 929"/>
              <a:gd name="T101" fmla="*/ 663 h 1765"/>
              <a:gd name="T102" fmla="*/ 46 w 929"/>
              <a:gd name="T103" fmla="*/ 585 h 1765"/>
              <a:gd name="T104" fmla="*/ 68 w 929"/>
              <a:gd name="T105" fmla="*/ 591 h 1765"/>
              <a:gd name="T106" fmla="*/ 88 w 929"/>
              <a:gd name="T107" fmla="*/ 605 h 1765"/>
              <a:gd name="T108" fmla="*/ 113 w 929"/>
              <a:gd name="T109" fmla="*/ 597 h 1765"/>
              <a:gd name="T110" fmla="*/ 127 w 929"/>
              <a:gd name="T111" fmla="*/ 577 h 1765"/>
              <a:gd name="T112" fmla="*/ 134 w 929"/>
              <a:gd name="T113" fmla="*/ 554 h 1765"/>
              <a:gd name="T114" fmla="*/ 141 w 929"/>
              <a:gd name="T115" fmla="*/ 526 h 1765"/>
              <a:gd name="T116" fmla="*/ 129 w 929"/>
              <a:gd name="T117" fmla="*/ 503 h 1765"/>
              <a:gd name="T118" fmla="*/ 110 w 929"/>
              <a:gd name="T119" fmla="*/ 480 h 1765"/>
              <a:gd name="T120" fmla="*/ 93 w 929"/>
              <a:gd name="T121" fmla="*/ 454 h 1765"/>
              <a:gd name="T122" fmla="*/ 86 w 929"/>
              <a:gd name="T123" fmla="*/ 424 h 1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29" h="1765">
                <a:moveTo>
                  <a:pt x="339" y="85"/>
                </a:moveTo>
                <a:lnTo>
                  <a:pt x="342" y="87"/>
                </a:lnTo>
                <a:lnTo>
                  <a:pt x="342" y="88"/>
                </a:lnTo>
                <a:lnTo>
                  <a:pt x="343" y="88"/>
                </a:lnTo>
                <a:lnTo>
                  <a:pt x="349" y="91"/>
                </a:lnTo>
                <a:lnTo>
                  <a:pt x="356" y="105"/>
                </a:lnTo>
                <a:lnTo>
                  <a:pt x="356" y="114"/>
                </a:lnTo>
                <a:lnTo>
                  <a:pt x="355" y="120"/>
                </a:lnTo>
                <a:lnTo>
                  <a:pt x="337" y="126"/>
                </a:lnTo>
                <a:lnTo>
                  <a:pt x="337" y="137"/>
                </a:lnTo>
                <a:lnTo>
                  <a:pt x="350" y="141"/>
                </a:lnTo>
                <a:lnTo>
                  <a:pt x="351" y="143"/>
                </a:lnTo>
                <a:lnTo>
                  <a:pt x="351" y="143"/>
                </a:lnTo>
                <a:lnTo>
                  <a:pt x="351" y="143"/>
                </a:lnTo>
                <a:lnTo>
                  <a:pt x="365" y="157"/>
                </a:lnTo>
                <a:lnTo>
                  <a:pt x="383" y="167"/>
                </a:lnTo>
                <a:lnTo>
                  <a:pt x="383" y="170"/>
                </a:lnTo>
                <a:lnTo>
                  <a:pt x="383" y="170"/>
                </a:lnTo>
                <a:lnTo>
                  <a:pt x="375" y="199"/>
                </a:lnTo>
                <a:lnTo>
                  <a:pt x="375" y="200"/>
                </a:lnTo>
                <a:lnTo>
                  <a:pt x="374" y="202"/>
                </a:lnTo>
                <a:lnTo>
                  <a:pt x="374" y="203"/>
                </a:lnTo>
                <a:lnTo>
                  <a:pt x="373" y="204"/>
                </a:lnTo>
                <a:lnTo>
                  <a:pt x="372" y="205"/>
                </a:lnTo>
                <a:lnTo>
                  <a:pt x="372" y="205"/>
                </a:lnTo>
                <a:lnTo>
                  <a:pt x="372" y="205"/>
                </a:lnTo>
                <a:lnTo>
                  <a:pt x="372" y="206"/>
                </a:lnTo>
                <a:lnTo>
                  <a:pt x="371" y="206"/>
                </a:lnTo>
                <a:lnTo>
                  <a:pt x="362" y="211"/>
                </a:lnTo>
                <a:lnTo>
                  <a:pt x="356" y="213"/>
                </a:lnTo>
                <a:lnTo>
                  <a:pt x="355" y="228"/>
                </a:lnTo>
                <a:lnTo>
                  <a:pt x="357" y="229"/>
                </a:lnTo>
                <a:lnTo>
                  <a:pt x="367" y="223"/>
                </a:lnTo>
                <a:lnTo>
                  <a:pt x="379" y="222"/>
                </a:lnTo>
                <a:lnTo>
                  <a:pt x="392" y="223"/>
                </a:lnTo>
                <a:lnTo>
                  <a:pt x="403" y="222"/>
                </a:lnTo>
                <a:lnTo>
                  <a:pt x="404" y="219"/>
                </a:lnTo>
                <a:lnTo>
                  <a:pt x="408" y="217"/>
                </a:lnTo>
                <a:lnTo>
                  <a:pt x="419" y="215"/>
                </a:lnTo>
                <a:lnTo>
                  <a:pt x="426" y="215"/>
                </a:lnTo>
                <a:lnTo>
                  <a:pt x="433" y="215"/>
                </a:lnTo>
                <a:lnTo>
                  <a:pt x="439" y="234"/>
                </a:lnTo>
                <a:lnTo>
                  <a:pt x="439" y="246"/>
                </a:lnTo>
                <a:lnTo>
                  <a:pt x="432" y="246"/>
                </a:lnTo>
                <a:lnTo>
                  <a:pt x="411" y="246"/>
                </a:lnTo>
                <a:lnTo>
                  <a:pt x="405" y="253"/>
                </a:lnTo>
                <a:lnTo>
                  <a:pt x="400" y="260"/>
                </a:lnTo>
                <a:lnTo>
                  <a:pt x="397" y="261"/>
                </a:lnTo>
                <a:lnTo>
                  <a:pt x="394" y="261"/>
                </a:lnTo>
                <a:lnTo>
                  <a:pt x="394" y="262"/>
                </a:lnTo>
                <a:lnTo>
                  <a:pt x="395" y="266"/>
                </a:lnTo>
                <a:lnTo>
                  <a:pt x="398" y="264"/>
                </a:lnTo>
                <a:lnTo>
                  <a:pt x="400" y="267"/>
                </a:lnTo>
                <a:lnTo>
                  <a:pt x="404" y="266"/>
                </a:lnTo>
                <a:lnTo>
                  <a:pt x="405" y="265"/>
                </a:lnTo>
                <a:lnTo>
                  <a:pt x="408" y="266"/>
                </a:lnTo>
                <a:lnTo>
                  <a:pt x="416" y="268"/>
                </a:lnTo>
                <a:lnTo>
                  <a:pt x="416" y="270"/>
                </a:lnTo>
                <a:lnTo>
                  <a:pt x="418" y="276"/>
                </a:lnTo>
                <a:lnTo>
                  <a:pt x="405" y="280"/>
                </a:lnTo>
                <a:lnTo>
                  <a:pt x="402" y="281"/>
                </a:lnTo>
                <a:lnTo>
                  <a:pt x="402" y="282"/>
                </a:lnTo>
                <a:lnTo>
                  <a:pt x="406" y="285"/>
                </a:lnTo>
                <a:lnTo>
                  <a:pt x="416" y="283"/>
                </a:lnTo>
                <a:lnTo>
                  <a:pt x="435" y="275"/>
                </a:lnTo>
                <a:lnTo>
                  <a:pt x="436" y="275"/>
                </a:lnTo>
                <a:lnTo>
                  <a:pt x="439" y="276"/>
                </a:lnTo>
                <a:lnTo>
                  <a:pt x="439" y="277"/>
                </a:lnTo>
                <a:lnTo>
                  <a:pt x="440" y="281"/>
                </a:lnTo>
                <a:lnTo>
                  <a:pt x="441" y="281"/>
                </a:lnTo>
                <a:lnTo>
                  <a:pt x="443" y="277"/>
                </a:lnTo>
                <a:lnTo>
                  <a:pt x="445" y="277"/>
                </a:lnTo>
                <a:lnTo>
                  <a:pt x="446" y="277"/>
                </a:lnTo>
                <a:lnTo>
                  <a:pt x="448" y="276"/>
                </a:lnTo>
                <a:lnTo>
                  <a:pt x="451" y="275"/>
                </a:lnTo>
                <a:lnTo>
                  <a:pt x="454" y="279"/>
                </a:lnTo>
                <a:lnTo>
                  <a:pt x="460" y="287"/>
                </a:lnTo>
                <a:lnTo>
                  <a:pt x="463" y="294"/>
                </a:lnTo>
                <a:lnTo>
                  <a:pt x="464" y="298"/>
                </a:lnTo>
                <a:lnTo>
                  <a:pt x="474" y="308"/>
                </a:lnTo>
                <a:lnTo>
                  <a:pt x="483" y="314"/>
                </a:lnTo>
                <a:lnTo>
                  <a:pt x="489" y="319"/>
                </a:lnTo>
                <a:lnTo>
                  <a:pt x="488" y="329"/>
                </a:lnTo>
                <a:lnTo>
                  <a:pt x="487" y="335"/>
                </a:lnTo>
                <a:lnTo>
                  <a:pt x="486" y="336"/>
                </a:lnTo>
                <a:lnTo>
                  <a:pt x="488" y="336"/>
                </a:lnTo>
                <a:lnTo>
                  <a:pt x="488" y="335"/>
                </a:lnTo>
                <a:lnTo>
                  <a:pt x="488" y="334"/>
                </a:lnTo>
                <a:lnTo>
                  <a:pt x="488" y="334"/>
                </a:lnTo>
                <a:lnTo>
                  <a:pt x="488" y="333"/>
                </a:lnTo>
                <a:lnTo>
                  <a:pt x="488" y="332"/>
                </a:lnTo>
                <a:lnTo>
                  <a:pt x="489" y="332"/>
                </a:lnTo>
                <a:lnTo>
                  <a:pt x="490" y="332"/>
                </a:lnTo>
                <a:lnTo>
                  <a:pt x="490" y="332"/>
                </a:lnTo>
                <a:lnTo>
                  <a:pt x="491" y="331"/>
                </a:lnTo>
                <a:lnTo>
                  <a:pt x="491" y="330"/>
                </a:lnTo>
                <a:lnTo>
                  <a:pt x="491" y="329"/>
                </a:lnTo>
                <a:lnTo>
                  <a:pt x="491" y="329"/>
                </a:lnTo>
                <a:lnTo>
                  <a:pt x="490" y="329"/>
                </a:lnTo>
                <a:lnTo>
                  <a:pt x="490" y="328"/>
                </a:lnTo>
                <a:lnTo>
                  <a:pt x="491" y="328"/>
                </a:lnTo>
                <a:lnTo>
                  <a:pt x="491" y="327"/>
                </a:lnTo>
                <a:lnTo>
                  <a:pt x="491" y="327"/>
                </a:lnTo>
                <a:lnTo>
                  <a:pt x="492" y="326"/>
                </a:lnTo>
                <a:lnTo>
                  <a:pt x="492" y="325"/>
                </a:lnTo>
                <a:lnTo>
                  <a:pt x="491" y="325"/>
                </a:lnTo>
                <a:lnTo>
                  <a:pt x="491" y="325"/>
                </a:lnTo>
                <a:lnTo>
                  <a:pt x="492" y="325"/>
                </a:lnTo>
                <a:lnTo>
                  <a:pt x="492" y="324"/>
                </a:lnTo>
                <a:lnTo>
                  <a:pt x="492" y="323"/>
                </a:lnTo>
                <a:lnTo>
                  <a:pt x="492" y="322"/>
                </a:lnTo>
                <a:lnTo>
                  <a:pt x="492" y="322"/>
                </a:lnTo>
                <a:lnTo>
                  <a:pt x="493" y="322"/>
                </a:lnTo>
                <a:lnTo>
                  <a:pt x="493" y="321"/>
                </a:lnTo>
                <a:lnTo>
                  <a:pt x="494" y="321"/>
                </a:lnTo>
                <a:lnTo>
                  <a:pt x="494" y="320"/>
                </a:lnTo>
                <a:lnTo>
                  <a:pt x="493" y="320"/>
                </a:lnTo>
                <a:lnTo>
                  <a:pt x="494" y="319"/>
                </a:lnTo>
                <a:lnTo>
                  <a:pt x="494" y="318"/>
                </a:lnTo>
                <a:lnTo>
                  <a:pt x="495" y="318"/>
                </a:lnTo>
                <a:lnTo>
                  <a:pt x="495" y="318"/>
                </a:lnTo>
                <a:lnTo>
                  <a:pt x="495" y="318"/>
                </a:lnTo>
                <a:lnTo>
                  <a:pt x="495" y="317"/>
                </a:lnTo>
                <a:lnTo>
                  <a:pt x="495" y="316"/>
                </a:lnTo>
                <a:lnTo>
                  <a:pt x="495" y="315"/>
                </a:lnTo>
                <a:lnTo>
                  <a:pt x="495" y="315"/>
                </a:lnTo>
                <a:lnTo>
                  <a:pt x="499" y="310"/>
                </a:lnTo>
                <a:lnTo>
                  <a:pt x="507" y="308"/>
                </a:lnTo>
                <a:lnTo>
                  <a:pt x="518" y="305"/>
                </a:lnTo>
                <a:lnTo>
                  <a:pt x="528" y="305"/>
                </a:lnTo>
                <a:lnTo>
                  <a:pt x="533" y="308"/>
                </a:lnTo>
                <a:lnTo>
                  <a:pt x="546" y="323"/>
                </a:lnTo>
                <a:lnTo>
                  <a:pt x="548" y="331"/>
                </a:lnTo>
                <a:lnTo>
                  <a:pt x="556" y="332"/>
                </a:lnTo>
                <a:lnTo>
                  <a:pt x="562" y="334"/>
                </a:lnTo>
                <a:lnTo>
                  <a:pt x="580" y="341"/>
                </a:lnTo>
                <a:lnTo>
                  <a:pt x="585" y="346"/>
                </a:lnTo>
                <a:lnTo>
                  <a:pt x="583" y="365"/>
                </a:lnTo>
                <a:lnTo>
                  <a:pt x="579" y="381"/>
                </a:lnTo>
                <a:lnTo>
                  <a:pt x="581" y="399"/>
                </a:lnTo>
                <a:lnTo>
                  <a:pt x="581" y="401"/>
                </a:lnTo>
                <a:lnTo>
                  <a:pt x="578" y="438"/>
                </a:lnTo>
                <a:lnTo>
                  <a:pt x="574" y="442"/>
                </a:lnTo>
                <a:lnTo>
                  <a:pt x="568" y="449"/>
                </a:lnTo>
                <a:lnTo>
                  <a:pt x="565" y="451"/>
                </a:lnTo>
                <a:lnTo>
                  <a:pt x="565" y="452"/>
                </a:lnTo>
                <a:lnTo>
                  <a:pt x="564" y="452"/>
                </a:lnTo>
                <a:lnTo>
                  <a:pt x="564" y="453"/>
                </a:lnTo>
                <a:lnTo>
                  <a:pt x="562" y="453"/>
                </a:lnTo>
                <a:lnTo>
                  <a:pt x="562" y="454"/>
                </a:lnTo>
                <a:lnTo>
                  <a:pt x="561" y="454"/>
                </a:lnTo>
                <a:lnTo>
                  <a:pt x="561" y="455"/>
                </a:lnTo>
                <a:lnTo>
                  <a:pt x="545" y="456"/>
                </a:lnTo>
                <a:lnTo>
                  <a:pt x="544" y="456"/>
                </a:lnTo>
                <a:lnTo>
                  <a:pt x="544" y="456"/>
                </a:lnTo>
                <a:lnTo>
                  <a:pt x="541" y="454"/>
                </a:lnTo>
                <a:lnTo>
                  <a:pt x="539" y="454"/>
                </a:lnTo>
                <a:lnTo>
                  <a:pt x="541" y="459"/>
                </a:lnTo>
                <a:lnTo>
                  <a:pt x="541" y="460"/>
                </a:lnTo>
                <a:lnTo>
                  <a:pt x="541" y="460"/>
                </a:lnTo>
                <a:lnTo>
                  <a:pt x="541" y="460"/>
                </a:lnTo>
                <a:lnTo>
                  <a:pt x="542" y="461"/>
                </a:lnTo>
                <a:lnTo>
                  <a:pt x="542" y="462"/>
                </a:lnTo>
                <a:lnTo>
                  <a:pt x="543" y="463"/>
                </a:lnTo>
                <a:lnTo>
                  <a:pt x="544" y="463"/>
                </a:lnTo>
                <a:lnTo>
                  <a:pt x="544" y="463"/>
                </a:lnTo>
                <a:lnTo>
                  <a:pt x="544" y="464"/>
                </a:lnTo>
                <a:lnTo>
                  <a:pt x="545" y="464"/>
                </a:lnTo>
                <a:lnTo>
                  <a:pt x="546" y="465"/>
                </a:lnTo>
                <a:lnTo>
                  <a:pt x="546" y="466"/>
                </a:lnTo>
                <a:lnTo>
                  <a:pt x="547" y="466"/>
                </a:lnTo>
                <a:lnTo>
                  <a:pt x="548" y="466"/>
                </a:lnTo>
                <a:lnTo>
                  <a:pt x="549" y="468"/>
                </a:lnTo>
                <a:lnTo>
                  <a:pt x="550" y="469"/>
                </a:lnTo>
                <a:lnTo>
                  <a:pt x="550" y="470"/>
                </a:lnTo>
                <a:lnTo>
                  <a:pt x="551" y="470"/>
                </a:lnTo>
                <a:lnTo>
                  <a:pt x="551" y="471"/>
                </a:lnTo>
                <a:lnTo>
                  <a:pt x="551" y="473"/>
                </a:lnTo>
                <a:lnTo>
                  <a:pt x="552" y="473"/>
                </a:lnTo>
                <a:lnTo>
                  <a:pt x="553" y="474"/>
                </a:lnTo>
                <a:lnTo>
                  <a:pt x="554" y="475"/>
                </a:lnTo>
                <a:lnTo>
                  <a:pt x="555" y="477"/>
                </a:lnTo>
                <a:lnTo>
                  <a:pt x="555" y="477"/>
                </a:lnTo>
                <a:lnTo>
                  <a:pt x="555" y="477"/>
                </a:lnTo>
                <a:lnTo>
                  <a:pt x="555" y="478"/>
                </a:lnTo>
                <a:lnTo>
                  <a:pt x="556" y="479"/>
                </a:lnTo>
                <a:lnTo>
                  <a:pt x="557" y="480"/>
                </a:lnTo>
                <a:lnTo>
                  <a:pt x="557" y="480"/>
                </a:lnTo>
                <a:lnTo>
                  <a:pt x="557" y="483"/>
                </a:lnTo>
                <a:lnTo>
                  <a:pt x="558" y="485"/>
                </a:lnTo>
                <a:lnTo>
                  <a:pt x="558" y="486"/>
                </a:lnTo>
                <a:lnTo>
                  <a:pt x="558" y="487"/>
                </a:lnTo>
                <a:lnTo>
                  <a:pt x="558" y="487"/>
                </a:lnTo>
                <a:lnTo>
                  <a:pt x="558" y="489"/>
                </a:lnTo>
                <a:lnTo>
                  <a:pt x="558" y="490"/>
                </a:lnTo>
                <a:lnTo>
                  <a:pt x="552" y="499"/>
                </a:lnTo>
                <a:lnTo>
                  <a:pt x="552" y="500"/>
                </a:lnTo>
                <a:lnTo>
                  <a:pt x="551" y="500"/>
                </a:lnTo>
                <a:lnTo>
                  <a:pt x="548" y="501"/>
                </a:lnTo>
                <a:lnTo>
                  <a:pt x="547" y="502"/>
                </a:lnTo>
                <a:lnTo>
                  <a:pt x="547" y="504"/>
                </a:lnTo>
                <a:lnTo>
                  <a:pt x="547" y="504"/>
                </a:lnTo>
                <a:lnTo>
                  <a:pt x="547" y="505"/>
                </a:lnTo>
                <a:lnTo>
                  <a:pt x="547" y="507"/>
                </a:lnTo>
                <a:lnTo>
                  <a:pt x="547" y="509"/>
                </a:lnTo>
                <a:lnTo>
                  <a:pt x="547" y="511"/>
                </a:lnTo>
                <a:lnTo>
                  <a:pt x="547" y="511"/>
                </a:lnTo>
                <a:lnTo>
                  <a:pt x="547" y="514"/>
                </a:lnTo>
                <a:lnTo>
                  <a:pt x="547" y="515"/>
                </a:lnTo>
                <a:lnTo>
                  <a:pt x="547" y="516"/>
                </a:lnTo>
                <a:lnTo>
                  <a:pt x="547" y="517"/>
                </a:lnTo>
                <a:lnTo>
                  <a:pt x="546" y="518"/>
                </a:lnTo>
                <a:lnTo>
                  <a:pt x="546" y="518"/>
                </a:lnTo>
                <a:lnTo>
                  <a:pt x="547" y="519"/>
                </a:lnTo>
                <a:lnTo>
                  <a:pt x="546" y="520"/>
                </a:lnTo>
                <a:lnTo>
                  <a:pt x="546" y="521"/>
                </a:lnTo>
                <a:lnTo>
                  <a:pt x="547" y="522"/>
                </a:lnTo>
                <a:lnTo>
                  <a:pt x="546" y="523"/>
                </a:lnTo>
                <a:lnTo>
                  <a:pt x="546" y="524"/>
                </a:lnTo>
                <a:lnTo>
                  <a:pt x="546" y="525"/>
                </a:lnTo>
                <a:lnTo>
                  <a:pt x="546" y="525"/>
                </a:lnTo>
                <a:lnTo>
                  <a:pt x="547" y="525"/>
                </a:lnTo>
                <a:lnTo>
                  <a:pt x="547" y="526"/>
                </a:lnTo>
                <a:lnTo>
                  <a:pt x="547" y="527"/>
                </a:lnTo>
                <a:lnTo>
                  <a:pt x="547" y="528"/>
                </a:lnTo>
                <a:lnTo>
                  <a:pt x="547" y="528"/>
                </a:lnTo>
                <a:lnTo>
                  <a:pt x="548" y="529"/>
                </a:lnTo>
                <a:lnTo>
                  <a:pt x="548" y="530"/>
                </a:lnTo>
                <a:lnTo>
                  <a:pt x="549" y="531"/>
                </a:lnTo>
                <a:lnTo>
                  <a:pt x="551" y="532"/>
                </a:lnTo>
                <a:lnTo>
                  <a:pt x="551" y="532"/>
                </a:lnTo>
                <a:lnTo>
                  <a:pt x="552" y="532"/>
                </a:lnTo>
                <a:lnTo>
                  <a:pt x="553" y="534"/>
                </a:lnTo>
                <a:lnTo>
                  <a:pt x="554" y="535"/>
                </a:lnTo>
                <a:lnTo>
                  <a:pt x="555" y="535"/>
                </a:lnTo>
                <a:lnTo>
                  <a:pt x="555" y="536"/>
                </a:lnTo>
                <a:lnTo>
                  <a:pt x="557" y="537"/>
                </a:lnTo>
                <a:lnTo>
                  <a:pt x="558" y="539"/>
                </a:lnTo>
                <a:lnTo>
                  <a:pt x="558" y="539"/>
                </a:lnTo>
                <a:lnTo>
                  <a:pt x="559" y="540"/>
                </a:lnTo>
                <a:lnTo>
                  <a:pt x="560" y="540"/>
                </a:lnTo>
                <a:lnTo>
                  <a:pt x="560" y="541"/>
                </a:lnTo>
                <a:lnTo>
                  <a:pt x="561" y="542"/>
                </a:lnTo>
                <a:lnTo>
                  <a:pt x="562" y="542"/>
                </a:lnTo>
                <a:lnTo>
                  <a:pt x="562" y="543"/>
                </a:lnTo>
                <a:lnTo>
                  <a:pt x="563" y="544"/>
                </a:lnTo>
                <a:lnTo>
                  <a:pt x="563" y="545"/>
                </a:lnTo>
                <a:lnTo>
                  <a:pt x="564" y="545"/>
                </a:lnTo>
                <a:lnTo>
                  <a:pt x="564" y="546"/>
                </a:lnTo>
                <a:lnTo>
                  <a:pt x="565" y="546"/>
                </a:lnTo>
                <a:lnTo>
                  <a:pt x="565" y="547"/>
                </a:lnTo>
                <a:lnTo>
                  <a:pt x="565" y="548"/>
                </a:lnTo>
                <a:lnTo>
                  <a:pt x="565" y="549"/>
                </a:lnTo>
                <a:lnTo>
                  <a:pt x="565" y="549"/>
                </a:lnTo>
                <a:lnTo>
                  <a:pt x="565" y="550"/>
                </a:lnTo>
                <a:lnTo>
                  <a:pt x="566" y="552"/>
                </a:lnTo>
                <a:lnTo>
                  <a:pt x="566" y="553"/>
                </a:lnTo>
                <a:lnTo>
                  <a:pt x="567" y="556"/>
                </a:lnTo>
                <a:lnTo>
                  <a:pt x="568" y="558"/>
                </a:lnTo>
                <a:lnTo>
                  <a:pt x="568" y="559"/>
                </a:lnTo>
                <a:lnTo>
                  <a:pt x="568" y="559"/>
                </a:lnTo>
                <a:lnTo>
                  <a:pt x="568" y="560"/>
                </a:lnTo>
                <a:lnTo>
                  <a:pt x="569" y="560"/>
                </a:lnTo>
                <a:lnTo>
                  <a:pt x="569" y="561"/>
                </a:lnTo>
                <a:lnTo>
                  <a:pt x="569" y="562"/>
                </a:lnTo>
                <a:lnTo>
                  <a:pt x="569" y="563"/>
                </a:lnTo>
                <a:lnTo>
                  <a:pt x="569" y="564"/>
                </a:lnTo>
                <a:lnTo>
                  <a:pt x="569" y="566"/>
                </a:lnTo>
                <a:lnTo>
                  <a:pt x="569" y="566"/>
                </a:lnTo>
                <a:lnTo>
                  <a:pt x="570" y="567"/>
                </a:lnTo>
                <a:lnTo>
                  <a:pt x="570" y="568"/>
                </a:lnTo>
                <a:lnTo>
                  <a:pt x="570" y="569"/>
                </a:lnTo>
                <a:lnTo>
                  <a:pt x="571" y="570"/>
                </a:lnTo>
                <a:lnTo>
                  <a:pt x="571" y="571"/>
                </a:lnTo>
                <a:lnTo>
                  <a:pt x="572" y="572"/>
                </a:lnTo>
                <a:lnTo>
                  <a:pt x="572" y="573"/>
                </a:lnTo>
                <a:lnTo>
                  <a:pt x="572" y="573"/>
                </a:lnTo>
                <a:lnTo>
                  <a:pt x="572" y="575"/>
                </a:lnTo>
                <a:lnTo>
                  <a:pt x="573" y="576"/>
                </a:lnTo>
                <a:lnTo>
                  <a:pt x="573" y="577"/>
                </a:lnTo>
                <a:lnTo>
                  <a:pt x="574" y="579"/>
                </a:lnTo>
                <a:lnTo>
                  <a:pt x="575" y="580"/>
                </a:lnTo>
                <a:lnTo>
                  <a:pt x="576" y="581"/>
                </a:lnTo>
                <a:lnTo>
                  <a:pt x="576" y="582"/>
                </a:lnTo>
                <a:lnTo>
                  <a:pt x="576" y="584"/>
                </a:lnTo>
                <a:lnTo>
                  <a:pt x="576" y="584"/>
                </a:lnTo>
                <a:lnTo>
                  <a:pt x="576" y="587"/>
                </a:lnTo>
                <a:lnTo>
                  <a:pt x="576" y="587"/>
                </a:lnTo>
                <a:lnTo>
                  <a:pt x="576" y="589"/>
                </a:lnTo>
                <a:lnTo>
                  <a:pt x="576" y="590"/>
                </a:lnTo>
                <a:lnTo>
                  <a:pt x="576" y="590"/>
                </a:lnTo>
                <a:lnTo>
                  <a:pt x="576" y="591"/>
                </a:lnTo>
                <a:lnTo>
                  <a:pt x="576" y="592"/>
                </a:lnTo>
                <a:lnTo>
                  <a:pt x="576" y="594"/>
                </a:lnTo>
                <a:lnTo>
                  <a:pt x="577" y="594"/>
                </a:lnTo>
                <a:lnTo>
                  <a:pt x="577" y="595"/>
                </a:lnTo>
                <a:lnTo>
                  <a:pt x="577" y="597"/>
                </a:lnTo>
                <a:lnTo>
                  <a:pt x="577" y="598"/>
                </a:lnTo>
                <a:lnTo>
                  <a:pt x="577" y="599"/>
                </a:lnTo>
                <a:lnTo>
                  <a:pt x="577" y="600"/>
                </a:lnTo>
                <a:lnTo>
                  <a:pt x="577" y="601"/>
                </a:lnTo>
                <a:lnTo>
                  <a:pt x="578" y="601"/>
                </a:lnTo>
                <a:lnTo>
                  <a:pt x="578" y="602"/>
                </a:lnTo>
                <a:lnTo>
                  <a:pt x="578" y="608"/>
                </a:lnTo>
                <a:lnTo>
                  <a:pt x="578" y="616"/>
                </a:lnTo>
                <a:lnTo>
                  <a:pt x="580" y="632"/>
                </a:lnTo>
                <a:lnTo>
                  <a:pt x="580" y="643"/>
                </a:lnTo>
                <a:lnTo>
                  <a:pt x="583" y="649"/>
                </a:lnTo>
                <a:lnTo>
                  <a:pt x="590" y="649"/>
                </a:lnTo>
                <a:lnTo>
                  <a:pt x="597" y="655"/>
                </a:lnTo>
                <a:lnTo>
                  <a:pt x="601" y="661"/>
                </a:lnTo>
                <a:lnTo>
                  <a:pt x="604" y="669"/>
                </a:lnTo>
                <a:lnTo>
                  <a:pt x="607" y="667"/>
                </a:lnTo>
                <a:lnTo>
                  <a:pt x="614" y="664"/>
                </a:lnTo>
                <a:lnTo>
                  <a:pt x="630" y="669"/>
                </a:lnTo>
                <a:lnTo>
                  <a:pt x="636" y="672"/>
                </a:lnTo>
                <a:lnTo>
                  <a:pt x="644" y="687"/>
                </a:lnTo>
                <a:lnTo>
                  <a:pt x="653" y="694"/>
                </a:lnTo>
                <a:lnTo>
                  <a:pt x="654" y="708"/>
                </a:lnTo>
                <a:lnTo>
                  <a:pt x="654" y="708"/>
                </a:lnTo>
                <a:lnTo>
                  <a:pt x="654" y="709"/>
                </a:lnTo>
                <a:lnTo>
                  <a:pt x="654" y="710"/>
                </a:lnTo>
                <a:lnTo>
                  <a:pt x="654" y="711"/>
                </a:lnTo>
                <a:lnTo>
                  <a:pt x="654" y="712"/>
                </a:lnTo>
                <a:lnTo>
                  <a:pt x="654" y="713"/>
                </a:lnTo>
                <a:lnTo>
                  <a:pt x="654" y="714"/>
                </a:lnTo>
                <a:lnTo>
                  <a:pt x="654" y="715"/>
                </a:lnTo>
                <a:lnTo>
                  <a:pt x="654" y="716"/>
                </a:lnTo>
                <a:lnTo>
                  <a:pt x="654" y="717"/>
                </a:lnTo>
                <a:lnTo>
                  <a:pt x="654" y="718"/>
                </a:lnTo>
                <a:lnTo>
                  <a:pt x="654" y="718"/>
                </a:lnTo>
                <a:lnTo>
                  <a:pt x="654" y="719"/>
                </a:lnTo>
                <a:lnTo>
                  <a:pt x="653" y="720"/>
                </a:lnTo>
                <a:lnTo>
                  <a:pt x="653" y="721"/>
                </a:lnTo>
                <a:lnTo>
                  <a:pt x="653" y="721"/>
                </a:lnTo>
                <a:lnTo>
                  <a:pt x="653" y="722"/>
                </a:lnTo>
                <a:lnTo>
                  <a:pt x="653" y="724"/>
                </a:lnTo>
                <a:lnTo>
                  <a:pt x="653" y="725"/>
                </a:lnTo>
                <a:lnTo>
                  <a:pt x="653" y="725"/>
                </a:lnTo>
                <a:lnTo>
                  <a:pt x="653" y="726"/>
                </a:lnTo>
                <a:lnTo>
                  <a:pt x="653" y="727"/>
                </a:lnTo>
                <a:lnTo>
                  <a:pt x="654" y="728"/>
                </a:lnTo>
                <a:lnTo>
                  <a:pt x="654" y="730"/>
                </a:lnTo>
                <a:lnTo>
                  <a:pt x="654" y="732"/>
                </a:lnTo>
                <a:lnTo>
                  <a:pt x="654" y="733"/>
                </a:lnTo>
                <a:lnTo>
                  <a:pt x="654" y="734"/>
                </a:lnTo>
                <a:lnTo>
                  <a:pt x="654" y="735"/>
                </a:lnTo>
                <a:lnTo>
                  <a:pt x="654" y="735"/>
                </a:lnTo>
                <a:lnTo>
                  <a:pt x="654" y="736"/>
                </a:lnTo>
                <a:lnTo>
                  <a:pt x="654" y="737"/>
                </a:lnTo>
                <a:lnTo>
                  <a:pt x="654" y="739"/>
                </a:lnTo>
                <a:lnTo>
                  <a:pt x="654" y="742"/>
                </a:lnTo>
                <a:lnTo>
                  <a:pt x="657" y="749"/>
                </a:lnTo>
                <a:lnTo>
                  <a:pt x="661" y="754"/>
                </a:lnTo>
                <a:lnTo>
                  <a:pt x="661" y="756"/>
                </a:lnTo>
                <a:lnTo>
                  <a:pt x="662" y="765"/>
                </a:lnTo>
                <a:lnTo>
                  <a:pt x="662" y="766"/>
                </a:lnTo>
                <a:lnTo>
                  <a:pt x="668" y="801"/>
                </a:lnTo>
                <a:lnTo>
                  <a:pt x="688" y="810"/>
                </a:lnTo>
                <a:lnTo>
                  <a:pt x="693" y="812"/>
                </a:lnTo>
                <a:lnTo>
                  <a:pt x="702" y="836"/>
                </a:lnTo>
                <a:lnTo>
                  <a:pt x="711" y="839"/>
                </a:lnTo>
                <a:lnTo>
                  <a:pt x="721" y="838"/>
                </a:lnTo>
                <a:lnTo>
                  <a:pt x="726" y="839"/>
                </a:lnTo>
                <a:lnTo>
                  <a:pt x="732" y="830"/>
                </a:lnTo>
                <a:lnTo>
                  <a:pt x="736" y="832"/>
                </a:lnTo>
                <a:lnTo>
                  <a:pt x="738" y="838"/>
                </a:lnTo>
                <a:lnTo>
                  <a:pt x="744" y="840"/>
                </a:lnTo>
                <a:lnTo>
                  <a:pt x="749" y="842"/>
                </a:lnTo>
                <a:lnTo>
                  <a:pt x="753" y="844"/>
                </a:lnTo>
                <a:lnTo>
                  <a:pt x="761" y="862"/>
                </a:lnTo>
                <a:lnTo>
                  <a:pt x="762" y="862"/>
                </a:lnTo>
                <a:lnTo>
                  <a:pt x="763" y="862"/>
                </a:lnTo>
                <a:lnTo>
                  <a:pt x="764" y="862"/>
                </a:lnTo>
                <a:lnTo>
                  <a:pt x="765" y="861"/>
                </a:lnTo>
                <a:lnTo>
                  <a:pt x="765" y="862"/>
                </a:lnTo>
                <a:lnTo>
                  <a:pt x="765" y="862"/>
                </a:lnTo>
                <a:lnTo>
                  <a:pt x="765" y="861"/>
                </a:lnTo>
                <a:lnTo>
                  <a:pt x="766" y="861"/>
                </a:lnTo>
                <a:lnTo>
                  <a:pt x="767" y="861"/>
                </a:lnTo>
                <a:lnTo>
                  <a:pt x="767" y="860"/>
                </a:lnTo>
                <a:lnTo>
                  <a:pt x="768" y="860"/>
                </a:lnTo>
                <a:lnTo>
                  <a:pt x="768" y="860"/>
                </a:lnTo>
                <a:lnTo>
                  <a:pt x="768" y="861"/>
                </a:lnTo>
                <a:lnTo>
                  <a:pt x="769" y="861"/>
                </a:lnTo>
                <a:lnTo>
                  <a:pt x="769" y="862"/>
                </a:lnTo>
                <a:lnTo>
                  <a:pt x="769" y="863"/>
                </a:lnTo>
                <a:lnTo>
                  <a:pt x="770" y="863"/>
                </a:lnTo>
                <a:lnTo>
                  <a:pt x="770" y="863"/>
                </a:lnTo>
                <a:lnTo>
                  <a:pt x="771" y="863"/>
                </a:lnTo>
                <a:lnTo>
                  <a:pt x="771" y="864"/>
                </a:lnTo>
                <a:lnTo>
                  <a:pt x="772" y="864"/>
                </a:lnTo>
                <a:lnTo>
                  <a:pt x="772" y="865"/>
                </a:lnTo>
                <a:lnTo>
                  <a:pt x="772" y="866"/>
                </a:lnTo>
                <a:lnTo>
                  <a:pt x="772" y="866"/>
                </a:lnTo>
                <a:lnTo>
                  <a:pt x="772" y="866"/>
                </a:lnTo>
                <a:lnTo>
                  <a:pt x="772" y="867"/>
                </a:lnTo>
                <a:lnTo>
                  <a:pt x="773" y="869"/>
                </a:lnTo>
                <a:lnTo>
                  <a:pt x="775" y="876"/>
                </a:lnTo>
                <a:lnTo>
                  <a:pt x="776" y="880"/>
                </a:lnTo>
                <a:lnTo>
                  <a:pt x="777" y="882"/>
                </a:lnTo>
                <a:lnTo>
                  <a:pt x="779" y="888"/>
                </a:lnTo>
                <a:lnTo>
                  <a:pt x="779" y="891"/>
                </a:lnTo>
                <a:lnTo>
                  <a:pt x="781" y="897"/>
                </a:lnTo>
                <a:lnTo>
                  <a:pt x="782" y="902"/>
                </a:lnTo>
                <a:lnTo>
                  <a:pt x="782" y="905"/>
                </a:lnTo>
                <a:lnTo>
                  <a:pt x="782" y="908"/>
                </a:lnTo>
                <a:lnTo>
                  <a:pt x="782" y="911"/>
                </a:lnTo>
                <a:lnTo>
                  <a:pt x="782" y="912"/>
                </a:lnTo>
                <a:lnTo>
                  <a:pt x="782" y="913"/>
                </a:lnTo>
                <a:lnTo>
                  <a:pt x="782" y="914"/>
                </a:lnTo>
                <a:lnTo>
                  <a:pt x="782" y="914"/>
                </a:lnTo>
                <a:lnTo>
                  <a:pt x="782" y="915"/>
                </a:lnTo>
                <a:lnTo>
                  <a:pt x="782" y="917"/>
                </a:lnTo>
                <a:lnTo>
                  <a:pt x="782" y="918"/>
                </a:lnTo>
                <a:lnTo>
                  <a:pt x="782" y="918"/>
                </a:lnTo>
                <a:lnTo>
                  <a:pt x="781" y="920"/>
                </a:lnTo>
                <a:lnTo>
                  <a:pt x="781" y="921"/>
                </a:lnTo>
                <a:lnTo>
                  <a:pt x="781" y="921"/>
                </a:lnTo>
                <a:lnTo>
                  <a:pt x="781" y="922"/>
                </a:lnTo>
                <a:lnTo>
                  <a:pt x="780" y="923"/>
                </a:lnTo>
                <a:lnTo>
                  <a:pt x="780" y="925"/>
                </a:lnTo>
                <a:lnTo>
                  <a:pt x="780" y="925"/>
                </a:lnTo>
                <a:lnTo>
                  <a:pt x="780" y="926"/>
                </a:lnTo>
                <a:lnTo>
                  <a:pt x="779" y="927"/>
                </a:lnTo>
                <a:lnTo>
                  <a:pt x="779" y="928"/>
                </a:lnTo>
                <a:lnTo>
                  <a:pt x="779" y="929"/>
                </a:lnTo>
                <a:lnTo>
                  <a:pt x="779" y="930"/>
                </a:lnTo>
                <a:lnTo>
                  <a:pt x="779" y="931"/>
                </a:lnTo>
                <a:lnTo>
                  <a:pt x="779" y="932"/>
                </a:lnTo>
                <a:lnTo>
                  <a:pt x="779" y="933"/>
                </a:lnTo>
                <a:lnTo>
                  <a:pt x="779" y="934"/>
                </a:lnTo>
                <a:lnTo>
                  <a:pt x="779" y="935"/>
                </a:lnTo>
                <a:lnTo>
                  <a:pt x="778" y="935"/>
                </a:lnTo>
                <a:lnTo>
                  <a:pt x="778" y="938"/>
                </a:lnTo>
                <a:lnTo>
                  <a:pt x="778" y="938"/>
                </a:lnTo>
                <a:lnTo>
                  <a:pt x="777" y="939"/>
                </a:lnTo>
                <a:lnTo>
                  <a:pt x="777" y="940"/>
                </a:lnTo>
                <a:lnTo>
                  <a:pt x="782" y="945"/>
                </a:lnTo>
                <a:lnTo>
                  <a:pt x="786" y="949"/>
                </a:lnTo>
                <a:lnTo>
                  <a:pt x="786" y="950"/>
                </a:lnTo>
                <a:lnTo>
                  <a:pt x="787" y="951"/>
                </a:lnTo>
                <a:lnTo>
                  <a:pt x="787" y="952"/>
                </a:lnTo>
                <a:lnTo>
                  <a:pt x="787" y="952"/>
                </a:lnTo>
                <a:lnTo>
                  <a:pt x="788" y="954"/>
                </a:lnTo>
                <a:lnTo>
                  <a:pt x="788" y="955"/>
                </a:lnTo>
                <a:lnTo>
                  <a:pt x="789" y="956"/>
                </a:lnTo>
                <a:lnTo>
                  <a:pt x="789" y="957"/>
                </a:lnTo>
                <a:lnTo>
                  <a:pt x="789" y="958"/>
                </a:lnTo>
                <a:lnTo>
                  <a:pt x="789" y="959"/>
                </a:lnTo>
                <a:lnTo>
                  <a:pt x="789" y="960"/>
                </a:lnTo>
                <a:lnTo>
                  <a:pt x="790" y="961"/>
                </a:lnTo>
                <a:lnTo>
                  <a:pt x="790" y="962"/>
                </a:lnTo>
                <a:lnTo>
                  <a:pt x="791" y="964"/>
                </a:lnTo>
                <a:lnTo>
                  <a:pt x="791" y="966"/>
                </a:lnTo>
                <a:lnTo>
                  <a:pt x="792" y="966"/>
                </a:lnTo>
                <a:lnTo>
                  <a:pt x="793" y="967"/>
                </a:lnTo>
                <a:lnTo>
                  <a:pt x="793" y="968"/>
                </a:lnTo>
                <a:lnTo>
                  <a:pt x="793" y="968"/>
                </a:lnTo>
                <a:lnTo>
                  <a:pt x="794" y="969"/>
                </a:lnTo>
                <a:lnTo>
                  <a:pt x="794" y="969"/>
                </a:lnTo>
                <a:lnTo>
                  <a:pt x="795" y="970"/>
                </a:lnTo>
                <a:lnTo>
                  <a:pt x="796" y="970"/>
                </a:lnTo>
                <a:lnTo>
                  <a:pt x="796" y="971"/>
                </a:lnTo>
                <a:lnTo>
                  <a:pt x="797" y="972"/>
                </a:lnTo>
                <a:lnTo>
                  <a:pt x="798" y="973"/>
                </a:lnTo>
                <a:lnTo>
                  <a:pt x="798" y="973"/>
                </a:lnTo>
                <a:lnTo>
                  <a:pt x="799" y="973"/>
                </a:lnTo>
                <a:lnTo>
                  <a:pt x="799" y="974"/>
                </a:lnTo>
                <a:lnTo>
                  <a:pt x="800" y="975"/>
                </a:lnTo>
                <a:lnTo>
                  <a:pt x="800" y="976"/>
                </a:lnTo>
                <a:lnTo>
                  <a:pt x="801" y="976"/>
                </a:lnTo>
                <a:lnTo>
                  <a:pt x="801" y="976"/>
                </a:lnTo>
                <a:lnTo>
                  <a:pt x="802" y="977"/>
                </a:lnTo>
                <a:lnTo>
                  <a:pt x="803" y="978"/>
                </a:lnTo>
                <a:lnTo>
                  <a:pt x="803" y="980"/>
                </a:lnTo>
                <a:lnTo>
                  <a:pt x="804" y="980"/>
                </a:lnTo>
                <a:lnTo>
                  <a:pt x="805" y="980"/>
                </a:lnTo>
                <a:lnTo>
                  <a:pt x="805" y="981"/>
                </a:lnTo>
                <a:lnTo>
                  <a:pt x="806" y="982"/>
                </a:lnTo>
                <a:lnTo>
                  <a:pt x="807" y="983"/>
                </a:lnTo>
                <a:lnTo>
                  <a:pt x="807" y="983"/>
                </a:lnTo>
                <a:lnTo>
                  <a:pt x="808" y="984"/>
                </a:lnTo>
                <a:lnTo>
                  <a:pt x="809" y="985"/>
                </a:lnTo>
                <a:lnTo>
                  <a:pt x="810" y="986"/>
                </a:lnTo>
                <a:lnTo>
                  <a:pt x="810" y="987"/>
                </a:lnTo>
                <a:lnTo>
                  <a:pt x="811" y="987"/>
                </a:lnTo>
                <a:lnTo>
                  <a:pt x="811" y="988"/>
                </a:lnTo>
                <a:lnTo>
                  <a:pt x="812" y="990"/>
                </a:lnTo>
                <a:lnTo>
                  <a:pt x="813" y="991"/>
                </a:lnTo>
                <a:lnTo>
                  <a:pt x="814" y="995"/>
                </a:lnTo>
                <a:lnTo>
                  <a:pt x="815" y="996"/>
                </a:lnTo>
                <a:lnTo>
                  <a:pt x="815" y="997"/>
                </a:lnTo>
                <a:lnTo>
                  <a:pt x="816" y="998"/>
                </a:lnTo>
                <a:lnTo>
                  <a:pt x="816" y="999"/>
                </a:lnTo>
                <a:lnTo>
                  <a:pt x="817" y="999"/>
                </a:lnTo>
                <a:lnTo>
                  <a:pt x="817" y="1000"/>
                </a:lnTo>
                <a:lnTo>
                  <a:pt x="818" y="1001"/>
                </a:lnTo>
                <a:lnTo>
                  <a:pt x="818" y="1002"/>
                </a:lnTo>
                <a:lnTo>
                  <a:pt x="819" y="1003"/>
                </a:lnTo>
                <a:lnTo>
                  <a:pt x="820" y="1004"/>
                </a:lnTo>
                <a:lnTo>
                  <a:pt x="821" y="1004"/>
                </a:lnTo>
                <a:lnTo>
                  <a:pt x="821" y="1005"/>
                </a:lnTo>
                <a:lnTo>
                  <a:pt x="821" y="1006"/>
                </a:lnTo>
                <a:lnTo>
                  <a:pt x="821" y="1007"/>
                </a:lnTo>
                <a:lnTo>
                  <a:pt x="822" y="1007"/>
                </a:lnTo>
                <a:lnTo>
                  <a:pt x="822" y="1008"/>
                </a:lnTo>
                <a:lnTo>
                  <a:pt x="823" y="1008"/>
                </a:lnTo>
                <a:lnTo>
                  <a:pt x="823" y="1009"/>
                </a:lnTo>
                <a:lnTo>
                  <a:pt x="823" y="1010"/>
                </a:lnTo>
                <a:lnTo>
                  <a:pt x="824" y="1010"/>
                </a:lnTo>
                <a:lnTo>
                  <a:pt x="834" y="1018"/>
                </a:lnTo>
                <a:lnTo>
                  <a:pt x="834" y="1018"/>
                </a:lnTo>
                <a:lnTo>
                  <a:pt x="840" y="1017"/>
                </a:lnTo>
                <a:lnTo>
                  <a:pt x="840" y="1015"/>
                </a:lnTo>
                <a:lnTo>
                  <a:pt x="841" y="1014"/>
                </a:lnTo>
                <a:lnTo>
                  <a:pt x="841" y="1014"/>
                </a:lnTo>
                <a:lnTo>
                  <a:pt x="841" y="1013"/>
                </a:lnTo>
                <a:lnTo>
                  <a:pt x="841" y="1012"/>
                </a:lnTo>
                <a:lnTo>
                  <a:pt x="841" y="1011"/>
                </a:lnTo>
                <a:lnTo>
                  <a:pt x="841" y="1011"/>
                </a:lnTo>
                <a:lnTo>
                  <a:pt x="841" y="1009"/>
                </a:lnTo>
                <a:lnTo>
                  <a:pt x="841" y="1008"/>
                </a:lnTo>
                <a:lnTo>
                  <a:pt x="842" y="1008"/>
                </a:lnTo>
                <a:lnTo>
                  <a:pt x="842" y="1007"/>
                </a:lnTo>
                <a:lnTo>
                  <a:pt x="842" y="1007"/>
                </a:lnTo>
                <a:lnTo>
                  <a:pt x="849" y="1004"/>
                </a:lnTo>
                <a:lnTo>
                  <a:pt x="852" y="1007"/>
                </a:lnTo>
                <a:lnTo>
                  <a:pt x="852" y="1008"/>
                </a:lnTo>
                <a:lnTo>
                  <a:pt x="852" y="1009"/>
                </a:lnTo>
                <a:lnTo>
                  <a:pt x="852" y="1011"/>
                </a:lnTo>
                <a:lnTo>
                  <a:pt x="852" y="1011"/>
                </a:lnTo>
                <a:lnTo>
                  <a:pt x="852" y="1012"/>
                </a:lnTo>
                <a:lnTo>
                  <a:pt x="852" y="1013"/>
                </a:lnTo>
                <a:lnTo>
                  <a:pt x="853" y="1014"/>
                </a:lnTo>
                <a:lnTo>
                  <a:pt x="853" y="1016"/>
                </a:lnTo>
                <a:lnTo>
                  <a:pt x="853" y="1017"/>
                </a:lnTo>
                <a:lnTo>
                  <a:pt x="854" y="1018"/>
                </a:lnTo>
                <a:lnTo>
                  <a:pt x="854" y="1018"/>
                </a:lnTo>
                <a:lnTo>
                  <a:pt x="854" y="1019"/>
                </a:lnTo>
                <a:lnTo>
                  <a:pt x="854" y="1020"/>
                </a:lnTo>
                <a:lnTo>
                  <a:pt x="854" y="1021"/>
                </a:lnTo>
                <a:lnTo>
                  <a:pt x="855" y="1021"/>
                </a:lnTo>
                <a:lnTo>
                  <a:pt x="855" y="1023"/>
                </a:lnTo>
                <a:lnTo>
                  <a:pt x="855" y="1024"/>
                </a:lnTo>
                <a:lnTo>
                  <a:pt x="856" y="1024"/>
                </a:lnTo>
                <a:lnTo>
                  <a:pt x="856" y="1025"/>
                </a:lnTo>
                <a:lnTo>
                  <a:pt x="856" y="1027"/>
                </a:lnTo>
                <a:lnTo>
                  <a:pt x="856" y="1028"/>
                </a:lnTo>
                <a:lnTo>
                  <a:pt x="856" y="1029"/>
                </a:lnTo>
                <a:lnTo>
                  <a:pt x="856" y="1030"/>
                </a:lnTo>
                <a:lnTo>
                  <a:pt x="856" y="1031"/>
                </a:lnTo>
                <a:lnTo>
                  <a:pt x="856" y="1032"/>
                </a:lnTo>
                <a:lnTo>
                  <a:pt x="856" y="1033"/>
                </a:lnTo>
                <a:lnTo>
                  <a:pt x="857" y="1033"/>
                </a:lnTo>
                <a:lnTo>
                  <a:pt x="857" y="1034"/>
                </a:lnTo>
                <a:lnTo>
                  <a:pt x="857" y="1035"/>
                </a:lnTo>
                <a:lnTo>
                  <a:pt x="858" y="1037"/>
                </a:lnTo>
                <a:lnTo>
                  <a:pt x="858" y="1038"/>
                </a:lnTo>
                <a:lnTo>
                  <a:pt x="858" y="1038"/>
                </a:lnTo>
                <a:lnTo>
                  <a:pt x="858" y="1039"/>
                </a:lnTo>
                <a:lnTo>
                  <a:pt x="859" y="1040"/>
                </a:lnTo>
                <a:lnTo>
                  <a:pt x="859" y="1041"/>
                </a:lnTo>
                <a:lnTo>
                  <a:pt x="859" y="1042"/>
                </a:lnTo>
                <a:lnTo>
                  <a:pt x="859" y="1042"/>
                </a:lnTo>
                <a:lnTo>
                  <a:pt x="859" y="1043"/>
                </a:lnTo>
                <a:lnTo>
                  <a:pt x="859" y="1044"/>
                </a:lnTo>
                <a:lnTo>
                  <a:pt x="859" y="1045"/>
                </a:lnTo>
                <a:lnTo>
                  <a:pt x="859" y="1045"/>
                </a:lnTo>
                <a:lnTo>
                  <a:pt x="860" y="1047"/>
                </a:lnTo>
                <a:lnTo>
                  <a:pt x="860" y="1048"/>
                </a:lnTo>
                <a:lnTo>
                  <a:pt x="861" y="1049"/>
                </a:lnTo>
                <a:lnTo>
                  <a:pt x="861" y="1050"/>
                </a:lnTo>
                <a:lnTo>
                  <a:pt x="861" y="1051"/>
                </a:lnTo>
                <a:lnTo>
                  <a:pt x="873" y="1052"/>
                </a:lnTo>
                <a:lnTo>
                  <a:pt x="874" y="1052"/>
                </a:lnTo>
                <a:lnTo>
                  <a:pt x="874" y="1052"/>
                </a:lnTo>
                <a:lnTo>
                  <a:pt x="874" y="1053"/>
                </a:lnTo>
                <a:lnTo>
                  <a:pt x="874" y="1054"/>
                </a:lnTo>
                <a:lnTo>
                  <a:pt x="875" y="1054"/>
                </a:lnTo>
                <a:lnTo>
                  <a:pt x="875" y="1055"/>
                </a:lnTo>
                <a:lnTo>
                  <a:pt x="875" y="1056"/>
                </a:lnTo>
                <a:lnTo>
                  <a:pt x="875" y="1057"/>
                </a:lnTo>
                <a:lnTo>
                  <a:pt x="876" y="1058"/>
                </a:lnTo>
                <a:lnTo>
                  <a:pt x="876" y="1059"/>
                </a:lnTo>
                <a:lnTo>
                  <a:pt x="876" y="1059"/>
                </a:lnTo>
                <a:lnTo>
                  <a:pt x="876" y="1060"/>
                </a:lnTo>
                <a:lnTo>
                  <a:pt x="876" y="1061"/>
                </a:lnTo>
                <a:lnTo>
                  <a:pt x="877" y="1061"/>
                </a:lnTo>
                <a:lnTo>
                  <a:pt x="877" y="1062"/>
                </a:lnTo>
                <a:lnTo>
                  <a:pt x="883" y="1078"/>
                </a:lnTo>
                <a:lnTo>
                  <a:pt x="884" y="1078"/>
                </a:lnTo>
                <a:lnTo>
                  <a:pt x="885" y="1079"/>
                </a:lnTo>
                <a:lnTo>
                  <a:pt x="886" y="1079"/>
                </a:lnTo>
                <a:lnTo>
                  <a:pt x="886" y="1080"/>
                </a:lnTo>
                <a:lnTo>
                  <a:pt x="887" y="1080"/>
                </a:lnTo>
                <a:lnTo>
                  <a:pt x="887" y="1080"/>
                </a:lnTo>
                <a:lnTo>
                  <a:pt x="887" y="1081"/>
                </a:lnTo>
                <a:lnTo>
                  <a:pt x="887" y="1082"/>
                </a:lnTo>
                <a:lnTo>
                  <a:pt x="886" y="1083"/>
                </a:lnTo>
                <a:lnTo>
                  <a:pt x="886" y="1083"/>
                </a:lnTo>
                <a:lnTo>
                  <a:pt x="885" y="1084"/>
                </a:lnTo>
                <a:lnTo>
                  <a:pt x="885" y="1085"/>
                </a:lnTo>
                <a:lnTo>
                  <a:pt x="886" y="1086"/>
                </a:lnTo>
                <a:lnTo>
                  <a:pt x="886" y="1086"/>
                </a:lnTo>
                <a:lnTo>
                  <a:pt x="886" y="1087"/>
                </a:lnTo>
                <a:lnTo>
                  <a:pt x="884" y="1088"/>
                </a:lnTo>
                <a:lnTo>
                  <a:pt x="884" y="1088"/>
                </a:lnTo>
                <a:lnTo>
                  <a:pt x="883" y="1088"/>
                </a:lnTo>
                <a:lnTo>
                  <a:pt x="882" y="1089"/>
                </a:lnTo>
                <a:lnTo>
                  <a:pt x="882" y="1090"/>
                </a:lnTo>
                <a:lnTo>
                  <a:pt x="881" y="1090"/>
                </a:lnTo>
                <a:lnTo>
                  <a:pt x="881" y="1089"/>
                </a:lnTo>
                <a:lnTo>
                  <a:pt x="880" y="1089"/>
                </a:lnTo>
                <a:lnTo>
                  <a:pt x="880" y="1090"/>
                </a:lnTo>
                <a:lnTo>
                  <a:pt x="880" y="1090"/>
                </a:lnTo>
                <a:lnTo>
                  <a:pt x="879" y="1090"/>
                </a:lnTo>
                <a:lnTo>
                  <a:pt x="879" y="1090"/>
                </a:lnTo>
                <a:lnTo>
                  <a:pt x="879" y="1091"/>
                </a:lnTo>
                <a:lnTo>
                  <a:pt x="880" y="1091"/>
                </a:lnTo>
                <a:lnTo>
                  <a:pt x="880" y="1092"/>
                </a:lnTo>
                <a:lnTo>
                  <a:pt x="880" y="1093"/>
                </a:lnTo>
                <a:lnTo>
                  <a:pt x="879" y="1093"/>
                </a:lnTo>
                <a:lnTo>
                  <a:pt x="878" y="1092"/>
                </a:lnTo>
                <a:lnTo>
                  <a:pt x="877" y="1092"/>
                </a:lnTo>
                <a:lnTo>
                  <a:pt x="877" y="1093"/>
                </a:lnTo>
                <a:lnTo>
                  <a:pt x="878" y="1093"/>
                </a:lnTo>
                <a:lnTo>
                  <a:pt x="877" y="1093"/>
                </a:lnTo>
                <a:lnTo>
                  <a:pt x="877" y="1093"/>
                </a:lnTo>
                <a:lnTo>
                  <a:pt x="877" y="1093"/>
                </a:lnTo>
                <a:lnTo>
                  <a:pt x="877" y="1094"/>
                </a:lnTo>
                <a:lnTo>
                  <a:pt x="876" y="1095"/>
                </a:lnTo>
                <a:lnTo>
                  <a:pt x="875" y="1096"/>
                </a:lnTo>
                <a:lnTo>
                  <a:pt x="876" y="1096"/>
                </a:lnTo>
                <a:lnTo>
                  <a:pt x="876" y="1097"/>
                </a:lnTo>
                <a:lnTo>
                  <a:pt x="876" y="1097"/>
                </a:lnTo>
                <a:lnTo>
                  <a:pt x="876" y="1098"/>
                </a:lnTo>
                <a:lnTo>
                  <a:pt x="875" y="1098"/>
                </a:lnTo>
                <a:lnTo>
                  <a:pt x="875" y="1099"/>
                </a:lnTo>
                <a:lnTo>
                  <a:pt x="875" y="1100"/>
                </a:lnTo>
                <a:lnTo>
                  <a:pt x="874" y="1100"/>
                </a:lnTo>
                <a:lnTo>
                  <a:pt x="874" y="1099"/>
                </a:lnTo>
                <a:lnTo>
                  <a:pt x="874" y="1098"/>
                </a:lnTo>
                <a:lnTo>
                  <a:pt x="873" y="1098"/>
                </a:lnTo>
                <a:lnTo>
                  <a:pt x="873" y="1099"/>
                </a:lnTo>
                <a:lnTo>
                  <a:pt x="873" y="1099"/>
                </a:lnTo>
                <a:lnTo>
                  <a:pt x="873" y="1098"/>
                </a:lnTo>
                <a:lnTo>
                  <a:pt x="872" y="1098"/>
                </a:lnTo>
                <a:lnTo>
                  <a:pt x="872" y="1099"/>
                </a:lnTo>
                <a:lnTo>
                  <a:pt x="872" y="1100"/>
                </a:lnTo>
                <a:lnTo>
                  <a:pt x="872" y="1100"/>
                </a:lnTo>
                <a:lnTo>
                  <a:pt x="873" y="1101"/>
                </a:lnTo>
                <a:lnTo>
                  <a:pt x="872" y="1102"/>
                </a:lnTo>
                <a:lnTo>
                  <a:pt x="873" y="1103"/>
                </a:lnTo>
                <a:lnTo>
                  <a:pt x="873" y="1104"/>
                </a:lnTo>
                <a:lnTo>
                  <a:pt x="872" y="1104"/>
                </a:lnTo>
                <a:lnTo>
                  <a:pt x="872" y="1104"/>
                </a:lnTo>
                <a:lnTo>
                  <a:pt x="871" y="1104"/>
                </a:lnTo>
                <a:lnTo>
                  <a:pt x="871" y="1105"/>
                </a:lnTo>
                <a:lnTo>
                  <a:pt x="870" y="1105"/>
                </a:lnTo>
                <a:lnTo>
                  <a:pt x="870" y="1104"/>
                </a:lnTo>
                <a:lnTo>
                  <a:pt x="870" y="1105"/>
                </a:lnTo>
                <a:lnTo>
                  <a:pt x="869" y="1105"/>
                </a:lnTo>
                <a:lnTo>
                  <a:pt x="869" y="1106"/>
                </a:lnTo>
                <a:lnTo>
                  <a:pt x="868" y="1106"/>
                </a:lnTo>
                <a:lnTo>
                  <a:pt x="867" y="1106"/>
                </a:lnTo>
                <a:lnTo>
                  <a:pt x="866" y="1107"/>
                </a:lnTo>
                <a:lnTo>
                  <a:pt x="866" y="1107"/>
                </a:lnTo>
                <a:lnTo>
                  <a:pt x="865" y="1107"/>
                </a:lnTo>
                <a:lnTo>
                  <a:pt x="864" y="1108"/>
                </a:lnTo>
                <a:lnTo>
                  <a:pt x="863" y="1107"/>
                </a:lnTo>
                <a:lnTo>
                  <a:pt x="863" y="1107"/>
                </a:lnTo>
                <a:lnTo>
                  <a:pt x="863" y="1108"/>
                </a:lnTo>
                <a:lnTo>
                  <a:pt x="863" y="1109"/>
                </a:lnTo>
                <a:lnTo>
                  <a:pt x="863" y="1110"/>
                </a:lnTo>
                <a:lnTo>
                  <a:pt x="863" y="1111"/>
                </a:lnTo>
                <a:lnTo>
                  <a:pt x="863" y="1111"/>
                </a:lnTo>
                <a:lnTo>
                  <a:pt x="863" y="1112"/>
                </a:lnTo>
                <a:lnTo>
                  <a:pt x="863" y="1114"/>
                </a:lnTo>
                <a:lnTo>
                  <a:pt x="863" y="1114"/>
                </a:lnTo>
                <a:lnTo>
                  <a:pt x="863" y="1115"/>
                </a:lnTo>
                <a:lnTo>
                  <a:pt x="863" y="1116"/>
                </a:lnTo>
                <a:lnTo>
                  <a:pt x="863" y="1116"/>
                </a:lnTo>
                <a:lnTo>
                  <a:pt x="863" y="1117"/>
                </a:lnTo>
                <a:lnTo>
                  <a:pt x="863" y="1117"/>
                </a:lnTo>
                <a:lnTo>
                  <a:pt x="863" y="1117"/>
                </a:lnTo>
                <a:lnTo>
                  <a:pt x="863" y="1118"/>
                </a:lnTo>
                <a:lnTo>
                  <a:pt x="862" y="1119"/>
                </a:lnTo>
                <a:lnTo>
                  <a:pt x="862" y="1120"/>
                </a:lnTo>
                <a:lnTo>
                  <a:pt x="862" y="1121"/>
                </a:lnTo>
                <a:lnTo>
                  <a:pt x="862" y="1121"/>
                </a:lnTo>
                <a:lnTo>
                  <a:pt x="862" y="1122"/>
                </a:lnTo>
                <a:lnTo>
                  <a:pt x="862" y="1123"/>
                </a:lnTo>
                <a:lnTo>
                  <a:pt x="862" y="1124"/>
                </a:lnTo>
                <a:lnTo>
                  <a:pt x="862" y="1124"/>
                </a:lnTo>
                <a:lnTo>
                  <a:pt x="862" y="1125"/>
                </a:lnTo>
                <a:lnTo>
                  <a:pt x="863" y="1125"/>
                </a:lnTo>
                <a:lnTo>
                  <a:pt x="863" y="1126"/>
                </a:lnTo>
                <a:lnTo>
                  <a:pt x="864" y="1126"/>
                </a:lnTo>
                <a:lnTo>
                  <a:pt x="864" y="1127"/>
                </a:lnTo>
                <a:lnTo>
                  <a:pt x="865" y="1127"/>
                </a:lnTo>
                <a:lnTo>
                  <a:pt x="863" y="1128"/>
                </a:lnTo>
                <a:lnTo>
                  <a:pt x="866" y="1142"/>
                </a:lnTo>
                <a:lnTo>
                  <a:pt x="868" y="1158"/>
                </a:lnTo>
                <a:lnTo>
                  <a:pt x="874" y="1193"/>
                </a:lnTo>
                <a:lnTo>
                  <a:pt x="878" y="1214"/>
                </a:lnTo>
                <a:lnTo>
                  <a:pt x="880" y="1231"/>
                </a:lnTo>
                <a:lnTo>
                  <a:pt x="882" y="1240"/>
                </a:lnTo>
                <a:lnTo>
                  <a:pt x="903" y="1334"/>
                </a:lnTo>
                <a:lnTo>
                  <a:pt x="904" y="1346"/>
                </a:lnTo>
                <a:lnTo>
                  <a:pt x="905" y="1368"/>
                </a:lnTo>
                <a:lnTo>
                  <a:pt x="905" y="1376"/>
                </a:lnTo>
                <a:lnTo>
                  <a:pt x="915" y="1391"/>
                </a:lnTo>
                <a:lnTo>
                  <a:pt x="927" y="1414"/>
                </a:lnTo>
                <a:lnTo>
                  <a:pt x="929" y="1440"/>
                </a:lnTo>
                <a:lnTo>
                  <a:pt x="927" y="1450"/>
                </a:lnTo>
                <a:lnTo>
                  <a:pt x="915" y="1516"/>
                </a:lnTo>
                <a:lnTo>
                  <a:pt x="915" y="1521"/>
                </a:lnTo>
                <a:lnTo>
                  <a:pt x="909" y="1572"/>
                </a:lnTo>
                <a:lnTo>
                  <a:pt x="880" y="1626"/>
                </a:lnTo>
                <a:lnTo>
                  <a:pt x="871" y="1632"/>
                </a:lnTo>
                <a:lnTo>
                  <a:pt x="857" y="1641"/>
                </a:lnTo>
                <a:lnTo>
                  <a:pt x="847" y="1640"/>
                </a:lnTo>
                <a:lnTo>
                  <a:pt x="831" y="1656"/>
                </a:lnTo>
                <a:lnTo>
                  <a:pt x="826" y="1674"/>
                </a:lnTo>
                <a:lnTo>
                  <a:pt x="819" y="1699"/>
                </a:lnTo>
                <a:lnTo>
                  <a:pt x="819" y="1700"/>
                </a:lnTo>
                <a:lnTo>
                  <a:pt x="817" y="1702"/>
                </a:lnTo>
                <a:lnTo>
                  <a:pt x="817" y="1703"/>
                </a:lnTo>
                <a:lnTo>
                  <a:pt x="817" y="1703"/>
                </a:lnTo>
                <a:lnTo>
                  <a:pt x="817" y="1704"/>
                </a:lnTo>
                <a:lnTo>
                  <a:pt x="817" y="1705"/>
                </a:lnTo>
                <a:lnTo>
                  <a:pt x="817" y="1706"/>
                </a:lnTo>
                <a:lnTo>
                  <a:pt x="817" y="1706"/>
                </a:lnTo>
                <a:lnTo>
                  <a:pt x="817" y="1707"/>
                </a:lnTo>
                <a:lnTo>
                  <a:pt x="818" y="1707"/>
                </a:lnTo>
                <a:lnTo>
                  <a:pt x="818" y="1708"/>
                </a:lnTo>
                <a:lnTo>
                  <a:pt x="819" y="1708"/>
                </a:lnTo>
                <a:lnTo>
                  <a:pt x="819" y="1709"/>
                </a:lnTo>
                <a:lnTo>
                  <a:pt x="820" y="1709"/>
                </a:lnTo>
                <a:lnTo>
                  <a:pt x="820" y="1710"/>
                </a:lnTo>
                <a:lnTo>
                  <a:pt x="821" y="1710"/>
                </a:lnTo>
                <a:lnTo>
                  <a:pt x="821" y="1710"/>
                </a:lnTo>
                <a:lnTo>
                  <a:pt x="821" y="1711"/>
                </a:lnTo>
                <a:lnTo>
                  <a:pt x="788" y="1717"/>
                </a:lnTo>
                <a:lnTo>
                  <a:pt x="779" y="1719"/>
                </a:lnTo>
                <a:lnTo>
                  <a:pt x="778" y="1719"/>
                </a:lnTo>
                <a:lnTo>
                  <a:pt x="776" y="1720"/>
                </a:lnTo>
                <a:lnTo>
                  <a:pt x="775" y="1720"/>
                </a:lnTo>
                <a:lnTo>
                  <a:pt x="775" y="1720"/>
                </a:lnTo>
                <a:lnTo>
                  <a:pt x="774" y="1720"/>
                </a:lnTo>
                <a:lnTo>
                  <a:pt x="773" y="1721"/>
                </a:lnTo>
                <a:lnTo>
                  <a:pt x="772" y="1721"/>
                </a:lnTo>
                <a:lnTo>
                  <a:pt x="772" y="1722"/>
                </a:lnTo>
                <a:lnTo>
                  <a:pt x="772" y="1722"/>
                </a:lnTo>
                <a:lnTo>
                  <a:pt x="772" y="1723"/>
                </a:lnTo>
                <a:lnTo>
                  <a:pt x="771" y="1724"/>
                </a:lnTo>
                <a:lnTo>
                  <a:pt x="771" y="1724"/>
                </a:lnTo>
                <a:lnTo>
                  <a:pt x="771" y="1725"/>
                </a:lnTo>
                <a:lnTo>
                  <a:pt x="772" y="1725"/>
                </a:lnTo>
                <a:lnTo>
                  <a:pt x="772" y="1726"/>
                </a:lnTo>
                <a:lnTo>
                  <a:pt x="772" y="1727"/>
                </a:lnTo>
                <a:lnTo>
                  <a:pt x="773" y="1727"/>
                </a:lnTo>
                <a:lnTo>
                  <a:pt x="789" y="1747"/>
                </a:lnTo>
                <a:lnTo>
                  <a:pt x="789" y="1753"/>
                </a:lnTo>
                <a:lnTo>
                  <a:pt x="789" y="1755"/>
                </a:lnTo>
                <a:lnTo>
                  <a:pt x="789" y="1755"/>
                </a:lnTo>
                <a:lnTo>
                  <a:pt x="789" y="1756"/>
                </a:lnTo>
                <a:lnTo>
                  <a:pt x="789" y="1757"/>
                </a:lnTo>
                <a:lnTo>
                  <a:pt x="789" y="1758"/>
                </a:lnTo>
                <a:lnTo>
                  <a:pt x="789" y="1758"/>
                </a:lnTo>
                <a:lnTo>
                  <a:pt x="789" y="1759"/>
                </a:lnTo>
                <a:lnTo>
                  <a:pt x="789" y="1760"/>
                </a:lnTo>
                <a:lnTo>
                  <a:pt x="789" y="1760"/>
                </a:lnTo>
                <a:lnTo>
                  <a:pt x="789" y="1761"/>
                </a:lnTo>
                <a:lnTo>
                  <a:pt x="790" y="1761"/>
                </a:lnTo>
                <a:lnTo>
                  <a:pt x="790" y="1762"/>
                </a:lnTo>
                <a:lnTo>
                  <a:pt x="791" y="1764"/>
                </a:lnTo>
                <a:lnTo>
                  <a:pt x="791" y="1765"/>
                </a:lnTo>
                <a:lnTo>
                  <a:pt x="791" y="1765"/>
                </a:lnTo>
                <a:lnTo>
                  <a:pt x="791" y="1765"/>
                </a:lnTo>
                <a:lnTo>
                  <a:pt x="790" y="1765"/>
                </a:lnTo>
                <a:lnTo>
                  <a:pt x="789" y="1763"/>
                </a:lnTo>
                <a:lnTo>
                  <a:pt x="789" y="1763"/>
                </a:lnTo>
                <a:lnTo>
                  <a:pt x="789" y="1762"/>
                </a:lnTo>
                <a:lnTo>
                  <a:pt x="788" y="1761"/>
                </a:lnTo>
                <a:lnTo>
                  <a:pt x="788" y="1761"/>
                </a:lnTo>
                <a:lnTo>
                  <a:pt x="787" y="1759"/>
                </a:lnTo>
                <a:lnTo>
                  <a:pt x="786" y="1759"/>
                </a:lnTo>
                <a:lnTo>
                  <a:pt x="786" y="1758"/>
                </a:lnTo>
                <a:lnTo>
                  <a:pt x="786" y="1758"/>
                </a:lnTo>
                <a:lnTo>
                  <a:pt x="786" y="1758"/>
                </a:lnTo>
                <a:lnTo>
                  <a:pt x="785" y="1757"/>
                </a:lnTo>
                <a:lnTo>
                  <a:pt x="784" y="1757"/>
                </a:lnTo>
                <a:lnTo>
                  <a:pt x="784" y="1756"/>
                </a:lnTo>
                <a:lnTo>
                  <a:pt x="783" y="1756"/>
                </a:lnTo>
                <a:lnTo>
                  <a:pt x="783" y="1755"/>
                </a:lnTo>
                <a:lnTo>
                  <a:pt x="782" y="1755"/>
                </a:lnTo>
                <a:lnTo>
                  <a:pt x="782" y="1754"/>
                </a:lnTo>
                <a:lnTo>
                  <a:pt x="782" y="1753"/>
                </a:lnTo>
                <a:lnTo>
                  <a:pt x="781" y="1753"/>
                </a:lnTo>
                <a:lnTo>
                  <a:pt x="781" y="1752"/>
                </a:lnTo>
                <a:lnTo>
                  <a:pt x="781" y="1751"/>
                </a:lnTo>
                <a:lnTo>
                  <a:pt x="781" y="1751"/>
                </a:lnTo>
                <a:lnTo>
                  <a:pt x="781" y="1750"/>
                </a:lnTo>
                <a:lnTo>
                  <a:pt x="780" y="1750"/>
                </a:lnTo>
                <a:lnTo>
                  <a:pt x="780" y="1749"/>
                </a:lnTo>
                <a:lnTo>
                  <a:pt x="780" y="1748"/>
                </a:lnTo>
                <a:lnTo>
                  <a:pt x="780" y="1748"/>
                </a:lnTo>
                <a:lnTo>
                  <a:pt x="779" y="1747"/>
                </a:lnTo>
                <a:lnTo>
                  <a:pt x="779" y="1747"/>
                </a:lnTo>
                <a:lnTo>
                  <a:pt x="779" y="1746"/>
                </a:lnTo>
                <a:lnTo>
                  <a:pt x="778" y="1745"/>
                </a:lnTo>
                <a:lnTo>
                  <a:pt x="778" y="1744"/>
                </a:lnTo>
                <a:lnTo>
                  <a:pt x="777" y="1744"/>
                </a:lnTo>
                <a:lnTo>
                  <a:pt x="777" y="1743"/>
                </a:lnTo>
                <a:lnTo>
                  <a:pt x="777" y="1742"/>
                </a:lnTo>
                <a:lnTo>
                  <a:pt x="778" y="1742"/>
                </a:lnTo>
                <a:lnTo>
                  <a:pt x="778" y="1741"/>
                </a:lnTo>
                <a:lnTo>
                  <a:pt x="778" y="1741"/>
                </a:lnTo>
                <a:lnTo>
                  <a:pt x="778" y="1740"/>
                </a:lnTo>
                <a:lnTo>
                  <a:pt x="779" y="1740"/>
                </a:lnTo>
                <a:lnTo>
                  <a:pt x="779" y="1739"/>
                </a:lnTo>
                <a:lnTo>
                  <a:pt x="779" y="1738"/>
                </a:lnTo>
                <a:lnTo>
                  <a:pt x="778" y="1738"/>
                </a:lnTo>
                <a:lnTo>
                  <a:pt x="778" y="1737"/>
                </a:lnTo>
                <a:lnTo>
                  <a:pt x="777" y="1737"/>
                </a:lnTo>
                <a:lnTo>
                  <a:pt x="777" y="1737"/>
                </a:lnTo>
                <a:lnTo>
                  <a:pt x="776" y="1737"/>
                </a:lnTo>
                <a:lnTo>
                  <a:pt x="777" y="1737"/>
                </a:lnTo>
                <a:lnTo>
                  <a:pt x="776" y="1737"/>
                </a:lnTo>
                <a:lnTo>
                  <a:pt x="776" y="1736"/>
                </a:lnTo>
                <a:lnTo>
                  <a:pt x="775" y="1736"/>
                </a:lnTo>
                <a:lnTo>
                  <a:pt x="775" y="1736"/>
                </a:lnTo>
                <a:lnTo>
                  <a:pt x="775" y="1735"/>
                </a:lnTo>
                <a:lnTo>
                  <a:pt x="774" y="1735"/>
                </a:lnTo>
                <a:lnTo>
                  <a:pt x="773" y="1735"/>
                </a:lnTo>
                <a:lnTo>
                  <a:pt x="774" y="1734"/>
                </a:lnTo>
                <a:lnTo>
                  <a:pt x="773" y="1734"/>
                </a:lnTo>
                <a:lnTo>
                  <a:pt x="772" y="1734"/>
                </a:lnTo>
                <a:lnTo>
                  <a:pt x="772" y="1734"/>
                </a:lnTo>
                <a:lnTo>
                  <a:pt x="773" y="1734"/>
                </a:lnTo>
                <a:lnTo>
                  <a:pt x="772" y="1734"/>
                </a:lnTo>
                <a:lnTo>
                  <a:pt x="772" y="1734"/>
                </a:lnTo>
                <a:lnTo>
                  <a:pt x="772" y="1733"/>
                </a:lnTo>
                <a:lnTo>
                  <a:pt x="771" y="1733"/>
                </a:lnTo>
                <a:lnTo>
                  <a:pt x="770" y="1733"/>
                </a:lnTo>
                <a:lnTo>
                  <a:pt x="770" y="1732"/>
                </a:lnTo>
                <a:lnTo>
                  <a:pt x="769" y="1731"/>
                </a:lnTo>
                <a:lnTo>
                  <a:pt x="769" y="1730"/>
                </a:lnTo>
                <a:lnTo>
                  <a:pt x="768" y="1730"/>
                </a:lnTo>
                <a:lnTo>
                  <a:pt x="768" y="1730"/>
                </a:lnTo>
                <a:lnTo>
                  <a:pt x="768" y="1729"/>
                </a:lnTo>
                <a:lnTo>
                  <a:pt x="768" y="1728"/>
                </a:lnTo>
                <a:lnTo>
                  <a:pt x="767" y="1728"/>
                </a:lnTo>
                <a:lnTo>
                  <a:pt x="767" y="1727"/>
                </a:lnTo>
                <a:lnTo>
                  <a:pt x="766" y="1727"/>
                </a:lnTo>
                <a:lnTo>
                  <a:pt x="765" y="1727"/>
                </a:lnTo>
                <a:lnTo>
                  <a:pt x="765" y="1728"/>
                </a:lnTo>
                <a:lnTo>
                  <a:pt x="765" y="1728"/>
                </a:lnTo>
                <a:lnTo>
                  <a:pt x="764" y="1727"/>
                </a:lnTo>
                <a:lnTo>
                  <a:pt x="764" y="1727"/>
                </a:lnTo>
                <a:lnTo>
                  <a:pt x="763" y="1726"/>
                </a:lnTo>
                <a:lnTo>
                  <a:pt x="762" y="1725"/>
                </a:lnTo>
                <a:lnTo>
                  <a:pt x="761" y="1725"/>
                </a:lnTo>
                <a:lnTo>
                  <a:pt x="761" y="1724"/>
                </a:lnTo>
                <a:lnTo>
                  <a:pt x="762" y="1724"/>
                </a:lnTo>
                <a:lnTo>
                  <a:pt x="762" y="1724"/>
                </a:lnTo>
                <a:lnTo>
                  <a:pt x="761" y="1724"/>
                </a:lnTo>
                <a:lnTo>
                  <a:pt x="761" y="1724"/>
                </a:lnTo>
                <a:lnTo>
                  <a:pt x="760" y="1724"/>
                </a:lnTo>
                <a:lnTo>
                  <a:pt x="760" y="1723"/>
                </a:lnTo>
                <a:lnTo>
                  <a:pt x="760" y="1722"/>
                </a:lnTo>
                <a:lnTo>
                  <a:pt x="759" y="1722"/>
                </a:lnTo>
                <a:lnTo>
                  <a:pt x="759" y="1723"/>
                </a:lnTo>
                <a:lnTo>
                  <a:pt x="758" y="1723"/>
                </a:lnTo>
                <a:lnTo>
                  <a:pt x="759" y="1722"/>
                </a:lnTo>
                <a:lnTo>
                  <a:pt x="758" y="1722"/>
                </a:lnTo>
                <a:lnTo>
                  <a:pt x="758" y="1721"/>
                </a:lnTo>
                <a:lnTo>
                  <a:pt x="757" y="1721"/>
                </a:lnTo>
                <a:lnTo>
                  <a:pt x="757" y="1720"/>
                </a:lnTo>
                <a:lnTo>
                  <a:pt x="756" y="1720"/>
                </a:lnTo>
                <a:lnTo>
                  <a:pt x="757" y="1720"/>
                </a:lnTo>
                <a:lnTo>
                  <a:pt x="757" y="1720"/>
                </a:lnTo>
                <a:lnTo>
                  <a:pt x="756" y="1720"/>
                </a:lnTo>
                <a:lnTo>
                  <a:pt x="756" y="1719"/>
                </a:lnTo>
                <a:lnTo>
                  <a:pt x="755" y="1719"/>
                </a:lnTo>
                <a:lnTo>
                  <a:pt x="755" y="1718"/>
                </a:lnTo>
                <a:lnTo>
                  <a:pt x="754" y="1718"/>
                </a:lnTo>
                <a:lnTo>
                  <a:pt x="754" y="1719"/>
                </a:lnTo>
                <a:lnTo>
                  <a:pt x="754" y="1718"/>
                </a:lnTo>
                <a:lnTo>
                  <a:pt x="754" y="1717"/>
                </a:lnTo>
                <a:lnTo>
                  <a:pt x="754" y="1717"/>
                </a:lnTo>
                <a:lnTo>
                  <a:pt x="753" y="1717"/>
                </a:lnTo>
                <a:lnTo>
                  <a:pt x="753" y="1716"/>
                </a:lnTo>
                <a:lnTo>
                  <a:pt x="752" y="1715"/>
                </a:lnTo>
                <a:lnTo>
                  <a:pt x="752" y="1714"/>
                </a:lnTo>
                <a:lnTo>
                  <a:pt x="751" y="1714"/>
                </a:lnTo>
                <a:lnTo>
                  <a:pt x="751" y="1713"/>
                </a:lnTo>
                <a:lnTo>
                  <a:pt x="751" y="1713"/>
                </a:lnTo>
                <a:lnTo>
                  <a:pt x="751" y="1712"/>
                </a:lnTo>
                <a:lnTo>
                  <a:pt x="751" y="1713"/>
                </a:lnTo>
                <a:lnTo>
                  <a:pt x="751" y="1712"/>
                </a:lnTo>
                <a:lnTo>
                  <a:pt x="750" y="1712"/>
                </a:lnTo>
                <a:lnTo>
                  <a:pt x="749" y="1712"/>
                </a:lnTo>
                <a:lnTo>
                  <a:pt x="749" y="1711"/>
                </a:lnTo>
                <a:lnTo>
                  <a:pt x="748" y="1711"/>
                </a:lnTo>
                <a:lnTo>
                  <a:pt x="747" y="1711"/>
                </a:lnTo>
                <a:lnTo>
                  <a:pt x="747" y="1710"/>
                </a:lnTo>
                <a:lnTo>
                  <a:pt x="747" y="1710"/>
                </a:lnTo>
                <a:lnTo>
                  <a:pt x="747" y="1710"/>
                </a:lnTo>
                <a:lnTo>
                  <a:pt x="746" y="1710"/>
                </a:lnTo>
                <a:lnTo>
                  <a:pt x="746" y="1709"/>
                </a:lnTo>
                <a:lnTo>
                  <a:pt x="746" y="1710"/>
                </a:lnTo>
                <a:lnTo>
                  <a:pt x="745" y="1710"/>
                </a:lnTo>
                <a:lnTo>
                  <a:pt x="744" y="1710"/>
                </a:lnTo>
                <a:lnTo>
                  <a:pt x="744" y="1710"/>
                </a:lnTo>
                <a:lnTo>
                  <a:pt x="744" y="1710"/>
                </a:lnTo>
                <a:lnTo>
                  <a:pt x="744" y="1709"/>
                </a:lnTo>
                <a:lnTo>
                  <a:pt x="743" y="1709"/>
                </a:lnTo>
                <a:lnTo>
                  <a:pt x="743" y="1708"/>
                </a:lnTo>
                <a:lnTo>
                  <a:pt x="742" y="1708"/>
                </a:lnTo>
                <a:lnTo>
                  <a:pt x="742" y="1707"/>
                </a:lnTo>
                <a:lnTo>
                  <a:pt x="741" y="1707"/>
                </a:lnTo>
                <a:lnTo>
                  <a:pt x="742" y="1707"/>
                </a:lnTo>
                <a:lnTo>
                  <a:pt x="742" y="1706"/>
                </a:lnTo>
                <a:lnTo>
                  <a:pt x="741" y="1706"/>
                </a:lnTo>
                <a:lnTo>
                  <a:pt x="741" y="1705"/>
                </a:lnTo>
                <a:lnTo>
                  <a:pt x="741" y="1704"/>
                </a:lnTo>
                <a:lnTo>
                  <a:pt x="742" y="1703"/>
                </a:lnTo>
                <a:lnTo>
                  <a:pt x="742" y="1703"/>
                </a:lnTo>
                <a:lnTo>
                  <a:pt x="742" y="1702"/>
                </a:lnTo>
                <a:lnTo>
                  <a:pt x="743" y="1702"/>
                </a:lnTo>
                <a:lnTo>
                  <a:pt x="743" y="1701"/>
                </a:lnTo>
                <a:lnTo>
                  <a:pt x="743" y="1702"/>
                </a:lnTo>
                <a:lnTo>
                  <a:pt x="743" y="1701"/>
                </a:lnTo>
                <a:lnTo>
                  <a:pt x="744" y="1701"/>
                </a:lnTo>
                <a:lnTo>
                  <a:pt x="743" y="1701"/>
                </a:lnTo>
                <a:lnTo>
                  <a:pt x="743" y="1700"/>
                </a:lnTo>
                <a:lnTo>
                  <a:pt x="744" y="1700"/>
                </a:lnTo>
                <a:lnTo>
                  <a:pt x="744" y="1699"/>
                </a:lnTo>
                <a:lnTo>
                  <a:pt x="744" y="1699"/>
                </a:lnTo>
                <a:lnTo>
                  <a:pt x="744" y="1698"/>
                </a:lnTo>
                <a:lnTo>
                  <a:pt x="744" y="1697"/>
                </a:lnTo>
                <a:lnTo>
                  <a:pt x="743" y="1696"/>
                </a:lnTo>
                <a:lnTo>
                  <a:pt x="744" y="1696"/>
                </a:lnTo>
                <a:lnTo>
                  <a:pt x="744" y="1696"/>
                </a:lnTo>
                <a:lnTo>
                  <a:pt x="744" y="1695"/>
                </a:lnTo>
                <a:lnTo>
                  <a:pt x="744" y="1694"/>
                </a:lnTo>
                <a:lnTo>
                  <a:pt x="743" y="1694"/>
                </a:lnTo>
                <a:lnTo>
                  <a:pt x="743" y="1693"/>
                </a:lnTo>
                <a:lnTo>
                  <a:pt x="743" y="1693"/>
                </a:lnTo>
                <a:lnTo>
                  <a:pt x="743" y="1692"/>
                </a:lnTo>
                <a:lnTo>
                  <a:pt x="744" y="1692"/>
                </a:lnTo>
                <a:lnTo>
                  <a:pt x="744" y="1691"/>
                </a:lnTo>
                <a:lnTo>
                  <a:pt x="744" y="1691"/>
                </a:lnTo>
                <a:lnTo>
                  <a:pt x="744" y="1692"/>
                </a:lnTo>
                <a:lnTo>
                  <a:pt x="744" y="1693"/>
                </a:lnTo>
                <a:lnTo>
                  <a:pt x="745" y="1693"/>
                </a:lnTo>
                <a:lnTo>
                  <a:pt x="745" y="1692"/>
                </a:lnTo>
                <a:lnTo>
                  <a:pt x="746" y="1692"/>
                </a:lnTo>
                <a:lnTo>
                  <a:pt x="746" y="1691"/>
                </a:lnTo>
                <a:lnTo>
                  <a:pt x="746" y="1690"/>
                </a:lnTo>
                <a:lnTo>
                  <a:pt x="746" y="1689"/>
                </a:lnTo>
                <a:lnTo>
                  <a:pt x="745" y="1689"/>
                </a:lnTo>
                <a:lnTo>
                  <a:pt x="745" y="1689"/>
                </a:lnTo>
                <a:lnTo>
                  <a:pt x="744" y="1688"/>
                </a:lnTo>
                <a:lnTo>
                  <a:pt x="744" y="1688"/>
                </a:lnTo>
                <a:lnTo>
                  <a:pt x="743" y="1688"/>
                </a:lnTo>
                <a:lnTo>
                  <a:pt x="743" y="1687"/>
                </a:lnTo>
                <a:lnTo>
                  <a:pt x="742" y="1687"/>
                </a:lnTo>
                <a:lnTo>
                  <a:pt x="741" y="1687"/>
                </a:lnTo>
                <a:lnTo>
                  <a:pt x="740" y="1687"/>
                </a:lnTo>
                <a:lnTo>
                  <a:pt x="740" y="1686"/>
                </a:lnTo>
                <a:lnTo>
                  <a:pt x="740" y="1686"/>
                </a:lnTo>
                <a:lnTo>
                  <a:pt x="739" y="1686"/>
                </a:lnTo>
                <a:lnTo>
                  <a:pt x="738" y="1686"/>
                </a:lnTo>
                <a:lnTo>
                  <a:pt x="737" y="1686"/>
                </a:lnTo>
                <a:lnTo>
                  <a:pt x="737" y="1685"/>
                </a:lnTo>
                <a:lnTo>
                  <a:pt x="737" y="1684"/>
                </a:lnTo>
                <a:lnTo>
                  <a:pt x="738" y="1684"/>
                </a:lnTo>
                <a:lnTo>
                  <a:pt x="738" y="1683"/>
                </a:lnTo>
                <a:lnTo>
                  <a:pt x="737" y="1683"/>
                </a:lnTo>
                <a:lnTo>
                  <a:pt x="737" y="1682"/>
                </a:lnTo>
                <a:lnTo>
                  <a:pt x="737" y="1682"/>
                </a:lnTo>
                <a:lnTo>
                  <a:pt x="738" y="1682"/>
                </a:lnTo>
                <a:lnTo>
                  <a:pt x="738" y="1681"/>
                </a:lnTo>
                <a:lnTo>
                  <a:pt x="737" y="1681"/>
                </a:lnTo>
                <a:lnTo>
                  <a:pt x="737" y="1681"/>
                </a:lnTo>
                <a:lnTo>
                  <a:pt x="737" y="1680"/>
                </a:lnTo>
                <a:lnTo>
                  <a:pt x="737" y="1680"/>
                </a:lnTo>
                <a:lnTo>
                  <a:pt x="737" y="1680"/>
                </a:lnTo>
                <a:lnTo>
                  <a:pt x="737" y="1679"/>
                </a:lnTo>
                <a:lnTo>
                  <a:pt x="737" y="1679"/>
                </a:lnTo>
                <a:lnTo>
                  <a:pt x="737" y="1678"/>
                </a:lnTo>
                <a:lnTo>
                  <a:pt x="738" y="1678"/>
                </a:lnTo>
                <a:lnTo>
                  <a:pt x="738" y="1677"/>
                </a:lnTo>
                <a:lnTo>
                  <a:pt x="737" y="1677"/>
                </a:lnTo>
                <a:lnTo>
                  <a:pt x="738" y="1677"/>
                </a:lnTo>
                <a:lnTo>
                  <a:pt x="738" y="1676"/>
                </a:lnTo>
                <a:lnTo>
                  <a:pt x="737" y="1676"/>
                </a:lnTo>
                <a:lnTo>
                  <a:pt x="737" y="1675"/>
                </a:lnTo>
                <a:lnTo>
                  <a:pt x="737" y="1675"/>
                </a:lnTo>
                <a:lnTo>
                  <a:pt x="737" y="1675"/>
                </a:lnTo>
                <a:lnTo>
                  <a:pt x="737" y="1675"/>
                </a:lnTo>
                <a:lnTo>
                  <a:pt x="737" y="1675"/>
                </a:lnTo>
                <a:lnTo>
                  <a:pt x="737" y="1674"/>
                </a:lnTo>
                <a:lnTo>
                  <a:pt x="737" y="1673"/>
                </a:lnTo>
                <a:lnTo>
                  <a:pt x="737" y="1672"/>
                </a:lnTo>
                <a:lnTo>
                  <a:pt x="737" y="1672"/>
                </a:lnTo>
                <a:lnTo>
                  <a:pt x="736" y="1672"/>
                </a:lnTo>
                <a:lnTo>
                  <a:pt x="735" y="1672"/>
                </a:lnTo>
                <a:lnTo>
                  <a:pt x="734" y="1672"/>
                </a:lnTo>
                <a:lnTo>
                  <a:pt x="734" y="1673"/>
                </a:lnTo>
                <a:lnTo>
                  <a:pt x="733" y="1673"/>
                </a:lnTo>
                <a:lnTo>
                  <a:pt x="733" y="1672"/>
                </a:lnTo>
                <a:lnTo>
                  <a:pt x="733" y="1672"/>
                </a:lnTo>
                <a:lnTo>
                  <a:pt x="732" y="1672"/>
                </a:lnTo>
                <a:lnTo>
                  <a:pt x="731" y="1672"/>
                </a:lnTo>
                <a:lnTo>
                  <a:pt x="731" y="1671"/>
                </a:lnTo>
                <a:lnTo>
                  <a:pt x="731" y="1670"/>
                </a:lnTo>
                <a:lnTo>
                  <a:pt x="731" y="1669"/>
                </a:lnTo>
                <a:lnTo>
                  <a:pt x="730" y="1669"/>
                </a:lnTo>
                <a:lnTo>
                  <a:pt x="731" y="1668"/>
                </a:lnTo>
                <a:lnTo>
                  <a:pt x="730" y="1668"/>
                </a:lnTo>
                <a:lnTo>
                  <a:pt x="730" y="1668"/>
                </a:lnTo>
                <a:lnTo>
                  <a:pt x="731" y="1668"/>
                </a:lnTo>
                <a:lnTo>
                  <a:pt x="731" y="1667"/>
                </a:lnTo>
                <a:lnTo>
                  <a:pt x="731" y="1666"/>
                </a:lnTo>
                <a:lnTo>
                  <a:pt x="730" y="1666"/>
                </a:lnTo>
                <a:lnTo>
                  <a:pt x="730" y="1665"/>
                </a:lnTo>
                <a:lnTo>
                  <a:pt x="730" y="1665"/>
                </a:lnTo>
                <a:lnTo>
                  <a:pt x="730" y="1664"/>
                </a:lnTo>
                <a:lnTo>
                  <a:pt x="730" y="1663"/>
                </a:lnTo>
                <a:lnTo>
                  <a:pt x="730" y="1663"/>
                </a:lnTo>
                <a:lnTo>
                  <a:pt x="730" y="1662"/>
                </a:lnTo>
                <a:lnTo>
                  <a:pt x="730" y="1662"/>
                </a:lnTo>
                <a:lnTo>
                  <a:pt x="730" y="1662"/>
                </a:lnTo>
                <a:lnTo>
                  <a:pt x="730" y="1662"/>
                </a:lnTo>
                <a:lnTo>
                  <a:pt x="730" y="1661"/>
                </a:lnTo>
                <a:lnTo>
                  <a:pt x="730" y="1660"/>
                </a:lnTo>
                <a:lnTo>
                  <a:pt x="730" y="1659"/>
                </a:lnTo>
                <a:lnTo>
                  <a:pt x="730" y="1658"/>
                </a:lnTo>
                <a:lnTo>
                  <a:pt x="730" y="1658"/>
                </a:lnTo>
                <a:lnTo>
                  <a:pt x="730" y="1658"/>
                </a:lnTo>
                <a:lnTo>
                  <a:pt x="729" y="1658"/>
                </a:lnTo>
                <a:lnTo>
                  <a:pt x="729" y="1657"/>
                </a:lnTo>
                <a:lnTo>
                  <a:pt x="729" y="1658"/>
                </a:lnTo>
                <a:lnTo>
                  <a:pt x="728" y="1658"/>
                </a:lnTo>
                <a:lnTo>
                  <a:pt x="727" y="1657"/>
                </a:lnTo>
                <a:lnTo>
                  <a:pt x="726" y="1657"/>
                </a:lnTo>
                <a:lnTo>
                  <a:pt x="726" y="1657"/>
                </a:lnTo>
                <a:lnTo>
                  <a:pt x="725" y="1656"/>
                </a:lnTo>
                <a:lnTo>
                  <a:pt x="724" y="1656"/>
                </a:lnTo>
                <a:lnTo>
                  <a:pt x="723" y="1656"/>
                </a:lnTo>
                <a:lnTo>
                  <a:pt x="723" y="1656"/>
                </a:lnTo>
                <a:lnTo>
                  <a:pt x="722" y="1656"/>
                </a:lnTo>
                <a:lnTo>
                  <a:pt x="721" y="1656"/>
                </a:lnTo>
                <a:lnTo>
                  <a:pt x="720" y="1655"/>
                </a:lnTo>
                <a:lnTo>
                  <a:pt x="719" y="1655"/>
                </a:lnTo>
                <a:lnTo>
                  <a:pt x="719" y="1655"/>
                </a:lnTo>
                <a:lnTo>
                  <a:pt x="718" y="1655"/>
                </a:lnTo>
                <a:lnTo>
                  <a:pt x="717" y="1655"/>
                </a:lnTo>
                <a:lnTo>
                  <a:pt x="717" y="1656"/>
                </a:lnTo>
                <a:lnTo>
                  <a:pt x="716" y="1656"/>
                </a:lnTo>
                <a:lnTo>
                  <a:pt x="716" y="1656"/>
                </a:lnTo>
                <a:lnTo>
                  <a:pt x="716" y="1657"/>
                </a:lnTo>
                <a:lnTo>
                  <a:pt x="716" y="1658"/>
                </a:lnTo>
                <a:lnTo>
                  <a:pt x="715" y="1658"/>
                </a:lnTo>
                <a:lnTo>
                  <a:pt x="714" y="1658"/>
                </a:lnTo>
                <a:lnTo>
                  <a:pt x="713" y="1658"/>
                </a:lnTo>
                <a:lnTo>
                  <a:pt x="712" y="1658"/>
                </a:lnTo>
                <a:lnTo>
                  <a:pt x="712" y="1657"/>
                </a:lnTo>
                <a:lnTo>
                  <a:pt x="712" y="1658"/>
                </a:lnTo>
                <a:lnTo>
                  <a:pt x="712" y="1658"/>
                </a:lnTo>
                <a:lnTo>
                  <a:pt x="712" y="1658"/>
                </a:lnTo>
                <a:lnTo>
                  <a:pt x="712" y="1658"/>
                </a:lnTo>
                <a:lnTo>
                  <a:pt x="712" y="1659"/>
                </a:lnTo>
                <a:lnTo>
                  <a:pt x="712" y="1658"/>
                </a:lnTo>
                <a:lnTo>
                  <a:pt x="711" y="1658"/>
                </a:lnTo>
                <a:lnTo>
                  <a:pt x="710" y="1658"/>
                </a:lnTo>
                <a:lnTo>
                  <a:pt x="709" y="1658"/>
                </a:lnTo>
                <a:lnTo>
                  <a:pt x="709" y="1659"/>
                </a:lnTo>
                <a:lnTo>
                  <a:pt x="709" y="1658"/>
                </a:lnTo>
                <a:lnTo>
                  <a:pt x="709" y="1659"/>
                </a:lnTo>
                <a:lnTo>
                  <a:pt x="708" y="1659"/>
                </a:lnTo>
                <a:lnTo>
                  <a:pt x="708" y="1658"/>
                </a:lnTo>
                <a:lnTo>
                  <a:pt x="707" y="1658"/>
                </a:lnTo>
                <a:lnTo>
                  <a:pt x="707" y="1658"/>
                </a:lnTo>
                <a:lnTo>
                  <a:pt x="706" y="1658"/>
                </a:lnTo>
                <a:lnTo>
                  <a:pt x="705" y="1658"/>
                </a:lnTo>
                <a:lnTo>
                  <a:pt x="705" y="1658"/>
                </a:lnTo>
                <a:lnTo>
                  <a:pt x="705" y="1658"/>
                </a:lnTo>
                <a:lnTo>
                  <a:pt x="705" y="1657"/>
                </a:lnTo>
                <a:lnTo>
                  <a:pt x="705" y="1657"/>
                </a:lnTo>
                <a:lnTo>
                  <a:pt x="705" y="1657"/>
                </a:lnTo>
                <a:lnTo>
                  <a:pt x="705" y="1656"/>
                </a:lnTo>
                <a:lnTo>
                  <a:pt x="705" y="1655"/>
                </a:lnTo>
                <a:lnTo>
                  <a:pt x="704" y="1655"/>
                </a:lnTo>
                <a:lnTo>
                  <a:pt x="704" y="1654"/>
                </a:lnTo>
                <a:lnTo>
                  <a:pt x="703" y="1654"/>
                </a:lnTo>
                <a:lnTo>
                  <a:pt x="703" y="1653"/>
                </a:lnTo>
                <a:lnTo>
                  <a:pt x="702" y="1653"/>
                </a:lnTo>
                <a:lnTo>
                  <a:pt x="703" y="1652"/>
                </a:lnTo>
                <a:lnTo>
                  <a:pt x="703" y="1651"/>
                </a:lnTo>
                <a:lnTo>
                  <a:pt x="702" y="1651"/>
                </a:lnTo>
                <a:lnTo>
                  <a:pt x="702" y="1651"/>
                </a:lnTo>
                <a:lnTo>
                  <a:pt x="701" y="1651"/>
                </a:lnTo>
                <a:lnTo>
                  <a:pt x="701" y="1651"/>
                </a:lnTo>
                <a:lnTo>
                  <a:pt x="700" y="1651"/>
                </a:lnTo>
                <a:lnTo>
                  <a:pt x="700" y="1650"/>
                </a:lnTo>
                <a:lnTo>
                  <a:pt x="699" y="1650"/>
                </a:lnTo>
                <a:lnTo>
                  <a:pt x="698" y="1650"/>
                </a:lnTo>
                <a:lnTo>
                  <a:pt x="698" y="1649"/>
                </a:lnTo>
                <a:lnTo>
                  <a:pt x="698" y="1649"/>
                </a:lnTo>
                <a:lnTo>
                  <a:pt x="697" y="1649"/>
                </a:lnTo>
                <a:lnTo>
                  <a:pt x="697" y="1648"/>
                </a:lnTo>
                <a:lnTo>
                  <a:pt x="697" y="1648"/>
                </a:lnTo>
                <a:lnTo>
                  <a:pt x="696" y="1648"/>
                </a:lnTo>
                <a:lnTo>
                  <a:pt x="695" y="1648"/>
                </a:lnTo>
                <a:lnTo>
                  <a:pt x="695" y="1648"/>
                </a:lnTo>
                <a:lnTo>
                  <a:pt x="694" y="1648"/>
                </a:lnTo>
                <a:lnTo>
                  <a:pt x="693" y="1648"/>
                </a:lnTo>
                <a:lnTo>
                  <a:pt x="693" y="1648"/>
                </a:lnTo>
                <a:lnTo>
                  <a:pt x="692" y="1648"/>
                </a:lnTo>
                <a:lnTo>
                  <a:pt x="691" y="1648"/>
                </a:lnTo>
                <a:lnTo>
                  <a:pt x="691" y="1647"/>
                </a:lnTo>
                <a:lnTo>
                  <a:pt x="691" y="1647"/>
                </a:lnTo>
                <a:lnTo>
                  <a:pt x="690" y="1647"/>
                </a:lnTo>
                <a:lnTo>
                  <a:pt x="690" y="1646"/>
                </a:lnTo>
                <a:lnTo>
                  <a:pt x="689" y="1646"/>
                </a:lnTo>
                <a:lnTo>
                  <a:pt x="689" y="1645"/>
                </a:lnTo>
                <a:lnTo>
                  <a:pt x="688" y="1645"/>
                </a:lnTo>
                <a:lnTo>
                  <a:pt x="688" y="1644"/>
                </a:lnTo>
                <a:lnTo>
                  <a:pt x="688" y="1644"/>
                </a:lnTo>
                <a:lnTo>
                  <a:pt x="688" y="1644"/>
                </a:lnTo>
                <a:lnTo>
                  <a:pt x="687" y="1644"/>
                </a:lnTo>
                <a:lnTo>
                  <a:pt x="687" y="1643"/>
                </a:lnTo>
                <a:lnTo>
                  <a:pt x="687" y="1642"/>
                </a:lnTo>
                <a:lnTo>
                  <a:pt x="686" y="1642"/>
                </a:lnTo>
                <a:lnTo>
                  <a:pt x="686" y="1641"/>
                </a:lnTo>
                <a:lnTo>
                  <a:pt x="686" y="1641"/>
                </a:lnTo>
                <a:lnTo>
                  <a:pt x="685" y="1641"/>
                </a:lnTo>
                <a:lnTo>
                  <a:pt x="685" y="1640"/>
                </a:lnTo>
                <a:lnTo>
                  <a:pt x="686" y="1640"/>
                </a:lnTo>
                <a:lnTo>
                  <a:pt x="685" y="1640"/>
                </a:lnTo>
                <a:lnTo>
                  <a:pt x="685" y="1639"/>
                </a:lnTo>
                <a:lnTo>
                  <a:pt x="684" y="1639"/>
                </a:lnTo>
                <a:lnTo>
                  <a:pt x="684" y="1638"/>
                </a:lnTo>
                <a:lnTo>
                  <a:pt x="684" y="1637"/>
                </a:lnTo>
                <a:lnTo>
                  <a:pt x="685" y="1637"/>
                </a:lnTo>
                <a:lnTo>
                  <a:pt x="684" y="1637"/>
                </a:lnTo>
                <a:lnTo>
                  <a:pt x="685" y="1636"/>
                </a:lnTo>
                <a:lnTo>
                  <a:pt x="684" y="1636"/>
                </a:lnTo>
                <a:lnTo>
                  <a:pt x="684" y="1635"/>
                </a:lnTo>
                <a:lnTo>
                  <a:pt x="684" y="1634"/>
                </a:lnTo>
                <a:lnTo>
                  <a:pt x="684" y="1634"/>
                </a:lnTo>
                <a:lnTo>
                  <a:pt x="684" y="1633"/>
                </a:lnTo>
                <a:lnTo>
                  <a:pt x="684" y="1632"/>
                </a:lnTo>
                <a:lnTo>
                  <a:pt x="683" y="1632"/>
                </a:lnTo>
                <a:lnTo>
                  <a:pt x="683" y="1631"/>
                </a:lnTo>
                <a:lnTo>
                  <a:pt x="683" y="1631"/>
                </a:lnTo>
                <a:lnTo>
                  <a:pt x="683" y="1630"/>
                </a:lnTo>
                <a:lnTo>
                  <a:pt x="683" y="1629"/>
                </a:lnTo>
                <a:lnTo>
                  <a:pt x="683" y="1628"/>
                </a:lnTo>
                <a:lnTo>
                  <a:pt x="682" y="1628"/>
                </a:lnTo>
                <a:lnTo>
                  <a:pt x="682" y="1627"/>
                </a:lnTo>
                <a:lnTo>
                  <a:pt x="682" y="1628"/>
                </a:lnTo>
                <a:lnTo>
                  <a:pt x="681" y="1628"/>
                </a:lnTo>
                <a:lnTo>
                  <a:pt x="681" y="1628"/>
                </a:lnTo>
                <a:lnTo>
                  <a:pt x="681" y="1627"/>
                </a:lnTo>
                <a:lnTo>
                  <a:pt x="681" y="1627"/>
                </a:lnTo>
                <a:lnTo>
                  <a:pt x="680" y="1627"/>
                </a:lnTo>
                <a:lnTo>
                  <a:pt x="680" y="1626"/>
                </a:lnTo>
                <a:lnTo>
                  <a:pt x="679" y="1625"/>
                </a:lnTo>
                <a:lnTo>
                  <a:pt x="679" y="1626"/>
                </a:lnTo>
                <a:lnTo>
                  <a:pt x="678" y="1627"/>
                </a:lnTo>
                <a:lnTo>
                  <a:pt x="677" y="1627"/>
                </a:lnTo>
                <a:lnTo>
                  <a:pt x="677" y="1627"/>
                </a:lnTo>
                <a:lnTo>
                  <a:pt x="677" y="1627"/>
                </a:lnTo>
                <a:lnTo>
                  <a:pt x="676" y="1627"/>
                </a:lnTo>
                <a:lnTo>
                  <a:pt x="675" y="1627"/>
                </a:lnTo>
                <a:lnTo>
                  <a:pt x="675" y="1627"/>
                </a:lnTo>
                <a:lnTo>
                  <a:pt x="674" y="1627"/>
                </a:lnTo>
                <a:lnTo>
                  <a:pt x="674" y="1627"/>
                </a:lnTo>
                <a:lnTo>
                  <a:pt x="673" y="1627"/>
                </a:lnTo>
                <a:lnTo>
                  <a:pt x="673" y="1626"/>
                </a:lnTo>
                <a:lnTo>
                  <a:pt x="672" y="1626"/>
                </a:lnTo>
                <a:lnTo>
                  <a:pt x="672" y="1625"/>
                </a:lnTo>
                <a:lnTo>
                  <a:pt x="671" y="1625"/>
                </a:lnTo>
                <a:lnTo>
                  <a:pt x="670" y="1625"/>
                </a:lnTo>
                <a:lnTo>
                  <a:pt x="670" y="1625"/>
                </a:lnTo>
                <a:lnTo>
                  <a:pt x="670" y="1626"/>
                </a:lnTo>
                <a:lnTo>
                  <a:pt x="669" y="1626"/>
                </a:lnTo>
                <a:lnTo>
                  <a:pt x="669" y="1625"/>
                </a:lnTo>
                <a:lnTo>
                  <a:pt x="668" y="1625"/>
                </a:lnTo>
                <a:lnTo>
                  <a:pt x="668" y="1624"/>
                </a:lnTo>
                <a:lnTo>
                  <a:pt x="667" y="1624"/>
                </a:lnTo>
                <a:lnTo>
                  <a:pt x="667" y="1624"/>
                </a:lnTo>
                <a:lnTo>
                  <a:pt x="666" y="1624"/>
                </a:lnTo>
                <a:lnTo>
                  <a:pt x="666" y="1624"/>
                </a:lnTo>
                <a:lnTo>
                  <a:pt x="665" y="1624"/>
                </a:lnTo>
                <a:lnTo>
                  <a:pt x="664" y="1624"/>
                </a:lnTo>
                <a:lnTo>
                  <a:pt x="665" y="1624"/>
                </a:lnTo>
                <a:lnTo>
                  <a:pt x="665" y="1623"/>
                </a:lnTo>
                <a:lnTo>
                  <a:pt x="665" y="1622"/>
                </a:lnTo>
                <a:lnTo>
                  <a:pt x="665" y="1621"/>
                </a:lnTo>
                <a:lnTo>
                  <a:pt x="665" y="1620"/>
                </a:lnTo>
                <a:lnTo>
                  <a:pt x="664" y="1620"/>
                </a:lnTo>
                <a:lnTo>
                  <a:pt x="664" y="1621"/>
                </a:lnTo>
                <a:lnTo>
                  <a:pt x="663" y="1621"/>
                </a:lnTo>
                <a:lnTo>
                  <a:pt x="663" y="1620"/>
                </a:lnTo>
                <a:lnTo>
                  <a:pt x="663" y="1621"/>
                </a:lnTo>
                <a:lnTo>
                  <a:pt x="663" y="1620"/>
                </a:lnTo>
                <a:lnTo>
                  <a:pt x="662" y="1620"/>
                </a:lnTo>
                <a:lnTo>
                  <a:pt x="662" y="1620"/>
                </a:lnTo>
                <a:lnTo>
                  <a:pt x="661" y="1620"/>
                </a:lnTo>
                <a:lnTo>
                  <a:pt x="660" y="1620"/>
                </a:lnTo>
                <a:lnTo>
                  <a:pt x="660" y="1620"/>
                </a:lnTo>
                <a:lnTo>
                  <a:pt x="660" y="1620"/>
                </a:lnTo>
                <a:lnTo>
                  <a:pt x="660" y="1620"/>
                </a:lnTo>
                <a:lnTo>
                  <a:pt x="659" y="1620"/>
                </a:lnTo>
                <a:lnTo>
                  <a:pt x="659" y="1621"/>
                </a:lnTo>
                <a:lnTo>
                  <a:pt x="658" y="1621"/>
                </a:lnTo>
                <a:lnTo>
                  <a:pt x="657" y="1621"/>
                </a:lnTo>
                <a:lnTo>
                  <a:pt x="657" y="1622"/>
                </a:lnTo>
                <a:lnTo>
                  <a:pt x="656" y="1622"/>
                </a:lnTo>
                <a:lnTo>
                  <a:pt x="656" y="1623"/>
                </a:lnTo>
                <a:lnTo>
                  <a:pt x="656" y="1623"/>
                </a:lnTo>
                <a:lnTo>
                  <a:pt x="655" y="1623"/>
                </a:lnTo>
                <a:lnTo>
                  <a:pt x="654" y="1623"/>
                </a:lnTo>
                <a:lnTo>
                  <a:pt x="654" y="1624"/>
                </a:lnTo>
                <a:lnTo>
                  <a:pt x="654" y="1623"/>
                </a:lnTo>
                <a:lnTo>
                  <a:pt x="653" y="1623"/>
                </a:lnTo>
                <a:lnTo>
                  <a:pt x="653" y="1624"/>
                </a:lnTo>
                <a:lnTo>
                  <a:pt x="653" y="1624"/>
                </a:lnTo>
                <a:lnTo>
                  <a:pt x="652" y="1624"/>
                </a:lnTo>
                <a:lnTo>
                  <a:pt x="651" y="1624"/>
                </a:lnTo>
                <a:lnTo>
                  <a:pt x="651" y="1623"/>
                </a:lnTo>
                <a:lnTo>
                  <a:pt x="650" y="1623"/>
                </a:lnTo>
                <a:lnTo>
                  <a:pt x="649" y="1623"/>
                </a:lnTo>
                <a:lnTo>
                  <a:pt x="649" y="1623"/>
                </a:lnTo>
                <a:lnTo>
                  <a:pt x="649" y="1622"/>
                </a:lnTo>
                <a:lnTo>
                  <a:pt x="649" y="1621"/>
                </a:lnTo>
                <a:lnTo>
                  <a:pt x="648" y="1621"/>
                </a:lnTo>
                <a:lnTo>
                  <a:pt x="649" y="1621"/>
                </a:lnTo>
                <a:lnTo>
                  <a:pt x="648" y="1620"/>
                </a:lnTo>
                <a:lnTo>
                  <a:pt x="647" y="1620"/>
                </a:lnTo>
                <a:lnTo>
                  <a:pt x="648" y="1620"/>
                </a:lnTo>
                <a:lnTo>
                  <a:pt x="648" y="1620"/>
                </a:lnTo>
                <a:lnTo>
                  <a:pt x="647" y="1620"/>
                </a:lnTo>
                <a:lnTo>
                  <a:pt x="647" y="1619"/>
                </a:lnTo>
                <a:lnTo>
                  <a:pt x="646" y="1619"/>
                </a:lnTo>
                <a:lnTo>
                  <a:pt x="646" y="1619"/>
                </a:lnTo>
                <a:lnTo>
                  <a:pt x="646" y="1618"/>
                </a:lnTo>
                <a:lnTo>
                  <a:pt x="645" y="1618"/>
                </a:lnTo>
                <a:lnTo>
                  <a:pt x="644" y="1618"/>
                </a:lnTo>
                <a:lnTo>
                  <a:pt x="644" y="1617"/>
                </a:lnTo>
                <a:lnTo>
                  <a:pt x="643" y="1617"/>
                </a:lnTo>
                <a:lnTo>
                  <a:pt x="642" y="1617"/>
                </a:lnTo>
                <a:lnTo>
                  <a:pt x="642" y="1617"/>
                </a:lnTo>
                <a:lnTo>
                  <a:pt x="641" y="1617"/>
                </a:lnTo>
                <a:lnTo>
                  <a:pt x="641" y="1617"/>
                </a:lnTo>
                <a:lnTo>
                  <a:pt x="640" y="1617"/>
                </a:lnTo>
                <a:lnTo>
                  <a:pt x="639" y="1616"/>
                </a:lnTo>
                <a:lnTo>
                  <a:pt x="639" y="1617"/>
                </a:lnTo>
                <a:lnTo>
                  <a:pt x="639" y="1616"/>
                </a:lnTo>
                <a:lnTo>
                  <a:pt x="638" y="1616"/>
                </a:lnTo>
                <a:lnTo>
                  <a:pt x="638" y="1615"/>
                </a:lnTo>
                <a:lnTo>
                  <a:pt x="637" y="1615"/>
                </a:lnTo>
                <a:lnTo>
                  <a:pt x="637" y="1616"/>
                </a:lnTo>
                <a:lnTo>
                  <a:pt x="637" y="1615"/>
                </a:lnTo>
                <a:lnTo>
                  <a:pt x="637" y="1614"/>
                </a:lnTo>
                <a:lnTo>
                  <a:pt x="637" y="1615"/>
                </a:lnTo>
                <a:lnTo>
                  <a:pt x="636" y="1615"/>
                </a:lnTo>
                <a:lnTo>
                  <a:pt x="635" y="1615"/>
                </a:lnTo>
                <a:lnTo>
                  <a:pt x="635" y="1614"/>
                </a:lnTo>
                <a:lnTo>
                  <a:pt x="636" y="1614"/>
                </a:lnTo>
                <a:lnTo>
                  <a:pt x="636" y="1613"/>
                </a:lnTo>
                <a:lnTo>
                  <a:pt x="635" y="1613"/>
                </a:lnTo>
                <a:lnTo>
                  <a:pt x="635" y="1613"/>
                </a:lnTo>
                <a:lnTo>
                  <a:pt x="635" y="1612"/>
                </a:lnTo>
                <a:lnTo>
                  <a:pt x="635" y="1612"/>
                </a:lnTo>
                <a:lnTo>
                  <a:pt x="634" y="1612"/>
                </a:lnTo>
                <a:lnTo>
                  <a:pt x="633" y="1612"/>
                </a:lnTo>
                <a:lnTo>
                  <a:pt x="633" y="1613"/>
                </a:lnTo>
                <a:lnTo>
                  <a:pt x="632" y="1613"/>
                </a:lnTo>
                <a:lnTo>
                  <a:pt x="632" y="1612"/>
                </a:lnTo>
                <a:lnTo>
                  <a:pt x="632" y="1612"/>
                </a:lnTo>
                <a:lnTo>
                  <a:pt x="631" y="1612"/>
                </a:lnTo>
                <a:lnTo>
                  <a:pt x="631" y="1613"/>
                </a:lnTo>
                <a:lnTo>
                  <a:pt x="631" y="1612"/>
                </a:lnTo>
                <a:lnTo>
                  <a:pt x="630" y="1612"/>
                </a:lnTo>
                <a:lnTo>
                  <a:pt x="631" y="1613"/>
                </a:lnTo>
                <a:lnTo>
                  <a:pt x="630" y="1613"/>
                </a:lnTo>
                <a:lnTo>
                  <a:pt x="630" y="1612"/>
                </a:lnTo>
                <a:lnTo>
                  <a:pt x="629" y="1612"/>
                </a:lnTo>
                <a:lnTo>
                  <a:pt x="629" y="1613"/>
                </a:lnTo>
                <a:lnTo>
                  <a:pt x="629" y="1612"/>
                </a:lnTo>
                <a:lnTo>
                  <a:pt x="628" y="1612"/>
                </a:lnTo>
                <a:lnTo>
                  <a:pt x="628" y="1612"/>
                </a:lnTo>
                <a:lnTo>
                  <a:pt x="628" y="1613"/>
                </a:lnTo>
                <a:lnTo>
                  <a:pt x="627" y="1613"/>
                </a:lnTo>
                <a:lnTo>
                  <a:pt x="627" y="1612"/>
                </a:lnTo>
                <a:lnTo>
                  <a:pt x="626" y="1612"/>
                </a:lnTo>
                <a:lnTo>
                  <a:pt x="625" y="1612"/>
                </a:lnTo>
                <a:lnTo>
                  <a:pt x="625" y="1612"/>
                </a:lnTo>
                <a:lnTo>
                  <a:pt x="625" y="1611"/>
                </a:lnTo>
                <a:lnTo>
                  <a:pt x="625" y="1612"/>
                </a:lnTo>
                <a:lnTo>
                  <a:pt x="624" y="1612"/>
                </a:lnTo>
                <a:lnTo>
                  <a:pt x="623" y="1612"/>
                </a:lnTo>
                <a:lnTo>
                  <a:pt x="622" y="1612"/>
                </a:lnTo>
                <a:lnTo>
                  <a:pt x="621" y="1612"/>
                </a:lnTo>
                <a:lnTo>
                  <a:pt x="621" y="1611"/>
                </a:lnTo>
                <a:lnTo>
                  <a:pt x="621" y="1611"/>
                </a:lnTo>
                <a:lnTo>
                  <a:pt x="621" y="1612"/>
                </a:lnTo>
                <a:lnTo>
                  <a:pt x="621" y="1611"/>
                </a:lnTo>
                <a:lnTo>
                  <a:pt x="620" y="1611"/>
                </a:lnTo>
                <a:lnTo>
                  <a:pt x="621" y="1612"/>
                </a:lnTo>
                <a:lnTo>
                  <a:pt x="620" y="1612"/>
                </a:lnTo>
                <a:lnTo>
                  <a:pt x="620" y="1611"/>
                </a:lnTo>
                <a:lnTo>
                  <a:pt x="620" y="1612"/>
                </a:lnTo>
                <a:lnTo>
                  <a:pt x="619" y="1612"/>
                </a:lnTo>
                <a:lnTo>
                  <a:pt x="618" y="1611"/>
                </a:lnTo>
                <a:lnTo>
                  <a:pt x="618" y="1612"/>
                </a:lnTo>
                <a:lnTo>
                  <a:pt x="618" y="1612"/>
                </a:lnTo>
                <a:lnTo>
                  <a:pt x="618" y="1613"/>
                </a:lnTo>
                <a:lnTo>
                  <a:pt x="617" y="1612"/>
                </a:lnTo>
                <a:lnTo>
                  <a:pt x="617" y="1613"/>
                </a:lnTo>
                <a:lnTo>
                  <a:pt x="618" y="1613"/>
                </a:lnTo>
                <a:lnTo>
                  <a:pt x="618" y="1613"/>
                </a:lnTo>
                <a:lnTo>
                  <a:pt x="617" y="1613"/>
                </a:lnTo>
                <a:lnTo>
                  <a:pt x="616" y="1613"/>
                </a:lnTo>
                <a:lnTo>
                  <a:pt x="615" y="1613"/>
                </a:lnTo>
                <a:lnTo>
                  <a:pt x="614" y="1613"/>
                </a:lnTo>
                <a:lnTo>
                  <a:pt x="614" y="1613"/>
                </a:lnTo>
                <a:lnTo>
                  <a:pt x="613" y="1613"/>
                </a:lnTo>
                <a:lnTo>
                  <a:pt x="612" y="1613"/>
                </a:lnTo>
                <a:lnTo>
                  <a:pt x="611" y="1613"/>
                </a:lnTo>
                <a:lnTo>
                  <a:pt x="611" y="1613"/>
                </a:lnTo>
                <a:lnTo>
                  <a:pt x="610" y="1613"/>
                </a:lnTo>
                <a:lnTo>
                  <a:pt x="609" y="1613"/>
                </a:lnTo>
                <a:lnTo>
                  <a:pt x="608" y="1614"/>
                </a:lnTo>
                <a:lnTo>
                  <a:pt x="607" y="1613"/>
                </a:lnTo>
                <a:lnTo>
                  <a:pt x="607" y="1614"/>
                </a:lnTo>
                <a:lnTo>
                  <a:pt x="607" y="1613"/>
                </a:lnTo>
                <a:lnTo>
                  <a:pt x="607" y="1613"/>
                </a:lnTo>
                <a:lnTo>
                  <a:pt x="606" y="1613"/>
                </a:lnTo>
                <a:lnTo>
                  <a:pt x="607" y="1613"/>
                </a:lnTo>
                <a:lnTo>
                  <a:pt x="607" y="1612"/>
                </a:lnTo>
                <a:lnTo>
                  <a:pt x="606" y="1612"/>
                </a:lnTo>
                <a:lnTo>
                  <a:pt x="607" y="1612"/>
                </a:lnTo>
                <a:lnTo>
                  <a:pt x="607" y="1611"/>
                </a:lnTo>
                <a:lnTo>
                  <a:pt x="606" y="1611"/>
                </a:lnTo>
                <a:lnTo>
                  <a:pt x="606" y="1610"/>
                </a:lnTo>
                <a:lnTo>
                  <a:pt x="605" y="1610"/>
                </a:lnTo>
                <a:lnTo>
                  <a:pt x="605" y="1610"/>
                </a:lnTo>
                <a:lnTo>
                  <a:pt x="604" y="1610"/>
                </a:lnTo>
                <a:lnTo>
                  <a:pt x="604" y="1610"/>
                </a:lnTo>
                <a:lnTo>
                  <a:pt x="604" y="1610"/>
                </a:lnTo>
                <a:lnTo>
                  <a:pt x="604" y="1610"/>
                </a:lnTo>
                <a:lnTo>
                  <a:pt x="603" y="1610"/>
                </a:lnTo>
                <a:lnTo>
                  <a:pt x="604" y="1610"/>
                </a:lnTo>
                <a:lnTo>
                  <a:pt x="603" y="1610"/>
                </a:lnTo>
                <a:lnTo>
                  <a:pt x="603" y="1611"/>
                </a:lnTo>
                <a:lnTo>
                  <a:pt x="603" y="1610"/>
                </a:lnTo>
                <a:lnTo>
                  <a:pt x="602" y="1610"/>
                </a:lnTo>
                <a:lnTo>
                  <a:pt x="602" y="1611"/>
                </a:lnTo>
                <a:lnTo>
                  <a:pt x="601" y="1611"/>
                </a:lnTo>
                <a:lnTo>
                  <a:pt x="600" y="1611"/>
                </a:lnTo>
                <a:lnTo>
                  <a:pt x="601" y="1611"/>
                </a:lnTo>
                <a:lnTo>
                  <a:pt x="601" y="1612"/>
                </a:lnTo>
                <a:lnTo>
                  <a:pt x="600" y="1612"/>
                </a:lnTo>
                <a:lnTo>
                  <a:pt x="600" y="1613"/>
                </a:lnTo>
                <a:lnTo>
                  <a:pt x="600" y="1613"/>
                </a:lnTo>
                <a:lnTo>
                  <a:pt x="600" y="1614"/>
                </a:lnTo>
                <a:lnTo>
                  <a:pt x="599" y="1614"/>
                </a:lnTo>
                <a:lnTo>
                  <a:pt x="600" y="1615"/>
                </a:lnTo>
                <a:lnTo>
                  <a:pt x="600" y="1615"/>
                </a:lnTo>
                <a:lnTo>
                  <a:pt x="600" y="1616"/>
                </a:lnTo>
                <a:lnTo>
                  <a:pt x="600" y="1616"/>
                </a:lnTo>
                <a:lnTo>
                  <a:pt x="599" y="1615"/>
                </a:lnTo>
                <a:lnTo>
                  <a:pt x="599" y="1616"/>
                </a:lnTo>
                <a:lnTo>
                  <a:pt x="599" y="1617"/>
                </a:lnTo>
                <a:lnTo>
                  <a:pt x="599" y="1617"/>
                </a:lnTo>
                <a:lnTo>
                  <a:pt x="599" y="1618"/>
                </a:lnTo>
                <a:lnTo>
                  <a:pt x="599" y="1619"/>
                </a:lnTo>
                <a:lnTo>
                  <a:pt x="599" y="1618"/>
                </a:lnTo>
                <a:lnTo>
                  <a:pt x="599" y="1619"/>
                </a:lnTo>
                <a:lnTo>
                  <a:pt x="599" y="1620"/>
                </a:lnTo>
                <a:lnTo>
                  <a:pt x="598" y="1619"/>
                </a:lnTo>
                <a:lnTo>
                  <a:pt x="598" y="1620"/>
                </a:lnTo>
                <a:lnTo>
                  <a:pt x="597" y="1620"/>
                </a:lnTo>
                <a:lnTo>
                  <a:pt x="597" y="1619"/>
                </a:lnTo>
                <a:lnTo>
                  <a:pt x="597" y="1620"/>
                </a:lnTo>
                <a:lnTo>
                  <a:pt x="597" y="1620"/>
                </a:lnTo>
                <a:lnTo>
                  <a:pt x="596" y="1620"/>
                </a:lnTo>
                <a:lnTo>
                  <a:pt x="595" y="1620"/>
                </a:lnTo>
                <a:lnTo>
                  <a:pt x="595" y="1619"/>
                </a:lnTo>
                <a:lnTo>
                  <a:pt x="595" y="1620"/>
                </a:lnTo>
                <a:lnTo>
                  <a:pt x="594" y="1620"/>
                </a:lnTo>
                <a:lnTo>
                  <a:pt x="594" y="1619"/>
                </a:lnTo>
                <a:lnTo>
                  <a:pt x="594" y="1618"/>
                </a:lnTo>
                <a:lnTo>
                  <a:pt x="594" y="1619"/>
                </a:lnTo>
                <a:lnTo>
                  <a:pt x="593" y="1619"/>
                </a:lnTo>
                <a:lnTo>
                  <a:pt x="593" y="1619"/>
                </a:lnTo>
                <a:lnTo>
                  <a:pt x="592" y="1619"/>
                </a:lnTo>
                <a:lnTo>
                  <a:pt x="592" y="1620"/>
                </a:lnTo>
                <a:lnTo>
                  <a:pt x="592" y="1619"/>
                </a:lnTo>
                <a:lnTo>
                  <a:pt x="591" y="1619"/>
                </a:lnTo>
                <a:lnTo>
                  <a:pt x="591" y="1618"/>
                </a:lnTo>
                <a:lnTo>
                  <a:pt x="590" y="1618"/>
                </a:lnTo>
                <a:lnTo>
                  <a:pt x="590" y="1619"/>
                </a:lnTo>
                <a:lnTo>
                  <a:pt x="590" y="1618"/>
                </a:lnTo>
                <a:lnTo>
                  <a:pt x="590" y="1619"/>
                </a:lnTo>
                <a:lnTo>
                  <a:pt x="590" y="1620"/>
                </a:lnTo>
                <a:lnTo>
                  <a:pt x="590" y="1620"/>
                </a:lnTo>
                <a:lnTo>
                  <a:pt x="590" y="1620"/>
                </a:lnTo>
                <a:lnTo>
                  <a:pt x="589" y="1620"/>
                </a:lnTo>
                <a:lnTo>
                  <a:pt x="589" y="1620"/>
                </a:lnTo>
                <a:lnTo>
                  <a:pt x="588" y="1620"/>
                </a:lnTo>
                <a:lnTo>
                  <a:pt x="587" y="1620"/>
                </a:lnTo>
                <a:lnTo>
                  <a:pt x="586" y="1620"/>
                </a:lnTo>
                <a:lnTo>
                  <a:pt x="586" y="1621"/>
                </a:lnTo>
                <a:lnTo>
                  <a:pt x="586" y="1620"/>
                </a:lnTo>
                <a:lnTo>
                  <a:pt x="586" y="1620"/>
                </a:lnTo>
                <a:lnTo>
                  <a:pt x="586" y="1621"/>
                </a:lnTo>
                <a:lnTo>
                  <a:pt x="586" y="1622"/>
                </a:lnTo>
                <a:lnTo>
                  <a:pt x="586" y="1621"/>
                </a:lnTo>
                <a:lnTo>
                  <a:pt x="585" y="1621"/>
                </a:lnTo>
                <a:lnTo>
                  <a:pt x="585" y="1622"/>
                </a:lnTo>
                <a:lnTo>
                  <a:pt x="586" y="1622"/>
                </a:lnTo>
                <a:lnTo>
                  <a:pt x="585" y="1622"/>
                </a:lnTo>
                <a:lnTo>
                  <a:pt x="585" y="1623"/>
                </a:lnTo>
                <a:lnTo>
                  <a:pt x="586" y="1623"/>
                </a:lnTo>
                <a:lnTo>
                  <a:pt x="585" y="1623"/>
                </a:lnTo>
                <a:lnTo>
                  <a:pt x="585" y="1624"/>
                </a:lnTo>
                <a:lnTo>
                  <a:pt x="585" y="1624"/>
                </a:lnTo>
                <a:lnTo>
                  <a:pt x="585" y="1624"/>
                </a:lnTo>
                <a:lnTo>
                  <a:pt x="584" y="1624"/>
                </a:lnTo>
                <a:lnTo>
                  <a:pt x="584" y="1624"/>
                </a:lnTo>
                <a:lnTo>
                  <a:pt x="584" y="1624"/>
                </a:lnTo>
                <a:lnTo>
                  <a:pt x="584" y="1624"/>
                </a:lnTo>
                <a:lnTo>
                  <a:pt x="583" y="1624"/>
                </a:lnTo>
                <a:lnTo>
                  <a:pt x="583" y="1624"/>
                </a:lnTo>
                <a:lnTo>
                  <a:pt x="583" y="1624"/>
                </a:lnTo>
                <a:lnTo>
                  <a:pt x="583" y="1624"/>
                </a:lnTo>
                <a:lnTo>
                  <a:pt x="583" y="1624"/>
                </a:lnTo>
                <a:lnTo>
                  <a:pt x="583" y="1624"/>
                </a:lnTo>
                <a:lnTo>
                  <a:pt x="583" y="1625"/>
                </a:lnTo>
                <a:lnTo>
                  <a:pt x="583" y="1625"/>
                </a:lnTo>
                <a:lnTo>
                  <a:pt x="583" y="1626"/>
                </a:lnTo>
                <a:lnTo>
                  <a:pt x="583" y="1627"/>
                </a:lnTo>
                <a:lnTo>
                  <a:pt x="582" y="1627"/>
                </a:lnTo>
                <a:lnTo>
                  <a:pt x="581" y="1627"/>
                </a:lnTo>
                <a:lnTo>
                  <a:pt x="582" y="1627"/>
                </a:lnTo>
                <a:lnTo>
                  <a:pt x="581" y="1627"/>
                </a:lnTo>
                <a:lnTo>
                  <a:pt x="581" y="1627"/>
                </a:lnTo>
                <a:lnTo>
                  <a:pt x="581" y="1627"/>
                </a:lnTo>
                <a:lnTo>
                  <a:pt x="580" y="1627"/>
                </a:lnTo>
                <a:lnTo>
                  <a:pt x="580" y="1627"/>
                </a:lnTo>
                <a:lnTo>
                  <a:pt x="579" y="1627"/>
                </a:lnTo>
                <a:lnTo>
                  <a:pt x="579" y="1627"/>
                </a:lnTo>
                <a:lnTo>
                  <a:pt x="579" y="1628"/>
                </a:lnTo>
                <a:lnTo>
                  <a:pt x="579" y="1627"/>
                </a:lnTo>
                <a:lnTo>
                  <a:pt x="579" y="1627"/>
                </a:lnTo>
                <a:lnTo>
                  <a:pt x="579" y="1628"/>
                </a:lnTo>
                <a:lnTo>
                  <a:pt x="579" y="1628"/>
                </a:lnTo>
                <a:lnTo>
                  <a:pt x="579" y="1628"/>
                </a:lnTo>
                <a:lnTo>
                  <a:pt x="579" y="1629"/>
                </a:lnTo>
                <a:lnTo>
                  <a:pt x="579" y="1628"/>
                </a:lnTo>
                <a:lnTo>
                  <a:pt x="578" y="1628"/>
                </a:lnTo>
                <a:lnTo>
                  <a:pt x="578" y="1629"/>
                </a:lnTo>
                <a:lnTo>
                  <a:pt x="577" y="1629"/>
                </a:lnTo>
                <a:lnTo>
                  <a:pt x="577" y="1628"/>
                </a:lnTo>
                <a:lnTo>
                  <a:pt x="576" y="1628"/>
                </a:lnTo>
                <a:lnTo>
                  <a:pt x="576" y="1627"/>
                </a:lnTo>
                <a:lnTo>
                  <a:pt x="576" y="1627"/>
                </a:lnTo>
                <a:lnTo>
                  <a:pt x="576" y="1628"/>
                </a:lnTo>
                <a:lnTo>
                  <a:pt x="576" y="1627"/>
                </a:lnTo>
                <a:lnTo>
                  <a:pt x="575" y="1627"/>
                </a:lnTo>
                <a:lnTo>
                  <a:pt x="574" y="1627"/>
                </a:lnTo>
                <a:lnTo>
                  <a:pt x="574" y="1628"/>
                </a:lnTo>
                <a:lnTo>
                  <a:pt x="573" y="1628"/>
                </a:lnTo>
                <a:lnTo>
                  <a:pt x="573" y="1629"/>
                </a:lnTo>
                <a:lnTo>
                  <a:pt x="573" y="1628"/>
                </a:lnTo>
                <a:lnTo>
                  <a:pt x="572" y="1628"/>
                </a:lnTo>
                <a:lnTo>
                  <a:pt x="572" y="1629"/>
                </a:lnTo>
                <a:lnTo>
                  <a:pt x="572" y="1629"/>
                </a:lnTo>
                <a:lnTo>
                  <a:pt x="572" y="1628"/>
                </a:lnTo>
                <a:lnTo>
                  <a:pt x="572" y="1629"/>
                </a:lnTo>
                <a:lnTo>
                  <a:pt x="571" y="1629"/>
                </a:lnTo>
                <a:lnTo>
                  <a:pt x="571" y="1628"/>
                </a:lnTo>
                <a:lnTo>
                  <a:pt x="571" y="1629"/>
                </a:lnTo>
                <a:lnTo>
                  <a:pt x="570" y="1629"/>
                </a:lnTo>
                <a:lnTo>
                  <a:pt x="570" y="1628"/>
                </a:lnTo>
                <a:lnTo>
                  <a:pt x="570" y="1629"/>
                </a:lnTo>
                <a:lnTo>
                  <a:pt x="569" y="1629"/>
                </a:lnTo>
                <a:lnTo>
                  <a:pt x="569" y="1630"/>
                </a:lnTo>
                <a:lnTo>
                  <a:pt x="569" y="1630"/>
                </a:lnTo>
                <a:lnTo>
                  <a:pt x="569" y="1629"/>
                </a:lnTo>
                <a:lnTo>
                  <a:pt x="569" y="1630"/>
                </a:lnTo>
                <a:lnTo>
                  <a:pt x="568" y="1630"/>
                </a:lnTo>
                <a:lnTo>
                  <a:pt x="569" y="1630"/>
                </a:lnTo>
                <a:lnTo>
                  <a:pt x="568" y="1630"/>
                </a:lnTo>
                <a:lnTo>
                  <a:pt x="567" y="1630"/>
                </a:lnTo>
                <a:lnTo>
                  <a:pt x="567" y="1631"/>
                </a:lnTo>
                <a:lnTo>
                  <a:pt x="568" y="1631"/>
                </a:lnTo>
                <a:lnTo>
                  <a:pt x="567" y="1631"/>
                </a:lnTo>
                <a:lnTo>
                  <a:pt x="567" y="1631"/>
                </a:lnTo>
                <a:lnTo>
                  <a:pt x="566" y="1631"/>
                </a:lnTo>
                <a:lnTo>
                  <a:pt x="567" y="1631"/>
                </a:lnTo>
                <a:lnTo>
                  <a:pt x="567" y="1632"/>
                </a:lnTo>
                <a:lnTo>
                  <a:pt x="566" y="1632"/>
                </a:lnTo>
                <a:lnTo>
                  <a:pt x="566" y="1633"/>
                </a:lnTo>
                <a:lnTo>
                  <a:pt x="565" y="1633"/>
                </a:lnTo>
                <a:lnTo>
                  <a:pt x="565" y="1634"/>
                </a:lnTo>
                <a:lnTo>
                  <a:pt x="565" y="1633"/>
                </a:lnTo>
                <a:lnTo>
                  <a:pt x="565" y="1633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5"/>
                </a:lnTo>
                <a:lnTo>
                  <a:pt x="564" y="1635"/>
                </a:lnTo>
                <a:lnTo>
                  <a:pt x="563" y="1636"/>
                </a:lnTo>
                <a:lnTo>
                  <a:pt x="562" y="1637"/>
                </a:lnTo>
                <a:lnTo>
                  <a:pt x="562" y="1637"/>
                </a:lnTo>
                <a:lnTo>
                  <a:pt x="562" y="1637"/>
                </a:lnTo>
                <a:lnTo>
                  <a:pt x="562" y="1638"/>
                </a:lnTo>
                <a:lnTo>
                  <a:pt x="562" y="1639"/>
                </a:lnTo>
                <a:lnTo>
                  <a:pt x="562" y="1638"/>
                </a:lnTo>
                <a:lnTo>
                  <a:pt x="561" y="1638"/>
                </a:lnTo>
                <a:lnTo>
                  <a:pt x="560" y="1639"/>
                </a:lnTo>
                <a:lnTo>
                  <a:pt x="561" y="1639"/>
                </a:lnTo>
                <a:lnTo>
                  <a:pt x="560" y="1639"/>
                </a:lnTo>
                <a:lnTo>
                  <a:pt x="559" y="1639"/>
                </a:lnTo>
                <a:lnTo>
                  <a:pt x="558" y="1639"/>
                </a:lnTo>
                <a:lnTo>
                  <a:pt x="558" y="1640"/>
                </a:lnTo>
                <a:lnTo>
                  <a:pt x="558" y="1640"/>
                </a:lnTo>
                <a:lnTo>
                  <a:pt x="557" y="1640"/>
                </a:lnTo>
                <a:lnTo>
                  <a:pt x="557" y="1639"/>
                </a:lnTo>
                <a:lnTo>
                  <a:pt x="556" y="1639"/>
                </a:lnTo>
                <a:lnTo>
                  <a:pt x="556" y="1640"/>
                </a:lnTo>
                <a:lnTo>
                  <a:pt x="555" y="1640"/>
                </a:lnTo>
                <a:lnTo>
                  <a:pt x="555" y="1640"/>
                </a:lnTo>
                <a:lnTo>
                  <a:pt x="554" y="1640"/>
                </a:lnTo>
                <a:lnTo>
                  <a:pt x="554" y="1639"/>
                </a:lnTo>
                <a:lnTo>
                  <a:pt x="553" y="1639"/>
                </a:lnTo>
                <a:lnTo>
                  <a:pt x="552" y="1639"/>
                </a:lnTo>
                <a:lnTo>
                  <a:pt x="552" y="1638"/>
                </a:lnTo>
                <a:lnTo>
                  <a:pt x="551" y="1638"/>
                </a:lnTo>
                <a:lnTo>
                  <a:pt x="551" y="1639"/>
                </a:lnTo>
                <a:lnTo>
                  <a:pt x="551" y="1639"/>
                </a:lnTo>
                <a:lnTo>
                  <a:pt x="550" y="1639"/>
                </a:lnTo>
                <a:lnTo>
                  <a:pt x="549" y="1638"/>
                </a:lnTo>
                <a:lnTo>
                  <a:pt x="549" y="1637"/>
                </a:lnTo>
                <a:lnTo>
                  <a:pt x="548" y="1637"/>
                </a:lnTo>
                <a:lnTo>
                  <a:pt x="548" y="1638"/>
                </a:lnTo>
                <a:lnTo>
                  <a:pt x="548" y="1637"/>
                </a:lnTo>
                <a:lnTo>
                  <a:pt x="548" y="1637"/>
                </a:lnTo>
                <a:lnTo>
                  <a:pt x="548" y="1637"/>
                </a:lnTo>
                <a:lnTo>
                  <a:pt x="547" y="1637"/>
                </a:lnTo>
                <a:lnTo>
                  <a:pt x="547" y="1637"/>
                </a:lnTo>
                <a:lnTo>
                  <a:pt x="546" y="1637"/>
                </a:lnTo>
                <a:lnTo>
                  <a:pt x="545" y="1636"/>
                </a:lnTo>
                <a:lnTo>
                  <a:pt x="544" y="1635"/>
                </a:lnTo>
                <a:lnTo>
                  <a:pt x="544" y="1634"/>
                </a:lnTo>
                <a:lnTo>
                  <a:pt x="544" y="1634"/>
                </a:lnTo>
                <a:lnTo>
                  <a:pt x="544" y="1634"/>
                </a:lnTo>
                <a:lnTo>
                  <a:pt x="543" y="1634"/>
                </a:lnTo>
                <a:lnTo>
                  <a:pt x="543" y="1634"/>
                </a:lnTo>
                <a:lnTo>
                  <a:pt x="542" y="1634"/>
                </a:lnTo>
                <a:lnTo>
                  <a:pt x="543" y="1634"/>
                </a:lnTo>
                <a:lnTo>
                  <a:pt x="543" y="1633"/>
                </a:lnTo>
                <a:lnTo>
                  <a:pt x="542" y="1633"/>
                </a:lnTo>
                <a:lnTo>
                  <a:pt x="541" y="1633"/>
                </a:lnTo>
                <a:lnTo>
                  <a:pt x="541" y="1633"/>
                </a:lnTo>
                <a:lnTo>
                  <a:pt x="541" y="1632"/>
                </a:lnTo>
                <a:lnTo>
                  <a:pt x="540" y="1633"/>
                </a:lnTo>
                <a:lnTo>
                  <a:pt x="539" y="1633"/>
                </a:lnTo>
                <a:lnTo>
                  <a:pt x="538" y="1633"/>
                </a:lnTo>
                <a:lnTo>
                  <a:pt x="538" y="1632"/>
                </a:lnTo>
                <a:lnTo>
                  <a:pt x="537" y="1632"/>
                </a:lnTo>
                <a:lnTo>
                  <a:pt x="537" y="1633"/>
                </a:lnTo>
                <a:lnTo>
                  <a:pt x="537" y="1633"/>
                </a:lnTo>
                <a:lnTo>
                  <a:pt x="537" y="1632"/>
                </a:lnTo>
                <a:lnTo>
                  <a:pt x="537" y="1633"/>
                </a:lnTo>
                <a:lnTo>
                  <a:pt x="536" y="1633"/>
                </a:lnTo>
                <a:lnTo>
                  <a:pt x="535" y="1633"/>
                </a:lnTo>
                <a:lnTo>
                  <a:pt x="534" y="1633"/>
                </a:lnTo>
                <a:lnTo>
                  <a:pt x="534" y="1634"/>
                </a:lnTo>
                <a:lnTo>
                  <a:pt x="534" y="1633"/>
                </a:lnTo>
                <a:lnTo>
                  <a:pt x="534" y="1634"/>
                </a:lnTo>
                <a:lnTo>
                  <a:pt x="534" y="1634"/>
                </a:lnTo>
                <a:lnTo>
                  <a:pt x="533" y="1634"/>
                </a:lnTo>
                <a:lnTo>
                  <a:pt x="533" y="1634"/>
                </a:lnTo>
                <a:lnTo>
                  <a:pt x="533" y="1634"/>
                </a:lnTo>
                <a:lnTo>
                  <a:pt x="532" y="1634"/>
                </a:lnTo>
                <a:lnTo>
                  <a:pt x="531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29" y="1634"/>
                </a:lnTo>
                <a:lnTo>
                  <a:pt x="528" y="1634"/>
                </a:lnTo>
                <a:lnTo>
                  <a:pt x="528" y="1633"/>
                </a:lnTo>
                <a:lnTo>
                  <a:pt x="528" y="1634"/>
                </a:lnTo>
                <a:lnTo>
                  <a:pt x="527" y="1633"/>
                </a:lnTo>
                <a:lnTo>
                  <a:pt x="527" y="1634"/>
                </a:lnTo>
                <a:lnTo>
                  <a:pt x="528" y="1634"/>
                </a:lnTo>
                <a:lnTo>
                  <a:pt x="527" y="1634"/>
                </a:lnTo>
                <a:lnTo>
                  <a:pt x="527" y="1634"/>
                </a:lnTo>
                <a:lnTo>
                  <a:pt x="526" y="1634"/>
                </a:lnTo>
                <a:lnTo>
                  <a:pt x="525" y="1634"/>
                </a:lnTo>
                <a:lnTo>
                  <a:pt x="525" y="1635"/>
                </a:lnTo>
                <a:lnTo>
                  <a:pt x="524" y="1635"/>
                </a:lnTo>
                <a:lnTo>
                  <a:pt x="523" y="1635"/>
                </a:lnTo>
                <a:lnTo>
                  <a:pt x="523" y="1636"/>
                </a:lnTo>
                <a:lnTo>
                  <a:pt x="523" y="1636"/>
                </a:lnTo>
                <a:lnTo>
                  <a:pt x="522" y="1636"/>
                </a:lnTo>
                <a:lnTo>
                  <a:pt x="521" y="1636"/>
                </a:lnTo>
                <a:lnTo>
                  <a:pt x="521" y="1635"/>
                </a:lnTo>
                <a:lnTo>
                  <a:pt x="521" y="1634"/>
                </a:lnTo>
                <a:lnTo>
                  <a:pt x="520" y="1634"/>
                </a:lnTo>
                <a:lnTo>
                  <a:pt x="520" y="1634"/>
                </a:lnTo>
                <a:lnTo>
                  <a:pt x="519" y="1634"/>
                </a:lnTo>
                <a:lnTo>
                  <a:pt x="519" y="1633"/>
                </a:lnTo>
                <a:lnTo>
                  <a:pt x="518" y="1633"/>
                </a:lnTo>
                <a:lnTo>
                  <a:pt x="517" y="1633"/>
                </a:lnTo>
                <a:lnTo>
                  <a:pt x="517" y="1632"/>
                </a:lnTo>
                <a:lnTo>
                  <a:pt x="516" y="1632"/>
                </a:lnTo>
                <a:lnTo>
                  <a:pt x="516" y="1632"/>
                </a:lnTo>
                <a:lnTo>
                  <a:pt x="515" y="1632"/>
                </a:lnTo>
                <a:lnTo>
                  <a:pt x="515" y="1631"/>
                </a:lnTo>
                <a:lnTo>
                  <a:pt x="514" y="1631"/>
                </a:lnTo>
                <a:lnTo>
                  <a:pt x="514" y="1631"/>
                </a:lnTo>
                <a:lnTo>
                  <a:pt x="513" y="1631"/>
                </a:lnTo>
                <a:lnTo>
                  <a:pt x="513" y="1631"/>
                </a:lnTo>
                <a:lnTo>
                  <a:pt x="513" y="1631"/>
                </a:lnTo>
                <a:lnTo>
                  <a:pt x="512" y="1631"/>
                </a:lnTo>
                <a:lnTo>
                  <a:pt x="511" y="1631"/>
                </a:lnTo>
                <a:lnTo>
                  <a:pt x="510" y="1631"/>
                </a:lnTo>
                <a:lnTo>
                  <a:pt x="510" y="1632"/>
                </a:lnTo>
                <a:lnTo>
                  <a:pt x="511" y="1632"/>
                </a:lnTo>
                <a:lnTo>
                  <a:pt x="511" y="1633"/>
                </a:lnTo>
                <a:lnTo>
                  <a:pt x="511" y="1634"/>
                </a:lnTo>
                <a:lnTo>
                  <a:pt x="510" y="1634"/>
                </a:lnTo>
                <a:lnTo>
                  <a:pt x="509" y="1634"/>
                </a:lnTo>
                <a:lnTo>
                  <a:pt x="509" y="1635"/>
                </a:lnTo>
                <a:lnTo>
                  <a:pt x="509" y="1636"/>
                </a:lnTo>
                <a:lnTo>
                  <a:pt x="509" y="1637"/>
                </a:lnTo>
                <a:lnTo>
                  <a:pt x="508" y="1637"/>
                </a:lnTo>
                <a:lnTo>
                  <a:pt x="507" y="1637"/>
                </a:lnTo>
                <a:lnTo>
                  <a:pt x="506" y="1637"/>
                </a:lnTo>
                <a:lnTo>
                  <a:pt x="506" y="1637"/>
                </a:lnTo>
                <a:lnTo>
                  <a:pt x="506" y="1637"/>
                </a:lnTo>
                <a:lnTo>
                  <a:pt x="506" y="1638"/>
                </a:lnTo>
                <a:lnTo>
                  <a:pt x="505" y="1638"/>
                </a:lnTo>
                <a:lnTo>
                  <a:pt x="504" y="1638"/>
                </a:lnTo>
                <a:lnTo>
                  <a:pt x="504" y="1639"/>
                </a:lnTo>
                <a:lnTo>
                  <a:pt x="503" y="1639"/>
                </a:lnTo>
                <a:lnTo>
                  <a:pt x="502" y="1639"/>
                </a:lnTo>
                <a:lnTo>
                  <a:pt x="502" y="1640"/>
                </a:lnTo>
                <a:lnTo>
                  <a:pt x="502" y="1640"/>
                </a:lnTo>
                <a:lnTo>
                  <a:pt x="502" y="1641"/>
                </a:lnTo>
                <a:lnTo>
                  <a:pt x="502" y="1641"/>
                </a:lnTo>
                <a:lnTo>
                  <a:pt x="501" y="1641"/>
                </a:lnTo>
                <a:lnTo>
                  <a:pt x="501" y="1641"/>
                </a:lnTo>
                <a:lnTo>
                  <a:pt x="500" y="1641"/>
                </a:lnTo>
                <a:lnTo>
                  <a:pt x="499" y="1641"/>
                </a:lnTo>
                <a:lnTo>
                  <a:pt x="499" y="1640"/>
                </a:lnTo>
                <a:lnTo>
                  <a:pt x="499" y="1640"/>
                </a:lnTo>
                <a:lnTo>
                  <a:pt x="499" y="1641"/>
                </a:lnTo>
                <a:lnTo>
                  <a:pt x="498" y="1641"/>
                </a:lnTo>
                <a:lnTo>
                  <a:pt x="497" y="1641"/>
                </a:lnTo>
                <a:lnTo>
                  <a:pt x="497" y="1640"/>
                </a:lnTo>
                <a:lnTo>
                  <a:pt x="496" y="1640"/>
                </a:lnTo>
                <a:lnTo>
                  <a:pt x="495" y="1640"/>
                </a:lnTo>
                <a:lnTo>
                  <a:pt x="495" y="1640"/>
                </a:lnTo>
                <a:lnTo>
                  <a:pt x="494" y="1640"/>
                </a:lnTo>
                <a:lnTo>
                  <a:pt x="493" y="1640"/>
                </a:lnTo>
                <a:lnTo>
                  <a:pt x="492" y="1640"/>
                </a:lnTo>
                <a:lnTo>
                  <a:pt x="491" y="1639"/>
                </a:lnTo>
                <a:lnTo>
                  <a:pt x="491" y="1640"/>
                </a:lnTo>
                <a:lnTo>
                  <a:pt x="491" y="1639"/>
                </a:lnTo>
                <a:lnTo>
                  <a:pt x="491" y="1640"/>
                </a:lnTo>
                <a:lnTo>
                  <a:pt x="491" y="1639"/>
                </a:lnTo>
                <a:lnTo>
                  <a:pt x="490" y="1639"/>
                </a:lnTo>
                <a:lnTo>
                  <a:pt x="489" y="1639"/>
                </a:lnTo>
                <a:lnTo>
                  <a:pt x="489" y="1640"/>
                </a:lnTo>
                <a:lnTo>
                  <a:pt x="488" y="1639"/>
                </a:lnTo>
                <a:lnTo>
                  <a:pt x="488" y="1640"/>
                </a:lnTo>
                <a:lnTo>
                  <a:pt x="488" y="1640"/>
                </a:lnTo>
                <a:lnTo>
                  <a:pt x="487" y="1640"/>
                </a:lnTo>
                <a:lnTo>
                  <a:pt x="486" y="1640"/>
                </a:lnTo>
                <a:lnTo>
                  <a:pt x="486" y="1639"/>
                </a:lnTo>
                <a:lnTo>
                  <a:pt x="485" y="1639"/>
                </a:lnTo>
                <a:lnTo>
                  <a:pt x="484" y="1639"/>
                </a:lnTo>
                <a:lnTo>
                  <a:pt x="484" y="1639"/>
                </a:lnTo>
                <a:lnTo>
                  <a:pt x="483" y="1639"/>
                </a:lnTo>
                <a:lnTo>
                  <a:pt x="483" y="1640"/>
                </a:lnTo>
                <a:lnTo>
                  <a:pt x="482" y="1640"/>
                </a:lnTo>
                <a:lnTo>
                  <a:pt x="481" y="1640"/>
                </a:lnTo>
                <a:lnTo>
                  <a:pt x="481" y="1641"/>
                </a:lnTo>
                <a:lnTo>
                  <a:pt x="481" y="1641"/>
                </a:lnTo>
                <a:lnTo>
                  <a:pt x="480" y="1641"/>
                </a:lnTo>
                <a:lnTo>
                  <a:pt x="480" y="1641"/>
                </a:lnTo>
                <a:lnTo>
                  <a:pt x="479" y="1641"/>
                </a:lnTo>
                <a:lnTo>
                  <a:pt x="478" y="1641"/>
                </a:lnTo>
                <a:lnTo>
                  <a:pt x="478" y="1642"/>
                </a:lnTo>
                <a:lnTo>
                  <a:pt x="477" y="1642"/>
                </a:lnTo>
                <a:lnTo>
                  <a:pt x="477" y="1642"/>
                </a:lnTo>
                <a:lnTo>
                  <a:pt x="476" y="1642"/>
                </a:lnTo>
                <a:lnTo>
                  <a:pt x="475" y="1643"/>
                </a:lnTo>
                <a:lnTo>
                  <a:pt x="474" y="1643"/>
                </a:lnTo>
                <a:lnTo>
                  <a:pt x="474" y="1644"/>
                </a:lnTo>
                <a:lnTo>
                  <a:pt x="474" y="1644"/>
                </a:lnTo>
                <a:lnTo>
                  <a:pt x="473" y="1644"/>
                </a:lnTo>
                <a:lnTo>
                  <a:pt x="473" y="1643"/>
                </a:lnTo>
                <a:lnTo>
                  <a:pt x="472" y="1643"/>
                </a:lnTo>
                <a:lnTo>
                  <a:pt x="471" y="1644"/>
                </a:lnTo>
                <a:lnTo>
                  <a:pt x="470" y="1644"/>
                </a:lnTo>
                <a:lnTo>
                  <a:pt x="470" y="1644"/>
                </a:lnTo>
                <a:lnTo>
                  <a:pt x="469" y="1644"/>
                </a:lnTo>
                <a:lnTo>
                  <a:pt x="468" y="1643"/>
                </a:lnTo>
                <a:lnTo>
                  <a:pt x="468" y="1644"/>
                </a:lnTo>
                <a:lnTo>
                  <a:pt x="467" y="1644"/>
                </a:lnTo>
                <a:lnTo>
                  <a:pt x="467" y="1643"/>
                </a:lnTo>
                <a:lnTo>
                  <a:pt x="467" y="1644"/>
                </a:lnTo>
                <a:lnTo>
                  <a:pt x="467" y="1644"/>
                </a:lnTo>
                <a:lnTo>
                  <a:pt x="467" y="1643"/>
                </a:lnTo>
                <a:lnTo>
                  <a:pt x="467" y="1642"/>
                </a:lnTo>
                <a:lnTo>
                  <a:pt x="467" y="1642"/>
                </a:lnTo>
                <a:lnTo>
                  <a:pt x="467" y="1641"/>
                </a:lnTo>
                <a:lnTo>
                  <a:pt x="467" y="1641"/>
                </a:lnTo>
                <a:lnTo>
                  <a:pt x="466" y="1641"/>
                </a:lnTo>
                <a:lnTo>
                  <a:pt x="466" y="1640"/>
                </a:lnTo>
                <a:lnTo>
                  <a:pt x="465" y="1639"/>
                </a:lnTo>
                <a:lnTo>
                  <a:pt x="465" y="1638"/>
                </a:lnTo>
                <a:lnTo>
                  <a:pt x="465" y="1637"/>
                </a:lnTo>
                <a:lnTo>
                  <a:pt x="464" y="1637"/>
                </a:lnTo>
                <a:lnTo>
                  <a:pt x="464" y="1637"/>
                </a:lnTo>
                <a:lnTo>
                  <a:pt x="464" y="1636"/>
                </a:lnTo>
                <a:lnTo>
                  <a:pt x="463" y="1636"/>
                </a:lnTo>
                <a:lnTo>
                  <a:pt x="463" y="1636"/>
                </a:lnTo>
                <a:lnTo>
                  <a:pt x="462" y="1636"/>
                </a:lnTo>
                <a:lnTo>
                  <a:pt x="461" y="1636"/>
                </a:lnTo>
                <a:lnTo>
                  <a:pt x="460" y="1636"/>
                </a:lnTo>
                <a:lnTo>
                  <a:pt x="460" y="1635"/>
                </a:lnTo>
                <a:lnTo>
                  <a:pt x="460" y="1634"/>
                </a:lnTo>
                <a:lnTo>
                  <a:pt x="460" y="1634"/>
                </a:lnTo>
                <a:lnTo>
                  <a:pt x="459" y="1634"/>
                </a:lnTo>
                <a:lnTo>
                  <a:pt x="458" y="1634"/>
                </a:lnTo>
                <a:lnTo>
                  <a:pt x="457" y="1634"/>
                </a:lnTo>
                <a:lnTo>
                  <a:pt x="456" y="1634"/>
                </a:lnTo>
                <a:lnTo>
                  <a:pt x="456" y="1634"/>
                </a:lnTo>
                <a:lnTo>
                  <a:pt x="455" y="1634"/>
                </a:lnTo>
                <a:lnTo>
                  <a:pt x="454" y="1634"/>
                </a:lnTo>
                <a:lnTo>
                  <a:pt x="453" y="1634"/>
                </a:lnTo>
                <a:lnTo>
                  <a:pt x="441" y="1634"/>
                </a:lnTo>
                <a:lnTo>
                  <a:pt x="441" y="1624"/>
                </a:lnTo>
                <a:lnTo>
                  <a:pt x="441" y="1588"/>
                </a:lnTo>
                <a:lnTo>
                  <a:pt x="441" y="1586"/>
                </a:lnTo>
                <a:lnTo>
                  <a:pt x="436" y="1586"/>
                </a:lnTo>
                <a:lnTo>
                  <a:pt x="436" y="1561"/>
                </a:lnTo>
                <a:lnTo>
                  <a:pt x="437" y="1521"/>
                </a:lnTo>
                <a:lnTo>
                  <a:pt x="437" y="1487"/>
                </a:lnTo>
                <a:lnTo>
                  <a:pt x="437" y="1475"/>
                </a:lnTo>
                <a:lnTo>
                  <a:pt x="437" y="1439"/>
                </a:lnTo>
                <a:lnTo>
                  <a:pt x="437" y="1389"/>
                </a:lnTo>
                <a:lnTo>
                  <a:pt x="437" y="1379"/>
                </a:lnTo>
                <a:lnTo>
                  <a:pt x="437" y="1377"/>
                </a:lnTo>
                <a:lnTo>
                  <a:pt x="436" y="1368"/>
                </a:lnTo>
                <a:lnTo>
                  <a:pt x="432" y="1324"/>
                </a:lnTo>
                <a:lnTo>
                  <a:pt x="432" y="1308"/>
                </a:lnTo>
                <a:lnTo>
                  <a:pt x="431" y="1302"/>
                </a:lnTo>
                <a:lnTo>
                  <a:pt x="430" y="1293"/>
                </a:lnTo>
                <a:lnTo>
                  <a:pt x="410" y="1281"/>
                </a:lnTo>
                <a:lnTo>
                  <a:pt x="393" y="1270"/>
                </a:lnTo>
                <a:lnTo>
                  <a:pt x="390" y="1269"/>
                </a:lnTo>
                <a:lnTo>
                  <a:pt x="367" y="1255"/>
                </a:lnTo>
                <a:lnTo>
                  <a:pt x="352" y="1245"/>
                </a:lnTo>
                <a:lnTo>
                  <a:pt x="318" y="1224"/>
                </a:lnTo>
                <a:lnTo>
                  <a:pt x="303" y="1214"/>
                </a:lnTo>
                <a:lnTo>
                  <a:pt x="300" y="1213"/>
                </a:lnTo>
                <a:lnTo>
                  <a:pt x="299" y="1213"/>
                </a:lnTo>
                <a:lnTo>
                  <a:pt x="280" y="1200"/>
                </a:lnTo>
                <a:lnTo>
                  <a:pt x="244" y="1178"/>
                </a:lnTo>
                <a:lnTo>
                  <a:pt x="226" y="1167"/>
                </a:lnTo>
                <a:lnTo>
                  <a:pt x="222" y="1165"/>
                </a:lnTo>
                <a:lnTo>
                  <a:pt x="210" y="1158"/>
                </a:lnTo>
                <a:lnTo>
                  <a:pt x="208" y="1156"/>
                </a:lnTo>
                <a:lnTo>
                  <a:pt x="191" y="1145"/>
                </a:lnTo>
                <a:lnTo>
                  <a:pt x="147" y="1118"/>
                </a:lnTo>
                <a:lnTo>
                  <a:pt x="137" y="1112"/>
                </a:lnTo>
                <a:lnTo>
                  <a:pt x="136" y="1112"/>
                </a:lnTo>
                <a:lnTo>
                  <a:pt x="135" y="1113"/>
                </a:lnTo>
                <a:lnTo>
                  <a:pt x="134" y="1113"/>
                </a:lnTo>
                <a:lnTo>
                  <a:pt x="134" y="1113"/>
                </a:lnTo>
                <a:lnTo>
                  <a:pt x="134" y="1114"/>
                </a:lnTo>
                <a:lnTo>
                  <a:pt x="133" y="1114"/>
                </a:lnTo>
                <a:lnTo>
                  <a:pt x="133" y="1114"/>
                </a:lnTo>
                <a:lnTo>
                  <a:pt x="132" y="1115"/>
                </a:lnTo>
                <a:lnTo>
                  <a:pt x="131" y="1115"/>
                </a:lnTo>
                <a:lnTo>
                  <a:pt x="131" y="1116"/>
                </a:lnTo>
                <a:lnTo>
                  <a:pt x="131" y="1116"/>
                </a:lnTo>
                <a:lnTo>
                  <a:pt x="131" y="1117"/>
                </a:lnTo>
                <a:lnTo>
                  <a:pt x="130" y="1117"/>
                </a:lnTo>
                <a:lnTo>
                  <a:pt x="130" y="1117"/>
                </a:lnTo>
                <a:lnTo>
                  <a:pt x="129" y="1117"/>
                </a:lnTo>
                <a:lnTo>
                  <a:pt x="128" y="1118"/>
                </a:lnTo>
                <a:lnTo>
                  <a:pt x="128" y="1119"/>
                </a:lnTo>
                <a:lnTo>
                  <a:pt x="127" y="1119"/>
                </a:lnTo>
                <a:lnTo>
                  <a:pt x="127" y="1119"/>
                </a:lnTo>
                <a:lnTo>
                  <a:pt x="127" y="1118"/>
                </a:lnTo>
                <a:lnTo>
                  <a:pt x="126" y="1118"/>
                </a:lnTo>
                <a:lnTo>
                  <a:pt x="125" y="1118"/>
                </a:lnTo>
                <a:lnTo>
                  <a:pt x="125" y="1119"/>
                </a:lnTo>
                <a:lnTo>
                  <a:pt x="125" y="1120"/>
                </a:lnTo>
                <a:lnTo>
                  <a:pt x="124" y="1120"/>
                </a:lnTo>
                <a:lnTo>
                  <a:pt x="124" y="1121"/>
                </a:lnTo>
                <a:lnTo>
                  <a:pt x="124" y="1121"/>
                </a:lnTo>
                <a:lnTo>
                  <a:pt x="124" y="1122"/>
                </a:lnTo>
                <a:lnTo>
                  <a:pt x="124" y="1121"/>
                </a:lnTo>
                <a:lnTo>
                  <a:pt x="123" y="1121"/>
                </a:lnTo>
                <a:lnTo>
                  <a:pt x="123" y="1122"/>
                </a:lnTo>
                <a:lnTo>
                  <a:pt x="122" y="1122"/>
                </a:lnTo>
                <a:lnTo>
                  <a:pt x="122" y="1123"/>
                </a:lnTo>
                <a:lnTo>
                  <a:pt x="121" y="1123"/>
                </a:lnTo>
                <a:lnTo>
                  <a:pt x="121" y="1124"/>
                </a:lnTo>
                <a:lnTo>
                  <a:pt x="120" y="1124"/>
                </a:lnTo>
                <a:lnTo>
                  <a:pt x="120" y="1124"/>
                </a:lnTo>
                <a:lnTo>
                  <a:pt x="120" y="1124"/>
                </a:lnTo>
                <a:lnTo>
                  <a:pt x="120" y="1125"/>
                </a:lnTo>
                <a:lnTo>
                  <a:pt x="120" y="1126"/>
                </a:lnTo>
                <a:lnTo>
                  <a:pt x="120" y="1127"/>
                </a:lnTo>
                <a:lnTo>
                  <a:pt x="120" y="1128"/>
                </a:lnTo>
                <a:lnTo>
                  <a:pt x="119" y="1127"/>
                </a:lnTo>
                <a:lnTo>
                  <a:pt x="119" y="1128"/>
                </a:lnTo>
                <a:lnTo>
                  <a:pt x="118" y="1128"/>
                </a:lnTo>
                <a:lnTo>
                  <a:pt x="117" y="1128"/>
                </a:lnTo>
                <a:lnTo>
                  <a:pt x="117" y="1128"/>
                </a:lnTo>
                <a:lnTo>
                  <a:pt x="117" y="1129"/>
                </a:lnTo>
                <a:lnTo>
                  <a:pt x="117" y="1130"/>
                </a:lnTo>
                <a:lnTo>
                  <a:pt x="116" y="1130"/>
                </a:lnTo>
                <a:lnTo>
                  <a:pt x="116" y="1129"/>
                </a:lnTo>
                <a:lnTo>
                  <a:pt x="115" y="1129"/>
                </a:lnTo>
                <a:lnTo>
                  <a:pt x="115" y="1130"/>
                </a:lnTo>
                <a:lnTo>
                  <a:pt x="114" y="1129"/>
                </a:lnTo>
                <a:lnTo>
                  <a:pt x="113" y="1129"/>
                </a:lnTo>
                <a:lnTo>
                  <a:pt x="113" y="1130"/>
                </a:lnTo>
                <a:lnTo>
                  <a:pt x="113" y="1131"/>
                </a:lnTo>
                <a:lnTo>
                  <a:pt x="112" y="1131"/>
                </a:lnTo>
                <a:lnTo>
                  <a:pt x="111" y="1131"/>
                </a:lnTo>
                <a:lnTo>
                  <a:pt x="110" y="1131"/>
                </a:lnTo>
                <a:lnTo>
                  <a:pt x="110" y="1132"/>
                </a:lnTo>
                <a:lnTo>
                  <a:pt x="110" y="1133"/>
                </a:lnTo>
                <a:lnTo>
                  <a:pt x="111" y="1133"/>
                </a:lnTo>
                <a:lnTo>
                  <a:pt x="110" y="1133"/>
                </a:lnTo>
                <a:lnTo>
                  <a:pt x="110" y="1134"/>
                </a:lnTo>
                <a:lnTo>
                  <a:pt x="110" y="1134"/>
                </a:lnTo>
                <a:lnTo>
                  <a:pt x="110" y="1135"/>
                </a:lnTo>
                <a:lnTo>
                  <a:pt x="109" y="1135"/>
                </a:lnTo>
                <a:lnTo>
                  <a:pt x="109" y="1136"/>
                </a:lnTo>
                <a:lnTo>
                  <a:pt x="108" y="1136"/>
                </a:lnTo>
                <a:lnTo>
                  <a:pt x="107" y="1136"/>
                </a:lnTo>
                <a:lnTo>
                  <a:pt x="107" y="1137"/>
                </a:lnTo>
                <a:lnTo>
                  <a:pt x="106" y="1137"/>
                </a:lnTo>
                <a:lnTo>
                  <a:pt x="106" y="1137"/>
                </a:lnTo>
                <a:lnTo>
                  <a:pt x="106" y="1138"/>
                </a:lnTo>
                <a:lnTo>
                  <a:pt x="105" y="1138"/>
                </a:lnTo>
                <a:lnTo>
                  <a:pt x="104" y="1138"/>
                </a:lnTo>
                <a:lnTo>
                  <a:pt x="104" y="1138"/>
                </a:lnTo>
                <a:lnTo>
                  <a:pt x="103" y="1138"/>
                </a:lnTo>
                <a:lnTo>
                  <a:pt x="103" y="1138"/>
                </a:lnTo>
                <a:lnTo>
                  <a:pt x="103" y="1139"/>
                </a:lnTo>
                <a:lnTo>
                  <a:pt x="103" y="1140"/>
                </a:lnTo>
                <a:lnTo>
                  <a:pt x="102" y="1140"/>
                </a:lnTo>
                <a:lnTo>
                  <a:pt x="101" y="1140"/>
                </a:lnTo>
                <a:lnTo>
                  <a:pt x="101" y="1141"/>
                </a:lnTo>
                <a:lnTo>
                  <a:pt x="100" y="1141"/>
                </a:lnTo>
                <a:lnTo>
                  <a:pt x="100" y="1142"/>
                </a:lnTo>
                <a:lnTo>
                  <a:pt x="101" y="1142"/>
                </a:lnTo>
                <a:lnTo>
                  <a:pt x="101" y="1142"/>
                </a:lnTo>
                <a:lnTo>
                  <a:pt x="100" y="1142"/>
                </a:lnTo>
                <a:lnTo>
                  <a:pt x="100" y="1143"/>
                </a:lnTo>
                <a:lnTo>
                  <a:pt x="99" y="1143"/>
                </a:lnTo>
                <a:lnTo>
                  <a:pt x="100" y="1144"/>
                </a:lnTo>
                <a:lnTo>
                  <a:pt x="99" y="1144"/>
                </a:lnTo>
                <a:lnTo>
                  <a:pt x="99" y="1145"/>
                </a:lnTo>
                <a:lnTo>
                  <a:pt x="99" y="1145"/>
                </a:lnTo>
                <a:lnTo>
                  <a:pt x="99" y="1146"/>
                </a:lnTo>
                <a:lnTo>
                  <a:pt x="99" y="1146"/>
                </a:lnTo>
                <a:lnTo>
                  <a:pt x="99" y="1147"/>
                </a:lnTo>
                <a:lnTo>
                  <a:pt x="99" y="1148"/>
                </a:lnTo>
                <a:lnTo>
                  <a:pt x="99" y="1148"/>
                </a:lnTo>
                <a:lnTo>
                  <a:pt x="98" y="1148"/>
                </a:lnTo>
                <a:lnTo>
                  <a:pt x="97" y="1148"/>
                </a:lnTo>
                <a:lnTo>
                  <a:pt x="97" y="1148"/>
                </a:lnTo>
                <a:lnTo>
                  <a:pt x="96" y="1148"/>
                </a:lnTo>
                <a:lnTo>
                  <a:pt x="96" y="1148"/>
                </a:lnTo>
                <a:lnTo>
                  <a:pt x="95" y="1148"/>
                </a:lnTo>
                <a:lnTo>
                  <a:pt x="94" y="1148"/>
                </a:lnTo>
                <a:lnTo>
                  <a:pt x="93" y="1148"/>
                </a:lnTo>
                <a:lnTo>
                  <a:pt x="93" y="1149"/>
                </a:lnTo>
                <a:lnTo>
                  <a:pt x="92" y="1148"/>
                </a:lnTo>
                <a:lnTo>
                  <a:pt x="92" y="1148"/>
                </a:lnTo>
                <a:lnTo>
                  <a:pt x="91" y="1149"/>
                </a:lnTo>
                <a:lnTo>
                  <a:pt x="90" y="1149"/>
                </a:lnTo>
                <a:lnTo>
                  <a:pt x="89" y="1149"/>
                </a:lnTo>
                <a:lnTo>
                  <a:pt x="89" y="1148"/>
                </a:lnTo>
                <a:lnTo>
                  <a:pt x="89" y="1148"/>
                </a:lnTo>
                <a:lnTo>
                  <a:pt x="89" y="1148"/>
                </a:lnTo>
                <a:lnTo>
                  <a:pt x="88" y="1148"/>
                </a:lnTo>
                <a:lnTo>
                  <a:pt x="87" y="1148"/>
                </a:lnTo>
                <a:lnTo>
                  <a:pt x="86" y="1148"/>
                </a:lnTo>
                <a:lnTo>
                  <a:pt x="86" y="1148"/>
                </a:lnTo>
                <a:lnTo>
                  <a:pt x="85" y="1148"/>
                </a:lnTo>
                <a:lnTo>
                  <a:pt x="85" y="1148"/>
                </a:lnTo>
                <a:lnTo>
                  <a:pt x="85" y="1148"/>
                </a:lnTo>
                <a:lnTo>
                  <a:pt x="84" y="1148"/>
                </a:lnTo>
                <a:lnTo>
                  <a:pt x="83" y="1148"/>
                </a:lnTo>
                <a:lnTo>
                  <a:pt x="82" y="1148"/>
                </a:lnTo>
                <a:lnTo>
                  <a:pt x="82" y="1148"/>
                </a:lnTo>
                <a:lnTo>
                  <a:pt x="82" y="1148"/>
                </a:lnTo>
                <a:lnTo>
                  <a:pt x="81" y="1148"/>
                </a:lnTo>
                <a:lnTo>
                  <a:pt x="81" y="1147"/>
                </a:lnTo>
                <a:lnTo>
                  <a:pt x="80" y="1148"/>
                </a:lnTo>
                <a:lnTo>
                  <a:pt x="79" y="1148"/>
                </a:lnTo>
                <a:lnTo>
                  <a:pt x="78" y="1148"/>
                </a:lnTo>
                <a:lnTo>
                  <a:pt x="77" y="1147"/>
                </a:lnTo>
                <a:lnTo>
                  <a:pt x="76" y="1147"/>
                </a:lnTo>
                <a:lnTo>
                  <a:pt x="76" y="1148"/>
                </a:lnTo>
                <a:lnTo>
                  <a:pt x="76" y="1147"/>
                </a:lnTo>
                <a:lnTo>
                  <a:pt x="75" y="1147"/>
                </a:lnTo>
                <a:lnTo>
                  <a:pt x="75" y="1147"/>
                </a:lnTo>
                <a:lnTo>
                  <a:pt x="75" y="1146"/>
                </a:lnTo>
                <a:lnTo>
                  <a:pt x="74" y="1146"/>
                </a:lnTo>
                <a:lnTo>
                  <a:pt x="74" y="1147"/>
                </a:lnTo>
                <a:lnTo>
                  <a:pt x="74" y="1148"/>
                </a:lnTo>
                <a:lnTo>
                  <a:pt x="73" y="1148"/>
                </a:lnTo>
                <a:lnTo>
                  <a:pt x="73" y="1148"/>
                </a:lnTo>
                <a:lnTo>
                  <a:pt x="72" y="1148"/>
                </a:lnTo>
                <a:lnTo>
                  <a:pt x="71" y="1148"/>
                </a:lnTo>
                <a:lnTo>
                  <a:pt x="89" y="1125"/>
                </a:lnTo>
                <a:lnTo>
                  <a:pt x="87" y="1101"/>
                </a:lnTo>
                <a:lnTo>
                  <a:pt x="85" y="1088"/>
                </a:lnTo>
                <a:lnTo>
                  <a:pt x="85" y="1075"/>
                </a:lnTo>
                <a:lnTo>
                  <a:pt x="63" y="1062"/>
                </a:lnTo>
                <a:lnTo>
                  <a:pt x="61" y="1060"/>
                </a:lnTo>
                <a:lnTo>
                  <a:pt x="61" y="1060"/>
                </a:lnTo>
                <a:lnTo>
                  <a:pt x="50" y="1053"/>
                </a:lnTo>
                <a:lnTo>
                  <a:pt x="50" y="1052"/>
                </a:lnTo>
                <a:lnTo>
                  <a:pt x="49" y="1052"/>
                </a:lnTo>
                <a:lnTo>
                  <a:pt x="48" y="1051"/>
                </a:lnTo>
                <a:lnTo>
                  <a:pt x="47" y="1051"/>
                </a:lnTo>
                <a:lnTo>
                  <a:pt x="47" y="1050"/>
                </a:lnTo>
                <a:lnTo>
                  <a:pt x="46" y="1050"/>
                </a:lnTo>
                <a:lnTo>
                  <a:pt x="46" y="1049"/>
                </a:lnTo>
                <a:lnTo>
                  <a:pt x="46" y="1049"/>
                </a:lnTo>
                <a:lnTo>
                  <a:pt x="46" y="1049"/>
                </a:lnTo>
                <a:lnTo>
                  <a:pt x="46" y="1048"/>
                </a:lnTo>
                <a:lnTo>
                  <a:pt x="45" y="1046"/>
                </a:lnTo>
                <a:lnTo>
                  <a:pt x="44" y="1046"/>
                </a:lnTo>
                <a:lnTo>
                  <a:pt x="44" y="1045"/>
                </a:lnTo>
                <a:lnTo>
                  <a:pt x="43" y="1045"/>
                </a:lnTo>
                <a:lnTo>
                  <a:pt x="43" y="1045"/>
                </a:lnTo>
                <a:lnTo>
                  <a:pt x="43" y="1045"/>
                </a:lnTo>
                <a:lnTo>
                  <a:pt x="42" y="1044"/>
                </a:lnTo>
                <a:lnTo>
                  <a:pt x="41" y="1044"/>
                </a:lnTo>
                <a:lnTo>
                  <a:pt x="41" y="1043"/>
                </a:lnTo>
                <a:lnTo>
                  <a:pt x="41" y="1042"/>
                </a:lnTo>
                <a:lnTo>
                  <a:pt x="41" y="1042"/>
                </a:lnTo>
                <a:lnTo>
                  <a:pt x="41" y="1041"/>
                </a:lnTo>
                <a:lnTo>
                  <a:pt x="41" y="1040"/>
                </a:lnTo>
                <a:lnTo>
                  <a:pt x="40" y="1039"/>
                </a:lnTo>
                <a:lnTo>
                  <a:pt x="39" y="1038"/>
                </a:lnTo>
                <a:lnTo>
                  <a:pt x="39" y="1038"/>
                </a:lnTo>
                <a:lnTo>
                  <a:pt x="39" y="1037"/>
                </a:lnTo>
                <a:lnTo>
                  <a:pt x="39" y="1036"/>
                </a:lnTo>
                <a:lnTo>
                  <a:pt x="39" y="1035"/>
                </a:lnTo>
                <a:lnTo>
                  <a:pt x="39" y="1035"/>
                </a:lnTo>
                <a:lnTo>
                  <a:pt x="38" y="1034"/>
                </a:lnTo>
                <a:lnTo>
                  <a:pt x="37" y="1033"/>
                </a:lnTo>
                <a:lnTo>
                  <a:pt x="36" y="1033"/>
                </a:lnTo>
                <a:lnTo>
                  <a:pt x="36" y="1033"/>
                </a:lnTo>
                <a:lnTo>
                  <a:pt x="36" y="1032"/>
                </a:lnTo>
                <a:lnTo>
                  <a:pt x="35" y="1031"/>
                </a:lnTo>
                <a:lnTo>
                  <a:pt x="35" y="1031"/>
                </a:lnTo>
                <a:lnTo>
                  <a:pt x="35" y="1030"/>
                </a:lnTo>
                <a:lnTo>
                  <a:pt x="34" y="1030"/>
                </a:lnTo>
                <a:lnTo>
                  <a:pt x="33" y="1029"/>
                </a:lnTo>
                <a:lnTo>
                  <a:pt x="32" y="1029"/>
                </a:lnTo>
                <a:lnTo>
                  <a:pt x="32" y="1028"/>
                </a:lnTo>
                <a:lnTo>
                  <a:pt x="32" y="1028"/>
                </a:lnTo>
                <a:lnTo>
                  <a:pt x="31" y="1028"/>
                </a:lnTo>
                <a:lnTo>
                  <a:pt x="30" y="1028"/>
                </a:lnTo>
                <a:lnTo>
                  <a:pt x="29" y="1027"/>
                </a:lnTo>
                <a:lnTo>
                  <a:pt x="29" y="1027"/>
                </a:lnTo>
                <a:lnTo>
                  <a:pt x="28" y="1026"/>
                </a:lnTo>
                <a:lnTo>
                  <a:pt x="27" y="1026"/>
                </a:lnTo>
                <a:lnTo>
                  <a:pt x="26" y="1025"/>
                </a:lnTo>
                <a:lnTo>
                  <a:pt x="25" y="1024"/>
                </a:lnTo>
                <a:lnTo>
                  <a:pt x="25" y="1024"/>
                </a:lnTo>
                <a:lnTo>
                  <a:pt x="25" y="1023"/>
                </a:lnTo>
                <a:lnTo>
                  <a:pt x="25" y="1022"/>
                </a:lnTo>
                <a:lnTo>
                  <a:pt x="25" y="1021"/>
                </a:lnTo>
                <a:lnTo>
                  <a:pt x="24" y="1021"/>
                </a:lnTo>
                <a:lnTo>
                  <a:pt x="24" y="1020"/>
                </a:lnTo>
                <a:lnTo>
                  <a:pt x="25" y="1019"/>
                </a:lnTo>
                <a:lnTo>
                  <a:pt x="24" y="1018"/>
                </a:lnTo>
                <a:lnTo>
                  <a:pt x="24" y="1018"/>
                </a:lnTo>
                <a:lnTo>
                  <a:pt x="22" y="1015"/>
                </a:lnTo>
                <a:lnTo>
                  <a:pt x="22" y="1014"/>
                </a:lnTo>
                <a:lnTo>
                  <a:pt x="22" y="1014"/>
                </a:lnTo>
                <a:lnTo>
                  <a:pt x="22" y="1013"/>
                </a:lnTo>
                <a:lnTo>
                  <a:pt x="21" y="1012"/>
                </a:lnTo>
                <a:lnTo>
                  <a:pt x="20" y="1011"/>
                </a:lnTo>
                <a:lnTo>
                  <a:pt x="20" y="1011"/>
                </a:lnTo>
                <a:lnTo>
                  <a:pt x="19" y="1010"/>
                </a:lnTo>
                <a:lnTo>
                  <a:pt x="18" y="1009"/>
                </a:lnTo>
                <a:lnTo>
                  <a:pt x="18" y="1008"/>
                </a:lnTo>
                <a:lnTo>
                  <a:pt x="18" y="1008"/>
                </a:lnTo>
                <a:lnTo>
                  <a:pt x="18" y="1007"/>
                </a:lnTo>
                <a:lnTo>
                  <a:pt x="17" y="1007"/>
                </a:lnTo>
                <a:lnTo>
                  <a:pt x="17" y="1006"/>
                </a:lnTo>
                <a:lnTo>
                  <a:pt x="17" y="1005"/>
                </a:lnTo>
                <a:lnTo>
                  <a:pt x="16" y="1005"/>
                </a:lnTo>
                <a:lnTo>
                  <a:pt x="16" y="1004"/>
                </a:lnTo>
                <a:lnTo>
                  <a:pt x="16" y="1004"/>
                </a:lnTo>
                <a:lnTo>
                  <a:pt x="15" y="1003"/>
                </a:lnTo>
                <a:lnTo>
                  <a:pt x="15" y="1002"/>
                </a:lnTo>
                <a:lnTo>
                  <a:pt x="15" y="1001"/>
                </a:lnTo>
                <a:lnTo>
                  <a:pt x="15" y="1000"/>
                </a:lnTo>
                <a:lnTo>
                  <a:pt x="15" y="1000"/>
                </a:lnTo>
                <a:lnTo>
                  <a:pt x="14" y="999"/>
                </a:lnTo>
                <a:lnTo>
                  <a:pt x="14" y="997"/>
                </a:lnTo>
                <a:lnTo>
                  <a:pt x="14" y="997"/>
                </a:lnTo>
                <a:lnTo>
                  <a:pt x="13" y="997"/>
                </a:lnTo>
                <a:lnTo>
                  <a:pt x="13" y="996"/>
                </a:lnTo>
                <a:lnTo>
                  <a:pt x="13" y="995"/>
                </a:lnTo>
                <a:lnTo>
                  <a:pt x="13" y="994"/>
                </a:lnTo>
                <a:lnTo>
                  <a:pt x="14" y="993"/>
                </a:lnTo>
                <a:lnTo>
                  <a:pt x="15" y="993"/>
                </a:lnTo>
                <a:lnTo>
                  <a:pt x="15" y="993"/>
                </a:lnTo>
                <a:lnTo>
                  <a:pt x="16" y="993"/>
                </a:lnTo>
                <a:lnTo>
                  <a:pt x="17" y="993"/>
                </a:lnTo>
                <a:lnTo>
                  <a:pt x="17" y="993"/>
                </a:lnTo>
                <a:lnTo>
                  <a:pt x="17" y="992"/>
                </a:lnTo>
                <a:lnTo>
                  <a:pt x="16" y="991"/>
                </a:lnTo>
                <a:lnTo>
                  <a:pt x="17" y="990"/>
                </a:lnTo>
                <a:lnTo>
                  <a:pt x="16" y="990"/>
                </a:lnTo>
                <a:lnTo>
                  <a:pt x="16" y="990"/>
                </a:lnTo>
                <a:lnTo>
                  <a:pt x="16" y="990"/>
                </a:lnTo>
                <a:lnTo>
                  <a:pt x="15" y="990"/>
                </a:lnTo>
                <a:lnTo>
                  <a:pt x="15" y="990"/>
                </a:lnTo>
                <a:lnTo>
                  <a:pt x="15" y="989"/>
                </a:lnTo>
                <a:lnTo>
                  <a:pt x="15" y="988"/>
                </a:lnTo>
                <a:lnTo>
                  <a:pt x="15" y="987"/>
                </a:lnTo>
                <a:lnTo>
                  <a:pt x="15" y="987"/>
                </a:lnTo>
                <a:lnTo>
                  <a:pt x="15" y="987"/>
                </a:lnTo>
                <a:lnTo>
                  <a:pt x="15" y="986"/>
                </a:lnTo>
                <a:lnTo>
                  <a:pt x="15" y="985"/>
                </a:lnTo>
                <a:lnTo>
                  <a:pt x="15" y="984"/>
                </a:lnTo>
                <a:lnTo>
                  <a:pt x="16" y="984"/>
                </a:lnTo>
                <a:lnTo>
                  <a:pt x="15" y="984"/>
                </a:lnTo>
                <a:lnTo>
                  <a:pt x="15" y="983"/>
                </a:lnTo>
                <a:lnTo>
                  <a:pt x="15" y="983"/>
                </a:lnTo>
                <a:lnTo>
                  <a:pt x="14" y="983"/>
                </a:lnTo>
                <a:lnTo>
                  <a:pt x="14" y="983"/>
                </a:lnTo>
                <a:lnTo>
                  <a:pt x="14" y="982"/>
                </a:lnTo>
                <a:lnTo>
                  <a:pt x="14" y="981"/>
                </a:lnTo>
                <a:lnTo>
                  <a:pt x="13" y="981"/>
                </a:lnTo>
                <a:lnTo>
                  <a:pt x="12" y="981"/>
                </a:lnTo>
                <a:lnTo>
                  <a:pt x="11" y="981"/>
                </a:lnTo>
                <a:lnTo>
                  <a:pt x="11" y="982"/>
                </a:lnTo>
                <a:lnTo>
                  <a:pt x="11" y="981"/>
                </a:lnTo>
                <a:lnTo>
                  <a:pt x="11" y="982"/>
                </a:lnTo>
                <a:lnTo>
                  <a:pt x="10" y="982"/>
                </a:lnTo>
                <a:lnTo>
                  <a:pt x="10" y="981"/>
                </a:lnTo>
                <a:lnTo>
                  <a:pt x="10" y="980"/>
                </a:lnTo>
                <a:lnTo>
                  <a:pt x="10" y="980"/>
                </a:lnTo>
                <a:lnTo>
                  <a:pt x="10" y="979"/>
                </a:lnTo>
                <a:lnTo>
                  <a:pt x="10" y="978"/>
                </a:lnTo>
                <a:lnTo>
                  <a:pt x="11" y="977"/>
                </a:lnTo>
                <a:lnTo>
                  <a:pt x="10" y="977"/>
                </a:lnTo>
                <a:lnTo>
                  <a:pt x="10" y="976"/>
                </a:lnTo>
                <a:lnTo>
                  <a:pt x="11" y="976"/>
                </a:lnTo>
                <a:lnTo>
                  <a:pt x="11" y="976"/>
                </a:lnTo>
                <a:lnTo>
                  <a:pt x="11" y="975"/>
                </a:lnTo>
                <a:lnTo>
                  <a:pt x="11" y="974"/>
                </a:lnTo>
                <a:lnTo>
                  <a:pt x="11" y="974"/>
                </a:lnTo>
                <a:lnTo>
                  <a:pt x="11" y="974"/>
                </a:lnTo>
                <a:lnTo>
                  <a:pt x="11" y="973"/>
                </a:lnTo>
                <a:lnTo>
                  <a:pt x="11" y="973"/>
                </a:lnTo>
                <a:lnTo>
                  <a:pt x="11" y="972"/>
                </a:lnTo>
                <a:lnTo>
                  <a:pt x="11" y="972"/>
                </a:lnTo>
                <a:lnTo>
                  <a:pt x="11" y="971"/>
                </a:lnTo>
                <a:lnTo>
                  <a:pt x="11" y="970"/>
                </a:lnTo>
                <a:lnTo>
                  <a:pt x="11" y="969"/>
                </a:lnTo>
                <a:lnTo>
                  <a:pt x="11" y="969"/>
                </a:lnTo>
                <a:lnTo>
                  <a:pt x="10" y="969"/>
                </a:lnTo>
                <a:lnTo>
                  <a:pt x="9" y="968"/>
                </a:lnTo>
                <a:lnTo>
                  <a:pt x="9" y="967"/>
                </a:lnTo>
                <a:lnTo>
                  <a:pt x="9" y="966"/>
                </a:lnTo>
                <a:lnTo>
                  <a:pt x="8" y="966"/>
                </a:lnTo>
                <a:lnTo>
                  <a:pt x="8" y="966"/>
                </a:lnTo>
                <a:lnTo>
                  <a:pt x="8" y="965"/>
                </a:lnTo>
                <a:lnTo>
                  <a:pt x="8" y="965"/>
                </a:lnTo>
                <a:lnTo>
                  <a:pt x="8" y="965"/>
                </a:lnTo>
                <a:lnTo>
                  <a:pt x="8" y="964"/>
                </a:lnTo>
                <a:lnTo>
                  <a:pt x="8" y="963"/>
                </a:lnTo>
                <a:lnTo>
                  <a:pt x="8" y="962"/>
                </a:lnTo>
                <a:lnTo>
                  <a:pt x="7" y="962"/>
                </a:lnTo>
                <a:lnTo>
                  <a:pt x="7" y="962"/>
                </a:lnTo>
                <a:lnTo>
                  <a:pt x="7" y="961"/>
                </a:lnTo>
                <a:lnTo>
                  <a:pt x="7" y="960"/>
                </a:lnTo>
                <a:lnTo>
                  <a:pt x="7" y="959"/>
                </a:lnTo>
                <a:lnTo>
                  <a:pt x="8" y="959"/>
                </a:lnTo>
                <a:lnTo>
                  <a:pt x="7" y="959"/>
                </a:lnTo>
                <a:lnTo>
                  <a:pt x="7" y="958"/>
                </a:lnTo>
                <a:lnTo>
                  <a:pt x="7" y="957"/>
                </a:lnTo>
                <a:lnTo>
                  <a:pt x="7" y="956"/>
                </a:lnTo>
                <a:lnTo>
                  <a:pt x="7" y="956"/>
                </a:lnTo>
                <a:lnTo>
                  <a:pt x="6" y="956"/>
                </a:lnTo>
                <a:lnTo>
                  <a:pt x="6" y="955"/>
                </a:lnTo>
                <a:lnTo>
                  <a:pt x="5" y="955"/>
                </a:lnTo>
                <a:lnTo>
                  <a:pt x="6" y="954"/>
                </a:lnTo>
                <a:lnTo>
                  <a:pt x="7" y="954"/>
                </a:lnTo>
                <a:lnTo>
                  <a:pt x="8" y="953"/>
                </a:lnTo>
                <a:lnTo>
                  <a:pt x="8" y="952"/>
                </a:lnTo>
                <a:lnTo>
                  <a:pt x="8" y="952"/>
                </a:lnTo>
                <a:lnTo>
                  <a:pt x="7" y="952"/>
                </a:lnTo>
                <a:lnTo>
                  <a:pt x="8" y="952"/>
                </a:lnTo>
                <a:lnTo>
                  <a:pt x="8" y="951"/>
                </a:lnTo>
                <a:lnTo>
                  <a:pt x="7" y="951"/>
                </a:lnTo>
                <a:lnTo>
                  <a:pt x="7" y="950"/>
                </a:lnTo>
                <a:lnTo>
                  <a:pt x="8" y="949"/>
                </a:lnTo>
                <a:lnTo>
                  <a:pt x="8" y="949"/>
                </a:lnTo>
                <a:lnTo>
                  <a:pt x="8" y="948"/>
                </a:lnTo>
                <a:lnTo>
                  <a:pt x="8" y="947"/>
                </a:lnTo>
                <a:lnTo>
                  <a:pt x="8" y="946"/>
                </a:lnTo>
                <a:lnTo>
                  <a:pt x="8" y="945"/>
                </a:lnTo>
                <a:lnTo>
                  <a:pt x="8" y="945"/>
                </a:lnTo>
                <a:lnTo>
                  <a:pt x="9" y="945"/>
                </a:lnTo>
                <a:lnTo>
                  <a:pt x="9" y="944"/>
                </a:lnTo>
                <a:lnTo>
                  <a:pt x="10" y="944"/>
                </a:lnTo>
                <a:lnTo>
                  <a:pt x="11" y="944"/>
                </a:lnTo>
                <a:lnTo>
                  <a:pt x="11" y="943"/>
                </a:lnTo>
                <a:lnTo>
                  <a:pt x="11" y="942"/>
                </a:lnTo>
                <a:lnTo>
                  <a:pt x="11" y="942"/>
                </a:lnTo>
                <a:lnTo>
                  <a:pt x="11" y="941"/>
                </a:lnTo>
                <a:lnTo>
                  <a:pt x="11" y="940"/>
                </a:lnTo>
                <a:lnTo>
                  <a:pt x="11" y="939"/>
                </a:lnTo>
                <a:lnTo>
                  <a:pt x="12" y="939"/>
                </a:lnTo>
                <a:lnTo>
                  <a:pt x="12" y="938"/>
                </a:lnTo>
                <a:lnTo>
                  <a:pt x="13" y="938"/>
                </a:lnTo>
                <a:lnTo>
                  <a:pt x="13" y="938"/>
                </a:lnTo>
                <a:lnTo>
                  <a:pt x="13" y="937"/>
                </a:lnTo>
                <a:lnTo>
                  <a:pt x="12" y="936"/>
                </a:lnTo>
                <a:lnTo>
                  <a:pt x="13" y="935"/>
                </a:lnTo>
                <a:lnTo>
                  <a:pt x="13" y="935"/>
                </a:lnTo>
                <a:lnTo>
                  <a:pt x="13" y="934"/>
                </a:lnTo>
                <a:lnTo>
                  <a:pt x="14" y="934"/>
                </a:lnTo>
                <a:lnTo>
                  <a:pt x="14" y="933"/>
                </a:lnTo>
                <a:lnTo>
                  <a:pt x="15" y="933"/>
                </a:lnTo>
                <a:lnTo>
                  <a:pt x="15" y="932"/>
                </a:lnTo>
                <a:lnTo>
                  <a:pt x="15" y="932"/>
                </a:lnTo>
                <a:lnTo>
                  <a:pt x="15" y="931"/>
                </a:lnTo>
                <a:lnTo>
                  <a:pt x="15" y="931"/>
                </a:lnTo>
                <a:lnTo>
                  <a:pt x="15" y="930"/>
                </a:lnTo>
                <a:lnTo>
                  <a:pt x="16" y="930"/>
                </a:lnTo>
                <a:lnTo>
                  <a:pt x="16" y="929"/>
                </a:lnTo>
                <a:lnTo>
                  <a:pt x="16" y="928"/>
                </a:lnTo>
                <a:lnTo>
                  <a:pt x="16" y="928"/>
                </a:lnTo>
                <a:lnTo>
                  <a:pt x="16" y="927"/>
                </a:lnTo>
                <a:lnTo>
                  <a:pt x="17" y="927"/>
                </a:lnTo>
                <a:lnTo>
                  <a:pt x="18" y="927"/>
                </a:lnTo>
                <a:lnTo>
                  <a:pt x="18" y="926"/>
                </a:lnTo>
                <a:lnTo>
                  <a:pt x="18" y="926"/>
                </a:lnTo>
                <a:lnTo>
                  <a:pt x="18" y="925"/>
                </a:lnTo>
                <a:lnTo>
                  <a:pt x="20" y="925"/>
                </a:lnTo>
                <a:lnTo>
                  <a:pt x="20" y="925"/>
                </a:lnTo>
                <a:lnTo>
                  <a:pt x="21" y="925"/>
                </a:lnTo>
                <a:lnTo>
                  <a:pt x="22" y="924"/>
                </a:lnTo>
                <a:lnTo>
                  <a:pt x="22" y="923"/>
                </a:lnTo>
                <a:lnTo>
                  <a:pt x="22" y="922"/>
                </a:lnTo>
                <a:lnTo>
                  <a:pt x="22" y="921"/>
                </a:lnTo>
                <a:lnTo>
                  <a:pt x="23" y="921"/>
                </a:lnTo>
                <a:lnTo>
                  <a:pt x="23" y="921"/>
                </a:lnTo>
                <a:lnTo>
                  <a:pt x="23" y="920"/>
                </a:lnTo>
                <a:lnTo>
                  <a:pt x="24" y="919"/>
                </a:lnTo>
                <a:lnTo>
                  <a:pt x="24" y="918"/>
                </a:lnTo>
                <a:lnTo>
                  <a:pt x="24" y="918"/>
                </a:lnTo>
                <a:lnTo>
                  <a:pt x="25" y="918"/>
                </a:lnTo>
                <a:lnTo>
                  <a:pt x="25" y="918"/>
                </a:lnTo>
                <a:lnTo>
                  <a:pt x="26" y="917"/>
                </a:lnTo>
                <a:lnTo>
                  <a:pt x="25" y="917"/>
                </a:lnTo>
                <a:lnTo>
                  <a:pt x="26" y="917"/>
                </a:lnTo>
                <a:lnTo>
                  <a:pt x="26" y="916"/>
                </a:lnTo>
                <a:lnTo>
                  <a:pt x="26" y="915"/>
                </a:lnTo>
                <a:lnTo>
                  <a:pt x="27" y="914"/>
                </a:lnTo>
                <a:lnTo>
                  <a:pt x="28" y="913"/>
                </a:lnTo>
                <a:lnTo>
                  <a:pt x="29" y="913"/>
                </a:lnTo>
                <a:lnTo>
                  <a:pt x="29" y="912"/>
                </a:lnTo>
                <a:lnTo>
                  <a:pt x="30" y="911"/>
                </a:lnTo>
                <a:lnTo>
                  <a:pt x="30" y="911"/>
                </a:lnTo>
                <a:lnTo>
                  <a:pt x="31" y="910"/>
                </a:lnTo>
                <a:lnTo>
                  <a:pt x="30" y="910"/>
                </a:lnTo>
                <a:lnTo>
                  <a:pt x="31" y="909"/>
                </a:lnTo>
                <a:lnTo>
                  <a:pt x="31" y="908"/>
                </a:lnTo>
                <a:lnTo>
                  <a:pt x="32" y="909"/>
                </a:lnTo>
                <a:lnTo>
                  <a:pt x="32" y="908"/>
                </a:lnTo>
                <a:lnTo>
                  <a:pt x="32" y="908"/>
                </a:lnTo>
                <a:lnTo>
                  <a:pt x="32" y="907"/>
                </a:lnTo>
                <a:lnTo>
                  <a:pt x="32" y="907"/>
                </a:lnTo>
                <a:lnTo>
                  <a:pt x="32" y="907"/>
                </a:lnTo>
                <a:lnTo>
                  <a:pt x="32" y="907"/>
                </a:lnTo>
                <a:lnTo>
                  <a:pt x="32" y="906"/>
                </a:lnTo>
                <a:lnTo>
                  <a:pt x="33" y="905"/>
                </a:lnTo>
                <a:lnTo>
                  <a:pt x="33" y="904"/>
                </a:lnTo>
                <a:lnTo>
                  <a:pt x="34" y="904"/>
                </a:lnTo>
                <a:lnTo>
                  <a:pt x="34" y="904"/>
                </a:lnTo>
                <a:lnTo>
                  <a:pt x="35" y="903"/>
                </a:lnTo>
                <a:lnTo>
                  <a:pt x="36" y="903"/>
                </a:lnTo>
                <a:lnTo>
                  <a:pt x="36" y="902"/>
                </a:lnTo>
                <a:lnTo>
                  <a:pt x="36" y="902"/>
                </a:lnTo>
                <a:lnTo>
                  <a:pt x="36" y="901"/>
                </a:lnTo>
                <a:lnTo>
                  <a:pt x="37" y="901"/>
                </a:lnTo>
                <a:lnTo>
                  <a:pt x="38" y="901"/>
                </a:lnTo>
                <a:lnTo>
                  <a:pt x="39" y="900"/>
                </a:lnTo>
                <a:lnTo>
                  <a:pt x="39" y="900"/>
                </a:lnTo>
                <a:lnTo>
                  <a:pt x="39" y="900"/>
                </a:lnTo>
                <a:lnTo>
                  <a:pt x="40" y="900"/>
                </a:lnTo>
                <a:lnTo>
                  <a:pt x="41" y="900"/>
                </a:lnTo>
                <a:lnTo>
                  <a:pt x="42" y="898"/>
                </a:lnTo>
                <a:lnTo>
                  <a:pt x="41" y="897"/>
                </a:lnTo>
                <a:lnTo>
                  <a:pt x="42" y="897"/>
                </a:lnTo>
                <a:lnTo>
                  <a:pt x="42" y="897"/>
                </a:lnTo>
                <a:lnTo>
                  <a:pt x="42" y="896"/>
                </a:lnTo>
                <a:lnTo>
                  <a:pt x="43" y="896"/>
                </a:lnTo>
                <a:lnTo>
                  <a:pt x="43" y="896"/>
                </a:lnTo>
                <a:lnTo>
                  <a:pt x="43" y="895"/>
                </a:lnTo>
                <a:lnTo>
                  <a:pt x="44" y="895"/>
                </a:lnTo>
                <a:lnTo>
                  <a:pt x="45" y="895"/>
                </a:lnTo>
                <a:lnTo>
                  <a:pt x="46" y="895"/>
                </a:lnTo>
                <a:lnTo>
                  <a:pt x="46" y="894"/>
                </a:lnTo>
                <a:lnTo>
                  <a:pt x="46" y="894"/>
                </a:lnTo>
                <a:lnTo>
                  <a:pt x="46" y="893"/>
                </a:lnTo>
                <a:lnTo>
                  <a:pt x="47" y="893"/>
                </a:lnTo>
                <a:lnTo>
                  <a:pt x="47" y="892"/>
                </a:lnTo>
                <a:lnTo>
                  <a:pt x="48" y="892"/>
                </a:lnTo>
                <a:lnTo>
                  <a:pt x="49" y="892"/>
                </a:lnTo>
                <a:lnTo>
                  <a:pt x="49" y="891"/>
                </a:lnTo>
                <a:lnTo>
                  <a:pt x="50" y="891"/>
                </a:lnTo>
                <a:lnTo>
                  <a:pt x="50" y="890"/>
                </a:lnTo>
                <a:lnTo>
                  <a:pt x="51" y="890"/>
                </a:lnTo>
                <a:lnTo>
                  <a:pt x="52" y="890"/>
                </a:lnTo>
                <a:lnTo>
                  <a:pt x="53" y="890"/>
                </a:lnTo>
                <a:lnTo>
                  <a:pt x="53" y="889"/>
                </a:lnTo>
                <a:lnTo>
                  <a:pt x="54" y="889"/>
                </a:lnTo>
                <a:lnTo>
                  <a:pt x="54" y="888"/>
                </a:lnTo>
                <a:lnTo>
                  <a:pt x="54" y="887"/>
                </a:lnTo>
                <a:lnTo>
                  <a:pt x="55" y="887"/>
                </a:lnTo>
                <a:lnTo>
                  <a:pt x="55" y="887"/>
                </a:lnTo>
                <a:lnTo>
                  <a:pt x="55" y="886"/>
                </a:lnTo>
                <a:lnTo>
                  <a:pt x="55" y="885"/>
                </a:lnTo>
                <a:lnTo>
                  <a:pt x="56" y="885"/>
                </a:lnTo>
                <a:lnTo>
                  <a:pt x="56" y="884"/>
                </a:lnTo>
                <a:lnTo>
                  <a:pt x="57" y="884"/>
                </a:lnTo>
                <a:lnTo>
                  <a:pt x="57" y="883"/>
                </a:lnTo>
                <a:lnTo>
                  <a:pt x="56" y="883"/>
                </a:lnTo>
                <a:lnTo>
                  <a:pt x="56" y="882"/>
                </a:lnTo>
                <a:lnTo>
                  <a:pt x="56" y="880"/>
                </a:lnTo>
                <a:lnTo>
                  <a:pt x="56" y="879"/>
                </a:lnTo>
                <a:lnTo>
                  <a:pt x="56" y="876"/>
                </a:lnTo>
                <a:lnTo>
                  <a:pt x="56" y="876"/>
                </a:lnTo>
                <a:lnTo>
                  <a:pt x="57" y="875"/>
                </a:lnTo>
                <a:lnTo>
                  <a:pt x="56" y="873"/>
                </a:lnTo>
                <a:lnTo>
                  <a:pt x="56" y="873"/>
                </a:lnTo>
                <a:lnTo>
                  <a:pt x="56" y="871"/>
                </a:lnTo>
                <a:lnTo>
                  <a:pt x="57" y="870"/>
                </a:lnTo>
                <a:lnTo>
                  <a:pt x="57" y="869"/>
                </a:lnTo>
                <a:lnTo>
                  <a:pt x="57" y="868"/>
                </a:lnTo>
                <a:lnTo>
                  <a:pt x="57" y="867"/>
                </a:lnTo>
                <a:lnTo>
                  <a:pt x="57" y="866"/>
                </a:lnTo>
                <a:lnTo>
                  <a:pt x="57" y="866"/>
                </a:lnTo>
                <a:lnTo>
                  <a:pt x="57" y="865"/>
                </a:lnTo>
                <a:lnTo>
                  <a:pt x="57" y="863"/>
                </a:lnTo>
                <a:lnTo>
                  <a:pt x="57" y="863"/>
                </a:lnTo>
                <a:lnTo>
                  <a:pt x="56" y="861"/>
                </a:lnTo>
                <a:lnTo>
                  <a:pt x="57" y="860"/>
                </a:lnTo>
                <a:lnTo>
                  <a:pt x="57" y="859"/>
                </a:lnTo>
                <a:lnTo>
                  <a:pt x="57" y="858"/>
                </a:lnTo>
                <a:lnTo>
                  <a:pt x="57" y="856"/>
                </a:lnTo>
                <a:lnTo>
                  <a:pt x="57" y="856"/>
                </a:lnTo>
                <a:lnTo>
                  <a:pt x="56" y="856"/>
                </a:lnTo>
                <a:lnTo>
                  <a:pt x="56" y="855"/>
                </a:lnTo>
                <a:lnTo>
                  <a:pt x="57" y="854"/>
                </a:lnTo>
                <a:lnTo>
                  <a:pt x="57" y="853"/>
                </a:lnTo>
                <a:lnTo>
                  <a:pt x="57" y="852"/>
                </a:lnTo>
                <a:lnTo>
                  <a:pt x="57" y="852"/>
                </a:lnTo>
                <a:lnTo>
                  <a:pt x="57" y="851"/>
                </a:lnTo>
                <a:lnTo>
                  <a:pt x="56" y="850"/>
                </a:lnTo>
                <a:lnTo>
                  <a:pt x="57" y="849"/>
                </a:lnTo>
                <a:lnTo>
                  <a:pt x="57" y="849"/>
                </a:lnTo>
                <a:lnTo>
                  <a:pt x="57" y="847"/>
                </a:lnTo>
                <a:lnTo>
                  <a:pt x="57" y="845"/>
                </a:lnTo>
                <a:lnTo>
                  <a:pt x="57" y="845"/>
                </a:lnTo>
                <a:lnTo>
                  <a:pt x="57" y="844"/>
                </a:lnTo>
                <a:lnTo>
                  <a:pt x="57" y="843"/>
                </a:lnTo>
                <a:lnTo>
                  <a:pt x="57" y="842"/>
                </a:lnTo>
                <a:lnTo>
                  <a:pt x="57" y="842"/>
                </a:lnTo>
                <a:lnTo>
                  <a:pt x="57" y="841"/>
                </a:lnTo>
                <a:lnTo>
                  <a:pt x="57" y="840"/>
                </a:lnTo>
                <a:lnTo>
                  <a:pt x="57" y="839"/>
                </a:lnTo>
                <a:lnTo>
                  <a:pt x="57" y="838"/>
                </a:lnTo>
                <a:lnTo>
                  <a:pt x="57" y="838"/>
                </a:lnTo>
                <a:lnTo>
                  <a:pt x="57" y="837"/>
                </a:lnTo>
                <a:lnTo>
                  <a:pt x="57" y="836"/>
                </a:lnTo>
                <a:lnTo>
                  <a:pt x="57" y="836"/>
                </a:lnTo>
                <a:lnTo>
                  <a:pt x="57" y="835"/>
                </a:lnTo>
                <a:lnTo>
                  <a:pt x="57" y="835"/>
                </a:lnTo>
                <a:lnTo>
                  <a:pt x="57" y="834"/>
                </a:lnTo>
                <a:lnTo>
                  <a:pt x="57" y="833"/>
                </a:lnTo>
                <a:lnTo>
                  <a:pt x="56" y="833"/>
                </a:lnTo>
                <a:lnTo>
                  <a:pt x="55" y="833"/>
                </a:lnTo>
                <a:lnTo>
                  <a:pt x="54" y="833"/>
                </a:lnTo>
                <a:lnTo>
                  <a:pt x="53" y="833"/>
                </a:lnTo>
                <a:lnTo>
                  <a:pt x="53" y="832"/>
                </a:lnTo>
                <a:lnTo>
                  <a:pt x="52" y="832"/>
                </a:lnTo>
                <a:lnTo>
                  <a:pt x="51" y="832"/>
                </a:lnTo>
                <a:lnTo>
                  <a:pt x="50" y="831"/>
                </a:lnTo>
                <a:lnTo>
                  <a:pt x="50" y="831"/>
                </a:lnTo>
                <a:lnTo>
                  <a:pt x="49" y="831"/>
                </a:lnTo>
                <a:lnTo>
                  <a:pt x="49" y="830"/>
                </a:lnTo>
                <a:lnTo>
                  <a:pt x="48" y="830"/>
                </a:lnTo>
                <a:lnTo>
                  <a:pt x="47" y="829"/>
                </a:lnTo>
                <a:lnTo>
                  <a:pt x="46" y="829"/>
                </a:lnTo>
                <a:lnTo>
                  <a:pt x="46" y="828"/>
                </a:lnTo>
                <a:lnTo>
                  <a:pt x="45" y="828"/>
                </a:lnTo>
                <a:lnTo>
                  <a:pt x="45" y="828"/>
                </a:lnTo>
                <a:lnTo>
                  <a:pt x="44" y="828"/>
                </a:lnTo>
                <a:lnTo>
                  <a:pt x="43" y="828"/>
                </a:lnTo>
                <a:lnTo>
                  <a:pt x="43" y="827"/>
                </a:lnTo>
                <a:lnTo>
                  <a:pt x="42" y="827"/>
                </a:lnTo>
                <a:lnTo>
                  <a:pt x="41" y="827"/>
                </a:lnTo>
                <a:lnTo>
                  <a:pt x="40" y="827"/>
                </a:lnTo>
                <a:lnTo>
                  <a:pt x="39" y="826"/>
                </a:lnTo>
                <a:lnTo>
                  <a:pt x="39" y="825"/>
                </a:lnTo>
                <a:lnTo>
                  <a:pt x="39" y="825"/>
                </a:lnTo>
                <a:lnTo>
                  <a:pt x="39" y="824"/>
                </a:lnTo>
                <a:lnTo>
                  <a:pt x="39" y="822"/>
                </a:lnTo>
                <a:lnTo>
                  <a:pt x="39" y="821"/>
                </a:lnTo>
                <a:lnTo>
                  <a:pt x="39" y="820"/>
                </a:lnTo>
                <a:lnTo>
                  <a:pt x="39" y="819"/>
                </a:lnTo>
                <a:lnTo>
                  <a:pt x="39" y="818"/>
                </a:lnTo>
                <a:lnTo>
                  <a:pt x="39" y="817"/>
                </a:lnTo>
                <a:lnTo>
                  <a:pt x="39" y="815"/>
                </a:lnTo>
                <a:lnTo>
                  <a:pt x="39" y="814"/>
                </a:lnTo>
                <a:lnTo>
                  <a:pt x="38" y="811"/>
                </a:lnTo>
                <a:lnTo>
                  <a:pt x="38" y="811"/>
                </a:lnTo>
                <a:lnTo>
                  <a:pt x="38" y="810"/>
                </a:lnTo>
                <a:lnTo>
                  <a:pt x="38" y="808"/>
                </a:lnTo>
                <a:lnTo>
                  <a:pt x="38" y="807"/>
                </a:lnTo>
                <a:lnTo>
                  <a:pt x="38" y="805"/>
                </a:lnTo>
                <a:lnTo>
                  <a:pt x="37" y="804"/>
                </a:lnTo>
                <a:lnTo>
                  <a:pt x="37" y="804"/>
                </a:lnTo>
                <a:lnTo>
                  <a:pt x="37" y="803"/>
                </a:lnTo>
                <a:lnTo>
                  <a:pt x="37" y="802"/>
                </a:lnTo>
                <a:lnTo>
                  <a:pt x="37" y="801"/>
                </a:lnTo>
                <a:lnTo>
                  <a:pt x="37" y="801"/>
                </a:lnTo>
                <a:lnTo>
                  <a:pt x="37" y="800"/>
                </a:lnTo>
                <a:lnTo>
                  <a:pt x="37" y="799"/>
                </a:lnTo>
                <a:lnTo>
                  <a:pt x="37" y="798"/>
                </a:lnTo>
                <a:lnTo>
                  <a:pt x="37" y="797"/>
                </a:lnTo>
                <a:lnTo>
                  <a:pt x="36" y="797"/>
                </a:lnTo>
                <a:lnTo>
                  <a:pt x="36" y="796"/>
                </a:lnTo>
                <a:lnTo>
                  <a:pt x="36" y="795"/>
                </a:lnTo>
                <a:lnTo>
                  <a:pt x="36" y="794"/>
                </a:lnTo>
                <a:lnTo>
                  <a:pt x="36" y="794"/>
                </a:lnTo>
                <a:lnTo>
                  <a:pt x="36" y="793"/>
                </a:lnTo>
                <a:lnTo>
                  <a:pt x="36" y="792"/>
                </a:lnTo>
                <a:lnTo>
                  <a:pt x="36" y="791"/>
                </a:lnTo>
                <a:lnTo>
                  <a:pt x="37" y="790"/>
                </a:lnTo>
                <a:lnTo>
                  <a:pt x="38" y="790"/>
                </a:lnTo>
                <a:lnTo>
                  <a:pt x="39" y="789"/>
                </a:lnTo>
                <a:lnTo>
                  <a:pt x="39" y="788"/>
                </a:lnTo>
                <a:lnTo>
                  <a:pt x="39" y="788"/>
                </a:lnTo>
                <a:lnTo>
                  <a:pt x="40" y="787"/>
                </a:lnTo>
                <a:lnTo>
                  <a:pt x="41" y="787"/>
                </a:lnTo>
                <a:lnTo>
                  <a:pt x="41" y="787"/>
                </a:lnTo>
                <a:lnTo>
                  <a:pt x="42" y="787"/>
                </a:lnTo>
                <a:lnTo>
                  <a:pt x="42" y="786"/>
                </a:lnTo>
                <a:lnTo>
                  <a:pt x="41" y="785"/>
                </a:lnTo>
                <a:lnTo>
                  <a:pt x="41" y="784"/>
                </a:lnTo>
                <a:lnTo>
                  <a:pt x="42" y="783"/>
                </a:lnTo>
                <a:lnTo>
                  <a:pt x="42" y="783"/>
                </a:lnTo>
                <a:lnTo>
                  <a:pt x="42" y="782"/>
                </a:lnTo>
                <a:lnTo>
                  <a:pt x="42" y="781"/>
                </a:lnTo>
                <a:lnTo>
                  <a:pt x="42" y="780"/>
                </a:lnTo>
                <a:lnTo>
                  <a:pt x="41" y="780"/>
                </a:lnTo>
                <a:lnTo>
                  <a:pt x="41" y="779"/>
                </a:lnTo>
                <a:lnTo>
                  <a:pt x="40" y="778"/>
                </a:lnTo>
                <a:lnTo>
                  <a:pt x="40" y="777"/>
                </a:lnTo>
                <a:lnTo>
                  <a:pt x="40" y="776"/>
                </a:lnTo>
                <a:lnTo>
                  <a:pt x="39" y="776"/>
                </a:lnTo>
                <a:lnTo>
                  <a:pt x="39" y="775"/>
                </a:lnTo>
                <a:lnTo>
                  <a:pt x="39" y="775"/>
                </a:lnTo>
                <a:lnTo>
                  <a:pt x="39" y="774"/>
                </a:lnTo>
                <a:lnTo>
                  <a:pt x="39" y="773"/>
                </a:lnTo>
                <a:lnTo>
                  <a:pt x="39" y="773"/>
                </a:lnTo>
                <a:lnTo>
                  <a:pt x="39" y="772"/>
                </a:lnTo>
                <a:lnTo>
                  <a:pt x="39" y="771"/>
                </a:lnTo>
                <a:lnTo>
                  <a:pt x="39" y="770"/>
                </a:lnTo>
                <a:lnTo>
                  <a:pt x="39" y="770"/>
                </a:lnTo>
                <a:lnTo>
                  <a:pt x="38" y="770"/>
                </a:lnTo>
                <a:lnTo>
                  <a:pt x="38" y="769"/>
                </a:lnTo>
                <a:lnTo>
                  <a:pt x="38" y="768"/>
                </a:lnTo>
                <a:lnTo>
                  <a:pt x="38" y="767"/>
                </a:lnTo>
                <a:lnTo>
                  <a:pt x="39" y="767"/>
                </a:lnTo>
                <a:lnTo>
                  <a:pt x="39" y="766"/>
                </a:lnTo>
                <a:lnTo>
                  <a:pt x="39" y="765"/>
                </a:lnTo>
                <a:lnTo>
                  <a:pt x="39" y="764"/>
                </a:lnTo>
                <a:lnTo>
                  <a:pt x="38" y="763"/>
                </a:lnTo>
                <a:lnTo>
                  <a:pt x="38" y="763"/>
                </a:lnTo>
                <a:lnTo>
                  <a:pt x="37" y="762"/>
                </a:lnTo>
                <a:lnTo>
                  <a:pt x="37" y="761"/>
                </a:lnTo>
                <a:lnTo>
                  <a:pt x="36" y="760"/>
                </a:lnTo>
                <a:lnTo>
                  <a:pt x="36" y="759"/>
                </a:lnTo>
                <a:lnTo>
                  <a:pt x="36" y="759"/>
                </a:lnTo>
                <a:lnTo>
                  <a:pt x="36" y="758"/>
                </a:lnTo>
                <a:lnTo>
                  <a:pt x="36" y="757"/>
                </a:lnTo>
                <a:lnTo>
                  <a:pt x="36" y="756"/>
                </a:lnTo>
                <a:lnTo>
                  <a:pt x="36" y="756"/>
                </a:lnTo>
                <a:lnTo>
                  <a:pt x="35" y="735"/>
                </a:lnTo>
                <a:lnTo>
                  <a:pt x="34" y="734"/>
                </a:lnTo>
                <a:lnTo>
                  <a:pt x="32" y="714"/>
                </a:lnTo>
                <a:lnTo>
                  <a:pt x="30" y="677"/>
                </a:lnTo>
                <a:lnTo>
                  <a:pt x="29" y="663"/>
                </a:lnTo>
                <a:lnTo>
                  <a:pt x="27" y="642"/>
                </a:lnTo>
                <a:lnTo>
                  <a:pt x="24" y="602"/>
                </a:lnTo>
                <a:lnTo>
                  <a:pt x="23" y="594"/>
                </a:lnTo>
                <a:lnTo>
                  <a:pt x="23" y="581"/>
                </a:lnTo>
                <a:lnTo>
                  <a:pt x="24" y="581"/>
                </a:lnTo>
                <a:lnTo>
                  <a:pt x="25" y="581"/>
                </a:lnTo>
                <a:lnTo>
                  <a:pt x="25" y="581"/>
                </a:lnTo>
                <a:lnTo>
                  <a:pt x="25" y="582"/>
                </a:lnTo>
                <a:lnTo>
                  <a:pt x="26" y="582"/>
                </a:lnTo>
                <a:lnTo>
                  <a:pt x="27" y="582"/>
                </a:lnTo>
                <a:lnTo>
                  <a:pt x="28" y="582"/>
                </a:lnTo>
                <a:lnTo>
                  <a:pt x="29" y="582"/>
                </a:lnTo>
                <a:lnTo>
                  <a:pt x="29" y="583"/>
                </a:lnTo>
                <a:lnTo>
                  <a:pt x="29" y="583"/>
                </a:lnTo>
                <a:lnTo>
                  <a:pt x="29" y="582"/>
                </a:lnTo>
                <a:lnTo>
                  <a:pt x="29" y="581"/>
                </a:lnTo>
                <a:lnTo>
                  <a:pt x="30" y="581"/>
                </a:lnTo>
                <a:lnTo>
                  <a:pt x="30" y="582"/>
                </a:lnTo>
                <a:lnTo>
                  <a:pt x="31" y="582"/>
                </a:lnTo>
                <a:lnTo>
                  <a:pt x="31" y="583"/>
                </a:lnTo>
                <a:lnTo>
                  <a:pt x="32" y="583"/>
                </a:lnTo>
                <a:lnTo>
                  <a:pt x="32" y="582"/>
                </a:lnTo>
                <a:lnTo>
                  <a:pt x="33" y="582"/>
                </a:lnTo>
                <a:lnTo>
                  <a:pt x="34" y="582"/>
                </a:lnTo>
                <a:lnTo>
                  <a:pt x="35" y="582"/>
                </a:lnTo>
                <a:lnTo>
                  <a:pt x="36" y="582"/>
                </a:lnTo>
                <a:lnTo>
                  <a:pt x="36" y="582"/>
                </a:lnTo>
                <a:lnTo>
                  <a:pt x="36" y="583"/>
                </a:lnTo>
                <a:lnTo>
                  <a:pt x="37" y="583"/>
                </a:lnTo>
                <a:lnTo>
                  <a:pt x="38" y="583"/>
                </a:lnTo>
                <a:lnTo>
                  <a:pt x="39" y="584"/>
                </a:lnTo>
                <a:lnTo>
                  <a:pt x="39" y="584"/>
                </a:lnTo>
                <a:lnTo>
                  <a:pt x="39" y="584"/>
                </a:lnTo>
                <a:lnTo>
                  <a:pt x="40" y="584"/>
                </a:lnTo>
                <a:lnTo>
                  <a:pt x="40" y="585"/>
                </a:lnTo>
                <a:lnTo>
                  <a:pt x="41" y="585"/>
                </a:lnTo>
                <a:lnTo>
                  <a:pt x="41" y="586"/>
                </a:lnTo>
                <a:lnTo>
                  <a:pt x="41" y="585"/>
                </a:lnTo>
                <a:lnTo>
                  <a:pt x="42" y="585"/>
                </a:lnTo>
                <a:lnTo>
                  <a:pt x="43" y="585"/>
                </a:lnTo>
                <a:lnTo>
                  <a:pt x="43" y="585"/>
                </a:lnTo>
                <a:lnTo>
                  <a:pt x="43" y="586"/>
                </a:lnTo>
                <a:lnTo>
                  <a:pt x="43" y="587"/>
                </a:lnTo>
                <a:lnTo>
                  <a:pt x="44" y="587"/>
                </a:lnTo>
                <a:lnTo>
                  <a:pt x="45" y="587"/>
                </a:lnTo>
                <a:lnTo>
                  <a:pt x="45" y="586"/>
                </a:lnTo>
                <a:lnTo>
                  <a:pt x="45" y="585"/>
                </a:lnTo>
                <a:lnTo>
                  <a:pt x="46" y="585"/>
                </a:lnTo>
                <a:lnTo>
                  <a:pt x="46" y="586"/>
                </a:lnTo>
                <a:lnTo>
                  <a:pt x="46" y="586"/>
                </a:lnTo>
                <a:lnTo>
                  <a:pt x="46" y="585"/>
                </a:lnTo>
                <a:lnTo>
                  <a:pt x="47" y="585"/>
                </a:lnTo>
                <a:lnTo>
                  <a:pt x="48" y="585"/>
                </a:lnTo>
                <a:lnTo>
                  <a:pt x="49" y="585"/>
                </a:lnTo>
                <a:lnTo>
                  <a:pt x="50" y="585"/>
                </a:lnTo>
                <a:lnTo>
                  <a:pt x="50" y="584"/>
                </a:lnTo>
                <a:lnTo>
                  <a:pt x="50" y="585"/>
                </a:lnTo>
                <a:lnTo>
                  <a:pt x="50" y="585"/>
                </a:lnTo>
                <a:lnTo>
                  <a:pt x="51" y="585"/>
                </a:lnTo>
                <a:lnTo>
                  <a:pt x="52" y="585"/>
                </a:lnTo>
                <a:lnTo>
                  <a:pt x="53" y="585"/>
                </a:lnTo>
                <a:lnTo>
                  <a:pt x="53" y="584"/>
                </a:lnTo>
                <a:lnTo>
                  <a:pt x="53" y="585"/>
                </a:lnTo>
                <a:lnTo>
                  <a:pt x="53" y="586"/>
                </a:lnTo>
                <a:lnTo>
                  <a:pt x="53" y="587"/>
                </a:lnTo>
                <a:lnTo>
                  <a:pt x="54" y="587"/>
                </a:lnTo>
                <a:lnTo>
                  <a:pt x="54" y="586"/>
                </a:lnTo>
                <a:lnTo>
                  <a:pt x="55" y="586"/>
                </a:lnTo>
                <a:lnTo>
                  <a:pt x="55" y="587"/>
                </a:lnTo>
                <a:lnTo>
                  <a:pt x="56" y="587"/>
                </a:lnTo>
                <a:lnTo>
                  <a:pt x="56" y="588"/>
                </a:lnTo>
                <a:lnTo>
                  <a:pt x="57" y="588"/>
                </a:lnTo>
                <a:lnTo>
                  <a:pt x="57" y="589"/>
                </a:lnTo>
                <a:lnTo>
                  <a:pt x="57" y="590"/>
                </a:lnTo>
                <a:lnTo>
                  <a:pt x="58" y="590"/>
                </a:lnTo>
                <a:lnTo>
                  <a:pt x="57" y="590"/>
                </a:lnTo>
                <a:lnTo>
                  <a:pt x="58" y="590"/>
                </a:lnTo>
                <a:lnTo>
                  <a:pt x="58" y="591"/>
                </a:lnTo>
                <a:lnTo>
                  <a:pt x="58" y="592"/>
                </a:lnTo>
                <a:lnTo>
                  <a:pt x="59" y="592"/>
                </a:lnTo>
                <a:lnTo>
                  <a:pt x="60" y="592"/>
                </a:lnTo>
                <a:lnTo>
                  <a:pt x="60" y="591"/>
                </a:lnTo>
                <a:lnTo>
                  <a:pt x="60" y="592"/>
                </a:lnTo>
                <a:lnTo>
                  <a:pt x="61" y="592"/>
                </a:lnTo>
                <a:lnTo>
                  <a:pt x="61" y="592"/>
                </a:lnTo>
                <a:lnTo>
                  <a:pt x="62" y="592"/>
                </a:lnTo>
                <a:lnTo>
                  <a:pt x="62" y="593"/>
                </a:lnTo>
                <a:lnTo>
                  <a:pt x="63" y="592"/>
                </a:lnTo>
                <a:lnTo>
                  <a:pt x="64" y="592"/>
                </a:lnTo>
                <a:lnTo>
                  <a:pt x="64" y="592"/>
                </a:lnTo>
                <a:lnTo>
                  <a:pt x="65" y="592"/>
                </a:lnTo>
                <a:lnTo>
                  <a:pt x="65" y="591"/>
                </a:lnTo>
                <a:lnTo>
                  <a:pt x="66" y="591"/>
                </a:lnTo>
                <a:lnTo>
                  <a:pt x="67" y="591"/>
                </a:lnTo>
                <a:lnTo>
                  <a:pt x="68" y="591"/>
                </a:lnTo>
                <a:lnTo>
                  <a:pt x="68" y="591"/>
                </a:lnTo>
                <a:lnTo>
                  <a:pt x="68" y="592"/>
                </a:lnTo>
                <a:lnTo>
                  <a:pt x="69" y="592"/>
                </a:lnTo>
                <a:lnTo>
                  <a:pt x="69" y="593"/>
                </a:lnTo>
                <a:lnTo>
                  <a:pt x="69" y="594"/>
                </a:lnTo>
                <a:lnTo>
                  <a:pt x="70" y="594"/>
                </a:lnTo>
                <a:lnTo>
                  <a:pt x="70" y="594"/>
                </a:lnTo>
                <a:lnTo>
                  <a:pt x="71" y="594"/>
                </a:lnTo>
                <a:lnTo>
                  <a:pt x="71" y="595"/>
                </a:lnTo>
                <a:lnTo>
                  <a:pt x="71" y="595"/>
                </a:lnTo>
                <a:lnTo>
                  <a:pt x="71" y="596"/>
                </a:lnTo>
                <a:lnTo>
                  <a:pt x="72" y="596"/>
                </a:lnTo>
                <a:lnTo>
                  <a:pt x="72" y="597"/>
                </a:lnTo>
                <a:lnTo>
                  <a:pt x="72" y="597"/>
                </a:lnTo>
                <a:lnTo>
                  <a:pt x="72" y="598"/>
                </a:lnTo>
                <a:lnTo>
                  <a:pt x="72" y="599"/>
                </a:lnTo>
                <a:lnTo>
                  <a:pt x="72" y="600"/>
                </a:lnTo>
                <a:lnTo>
                  <a:pt x="73" y="600"/>
                </a:lnTo>
                <a:lnTo>
                  <a:pt x="73" y="601"/>
                </a:lnTo>
                <a:lnTo>
                  <a:pt x="73" y="601"/>
                </a:lnTo>
                <a:lnTo>
                  <a:pt x="74" y="601"/>
                </a:lnTo>
                <a:lnTo>
                  <a:pt x="74" y="602"/>
                </a:lnTo>
                <a:lnTo>
                  <a:pt x="75" y="602"/>
                </a:lnTo>
                <a:lnTo>
                  <a:pt x="75" y="602"/>
                </a:lnTo>
                <a:lnTo>
                  <a:pt x="75" y="601"/>
                </a:lnTo>
                <a:lnTo>
                  <a:pt x="76" y="601"/>
                </a:lnTo>
                <a:lnTo>
                  <a:pt x="77" y="601"/>
                </a:lnTo>
                <a:lnTo>
                  <a:pt x="77" y="602"/>
                </a:lnTo>
                <a:lnTo>
                  <a:pt x="78" y="602"/>
                </a:lnTo>
                <a:lnTo>
                  <a:pt x="78" y="602"/>
                </a:lnTo>
                <a:lnTo>
                  <a:pt x="79" y="602"/>
                </a:lnTo>
                <a:lnTo>
                  <a:pt x="80" y="601"/>
                </a:lnTo>
                <a:lnTo>
                  <a:pt x="80" y="602"/>
                </a:lnTo>
                <a:lnTo>
                  <a:pt x="80" y="603"/>
                </a:lnTo>
                <a:lnTo>
                  <a:pt x="81" y="603"/>
                </a:lnTo>
                <a:lnTo>
                  <a:pt x="82" y="603"/>
                </a:lnTo>
                <a:lnTo>
                  <a:pt x="82" y="604"/>
                </a:lnTo>
                <a:lnTo>
                  <a:pt x="82" y="604"/>
                </a:lnTo>
                <a:lnTo>
                  <a:pt x="82" y="604"/>
                </a:lnTo>
                <a:lnTo>
                  <a:pt x="83" y="604"/>
                </a:lnTo>
                <a:lnTo>
                  <a:pt x="84" y="604"/>
                </a:lnTo>
                <a:lnTo>
                  <a:pt x="85" y="604"/>
                </a:lnTo>
                <a:lnTo>
                  <a:pt x="85" y="604"/>
                </a:lnTo>
                <a:lnTo>
                  <a:pt x="85" y="604"/>
                </a:lnTo>
                <a:lnTo>
                  <a:pt x="86" y="604"/>
                </a:lnTo>
                <a:lnTo>
                  <a:pt x="87" y="604"/>
                </a:lnTo>
                <a:lnTo>
                  <a:pt x="87" y="604"/>
                </a:lnTo>
                <a:lnTo>
                  <a:pt x="88" y="604"/>
                </a:lnTo>
                <a:lnTo>
                  <a:pt x="88" y="605"/>
                </a:lnTo>
                <a:lnTo>
                  <a:pt x="89" y="605"/>
                </a:lnTo>
                <a:lnTo>
                  <a:pt x="89" y="605"/>
                </a:lnTo>
                <a:lnTo>
                  <a:pt x="90" y="605"/>
                </a:lnTo>
                <a:lnTo>
                  <a:pt x="90" y="604"/>
                </a:lnTo>
                <a:lnTo>
                  <a:pt x="91" y="604"/>
                </a:lnTo>
                <a:lnTo>
                  <a:pt x="92" y="604"/>
                </a:lnTo>
                <a:lnTo>
                  <a:pt x="92" y="604"/>
                </a:lnTo>
                <a:lnTo>
                  <a:pt x="92" y="605"/>
                </a:lnTo>
                <a:lnTo>
                  <a:pt x="93" y="605"/>
                </a:lnTo>
                <a:lnTo>
                  <a:pt x="94" y="605"/>
                </a:lnTo>
                <a:lnTo>
                  <a:pt x="94" y="606"/>
                </a:lnTo>
                <a:lnTo>
                  <a:pt x="95" y="606"/>
                </a:lnTo>
                <a:lnTo>
                  <a:pt x="95" y="605"/>
                </a:lnTo>
                <a:lnTo>
                  <a:pt x="95" y="604"/>
                </a:lnTo>
                <a:lnTo>
                  <a:pt x="96" y="604"/>
                </a:lnTo>
                <a:lnTo>
                  <a:pt x="96" y="605"/>
                </a:lnTo>
                <a:lnTo>
                  <a:pt x="96" y="606"/>
                </a:lnTo>
                <a:lnTo>
                  <a:pt x="97" y="605"/>
                </a:lnTo>
                <a:lnTo>
                  <a:pt x="98" y="606"/>
                </a:lnTo>
                <a:lnTo>
                  <a:pt x="99" y="606"/>
                </a:lnTo>
                <a:lnTo>
                  <a:pt x="99" y="606"/>
                </a:lnTo>
                <a:lnTo>
                  <a:pt x="100" y="606"/>
                </a:lnTo>
                <a:lnTo>
                  <a:pt x="101" y="606"/>
                </a:lnTo>
                <a:lnTo>
                  <a:pt x="102" y="606"/>
                </a:lnTo>
                <a:lnTo>
                  <a:pt x="103" y="606"/>
                </a:lnTo>
                <a:lnTo>
                  <a:pt x="103" y="606"/>
                </a:lnTo>
                <a:lnTo>
                  <a:pt x="104" y="606"/>
                </a:lnTo>
                <a:lnTo>
                  <a:pt x="105" y="606"/>
                </a:lnTo>
                <a:lnTo>
                  <a:pt x="106" y="606"/>
                </a:lnTo>
                <a:lnTo>
                  <a:pt x="106" y="606"/>
                </a:lnTo>
                <a:lnTo>
                  <a:pt x="107" y="606"/>
                </a:lnTo>
                <a:lnTo>
                  <a:pt x="107" y="605"/>
                </a:lnTo>
                <a:lnTo>
                  <a:pt x="108" y="605"/>
                </a:lnTo>
                <a:lnTo>
                  <a:pt x="109" y="605"/>
                </a:lnTo>
                <a:lnTo>
                  <a:pt x="109" y="604"/>
                </a:lnTo>
                <a:lnTo>
                  <a:pt x="110" y="604"/>
                </a:lnTo>
                <a:lnTo>
                  <a:pt x="110" y="604"/>
                </a:lnTo>
                <a:lnTo>
                  <a:pt x="110" y="604"/>
                </a:lnTo>
                <a:lnTo>
                  <a:pt x="111" y="603"/>
                </a:lnTo>
                <a:lnTo>
                  <a:pt x="111" y="602"/>
                </a:lnTo>
                <a:lnTo>
                  <a:pt x="112" y="602"/>
                </a:lnTo>
                <a:lnTo>
                  <a:pt x="112" y="601"/>
                </a:lnTo>
                <a:lnTo>
                  <a:pt x="112" y="601"/>
                </a:lnTo>
                <a:lnTo>
                  <a:pt x="112" y="600"/>
                </a:lnTo>
                <a:lnTo>
                  <a:pt x="112" y="599"/>
                </a:lnTo>
                <a:lnTo>
                  <a:pt x="113" y="599"/>
                </a:lnTo>
                <a:lnTo>
                  <a:pt x="113" y="598"/>
                </a:lnTo>
                <a:lnTo>
                  <a:pt x="113" y="597"/>
                </a:lnTo>
                <a:lnTo>
                  <a:pt x="114" y="597"/>
                </a:lnTo>
                <a:lnTo>
                  <a:pt x="114" y="597"/>
                </a:lnTo>
                <a:lnTo>
                  <a:pt x="113" y="596"/>
                </a:lnTo>
                <a:lnTo>
                  <a:pt x="113" y="595"/>
                </a:lnTo>
                <a:lnTo>
                  <a:pt x="113" y="594"/>
                </a:lnTo>
                <a:lnTo>
                  <a:pt x="113" y="594"/>
                </a:lnTo>
                <a:lnTo>
                  <a:pt x="113" y="593"/>
                </a:lnTo>
                <a:lnTo>
                  <a:pt x="114" y="593"/>
                </a:lnTo>
                <a:lnTo>
                  <a:pt x="114" y="592"/>
                </a:lnTo>
                <a:lnTo>
                  <a:pt x="114" y="591"/>
                </a:lnTo>
                <a:lnTo>
                  <a:pt x="115" y="591"/>
                </a:lnTo>
                <a:lnTo>
                  <a:pt x="115" y="590"/>
                </a:lnTo>
                <a:lnTo>
                  <a:pt x="116" y="590"/>
                </a:lnTo>
                <a:lnTo>
                  <a:pt x="117" y="590"/>
                </a:lnTo>
                <a:lnTo>
                  <a:pt x="116" y="590"/>
                </a:lnTo>
                <a:lnTo>
                  <a:pt x="116" y="589"/>
                </a:lnTo>
                <a:lnTo>
                  <a:pt x="117" y="589"/>
                </a:lnTo>
                <a:lnTo>
                  <a:pt x="117" y="588"/>
                </a:lnTo>
                <a:lnTo>
                  <a:pt x="117" y="588"/>
                </a:lnTo>
                <a:lnTo>
                  <a:pt x="117" y="587"/>
                </a:lnTo>
                <a:lnTo>
                  <a:pt x="118" y="587"/>
                </a:lnTo>
                <a:lnTo>
                  <a:pt x="118" y="587"/>
                </a:lnTo>
                <a:lnTo>
                  <a:pt x="119" y="587"/>
                </a:lnTo>
                <a:lnTo>
                  <a:pt x="119" y="586"/>
                </a:lnTo>
                <a:lnTo>
                  <a:pt x="120" y="586"/>
                </a:lnTo>
                <a:lnTo>
                  <a:pt x="120" y="585"/>
                </a:lnTo>
                <a:lnTo>
                  <a:pt x="120" y="585"/>
                </a:lnTo>
                <a:lnTo>
                  <a:pt x="121" y="585"/>
                </a:lnTo>
                <a:lnTo>
                  <a:pt x="121" y="584"/>
                </a:lnTo>
                <a:lnTo>
                  <a:pt x="122" y="584"/>
                </a:lnTo>
                <a:lnTo>
                  <a:pt x="123" y="585"/>
                </a:lnTo>
                <a:lnTo>
                  <a:pt x="124" y="585"/>
                </a:lnTo>
                <a:lnTo>
                  <a:pt x="124" y="584"/>
                </a:lnTo>
                <a:lnTo>
                  <a:pt x="124" y="584"/>
                </a:lnTo>
                <a:lnTo>
                  <a:pt x="124" y="583"/>
                </a:lnTo>
                <a:lnTo>
                  <a:pt x="124" y="583"/>
                </a:lnTo>
                <a:lnTo>
                  <a:pt x="124" y="582"/>
                </a:lnTo>
                <a:lnTo>
                  <a:pt x="124" y="581"/>
                </a:lnTo>
                <a:lnTo>
                  <a:pt x="124" y="580"/>
                </a:lnTo>
                <a:lnTo>
                  <a:pt x="124" y="580"/>
                </a:lnTo>
                <a:lnTo>
                  <a:pt x="124" y="580"/>
                </a:lnTo>
                <a:lnTo>
                  <a:pt x="124" y="579"/>
                </a:lnTo>
                <a:lnTo>
                  <a:pt x="124" y="578"/>
                </a:lnTo>
                <a:lnTo>
                  <a:pt x="124" y="577"/>
                </a:lnTo>
                <a:lnTo>
                  <a:pt x="125" y="577"/>
                </a:lnTo>
                <a:lnTo>
                  <a:pt x="126" y="578"/>
                </a:lnTo>
                <a:lnTo>
                  <a:pt x="126" y="577"/>
                </a:lnTo>
                <a:lnTo>
                  <a:pt x="127" y="577"/>
                </a:lnTo>
                <a:lnTo>
                  <a:pt x="127" y="577"/>
                </a:lnTo>
                <a:lnTo>
                  <a:pt x="128" y="577"/>
                </a:lnTo>
                <a:lnTo>
                  <a:pt x="128" y="576"/>
                </a:lnTo>
                <a:lnTo>
                  <a:pt x="129" y="576"/>
                </a:lnTo>
                <a:lnTo>
                  <a:pt x="129" y="575"/>
                </a:lnTo>
                <a:lnTo>
                  <a:pt x="130" y="575"/>
                </a:lnTo>
                <a:lnTo>
                  <a:pt x="130" y="576"/>
                </a:lnTo>
                <a:lnTo>
                  <a:pt x="131" y="576"/>
                </a:lnTo>
                <a:lnTo>
                  <a:pt x="131" y="575"/>
                </a:lnTo>
                <a:lnTo>
                  <a:pt x="131" y="575"/>
                </a:lnTo>
                <a:lnTo>
                  <a:pt x="131" y="574"/>
                </a:lnTo>
                <a:lnTo>
                  <a:pt x="132" y="574"/>
                </a:lnTo>
                <a:lnTo>
                  <a:pt x="131" y="574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2" y="573"/>
                </a:lnTo>
                <a:lnTo>
                  <a:pt x="132" y="572"/>
                </a:lnTo>
                <a:lnTo>
                  <a:pt x="132" y="571"/>
                </a:lnTo>
                <a:lnTo>
                  <a:pt x="132" y="570"/>
                </a:lnTo>
                <a:lnTo>
                  <a:pt x="132" y="570"/>
                </a:lnTo>
                <a:lnTo>
                  <a:pt x="132" y="569"/>
                </a:lnTo>
                <a:lnTo>
                  <a:pt x="132" y="568"/>
                </a:lnTo>
                <a:lnTo>
                  <a:pt x="132" y="567"/>
                </a:lnTo>
                <a:lnTo>
                  <a:pt x="133" y="567"/>
                </a:lnTo>
                <a:lnTo>
                  <a:pt x="133" y="566"/>
                </a:lnTo>
                <a:lnTo>
                  <a:pt x="132" y="566"/>
                </a:lnTo>
                <a:lnTo>
                  <a:pt x="133" y="566"/>
                </a:lnTo>
                <a:lnTo>
                  <a:pt x="132" y="566"/>
                </a:lnTo>
                <a:lnTo>
                  <a:pt x="132" y="565"/>
                </a:lnTo>
                <a:lnTo>
                  <a:pt x="133" y="565"/>
                </a:lnTo>
                <a:lnTo>
                  <a:pt x="133" y="564"/>
                </a:lnTo>
                <a:lnTo>
                  <a:pt x="133" y="563"/>
                </a:lnTo>
                <a:lnTo>
                  <a:pt x="134" y="563"/>
                </a:lnTo>
                <a:lnTo>
                  <a:pt x="134" y="563"/>
                </a:lnTo>
                <a:lnTo>
                  <a:pt x="134" y="562"/>
                </a:lnTo>
                <a:lnTo>
                  <a:pt x="134" y="562"/>
                </a:lnTo>
                <a:lnTo>
                  <a:pt x="134" y="561"/>
                </a:lnTo>
                <a:lnTo>
                  <a:pt x="134" y="560"/>
                </a:lnTo>
                <a:lnTo>
                  <a:pt x="134" y="559"/>
                </a:lnTo>
                <a:lnTo>
                  <a:pt x="134" y="559"/>
                </a:lnTo>
                <a:lnTo>
                  <a:pt x="134" y="558"/>
                </a:lnTo>
                <a:lnTo>
                  <a:pt x="134" y="557"/>
                </a:lnTo>
                <a:lnTo>
                  <a:pt x="134" y="557"/>
                </a:lnTo>
                <a:lnTo>
                  <a:pt x="134" y="556"/>
                </a:lnTo>
                <a:lnTo>
                  <a:pt x="134" y="556"/>
                </a:lnTo>
                <a:lnTo>
                  <a:pt x="134" y="555"/>
                </a:lnTo>
                <a:lnTo>
                  <a:pt x="134" y="554"/>
                </a:lnTo>
                <a:lnTo>
                  <a:pt x="133" y="554"/>
                </a:lnTo>
                <a:lnTo>
                  <a:pt x="133" y="553"/>
                </a:lnTo>
                <a:lnTo>
                  <a:pt x="134" y="553"/>
                </a:lnTo>
                <a:lnTo>
                  <a:pt x="133" y="553"/>
                </a:lnTo>
                <a:lnTo>
                  <a:pt x="134" y="553"/>
                </a:lnTo>
                <a:lnTo>
                  <a:pt x="134" y="552"/>
                </a:lnTo>
                <a:lnTo>
                  <a:pt x="133" y="552"/>
                </a:lnTo>
                <a:lnTo>
                  <a:pt x="133" y="551"/>
                </a:lnTo>
                <a:lnTo>
                  <a:pt x="133" y="550"/>
                </a:lnTo>
                <a:lnTo>
                  <a:pt x="134" y="550"/>
                </a:lnTo>
                <a:lnTo>
                  <a:pt x="134" y="549"/>
                </a:lnTo>
                <a:lnTo>
                  <a:pt x="134" y="549"/>
                </a:lnTo>
                <a:lnTo>
                  <a:pt x="134" y="548"/>
                </a:lnTo>
                <a:lnTo>
                  <a:pt x="134" y="547"/>
                </a:lnTo>
                <a:lnTo>
                  <a:pt x="135" y="547"/>
                </a:lnTo>
                <a:lnTo>
                  <a:pt x="136" y="546"/>
                </a:lnTo>
                <a:lnTo>
                  <a:pt x="137" y="546"/>
                </a:lnTo>
                <a:lnTo>
                  <a:pt x="137" y="546"/>
                </a:lnTo>
                <a:lnTo>
                  <a:pt x="138" y="546"/>
                </a:lnTo>
                <a:lnTo>
                  <a:pt x="138" y="545"/>
                </a:lnTo>
                <a:lnTo>
                  <a:pt x="138" y="544"/>
                </a:lnTo>
                <a:lnTo>
                  <a:pt x="138" y="543"/>
                </a:lnTo>
                <a:lnTo>
                  <a:pt x="138" y="542"/>
                </a:lnTo>
                <a:lnTo>
                  <a:pt x="138" y="542"/>
                </a:lnTo>
                <a:lnTo>
                  <a:pt x="138" y="542"/>
                </a:lnTo>
                <a:lnTo>
                  <a:pt x="138" y="541"/>
                </a:lnTo>
                <a:lnTo>
                  <a:pt x="139" y="541"/>
                </a:lnTo>
                <a:lnTo>
                  <a:pt x="139" y="540"/>
                </a:lnTo>
                <a:lnTo>
                  <a:pt x="139" y="539"/>
                </a:lnTo>
                <a:lnTo>
                  <a:pt x="139" y="539"/>
                </a:lnTo>
                <a:lnTo>
                  <a:pt x="140" y="538"/>
                </a:lnTo>
                <a:lnTo>
                  <a:pt x="140" y="537"/>
                </a:lnTo>
                <a:lnTo>
                  <a:pt x="140" y="536"/>
                </a:lnTo>
                <a:lnTo>
                  <a:pt x="140" y="535"/>
                </a:lnTo>
                <a:lnTo>
                  <a:pt x="141" y="535"/>
                </a:lnTo>
                <a:lnTo>
                  <a:pt x="141" y="534"/>
                </a:lnTo>
                <a:lnTo>
                  <a:pt x="141" y="533"/>
                </a:lnTo>
                <a:lnTo>
                  <a:pt x="140" y="533"/>
                </a:lnTo>
                <a:lnTo>
                  <a:pt x="140" y="532"/>
                </a:lnTo>
                <a:lnTo>
                  <a:pt x="140" y="532"/>
                </a:lnTo>
                <a:lnTo>
                  <a:pt x="141" y="531"/>
                </a:lnTo>
                <a:lnTo>
                  <a:pt x="141" y="530"/>
                </a:lnTo>
                <a:lnTo>
                  <a:pt x="141" y="529"/>
                </a:lnTo>
                <a:lnTo>
                  <a:pt x="141" y="529"/>
                </a:lnTo>
                <a:lnTo>
                  <a:pt x="141" y="528"/>
                </a:lnTo>
                <a:lnTo>
                  <a:pt x="141" y="528"/>
                </a:lnTo>
                <a:lnTo>
                  <a:pt x="141" y="527"/>
                </a:lnTo>
                <a:lnTo>
                  <a:pt x="141" y="526"/>
                </a:lnTo>
                <a:lnTo>
                  <a:pt x="141" y="525"/>
                </a:lnTo>
                <a:lnTo>
                  <a:pt x="141" y="525"/>
                </a:lnTo>
                <a:lnTo>
                  <a:pt x="141" y="525"/>
                </a:lnTo>
                <a:lnTo>
                  <a:pt x="141" y="524"/>
                </a:lnTo>
                <a:lnTo>
                  <a:pt x="141" y="523"/>
                </a:lnTo>
                <a:lnTo>
                  <a:pt x="141" y="522"/>
                </a:lnTo>
                <a:lnTo>
                  <a:pt x="141" y="522"/>
                </a:lnTo>
                <a:lnTo>
                  <a:pt x="141" y="522"/>
                </a:lnTo>
                <a:lnTo>
                  <a:pt x="140" y="522"/>
                </a:lnTo>
                <a:lnTo>
                  <a:pt x="141" y="521"/>
                </a:lnTo>
                <a:lnTo>
                  <a:pt x="140" y="521"/>
                </a:lnTo>
                <a:lnTo>
                  <a:pt x="140" y="520"/>
                </a:lnTo>
                <a:lnTo>
                  <a:pt x="140" y="519"/>
                </a:lnTo>
                <a:lnTo>
                  <a:pt x="139" y="519"/>
                </a:lnTo>
                <a:lnTo>
                  <a:pt x="139" y="518"/>
                </a:lnTo>
                <a:lnTo>
                  <a:pt x="138" y="518"/>
                </a:lnTo>
                <a:lnTo>
                  <a:pt x="138" y="518"/>
                </a:lnTo>
                <a:lnTo>
                  <a:pt x="138" y="517"/>
                </a:lnTo>
                <a:lnTo>
                  <a:pt x="137" y="517"/>
                </a:lnTo>
                <a:lnTo>
                  <a:pt x="136" y="517"/>
                </a:lnTo>
                <a:lnTo>
                  <a:pt x="135" y="517"/>
                </a:lnTo>
                <a:lnTo>
                  <a:pt x="135" y="516"/>
                </a:lnTo>
                <a:lnTo>
                  <a:pt x="135" y="515"/>
                </a:lnTo>
                <a:lnTo>
                  <a:pt x="135" y="515"/>
                </a:lnTo>
                <a:lnTo>
                  <a:pt x="135" y="514"/>
                </a:lnTo>
                <a:lnTo>
                  <a:pt x="135" y="513"/>
                </a:lnTo>
                <a:lnTo>
                  <a:pt x="135" y="512"/>
                </a:lnTo>
                <a:lnTo>
                  <a:pt x="134" y="512"/>
                </a:lnTo>
                <a:lnTo>
                  <a:pt x="134" y="512"/>
                </a:lnTo>
                <a:lnTo>
                  <a:pt x="134" y="511"/>
                </a:lnTo>
                <a:lnTo>
                  <a:pt x="133" y="511"/>
                </a:lnTo>
                <a:lnTo>
                  <a:pt x="133" y="511"/>
                </a:lnTo>
                <a:lnTo>
                  <a:pt x="133" y="510"/>
                </a:lnTo>
                <a:lnTo>
                  <a:pt x="132" y="509"/>
                </a:lnTo>
                <a:lnTo>
                  <a:pt x="131" y="509"/>
                </a:lnTo>
                <a:lnTo>
                  <a:pt x="131" y="508"/>
                </a:lnTo>
                <a:lnTo>
                  <a:pt x="131" y="508"/>
                </a:lnTo>
                <a:lnTo>
                  <a:pt x="131" y="508"/>
                </a:lnTo>
                <a:lnTo>
                  <a:pt x="130" y="508"/>
                </a:lnTo>
                <a:lnTo>
                  <a:pt x="130" y="507"/>
                </a:lnTo>
                <a:lnTo>
                  <a:pt x="129" y="507"/>
                </a:lnTo>
                <a:lnTo>
                  <a:pt x="129" y="506"/>
                </a:lnTo>
                <a:lnTo>
                  <a:pt x="128" y="506"/>
                </a:lnTo>
                <a:lnTo>
                  <a:pt x="128" y="505"/>
                </a:lnTo>
                <a:lnTo>
                  <a:pt x="128" y="504"/>
                </a:lnTo>
                <a:lnTo>
                  <a:pt x="128" y="504"/>
                </a:lnTo>
                <a:lnTo>
                  <a:pt x="129" y="504"/>
                </a:lnTo>
                <a:lnTo>
                  <a:pt x="129" y="503"/>
                </a:lnTo>
                <a:lnTo>
                  <a:pt x="129" y="502"/>
                </a:lnTo>
                <a:lnTo>
                  <a:pt x="129" y="501"/>
                </a:lnTo>
                <a:lnTo>
                  <a:pt x="129" y="501"/>
                </a:lnTo>
                <a:lnTo>
                  <a:pt x="129" y="500"/>
                </a:lnTo>
                <a:lnTo>
                  <a:pt x="129" y="499"/>
                </a:lnTo>
                <a:lnTo>
                  <a:pt x="128" y="499"/>
                </a:lnTo>
                <a:lnTo>
                  <a:pt x="128" y="498"/>
                </a:lnTo>
                <a:lnTo>
                  <a:pt x="128" y="497"/>
                </a:lnTo>
                <a:lnTo>
                  <a:pt x="127" y="497"/>
                </a:lnTo>
                <a:lnTo>
                  <a:pt x="127" y="497"/>
                </a:lnTo>
                <a:lnTo>
                  <a:pt x="127" y="497"/>
                </a:lnTo>
                <a:lnTo>
                  <a:pt x="126" y="497"/>
                </a:lnTo>
                <a:lnTo>
                  <a:pt x="125" y="497"/>
                </a:lnTo>
                <a:lnTo>
                  <a:pt x="124" y="497"/>
                </a:lnTo>
                <a:lnTo>
                  <a:pt x="124" y="496"/>
                </a:lnTo>
                <a:lnTo>
                  <a:pt x="124" y="496"/>
                </a:lnTo>
                <a:lnTo>
                  <a:pt x="124" y="495"/>
                </a:lnTo>
                <a:lnTo>
                  <a:pt x="123" y="495"/>
                </a:lnTo>
                <a:lnTo>
                  <a:pt x="123" y="494"/>
                </a:lnTo>
                <a:lnTo>
                  <a:pt x="122" y="494"/>
                </a:lnTo>
                <a:lnTo>
                  <a:pt x="122" y="494"/>
                </a:lnTo>
                <a:lnTo>
                  <a:pt x="121" y="493"/>
                </a:lnTo>
                <a:lnTo>
                  <a:pt x="120" y="493"/>
                </a:lnTo>
                <a:lnTo>
                  <a:pt x="120" y="492"/>
                </a:lnTo>
                <a:lnTo>
                  <a:pt x="120" y="493"/>
                </a:lnTo>
                <a:lnTo>
                  <a:pt x="120" y="492"/>
                </a:lnTo>
                <a:lnTo>
                  <a:pt x="120" y="491"/>
                </a:lnTo>
                <a:lnTo>
                  <a:pt x="119" y="491"/>
                </a:lnTo>
                <a:lnTo>
                  <a:pt x="119" y="491"/>
                </a:lnTo>
                <a:lnTo>
                  <a:pt x="118" y="490"/>
                </a:lnTo>
                <a:lnTo>
                  <a:pt x="118" y="489"/>
                </a:lnTo>
                <a:lnTo>
                  <a:pt x="118" y="488"/>
                </a:lnTo>
                <a:lnTo>
                  <a:pt x="117" y="487"/>
                </a:lnTo>
                <a:lnTo>
                  <a:pt x="117" y="486"/>
                </a:lnTo>
                <a:lnTo>
                  <a:pt x="117" y="485"/>
                </a:lnTo>
                <a:lnTo>
                  <a:pt x="117" y="484"/>
                </a:lnTo>
                <a:lnTo>
                  <a:pt x="117" y="484"/>
                </a:lnTo>
                <a:lnTo>
                  <a:pt x="116" y="483"/>
                </a:lnTo>
                <a:lnTo>
                  <a:pt x="116" y="482"/>
                </a:lnTo>
                <a:lnTo>
                  <a:pt x="115" y="482"/>
                </a:lnTo>
                <a:lnTo>
                  <a:pt x="115" y="481"/>
                </a:lnTo>
                <a:lnTo>
                  <a:pt x="114" y="481"/>
                </a:lnTo>
                <a:lnTo>
                  <a:pt x="113" y="481"/>
                </a:lnTo>
                <a:lnTo>
                  <a:pt x="113" y="480"/>
                </a:lnTo>
                <a:lnTo>
                  <a:pt x="113" y="480"/>
                </a:lnTo>
                <a:lnTo>
                  <a:pt x="112" y="480"/>
                </a:lnTo>
                <a:lnTo>
                  <a:pt x="111" y="480"/>
                </a:lnTo>
                <a:lnTo>
                  <a:pt x="110" y="480"/>
                </a:lnTo>
                <a:lnTo>
                  <a:pt x="110" y="480"/>
                </a:lnTo>
                <a:lnTo>
                  <a:pt x="110" y="479"/>
                </a:lnTo>
                <a:lnTo>
                  <a:pt x="109" y="479"/>
                </a:lnTo>
                <a:lnTo>
                  <a:pt x="108" y="478"/>
                </a:lnTo>
                <a:lnTo>
                  <a:pt x="107" y="478"/>
                </a:lnTo>
                <a:lnTo>
                  <a:pt x="106" y="477"/>
                </a:lnTo>
                <a:lnTo>
                  <a:pt x="106" y="477"/>
                </a:lnTo>
                <a:lnTo>
                  <a:pt x="106" y="476"/>
                </a:lnTo>
                <a:lnTo>
                  <a:pt x="105" y="476"/>
                </a:lnTo>
                <a:lnTo>
                  <a:pt x="105" y="475"/>
                </a:lnTo>
                <a:lnTo>
                  <a:pt x="105" y="474"/>
                </a:lnTo>
                <a:lnTo>
                  <a:pt x="105" y="473"/>
                </a:lnTo>
                <a:lnTo>
                  <a:pt x="104" y="473"/>
                </a:lnTo>
                <a:lnTo>
                  <a:pt x="104" y="473"/>
                </a:lnTo>
                <a:lnTo>
                  <a:pt x="103" y="473"/>
                </a:lnTo>
                <a:lnTo>
                  <a:pt x="103" y="473"/>
                </a:lnTo>
                <a:lnTo>
                  <a:pt x="103" y="472"/>
                </a:lnTo>
                <a:lnTo>
                  <a:pt x="102" y="471"/>
                </a:lnTo>
                <a:lnTo>
                  <a:pt x="102" y="470"/>
                </a:lnTo>
                <a:lnTo>
                  <a:pt x="101" y="470"/>
                </a:lnTo>
                <a:lnTo>
                  <a:pt x="101" y="470"/>
                </a:lnTo>
                <a:lnTo>
                  <a:pt x="100" y="470"/>
                </a:lnTo>
                <a:lnTo>
                  <a:pt x="99" y="470"/>
                </a:lnTo>
                <a:lnTo>
                  <a:pt x="99" y="469"/>
                </a:lnTo>
                <a:lnTo>
                  <a:pt x="99" y="469"/>
                </a:lnTo>
                <a:lnTo>
                  <a:pt x="99" y="468"/>
                </a:lnTo>
                <a:lnTo>
                  <a:pt x="99" y="467"/>
                </a:lnTo>
                <a:lnTo>
                  <a:pt x="98" y="467"/>
                </a:lnTo>
                <a:lnTo>
                  <a:pt x="97" y="467"/>
                </a:lnTo>
                <a:lnTo>
                  <a:pt x="97" y="466"/>
                </a:lnTo>
                <a:lnTo>
                  <a:pt x="97" y="466"/>
                </a:lnTo>
                <a:lnTo>
                  <a:pt x="96" y="466"/>
                </a:lnTo>
                <a:lnTo>
                  <a:pt x="96" y="465"/>
                </a:lnTo>
                <a:lnTo>
                  <a:pt x="96" y="464"/>
                </a:lnTo>
                <a:lnTo>
                  <a:pt x="96" y="464"/>
                </a:lnTo>
                <a:lnTo>
                  <a:pt x="96" y="463"/>
                </a:lnTo>
                <a:lnTo>
                  <a:pt x="95" y="463"/>
                </a:lnTo>
                <a:lnTo>
                  <a:pt x="94" y="462"/>
                </a:lnTo>
                <a:lnTo>
                  <a:pt x="93" y="461"/>
                </a:lnTo>
                <a:lnTo>
                  <a:pt x="93" y="460"/>
                </a:lnTo>
                <a:lnTo>
                  <a:pt x="92" y="460"/>
                </a:lnTo>
                <a:lnTo>
                  <a:pt x="92" y="459"/>
                </a:lnTo>
                <a:lnTo>
                  <a:pt x="92" y="458"/>
                </a:lnTo>
                <a:lnTo>
                  <a:pt x="92" y="457"/>
                </a:lnTo>
                <a:lnTo>
                  <a:pt x="92" y="456"/>
                </a:lnTo>
                <a:lnTo>
                  <a:pt x="92" y="456"/>
                </a:lnTo>
                <a:lnTo>
                  <a:pt x="93" y="455"/>
                </a:lnTo>
                <a:lnTo>
                  <a:pt x="93" y="454"/>
                </a:lnTo>
                <a:lnTo>
                  <a:pt x="93" y="453"/>
                </a:lnTo>
                <a:lnTo>
                  <a:pt x="94" y="453"/>
                </a:lnTo>
                <a:lnTo>
                  <a:pt x="94" y="453"/>
                </a:lnTo>
                <a:lnTo>
                  <a:pt x="95" y="452"/>
                </a:lnTo>
                <a:lnTo>
                  <a:pt x="95" y="451"/>
                </a:lnTo>
                <a:lnTo>
                  <a:pt x="95" y="450"/>
                </a:lnTo>
                <a:lnTo>
                  <a:pt x="95" y="449"/>
                </a:lnTo>
                <a:lnTo>
                  <a:pt x="95" y="449"/>
                </a:lnTo>
                <a:lnTo>
                  <a:pt x="96" y="449"/>
                </a:lnTo>
                <a:lnTo>
                  <a:pt x="96" y="448"/>
                </a:lnTo>
                <a:lnTo>
                  <a:pt x="96" y="447"/>
                </a:lnTo>
                <a:lnTo>
                  <a:pt x="96" y="447"/>
                </a:lnTo>
                <a:lnTo>
                  <a:pt x="96" y="446"/>
                </a:lnTo>
                <a:lnTo>
                  <a:pt x="96" y="446"/>
                </a:lnTo>
                <a:lnTo>
                  <a:pt x="96" y="446"/>
                </a:lnTo>
                <a:lnTo>
                  <a:pt x="96" y="445"/>
                </a:lnTo>
                <a:lnTo>
                  <a:pt x="95" y="444"/>
                </a:lnTo>
                <a:lnTo>
                  <a:pt x="95" y="443"/>
                </a:lnTo>
                <a:lnTo>
                  <a:pt x="94" y="443"/>
                </a:lnTo>
                <a:lnTo>
                  <a:pt x="94" y="442"/>
                </a:lnTo>
                <a:lnTo>
                  <a:pt x="94" y="442"/>
                </a:lnTo>
                <a:lnTo>
                  <a:pt x="94" y="441"/>
                </a:lnTo>
                <a:lnTo>
                  <a:pt x="94" y="440"/>
                </a:lnTo>
                <a:lnTo>
                  <a:pt x="93" y="439"/>
                </a:lnTo>
                <a:lnTo>
                  <a:pt x="93" y="439"/>
                </a:lnTo>
                <a:lnTo>
                  <a:pt x="93" y="438"/>
                </a:lnTo>
                <a:lnTo>
                  <a:pt x="93" y="437"/>
                </a:lnTo>
                <a:lnTo>
                  <a:pt x="93" y="436"/>
                </a:lnTo>
                <a:lnTo>
                  <a:pt x="93" y="435"/>
                </a:lnTo>
                <a:lnTo>
                  <a:pt x="92" y="435"/>
                </a:lnTo>
                <a:lnTo>
                  <a:pt x="92" y="434"/>
                </a:lnTo>
                <a:lnTo>
                  <a:pt x="92" y="433"/>
                </a:lnTo>
                <a:lnTo>
                  <a:pt x="92" y="432"/>
                </a:lnTo>
                <a:lnTo>
                  <a:pt x="91" y="432"/>
                </a:lnTo>
                <a:lnTo>
                  <a:pt x="91" y="431"/>
                </a:lnTo>
                <a:lnTo>
                  <a:pt x="90" y="430"/>
                </a:lnTo>
                <a:lnTo>
                  <a:pt x="89" y="429"/>
                </a:lnTo>
                <a:lnTo>
                  <a:pt x="89" y="429"/>
                </a:lnTo>
                <a:lnTo>
                  <a:pt x="89" y="429"/>
                </a:lnTo>
                <a:lnTo>
                  <a:pt x="89" y="428"/>
                </a:lnTo>
                <a:lnTo>
                  <a:pt x="88" y="428"/>
                </a:lnTo>
                <a:lnTo>
                  <a:pt x="88" y="427"/>
                </a:lnTo>
                <a:lnTo>
                  <a:pt x="87" y="427"/>
                </a:lnTo>
                <a:lnTo>
                  <a:pt x="87" y="426"/>
                </a:lnTo>
                <a:lnTo>
                  <a:pt x="87" y="425"/>
                </a:lnTo>
                <a:lnTo>
                  <a:pt x="87" y="425"/>
                </a:lnTo>
                <a:lnTo>
                  <a:pt x="86" y="425"/>
                </a:lnTo>
                <a:lnTo>
                  <a:pt x="86" y="424"/>
                </a:lnTo>
                <a:lnTo>
                  <a:pt x="85" y="424"/>
                </a:lnTo>
                <a:lnTo>
                  <a:pt x="85" y="423"/>
                </a:lnTo>
                <a:lnTo>
                  <a:pt x="85" y="422"/>
                </a:lnTo>
                <a:lnTo>
                  <a:pt x="85" y="422"/>
                </a:lnTo>
                <a:lnTo>
                  <a:pt x="85" y="422"/>
                </a:lnTo>
                <a:lnTo>
                  <a:pt x="85" y="422"/>
                </a:lnTo>
                <a:lnTo>
                  <a:pt x="85" y="421"/>
                </a:lnTo>
                <a:lnTo>
                  <a:pt x="85" y="420"/>
                </a:lnTo>
                <a:lnTo>
                  <a:pt x="86" y="420"/>
                </a:lnTo>
                <a:lnTo>
                  <a:pt x="86" y="419"/>
                </a:lnTo>
                <a:lnTo>
                  <a:pt x="86" y="418"/>
                </a:lnTo>
                <a:lnTo>
                  <a:pt x="87" y="418"/>
                </a:lnTo>
                <a:lnTo>
                  <a:pt x="87" y="418"/>
                </a:lnTo>
                <a:lnTo>
                  <a:pt x="87" y="417"/>
                </a:lnTo>
                <a:lnTo>
                  <a:pt x="56" y="391"/>
                </a:lnTo>
                <a:lnTo>
                  <a:pt x="55" y="391"/>
                </a:lnTo>
                <a:lnTo>
                  <a:pt x="1" y="296"/>
                </a:lnTo>
                <a:lnTo>
                  <a:pt x="1" y="295"/>
                </a:lnTo>
                <a:lnTo>
                  <a:pt x="0" y="294"/>
                </a:lnTo>
                <a:lnTo>
                  <a:pt x="27" y="268"/>
                </a:lnTo>
                <a:lnTo>
                  <a:pt x="92" y="201"/>
                </a:lnTo>
                <a:lnTo>
                  <a:pt x="117" y="178"/>
                </a:lnTo>
                <a:lnTo>
                  <a:pt x="147" y="147"/>
                </a:lnTo>
                <a:lnTo>
                  <a:pt x="151" y="143"/>
                </a:lnTo>
                <a:lnTo>
                  <a:pt x="278" y="15"/>
                </a:lnTo>
                <a:lnTo>
                  <a:pt x="293" y="0"/>
                </a:lnTo>
                <a:lnTo>
                  <a:pt x="299" y="5"/>
                </a:lnTo>
                <a:lnTo>
                  <a:pt x="300" y="7"/>
                </a:lnTo>
                <a:lnTo>
                  <a:pt x="329" y="33"/>
                </a:lnTo>
                <a:lnTo>
                  <a:pt x="341" y="55"/>
                </a:lnTo>
                <a:lnTo>
                  <a:pt x="337" y="60"/>
                </a:lnTo>
                <a:lnTo>
                  <a:pt x="336" y="61"/>
                </a:lnTo>
                <a:lnTo>
                  <a:pt x="336" y="62"/>
                </a:lnTo>
                <a:lnTo>
                  <a:pt x="330" y="68"/>
                </a:lnTo>
                <a:lnTo>
                  <a:pt x="339" y="8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4CEC6F95-1076-41E9-9318-A7F086442E02}"/>
              </a:ext>
            </a:extLst>
          </p:cNvPr>
          <p:cNvSpPr>
            <a:spLocks noEditPoints="1"/>
          </p:cNvSpPr>
          <p:nvPr/>
        </p:nvSpPr>
        <p:spPr bwMode="auto">
          <a:xfrm>
            <a:off x="1902647" y="5562267"/>
            <a:ext cx="708025" cy="1074737"/>
          </a:xfrm>
          <a:custGeom>
            <a:avLst/>
            <a:gdLst>
              <a:gd name="T0" fmla="*/ 179 w 446"/>
              <a:gd name="T1" fmla="*/ 28 h 677"/>
              <a:gd name="T2" fmla="*/ 194 w 446"/>
              <a:gd name="T3" fmla="*/ 47 h 677"/>
              <a:gd name="T4" fmla="*/ 222 w 446"/>
              <a:gd name="T5" fmla="*/ 45 h 677"/>
              <a:gd name="T6" fmla="*/ 220 w 446"/>
              <a:gd name="T7" fmla="*/ 95 h 677"/>
              <a:gd name="T8" fmla="*/ 217 w 446"/>
              <a:gd name="T9" fmla="*/ 115 h 677"/>
              <a:gd name="T10" fmla="*/ 198 w 446"/>
              <a:gd name="T11" fmla="*/ 137 h 677"/>
              <a:gd name="T12" fmla="*/ 202 w 446"/>
              <a:gd name="T13" fmla="*/ 154 h 677"/>
              <a:gd name="T14" fmla="*/ 220 w 446"/>
              <a:gd name="T15" fmla="*/ 166 h 677"/>
              <a:gd name="T16" fmla="*/ 236 w 446"/>
              <a:gd name="T17" fmla="*/ 180 h 677"/>
              <a:gd name="T18" fmla="*/ 255 w 446"/>
              <a:gd name="T19" fmla="*/ 210 h 677"/>
              <a:gd name="T20" fmla="*/ 273 w 446"/>
              <a:gd name="T21" fmla="*/ 227 h 677"/>
              <a:gd name="T22" fmla="*/ 288 w 446"/>
              <a:gd name="T23" fmla="*/ 242 h 677"/>
              <a:gd name="T24" fmla="*/ 295 w 446"/>
              <a:gd name="T25" fmla="*/ 265 h 677"/>
              <a:gd name="T26" fmla="*/ 293 w 446"/>
              <a:gd name="T27" fmla="*/ 293 h 677"/>
              <a:gd name="T28" fmla="*/ 293 w 446"/>
              <a:gd name="T29" fmla="*/ 313 h 677"/>
              <a:gd name="T30" fmla="*/ 276 w 446"/>
              <a:gd name="T31" fmla="*/ 326 h 677"/>
              <a:gd name="T32" fmla="*/ 298 w 446"/>
              <a:gd name="T33" fmla="*/ 342 h 677"/>
              <a:gd name="T34" fmla="*/ 305 w 446"/>
              <a:gd name="T35" fmla="*/ 373 h 677"/>
              <a:gd name="T36" fmla="*/ 291 w 446"/>
              <a:gd name="T37" fmla="*/ 397 h 677"/>
              <a:gd name="T38" fmla="*/ 304 w 446"/>
              <a:gd name="T39" fmla="*/ 426 h 677"/>
              <a:gd name="T40" fmla="*/ 320 w 446"/>
              <a:gd name="T41" fmla="*/ 461 h 677"/>
              <a:gd name="T42" fmla="*/ 347 w 446"/>
              <a:gd name="T43" fmla="*/ 480 h 677"/>
              <a:gd name="T44" fmla="*/ 379 w 446"/>
              <a:gd name="T45" fmla="*/ 481 h 677"/>
              <a:gd name="T46" fmla="*/ 397 w 446"/>
              <a:gd name="T47" fmla="*/ 497 h 677"/>
              <a:gd name="T48" fmla="*/ 444 w 446"/>
              <a:gd name="T49" fmla="*/ 488 h 677"/>
              <a:gd name="T50" fmla="*/ 429 w 446"/>
              <a:gd name="T51" fmla="*/ 512 h 677"/>
              <a:gd name="T52" fmla="*/ 407 w 446"/>
              <a:gd name="T53" fmla="*/ 533 h 677"/>
              <a:gd name="T54" fmla="*/ 383 w 446"/>
              <a:gd name="T55" fmla="*/ 554 h 677"/>
              <a:gd name="T56" fmla="*/ 369 w 446"/>
              <a:gd name="T57" fmla="*/ 567 h 677"/>
              <a:gd name="T58" fmla="*/ 355 w 446"/>
              <a:gd name="T59" fmla="*/ 598 h 677"/>
              <a:gd name="T60" fmla="*/ 334 w 446"/>
              <a:gd name="T61" fmla="*/ 618 h 677"/>
              <a:gd name="T62" fmla="*/ 305 w 446"/>
              <a:gd name="T63" fmla="*/ 622 h 677"/>
              <a:gd name="T64" fmla="*/ 287 w 446"/>
              <a:gd name="T65" fmla="*/ 644 h 677"/>
              <a:gd name="T66" fmla="*/ 260 w 446"/>
              <a:gd name="T67" fmla="*/ 653 h 677"/>
              <a:gd name="T68" fmla="*/ 225 w 446"/>
              <a:gd name="T69" fmla="*/ 670 h 677"/>
              <a:gd name="T70" fmla="*/ 197 w 446"/>
              <a:gd name="T71" fmla="*/ 660 h 677"/>
              <a:gd name="T72" fmla="*/ 190 w 446"/>
              <a:gd name="T73" fmla="*/ 626 h 677"/>
              <a:gd name="T74" fmla="*/ 176 w 446"/>
              <a:gd name="T75" fmla="*/ 602 h 677"/>
              <a:gd name="T76" fmla="*/ 158 w 446"/>
              <a:gd name="T77" fmla="*/ 576 h 677"/>
              <a:gd name="T78" fmla="*/ 137 w 446"/>
              <a:gd name="T79" fmla="*/ 597 h 677"/>
              <a:gd name="T80" fmla="*/ 110 w 446"/>
              <a:gd name="T81" fmla="*/ 594 h 677"/>
              <a:gd name="T82" fmla="*/ 76 w 446"/>
              <a:gd name="T83" fmla="*/ 604 h 677"/>
              <a:gd name="T84" fmla="*/ 45 w 446"/>
              <a:gd name="T85" fmla="*/ 619 h 677"/>
              <a:gd name="T86" fmla="*/ 21 w 446"/>
              <a:gd name="T87" fmla="*/ 578 h 677"/>
              <a:gd name="T88" fmla="*/ 20 w 446"/>
              <a:gd name="T89" fmla="*/ 518 h 677"/>
              <a:gd name="T90" fmla="*/ 4 w 446"/>
              <a:gd name="T91" fmla="*/ 493 h 677"/>
              <a:gd name="T92" fmla="*/ 2 w 446"/>
              <a:gd name="T93" fmla="*/ 462 h 677"/>
              <a:gd name="T94" fmla="*/ 11 w 446"/>
              <a:gd name="T95" fmla="*/ 372 h 677"/>
              <a:gd name="T96" fmla="*/ 9 w 446"/>
              <a:gd name="T97" fmla="*/ 346 h 677"/>
              <a:gd name="T98" fmla="*/ 36 w 446"/>
              <a:gd name="T99" fmla="*/ 316 h 677"/>
              <a:gd name="T100" fmla="*/ 39 w 446"/>
              <a:gd name="T101" fmla="*/ 283 h 677"/>
              <a:gd name="T102" fmla="*/ 36 w 446"/>
              <a:gd name="T103" fmla="*/ 262 h 677"/>
              <a:gd name="T104" fmla="*/ 35 w 446"/>
              <a:gd name="T105" fmla="*/ 243 h 677"/>
              <a:gd name="T106" fmla="*/ 34 w 446"/>
              <a:gd name="T107" fmla="*/ 222 h 677"/>
              <a:gd name="T108" fmla="*/ 33 w 446"/>
              <a:gd name="T109" fmla="*/ 201 h 677"/>
              <a:gd name="T110" fmla="*/ 41 w 446"/>
              <a:gd name="T111" fmla="*/ 184 h 677"/>
              <a:gd name="T112" fmla="*/ 51 w 446"/>
              <a:gd name="T113" fmla="*/ 160 h 677"/>
              <a:gd name="T114" fmla="*/ 46 w 446"/>
              <a:gd name="T115" fmla="*/ 137 h 677"/>
              <a:gd name="T116" fmla="*/ 60 w 446"/>
              <a:gd name="T117" fmla="*/ 130 h 677"/>
              <a:gd name="T118" fmla="*/ 64 w 446"/>
              <a:gd name="T119" fmla="*/ 113 h 677"/>
              <a:gd name="T120" fmla="*/ 61 w 446"/>
              <a:gd name="T121" fmla="*/ 92 h 677"/>
              <a:gd name="T122" fmla="*/ 61 w 446"/>
              <a:gd name="T123" fmla="*/ 68 h 677"/>
              <a:gd name="T124" fmla="*/ 152 w 446"/>
              <a:gd name="T125" fmla="*/ 3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6" h="677">
                <a:moveTo>
                  <a:pt x="165" y="8"/>
                </a:moveTo>
                <a:lnTo>
                  <a:pt x="166" y="8"/>
                </a:lnTo>
                <a:lnTo>
                  <a:pt x="167" y="8"/>
                </a:lnTo>
                <a:lnTo>
                  <a:pt x="168" y="7"/>
                </a:lnTo>
                <a:lnTo>
                  <a:pt x="169" y="7"/>
                </a:lnTo>
                <a:lnTo>
                  <a:pt x="169" y="7"/>
                </a:lnTo>
                <a:lnTo>
                  <a:pt x="170" y="8"/>
                </a:lnTo>
                <a:lnTo>
                  <a:pt x="171" y="8"/>
                </a:lnTo>
                <a:lnTo>
                  <a:pt x="172" y="8"/>
                </a:lnTo>
                <a:lnTo>
                  <a:pt x="172" y="9"/>
                </a:lnTo>
                <a:lnTo>
                  <a:pt x="172" y="9"/>
                </a:lnTo>
                <a:lnTo>
                  <a:pt x="173" y="9"/>
                </a:lnTo>
                <a:lnTo>
                  <a:pt x="174" y="9"/>
                </a:lnTo>
                <a:lnTo>
                  <a:pt x="175" y="9"/>
                </a:lnTo>
                <a:lnTo>
                  <a:pt x="176" y="9"/>
                </a:lnTo>
                <a:lnTo>
                  <a:pt x="176" y="9"/>
                </a:lnTo>
                <a:lnTo>
                  <a:pt x="176" y="10"/>
                </a:lnTo>
                <a:lnTo>
                  <a:pt x="177" y="10"/>
                </a:lnTo>
                <a:lnTo>
                  <a:pt x="177" y="11"/>
                </a:lnTo>
                <a:lnTo>
                  <a:pt x="177" y="12"/>
                </a:lnTo>
                <a:lnTo>
                  <a:pt x="178" y="12"/>
                </a:lnTo>
                <a:lnTo>
                  <a:pt x="178" y="13"/>
                </a:lnTo>
                <a:lnTo>
                  <a:pt x="179" y="13"/>
                </a:lnTo>
                <a:lnTo>
                  <a:pt x="179" y="14"/>
                </a:lnTo>
                <a:lnTo>
                  <a:pt x="179" y="15"/>
                </a:lnTo>
                <a:lnTo>
                  <a:pt x="178" y="15"/>
                </a:lnTo>
                <a:lnTo>
                  <a:pt x="178" y="16"/>
                </a:lnTo>
                <a:lnTo>
                  <a:pt x="178" y="16"/>
                </a:lnTo>
                <a:lnTo>
                  <a:pt x="178" y="17"/>
                </a:lnTo>
                <a:lnTo>
                  <a:pt x="179" y="17"/>
                </a:lnTo>
                <a:lnTo>
                  <a:pt x="178" y="17"/>
                </a:lnTo>
                <a:lnTo>
                  <a:pt x="178" y="18"/>
                </a:lnTo>
                <a:lnTo>
                  <a:pt x="178" y="19"/>
                </a:lnTo>
                <a:lnTo>
                  <a:pt x="178" y="19"/>
                </a:lnTo>
                <a:lnTo>
                  <a:pt x="177" y="19"/>
                </a:lnTo>
                <a:lnTo>
                  <a:pt x="177" y="20"/>
                </a:lnTo>
                <a:lnTo>
                  <a:pt x="177" y="21"/>
                </a:lnTo>
                <a:lnTo>
                  <a:pt x="177" y="22"/>
                </a:lnTo>
                <a:lnTo>
                  <a:pt x="177" y="23"/>
                </a:lnTo>
                <a:lnTo>
                  <a:pt x="177" y="23"/>
                </a:lnTo>
                <a:lnTo>
                  <a:pt x="176" y="23"/>
                </a:lnTo>
                <a:lnTo>
                  <a:pt x="176" y="24"/>
                </a:lnTo>
                <a:lnTo>
                  <a:pt x="177" y="25"/>
                </a:lnTo>
                <a:lnTo>
                  <a:pt x="177" y="26"/>
                </a:lnTo>
                <a:lnTo>
                  <a:pt x="177" y="26"/>
                </a:lnTo>
                <a:lnTo>
                  <a:pt x="178" y="26"/>
                </a:lnTo>
                <a:lnTo>
                  <a:pt x="178" y="27"/>
                </a:lnTo>
                <a:lnTo>
                  <a:pt x="179" y="27"/>
                </a:lnTo>
                <a:lnTo>
                  <a:pt x="179" y="28"/>
                </a:lnTo>
                <a:lnTo>
                  <a:pt x="179" y="28"/>
                </a:lnTo>
                <a:lnTo>
                  <a:pt x="179" y="29"/>
                </a:lnTo>
                <a:lnTo>
                  <a:pt x="180" y="30"/>
                </a:lnTo>
                <a:lnTo>
                  <a:pt x="180" y="30"/>
                </a:lnTo>
                <a:lnTo>
                  <a:pt x="181" y="30"/>
                </a:lnTo>
                <a:lnTo>
                  <a:pt x="181" y="31"/>
                </a:lnTo>
                <a:lnTo>
                  <a:pt x="182" y="31"/>
                </a:lnTo>
                <a:lnTo>
                  <a:pt x="181" y="31"/>
                </a:lnTo>
                <a:lnTo>
                  <a:pt x="181" y="32"/>
                </a:lnTo>
                <a:lnTo>
                  <a:pt x="182" y="32"/>
                </a:lnTo>
                <a:lnTo>
                  <a:pt x="183" y="32"/>
                </a:lnTo>
                <a:lnTo>
                  <a:pt x="183" y="32"/>
                </a:lnTo>
                <a:lnTo>
                  <a:pt x="184" y="32"/>
                </a:lnTo>
                <a:lnTo>
                  <a:pt x="184" y="33"/>
                </a:lnTo>
                <a:lnTo>
                  <a:pt x="184" y="33"/>
                </a:lnTo>
                <a:lnTo>
                  <a:pt x="184" y="34"/>
                </a:lnTo>
                <a:lnTo>
                  <a:pt x="185" y="34"/>
                </a:lnTo>
                <a:lnTo>
                  <a:pt x="185" y="35"/>
                </a:lnTo>
                <a:lnTo>
                  <a:pt x="185" y="36"/>
                </a:lnTo>
                <a:lnTo>
                  <a:pt x="184" y="36"/>
                </a:lnTo>
                <a:lnTo>
                  <a:pt x="184" y="37"/>
                </a:lnTo>
                <a:lnTo>
                  <a:pt x="185" y="37"/>
                </a:lnTo>
                <a:lnTo>
                  <a:pt x="185" y="37"/>
                </a:lnTo>
                <a:lnTo>
                  <a:pt x="185" y="38"/>
                </a:lnTo>
                <a:lnTo>
                  <a:pt x="184" y="38"/>
                </a:lnTo>
                <a:lnTo>
                  <a:pt x="184" y="39"/>
                </a:lnTo>
                <a:lnTo>
                  <a:pt x="184" y="40"/>
                </a:lnTo>
                <a:lnTo>
                  <a:pt x="183" y="40"/>
                </a:lnTo>
                <a:lnTo>
                  <a:pt x="183" y="40"/>
                </a:lnTo>
                <a:lnTo>
                  <a:pt x="183" y="41"/>
                </a:lnTo>
                <a:lnTo>
                  <a:pt x="183" y="42"/>
                </a:lnTo>
                <a:lnTo>
                  <a:pt x="183" y="43"/>
                </a:lnTo>
                <a:lnTo>
                  <a:pt x="183" y="44"/>
                </a:lnTo>
                <a:lnTo>
                  <a:pt x="184" y="44"/>
                </a:lnTo>
                <a:lnTo>
                  <a:pt x="184" y="44"/>
                </a:lnTo>
                <a:lnTo>
                  <a:pt x="185" y="44"/>
                </a:lnTo>
                <a:lnTo>
                  <a:pt x="186" y="44"/>
                </a:lnTo>
                <a:lnTo>
                  <a:pt x="186" y="45"/>
                </a:lnTo>
                <a:lnTo>
                  <a:pt x="186" y="45"/>
                </a:lnTo>
                <a:lnTo>
                  <a:pt x="187" y="45"/>
                </a:lnTo>
                <a:lnTo>
                  <a:pt x="188" y="45"/>
                </a:lnTo>
                <a:lnTo>
                  <a:pt x="189" y="45"/>
                </a:lnTo>
                <a:lnTo>
                  <a:pt x="190" y="46"/>
                </a:lnTo>
                <a:lnTo>
                  <a:pt x="190" y="46"/>
                </a:lnTo>
                <a:lnTo>
                  <a:pt x="190" y="47"/>
                </a:lnTo>
                <a:lnTo>
                  <a:pt x="191" y="47"/>
                </a:lnTo>
                <a:lnTo>
                  <a:pt x="192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4" y="47"/>
                </a:lnTo>
                <a:lnTo>
                  <a:pt x="194" y="47"/>
                </a:lnTo>
                <a:lnTo>
                  <a:pt x="195" y="47"/>
                </a:lnTo>
                <a:lnTo>
                  <a:pt x="195" y="46"/>
                </a:lnTo>
                <a:lnTo>
                  <a:pt x="195" y="45"/>
                </a:lnTo>
                <a:lnTo>
                  <a:pt x="196" y="45"/>
                </a:lnTo>
                <a:lnTo>
                  <a:pt x="196" y="46"/>
                </a:lnTo>
                <a:lnTo>
                  <a:pt x="196" y="45"/>
                </a:lnTo>
                <a:lnTo>
                  <a:pt x="197" y="45"/>
                </a:lnTo>
                <a:lnTo>
                  <a:pt x="197" y="46"/>
                </a:lnTo>
                <a:lnTo>
                  <a:pt x="197" y="46"/>
                </a:lnTo>
                <a:lnTo>
                  <a:pt x="197" y="45"/>
                </a:lnTo>
                <a:lnTo>
                  <a:pt x="198" y="46"/>
                </a:lnTo>
                <a:lnTo>
                  <a:pt x="199" y="46"/>
                </a:lnTo>
                <a:lnTo>
                  <a:pt x="199" y="45"/>
                </a:lnTo>
                <a:lnTo>
                  <a:pt x="200" y="46"/>
                </a:lnTo>
                <a:lnTo>
                  <a:pt x="201" y="46"/>
                </a:lnTo>
                <a:lnTo>
                  <a:pt x="202" y="46"/>
                </a:lnTo>
                <a:lnTo>
                  <a:pt x="203" y="46"/>
                </a:lnTo>
                <a:lnTo>
                  <a:pt x="204" y="46"/>
                </a:lnTo>
                <a:lnTo>
                  <a:pt x="204" y="45"/>
                </a:lnTo>
                <a:lnTo>
                  <a:pt x="204" y="45"/>
                </a:lnTo>
                <a:lnTo>
                  <a:pt x="204" y="44"/>
                </a:lnTo>
                <a:lnTo>
                  <a:pt x="206" y="44"/>
                </a:lnTo>
                <a:lnTo>
                  <a:pt x="207" y="44"/>
                </a:lnTo>
                <a:lnTo>
                  <a:pt x="207" y="44"/>
                </a:lnTo>
                <a:lnTo>
                  <a:pt x="208" y="44"/>
                </a:lnTo>
                <a:lnTo>
                  <a:pt x="208" y="44"/>
                </a:lnTo>
                <a:lnTo>
                  <a:pt x="209" y="44"/>
                </a:lnTo>
                <a:lnTo>
                  <a:pt x="210" y="43"/>
                </a:lnTo>
                <a:lnTo>
                  <a:pt x="211" y="43"/>
                </a:lnTo>
                <a:lnTo>
                  <a:pt x="211" y="43"/>
                </a:lnTo>
                <a:lnTo>
                  <a:pt x="212" y="43"/>
                </a:lnTo>
                <a:lnTo>
                  <a:pt x="213" y="43"/>
                </a:lnTo>
                <a:lnTo>
                  <a:pt x="214" y="43"/>
                </a:lnTo>
                <a:lnTo>
                  <a:pt x="214" y="43"/>
                </a:lnTo>
                <a:lnTo>
                  <a:pt x="214" y="44"/>
                </a:lnTo>
                <a:lnTo>
                  <a:pt x="215" y="44"/>
                </a:lnTo>
                <a:lnTo>
                  <a:pt x="216" y="44"/>
                </a:lnTo>
                <a:lnTo>
                  <a:pt x="217" y="44"/>
                </a:lnTo>
                <a:lnTo>
                  <a:pt x="217" y="44"/>
                </a:lnTo>
                <a:lnTo>
                  <a:pt x="218" y="44"/>
                </a:lnTo>
                <a:lnTo>
                  <a:pt x="218" y="45"/>
                </a:lnTo>
                <a:lnTo>
                  <a:pt x="218" y="45"/>
                </a:lnTo>
                <a:lnTo>
                  <a:pt x="219" y="45"/>
                </a:lnTo>
                <a:lnTo>
                  <a:pt x="219" y="44"/>
                </a:lnTo>
                <a:lnTo>
                  <a:pt x="220" y="44"/>
                </a:lnTo>
                <a:lnTo>
                  <a:pt x="221" y="44"/>
                </a:lnTo>
                <a:lnTo>
                  <a:pt x="221" y="45"/>
                </a:lnTo>
                <a:lnTo>
                  <a:pt x="221" y="45"/>
                </a:lnTo>
                <a:lnTo>
                  <a:pt x="222" y="45"/>
                </a:lnTo>
                <a:lnTo>
                  <a:pt x="222" y="46"/>
                </a:lnTo>
                <a:lnTo>
                  <a:pt x="223" y="46"/>
                </a:lnTo>
                <a:lnTo>
                  <a:pt x="223" y="47"/>
                </a:lnTo>
                <a:lnTo>
                  <a:pt x="224" y="47"/>
                </a:lnTo>
                <a:lnTo>
                  <a:pt x="223" y="47"/>
                </a:lnTo>
                <a:lnTo>
                  <a:pt x="223" y="47"/>
                </a:lnTo>
                <a:lnTo>
                  <a:pt x="224" y="48"/>
                </a:lnTo>
                <a:lnTo>
                  <a:pt x="225" y="48"/>
                </a:lnTo>
                <a:lnTo>
                  <a:pt x="225" y="49"/>
                </a:lnTo>
                <a:lnTo>
                  <a:pt x="225" y="50"/>
                </a:lnTo>
                <a:lnTo>
                  <a:pt x="225" y="50"/>
                </a:lnTo>
                <a:lnTo>
                  <a:pt x="225" y="50"/>
                </a:lnTo>
                <a:lnTo>
                  <a:pt x="226" y="50"/>
                </a:lnTo>
                <a:lnTo>
                  <a:pt x="226" y="51"/>
                </a:lnTo>
                <a:lnTo>
                  <a:pt x="227" y="51"/>
                </a:lnTo>
                <a:lnTo>
                  <a:pt x="228" y="52"/>
                </a:lnTo>
                <a:lnTo>
                  <a:pt x="228" y="53"/>
                </a:lnTo>
                <a:lnTo>
                  <a:pt x="227" y="53"/>
                </a:lnTo>
                <a:lnTo>
                  <a:pt x="227" y="54"/>
                </a:lnTo>
                <a:lnTo>
                  <a:pt x="227" y="54"/>
                </a:lnTo>
                <a:lnTo>
                  <a:pt x="228" y="54"/>
                </a:lnTo>
                <a:lnTo>
                  <a:pt x="228" y="55"/>
                </a:lnTo>
                <a:lnTo>
                  <a:pt x="228" y="56"/>
                </a:lnTo>
                <a:lnTo>
                  <a:pt x="228" y="57"/>
                </a:lnTo>
                <a:lnTo>
                  <a:pt x="228" y="57"/>
                </a:lnTo>
                <a:lnTo>
                  <a:pt x="228" y="58"/>
                </a:lnTo>
                <a:lnTo>
                  <a:pt x="227" y="59"/>
                </a:lnTo>
                <a:lnTo>
                  <a:pt x="221" y="72"/>
                </a:lnTo>
                <a:lnTo>
                  <a:pt x="219" y="78"/>
                </a:lnTo>
                <a:lnTo>
                  <a:pt x="218" y="79"/>
                </a:lnTo>
                <a:lnTo>
                  <a:pt x="218" y="80"/>
                </a:lnTo>
                <a:lnTo>
                  <a:pt x="218" y="81"/>
                </a:lnTo>
                <a:lnTo>
                  <a:pt x="218" y="81"/>
                </a:lnTo>
                <a:lnTo>
                  <a:pt x="218" y="83"/>
                </a:lnTo>
                <a:lnTo>
                  <a:pt x="217" y="85"/>
                </a:lnTo>
                <a:lnTo>
                  <a:pt x="216" y="86"/>
                </a:lnTo>
                <a:lnTo>
                  <a:pt x="216" y="87"/>
                </a:lnTo>
                <a:lnTo>
                  <a:pt x="215" y="88"/>
                </a:lnTo>
                <a:lnTo>
                  <a:pt x="215" y="88"/>
                </a:lnTo>
                <a:lnTo>
                  <a:pt x="216" y="88"/>
                </a:lnTo>
                <a:lnTo>
                  <a:pt x="216" y="89"/>
                </a:lnTo>
                <a:lnTo>
                  <a:pt x="217" y="90"/>
                </a:lnTo>
                <a:lnTo>
                  <a:pt x="217" y="91"/>
                </a:lnTo>
                <a:lnTo>
                  <a:pt x="218" y="92"/>
                </a:lnTo>
                <a:lnTo>
                  <a:pt x="218" y="92"/>
                </a:lnTo>
                <a:lnTo>
                  <a:pt x="218" y="93"/>
                </a:lnTo>
                <a:lnTo>
                  <a:pt x="219" y="94"/>
                </a:lnTo>
                <a:lnTo>
                  <a:pt x="219" y="95"/>
                </a:lnTo>
                <a:lnTo>
                  <a:pt x="220" y="95"/>
                </a:lnTo>
                <a:lnTo>
                  <a:pt x="220" y="95"/>
                </a:lnTo>
                <a:lnTo>
                  <a:pt x="221" y="95"/>
                </a:lnTo>
                <a:lnTo>
                  <a:pt x="221" y="96"/>
                </a:lnTo>
                <a:lnTo>
                  <a:pt x="221" y="97"/>
                </a:lnTo>
                <a:lnTo>
                  <a:pt x="221" y="97"/>
                </a:lnTo>
                <a:lnTo>
                  <a:pt x="221" y="98"/>
                </a:lnTo>
                <a:lnTo>
                  <a:pt x="221" y="99"/>
                </a:lnTo>
                <a:lnTo>
                  <a:pt x="222" y="99"/>
                </a:lnTo>
                <a:lnTo>
                  <a:pt x="223" y="99"/>
                </a:lnTo>
                <a:lnTo>
                  <a:pt x="224" y="99"/>
                </a:lnTo>
                <a:lnTo>
                  <a:pt x="224" y="100"/>
                </a:lnTo>
                <a:lnTo>
                  <a:pt x="224" y="101"/>
                </a:lnTo>
                <a:lnTo>
                  <a:pt x="223" y="101"/>
                </a:lnTo>
                <a:lnTo>
                  <a:pt x="223" y="102"/>
                </a:lnTo>
                <a:lnTo>
                  <a:pt x="222" y="102"/>
                </a:lnTo>
                <a:lnTo>
                  <a:pt x="221" y="102"/>
                </a:lnTo>
                <a:lnTo>
                  <a:pt x="221" y="103"/>
                </a:lnTo>
                <a:lnTo>
                  <a:pt x="221" y="103"/>
                </a:lnTo>
                <a:lnTo>
                  <a:pt x="220" y="103"/>
                </a:lnTo>
                <a:lnTo>
                  <a:pt x="219" y="104"/>
                </a:lnTo>
                <a:lnTo>
                  <a:pt x="218" y="104"/>
                </a:lnTo>
                <a:lnTo>
                  <a:pt x="218" y="105"/>
                </a:lnTo>
                <a:lnTo>
                  <a:pt x="218" y="105"/>
                </a:lnTo>
                <a:lnTo>
                  <a:pt x="218" y="104"/>
                </a:lnTo>
                <a:lnTo>
                  <a:pt x="217" y="104"/>
                </a:lnTo>
                <a:lnTo>
                  <a:pt x="217" y="105"/>
                </a:lnTo>
                <a:lnTo>
                  <a:pt x="217" y="106"/>
                </a:lnTo>
                <a:lnTo>
                  <a:pt x="216" y="106"/>
                </a:lnTo>
                <a:lnTo>
                  <a:pt x="215" y="106"/>
                </a:lnTo>
                <a:lnTo>
                  <a:pt x="214" y="105"/>
                </a:lnTo>
                <a:lnTo>
                  <a:pt x="214" y="105"/>
                </a:lnTo>
                <a:lnTo>
                  <a:pt x="214" y="106"/>
                </a:lnTo>
                <a:lnTo>
                  <a:pt x="213" y="106"/>
                </a:lnTo>
                <a:lnTo>
                  <a:pt x="212" y="106"/>
                </a:lnTo>
                <a:lnTo>
                  <a:pt x="211" y="106"/>
                </a:lnTo>
                <a:lnTo>
                  <a:pt x="211" y="106"/>
                </a:lnTo>
                <a:lnTo>
                  <a:pt x="212" y="106"/>
                </a:lnTo>
                <a:lnTo>
                  <a:pt x="212" y="107"/>
                </a:lnTo>
                <a:lnTo>
                  <a:pt x="212" y="108"/>
                </a:lnTo>
                <a:lnTo>
                  <a:pt x="212" y="109"/>
                </a:lnTo>
                <a:lnTo>
                  <a:pt x="213" y="109"/>
                </a:lnTo>
                <a:lnTo>
                  <a:pt x="213" y="109"/>
                </a:lnTo>
                <a:lnTo>
                  <a:pt x="214" y="110"/>
                </a:lnTo>
                <a:lnTo>
                  <a:pt x="214" y="110"/>
                </a:lnTo>
                <a:lnTo>
                  <a:pt x="214" y="111"/>
                </a:lnTo>
                <a:lnTo>
                  <a:pt x="214" y="112"/>
                </a:lnTo>
                <a:lnTo>
                  <a:pt x="215" y="112"/>
                </a:lnTo>
                <a:lnTo>
                  <a:pt x="216" y="113"/>
                </a:lnTo>
                <a:lnTo>
                  <a:pt x="217" y="113"/>
                </a:lnTo>
                <a:lnTo>
                  <a:pt x="217" y="114"/>
                </a:lnTo>
                <a:lnTo>
                  <a:pt x="217" y="115"/>
                </a:lnTo>
                <a:lnTo>
                  <a:pt x="217" y="116"/>
                </a:lnTo>
                <a:lnTo>
                  <a:pt x="216" y="116"/>
                </a:lnTo>
                <a:lnTo>
                  <a:pt x="216" y="117"/>
                </a:lnTo>
                <a:lnTo>
                  <a:pt x="215" y="117"/>
                </a:lnTo>
                <a:lnTo>
                  <a:pt x="214" y="118"/>
                </a:lnTo>
                <a:lnTo>
                  <a:pt x="214" y="118"/>
                </a:lnTo>
                <a:lnTo>
                  <a:pt x="213" y="118"/>
                </a:lnTo>
                <a:lnTo>
                  <a:pt x="212" y="118"/>
                </a:lnTo>
                <a:lnTo>
                  <a:pt x="212" y="119"/>
                </a:lnTo>
                <a:lnTo>
                  <a:pt x="211" y="119"/>
                </a:lnTo>
                <a:lnTo>
                  <a:pt x="211" y="119"/>
                </a:lnTo>
                <a:lnTo>
                  <a:pt x="211" y="119"/>
                </a:lnTo>
                <a:lnTo>
                  <a:pt x="211" y="120"/>
                </a:lnTo>
                <a:lnTo>
                  <a:pt x="211" y="121"/>
                </a:lnTo>
                <a:lnTo>
                  <a:pt x="211" y="122"/>
                </a:lnTo>
                <a:lnTo>
                  <a:pt x="210" y="122"/>
                </a:lnTo>
                <a:lnTo>
                  <a:pt x="210" y="123"/>
                </a:lnTo>
                <a:lnTo>
                  <a:pt x="209" y="123"/>
                </a:lnTo>
                <a:lnTo>
                  <a:pt x="209" y="123"/>
                </a:lnTo>
                <a:lnTo>
                  <a:pt x="209" y="124"/>
                </a:lnTo>
                <a:lnTo>
                  <a:pt x="208" y="124"/>
                </a:lnTo>
                <a:lnTo>
                  <a:pt x="208" y="125"/>
                </a:lnTo>
                <a:lnTo>
                  <a:pt x="208" y="126"/>
                </a:lnTo>
                <a:lnTo>
                  <a:pt x="207" y="126"/>
                </a:lnTo>
                <a:lnTo>
                  <a:pt x="207" y="127"/>
                </a:lnTo>
                <a:lnTo>
                  <a:pt x="207" y="127"/>
                </a:lnTo>
                <a:lnTo>
                  <a:pt x="206" y="127"/>
                </a:lnTo>
                <a:lnTo>
                  <a:pt x="205" y="126"/>
                </a:lnTo>
                <a:lnTo>
                  <a:pt x="204" y="126"/>
                </a:lnTo>
                <a:lnTo>
                  <a:pt x="204" y="126"/>
                </a:lnTo>
                <a:lnTo>
                  <a:pt x="204" y="127"/>
                </a:lnTo>
                <a:lnTo>
                  <a:pt x="203" y="127"/>
                </a:lnTo>
                <a:lnTo>
                  <a:pt x="203" y="128"/>
                </a:lnTo>
                <a:lnTo>
                  <a:pt x="204" y="129"/>
                </a:lnTo>
                <a:lnTo>
                  <a:pt x="204" y="130"/>
                </a:lnTo>
                <a:lnTo>
                  <a:pt x="203" y="130"/>
                </a:lnTo>
                <a:lnTo>
                  <a:pt x="203" y="131"/>
                </a:lnTo>
                <a:lnTo>
                  <a:pt x="202" y="131"/>
                </a:lnTo>
                <a:lnTo>
                  <a:pt x="202" y="132"/>
                </a:lnTo>
                <a:lnTo>
                  <a:pt x="201" y="132"/>
                </a:lnTo>
                <a:lnTo>
                  <a:pt x="200" y="133"/>
                </a:lnTo>
                <a:lnTo>
                  <a:pt x="200" y="133"/>
                </a:lnTo>
                <a:lnTo>
                  <a:pt x="199" y="133"/>
                </a:lnTo>
                <a:lnTo>
                  <a:pt x="198" y="133"/>
                </a:lnTo>
                <a:lnTo>
                  <a:pt x="198" y="134"/>
                </a:lnTo>
                <a:lnTo>
                  <a:pt x="199" y="134"/>
                </a:lnTo>
                <a:lnTo>
                  <a:pt x="199" y="135"/>
                </a:lnTo>
                <a:lnTo>
                  <a:pt x="199" y="136"/>
                </a:lnTo>
                <a:lnTo>
                  <a:pt x="199" y="137"/>
                </a:lnTo>
                <a:lnTo>
                  <a:pt x="198" y="137"/>
                </a:lnTo>
                <a:lnTo>
                  <a:pt x="198" y="137"/>
                </a:lnTo>
                <a:lnTo>
                  <a:pt x="197" y="138"/>
                </a:lnTo>
                <a:lnTo>
                  <a:pt x="197" y="138"/>
                </a:lnTo>
                <a:lnTo>
                  <a:pt x="196" y="139"/>
                </a:lnTo>
                <a:lnTo>
                  <a:pt x="195" y="139"/>
                </a:lnTo>
                <a:lnTo>
                  <a:pt x="195" y="140"/>
                </a:lnTo>
                <a:lnTo>
                  <a:pt x="195" y="140"/>
                </a:lnTo>
                <a:lnTo>
                  <a:pt x="194" y="141"/>
                </a:lnTo>
                <a:lnTo>
                  <a:pt x="194" y="142"/>
                </a:lnTo>
                <a:lnTo>
                  <a:pt x="193" y="142"/>
                </a:lnTo>
                <a:lnTo>
                  <a:pt x="193" y="143"/>
                </a:lnTo>
                <a:lnTo>
                  <a:pt x="193" y="143"/>
                </a:lnTo>
                <a:lnTo>
                  <a:pt x="193" y="143"/>
                </a:lnTo>
                <a:lnTo>
                  <a:pt x="192" y="144"/>
                </a:lnTo>
                <a:lnTo>
                  <a:pt x="191" y="144"/>
                </a:lnTo>
                <a:lnTo>
                  <a:pt x="191" y="145"/>
                </a:lnTo>
                <a:lnTo>
                  <a:pt x="191" y="146"/>
                </a:lnTo>
                <a:lnTo>
                  <a:pt x="192" y="146"/>
                </a:lnTo>
                <a:lnTo>
                  <a:pt x="192" y="147"/>
                </a:lnTo>
                <a:lnTo>
                  <a:pt x="193" y="147"/>
                </a:lnTo>
                <a:lnTo>
                  <a:pt x="193" y="147"/>
                </a:lnTo>
                <a:lnTo>
                  <a:pt x="193" y="148"/>
                </a:lnTo>
                <a:lnTo>
                  <a:pt x="194" y="148"/>
                </a:lnTo>
                <a:lnTo>
                  <a:pt x="194" y="147"/>
                </a:lnTo>
                <a:lnTo>
                  <a:pt x="195" y="147"/>
                </a:lnTo>
                <a:lnTo>
                  <a:pt x="195" y="148"/>
                </a:lnTo>
                <a:lnTo>
                  <a:pt x="196" y="148"/>
                </a:lnTo>
                <a:lnTo>
                  <a:pt x="196" y="149"/>
                </a:lnTo>
                <a:lnTo>
                  <a:pt x="197" y="149"/>
                </a:lnTo>
                <a:lnTo>
                  <a:pt x="196" y="149"/>
                </a:lnTo>
                <a:lnTo>
                  <a:pt x="196" y="150"/>
                </a:lnTo>
                <a:lnTo>
                  <a:pt x="196" y="150"/>
                </a:lnTo>
                <a:lnTo>
                  <a:pt x="197" y="150"/>
                </a:lnTo>
                <a:lnTo>
                  <a:pt x="197" y="151"/>
                </a:lnTo>
                <a:lnTo>
                  <a:pt x="198" y="151"/>
                </a:lnTo>
                <a:lnTo>
                  <a:pt x="198" y="152"/>
                </a:lnTo>
                <a:lnTo>
                  <a:pt x="197" y="152"/>
                </a:lnTo>
                <a:lnTo>
                  <a:pt x="198" y="152"/>
                </a:lnTo>
                <a:lnTo>
                  <a:pt x="198" y="153"/>
                </a:lnTo>
                <a:lnTo>
                  <a:pt x="198" y="154"/>
                </a:lnTo>
                <a:lnTo>
                  <a:pt x="199" y="153"/>
                </a:lnTo>
                <a:lnTo>
                  <a:pt x="199" y="152"/>
                </a:lnTo>
                <a:lnTo>
                  <a:pt x="200" y="152"/>
                </a:lnTo>
                <a:lnTo>
                  <a:pt x="200" y="152"/>
                </a:lnTo>
                <a:lnTo>
                  <a:pt x="200" y="153"/>
                </a:lnTo>
                <a:lnTo>
                  <a:pt x="200" y="152"/>
                </a:lnTo>
                <a:lnTo>
                  <a:pt x="201" y="152"/>
                </a:lnTo>
                <a:lnTo>
                  <a:pt x="202" y="152"/>
                </a:lnTo>
                <a:lnTo>
                  <a:pt x="202" y="153"/>
                </a:lnTo>
                <a:lnTo>
                  <a:pt x="202" y="154"/>
                </a:lnTo>
                <a:lnTo>
                  <a:pt x="203" y="154"/>
                </a:lnTo>
                <a:lnTo>
                  <a:pt x="204" y="154"/>
                </a:lnTo>
                <a:lnTo>
                  <a:pt x="204" y="154"/>
                </a:lnTo>
                <a:lnTo>
                  <a:pt x="204" y="154"/>
                </a:lnTo>
                <a:lnTo>
                  <a:pt x="204" y="155"/>
                </a:lnTo>
                <a:lnTo>
                  <a:pt x="204" y="155"/>
                </a:lnTo>
                <a:lnTo>
                  <a:pt x="204" y="156"/>
                </a:lnTo>
                <a:lnTo>
                  <a:pt x="204" y="156"/>
                </a:lnTo>
                <a:lnTo>
                  <a:pt x="205" y="156"/>
                </a:lnTo>
                <a:lnTo>
                  <a:pt x="204" y="157"/>
                </a:lnTo>
                <a:lnTo>
                  <a:pt x="204" y="157"/>
                </a:lnTo>
                <a:lnTo>
                  <a:pt x="205" y="157"/>
                </a:lnTo>
                <a:lnTo>
                  <a:pt x="206" y="157"/>
                </a:lnTo>
                <a:lnTo>
                  <a:pt x="206" y="157"/>
                </a:lnTo>
                <a:lnTo>
                  <a:pt x="206" y="157"/>
                </a:lnTo>
                <a:lnTo>
                  <a:pt x="207" y="157"/>
                </a:lnTo>
                <a:lnTo>
                  <a:pt x="207" y="158"/>
                </a:lnTo>
                <a:lnTo>
                  <a:pt x="207" y="159"/>
                </a:lnTo>
                <a:lnTo>
                  <a:pt x="207" y="159"/>
                </a:lnTo>
                <a:lnTo>
                  <a:pt x="207" y="160"/>
                </a:lnTo>
                <a:lnTo>
                  <a:pt x="208" y="161"/>
                </a:lnTo>
                <a:lnTo>
                  <a:pt x="209" y="161"/>
                </a:lnTo>
                <a:lnTo>
                  <a:pt x="209" y="161"/>
                </a:lnTo>
                <a:lnTo>
                  <a:pt x="209" y="162"/>
                </a:lnTo>
                <a:lnTo>
                  <a:pt x="209" y="163"/>
                </a:lnTo>
                <a:lnTo>
                  <a:pt x="209" y="164"/>
                </a:lnTo>
                <a:lnTo>
                  <a:pt x="210" y="164"/>
                </a:lnTo>
                <a:lnTo>
                  <a:pt x="211" y="164"/>
                </a:lnTo>
                <a:lnTo>
                  <a:pt x="211" y="164"/>
                </a:lnTo>
                <a:lnTo>
                  <a:pt x="212" y="164"/>
                </a:lnTo>
                <a:lnTo>
                  <a:pt x="212" y="164"/>
                </a:lnTo>
                <a:lnTo>
                  <a:pt x="213" y="164"/>
                </a:lnTo>
                <a:lnTo>
                  <a:pt x="213" y="165"/>
                </a:lnTo>
                <a:lnTo>
                  <a:pt x="213" y="166"/>
                </a:lnTo>
                <a:lnTo>
                  <a:pt x="213" y="167"/>
                </a:lnTo>
                <a:lnTo>
                  <a:pt x="214" y="167"/>
                </a:lnTo>
                <a:lnTo>
                  <a:pt x="214" y="167"/>
                </a:lnTo>
                <a:lnTo>
                  <a:pt x="215" y="167"/>
                </a:lnTo>
                <a:lnTo>
                  <a:pt x="216" y="166"/>
                </a:lnTo>
                <a:lnTo>
                  <a:pt x="216" y="167"/>
                </a:lnTo>
                <a:lnTo>
                  <a:pt x="216" y="166"/>
                </a:lnTo>
                <a:lnTo>
                  <a:pt x="216" y="165"/>
                </a:lnTo>
                <a:lnTo>
                  <a:pt x="217" y="165"/>
                </a:lnTo>
                <a:lnTo>
                  <a:pt x="218" y="165"/>
                </a:lnTo>
                <a:lnTo>
                  <a:pt x="218" y="166"/>
                </a:lnTo>
                <a:lnTo>
                  <a:pt x="218" y="166"/>
                </a:lnTo>
                <a:lnTo>
                  <a:pt x="219" y="166"/>
                </a:lnTo>
                <a:lnTo>
                  <a:pt x="219" y="167"/>
                </a:lnTo>
                <a:lnTo>
                  <a:pt x="220" y="167"/>
                </a:lnTo>
                <a:lnTo>
                  <a:pt x="220" y="166"/>
                </a:lnTo>
                <a:lnTo>
                  <a:pt x="221" y="166"/>
                </a:lnTo>
                <a:lnTo>
                  <a:pt x="221" y="167"/>
                </a:lnTo>
                <a:lnTo>
                  <a:pt x="222" y="167"/>
                </a:lnTo>
                <a:lnTo>
                  <a:pt x="223" y="167"/>
                </a:lnTo>
                <a:lnTo>
                  <a:pt x="222" y="167"/>
                </a:lnTo>
                <a:lnTo>
                  <a:pt x="222" y="168"/>
                </a:lnTo>
                <a:lnTo>
                  <a:pt x="223" y="168"/>
                </a:lnTo>
                <a:lnTo>
                  <a:pt x="224" y="168"/>
                </a:lnTo>
                <a:lnTo>
                  <a:pt x="224" y="168"/>
                </a:lnTo>
                <a:lnTo>
                  <a:pt x="224" y="169"/>
                </a:lnTo>
                <a:lnTo>
                  <a:pt x="225" y="169"/>
                </a:lnTo>
                <a:lnTo>
                  <a:pt x="225" y="168"/>
                </a:lnTo>
                <a:lnTo>
                  <a:pt x="225" y="169"/>
                </a:lnTo>
                <a:lnTo>
                  <a:pt x="225" y="169"/>
                </a:lnTo>
                <a:lnTo>
                  <a:pt x="225" y="170"/>
                </a:lnTo>
                <a:lnTo>
                  <a:pt x="226" y="170"/>
                </a:lnTo>
                <a:lnTo>
                  <a:pt x="227" y="170"/>
                </a:lnTo>
                <a:lnTo>
                  <a:pt x="228" y="171"/>
                </a:lnTo>
                <a:lnTo>
                  <a:pt x="228" y="171"/>
                </a:lnTo>
                <a:lnTo>
                  <a:pt x="228" y="171"/>
                </a:lnTo>
                <a:lnTo>
                  <a:pt x="228" y="171"/>
                </a:lnTo>
                <a:lnTo>
                  <a:pt x="229" y="171"/>
                </a:lnTo>
                <a:lnTo>
                  <a:pt x="229" y="171"/>
                </a:lnTo>
                <a:lnTo>
                  <a:pt x="230" y="171"/>
                </a:lnTo>
                <a:lnTo>
                  <a:pt x="230" y="172"/>
                </a:lnTo>
                <a:lnTo>
                  <a:pt x="231" y="172"/>
                </a:lnTo>
                <a:lnTo>
                  <a:pt x="231" y="171"/>
                </a:lnTo>
                <a:lnTo>
                  <a:pt x="231" y="172"/>
                </a:lnTo>
                <a:lnTo>
                  <a:pt x="232" y="172"/>
                </a:lnTo>
                <a:lnTo>
                  <a:pt x="233" y="172"/>
                </a:lnTo>
                <a:lnTo>
                  <a:pt x="234" y="172"/>
                </a:lnTo>
                <a:lnTo>
                  <a:pt x="233" y="173"/>
                </a:lnTo>
                <a:lnTo>
                  <a:pt x="234" y="173"/>
                </a:lnTo>
                <a:lnTo>
                  <a:pt x="234" y="174"/>
                </a:lnTo>
                <a:lnTo>
                  <a:pt x="235" y="174"/>
                </a:lnTo>
                <a:lnTo>
                  <a:pt x="235" y="173"/>
                </a:lnTo>
                <a:lnTo>
                  <a:pt x="235" y="174"/>
                </a:lnTo>
                <a:lnTo>
                  <a:pt x="236" y="174"/>
                </a:lnTo>
                <a:lnTo>
                  <a:pt x="236" y="174"/>
                </a:lnTo>
                <a:lnTo>
                  <a:pt x="237" y="174"/>
                </a:lnTo>
                <a:lnTo>
                  <a:pt x="237" y="175"/>
                </a:lnTo>
                <a:lnTo>
                  <a:pt x="237" y="176"/>
                </a:lnTo>
                <a:lnTo>
                  <a:pt x="236" y="176"/>
                </a:lnTo>
                <a:lnTo>
                  <a:pt x="236" y="177"/>
                </a:lnTo>
                <a:lnTo>
                  <a:pt x="237" y="177"/>
                </a:lnTo>
                <a:lnTo>
                  <a:pt x="236" y="178"/>
                </a:lnTo>
                <a:lnTo>
                  <a:pt x="235" y="178"/>
                </a:lnTo>
                <a:lnTo>
                  <a:pt x="236" y="178"/>
                </a:lnTo>
                <a:lnTo>
                  <a:pt x="236" y="179"/>
                </a:lnTo>
                <a:lnTo>
                  <a:pt x="236" y="180"/>
                </a:lnTo>
                <a:lnTo>
                  <a:pt x="237" y="180"/>
                </a:lnTo>
                <a:lnTo>
                  <a:pt x="238" y="180"/>
                </a:lnTo>
                <a:lnTo>
                  <a:pt x="238" y="181"/>
                </a:lnTo>
                <a:lnTo>
                  <a:pt x="238" y="181"/>
                </a:lnTo>
                <a:lnTo>
                  <a:pt x="238" y="182"/>
                </a:lnTo>
                <a:lnTo>
                  <a:pt x="239" y="182"/>
                </a:lnTo>
                <a:lnTo>
                  <a:pt x="239" y="183"/>
                </a:lnTo>
                <a:lnTo>
                  <a:pt x="239" y="183"/>
                </a:lnTo>
                <a:lnTo>
                  <a:pt x="239" y="184"/>
                </a:lnTo>
                <a:lnTo>
                  <a:pt x="240" y="185"/>
                </a:lnTo>
                <a:lnTo>
                  <a:pt x="240" y="185"/>
                </a:lnTo>
                <a:lnTo>
                  <a:pt x="241" y="185"/>
                </a:lnTo>
                <a:lnTo>
                  <a:pt x="241" y="186"/>
                </a:lnTo>
                <a:lnTo>
                  <a:pt x="242" y="187"/>
                </a:lnTo>
                <a:lnTo>
                  <a:pt x="242" y="188"/>
                </a:lnTo>
                <a:lnTo>
                  <a:pt x="242" y="188"/>
                </a:lnTo>
                <a:lnTo>
                  <a:pt x="243" y="189"/>
                </a:lnTo>
                <a:lnTo>
                  <a:pt x="244" y="191"/>
                </a:lnTo>
                <a:lnTo>
                  <a:pt x="244" y="192"/>
                </a:lnTo>
                <a:lnTo>
                  <a:pt x="245" y="192"/>
                </a:lnTo>
                <a:lnTo>
                  <a:pt x="245" y="193"/>
                </a:lnTo>
                <a:lnTo>
                  <a:pt x="245" y="194"/>
                </a:lnTo>
                <a:lnTo>
                  <a:pt x="245" y="195"/>
                </a:lnTo>
                <a:lnTo>
                  <a:pt x="245" y="195"/>
                </a:lnTo>
                <a:lnTo>
                  <a:pt x="245" y="196"/>
                </a:lnTo>
                <a:lnTo>
                  <a:pt x="246" y="196"/>
                </a:lnTo>
                <a:lnTo>
                  <a:pt x="246" y="197"/>
                </a:lnTo>
                <a:lnTo>
                  <a:pt x="246" y="197"/>
                </a:lnTo>
                <a:lnTo>
                  <a:pt x="247" y="198"/>
                </a:lnTo>
                <a:lnTo>
                  <a:pt x="248" y="199"/>
                </a:lnTo>
                <a:lnTo>
                  <a:pt x="249" y="199"/>
                </a:lnTo>
                <a:lnTo>
                  <a:pt x="249" y="199"/>
                </a:lnTo>
                <a:lnTo>
                  <a:pt x="250" y="200"/>
                </a:lnTo>
                <a:lnTo>
                  <a:pt x="251" y="201"/>
                </a:lnTo>
                <a:lnTo>
                  <a:pt x="251" y="202"/>
                </a:lnTo>
                <a:lnTo>
                  <a:pt x="251" y="202"/>
                </a:lnTo>
                <a:lnTo>
                  <a:pt x="251" y="203"/>
                </a:lnTo>
                <a:lnTo>
                  <a:pt x="252" y="204"/>
                </a:lnTo>
                <a:lnTo>
                  <a:pt x="253" y="204"/>
                </a:lnTo>
                <a:lnTo>
                  <a:pt x="253" y="204"/>
                </a:lnTo>
                <a:lnTo>
                  <a:pt x="253" y="205"/>
                </a:lnTo>
                <a:lnTo>
                  <a:pt x="254" y="205"/>
                </a:lnTo>
                <a:lnTo>
                  <a:pt x="254" y="205"/>
                </a:lnTo>
                <a:lnTo>
                  <a:pt x="255" y="206"/>
                </a:lnTo>
                <a:lnTo>
                  <a:pt x="255" y="207"/>
                </a:lnTo>
                <a:lnTo>
                  <a:pt x="255" y="208"/>
                </a:lnTo>
                <a:lnTo>
                  <a:pt x="255" y="209"/>
                </a:lnTo>
                <a:lnTo>
                  <a:pt x="256" y="209"/>
                </a:lnTo>
                <a:lnTo>
                  <a:pt x="255" y="209"/>
                </a:lnTo>
                <a:lnTo>
                  <a:pt x="255" y="210"/>
                </a:lnTo>
                <a:lnTo>
                  <a:pt x="256" y="210"/>
                </a:lnTo>
                <a:lnTo>
                  <a:pt x="256" y="211"/>
                </a:lnTo>
                <a:lnTo>
                  <a:pt x="256" y="212"/>
                </a:lnTo>
                <a:lnTo>
                  <a:pt x="256" y="212"/>
                </a:lnTo>
                <a:lnTo>
                  <a:pt x="256" y="213"/>
                </a:lnTo>
                <a:lnTo>
                  <a:pt x="257" y="213"/>
                </a:lnTo>
                <a:lnTo>
                  <a:pt x="257" y="214"/>
                </a:lnTo>
                <a:lnTo>
                  <a:pt x="257" y="215"/>
                </a:lnTo>
                <a:lnTo>
                  <a:pt x="258" y="215"/>
                </a:lnTo>
                <a:lnTo>
                  <a:pt x="259" y="215"/>
                </a:lnTo>
                <a:lnTo>
                  <a:pt x="259" y="216"/>
                </a:lnTo>
                <a:lnTo>
                  <a:pt x="259" y="216"/>
                </a:lnTo>
                <a:lnTo>
                  <a:pt x="260" y="216"/>
                </a:lnTo>
                <a:lnTo>
                  <a:pt x="260" y="217"/>
                </a:lnTo>
                <a:lnTo>
                  <a:pt x="261" y="217"/>
                </a:lnTo>
                <a:lnTo>
                  <a:pt x="262" y="217"/>
                </a:lnTo>
                <a:lnTo>
                  <a:pt x="262" y="218"/>
                </a:lnTo>
                <a:lnTo>
                  <a:pt x="263" y="218"/>
                </a:lnTo>
                <a:lnTo>
                  <a:pt x="263" y="218"/>
                </a:lnTo>
                <a:lnTo>
                  <a:pt x="264" y="218"/>
                </a:lnTo>
                <a:lnTo>
                  <a:pt x="264" y="219"/>
                </a:lnTo>
                <a:lnTo>
                  <a:pt x="263" y="219"/>
                </a:lnTo>
                <a:lnTo>
                  <a:pt x="263" y="219"/>
                </a:lnTo>
                <a:lnTo>
                  <a:pt x="263" y="220"/>
                </a:lnTo>
                <a:lnTo>
                  <a:pt x="264" y="220"/>
                </a:lnTo>
                <a:lnTo>
                  <a:pt x="264" y="221"/>
                </a:lnTo>
                <a:lnTo>
                  <a:pt x="264" y="222"/>
                </a:lnTo>
                <a:lnTo>
                  <a:pt x="264" y="223"/>
                </a:lnTo>
                <a:lnTo>
                  <a:pt x="264" y="223"/>
                </a:lnTo>
                <a:lnTo>
                  <a:pt x="264" y="224"/>
                </a:lnTo>
                <a:lnTo>
                  <a:pt x="264" y="225"/>
                </a:lnTo>
                <a:lnTo>
                  <a:pt x="264" y="226"/>
                </a:lnTo>
                <a:lnTo>
                  <a:pt x="264" y="226"/>
                </a:lnTo>
                <a:lnTo>
                  <a:pt x="265" y="226"/>
                </a:lnTo>
                <a:lnTo>
                  <a:pt x="266" y="226"/>
                </a:lnTo>
                <a:lnTo>
                  <a:pt x="266" y="227"/>
                </a:lnTo>
                <a:lnTo>
                  <a:pt x="266" y="228"/>
                </a:lnTo>
                <a:lnTo>
                  <a:pt x="267" y="228"/>
                </a:lnTo>
                <a:lnTo>
                  <a:pt x="267" y="227"/>
                </a:lnTo>
                <a:lnTo>
                  <a:pt x="267" y="227"/>
                </a:lnTo>
                <a:lnTo>
                  <a:pt x="267" y="226"/>
                </a:lnTo>
                <a:lnTo>
                  <a:pt x="267" y="227"/>
                </a:lnTo>
                <a:lnTo>
                  <a:pt x="268" y="227"/>
                </a:lnTo>
                <a:lnTo>
                  <a:pt x="269" y="227"/>
                </a:lnTo>
                <a:lnTo>
                  <a:pt x="270" y="227"/>
                </a:lnTo>
                <a:lnTo>
                  <a:pt x="270" y="227"/>
                </a:lnTo>
                <a:lnTo>
                  <a:pt x="271" y="227"/>
                </a:lnTo>
                <a:lnTo>
                  <a:pt x="272" y="227"/>
                </a:lnTo>
                <a:lnTo>
                  <a:pt x="273" y="226"/>
                </a:lnTo>
                <a:lnTo>
                  <a:pt x="273" y="227"/>
                </a:lnTo>
                <a:lnTo>
                  <a:pt x="274" y="227"/>
                </a:lnTo>
                <a:lnTo>
                  <a:pt x="274" y="226"/>
                </a:lnTo>
                <a:lnTo>
                  <a:pt x="274" y="226"/>
                </a:lnTo>
                <a:lnTo>
                  <a:pt x="274" y="226"/>
                </a:lnTo>
                <a:lnTo>
                  <a:pt x="275" y="225"/>
                </a:lnTo>
                <a:lnTo>
                  <a:pt x="276" y="225"/>
                </a:lnTo>
                <a:lnTo>
                  <a:pt x="276" y="226"/>
                </a:lnTo>
                <a:lnTo>
                  <a:pt x="277" y="226"/>
                </a:lnTo>
                <a:lnTo>
                  <a:pt x="276" y="226"/>
                </a:lnTo>
                <a:lnTo>
                  <a:pt x="276" y="226"/>
                </a:lnTo>
                <a:lnTo>
                  <a:pt x="276" y="226"/>
                </a:lnTo>
                <a:lnTo>
                  <a:pt x="276" y="226"/>
                </a:lnTo>
                <a:lnTo>
                  <a:pt x="276" y="227"/>
                </a:lnTo>
                <a:lnTo>
                  <a:pt x="276" y="228"/>
                </a:lnTo>
                <a:lnTo>
                  <a:pt x="276" y="229"/>
                </a:lnTo>
                <a:lnTo>
                  <a:pt x="276" y="230"/>
                </a:lnTo>
                <a:lnTo>
                  <a:pt x="277" y="230"/>
                </a:lnTo>
                <a:lnTo>
                  <a:pt x="277" y="230"/>
                </a:lnTo>
                <a:lnTo>
                  <a:pt x="278" y="230"/>
                </a:lnTo>
                <a:lnTo>
                  <a:pt x="278" y="231"/>
                </a:lnTo>
                <a:lnTo>
                  <a:pt x="278" y="232"/>
                </a:lnTo>
                <a:lnTo>
                  <a:pt x="279" y="232"/>
                </a:lnTo>
                <a:lnTo>
                  <a:pt x="279" y="233"/>
                </a:lnTo>
                <a:lnTo>
                  <a:pt x="280" y="233"/>
                </a:lnTo>
                <a:lnTo>
                  <a:pt x="281" y="233"/>
                </a:lnTo>
                <a:lnTo>
                  <a:pt x="281" y="233"/>
                </a:lnTo>
                <a:lnTo>
                  <a:pt x="281" y="233"/>
                </a:lnTo>
                <a:lnTo>
                  <a:pt x="281" y="233"/>
                </a:lnTo>
                <a:lnTo>
                  <a:pt x="282" y="233"/>
                </a:lnTo>
                <a:lnTo>
                  <a:pt x="283" y="233"/>
                </a:lnTo>
                <a:lnTo>
                  <a:pt x="284" y="233"/>
                </a:lnTo>
                <a:lnTo>
                  <a:pt x="285" y="233"/>
                </a:lnTo>
                <a:lnTo>
                  <a:pt x="285" y="234"/>
                </a:lnTo>
                <a:lnTo>
                  <a:pt x="285" y="235"/>
                </a:lnTo>
                <a:lnTo>
                  <a:pt x="285" y="236"/>
                </a:lnTo>
                <a:lnTo>
                  <a:pt x="285" y="236"/>
                </a:lnTo>
                <a:lnTo>
                  <a:pt x="285" y="236"/>
                </a:lnTo>
                <a:lnTo>
                  <a:pt x="285" y="236"/>
                </a:lnTo>
                <a:lnTo>
                  <a:pt x="286" y="236"/>
                </a:lnTo>
                <a:lnTo>
                  <a:pt x="286" y="236"/>
                </a:lnTo>
                <a:lnTo>
                  <a:pt x="287" y="236"/>
                </a:lnTo>
                <a:lnTo>
                  <a:pt x="287" y="236"/>
                </a:lnTo>
                <a:lnTo>
                  <a:pt x="287" y="237"/>
                </a:lnTo>
                <a:lnTo>
                  <a:pt x="287" y="238"/>
                </a:lnTo>
                <a:lnTo>
                  <a:pt x="287" y="239"/>
                </a:lnTo>
                <a:lnTo>
                  <a:pt x="287" y="240"/>
                </a:lnTo>
                <a:lnTo>
                  <a:pt x="288" y="240"/>
                </a:lnTo>
                <a:lnTo>
                  <a:pt x="288" y="240"/>
                </a:lnTo>
                <a:lnTo>
                  <a:pt x="288" y="241"/>
                </a:lnTo>
                <a:lnTo>
                  <a:pt x="288" y="242"/>
                </a:lnTo>
                <a:lnTo>
                  <a:pt x="288" y="242"/>
                </a:lnTo>
                <a:lnTo>
                  <a:pt x="288" y="243"/>
                </a:lnTo>
                <a:lnTo>
                  <a:pt x="289" y="243"/>
                </a:lnTo>
                <a:lnTo>
                  <a:pt x="289" y="243"/>
                </a:lnTo>
                <a:lnTo>
                  <a:pt x="289" y="244"/>
                </a:lnTo>
                <a:lnTo>
                  <a:pt x="290" y="244"/>
                </a:lnTo>
                <a:lnTo>
                  <a:pt x="290" y="245"/>
                </a:lnTo>
                <a:lnTo>
                  <a:pt x="291" y="245"/>
                </a:lnTo>
                <a:lnTo>
                  <a:pt x="292" y="246"/>
                </a:lnTo>
                <a:lnTo>
                  <a:pt x="292" y="245"/>
                </a:lnTo>
                <a:lnTo>
                  <a:pt x="293" y="245"/>
                </a:lnTo>
                <a:lnTo>
                  <a:pt x="293" y="246"/>
                </a:lnTo>
                <a:lnTo>
                  <a:pt x="294" y="246"/>
                </a:lnTo>
                <a:lnTo>
                  <a:pt x="294" y="247"/>
                </a:lnTo>
                <a:lnTo>
                  <a:pt x="293" y="247"/>
                </a:lnTo>
                <a:lnTo>
                  <a:pt x="294" y="247"/>
                </a:lnTo>
                <a:lnTo>
                  <a:pt x="295" y="247"/>
                </a:lnTo>
                <a:lnTo>
                  <a:pt x="295" y="248"/>
                </a:lnTo>
                <a:lnTo>
                  <a:pt x="295" y="249"/>
                </a:lnTo>
                <a:lnTo>
                  <a:pt x="295" y="250"/>
                </a:lnTo>
                <a:lnTo>
                  <a:pt x="295" y="250"/>
                </a:lnTo>
                <a:lnTo>
                  <a:pt x="294" y="250"/>
                </a:lnTo>
                <a:lnTo>
                  <a:pt x="294" y="251"/>
                </a:lnTo>
                <a:lnTo>
                  <a:pt x="294" y="252"/>
                </a:lnTo>
                <a:lnTo>
                  <a:pt x="295" y="252"/>
                </a:lnTo>
                <a:lnTo>
                  <a:pt x="295" y="253"/>
                </a:lnTo>
                <a:lnTo>
                  <a:pt x="295" y="254"/>
                </a:lnTo>
                <a:lnTo>
                  <a:pt x="295" y="254"/>
                </a:lnTo>
                <a:lnTo>
                  <a:pt x="295" y="254"/>
                </a:lnTo>
                <a:lnTo>
                  <a:pt x="295" y="255"/>
                </a:lnTo>
                <a:lnTo>
                  <a:pt x="295" y="256"/>
                </a:lnTo>
                <a:lnTo>
                  <a:pt x="296" y="256"/>
                </a:lnTo>
                <a:lnTo>
                  <a:pt x="296" y="257"/>
                </a:lnTo>
                <a:lnTo>
                  <a:pt x="297" y="257"/>
                </a:lnTo>
                <a:lnTo>
                  <a:pt x="297" y="257"/>
                </a:lnTo>
                <a:lnTo>
                  <a:pt x="297" y="258"/>
                </a:lnTo>
                <a:lnTo>
                  <a:pt x="297" y="259"/>
                </a:lnTo>
                <a:lnTo>
                  <a:pt x="297" y="260"/>
                </a:lnTo>
                <a:lnTo>
                  <a:pt x="297" y="261"/>
                </a:lnTo>
                <a:lnTo>
                  <a:pt x="296" y="261"/>
                </a:lnTo>
                <a:lnTo>
                  <a:pt x="295" y="261"/>
                </a:lnTo>
                <a:lnTo>
                  <a:pt x="295" y="261"/>
                </a:lnTo>
                <a:lnTo>
                  <a:pt x="295" y="261"/>
                </a:lnTo>
                <a:lnTo>
                  <a:pt x="295" y="261"/>
                </a:lnTo>
                <a:lnTo>
                  <a:pt x="295" y="262"/>
                </a:lnTo>
                <a:lnTo>
                  <a:pt x="295" y="263"/>
                </a:lnTo>
                <a:lnTo>
                  <a:pt x="295" y="264"/>
                </a:lnTo>
                <a:lnTo>
                  <a:pt x="296" y="264"/>
                </a:lnTo>
                <a:lnTo>
                  <a:pt x="296" y="264"/>
                </a:lnTo>
                <a:lnTo>
                  <a:pt x="295" y="265"/>
                </a:lnTo>
                <a:lnTo>
                  <a:pt x="296" y="266"/>
                </a:lnTo>
                <a:lnTo>
                  <a:pt x="296" y="267"/>
                </a:lnTo>
                <a:lnTo>
                  <a:pt x="297" y="267"/>
                </a:lnTo>
                <a:lnTo>
                  <a:pt x="297" y="267"/>
                </a:lnTo>
                <a:lnTo>
                  <a:pt x="298" y="267"/>
                </a:lnTo>
                <a:lnTo>
                  <a:pt x="298" y="268"/>
                </a:lnTo>
                <a:lnTo>
                  <a:pt x="298" y="269"/>
                </a:lnTo>
                <a:lnTo>
                  <a:pt x="297" y="269"/>
                </a:lnTo>
                <a:lnTo>
                  <a:pt x="296" y="269"/>
                </a:lnTo>
                <a:lnTo>
                  <a:pt x="296" y="270"/>
                </a:lnTo>
                <a:lnTo>
                  <a:pt x="295" y="271"/>
                </a:lnTo>
                <a:lnTo>
                  <a:pt x="295" y="271"/>
                </a:lnTo>
                <a:lnTo>
                  <a:pt x="295" y="271"/>
                </a:lnTo>
                <a:lnTo>
                  <a:pt x="295" y="272"/>
                </a:lnTo>
                <a:lnTo>
                  <a:pt x="294" y="272"/>
                </a:lnTo>
                <a:lnTo>
                  <a:pt x="294" y="273"/>
                </a:lnTo>
                <a:lnTo>
                  <a:pt x="294" y="274"/>
                </a:lnTo>
                <a:lnTo>
                  <a:pt x="293" y="273"/>
                </a:lnTo>
                <a:lnTo>
                  <a:pt x="292" y="273"/>
                </a:lnTo>
                <a:lnTo>
                  <a:pt x="292" y="274"/>
                </a:lnTo>
                <a:lnTo>
                  <a:pt x="291" y="274"/>
                </a:lnTo>
                <a:lnTo>
                  <a:pt x="292" y="274"/>
                </a:lnTo>
                <a:lnTo>
                  <a:pt x="291" y="274"/>
                </a:lnTo>
                <a:lnTo>
                  <a:pt x="291" y="274"/>
                </a:lnTo>
                <a:lnTo>
                  <a:pt x="291" y="275"/>
                </a:lnTo>
                <a:lnTo>
                  <a:pt x="291" y="276"/>
                </a:lnTo>
                <a:lnTo>
                  <a:pt x="291" y="277"/>
                </a:lnTo>
                <a:lnTo>
                  <a:pt x="292" y="278"/>
                </a:lnTo>
                <a:lnTo>
                  <a:pt x="292" y="278"/>
                </a:lnTo>
                <a:lnTo>
                  <a:pt x="293" y="278"/>
                </a:lnTo>
                <a:lnTo>
                  <a:pt x="293" y="279"/>
                </a:lnTo>
                <a:lnTo>
                  <a:pt x="293" y="280"/>
                </a:lnTo>
                <a:lnTo>
                  <a:pt x="293" y="281"/>
                </a:lnTo>
                <a:lnTo>
                  <a:pt x="293" y="282"/>
                </a:lnTo>
                <a:lnTo>
                  <a:pt x="293" y="283"/>
                </a:lnTo>
                <a:lnTo>
                  <a:pt x="293" y="284"/>
                </a:lnTo>
                <a:lnTo>
                  <a:pt x="293" y="285"/>
                </a:lnTo>
                <a:lnTo>
                  <a:pt x="293" y="285"/>
                </a:lnTo>
                <a:lnTo>
                  <a:pt x="293" y="286"/>
                </a:lnTo>
                <a:lnTo>
                  <a:pt x="293" y="287"/>
                </a:lnTo>
                <a:lnTo>
                  <a:pt x="293" y="288"/>
                </a:lnTo>
                <a:lnTo>
                  <a:pt x="294" y="288"/>
                </a:lnTo>
                <a:lnTo>
                  <a:pt x="294" y="288"/>
                </a:lnTo>
                <a:lnTo>
                  <a:pt x="294" y="289"/>
                </a:lnTo>
                <a:lnTo>
                  <a:pt x="294" y="290"/>
                </a:lnTo>
                <a:lnTo>
                  <a:pt x="294" y="291"/>
                </a:lnTo>
                <a:lnTo>
                  <a:pt x="294" y="292"/>
                </a:lnTo>
                <a:lnTo>
                  <a:pt x="294" y="292"/>
                </a:lnTo>
                <a:lnTo>
                  <a:pt x="294" y="293"/>
                </a:lnTo>
                <a:lnTo>
                  <a:pt x="293" y="293"/>
                </a:lnTo>
                <a:lnTo>
                  <a:pt x="293" y="294"/>
                </a:lnTo>
                <a:lnTo>
                  <a:pt x="292" y="294"/>
                </a:lnTo>
                <a:lnTo>
                  <a:pt x="292" y="295"/>
                </a:lnTo>
                <a:lnTo>
                  <a:pt x="292" y="294"/>
                </a:lnTo>
                <a:lnTo>
                  <a:pt x="292" y="295"/>
                </a:lnTo>
                <a:lnTo>
                  <a:pt x="292" y="295"/>
                </a:lnTo>
                <a:lnTo>
                  <a:pt x="292" y="295"/>
                </a:lnTo>
                <a:lnTo>
                  <a:pt x="292" y="295"/>
                </a:lnTo>
                <a:lnTo>
                  <a:pt x="293" y="295"/>
                </a:lnTo>
                <a:lnTo>
                  <a:pt x="293" y="296"/>
                </a:lnTo>
                <a:lnTo>
                  <a:pt x="294" y="296"/>
                </a:lnTo>
                <a:lnTo>
                  <a:pt x="294" y="297"/>
                </a:lnTo>
                <a:lnTo>
                  <a:pt x="295" y="298"/>
                </a:lnTo>
                <a:lnTo>
                  <a:pt x="294" y="298"/>
                </a:lnTo>
                <a:lnTo>
                  <a:pt x="294" y="298"/>
                </a:lnTo>
                <a:lnTo>
                  <a:pt x="293" y="298"/>
                </a:lnTo>
                <a:lnTo>
                  <a:pt x="293" y="299"/>
                </a:lnTo>
                <a:lnTo>
                  <a:pt x="293" y="300"/>
                </a:lnTo>
                <a:lnTo>
                  <a:pt x="293" y="301"/>
                </a:lnTo>
                <a:lnTo>
                  <a:pt x="294" y="301"/>
                </a:lnTo>
                <a:lnTo>
                  <a:pt x="295" y="301"/>
                </a:lnTo>
                <a:lnTo>
                  <a:pt x="295" y="302"/>
                </a:lnTo>
                <a:lnTo>
                  <a:pt x="295" y="302"/>
                </a:lnTo>
                <a:lnTo>
                  <a:pt x="294" y="304"/>
                </a:lnTo>
                <a:lnTo>
                  <a:pt x="294" y="305"/>
                </a:lnTo>
                <a:lnTo>
                  <a:pt x="294" y="305"/>
                </a:lnTo>
                <a:lnTo>
                  <a:pt x="293" y="305"/>
                </a:lnTo>
                <a:lnTo>
                  <a:pt x="293" y="306"/>
                </a:lnTo>
                <a:lnTo>
                  <a:pt x="292" y="306"/>
                </a:lnTo>
                <a:lnTo>
                  <a:pt x="292" y="307"/>
                </a:lnTo>
                <a:lnTo>
                  <a:pt x="293" y="307"/>
                </a:lnTo>
                <a:lnTo>
                  <a:pt x="292" y="307"/>
                </a:lnTo>
                <a:lnTo>
                  <a:pt x="292" y="308"/>
                </a:lnTo>
                <a:lnTo>
                  <a:pt x="293" y="308"/>
                </a:lnTo>
                <a:lnTo>
                  <a:pt x="292" y="309"/>
                </a:lnTo>
                <a:lnTo>
                  <a:pt x="293" y="309"/>
                </a:lnTo>
                <a:lnTo>
                  <a:pt x="293" y="309"/>
                </a:lnTo>
                <a:lnTo>
                  <a:pt x="292" y="309"/>
                </a:lnTo>
                <a:lnTo>
                  <a:pt x="293" y="309"/>
                </a:lnTo>
                <a:lnTo>
                  <a:pt x="293" y="310"/>
                </a:lnTo>
                <a:lnTo>
                  <a:pt x="294" y="310"/>
                </a:lnTo>
                <a:lnTo>
                  <a:pt x="294" y="311"/>
                </a:lnTo>
                <a:lnTo>
                  <a:pt x="295" y="311"/>
                </a:lnTo>
                <a:lnTo>
                  <a:pt x="294" y="312"/>
                </a:lnTo>
                <a:lnTo>
                  <a:pt x="295" y="312"/>
                </a:lnTo>
                <a:lnTo>
                  <a:pt x="294" y="312"/>
                </a:lnTo>
                <a:lnTo>
                  <a:pt x="294" y="312"/>
                </a:lnTo>
                <a:lnTo>
                  <a:pt x="293" y="313"/>
                </a:lnTo>
                <a:lnTo>
                  <a:pt x="293" y="312"/>
                </a:lnTo>
                <a:lnTo>
                  <a:pt x="293" y="313"/>
                </a:lnTo>
                <a:lnTo>
                  <a:pt x="292" y="313"/>
                </a:lnTo>
                <a:lnTo>
                  <a:pt x="292" y="314"/>
                </a:lnTo>
                <a:lnTo>
                  <a:pt x="292" y="314"/>
                </a:lnTo>
                <a:lnTo>
                  <a:pt x="291" y="315"/>
                </a:lnTo>
                <a:lnTo>
                  <a:pt x="290" y="316"/>
                </a:lnTo>
                <a:lnTo>
                  <a:pt x="289" y="316"/>
                </a:lnTo>
                <a:lnTo>
                  <a:pt x="289" y="316"/>
                </a:lnTo>
                <a:lnTo>
                  <a:pt x="288" y="317"/>
                </a:lnTo>
                <a:lnTo>
                  <a:pt x="288" y="318"/>
                </a:lnTo>
                <a:lnTo>
                  <a:pt x="288" y="318"/>
                </a:lnTo>
                <a:lnTo>
                  <a:pt x="287" y="319"/>
                </a:lnTo>
                <a:lnTo>
                  <a:pt x="287" y="319"/>
                </a:lnTo>
                <a:lnTo>
                  <a:pt x="286" y="319"/>
                </a:lnTo>
                <a:lnTo>
                  <a:pt x="285" y="319"/>
                </a:lnTo>
                <a:lnTo>
                  <a:pt x="285" y="320"/>
                </a:lnTo>
                <a:lnTo>
                  <a:pt x="285" y="319"/>
                </a:lnTo>
                <a:lnTo>
                  <a:pt x="284" y="319"/>
                </a:lnTo>
                <a:lnTo>
                  <a:pt x="284" y="319"/>
                </a:lnTo>
                <a:lnTo>
                  <a:pt x="283" y="319"/>
                </a:lnTo>
                <a:lnTo>
                  <a:pt x="282" y="319"/>
                </a:lnTo>
                <a:lnTo>
                  <a:pt x="281" y="318"/>
                </a:lnTo>
                <a:lnTo>
                  <a:pt x="281" y="317"/>
                </a:lnTo>
                <a:lnTo>
                  <a:pt x="281" y="317"/>
                </a:lnTo>
                <a:lnTo>
                  <a:pt x="280" y="318"/>
                </a:lnTo>
                <a:lnTo>
                  <a:pt x="281" y="318"/>
                </a:lnTo>
                <a:lnTo>
                  <a:pt x="281" y="319"/>
                </a:lnTo>
                <a:lnTo>
                  <a:pt x="281" y="319"/>
                </a:lnTo>
                <a:lnTo>
                  <a:pt x="280" y="319"/>
                </a:lnTo>
                <a:lnTo>
                  <a:pt x="279" y="319"/>
                </a:lnTo>
                <a:lnTo>
                  <a:pt x="279" y="319"/>
                </a:lnTo>
                <a:lnTo>
                  <a:pt x="278" y="319"/>
                </a:lnTo>
                <a:lnTo>
                  <a:pt x="277" y="319"/>
                </a:lnTo>
                <a:lnTo>
                  <a:pt x="277" y="319"/>
                </a:lnTo>
                <a:lnTo>
                  <a:pt x="277" y="319"/>
                </a:lnTo>
                <a:lnTo>
                  <a:pt x="277" y="320"/>
                </a:lnTo>
                <a:lnTo>
                  <a:pt x="277" y="321"/>
                </a:lnTo>
                <a:lnTo>
                  <a:pt x="277" y="322"/>
                </a:lnTo>
                <a:lnTo>
                  <a:pt x="277" y="322"/>
                </a:lnTo>
                <a:lnTo>
                  <a:pt x="277" y="323"/>
                </a:lnTo>
                <a:lnTo>
                  <a:pt x="277" y="323"/>
                </a:lnTo>
                <a:lnTo>
                  <a:pt x="276" y="323"/>
                </a:lnTo>
                <a:lnTo>
                  <a:pt x="275" y="323"/>
                </a:lnTo>
                <a:lnTo>
                  <a:pt x="275" y="324"/>
                </a:lnTo>
                <a:lnTo>
                  <a:pt x="274" y="324"/>
                </a:lnTo>
                <a:lnTo>
                  <a:pt x="274" y="325"/>
                </a:lnTo>
                <a:lnTo>
                  <a:pt x="274" y="326"/>
                </a:lnTo>
                <a:lnTo>
                  <a:pt x="275" y="326"/>
                </a:lnTo>
                <a:lnTo>
                  <a:pt x="275" y="326"/>
                </a:lnTo>
                <a:lnTo>
                  <a:pt x="276" y="326"/>
                </a:lnTo>
                <a:lnTo>
                  <a:pt x="276" y="326"/>
                </a:lnTo>
                <a:lnTo>
                  <a:pt x="277" y="326"/>
                </a:lnTo>
                <a:lnTo>
                  <a:pt x="277" y="326"/>
                </a:lnTo>
                <a:lnTo>
                  <a:pt x="277" y="326"/>
                </a:lnTo>
                <a:lnTo>
                  <a:pt x="278" y="326"/>
                </a:lnTo>
                <a:lnTo>
                  <a:pt x="279" y="326"/>
                </a:lnTo>
                <a:lnTo>
                  <a:pt x="280" y="326"/>
                </a:lnTo>
                <a:lnTo>
                  <a:pt x="281" y="326"/>
                </a:lnTo>
                <a:lnTo>
                  <a:pt x="281" y="326"/>
                </a:lnTo>
                <a:lnTo>
                  <a:pt x="282" y="326"/>
                </a:lnTo>
                <a:lnTo>
                  <a:pt x="283" y="326"/>
                </a:lnTo>
                <a:lnTo>
                  <a:pt x="283" y="326"/>
                </a:lnTo>
                <a:lnTo>
                  <a:pt x="284" y="326"/>
                </a:lnTo>
                <a:lnTo>
                  <a:pt x="285" y="326"/>
                </a:lnTo>
                <a:lnTo>
                  <a:pt x="285" y="327"/>
                </a:lnTo>
                <a:lnTo>
                  <a:pt x="285" y="328"/>
                </a:lnTo>
                <a:lnTo>
                  <a:pt x="285" y="329"/>
                </a:lnTo>
                <a:lnTo>
                  <a:pt x="285" y="329"/>
                </a:lnTo>
                <a:lnTo>
                  <a:pt x="286" y="329"/>
                </a:lnTo>
                <a:lnTo>
                  <a:pt x="286" y="330"/>
                </a:lnTo>
                <a:lnTo>
                  <a:pt x="287" y="330"/>
                </a:lnTo>
                <a:lnTo>
                  <a:pt x="287" y="331"/>
                </a:lnTo>
                <a:lnTo>
                  <a:pt x="287" y="332"/>
                </a:lnTo>
                <a:lnTo>
                  <a:pt x="288" y="332"/>
                </a:lnTo>
                <a:lnTo>
                  <a:pt x="288" y="332"/>
                </a:lnTo>
                <a:lnTo>
                  <a:pt x="289" y="332"/>
                </a:lnTo>
                <a:lnTo>
                  <a:pt x="289" y="333"/>
                </a:lnTo>
                <a:lnTo>
                  <a:pt x="290" y="333"/>
                </a:lnTo>
                <a:lnTo>
                  <a:pt x="290" y="333"/>
                </a:lnTo>
                <a:lnTo>
                  <a:pt x="290" y="334"/>
                </a:lnTo>
                <a:lnTo>
                  <a:pt x="290" y="335"/>
                </a:lnTo>
                <a:lnTo>
                  <a:pt x="290" y="336"/>
                </a:lnTo>
                <a:lnTo>
                  <a:pt x="290" y="336"/>
                </a:lnTo>
                <a:lnTo>
                  <a:pt x="291" y="336"/>
                </a:lnTo>
                <a:lnTo>
                  <a:pt x="291" y="337"/>
                </a:lnTo>
                <a:lnTo>
                  <a:pt x="291" y="338"/>
                </a:lnTo>
                <a:lnTo>
                  <a:pt x="292" y="338"/>
                </a:lnTo>
                <a:lnTo>
                  <a:pt x="292" y="338"/>
                </a:lnTo>
                <a:lnTo>
                  <a:pt x="293" y="339"/>
                </a:lnTo>
                <a:lnTo>
                  <a:pt x="292" y="339"/>
                </a:lnTo>
                <a:lnTo>
                  <a:pt x="293" y="339"/>
                </a:lnTo>
                <a:lnTo>
                  <a:pt x="294" y="339"/>
                </a:lnTo>
                <a:lnTo>
                  <a:pt x="294" y="340"/>
                </a:lnTo>
                <a:lnTo>
                  <a:pt x="295" y="340"/>
                </a:lnTo>
                <a:lnTo>
                  <a:pt x="295" y="340"/>
                </a:lnTo>
                <a:lnTo>
                  <a:pt x="295" y="340"/>
                </a:lnTo>
                <a:lnTo>
                  <a:pt x="296" y="340"/>
                </a:lnTo>
                <a:lnTo>
                  <a:pt x="296" y="341"/>
                </a:lnTo>
                <a:lnTo>
                  <a:pt x="297" y="341"/>
                </a:lnTo>
                <a:lnTo>
                  <a:pt x="297" y="342"/>
                </a:lnTo>
                <a:lnTo>
                  <a:pt x="298" y="342"/>
                </a:lnTo>
                <a:lnTo>
                  <a:pt x="298" y="343"/>
                </a:lnTo>
                <a:lnTo>
                  <a:pt x="298" y="343"/>
                </a:lnTo>
                <a:lnTo>
                  <a:pt x="299" y="344"/>
                </a:lnTo>
                <a:lnTo>
                  <a:pt x="299" y="345"/>
                </a:lnTo>
                <a:lnTo>
                  <a:pt x="299" y="345"/>
                </a:lnTo>
                <a:lnTo>
                  <a:pt x="300" y="345"/>
                </a:lnTo>
                <a:lnTo>
                  <a:pt x="301" y="346"/>
                </a:lnTo>
                <a:lnTo>
                  <a:pt x="302" y="346"/>
                </a:lnTo>
                <a:lnTo>
                  <a:pt x="302" y="347"/>
                </a:lnTo>
                <a:lnTo>
                  <a:pt x="302" y="347"/>
                </a:lnTo>
                <a:lnTo>
                  <a:pt x="303" y="348"/>
                </a:lnTo>
                <a:lnTo>
                  <a:pt x="304" y="348"/>
                </a:lnTo>
                <a:lnTo>
                  <a:pt x="305" y="348"/>
                </a:lnTo>
                <a:lnTo>
                  <a:pt x="305" y="349"/>
                </a:lnTo>
                <a:lnTo>
                  <a:pt x="306" y="349"/>
                </a:lnTo>
                <a:lnTo>
                  <a:pt x="306" y="350"/>
                </a:lnTo>
                <a:lnTo>
                  <a:pt x="306" y="350"/>
                </a:lnTo>
                <a:lnTo>
                  <a:pt x="306" y="350"/>
                </a:lnTo>
                <a:lnTo>
                  <a:pt x="307" y="350"/>
                </a:lnTo>
                <a:lnTo>
                  <a:pt x="308" y="351"/>
                </a:lnTo>
                <a:lnTo>
                  <a:pt x="309" y="351"/>
                </a:lnTo>
                <a:lnTo>
                  <a:pt x="309" y="352"/>
                </a:lnTo>
                <a:lnTo>
                  <a:pt x="309" y="353"/>
                </a:lnTo>
                <a:lnTo>
                  <a:pt x="308" y="353"/>
                </a:lnTo>
                <a:lnTo>
                  <a:pt x="308" y="354"/>
                </a:lnTo>
                <a:lnTo>
                  <a:pt x="308" y="355"/>
                </a:lnTo>
                <a:lnTo>
                  <a:pt x="308" y="356"/>
                </a:lnTo>
                <a:lnTo>
                  <a:pt x="307" y="356"/>
                </a:lnTo>
                <a:lnTo>
                  <a:pt x="307" y="357"/>
                </a:lnTo>
                <a:lnTo>
                  <a:pt x="306" y="357"/>
                </a:lnTo>
                <a:lnTo>
                  <a:pt x="306" y="357"/>
                </a:lnTo>
                <a:lnTo>
                  <a:pt x="306" y="358"/>
                </a:lnTo>
                <a:lnTo>
                  <a:pt x="305" y="359"/>
                </a:lnTo>
                <a:lnTo>
                  <a:pt x="305" y="360"/>
                </a:lnTo>
                <a:lnTo>
                  <a:pt x="305" y="360"/>
                </a:lnTo>
                <a:lnTo>
                  <a:pt x="305" y="361"/>
                </a:lnTo>
                <a:lnTo>
                  <a:pt x="305" y="362"/>
                </a:lnTo>
                <a:lnTo>
                  <a:pt x="305" y="363"/>
                </a:lnTo>
                <a:lnTo>
                  <a:pt x="304" y="363"/>
                </a:lnTo>
                <a:lnTo>
                  <a:pt x="305" y="364"/>
                </a:lnTo>
                <a:lnTo>
                  <a:pt x="305" y="365"/>
                </a:lnTo>
                <a:lnTo>
                  <a:pt x="305" y="366"/>
                </a:lnTo>
                <a:lnTo>
                  <a:pt x="305" y="367"/>
                </a:lnTo>
                <a:lnTo>
                  <a:pt x="304" y="367"/>
                </a:lnTo>
                <a:lnTo>
                  <a:pt x="304" y="369"/>
                </a:lnTo>
                <a:lnTo>
                  <a:pt x="304" y="370"/>
                </a:lnTo>
                <a:lnTo>
                  <a:pt x="304" y="371"/>
                </a:lnTo>
                <a:lnTo>
                  <a:pt x="304" y="371"/>
                </a:lnTo>
                <a:lnTo>
                  <a:pt x="305" y="372"/>
                </a:lnTo>
                <a:lnTo>
                  <a:pt x="305" y="373"/>
                </a:lnTo>
                <a:lnTo>
                  <a:pt x="306" y="374"/>
                </a:lnTo>
                <a:lnTo>
                  <a:pt x="306" y="374"/>
                </a:lnTo>
                <a:lnTo>
                  <a:pt x="306" y="375"/>
                </a:lnTo>
                <a:lnTo>
                  <a:pt x="306" y="376"/>
                </a:lnTo>
                <a:lnTo>
                  <a:pt x="305" y="377"/>
                </a:lnTo>
                <a:lnTo>
                  <a:pt x="305" y="378"/>
                </a:lnTo>
                <a:lnTo>
                  <a:pt x="305" y="378"/>
                </a:lnTo>
                <a:lnTo>
                  <a:pt x="306" y="379"/>
                </a:lnTo>
                <a:lnTo>
                  <a:pt x="306" y="380"/>
                </a:lnTo>
                <a:lnTo>
                  <a:pt x="305" y="380"/>
                </a:lnTo>
                <a:lnTo>
                  <a:pt x="305" y="381"/>
                </a:lnTo>
                <a:lnTo>
                  <a:pt x="305" y="381"/>
                </a:lnTo>
                <a:lnTo>
                  <a:pt x="305" y="382"/>
                </a:lnTo>
                <a:lnTo>
                  <a:pt x="305" y="383"/>
                </a:lnTo>
                <a:lnTo>
                  <a:pt x="305" y="384"/>
                </a:lnTo>
                <a:lnTo>
                  <a:pt x="304" y="384"/>
                </a:lnTo>
                <a:lnTo>
                  <a:pt x="304" y="384"/>
                </a:lnTo>
                <a:lnTo>
                  <a:pt x="303" y="384"/>
                </a:lnTo>
                <a:lnTo>
                  <a:pt x="303" y="385"/>
                </a:lnTo>
                <a:lnTo>
                  <a:pt x="303" y="386"/>
                </a:lnTo>
                <a:lnTo>
                  <a:pt x="302" y="386"/>
                </a:lnTo>
                <a:lnTo>
                  <a:pt x="302" y="387"/>
                </a:lnTo>
                <a:lnTo>
                  <a:pt x="302" y="387"/>
                </a:lnTo>
                <a:lnTo>
                  <a:pt x="302" y="388"/>
                </a:lnTo>
                <a:lnTo>
                  <a:pt x="301" y="388"/>
                </a:lnTo>
                <a:lnTo>
                  <a:pt x="300" y="388"/>
                </a:lnTo>
                <a:lnTo>
                  <a:pt x="299" y="388"/>
                </a:lnTo>
                <a:lnTo>
                  <a:pt x="299" y="389"/>
                </a:lnTo>
                <a:lnTo>
                  <a:pt x="299" y="389"/>
                </a:lnTo>
                <a:lnTo>
                  <a:pt x="299" y="390"/>
                </a:lnTo>
                <a:lnTo>
                  <a:pt x="298" y="390"/>
                </a:lnTo>
                <a:lnTo>
                  <a:pt x="298" y="391"/>
                </a:lnTo>
                <a:lnTo>
                  <a:pt x="297" y="391"/>
                </a:lnTo>
                <a:lnTo>
                  <a:pt x="296" y="391"/>
                </a:lnTo>
                <a:lnTo>
                  <a:pt x="296" y="391"/>
                </a:lnTo>
                <a:lnTo>
                  <a:pt x="295" y="391"/>
                </a:lnTo>
                <a:lnTo>
                  <a:pt x="295" y="391"/>
                </a:lnTo>
                <a:lnTo>
                  <a:pt x="294" y="391"/>
                </a:lnTo>
                <a:lnTo>
                  <a:pt x="294" y="392"/>
                </a:lnTo>
                <a:lnTo>
                  <a:pt x="293" y="393"/>
                </a:lnTo>
                <a:lnTo>
                  <a:pt x="292" y="393"/>
                </a:lnTo>
                <a:lnTo>
                  <a:pt x="292" y="393"/>
                </a:lnTo>
                <a:lnTo>
                  <a:pt x="292" y="394"/>
                </a:lnTo>
                <a:lnTo>
                  <a:pt x="291" y="394"/>
                </a:lnTo>
                <a:lnTo>
                  <a:pt x="290" y="395"/>
                </a:lnTo>
                <a:lnTo>
                  <a:pt x="289" y="395"/>
                </a:lnTo>
                <a:lnTo>
                  <a:pt x="289" y="395"/>
                </a:lnTo>
                <a:lnTo>
                  <a:pt x="290" y="396"/>
                </a:lnTo>
                <a:lnTo>
                  <a:pt x="290" y="397"/>
                </a:lnTo>
                <a:lnTo>
                  <a:pt x="291" y="397"/>
                </a:lnTo>
                <a:lnTo>
                  <a:pt x="291" y="398"/>
                </a:lnTo>
                <a:lnTo>
                  <a:pt x="291" y="398"/>
                </a:lnTo>
                <a:lnTo>
                  <a:pt x="291" y="399"/>
                </a:lnTo>
                <a:lnTo>
                  <a:pt x="291" y="400"/>
                </a:lnTo>
                <a:lnTo>
                  <a:pt x="292" y="401"/>
                </a:lnTo>
                <a:lnTo>
                  <a:pt x="292" y="402"/>
                </a:lnTo>
                <a:lnTo>
                  <a:pt x="293" y="402"/>
                </a:lnTo>
                <a:lnTo>
                  <a:pt x="293" y="403"/>
                </a:lnTo>
                <a:lnTo>
                  <a:pt x="292" y="403"/>
                </a:lnTo>
                <a:lnTo>
                  <a:pt x="292" y="405"/>
                </a:lnTo>
                <a:lnTo>
                  <a:pt x="292" y="405"/>
                </a:lnTo>
                <a:lnTo>
                  <a:pt x="292" y="406"/>
                </a:lnTo>
                <a:lnTo>
                  <a:pt x="292" y="407"/>
                </a:lnTo>
                <a:lnTo>
                  <a:pt x="292" y="408"/>
                </a:lnTo>
                <a:lnTo>
                  <a:pt x="292" y="409"/>
                </a:lnTo>
                <a:lnTo>
                  <a:pt x="292" y="409"/>
                </a:lnTo>
                <a:lnTo>
                  <a:pt x="292" y="410"/>
                </a:lnTo>
                <a:lnTo>
                  <a:pt x="291" y="410"/>
                </a:lnTo>
                <a:lnTo>
                  <a:pt x="290" y="411"/>
                </a:lnTo>
                <a:lnTo>
                  <a:pt x="290" y="412"/>
                </a:lnTo>
                <a:lnTo>
                  <a:pt x="290" y="412"/>
                </a:lnTo>
                <a:lnTo>
                  <a:pt x="290" y="413"/>
                </a:lnTo>
                <a:lnTo>
                  <a:pt x="290" y="414"/>
                </a:lnTo>
                <a:lnTo>
                  <a:pt x="290" y="415"/>
                </a:lnTo>
                <a:lnTo>
                  <a:pt x="290" y="415"/>
                </a:lnTo>
                <a:lnTo>
                  <a:pt x="290" y="416"/>
                </a:lnTo>
                <a:lnTo>
                  <a:pt x="290" y="417"/>
                </a:lnTo>
                <a:lnTo>
                  <a:pt x="290" y="419"/>
                </a:lnTo>
                <a:lnTo>
                  <a:pt x="290" y="419"/>
                </a:lnTo>
                <a:lnTo>
                  <a:pt x="290" y="420"/>
                </a:lnTo>
                <a:lnTo>
                  <a:pt x="291" y="421"/>
                </a:lnTo>
                <a:lnTo>
                  <a:pt x="292" y="421"/>
                </a:lnTo>
                <a:lnTo>
                  <a:pt x="292" y="421"/>
                </a:lnTo>
                <a:lnTo>
                  <a:pt x="293" y="421"/>
                </a:lnTo>
                <a:lnTo>
                  <a:pt x="293" y="422"/>
                </a:lnTo>
                <a:lnTo>
                  <a:pt x="294" y="422"/>
                </a:lnTo>
                <a:lnTo>
                  <a:pt x="295" y="422"/>
                </a:lnTo>
                <a:lnTo>
                  <a:pt x="295" y="423"/>
                </a:lnTo>
                <a:lnTo>
                  <a:pt x="295" y="424"/>
                </a:lnTo>
                <a:lnTo>
                  <a:pt x="296" y="424"/>
                </a:lnTo>
                <a:lnTo>
                  <a:pt x="297" y="424"/>
                </a:lnTo>
                <a:lnTo>
                  <a:pt x="298" y="425"/>
                </a:lnTo>
                <a:lnTo>
                  <a:pt x="299" y="425"/>
                </a:lnTo>
                <a:lnTo>
                  <a:pt x="299" y="425"/>
                </a:lnTo>
                <a:lnTo>
                  <a:pt x="300" y="425"/>
                </a:lnTo>
                <a:lnTo>
                  <a:pt x="301" y="426"/>
                </a:lnTo>
                <a:lnTo>
                  <a:pt x="302" y="426"/>
                </a:lnTo>
                <a:lnTo>
                  <a:pt x="302" y="426"/>
                </a:lnTo>
                <a:lnTo>
                  <a:pt x="303" y="426"/>
                </a:lnTo>
                <a:lnTo>
                  <a:pt x="304" y="426"/>
                </a:lnTo>
                <a:lnTo>
                  <a:pt x="305" y="427"/>
                </a:lnTo>
                <a:lnTo>
                  <a:pt x="305" y="428"/>
                </a:lnTo>
                <a:lnTo>
                  <a:pt x="306" y="429"/>
                </a:lnTo>
                <a:lnTo>
                  <a:pt x="306" y="429"/>
                </a:lnTo>
                <a:lnTo>
                  <a:pt x="306" y="429"/>
                </a:lnTo>
                <a:lnTo>
                  <a:pt x="306" y="430"/>
                </a:lnTo>
                <a:lnTo>
                  <a:pt x="306" y="431"/>
                </a:lnTo>
                <a:lnTo>
                  <a:pt x="306" y="433"/>
                </a:lnTo>
                <a:lnTo>
                  <a:pt x="306" y="433"/>
                </a:lnTo>
                <a:lnTo>
                  <a:pt x="306" y="434"/>
                </a:lnTo>
                <a:lnTo>
                  <a:pt x="307" y="434"/>
                </a:lnTo>
                <a:lnTo>
                  <a:pt x="307" y="435"/>
                </a:lnTo>
                <a:lnTo>
                  <a:pt x="308" y="436"/>
                </a:lnTo>
                <a:lnTo>
                  <a:pt x="308" y="436"/>
                </a:lnTo>
                <a:lnTo>
                  <a:pt x="308" y="437"/>
                </a:lnTo>
                <a:lnTo>
                  <a:pt x="309" y="437"/>
                </a:lnTo>
                <a:lnTo>
                  <a:pt x="309" y="438"/>
                </a:lnTo>
                <a:lnTo>
                  <a:pt x="309" y="439"/>
                </a:lnTo>
                <a:lnTo>
                  <a:pt x="310" y="440"/>
                </a:lnTo>
                <a:lnTo>
                  <a:pt x="311" y="440"/>
                </a:lnTo>
                <a:lnTo>
                  <a:pt x="311" y="441"/>
                </a:lnTo>
                <a:lnTo>
                  <a:pt x="312" y="442"/>
                </a:lnTo>
                <a:lnTo>
                  <a:pt x="312" y="443"/>
                </a:lnTo>
                <a:lnTo>
                  <a:pt x="313" y="443"/>
                </a:lnTo>
                <a:lnTo>
                  <a:pt x="313" y="445"/>
                </a:lnTo>
                <a:lnTo>
                  <a:pt x="313" y="446"/>
                </a:lnTo>
                <a:lnTo>
                  <a:pt x="313" y="446"/>
                </a:lnTo>
                <a:lnTo>
                  <a:pt x="314" y="446"/>
                </a:lnTo>
                <a:lnTo>
                  <a:pt x="313" y="448"/>
                </a:lnTo>
                <a:lnTo>
                  <a:pt x="313" y="449"/>
                </a:lnTo>
                <a:lnTo>
                  <a:pt x="313" y="450"/>
                </a:lnTo>
                <a:lnTo>
                  <a:pt x="313" y="450"/>
                </a:lnTo>
                <a:lnTo>
                  <a:pt x="313" y="451"/>
                </a:lnTo>
                <a:lnTo>
                  <a:pt x="313" y="452"/>
                </a:lnTo>
                <a:lnTo>
                  <a:pt x="313" y="453"/>
                </a:lnTo>
                <a:lnTo>
                  <a:pt x="313" y="453"/>
                </a:lnTo>
                <a:lnTo>
                  <a:pt x="313" y="454"/>
                </a:lnTo>
                <a:lnTo>
                  <a:pt x="313" y="455"/>
                </a:lnTo>
                <a:lnTo>
                  <a:pt x="313" y="456"/>
                </a:lnTo>
                <a:lnTo>
                  <a:pt x="313" y="457"/>
                </a:lnTo>
                <a:lnTo>
                  <a:pt x="313" y="457"/>
                </a:lnTo>
                <a:lnTo>
                  <a:pt x="314" y="458"/>
                </a:lnTo>
                <a:lnTo>
                  <a:pt x="314" y="459"/>
                </a:lnTo>
                <a:lnTo>
                  <a:pt x="315" y="459"/>
                </a:lnTo>
                <a:lnTo>
                  <a:pt x="316" y="460"/>
                </a:lnTo>
                <a:lnTo>
                  <a:pt x="316" y="460"/>
                </a:lnTo>
                <a:lnTo>
                  <a:pt x="317" y="461"/>
                </a:lnTo>
                <a:lnTo>
                  <a:pt x="318" y="461"/>
                </a:lnTo>
                <a:lnTo>
                  <a:pt x="319" y="461"/>
                </a:lnTo>
                <a:lnTo>
                  <a:pt x="320" y="461"/>
                </a:lnTo>
                <a:lnTo>
                  <a:pt x="320" y="462"/>
                </a:lnTo>
                <a:lnTo>
                  <a:pt x="321" y="462"/>
                </a:lnTo>
                <a:lnTo>
                  <a:pt x="321" y="463"/>
                </a:lnTo>
                <a:lnTo>
                  <a:pt x="322" y="464"/>
                </a:lnTo>
                <a:lnTo>
                  <a:pt x="323" y="464"/>
                </a:lnTo>
                <a:lnTo>
                  <a:pt x="323" y="464"/>
                </a:lnTo>
                <a:lnTo>
                  <a:pt x="323" y="465"/>
                </a:lnTo>
                <a:lnTo>
                  <a:pt x="324" y="465"/>
                </a:lnTo>
                <a:lnTo>
                  <a:pt x="325" y="465"/>
                </a:lnTo>
                <a:lnTo>
                  <a:pt x="326" y="466"/>
                </a:lnTo>
                <a:lnTo>
                  <a:pt x="327" y="467"/>
                </a:lnTo>
                <a:lnTo>
                  <a:pt x="327" y="467"/>
                </a:lnTo>
                <a:lnTo>
                  <a:pt x="327" y="468"/>
                </a:lnTo>
                <a:lnTo>
                  <a:pt x="327" y="469"/>
                </a:lnTo>
                <a:lnTo>
                  <a:pt x="328" y="470"/>
                </a:lnTo>
                <a:lnTo>
                  <a:pt x="329" y="471"/>
                </a:lnTo>
                <a:lnTo>
                  <a:pt x="330" y="471"/>
                </a:lnTo>
                <a:lnTo>
                  <a:pt x="330" y="472"/>
                </a:lnTo>
                <a:lnTo>
                  <a:pt x="330" y="473"/>
                </a:lnTo>
                <a:lnTo>
                  <a:pt x="330" y="474"/>
                </a:lnTo>
                <a:lnTo>
                  <a:pt x="330" y="474"/>
                </a:lnTo>
                <a:lnTo>
                  <a:pt x="330" y="475"/>
                </a:lnTo>
                <a:lnTo>
                  <a:pt x="330" y="476"/>
                </a:lnTo>
                <a:lnTo>
                  <a:pt x="330" y="477"/>
                </a:lnTo>
                <a:lnTo>
                  <a:pt x="330" y="477"/>
                </a:lnTo>
                <a:lnTo>
                  <a:pt x="330" y="478"/>
                </a:lnTo>
                <a:lnTo>
                  <a:pt x="331" y="478"/>
                </a:lnTo>
                <a:lnTo>
                  <a:pt x="331" y="479"/>
                </a:lnTo>
                <a:lnTo>
                  <a:pt x="332" y="478"/>
                </a:lnTo>
                <a:lnTo>
                  <a:pt x="333" y="478"/>
                </a:lnTo>
                <a:lnTo>
                  <a:pt x="333" y="477"/>
                </a:lnTo>
                <a:lnTo>
                  <a:pt x="334" y="477"/>
                </a:lnTo>
                <a:lnTo>
                  <a:pt x="334" y="478"/>
                </a:lnTo>
                <a:lnTo>
                  <a:pt x="334" y="478"/>
                </a:lnTo>
                <a:lnTo>
                  <a:pt x="335" y="478"/>
                </a:lnTo>
                <a:lnTo>
                  <a:pt x="336" y="478"/>
                </a:lnTo>
                <a:lnTo>
                  <a:pt x="337" y="478"/>
                </a:lnTo>
                <a:lnTo>
                  <a:pt x="337" y="478"/>
                </a:lnTo>
                <a:lnTo>
                  <a:pt x="338" y="478"/>
                </a:lnTo>
                <a:lnTo>
                  <a:pt x="338" y="479"/>
                </a:lnTo>
                <a:lnTo>
                  <a:pt x="340" y="479"/>
                </a:lnTo>
                <a:lnTo>
                  <a:pt x="341" y="479"/>
                </a:lnTo>
                <a:lnTo>
                  <a:pt x="341" y="479"/>
                </a:lnTo>
                <a:lnTo>
                  <a:pt x="342" y="479"/>
                </a:lnTo>
                <a:lnTo>
                  <a:pt x="343" y="479"/>
                </a:lnTo>
                <a:lnTo>
                  <a:pt x="344" y="479"/>
                </a:lnTo>
                <a:lnTo>
                  <a:pt x="345" y="479"/>
                </a:lnTo>
                <a:lnTo>
                  <a:pt x="346" y="479"/>
                </a:lnTo>
                <a:lnTo>
                  <a:pt x="347" y="479"/>
                </a:lnTo>
                <a:lnTo>
                  <a:pt x="347" y="480"/>
                </a:lnTo>
                <a:lnTo>
                  <a:pt x="348" y="481"/>
                </a:lnTo>
                <a:lnTo>
                  <a:pt x="348" y="481"/>
                </a:lnTo>
                <a:lnTo>
                  <a:pt x="349" y="481"/>
                </a:lnTo>
                <a:lnTo>
                  <a:pt x="350" y="481"/>
                </a:lnTo>
                <a:lnTo>
                  <a:pt x="350" y="481"/>
                </a:lnTo>
                <a:lnTo>
                  <a:pt x="351" y="481"/>
                </a:lnTo>
                <a:lnTo>
                  <a:pt x="351" y="480"/>
                </a:lnTo>
                <a:lnTo>
                  <a:pt x="353" y="480"/>
                </a:lnTo>
                <a:lnTo>
                  <a:pt x="354" y="479"/>
                </a:lnTo>
                <a:lnTo>
                  <a:pt x="355" y="479"/>
                </a:lnTo>
                <a:lnTo>
                  <a:pt x="355" y="480"/>
                </a:lnTo>
                <a:lnTo>
                  <a:pt x="355" y="480"/>
                </a:lnTo>
                <a:lnTo>
                  <a:pt x="355" y="481"/>
                </a:lnTo>
                <a:lnTo>
                  <a:pt x="356" y="481"/>
                </a:lnTo>
                <a:lnTo>
                  <a:pt x="357" y="481"/>
                </a:lnTo>
                <a:lnTo>
                  <a:pt x="358" y="482"/>
                </a:lnTo>
                <a:lnTo>
                  <a:pt x="358" y="481"/>
                </a:lnTo>
                <a:lnTo>
                  <a:pt x="358" y="481"/>
                </a:lnTo>
                <a:lnTo>
                  <a:pt x="359" y="481"/>
                </a:lnTo>
                <a:lnTo>
                  <a:pt x="360" y="481"/>
                </a:lnTo>
                <a:lnTo>
                  <a:pt x="362" y="481"/>
                </a:lnTo>
                <a:lnTo>
                  <a:pt x="362" y="481"/>
                </a:lnTo>
                <a:lnTo>
                  <a:pt x="363" y="481"/>
                </a:lnTo>
                <a:lnTo>
                  <a:pt x="364" y="481"/>
                </a:lnTo>
                <a:lnTo>
                  <a:pt x="365" y="481"/>
                </a:lnTo>
                <a:lnTo>
                  <a:pt x="365" y="481"/>
                </a:lnTo>
                <a:lnTo>
                  <a:pt x="366" y="481"/>
                </a:lnTo>
                <a:lnTo>
                  <a:pt x="367" y="481"/>
                </a:lnTo>
                <a:lnTo>
                  <a:pt x="368" y="481"/>
                </a:lnTo>
                <a:lnTo>
                  <a:pt x="369" y="481"/>
                </a:lnTo>
                <a:lnTo>
                  <a:pt x="370" y="480"/>
                </a:lnTo>
                <a:lnTo>
                  <a:pt x="371" y="480"/>
                </a:lnTo>
                <a:lnTo>
                  <a:pt x="372" y="480"/>
                </a:lnTo>
                <a:lnTo>
                  <a:pt x="372" y="480"/>
                </a:lnTo>
                <a:lnTo>
                  <a:pt x="374" y="479"/>
                </a:lnTo>
                <a:lnTo>
                  <a:pt x="375" y="478"/>
                </a:lnTo>
                <a:lnTo>
                  <a:pt x="376" y="478"/>
                </a:lnTo>
                <a:lnTo>
                  <a:pt x="376" y="477"/>
                </a:lnTo>
                <a:lnTo>
                  <a:pt x="376" y="477"/>
                </a:lnTo>
                <a:lnTo>
                  <a:pt x="377" y="477"/>
                </a:lnTo>
                <a:lnTo>
                  <a:pt x="378" y="477"/>
                </a:lnTo>
                <a:lnTo>
                  <a:pt x="379" y="477"/>
                </a:lnTo>
                <a:lnTo>
                  <a:pt x="379" y="477"/>
                </a:lnTo>
                <a:lnTo>
                  <a:pt x="380" y="477"/>
                </a:lnTo>
                <a:lnTo>
                  <a:pt x="381" y="477"/>
                </a:lnTo>
                <a:lnTo>
                  <a:pt x="381" y="477"/>
                </a:lnTo>
                <a:lnTo>
                  <a:pt x="381" y="478"/>
                </a:lnTo>
                <a:lnTo>
                  <a:pt x="380" y="479"/>
                </a:lnTo>
                <a:lnTo>
                  <a:pt x="379" y="480"/>
                </a:lnTo>
                <a:lnTo>
                  <a:pt x="379" y="481"/>
                </a:lnTo>
                <a:lnTo>
                  <a:pt x="379" y="481"/>
                </a:lnTo>
                <a:lnTo>
                  <a:pt x="379" y="481"/>
                </a:lnTo>
                <a:lnTo>
                  <a:pt x="379" y="482"/>
                </a:lnTo>
                <a:lnTo>
                  <a:pt x="378" y="483"/>
                </a:lnTo>
                <a:lnTo>
                  <a:pt x="378" y="484"/>
                </a:lnTo>
                <a:lnTo>
                  <a:pt x="378" y="484"/>
                </a:lnTo>
                <a:lnTo>
                  <a:pt x="378" y="485"/>
                </a:lnTo>
                <a:lnTo>
                  <a:pt x="377" y="485"/>
                </a:lnTo>
                <a:lnTo>
                  <a:pt x="377" y="486"/>
                </a:lnTo>
                <a:lnTo>
                  <a:pt x="377" y="487"/>
                </a:lnTo>
                <a:lnTo>
                  <a:pt x="377" y="488"/>
                </a:lnTo>
                <a:lnTo>
                  <a:pt x="377" y="488"/>
                </a:lnTo>
                <a:lnTo>
                  <a:pt x="377" y="489"/>
                </a:lnTo>
                <a:lnTo>
                  <a:pt x="377" y="491"/>
                </a:lnTo>
                <a:lnTo>
                  <a:pt x="377" y="491"/>
                </a:lnTo>
                <a:lnTo>
                  <a:pt x="377" y="492"/>
                </a:lnTo>
                <a:lnTo>
                  <a:pt x="378" y="493"/>
                </a:lnTo>
                <a:lnTo>
                  <a:pt x="378" y="494"/>
                </a:lnTo>
                <a:lnTo>
                  <a:pt x="378" y="495"/>
                </a:lnTo>
                <a:lnTo>
                  <a:pt x="379" y="495"/>
                </a:lnTo>
                <a:lnTo>
                  <a:pt x="379" y="495"/>
                </a:lnTo>
                <a:lnTo>
                  <a:pt x="379" y="496"/>
                </a:lnTo>
                <a:lnTo>
                  <a:pt x="379" y="497"/>
                </a:lnTo>
                <a:lnTo>
                  <a:pt x="379" y="498"/>
                </a:lnTo>
                <a:lnTo>
                  <a:pt x="379" y="498"/>
                </a:lnTo>
                <a:lnTo>
                  <a:pt x="379" y="499"/>
                </a:lnTo>
                <a:lnTo>
                  <a:pt x="379" y="500"/>
                </a:lnTo>
                <a:lnTo>
                  <a:pt x="380" y="500"/>
                </a:lnTo>
                <a:lnTo>
                  <a:pt x="381" y="501"/>
                </a:lnTo>
                <a:lnTo>
                  <a:pt x="382" y="501"/>
                </a:lnTo>
                <a:lnTo>
                  <a:pt x="382" y="502"/>
                </a:lnTo>
                <a:lnTo>
                  <a:pt x="383" y="502"/>
                </a:lnTo>
                <a:lnTo>
                  <a:pt x="383" y="502"/>
                </a:lnTo>
                <a:lnTo>
                  <a:pt x="384" y="502"/>
                </a:lnTo>
                <a:lnTo>
                  <a:pt x="386" y="503"/>
                </a:lnTo>
                <a:lnTo>
                  <a:pt x="387" y="503"/>
                </a:lnTo>
                <a:lnTo>
                  <a:pt x="388" y="503"/>
                </a:lnTo>
                <a:lnTo>
                  <a:pt x="389" y="503"/>
                </a:lnTo>
                <a:lnTo>
                  <a:pt x="390" y="503"/>
                </a:lnTo>
                <a:lnTo>
                  <a:pt x="392" y="502"/>
                </a:lnTo>
                <a:lnTo>
                  <a:pt x="393" y="502"/>
                </a:lnTo>
                <a:lnTo>
                  <a:pt x="393" y="502"/>
                </a:lnTo>
                <a:lnTo>
                  <a:pt x="394" y="502"/>
                </a:lnTo>
                <a:lnTo>
                  <a:pt x="395" y="502"/>
                </a:lnTo>
                <a:lnTo>
                  <a:pt x="396" y="501"/>
                </a:lnTo>
                <a:lnTo>
                  <a:pt x="396" y="500"/>
                </a:lnTo>
                <a:lnTo>
                  <a:pt x="397" y="499"/>
                </a:lnTo>
                <a:lnTo>
                  <a:pt x="397" y="498"/>
                </a:lnTo>
                <a:lnTo>
                  <a:pt x="397" y="498"/>
                </a:lnTo>
                <a:lnTo>
                  <a:pt x="397" y="497"/>
                </a:lnTo>
                <a:lnTo>
                  <a:pt x="398" y="496"/>
                </a:lnTo>
                <a:lnTo>
                  <a:pt x="399" y="496"/>
                </a:lnTo>
                <a:lnTo>
                  <a:pt x="400" y="496"/>
                </a:lnTo>
                <a:lnTo>
                  <a:pt x="400" y="496"/>
                </a:lnTo>
                <a:lnTo>
                  <a:pt x="401" y="495"/>
                </a:lnTo>
                <a:lnTo>
                  <a:pt x="402" y="495"/>
                </a:lnTo>
                <a:lnTo>
                  <a:pt x="402" y="495"/>
                </a:lnTo>
                <a:lnTo>
                  <a:pt x="403" y="494"/>
                </a:lnTo>
                <a:lnTo>
                  <a:pt x="404" y="494"/>
                </a:lnTo>
                <a:lnTo>
                  <a:pt x="404" y="493"/>
                </a:lnTo>
                <a:lnTo>
                  <a:pt x="404" y="492"/>
                </a:lnTo>
                <a:lnTo>
                  <a:pt x="404" y="491"/>
                </a:lnTo>
                <a:lnTo>
                  <a:pt x="405" y="491"/>
                </a:lnTo>
                <a:lnTo>
                  <a:pt x="406" y="491"/>
                </a:lnTo>
                <a:lnTo>
                  <a:pt x="406" y="491"/>
                </a:lnTo>
                <a:lnTo>
                  <a:pt x="407" y="490"/>
                </a:lnTo>
                <a:lnTo>
                  <a:pt x="407" y="489"/>
                </a:lnTo>
                <a:lnTo>
                  <a:pt x="408" y="489"/>
                </a:lnTo>
                <a:lnTo>
                  <a:pt x="408" y="488"/>
                </a:lnTo>
                <a:lnTo>
                  <a:pt x="409" y="488"/>
                </a:lnTo>
                <a:lnTo>
                  <a:pt x="409" y="488"/>
                </a:lnTo>
                <a:lnTo>
                  <a:pt x="410" y="488"/>
                </a:lnTo>
                <a:lnTo>
                  <a:pt x="410" y="487"/>
                </a:lnTo>
                <a:lnTo>
                  <a:pt x="411" y="487"/>
                </a:lnTo>
                <a:lnTo>
                  <a:pt x="411" y="486"/>
                </a:lnTo>
                <a:lnTo>
                  <a:pt x="411" y="486"/>
                </a:lnTo>
                <a:lnTo>
                  <a:pt x="412" y="485"/>
                </a:lnTo>
                <a:lnTo>
                  <a:pt x="414" y="484"/>
                </a:lnTo>
                <a:lnTo>
                  <a:pt x="414" y="484"/>
                </a:lnTo>
                <a:lnTo>
                  <a:pt x="415" y="484"/>
                </a:lnTo>
                <a:lnTo>
                  <a:pt x="416" y="484"/>
                </a:lnTo>
                <a:lnTo>
                  <a:pt x="416" y="484"/>
                </a:lnTo>
                <a:lnTo>
                  <a:pt x="420" y="479"/>
                </a:lnTo>
                <a:lnTo>
                  <a:pt x="435" y="479"/>
                </a:lnTo>
                <a:lnTo>
                  <a:pt x="446" y="479"/>
                </a:lnTo>
                <a:lnTo>
                  <a:pt x="446" y="480"/>
                </a:lnTo>
                <a:lnTo>
                  <a:pt x="445" y="480"/>
                </a:lnTo>
                <a:lnTo>
                  <a:pt x="445" y="481"/>
                </a:lnTo>
                <a:lnTo>
                  <a:pt x="445" y="481"/>
                </a:lnTo>
                <a:lnTo>
                  <a:pt x="445" y="482"/>
                </a:lnTo>
                <a:lnTo>
                  <a:pt x="445" y="483"/>
                </a:lnTo>
                <a:lnTo>
                  <a:pt x="445" y="484"/>
                </a:lnTo>
                <a:lnTo>
                  <a:pt x="445" y="484"/>
                </a:lnTo>
                <a:lnTo>
                  <a:pt x="444" y="484"/>
                </a:lnTo>
                <a:lnTo>
                  <a:pt x="444" y="485"/>
                </a:lnTo>
                <a:lnTo>
                  <a:pt x="445" y="485"/>
                </a:lnTo>
                <a:lnTo>
                  <a:pt x="445" y="486"/>
                </a:lnTo>
                <a:lnTo>
                  <a:pt x="444" y="486"/>
                </a:lnTo>
                <a:lnTo>
                  <a:pt x="444" y="487"/>
                </a:lnTo>
                <a:lnTo>
                  <a:pt x="444" y="488"/>
                </a:lnTo>
                <a:lnTo>
                  <a:pt x="444" y="488"/>
                </a:lnTo>
                <a:lnTo>
                  <a:pt x="444" y="489"/>
                </a:lnTo>
                <a:lnTo>
                  <a:pt x="443" y="489"/>
                </a:lnTo>
                <a:lnTo>
                  <a:pt x="443" y="490"/>
                </a:lnTo>
                <a:lnTo>
                  <a:pt x="443" y="491"/>
                </a:lnTo>
                <a:lnTo>
                  <a:pt x="442" y="491"/>
                </a:lnTo>
                <a:lnTo>
                  <a:pt x="442" y="491"/>
                </a:lnTo>
                <a:lnTo>
                  <a:pt x="442" y="492"/>
                </a:lnTo>
                <a:lnTo>
                  <a:pt x="442" y="493"/>
                </a:lnTo>
                <a:lnTo>
                  <a:pt x="442" y="494"/>
                </a:lnTo>
                <a:lnTo>
                  <a:pt x="442" y="495"/>
                </a:lnTo>
                <a:lnTo>
                  <a:pt x="442" y="495"/>
                </a:lnTo>
                <a:lnTo>
                  <a:pt x="441" y="496"/>
                </a:lnTo>
                <a:lnTo>
                  <a:pt x="441" y="497"/>
                </a:lnTo>
                <a:lnTo>
                  <a:pt x="441" y="498"/>
                </a:lnTo>
                <a:lnTo>
                  <a:pt x="441" y="498"/>
                </a:lnTo>
                <a:lnTo>
                  <a:pt x="442" y="499"/>
                </a:lnTo>
                <a:lnTo>
                  <a:pt x="441" y="499"/>
                </a:lnTo>
                <a:lnTo>
                  <a:pt x="441" y="500"/>
                </a:lnTo>
                <a:lnTo>
                  <a:pt x="440" y="500"/>
                </a:lnTo>
                <a:lnTo>
                  <a:pt x="440" y="501"/>
                </a:lnTo>
                <a:lnTo>
                  <a:pt x="439" y="502"/>
                </a:lnTo>
                <a:lnTo>
                  <a:pt x="439" y="502"/>
                </a:lnTo>
                <a:lnTo>
                  <a:pt x="438" y="502"/>
                </a:lnTo>
                <a:lnTo>
                  <a:pt x="438" y="503"/>
                </a:lnTo>
                <a:lnTo>
                  <a:pt x="437" y="503"/>
                </a:lnTo>
                <a:lnTo>
                  <a:pt x="436" y="503"/>
                </a:lnTo>
                <a:lnTo>
                  <a:pt x="436" y="504"/>
                </a:lnTo>
                <a:lnTo>
                  <a:pt x="435" y="504"/>
                </a:lnTo>
                <a:lnTo>
                  <a:pt x="435" y="504"/>
                </a:lnTo>
                <a:lnTo>
                  <a:pt x="434" y="504"/>
                </a:lnTo>
                <a:lnTo>
                  <a:pt x="433" y="504"/>
                </a:lnTo>
                <a:lnTo>
                  <a:pt x="433" y="505"/>
                </a:lnTo>
                <a:lnTo>
                  <a:pt x="432" y="505"/>
                </a:lnTo>
                <a:lnTo>
                  <a:pt x="432" y="505"/>
                </a:lnTo>
                <a:lnTo>
                  <a:pt x="432" y="506"/>
                </a:lnTo>
                <a:lnTo>
                  <a:pt x="432" y="507"/>
                </a:lnTo>
                <a:lnTo>
                  <a:pt x="432" y="508"/>
                </a:lnTo>
                <a:lnTo>
                  <a:pt x="432" y="508"/>
                </a:lnTo>
                <a:lnTo>
                  <a:pt x="432" y="509"/>
                </a:lnTo>
                <a:lnTo>
                  <a:pt x="432" y="510"/>
                </a:lnTo>
                <a:lnTo>
                  <a:pt x="432" y="511"/>
                </a:lnTo>
                <a:lnTo>
                  <a:pt x="432" y="511"/>
                </a:lnTo>
                <a:lnTo>
                  <a:pt x="432" y="512"/>
                </a:lnTo>
                <a:lnTo>
                  <a:pt x="431" y="512"/>
                </a:lnTo>
                <a:lnTo>
                  <a:pt x="431" y="512"/>
                </a:lnTo>
                <a:lnTo>
                  <a:pt x="430" y="512"/>
                </a:lnTo>
                <a:lnTo>
                  <a:pt x="430" y="513"/>
                </a:lnTo>
                <a:lnTo>
                  <a:pt x="429" y="513"/>
                </a:lnTo>
                <a:lnTo>
                  <a:pt x="429" y="512"/>
                </a:lnTo>
                <a:lnTo>
                  <a:pt x="428" y="512"/>
                </a:lnTo>
                <a:lnTo>
                  <a:pt x="428" y="512"/>
                </a:lnTo>
                <a:lnTo>
                  <a:pt x="427" y="512"/>
                </a:lnTo>
                <a:lnTo>
                  <a:pt x="427" y="513"/>
                </a:lnTo>
                <a:lnTo>
                  <a:pt x="426" y="513"/>
                </a:lnTo>
                <a:lnTo>
                  <a:pt x="425" y="513"/>
                </a:lnTo>
                <a:lnTo>
                  <a:pt x="425" y="513"/>
                </a:lnTo>
                <a:lnTo>
                  <a:pt x="425" y="514"/>
                </a:lnTo>
                <a:lnTo>
                  <a:pt x="424" y="514"/>
                </a:lnTo>
                <a:lnTo>
                  <a:pt x="424" y="515"/>
                </a:lnTo>
                <a:lnTo>
                  <a:pt x="423" y="515"/>
                </a:lnTo>
                <a:lnTo>
                  <a:pt x="422" y="515"/>
                </a:lnTo>
                <a:lnTo>
                  <a:pt x="422" y="515"/>
                </a:lnTo>
                <a:lnTo>
                  <a:pt x="421" y="515"/>
                </a:lnTo>
                <a:lnTo>
                  <a:pt x="421" y="516"/>
                </a:lnTo>
                <a:lnTo>
                  <a:pt x="421" y="516"/>
                </a:lnTo>
                <a:lnTo>
                  <a:pt x="420" y="516"/>
                </a:lnTo>
                <a:lnTo>
                  <a:pt x="420" y="517"/>
                </a:lnTo>
                <a:lnTo>
                  <a:pt x="419" y="517"/>
                </a:lnTo>
                <a:lnTo>
                  <a:pt x="419" y="518"/>
                </a:lnTo>
                <a:lnTo>
                  <a:pt x="418" y="518"/>
                </a:lnTo>
                <a:lnTo>
                  <a:pt x="418" y="519"/>
                </a:lnTo>
                <a:lnTo>
                  <a:pt x="418" y="519"/>
                </a:lnTo>
                <a:lnTo>
                  <a:pt x="418" y="520"/>
                </a:lnTo>
                <a:lnTo>
                  <a:pt x="418" y="521"/>
                </a:lnTo>
                <a:lnTo>
                  <a:pt x="417" y="521"/>
                </a:lnTo>
                <a:lnTo>
                  <a:pt x="417" y="522"/>
                </a:lnTo>
                <a:lnTo>
                  <a:pt x="416" y="522"/>
                </a:lnTo>
                <a:lnTo>
                  <a:pt x="416" y="522"/>
                </a:lnTo>
                <a:lnTo>
                  <a:pt x="416" y="523"/>
                </a:lnTo>
                <a:lnTo>
                  <a:pt x="415" y="523"/>
                </a:lnTo>
                <a:lnTo>
                  <a:pt x="414" y="524"/>
                </a:lnTo>
                <a:lnTo>
                  <a:pt x="414" y="524"/>
                </a:lnTo>
                <a:lnTo>
                  <a:pt x="414" y="525"/>
                </a:lnTo>
                <a:lnTo>
                  <a:pt x="414" y="526"/>
                </a:lnTo>
                <a:lnTo>
                  <a:pt x="413" y="526"/>
                </a:lnTo>
                <a:lnTo>
                  <a:pt x="413" y="526"/>
                </a:lnTo>
                <a:lnTo>
                  <a:pt x="413" y="527"/>
                </a:lnTo>
                <a:lnTo>
                  <a:pt x="413" y="528"/>
                </a:lnTo>
                <a:lnTo>
                  <a:pt x="412" y="529"/>
                </a:lnTo>
                <a:lnTo>
                  <a:pt x="412" y="529"/>
                </a:lnTo>
                <a:lnTo>
                  <a:pt x="411" y="530"/>
                </a:lnTo>
                <a:lnTo>
                  <a:pt x="411" y="531"/>
                </a:lnTo>
                <a:lnTo>
                  <a:pt x="411" y="531"/>
                </a:lnTo>
                <a:lnTo>
                  <a:pt x="410" y="532"/>
                </a:lnTo>
                <a:lnTo>
                  <a:pt x="410" y="533"/>
                </a:lnTo>
                <a:lnTo>
                  <a:pt x="409" y="533"/>
                </a:lnTo>
                <a:lnTo>
                  <a:pt x="408" y="533"/>
                </a:lnTo>
                <a:lnTo>
                  <a:pt x="407" y="533"/>
                </a:lnTo>
                <a:lnTo>
                  <a:pt x="407" y="533"/>
                </a:lnTo>
                <a:lnTo>
                  <a:pt x="407" y="534"/>
                </a:lnTo>
                <a:lnTo>
                  <a:pt x="406" y="534"/>
                </a:lnTo>
                <a:lnTo>
                  <a:pt x="406" y="535"/>
                </a:lnTo>
                <a:lnTo>
                  <a:pt x="405" y="536"/>
                </a:lnTo>
                <a:lnTo>
                  <a:pt x="405" y="536"/>
                </a:lnTo>
                <a:lnTo>
                  <a:pt x="404" y="537"/>
                </a:lnTo>
                <a:lnTo>
                  <a:pt x="404" y="538"/>
                </a:lnTo>
                <a:lnTo>
                  <a:pt x="404" y="539"/>
                </a:lnTo>
                <a:lnTo>
                  <a:pt x="404" y="539"/>
                </a:lnTo>
                <a:lnTo>
                  <a:pt x="404" y="539"/>
                </a:lnTo>
                <a:lnTo>
                  <a:pt x="403" y="539"/>
                </a:lnTo>
                <a:lnTo>
                  <a:pt x="402" y="539"/>
                </a:lnTo>
                <a:lnTo>
                  <a:pt x="401" y="540"/>
                </a:lnTo>
                <a:lnTo>
                  <a:pt x="400" y="541"/>
                </a:lnTo>
                <a:lnTo>
                  <a:pt x="400" y="541"/>
                </a:lnTo>
                <a:lnTo>
                  <a:pt x="400" y="542"/>
                </a:lnTo>
                <a:lnTo>
                  <a:pt x="399" y="542"/>
                </a:lnTo>
                <a:lnTo>
                  <a:pt x="399" y="543"/>
                </a:lnTo>
                <a:lnTo>
                  <a:pt x="398" y="543"/>
                </a:lnTo>
                <a:lnTo>
                  <a:pt x="398" y="543"/>
                </a:lnTo>
                <a:lnTo>
                  <a:pt x="397" y="543"/>
                </a:lnTo>
                <a:lnTo>
                  <a:pt x="397" y="544"/>
                </a:lnTo>
                <a:lnTo>
                  <a:pt x="397" y="545"/>
                </a:lnTo>
                <a:lnTo>
                  <a:pt x="397" y="546"/>
                </a:lnTo>
                <a:lnTo>
                  <a:pt x="396" y="547"/>
                </a:lnTo>
                <a:lnTo>
                  <a:pt x="395" y="547"/>
                </a:lnTo>
                <a:lnTo>
                  <a:pt x="394" y="547"/>
                </a:lnTo>
                <a:lnTo>
                  <a:pt x="393" y="548"/>
                </a:lnTo>
                <a:lnTo>
                  <a:pt x="393" y="549"/>
                </a:lnTo>
                <a:lnTo>
                  <a:pt x="393" y="549"/>
                </a:lnTo>
                <a:lnTo>
                  <a:pt x="393" y="550"/>
                </a:lnTo>
                <a:lnTo>
                  <a:pt x="392" y="550"/>
                </a:lnTo>
                <a:lnTo>
                  <a:pt x="392" y="552"/>
                </a:lnTo>
                <a:lnTo>
                  <a:pt x="391" y="553"/>
                </a:lnTo>
                <a:lnTo>
                  <a:pt x="390" y="552"/>
                </a:lnTo>
                <a:lnTo>
                  <a:pt x="390" y="552"/>
                </a:lnTo>
                <a:lnTo>
                  <a:pt x="390" y="551"/>
                </a:lnTo>
                <a:lnTo>
                  <a:pt x="389" y="551"/>
                </a:lnTo>
                <a:lnTo>
                  <a:pt x="389" y="550"/>
                </a:lnTo>
                <a:lnTo>
                  <a:pt x="388" y="550"/>
                </a:lnTo>
                <a:lnTo>
                  <a:pt x="387" y="550"/>
                </a:lnTo>
                <a:lnTo>
                  <a:pt x="386" y="550"/>
                </a:lnTo>
                <a:lnTo>
                  <a:pt x="386" y="550"/>
                </a:lnTo>
                <a:lnTo>
                  <a:pt x="385" y="550"/>
                </a:lnTo>
                <a:lnTo>
                  <a:pt x="383" y="550"/>
                </a:lnTo>
                <a:lnTo>
                  <a:pt x="383" y="551"/>
                </a:lnTo>
                <a:lnTo>
                  <a:pt x="383" y="552"/>
                </a:lnTo>
                <a:lnTo>
                  <a:pt x="383" y="553"/>
                </a:lnTo>
                <a:lnTo>
                  <a:pt x="383" y="553"/>
                </a:lnTo>
                <a:lnTo>
                  <a:pt x="383" y="554"/>
                </a:lnTo>
                <a:lnTo>
                  <a:pt x="383" y="555"/>
                </a:lnTo>
                <a:lnTo>
                  <a:pt x="383" y="555"/>
                </a:lnTo>
                <a:lnTo>
                  <a:pt x="382" y="555"/>
                </a:lnTo>
                <a:lnTo>
                  <a:pt x="381" y="555"/>
                </a:lnTo>
                <a:lnTo>
                  <a:pt x="380" y="555"/>
                </a:lnTo>
                <a:lnTo>
                  <a:pt x="380" y="556"/>
                </a:lnTo>
                <a:lnTo>
                  <a:pt x="379" y="556"/>
                </a:lnTo>
                <a:lnTo>
                  <a:pt x="379" y="555"/>
                </a:lnTo>
                <a:lnTo>
                  <a:pt x="379" y="555"/>
                </a:lnTo>
                <a:lnTo>
                  <a:pt x="379" y="554"/>
                </a:lnTo>
                <a:lnTo>
                  <a:pt x="378" y="553"/>
                </a:lnTo>
                <a:lnTo>
                  <a:pt x="378" y="553"/>
                </a:lnTo>
                <a:lnTo>
                  <a:pt x="378" y="552"/>
                </a:lnTo>
                <a:lnTo>
                  <a:pt x="377" y="552"/>
                </a:lnTo>
                <a:lnTo>
                  <a:pt x="377" y="551"/>
                </a:lnTo>
                <a:lnTo>
                  <a:pt x="377" y="550"/>
                </a:lnTo>
                <a:lnTo>
                  <a:pt x="377" y="550"/>
                </a:lnTo>
                <a:lnTo>
                  <a:pt x="377" y="549"/>
                </a:lnTo>
                <a:lnTo>
                  <a:pt x="376" y="549"/>
                </a:lnTo>
                <a:lnTo>
                  <a:pt x="376" y="549"/>
                </a:lnTo>
                <a:lnTo>
                  <a:pt x="375" y="549"/>
                </a:lnTo>
                <a:lnTo>
                  <a:pt x="374" y="549"/>
                </a:lnTo>
                <a:lnTo>
                  <a:pt x="373" y="550"/>
                </a:lnTo>
                <a:lnTo>
                  <a:pt x="372" y="550"/>
                </a:lnTo>
                <a:lnTo>
                  <a:pt x="372" y="550"/>
                </a:lnTo>
                <a:lnTo>
                  <a:pt x="371" y="550"/>
                </a:lnTo>
                <a:lnTo>
                  <a:pt x="370" y="550"/>
                </a:lnTo>
                <a:lnTo>
                  <a:pt x="369" y="550"/>
                </a:lnTo>
                <a:lnTo>
                  <a:pt x="369" y="550"/>
                </a:lnTo>
                <a:lnTo>
                  <a:pt x="368" y="550"/>
                </a:lnTo>
                <a:lnTo>
                  <a:pt x="367" y="551"/>
                </a:lnTo>
                <a:lnTo>
                  <a:pt x="366" y="551"/>
                </a:lnTo>
                <a:lnTo>
                  <a:pt x="366" y="552"/>
                </a:lnTo>
                <a:lnTo>
                  <a:pt x="366" y="553"/>
                </a:lnTo>
                <a:lnTo>
                  <a:pt x="367" y="554"/>
                </a:lnTo>
                <a:lnTo>
                  <a:pt x="367" y="555"/>
                </a:lnTo>
                <a:lnTo>
                  <a:pt x="367" y="557"/>
                </a:lnTo>
                <a:lnTo>
                  <a:pt x="367" y="557"/>
                </a:lnTo>
                <a:lnTo>
                  <a:pt x="367" y="558"/>
                </a:lnTo>
                <a:lnTo>
                  <a:pt x="368" y="560"/>
                </a:lnTo>
                <a:lnTo>
                  <a:pt x="368" y="561"/>
                </a:lnTo>
                <a:lnTo>
                  <a:pt x="368" y="563"/>
                </a:lnTo>
                <a:lnTo>
                  <a:pt x="368" y="564"/>
                </a:lnTo>
                <a:lnTo>
                  <a:pt x="369" y="564"/>
                </a:lnTo>
                <a:lnTo>
                  <a:pt x="368" y="564"/>
                </a:lnTo>
                <a:lnTo>
                  <a:pt x="368" y="565"/>
                </a:lnTo>
                <a:lnTo>
                  <a:pt x="368" y="567"/>
                </a:lnTo>
                <a:lnTo>
                  <a:pt x="369" y="567"/>
                </a:lnTo>
                <a:lnTo>
                  <a:pt x="369" y="567"/>
                </a:lnTo>
                <a:lnTo>
                  <a:pt x="369" y="567"/>
                </a:lnTo>
                <a:lnTo>
                  <a:pt x="369" y="568"/>
                </a:lnTo>
                <a:lnTo>
                  <a:pt x="369" y="568"/>
                </a:lnTo>
                <a:lnTo>
                  <a:pt x="368" y="569"/>
                </a:lnTo>
                <a:lnTo>
                  <a:pt x="367" y="569"/>
                </a:lnTo>
                <a:lnTo>
                  <a:pt x="366" y="570"/>
                </a:lnTo>
                <a:lnTo>
                  <a:pt x="365" y="570"/>
                </a:lnTo>
                <a:lnTo>
                  <a:pt x="365" y="570"/>
                </a:lnTo>
                <a:lnTo>
                  <a:pt x="365" y="570"/>
                </a:lnTo>
                <a:lnTo>
                  <a:pt x="365" y="571"/>
                </a:lnTo>
                <a:lnTo>
                  <a:pt x="365" y="572"/>
                </a:lnTo>
                <a:lnTo>
                  <a:pt x="364" y="573"/>
                </a:lnTo>
                <a:lnTo>
                  <a:pt x="364" y="574"/>
                </a:lnTo>
                <a:lnTo>
                  <a:pt x="364" y="574"/>
                </a:lnTo>
                <a:lnTo>
                  <a:pt x="364" y="575"/>
                </a:lnTo>
                <a:lnTo>
                  <a:pt x="363" y="575"/>
                </a:lnTo>
                <a:lnTo>
                  <a:pt x="363" y="576"/>
                </a:lnTo>
                <a:lnTo>
                  <a:pt x="362" y="577"/>
                </a:lnTo>
                <a:lnTo>
                  <a:pt x="362" y="577"/>
                </a:lnTo>
                <a:lnTo>
                  <a:pt x="362" y="578"/>
                </a:lnTo>
                <a:lnTo>
                  <a:pt x="362" y="579"/>
                </a:lnTo>
                <a:lnTo>
                  <a:pt x="362" y="581"/>
                </a:lnTo>
                <a:lnTo>
                  <a:pt x="362" y="581"/>
                </a:lnTo>
                <a:lnTo>
                  <a:pt x="362" y="583"/>
                </a:lnTo>
                <a:lnTo>
                  <a:pt x="363" y="584"/>
                </a:lnTo>
                <a:lnTo>
                  <a:pt x="363" y="584"/>
                </a:lnTo>
                <a:lnTo>
                  <a:pt x="362" y="585"/>
                </a:lnTo>
                <a:lnTo>
                  <a:pt x="362" y="586"/>
                </a:lnTo>
                <a:lnTo>
                  <a:pt x="362" y="587"/>
                </a:lnTo>
                <a:lnTo>
                  <a:pt x="362" y="588"/>
                </a:lnTo>
                <a:lnTo>
                  <a:pt x="362" y="588"/>
                </a:lnTo>
                <a:lnTo>
                  <a:pt x="362" y="589"/>
                </a:lnTo>
                <a:lnTo>
                  <a:pt x="363" y="590"/>
                </a:lnTo>
                <a:lnTo>
                  <a:pt x="363" y="591"/>
                </a:lnTo>
                <a:lnTo>
                  <a:pt x="364" y="591"/>
                </a:lnTo>
                <a:lnTo>
                  <a:pt x="365" y="592"/>
                </a:lnTo>
                <a:lnTo>
                  <a:pt x="365" y="593"/>
                </a:lnTo>
                <a:lnTo>
                  <a:pt x="366" y="594"/>
                </a:lnTo>
                <a:lnTo>
                  <a:pt x="366" y="595"/>
                </a:lnTo>
                <a:lnTo>
                  <a:pt x="365" y="595"/>
                </a:lnTo>
                <a:lnTo>
                  <a:pt x="364" y="595"/>
                </a:lnTo>
                <a:lnTo>
                  <a:pt x="363" y="595"/>
                </a:lnTo>
                <a:lnTo>
                  <a:pt x="362" y="596"/>
                </a:lnTo>
                <a:lnTo>
                  <a:pt x="361" y="596"/>
                </a:lnTo>
                <a:lnTo>
                  <a:pt x="360" y="597"/>
                </a:lnTo>
                <a:lnTo>
                  <a:pt x="359" y="597"/>
                </a:lnTo>
                <a:lnTo>
                  <a:pt x="358" y="597"/>
                </a:lnTo>
                <a:lnTo>
                  <a:pt x="358" y="598"/>
                </a:lnTo>
                <a:lnTo>
                  <a:pt x="357" y="598"/>
                </a:lnTo>
                <a:lnTo>
                  <a:pt x="356" y="598"/>
                </a:lnTo>
                <a:lnTo>
                  <a:pt x="355" y="598"/>
                </a:lnTo>
                <a:lnTo>
                  <a:pt x="354" y="598"/>
                </a:lnTo>
                <a:lnTo>
                  <a:pt x="353" y="598"/>
                </a:lnTo>
                <a:lnTo>
                  <a:pt x="352" y="598"/>
                </a:lnTo>
                <a:lnTo>
                  <a:pt x="351" y="598"/>
                </a:lnTo>
                <a:lnTo>
                  <a:pt x="351" y="598"/>
                </a:lnTo>
                <a:lnTo>
                  <a:pt x="350" y="598"/>
                </a:lnTo>
                <a:lnTo>
                  <a:pt x="350" y="599"/>
                </a:lnTo>
                <a:lnTo>
                  <a:pt x="349" y="600"/>
                </a:lnTo>
                <a:lnTo>
                  <a:pt x="348" y="600"/>
                </a:lnTo>
                <a:lnTo>
                  <a:pt x="348" y="601"/>
                </a:lnTo>
                <a:lnTo>
                  <a:pt x="348" y="601"/>
                </a:lnTo>
                <a:lnTo>
                  <a:pt x="348" y="601"/>
                </a:lnTo>
                <a:lnTo>
                  <a:pt x="347" y="602"/>
                </a:lnTo>
                <a:lnTo>
                  <a:pt x="347" y="603"/>
                </a:lnTo>
                <a:lnTo>
                  <a:pt x="347" y="604"/>
                </a:lnTo>
                <a:lnTo>
                  <a:pt x="347" y="605"/>
                </a:lnTo>
                <a:lnTo>
                  <a:pt x="346" y="605"/>
                </a:lnTo>
                <a:lnTo>
                  <a:pt x="345" y="605"/>
                </a:lnTo>
                <a:lnTo>
                  <a:pt x="345" y="605"/>
                </a:lnTo>
                <a:lnTo>
                  <a:pt x="344" y="605"/>
                </a:lnTo>
                <a:lnTo>
                  <a:pt x="343" y="605"/>
                </a:lnTo>
                <a:lnTo>
                  <a:pt x="342" y="606"/>
                </a:lnTo>
                <a:lnTo>
                  <a:pt x="341" y="606"/>
                </a:lnTo>
                <a:lnTo>
                  <a:pt x="341" y="606"/>
                </a:lnTo>
                <a:lnTo>
                  <a:pt x="341" y="607"/>
                </a:lnTo>
                <a:lnTo>
                  <a:pt x="341" y="608"/>
                </a:lnTo>
                <a:lnTo>
                  <a:pt x="341" y="608"/>
                </a:lnTo>
                <a:lnTo>
                  <a:pt x="340" y="608"/>
                </a:lnTo>
                <a:lnTo>
                  <a:pt x="339" y="609"/>
                </a:lnTo>
                <a:lnTo>
                  <a:pt x="339" y="610"/>
                </a:lnTo>
                <a:lnTo>
                  <a:pt x="339" y="611"/>
                </a:lnTo>
                <a:lnTo>
                  <a:pt x="339" y="612"/>
                </a:lnTo>
                <a:lnTo>
                  <a:pt x="339" y="613"/>
                </a:lnTo>
                <a:lnTo>
                  <a:pt x="339" y="614"/>
                </a:lnTo>
                <a:lnTo>
                  <a:pt x="338" y="615"/>
                </a:lnTo>
                <a:lnTo>
                  <a:pt x="338" y="615"/>
                </a:lnTo>
                <a:lnTo>
                  <a:pt x="338" y="616"/>
                </a:lnTo>
                <a:lnTo>
                  <a:pt x="338" y="617"/>
                </a:lnTo>
                <a:lnTo>
                  <a:pt x="338" y="618"/>
                </a:lnTo>
                <a:lnTo>
                  <a:pt x="337" y="618"/>
                </a:lnTo>
                <a:lnTo>
                  <a:pt x="337" y="619"/>
                </a:lnTo>
                <a:lnTo>
                  <a:pt x="337" y="619"/>
                </a:lnTo>
                <a:lnTo>
                  <a:pt x="337" y="618"/>
                </a:lnTo>
                <a:lnTo>
                  <a:pt x="336" y="618"/>
                </a:lnTo>
                <a:lnTo>
                  <a:pt x="336" y="619"/>
                </a:lnTo>
                <a:lnTo>
                  <a:pt x="335" y="619"/>
                </a:lnTo>
                <a:lnTo>
                  <a:pt x="335" y="619"/>
                </a:lnTo>
                <a:lnTo>
                  <a:pt x="334" y="619"/>
                </a:lnTo>
                <a:lnTo>
                  <a:pt x="334" y="619"/>
                </a:lnTo>
                <a:lnTo>
                  <a:pt x="334" y="618"/>
                </a:lnTo>
                <a:lnTo>
                  <a:pt x="333" y="617"/>
                </a:lnTo>
                <a:lnTo>
                  <a:pt x="333" y="616"/>
                </a:lnTo>
                <a:lnTo>
                  <a:pt x="332" y="616"/>
                </a:lnTo>
                <a:lnTo>
                  <a:pt x="332" y="615"/>
                </a:lnTo>
                <a:lnTo>
                  <a:pt x="332" y="615"/>
                </a:lnTo>
                <a:lnTo>
                  <a:pt x="331" y="615"/>
                </a:lnTo>
                <a:lnTo>
                  <a:pt x="331" y="614"/>
                </a:lnTo>
                <a:lnTo>
                  <a:pt x="330" y="614"/>
                </a:lnTo>
                <a:lnTo>
                  <a:pt x="330" y="613"/>
                </a:lnTo>
                <a:lnTo>
                  <a:pt x="329" y="613"/>
                </a:lnTo>
                <a:lnTo>
                  <a:pt x="328" y="612"/>
                </a:lnTo>
                <a:lnTo>
                  <a:pt x="327" y="612"/>
                </a:lnTo>
                <a:lnTo>
                  <a:pt x="327" y="612"/>
                </a:lnTo>
                <a:lnTo>
                  <a:pt x="326" y="612"/>
                </a:lnTo>
                <a:lnTo>
                  <a:pt x="325" y="612"/>
                </a:lnTo>
                <a:lnTo>
                  <a:pt x="324" y="612"/>
                </a:lnTo>
                <a:lnTo>
                  <a:pt x="324" y="612"/>
                </a:lnTo>
                <a:lnTo>
                  <a:pt x="323" y="613"/>
                </a:lnTo>
                <a:lnTo>
                  <a:pt x="323" y="613"/>
                </a:lnTo>
                <a:lnTo>
                  <a:pt x="323" y="614"/>
                </a:lnTo>
                <a:lnTo>
                  <a:pt x="322" y="614"/>
                </a:lnTo>
                <a:lnTo>
                  <a:pt x="321" y="614"/>
                </a:lnTo>
                <a:lnTo>
                  <a:pt x="321" y="613"/>
                </a:lnTo>
                <a:lnTo>
                  <a:pt x="320" y="613"/>
                </a:lnTo>
                <a:lnTo>
                  <a:pt x="320" y="613"/>
                </a:lnTo>
                <a:lnTo>
                  <a:pt x="319" y="613"/>
                </a:lnTo>
                <a:lnTo>
                  <a:pt x="318" y="614"/>
                </a:lnTo>
                <a:lnTo>
                  <a:pt x="317" y="614"/>
                </a:lnTo>
                <a:lnTo>
                  <a:pt x="316" y="614"/>
                </a:lnTo>
                <a:lnTo>
                  <a:pt x="316" y="613"/>
                </a:lnTo>
                <a:lnTo>
                  <a:pt x="315" y="612"/>
                </a:lnTo>
                <a:lnTo>
                  <a:pt x="315" y="612"/>
                </a:lnTo>
                <a:lnTo>
                  <a:pt x="314" y="612"/>
                </a:lnTo>
                <a:lnTo>
                  <a:pt x="313" y="612"/>
                </a:lnTo>
                <a:lnTo>
                  <a:pt x="312" y="612"/>
                </a:lnTo>
                <a:lnTo>
                  <a:pt x="311" y="612"/>
                </a:lnTo>
                <a:lnTo>
                  <a:pt x="310" y="612"/>
                </a:lnTo>
                <a:lnTo>
                  <a:pt x="309" y="613"/>
                </a:lnTo>
                <a:lnTo>
                  <a:pt x="309" y="614"/>
                </a:lnTo>
                <a:lnTo>
                  <a:pt x="308" y="614"/>
                </a:lnTo>
                <a:lnTo>
                  <a:pt x="307" y="615"/>
                </a:lnTo>
                <a:lnTo>
                  <a:pt x="306" y="615"/>
                </a:lnTo>
                <a:lnTo>
                  <a:pt x="306" y="616"/>
                </a:lnTo>
                <a:lnTo>
                  <a:pt x="306" y="617"/>
                </a:lnTo>
                <a:lnTo>
                  <a:pt x="305" y="618"/>
                </a:lnTo>
                <a:lnTo>
                  <a:pt x="305" y="619"/>
                </a:lnTo>
                <a:lnTo>
                  <a:pt x="306" y="619"/>
                </a:lnTo>
                <a:lnTo>
                  <a:pt x="306" y="620"/>
                </a:lnTo>
                <a:lnTo>
                  <a:pt x="305" y="621"/>
                </a:lnTo>
                <a:lnTo>
                  <a:pt x="305" y="622"/>
                </a:lnTo>
                <a:lnTo>
                  <a:pt x="305" y="622"/>
                </a:lnTo>
                <a:lnTo>
                  <a:pt x="305" y="623"/>
                </a:lnTo>
                <a:lnTo>
                  <a:pt x="304" y="623"/>
                </a:lnTo>
                <a:lnTo>
                  <a:pt x="303" y="624"/>
                </a:lnTo>
                <a:lnTo>
                  <a:pt x="302" y="624"/>
                </a:lnTo>
                <a:lnTo>
                  <a:pt x="302" y="624"/>
                </a:lnTo>
                <a:lnTo>
                  <a:pt x="301" y="624"/>
                </a:lnTo>
                <a:lnTo>
                  <a:pt x="300" y="625"/>
                </a:lnTo>
                <a:lnTo>
                  <a:pt x="299" y="626"/>
                </a:lnTo>
                <a:lnTo>
                  <a:pt x="299" y="626"/>
                </a:lnTo>
                <a:lnTo>
                  <a:pt x="298" y="626"/>
                </a:lnTo>
                <a:lnTo>
                  <a:pt x="296" y="628"/>
                </a:lnTo>
                <a:lnTo>
                  <a:pt x="295" y="628"/>
                </a:lnTo>
                <a:lnTo>
                  <a:pt x="295" y="629"/>
                </a:lnTo>
                <a:lnTo>
                  <a:pt x="294" y="629"/>
                </a:lnTo>
                <a:lnTo>
                  <a:pt x="294" y="629"/>
                </a:lnTo>
                <a:lnTo>
                  <a:pt x="294" y="630"/>
                </a:lnTo>
                <a:lnTo>
                  <a:pt x="294" y="631"/>
                </a:lnTo>
                <a:lnTo>
                  <a:pt x="294" y="632"/>
                </a:lnTo>
                <a:lnTo>
                  <a:pt x="295" y="633"/>
                </a:lnTo>
                <a:lnTo>
                  <a:pt x="295" y="634"/>
                </a:lnTo>
                <a:lnTo>
                  <a:pt x="295" y="635"/>
                </a:lnTo>
                <a:lnTo>
                  <a:pt x="295" y="636"/>
                </a:lnTo>
                <a:lnTo>
                  <a:pt x="295" y="636"/>
                </a:lnTo>
                <a:lnTo>
                  <a:pt x="295" y="637"/>
                </a:lnTo>
                <a:lnTo>
                  <a:pt x="295" y="638"/>
                </a:lnTo>
                <a:lnTo>
                  <a:pt x="295" y="639"/>
                </a:lnTo>
                <a:lnTo>
                  <a:pt x="295" y="639"/>
                </a:lnTo>
                <a:lnTo>
                  <a:pt x="295" y="640"/>
                </a:lnTo>
                <a:lnTo>
                  <a:pt x="295" y="640"/>
                </a:lnTo>
                <a:lnTo>
                  <a:pt x="295" y="641"/>
                </a:lnTo>
                <a:lnTo>
                  <a:pt x="295" y="642"/>
                </a:lnTo>
                <a:lnTo>
                  <a:pt x="295" y="643"/>
                </a:lnTo>
                <a:lnTo>
                  <a:pt x="295" y="643"/>
                </a:lnTo>
                <a:lnTo>
                  <a:pt x="295" y="644"/>
                </a:lnTo>
                <a:lnTo>
                  <a:pt x="295" y="646"/>
                </a:lnTo>
                <a:lnTo>
                  <a:pt x="295" y="646"/>
                </a:lnTo>
                <a:lnTo>
                  <a:pt x="295" y="647"/>
                </a:lnTo>
                <a:lnTo>
                  <a:pt x="294" y="647"/>
                </a:lnTo>
                <a:lnTo>
                  <a:pt x="293" y="647"/>
                </a:lnTo>
                <a:lnTo>
                  <a:pt x="292" y="647"/>
                </a:lnTo>
                <a:lnTo>
                  <a:pt x="292" y="646"/>
                </a:lnTo>
                <a:lnTo>
                  <a:pt x="291" y="646"/>
                </a:lnTo>
                <a:lnTo>
                  <a:pt x="290" y="646"/>
                </a:lnTo>
                <a:lnTo>
                  <a:pt x="289" y="646"/>
                </a:lnTo>
                <a:lnTo>
                  <a:pt x="288" y="646"/>
                </a:lnTo>
                <a:lnTo>
                  <a:pt x="288" y="646"/>
                </a:lnTo>
                <a:lnTo>
                  <a:pt x="288" y="645"/>
                </a:lnTo>
                <a:lnTo>
                  <a:pt x="287" y="645"/>
                </a:lnTo>
                <a:lnTo>
                  <a:pt x="287" y="644"/>
                </a:lnTo>
                <a:lnTo>
                  <a:pt x="286" y="643"/>
                </a:lnTo>
                <a:lnTo>
                  <a:pt x="285" y="643"/>
                </a:lnTo>
                <a:lnTo>
                  <a:pt x="285" y="643"/>
                </a:lnTo>
                <a:lnTo>
                  <a:pt x="285" y="643"/>
                </a:lnTo>
                <a:lnTo>
                  <a:pt x="285" y="642"/>
                </a:lnTo>
                <a:lnTo>
                  <a:pt x="285" y="641"/>
                </a:lnTo>
                <a:lnTo>
                  <a:pt x="284" y="641"/>
                </a:lnTo>
                <a:lnTo>
                  <a:pt x="283" y="641"/>
                </a:lnTo>
                <a:lnTo>
                  <a:pt x="282" y="641"/>
                </a:lnTo>
                <a:lnTo>
                  <a:pt x="281" y="641"/>
                </a:lnTo>
                <a:lnTo>
                  <a:pt x="281" y="640"/>
                </a:lnTo>
                <a:lnTo>
                  <a:pt x="281" y="640"/>
                </a:lnTo>
                <a:lnTo>
                  <a:pt x="281" y="639"/>
                </a:lnTo>
                <a:lnTo>
                  <a:pt x="280" y="639"/>
                </a:lnTo>
                <a:lnTo>
                  <a:pt x="279" y="639"/>
                </a:lnTo>
                <a:lnTo>
                  <a:pt x="278" y="639"/>
                </a:lnTo>
                <a:lnTo>
                  <a:pt x="277" y="639"/>
                </a:lnTo>
                <a:lnTo>
                  <a:pt x="277" y="639"/>
                </a:lnTo>
                <a:lnTo>
                  <a:pt x="277" y="638"/>
                </a:lnTo>
                <a:lnTo>
                  <a:pt x="276" y="637"/>
                </a:lnTo>
                <a:lnTo>
                  <a:pt x="276" y="636"/>
                </a:lnTo>
                <a:lnTo>
                  <a:pt x="275" y="636"/>
                </a:lnTo>
                <a:lnTo>
                  <a:pt x="275" y="636"/>
                </a:lnTo>
                <a:lnTo>
                  <a:pt x="274" y="636"/>
                </a:lnTo>
                <a:lnTo>
                  <a:pt x="274" y="636"/>
                </a:lnTo>
                <a:lnTo>
                  <a:pt x="273" y="636"/>
                </a:lnTo>
                <a:lnTo>
                  <a:pt x="273" y="637"/>
                </a:lnTo>
                <a:lnTo>
                  <a:pt x="272" y="637"/>
                </a:lnTo>
                <a:lnTo>
                  <a:pt x="271" y="638"/>
                </a:lnTo>
                <a:lnTo>
                  <a:pt x="270" y="638"/>
                </a:lnTo>
                <a:lnTo>
                  <a:pt x="270" y="638"/>
                </a:lnTo>
                <a:lnTo>
                  <a:pt x="270" y="639"/>
                </a:lnTo>
                <a:lnTo>
                  <a:pt x="270" y="640"/>
                </a:lnTo>
                <a:lnTo>
                  <a:pt x="269" y="641"/>
                </a:lnTo>
                <a:lnTo>
                  <a:pt x="268" y="643"/>
                </a:lnTo>
                <a:lnTo>
                  <a:pt x="268" y="643"/>
                </a:lnTo>
                <a:lnTo>
                  <a:pt x="267" y="644"/>
                </a:lnTo>
                <a:lnTo>
                  <a:pt x="267" y="646"/>
                </a:lnTo>
                <a:lnTo>
                  <a:pt x="266" y="646"/>
                </a:lnTo>
                <a:lnTo>
                  <a:pt x="265" y="646"/>
                </a:lnTo>
                <a:lnTo>
                  <a:pt x="264" y="646"/>
                </a:lnTo>
                <a:lnTo>
                  <a:pt x="264" y="647"/>
                </a:lnTo>
                <a:lnTo>
                  <a:pt x="263" y="647"/>
                </a:lnTo>
                <a:lnTo>
                  <a:pt x="263" y="648"/>
                </a:lnTo>
                <a:lnTo>
                  <a:pt x="263" y="649"/>
                </a:lnTo>
                <a:lnTo>
                  <a:pt x="262" y="650"/>
                </a:lnTo>
                <a:lnTo>
                  <a:pt x="261" y="650"/>
                </a:lnTo>
                <a:lnTo>
                  <a:pt x="261" y="651"/>
                </a:lnTo>
                <a:lnTo>
                  <a:pt x="261" y="653"/>
                </a:lnTo>
                <a:lnTo>
                  <a:pt x="260" y="653"/>
                </a:lnTo>
                <a:lnTo>
                  <a:pt x="260" y="653"/>
                </a:lnTo>
                <a:lnTo>
                  <a:pt x="260" y="654"/>
                </a:lnTo>
                <a:lnTo>
                  <a:pt x="260" y="655"/>
                </a:lnTo>
                <a:lnTo>
                  <a:pt x="260" y="656"/>
                </a:lnTo>
                <a:lnTo>
                  <a:pt x="259" y="656"/>
                </a:lnTo>
                <a:lnTo>
                  <a:pt x="259" y="657"/>
                </a:lnTo>
                <a:lnTo>
                  <a:pt x="258" y="657"/>
                </a:lnTo>
                <a:lnTo>
                  <a:pt x="257" y="657"/>
                </a:lnTo>
                <a:lnTo>
                  <a:pt x="256" y="658"/>
                </a:lnTo>
                <a:lnTo>
                  <a:pt x="256" y="658"/>
                </a:lnTo>
                <a:lnTo>
                  <a:pt x="255" y="659"/>
                </a:lnTo>
                <a:lnTo>
                  <a:pt x="254" y="659"/>
                </a:lnTo>
                <a:lnTo>
                  <a:pt x="253" y="659"/>
                </a:lnTo>
                <a:lnTo>
                  <a:pt x="253" y="659"/>
                </a:lnTo>
                <a:lnTo>
                  <a:pt x="252" y="659"/>
                </a:lnTo>
                <a:lnTo>
                  <a:pt x="252" y="660"/>
                </a:lnTo>
                <a:lnTo>
                  <a:pt x="251" y="660"/>
                </a:lnTo>
                <a:lnTo>
                  <a:pt x="250" y="661"/>
                </a:lnTo>
                <a:lnTo>
                  <a:pt x="249" y="661"/>
                </a:lnTo>
                <a:lnTo>
                  <a:pt x="249" y="662"/>
                </a:lnTo>
                <a:lnTo>
                  <a:pt x="249" y="663"/>
                </a:lnTo>
                <a:lnTo>
                  <a:pt x="249" y="663"/>
                </a:lnTo>
                <a:lnTo>
                  <a:pt x="249" y="664"/>
                </a:lnTo>
                <a:lnTo>
                  <a:pt x="248" y="664"/>
                </a:lnTo>
                <a:lnTo>
                  <a:pt x="247" y="663"/>
                </a:lnTo>
                <a:lnTo>
                  <a:pt x="246" y="663"/>
                </a:lnTo>
                <a:lnTo>
                  <a:pt x="246" y="663"/>
                </a:lnTo>
                <a:lnTo>
                  <a:pt x="245" y="664"/>
                </a:lnTo>
                <a:lnTo>
                  <a:pt x="244" y="664"/>
                </a:lnTo>
                <a:lnTo>
                  <a:pt x="243" y="665"/>
                </a:lnTo>
                <a:lnTo>
                  <a:pt x="242" y="665"/>
                </a:lnTo>
                <a:lnTo>
                  <a:pt x="242" y="665"/>
                </a:lnTo>
                <a:lnTo>
                  <a:pt x="240" y="666"/>
                </a:lnTo>
                <a:lnTo>
                  <a:pt x="239" y="666"/>
                </a:lnTo>
                <a:lnTo>
                  <a:pt x="239" y="666"/>
                </a:lnTo>
                <a:lnTo>
                  <a:pt x="238" y="666"/>
                </a:lnTo>
                <a:lnTo>
                  <a:pt x="237" y="666"/>
                </a:lnTo>
                <a:lnTo>
                  <a:pt x="235" y="667"/>
                </a:lnTo>
                <a:lnTo>
                  <a:pt x="234" y="667"/>
                </a:lnTo>
                <a:lnTo>
                  <a:pt x="233" y="667"/>
                </a:lnTo>
                <a:lnTo>
                  <a:pt x="232" y="667"/>
                </a:lnTo>
                <a:lnTo>
                  <a:pt x="231" y="667"/>
                </a:lnTo>
                <a:lnTo>
                  <a:pt x="230" y="668"/>
                </a:lnTo>
                <a:lnTo>
                  <a:pt x="229" y="668"/>
                </a:lnTo>
                <a:lnTo>
                  <a:pt x="229" y="669"/>
                </a:lnTo>
                <a:lnTo>
                  <a:pt x="228" y="669"/>
                </a:lnTo>
                <a:lnTo>
                  <a:pt x="228" y="669"/>
                </a:lnTo>
                <a:lnTo>
                  <a:pt x="227" y="670"/>
                </a:lnTo>
                <a:lnTo>
                  <a:pt x="226" y="670"/>
                </a:lnTo>
                <a:lnTo>
                  <a:pt x="225" y="670"/>
                </a:lnTo>
                <a:lnTo>
                  <a:pt x="225" y="670"/>
                </a:lnTo>
                <a:lnTo>
                  <a:pt x="223" y="671"/>
                </a:lnTo>
                <a:lnTo>
                  <a:pt x="222" y="671"/>
                </a:lnTo>
                <a:lnTo>
                  <a:pt x="221" y="672"/>
                </a:lnTo>
                <a:lnTo>
                  <a:pt x="221" y="672"/>
                </a:lnTo>
                <a:lnTo>
                  <a:pt x="221" y="673"/>
                </a:lnTo>
                <a:lnTo>
                  <a:pt x="220" y="673"/>
                </a:lnTo>
                <a:lnTo>
                  <a:pt x="219" y="674"/>
                </a:lnTo>
                <a:lnTo>
                  <a:pt x="218" y="674"/>
                </a:lnTo>
                <a:lnTo>
                  <a:pt x="218" y="675"/>
                </a:lnTo>
                <a:lnTo>
                  <a:pt x="217" y="676"/>
                </a:lnTo>
                <a:lnTo>
                  <a:pt x="217" y="677"/>
                </a:lnTo>
                <a:lnTo>
                  <a:pt x="216" y="677"/>
                </a:lnTo>
                <a:lnTo>
                  <a:pt x="215" y="677"/>
                </a:lnTo>
                <a:lnTo>
                  <a:pt x="214" y="677"/>
                </a:lnTo>
                <a:lnTo>
                  <a:pt x="214" y="677"/>
                </a:lnTo>
                <a:lnTo>
                  <a:pt x="213" y="677"/>
                </a:lnTo>
                <a:lnTo>
                  <a:pt x="213" y="677"/>
                </a:lnTo>
                <a:lnTo>
                  <a:pt x="212" y="677"/>
                </a:lnTo>
                <a:lnTo>
                  <a:pt x="211" y="677"/>
                </a:lnTo>
                <a:lnTo>
                  <a:pt x="211" y="677"/>
                </a:lnTo>
                <a:lnTo>
                  <a:pt x="210" y="677"/>
                </a:lnTo>
                <a:lnTo>
                  <a:pt x="209" y="677"/>
                </a:lnTo>
                <a:lnTo>
                  <a:pt x="209" y="677"/>
                </a:lnTo>
                <a:lnTo>
                  <a:pt x="208" y="677"/>
                </a:lnTo>
                <a:lnTo>
                  <a:pt x="208" y="676"/>
                </a:lnTo>
                <a:lnTo>
                  <a:pt x="208" y="675"/>
                </a:lnTo>
                <a:lnTo>
                  <a:pt x="207" y="675"/>
                </a:lnTo>
                <a:lnTo>
                  <a:pt x="207" y="674"/>
                </a:lnTo>
                <a:lnTo>
                  <a:pt x="207" y="674"/>
                </a:lnTo>
                <a:lnTo>
                  <a:pt x="206" y="673"/>
                </a:lnTo>
                <a:lnTo>
                  <a:pt x="206" y="672"/>
                </a:lnTo>
                <a:lnTo>
                  <a:pt x="205" y="670"/>
                </a:lnTo>
                <a:lnTo>
                  <a:pt x="204" y="670"/>
                </a:lnTo>
                <a:lnTo>
                  <a:pt x="204" y="670"/>
                </a:lnTo>
                <a:lnTo>
                  <a:pt x="204" y="668"/>
                </a:lnTo>
                <a:lnTo>
                  <a:pt x="203" y="667"/>
                </a:lnTo>
                <a:lnTo>
                  <a:pt x="203" y="667"/>
                </a:lnTo>
                <a:lnTo>
                  <a:pt x="202" y="667"/>
                </a:lnTo>
                <a:lnTo>
                  <a:pt x="202" y="666"/>
                </a:lnTo>
                <a:lnTo>
                  <a:pt x="202" y="665"/>
                </a:lnTo>
                <a:lnTo>
                  <a:pt x="201" y="665"/>
                </a:lnTo>
                <a:lnTo>
                  <a:pt x="201" y="664"/>
                </a:lnTo>
                <a:lnTo>
                  <a:pt x="200" y="664"/>
                </a:lnTo>
                <a:lnTo>
                  <a:pt x="200" y="663"/>
                </a:lnTo>
                <a:lnTo>
                  <a:pt x="199" y="663"/>
                </a:lnTo>
                <a:lnTo>
                  <a:pt x="199" y="663"/>
                </a:lnTo>
                <a:lnTo>
                  <a:pt x="198" y="663"/>
                </a:lnTo>
                <a:lnTo>
                  <a:pt x="197" y="661"/>
                </a:lnTo>
                <a:lnTo>
                  <a:pt x="197" y="660"/>
                </a:lnTo>
                <a:lnTo>
                  <a:pt x="196" y="659"/>
                </a:lnTo>
                <a:lnTo>
                  <a:pt x="196" y="658"/>
                </a:lnTo>
                <a:lnTo>
                  <a:pt x="196" y="657"/>
                </a:lnTo>
                <a:lnTo>
                  <a:pt x="196" y="657"/>
                </a:lnTo>
                <a:lnTo>
                  <a:pt x="196" y="656"/>
                </a:lnTo>
                <a:lnTo>
                  <a:pt x="197" y="656"/>
                </a:lnTo>
                <a:lnTo>
                  <a:pt x="197" y="655"/>
                </a:lnTo>
                <a:lnTo>
                  <a:pt x="196" y="655"/>
                </a:lnTo>
                <a:lnTo>
                  <a:pt x="196" y="654"/>
                </a:lnTo>
                <a:lnTo>
                  <a:pt x="196" y="653"/>
                </a:lnTo>
                <a:lnTo>
                  <a:pt x="196" y="653"/>
                </a:lnTo>
                <a:lnTo>
                  <a:pt x="195" y="653"/>
                </a:lnTo>
                <a:lnTo>
                  <a:pt x="195" y="652"/>
                </a:lnTo>
                <a:lnTo>
                  <a:pt x="195" y="651"/>
                </a:lnTo>
                <a:lnTo>
                  <a:pt x="194" y="650"/>
                </a:lnTo>
                <a:lnTo>
                  <a:pt x="194" y="650"/>
                </a:lnTo>
                <a:lnTo>
                  <a:pt x="194" y="649"/>
                </a:lnTo>
                <a:lnTo>
                  <a:pt x="194" y="648"/>
                </a:lnTo>
                <a:lnTo>
                  <a:pt x="194" y="647"/>
                </a:lnTo>
                <a:lnTo>
                  <a:pt x="194" y="646"/>
                </a:lnTo>
                <a:lnTo>
                  <a:pt x="194" y="646"/>
                </a:lnTo>
                <a:lnTo>
                  <a:pt x="194" y="645"/>
                </a:lnTo>
                <a:lnTo>
                  <a:pt x="193" y="645"/>
                </a:lnTo>
                <a:lnTo>
                  <a:pt x="193" y="644"/>
                </a:lnTo>
                <a:lnTo>
                  <a:pt x="193" y="643"/>
                </a:lnTo>
                <a:lnTo>
                  <a:pt x="192" y="643"/>
                </a:lnTo>
                <a:lnTo>
                  <a:pt x="192" y="643"/>
                </a:lnTo>
                <a:lnTo>
                  <a:pt x="191" y="642"/>
                </a:lnTo>
                <a:lnTo>
                  <a:pt x="191" y="641"/>
                </a:lnTo>
                <a:lnTo>
                  <a:pt x="191" y="640"/>
                </a:lnTo>
                <a:lnTo>
                  <a:pt x="191" y="639"/>
                </a:lnTo>
                <a:lnTo>
                  <a:pt x="192" y="639"/>
                </a:lnTo>
                <a:lnTo>
                  <a:pt x="192" y="638"/>
                </a:lnTo>
                <a:lnTo>
                  <a:pt x="192" y="637"/>
                </a:lnTo>
                <a:lnTo>
                  <a:pt x="192" y="636"/>
                </a:lnTo>
                <a:lnTo>
                  <a:pt x="193" y="636"/>
                </a:lnTo>
                <a:lnTo>
                  <a:pt x="193" y="636"/>
                </a:lnTo>
                <a:lnTo>
                  <a:pt x="193" y="635"/>
                </a:lnTo>
                <a:lnTo>
                  <a:pt x="192" y="635"/>
                </a:lnTo>
                <a:lnTo>
                  <a:pt x="192" y="634"/>
                </a:lnTo>
                <a:lnTo>
                  <a:pt x="191" y="633"/>
                </a:lnTo>
                <a:lnTo>
                  <a:pt x="191" y="632"/>
                </a:lnTo>
                <a:lnTo>
                  <a:pt x="190" y="632"/>
                </a:lnTo>
                <a:lnTo>
                  <a:pt x="190" y="631"/>
                </a:lnTo>
                <a:lnTo>
                  <a:pt x="190" y="630"/>
                </a:lnTo>
                <a:lnTo>
                  <a:pt x="190" y="629"/>
                </a:lnTo>
                <a:lnTo>
                  <a:pt x="190" y="629"/>
                </a:lnTo>
                <a:lnTo>
                  <a:pt x="190" y="628"/>
                </a:lnTo>
                <a:lnTo>
                  <a:pt x="190" y="627"/>
                </a:lnTo>
                <a:lnTo>
                  <a:pt x="190" y="626"/>
                </a:lnTo>
                <a:lnTo>
                  <a:pt x="190" y="626"/>
                </a:lnTo>
                <a:lnTo>
                  <a:pt x="190" y="626"/>
                </a:lnTo>
                <a:lnTo>
                  <a:pt x="190" y="625"/>
                </a:lnTo>
                <a:lnTo>
                  <a:pt x="190" y="624"/>
                </a:lnTo>
                <a:lnTo>
                  <a:pt x="190" y="623"/>
                </a:lnTo>
                <a:lnTo>
                  <a:pt x="190" y="622"/>
                </a:lnTo>
                <a:lnTo>
                  <a:pt x="190" y="621"/>
                </a:lnTo>
                <a:lnTo>
                  <a:pt x="190" y="620"/>
                </a:lnTo>
                <a:lnTo>
                  <a:pt x="190" y="620"/>
                </a:lnTo>
                <a:lnTo>
                  <a:pt x="190" y="619"/>
                </a:lnTo>
                <a:lnTo>
                  <a:pt x="190" y="619"/>
                </a:lnTo>
                <a:lnTo>
                  <a:pt x="190" y="618"/>
                </a:lnTo>
                <a:lnTo>
                  <a:pt x="190" y="617"/>
                </a:lnTo>
                <a:lnTo>
                  <a:pt x="189" y="616"/>
                </a:lnTo>
                <a:lnTo>
                  <a:pt x="189" y="615"/>
                </a:lnTo>
                <a:lnTo>
                  <a:pt x="189" y="615"/>
                </a:lnTo>
                <a:lnTo>
                  <a:pt x="189" y="614"/>
                </a:lnTo>
                <a:lnTo>
                  <a:pt x="189" y="613"/>
                </a:lnTo>
                <a:lnTo>
                  <a:pt x="189" y="612"/>
                </a:lnTo>
                <a:lnTo>
                  <a:pt x="189" y="611"/>
                </a:lnTo>
                <a:lnTo>
                  <a:pt x="189" y="610"/>
                </a:lnTo>
                <a:lnTo>
                  <a:pt x="189" y="608"/>
                </a:lnTo>
                <a:lnTo>
                  <a:pt x="189" y="608"/>
                </a:lnTo>
                <a:lnTo>
                  <a:pt x="189" y="607"/>
                </a:lnTo>
                <a:lnTo>
                  <a:pt x="189" y="606"/>
                </a:lnTo>
                <a:lnTo>
                  <a:pt x="189" y="605"/>
                </a:lnTo>
                <a:lnTo>
                  <a:pt x="189" y="605"/>
                </a:lnTo>
                <a:lnTo>
                  <a:pt x="189" y="604"/>
                </a:lnTo>
                <a:lnTo>
                  <a:pt x="189" y="603"/>
                </a:lnTo>
                <a:lnTo>
                  <a:pt x="189" y="602"/>
                </a:lnTo>
                <a:lnTo>
                  <a:pt x="189" y="601"/>
                </a:lnTo>
                <a:lnTo>
                  <a:pt x="188" y="601"/>
                </a:lnTo>
                <a:lnTo>
                  <a:pt x="187" y="601"/>
                </a:lnTo>
                <a:lnTo>
                  <a:pt x="186" y="601"/>
                </a:lnTo>
                <a:lnTo>
                  <a:pt x="186" y="601"/>
                </a:lnTo>
                <a:lnTo>
                  <a:pt x="185" y="601"/>
                </a:lnTo>
                <a:lnTo>
                  <a:pt x="184" y="601"/>
                </a:lnTo>
                <a:lnTo>
                  <a:pt x="183" y="601"/>
                </a:lnTo>
                <a:lnTo>
                  <a:pt x="183" y="601"/>
                </a:lnTo>
                <a:lnTo>
                  <a:pt x="182" y="601"/>
                </a:lnTo>
                <a:lnTo>
                  <a:pt x="181" y="601"/>
                </a:lnTo>
                <a:lnTo>
                  <a:pt x="180" y="602"/>
                </a:lnTo>
                <a:lnTo>
                  <a:pt x="179" y="602"/>
                </a:lnTo>
                <a:lnTo>
                  <a:pt x="179" y="603"/>
                </a:lnTo>
                <a:lnTo>
                  <a:pt x="178" y="604"/>
                </a:lnTo>
                <a:lnTo>
                  <a:pt x="177" y="604"/>
                </a:lnTo>
                <a:lnTo>
                  <a:pt x="176" y="604"/>
                </a:lnTo>
                <a:lnTo>
                  <a:pt x="176" y="603"/>
                </a:lnTo>
                <a:lnTo>
                  <a:pt x="176" y="603"/>
                </a:lnTo>
                <a:lnTo>
                  <a:pt x="176" y="602"/>
                </a:lnTo>
                <a:lnTo>
                  <a:pt x="176" y="601"/>
                </a:lnTo>
                <a:lnTo>
                  <a:pt x="175" y="601"/>
                </a:lnTo>
                <a:lnTo>
                  <a:pt x="175" y="601"/>
                </a:lnTo>
                <a:lnTo>
                  <a:pt x="175" y="600"/>
                </a:lnTo>
                <a:lnTo>
                  <a:pt x="175" y="599"/>
                </a:lnTo>
                <a:lnTo>
                  <a:pt x="175" y="598"/>
                </a:lnTo>
                <a:lnTo>
                  <a:pt x="174" y="598"/>
                </a:lnTo>
                <a:lnTo>
                  <a:pt x="174" y="597"/>
                </a:lnTo>
                <a:lnTo>
                  <a:pt x="173" y="597"/>
                </a:lnTo>
                <a:lnTo>
                  <a:pt x="172" y="595"/>
                </a:lnTo>
                <a:lnTo>
                  <a:pt x="171" y="595"/>
                </a:lnTo>
                <a:lnTo>
                  <a:pt x="171" y="595"/>
                </a:lnTo>
                <a:lnTo>
                  <a:pt x="171" y="594"/>
                </a:lnTo>
                <a:lnTo>
                  <a:pt x="170" y="594"/>
                </a:lnTo>
                <a:lnTo>
                  <a:pt x="169" y="592"/>
                </a:lnTo>
                <a:lnTo>
                  <a:pt x="169" y="591"/>
                </a:lnTo>
                <a:lnTo>
                  <a:pt x="169" y="591"/>
                </a:lnTo>
                <a:lnTo>
                  <a:pt x="169" y="590"/>
                </a:lnTo>
                <a:lnTo>
                  <a:pt x="168" y="590"/>
                </a:lnTo>
                <a:lnTo>
                  <a:pt x="167" y="589"/>
                </a:lnTo>
                <a:lnTo>
                  <a:pt x="166" y="588"/>
                </a:lnTo>
                <a:lnTo>
                  <a:pt x="165" y="588"/>
                </a:lnTo>
                <a:lnTo>
                  <a:pt x="165" y="588"/>
                </a:lnTo>
                <a:lnTo>
                  <a:pt x="164" y="588"/>
                </a:lnTo>
                <a:lnTo>
                  <a:pt x="164" y="587"/>
                </a:lnTo>
                <a:lnTo>
                  <a:pt x="164" y="586"/>
                </a:lnTo>
                <a:lnTo>
                  <a:pt x="164" y="585"/>
                </a:lnTo>
                <a:lnTo>
                  <a:pt x="165" y="585"/>
                </a:lnTo>
                <a:lnTo>
                  <a:pt x="165" y="584"/>
                </a:lnTo>
                <a:lnTo>
                  <a:pt x="164" y="584"/>
                </a:lnTo>
                <a:lnTo>
                  <a:pt x="164" y="583"/>
                </a:lnTo>
                <a:lnTo>
                  <a:pt x="163" y="582"/>
                </a:lnTo>
                <a:lnTo>
                  <a:pt x="164" y="582"/>
                </a:lnTo>
                <a:lnTo>
                  <a:pt x="164" y="581"/>
                </a:lnTo>
                <a:lnTo>
                  <a:pt x="165" y="581"/>
                </a:lnTo>
                <a:lnTo>
                  <a:pt x="165" y="581"/>
                </a:lnTo>
                <a:lnTo>
                  <a:pt x="165" y="581"/>
                </a:lnTo>
                <a:lnTo>
                  <a:pt x="165" y="580"/>
                </a:lnTo>
                <a:lnTo>
                  <a:pt x="165" y="580"/>
                </a:lnTo>
                <a:lnTo>
                  <a:pt x="165" y="579"/>
                </a:lnTo>
                <a:lnTo>
                  <a:pt x="164" y="579"/>
                </a:lnTo>
                <a:lnTo>
                  <a:pt x="163" y="579"/>
                </a:lnTo>
                <a:lnTo>
                  <a:pt x="162" y="578"/>
                </a:lnTo>
                <a:lnTo>
                  <a:pt x="162" y="578"/>
                </a:lnTo>
                <a:lnTo>
                  <a:pt x="161" y="577"/>
                </a:lnTo>
                <a:lnTo>
                  <a:pt x="160" y="577"/>
                </a:lnTo>
                <a:lnTo>
                  <a:pt x="160" y="576"/>
                </a:lnTo>
                <a:lnTo>
                  <a:pt x="159" y="576"/>
                </a:lnTo>
                <a:lnTo>
                  <a:pt x="158" y="576"/>
                </a:lnTo>
                <a:lnTo>
                  <a:pt x="158" y="576"/>
                </a:lnTo>
                <a:lnTo>
                  <a:pt x="157" y="576"/>
                </a:lnTo>
                <a:lnTo>
                  <a:pt x="156" y="575"/>
                </a:lnTo>
                <a:lnTo>
                  <a:pt x="155" y="574"/>
                </a:lnTo>
                <a:lnTo>
                  <a:pt x="155" y="573"/>
                </a:lnTo>
                <a:lnTo>
                  <a:pt x="154" y="572"/>
                </a:lnTo>
                <a:lnTo>
                  <a:pt x="153" y="572"/>
                </a:lnTo>
                <a:lnTo>
                  <a:pt x="153" y="573"/>
                </a:lnTo>
                <a:lnTo>
                  <a:pt x="152" y="573"/>
                </a:lnTo>
                <a:lnTo>
                  <a:pt x="152" y="574"/>
                </a:lnTo>
                <a:lnTo>
                  <a:pt x="151" y="574"/>
                </a:lnTo>
                <a:lnTo>
                  <a:pt x="151" y="574"/>
                </a:lnTo>
                <a:lnTo>
                  <a:pt x="151" y="575"/>
                </a:lnTo>
                <a:lnTo>
                  <a:pt x="151" y="576"/>
                </a:lnTo>
                <a:lnTo>
                  <a:pt x="151" y="577"/>
                </a:lnTo>
                <a:lnTo>
                  <a:pt x="151" y="577"/>
                </a:lnTo>
                <a:lnTo>
                  <a:pt x="151" y="577"/>
                </a:lnTo>
                <a:lnTo>
                  <a:pt x="151" y="578"/>
                </a:lnTo>
                <a:lnTo>
                  <a:pt x="151" y="579"/>
                </a:lnTo>
                <a:lnTo>
                  <a:pt x="151" y="580"/>
                </a:lnTo>
                <a:lnTo>
                  <a:pt x="151" y="580"/>
                </a:lnTo>
                <a:lnTo>
                  <a:pt x="151" y="581"/>
                </a:lnTo>
                <a:lnTo>
                  <a:pt x="151" y="582"/>
                </a:lnTo>
                <a:lnTo>
                  <a:pt x="151" y="583"/>
                </a:lnTo>
                <a:lnTo>
                  <a:pt x="151" y="584"/>
                </a:lnTo>
                <a:lnTo>
                  <a:pt x="150" y="584"/>
                </a:lnTo>
                <a:lnTo>
                  <a:pt x="149" y="584"/>
                </a:lnTo>
                <a:lnTo>
                  <a:pt x="148" y="584"/>
                </a:lnTo>
                <a:lnTo>
                  <a:pt x="148" y="584"/>
                </a:lnTo>
                <a:lnTo>
                  <a:pt x="147" y="584"/>
                </a:lnTo>
                <a:lnTo>
                  <a:pt x="146" y="584"/>
                </a:lnTo>
                <a:lnTo>
                  <a:pt x="145" y="584"/>
                </a:lnTo>
                <a:lnTo>
                  <a:pt x="145" y="585"/>
                </a:lnTo>
                <a:lnTo>
                  <a:pt x="144" y="585"/>
                </a:lnTo>
                <a:lnTo>
                  <a:pt x="144" y="586"/>
                </a:lnTo>
                <a:lnTo>
                  <a:pt x="144" y="587"/>
                </a:lnTo>
                <a:lnTo>
                  <a:pt x="144" y="588"/>
                </a:lnTo>
                <a:lnTo>
                  <a:pt x="143" y="588"/>
                </a:lnTo>
                <a:lnTo>
                  <a:pt x="142" y="589"/>
                </a:lnTo>
                <a:lnTo>
                  <a:pt x="142" y="590"/>
                </a:lnTo>
                <a:lnTo>
                  <a:pt x="142" y="591"/>
                </a:lnTo>
                <a:lnTo>
                  <a:pt x="142" y="591"/>
                </a:lnTo>
                <a:lnTo>
                  <a:pt x="141" y="591"/>
                </a:lnTo>
                <a:lnTo>
                  <a:pt x="141" y="592"/>
                </a:lnTo>
                <a:lnTo>
                  <a:pt x="141" y="593"/>
                </a:lnTo>
                <a:lnTo>
                  <a:pt x="140" y="593"/>
                </a:lnTo>
                <a:lnTo>
                  <a:pt x="140" y="594"/>
                </a:lnTo>
                <a:lnTo>
                  <a:pt x="139" y="595"/>
                </a:lnTo>
                <a:lnTo>
                  <a:pt x="138" y="595"/>
                </a:lnTo>
                <a:lnTo>
                  <a:pt x="137" y="596"/>
                </a:lnTo>
                <a:lnTo>
                  <a:pt x="137" y="597"/>
                </a:lnTo>
                <a:lnTo>
                  <a:pt x="137" y="598"/>
                </a:lnTo>
                <a:lnTo>
                  <a:pt x="137" y="598"/>
                </a:lnTo>
                <a:lnTo>
                  <a:pt x="137" y="599"/>
                </a:lnTo>
                <a:lnTo>
                  <a:pt x="137" y="600"/>
                </a:lnTo>
                <a:lnTo>
                  <a:pt x="137" y="601"/>
                </a:lnTo>
                <a:lnTo>
                  <a:pt x="137" y="601"/>
                </a:lnTo>
                <a:lnTo>
                  <a:pt x="137" y="602"/>
                </a:lnTo>
                <a:lnTo>
                  <a:pt x="137" y="603"/>
                </a:lnTo>
                <a:lnTo>
                  <a:pt x="137" y="604"/>
                </a:lnTo>
                <a:lnTo>
                  <a:pt x="137" y="605"/>
                </a:lnTo>
                <a:lnTo>
                  <a:pt x="136" y="605"/>
                </a:lnTo>
                <a:lnTo>
                  <a:pt x="136" y="605"/>
                </a:lnTo>
                <a:lnTo>
                  <a:pt x="136" y="606"/>
                </a:lnTo>
                <a:lnTo>
                  <a:pt x="136" y="607"/>
                </a:lnTo>
                <a:lnTo>
                  <a:pt x="136" y="608"/>
                </a:lnTo>
                <a:lnTo>
                  <a:pt x="137" y="608"/>
                </a:lnTo>
                <a:lnTo>
                  <a:pt x="137" y="609"/>
                </a:lnTo>
                <a:lnTo>
                  <a:pt x="137" y="610"/>
                </a:lnTo>
                <a:lnTo>
                  <a:pt x="137" y="611"/>
                </a:lnTo>
                <a:lnTo>
                  <a:pt x="137" y="611"/>
                </a:lnTo>
                <a:lnTo>
                  <a:pt x="137" y="612"/>
                </a:lnTo>
                <a:lnTo>
                  <a:pt x="135" y="611"/>
                </a:lnTo>
                <a:lnTo>
                  <a:pt x="134" y="611"/>
                </a:lnTo>
                <a:lnTo>
                  <a:pt x="134" y="610"/>
                </a:lnTo>
                <a:lnTo>
                  <a:pt x="132" y="609"/>
                </a:lnTo>
                <a:lnTo>
                  <a:pt x="131" y="609"/>
                </a:lnTo>
                <a:lnTo>
                  <a:pt x="130" y="608"/>
                </a:lnTo>
                <a:lnTo>
                  <a:pt x="127" y="608"/>
                </a:lnTo>
                <a:lnTo>
                  <a:pt x="127" y="608"/>
                </a:lnTo>
                <a:lnTo>
                  <a:pt x="126" y="608"/>
                </a:lnTo>
                <a:lnTo>
                  <a:pt x="124" y="607"/>
                </a:lnTo>
                <a:lnTo>
                  <a:pt x="123" y="606"/>
                </a:lnTo>
                <a:lnTo>
                  <a:pt x="123" y="605"/>
                </a:lnTo>
                <a:lnTo>
                  <a:pt x="122" y="604"/>
                </a:lnTo>
                <a:lnTo>
                  <a:pt x="121" y="603"/>
                </a:lnTo>
                <a:lnTo>
                  <a:pt x="120" y="602"/>
                </a:lnTo>
                <a:lnTo>
                  <a:pt x="120" y="601"/>
                </a:lnTo>
                <a:lnTo>
                  <a:pt x="120" y="601"/>
                </a:lnTo>
                <a:lnTo>
                  <a:pt x="120" y="600"/>
                </a:lnTo>
                <a:lnTo>
                  <a:pt x="118" y="599"/>
                </a:lnTo>
                <a:lnTo>
                  <a:pt x="117" y="598"/>
                </a:lnTo>
                <a:lnTo>
                  <a:pt x="116" y="597"/>
                </a:lnTo>
                <a:lnTo>
                  <a:pt x="116" y="597"/>
                </a:lnTo>
                <a:lnTo>
                  <a:pt x="115" y="596"/>
                </a:lnTo>
                <a:lnTo>
                  <a:pt x="114" y="595"/>
                </a:lnTo>
                <a:lnTo>
                  <a:pt x="113" y="595"/>
                </a:lnTo>
                <a:lnTo>
                  <a:pt x="113" y="595"/>
                </a:lnTo>
                <a:lnTo>
                  <a:pt x="112" y="595"/>
                </a:lnTo>
                <a:lnTo>
                  <a:pt x="111" y="594"/>
                </a:lnTo>
                <a:lnTo>
                  <a:pt x="110" y="594"/>
                </a:lnTo>
                <a:lnTo>
                  <a:pt x="109" y="594"/>
                </a:lnTo>
                <a:lnTo>
                  <a:pt x="109" y="594"/>
                </a:lnTo>
                <a:lnTo>
                  <a:pt x="108" y="594"/>
                </a:lnTo>
                <a:lnTo>
                  <a:pt x="107" y="594"/>
                </a:lnTo>
                <a:lnTo>
                  <a:pt x="106" y="593"/>
                </a:lnTo>
                <a:lnTo>
                  <a:pt x="105" y="593"/>
                </a:lnTo>
                <a:lnTo>
                  <a:pt x="104" y="593"/>
                </a:lnTo>
                <a:lnTo>
                  <a:pt x="103" y="592"/>
                </a:lnTo>
                <a:lnTo>
                  <a:pt x="102" y="592"/>
                </a:lnTo>
                <a:lnTo>
                  <a:pt x="102" y="592"/>
                </a:lnTo>
                <a:lnTo>
                  <a:pt x="101" y="592"/>
                </a:lnTo>
                <a:lnTo>
                  <a:pt x="100" y="592"/>
                </a:lnTo>
                <a:lnTo>
                  <a:pt x="99" y="592"/>
                </a:lnTo>
                <a:lnTo>
                  <a:pt x="99" y="592"/>
                </a:lnTo>
                <a:lnTo>
                  <a:pt x="98" y="592"/>
                </a:lnTo>
                <a:lnTo>
                  <a:pt x="97" y="592"/>
                </a:lnTo>
                <a:lnTo>
                  <a:pt x="95" y="592"/>
                </a:lnTo>
                <a:lnTo>
                  <a:pt x="95" y="592"/>
                </a:lnTo>
                <a:lnTo>
                  <a:pt x="94" y="593"/>
                </a:lnTo>
                <a:lnTo>
                  <a:pt x="93" y="593"/>
                </a:lnTo>
                <a:lnTo>
                  <a:pt x="92" y="593"/>
                </a:lnTo>
                <a:lnTo>
                  <a:pt x="92" y="593"/>
                </a:lnTo>
                <a:lnTo>
                  <a:pt x="91" y="593"/>
                </a:lnTo>
                <a:lnTo>
                  <a:pt x="90" y="593"/>
                </a:lnTo>
                <a:lnTo>
                  <a:pt x="90" y="594"/>
                </a:lnTo>
                <a:lnTo>
                  <a:pt x="89" y="594"/>
                </a:lnTo>
                <a:lnTo>
                  <a:pt x="88" y="594"/>
                </a:lnTo>
                <a:lnTo>
                  <a:pt x="88" y="594"/>
                </a:lnTo>
                <a:lnTo>
                  <a:pt x="87" y="594"/>
                </a:lnTo>
                <a:lnTo>
                  <a:pt x="86" y="595"/>
                </a:lnTo>
                <a:lnTo>
                  <a:pt x="85" y="595"/>
                </a:lnTo>
                <a:lnTo>
                  <a:pt x="85" y="595"/>
                </a:lnTo>
                <a:lnTo>
                  <a:pt x="85" y="596"/>
                </a:lnTo>
                <a:lnTo>
                  <a:pt x="85" y="597"/>
                </a:lnTo>
                <a:lnTo>
                  <a:pt x="84" y="597"/>
                </a:lnTo>
                <a:lnTo>
                  <a:pt x="84" y="598"/>
                </a:lnTo>
                <a:lnTo>
                  <a:pt x="84" y="598"/>
                </a:lnTo>
                <a:lnTo>
                  <a:pt x="83" y="598"/>
                </a:lnTo>
                <a:lnTo>
                  <a:pt x="82" y="598"/>
                </a:lnTo>
                <a:lnTo>
                  <a:pt x="82" y="599"/>
                </a:lnTo>
                <a:lnTo>
                  <a:pt x="81" y="599"/>
                </a:lnTo>
                <a:lnTo>
                  <a:pt x="81" y="600"/>
                </a:lnTo>
                <a:lnTo>
                  <a:pt x="80" y="600"/>
                </a:lnTo>
                <a:lnTo>
                  <a:pt x="79" y="601"/>
                </a:lnTo>
                <a:lnTo>
                  <a:pt x="78" y="601"/>
                </a:lnTo>
                <a:lnTo>
                  <a:pt x="78" y="601"/>
                </a:lnTo>
                <a:lnTo>
                  <a:pt x="78" y="602"/>
                </a:lnTo>
                <a:lnTo>
                  <a:pt x="78" y="603"/>
                </a:lnTo>
                <a:lnTo>
                  <a:pt x="77" y="603"/>
                </a:lnTo>
                <a:lnTo>
                  <a:pt x="76" y="604"/>
                </a:lnTo>
                <a:lnTo>
                  <a:pt x="75" y="605"/>
                </a:lnTo>
                <a:lnTo>
                  <a:pt x="74" y="605"/>
                </a:lnTo>
                <a:lnTo>
                  <a:pt x="74" y="605"/>
                </a:lnTo>
                <a:lnTo>
                  <a:pt x="74" y="605"/>
                </a:lnTo>
                <a:lnTo>
                  <a:pt x="73" y="605"/>
                </a:lnTo>
                <a:lnTo>
                  <a:pt x="72" y="605"/>
                </a:lnTo>
                <a:lnTo>
                  <a:pt x="71" y="605"/>
                </a:lnTo>
                <a:lnTo>
                  <a:pt x="71" y="606"/>
                </a:lnTo>
                <a:lnTo>
                  <a:pt x="71" y="608"/>
                </a:lnTo>
                <a:lnTo>
                  <a:pt x="71" y="608"/>
                </a:lnTo>
                <a:lnTo>
                  <a:pt x="71" y="609"/>
                </a:lnTo>
                <a:lnTo>
                  <a:pt x="70" y="610"/>
                </a:lnTo>
                <a:lnTo>
                  <a:pt x="69" y="611"/>
                </a:lnTo>
                <a:lnTo>
                  <a:pt x="69" y="612"/>
                </a:lnTo>
                <a:lnTo>
                  <a:pt x="68" y="612"/>
                </a:lnTo>
                <a:lnTo>
                  <a:pt x="68" y="612"/>
                </a:lnTo>
                <a:lnTo>
                  <a:pt x="67" y="612"/>
                </a:lnTo>
                <a:lnTo>
                  <a:pt x="67" y="613"/>
                </a:lnTo>
                <a:lnTo>
                  <a:pt x="67" y="614"/>
                </a:lnTo>
                <a:lnTo>
                  <a:pt x="67" y="615"/>
                </a:lnTo>
                <a:lnTo>
                  <a:pt x="67" y="615"/>
                </a:lnTo>
                <a:lnTo>
                  <a:pt x="66" y="615"/>
                </a:lnTo>
                <a:lnTo>
                  <a:pt x="66" y="616"/>
                </a:lnTo>
                <a:lnTo>
                  <a:pt x="65" y="616"/>
                </a:lnTo>
                <a:lnTo>
                  <a:pt x="65" y="617"/>
                </a:lnTo>
                <a:lnTo>
                  <a:pt x="64" y="617"/>
                </a:lnTo>
                <a:lnTo>
                  <a:pt x="64" y="618"/>
                </a:lnTo>
                <a:lnTo>
                  <a:pt x="64" y="618"/>
                </a:lnTo>
                <a:lnTo>
                  <a:pt x="63" y="618"/>
                </a:lnTo>
                <a:lnTo>
                  <a:pt x="62" y="618"/>
                </a:lnTo>
                <a:lnTo>
                  <a:pt x="61" y="618"/>
                </a:lnTo>
                <a:lnTo>
                  <a:pt x="60" y="618"/>
                </a:lnTo>
                <a:lnTo>
                  <a:pt x="59" y="619"/>
                </a:lnTo>
                <a:lnTo>
                  <a:pt x="57" y="619"/>
                </a:lnTo>
                <a:lnTo>
                  <a:pt x="57" y="619"/>
                </a:lnTo>
                <a:lnTo>
                  <a:pt x="56" y="619"/>
                </a:lnTo>
                <a:lnTo>
                  <a:pt x="55" y="619"/>
                </a:lnTo>
                <a:lnTo>
                  <a:pt x="54" y="619"/>
                </a:lnTo>
                <a:lnTo>
                  <a:pt x="53" y="619"/>
                </a:lnTo>
                <a:lnTo>
                  <a:pt x="53" y="619"/>
                </a:lnTo>
                <a:lnTo>
                  <a:pt x="53" y="619"/>
                </a:lnTo>
                <a:lnTo>
                  <a:pt x="52" y="619"/>
                </a:lnTo>
                <a:lnTo>
                  <a:pt x="50" y="619"/>
                </a:lnTo>
                <a:lnTo>
                  <a:pt x="50" y="619"/>
                </a:lnTo>
                <a:lnTo>
                  <a:pt x="49" y="619"/>
                </a:lnTo>
                <a:lnTo>
                  <a:pt x="48" y="619"/>
                </a:lnTo>
                <a:lnTo>
                  <a:pt x="47" y="619"/>
                </a:lnTo>
                <a:lnTo>
                  <a:pt x="46" y="619"/>
                </a:lnTo>
                <a:lnTo>
                  <a:pt x="46" y="619"/>
                </a:lnTo>
                <a:lnTo>
                  <a:pt x="45" y="619"/>
                </a:lnTo>
                <a:lnTo>
                  <a:pt x="45" y="619"/>
                </a:lnTo>
                <a:lnTo>
                  <a:pt x="44" y="619"/>
                </a:lnTo>
                <a:lnTo>
                  <a:pt x="43" y="619"/>
                </a:lnTo>
                <a:lnTo>
                  <a:pt x="43" y="619"/>
                </a:lnTo>
                <a:lnTo>
                  <a:pt x="43" y="620"/>
                </a:lnTo>
                <a:lnTo>
                  <a:pt x="43" y="620"/>
                </a:lnTo>
                <a:lnTo>
                  <a:pt x="43" y="621"/>
                </a:lnTo>
                <a:lnTo>
                  <a:pt x="42" y="621"/>
                </a:lnTo>
                <a:lnTo>
                  <a:pt x="42" y="622"/>
                </a:lnTo>
                <a:lnTo>
                  <a:pt x="41" y="622"/>
                </a:lnTo>
                <a:lnTo>
                  <a:pt x="40" y="622"/>
                </a:lnTo>
                <a:lnTo>
                  <a:pt x="39" y="622"/>
                </a:lnTo>
                <a:lnTo>
                  <a:pt x="39" y="622"/>
                </a:lnTo>
                <a:lnTo>
                  <a:pt x="38" y="622"/>
                </a:lnTo>
                <a:lnTo>
                  <a:pt x="37" y="622"/>
                </a:lnTo>
                <a:lnTo>
                  <a:pt x="36" y="621"/>
                </a:lnTo>
                <a:lnTo>
                  <a:pt x="35" y="621"/>
                </a:lnTo>
                <a:lnTo>
                  <a:pt x="34" y="621"/>
                </a:lnTo>
                <a:lnTo>
                  <a:pt x="33" y="621"/>
                </a:lnTo>
                <a:lnTo>
                  <a:pt x="32" y="621"/>
                </a:lnTo>
                <a:lnTo>
                  <a:pt x="32" y="621"/>
                </a:lnTo>
                <a:lnTo>
                  <a:pt x="31" y="621"/>
                </a:lnTo>
                <a:lnTo>
                  <a:pt x="30" y="621"/>
                </a:lnTo>
                <a:lnTo>
                  <a:pt x="29" y="621"/>
                </a:lnTo>
                <a:lnTo>
                  <a:pt x="27" y="621"/>
                </a:lnTo>
                <a:lnTo>
                  <a:pt x="26" y="620"/>
                </a:lnTo>
                <a:lnTo>
                  <a:pt x="26" y="621"/>
                </a:lnTo>
                <a:lnTo>
                  <a:pt x="25" y="621"/>
                </a:lnTo>
                <a:lnTo>
                  <a:pt x="25" y="621"/>
                </a:lnTo>
                <a:lnTo>
                  <a:pt x="24" y="622"/>
                </a:lnTo>
                <a:lnTo>
                  <a:pt x="23" y="622"/>
                </a:lnTo>
                <a:lnTo>
                  <a:pt x="22" y="622"/>
                </a:lnTo>
                <a:lnTo>
                  <a:pt x="22" y="622"/>
                </a:lnTo>
                <a:lnTo>
                  <a:pt x="21" y="622"/>
                </a:lnTo>
                <a:lnTo>
                  <a:pt x="20" y="621"/>
                </a:lnTo>
                <a:lnTo>
                  <a:pt x="18" y="621"/>
                </a:lnTo>
                <a:lnTo>
                  <a:pt x="18" y="621"/>
                </a:lnTo>
                <a:lnTo>
                  <a:pt x="17" y="621"/>
                </a:lnTo>
                <a:lnTo>
                  <a:pt x="16" y="621"/>
                </a:lnTo>
                <a:lnTo>
                  <a:pt x="15" y="621"/>
                </a:lnTo>
                <a:lnTo>
                  <a:pt x="15" y="621"/>
                </a:lnTo>
                <a:lnTo>
                  <a:pt x="14" y="621"/>
                </a:lnTo>
                <a:lnTo>
                  <a:pt x="13" y="621"/>
                </a:lnTo>
                <a:lnTo>
                  <a:pt x="12" y="621"/>
                </a:lnTo>
                <a:lnTo>
                  <a:pt x="11" y="622"/>
                </a:lnTo>
                <a:lnTo>
                  <a:pt x="11" y="622"/>
                </a:lnTo>
                <a:lnTo>
                  <a:pt x="18" y="591"/>
                </a:lnTo>
                <a:lnTo>
                  <a:pt x="18" y="588"/>
                </a:lnTo>
                <a:lnTo>
                  <a:pt x="19" y="587"/>
                </a:lnTo>
                <a:lnTo>
                  <a:pt x="21" y="578"/>
                </a:lnTo>
                <a:lnTo>
                  <a:pt x="18" y="573"/>
                </a:lnTo>
                <a:lnTo>
                  <a:pt x="18" y="572"/>
                </a:lnTo>
                <a:lnTo>
                  <a:pt x="18" y="570"/>
                </a:lnTo>
                <a:lnTo>
                  <a:pt x="18" y="570"/>
                </a:lnTo>
                <a:lnTo>
                  <a:pt x="17" y="570"/>
                </a:lnTo>
                <a:lnTo>
                  <a:pt x="16" y="570"/>
                </a:lnTo>
                <a:lnTo>
                  <a:pt x="14" y="559"/>
                </a:lnTo>
                <a:lnTo>
                  <a:pt x="12" y="550"/>
                </a:lnTo>
                <a:lnTo>
                  <a:pt x="14" y="538"/>
                </a:lnTo>
                <a:lnTo>
                  <a:pt x="15" y="537"/>
                </a:lnTo>
                <a:lnTo>
                  <a:pt x="15" y="536"/>
                </a:lnTo>
                <a:lnTo>
                  <a:pt x="15" y="537"/>
                </a:lnTo>
                <a:lnTo>
                  <a:pt x="15" y="537"/>
                </a:lnTo>
                <a:lnTo>
                  <a:pt x="15" y="536"/>
                </a:lnTo>
                <a:lnTo>
                  <a:pt x="16" y="536"/>
                </a:lnTo>
                <a:lnTo>
                  <a:pt x="17" y="536"/>
                </a:lnTo>
                <a:lnTo>
                  <a:pt x="17" y="536"/>
                </a:lnTo>
                <a:lnTo>
                  <a:pt x="17" y="535"/>
                </a:lnTo>
                <a:lnTo>
                  <a:pt x="18" y="535"/>
                </a:lnTo>
                <a:lnTo>
                  <a:pt x="18" y="534"/>
                </a:lnTo>
                <a:lnTo>
                  <a:pt x="18" y="534"/>
                </a:lnTo>
                <a:lnTo>
                  <a:pt x="19" y="534"/>
                </a:lnTo>
                <a:lnTo>
                  <a:pt x="19" y="533"/>
                </a:lnTo>
                <a:lnTo>
                  <a:pt x="19" y="533"/>
                </a:lnTo>
                <a:lnTo>
                  <a:pt x="20" y="532"/>
                </a:lnTo>
                <a:lnTo>
                  <a:pt x="20" y="531"/>
                </a:lnTo>
                <a:lnTo>
                  <a:pt x="20" y="530"/>
                </a:lnTo>
                <a:lnTo>
                  <a:pt x="20" y="529"/>
                </a:lnTo>
                <a:lnTo>
                  <a:pt x="20" y="529"/>
                </a:lnTo>
                <a:lnTo>
                  <a:pt x="20" y="528"/>
                </a:lnTo>
                <a:lnTo>
                  <a:pt x="21" y="527"/>
                </a:lnTo>
                <a:lnTo>
                  <a:pt x="21" y="526"/>
                </a:lnTo>
                <a:lnTo>
                  <a:pt x="21" y="526"/>
                </a:lnTo>
                <a:lnTo>
                  <a:pt x="21" y="525"/>
                </a:lnTo>
                <a:lnTo>
                  <a:pt x="20" y="525"/>
                </a:lnTo>
                <a:lnTo>
                  <a:pt x="20" y="524"/>
                </a:lnTo>
                <a:lnTo>
                  <a:pt x="19" y="524"/>
                </a:lnTo>
                <a:lnTo>
                  <a:pt x="19" y="523"/>
                </a:lnTo>
                <a:lnTo>
                  <a:pt x="18" y="522"/>
                </a:lnTo>
                <a:lnTo>
                  <a:pt x="18" y="522"/>
                </a:lnTo>
                <a:lnTo>
                  <a:pt x="18" y="521"/>
                </a:lnTo>
                <a:lnTo>
                  <a:pt x="19" y="521"/>
                </a:lnTo>
                <a:lnTo>
                  <a:pt x="19" y="520"/>
                </a:lnTo>
                <a:lnTo>
                  <a:pt x="20" y="520"/>
                </a:lnTo>
                <a:lnTo>
                  <a:pt x="21" y="520"/>
                </a:lnTo>
                <a:lnTo>
                  <a:pt x="21" y="519"/>
                </a:lnTo>
                <a:lnTo>
                  <a:pt x="22" y="519"/>
                </a:lnTo>
                <a:lnTo>
                  <a:pt x="21" y="519"/>
                </a:lnTo>
                <a:lnTo>
                  <a:pt x="21" y="518"/>
                </a:lnTo>
                <a:lnTo>
                  <a:pt x="20" y="518"/>
                </a:lnTo>
                <a:lnTo>
                  <a:pt x="20" y="517"/>
                </a:lnTo>
                <a:lnTo>
                  <a:pt x="19" y="517"/>
                </a:lnTo>
                <a:lnTo>
                  <a:pt x="18" y="516"/>
                </a:lnTo>
                <a:lnTo>
                  <a:pt x="18" y="516"/>
                </a:lnTo>
                <a:lnTo>
                  <a:pt x="17" y="516"/>
                </a:lnTo>
                <a:lnTo>
                  <a:pt x="16" y="515"/>
                </a:lnTo>
                <a:lnTo>
                  <a:pt x="15" y="515"/>
                </a:lnTo>
                <a:lnTo>
                  <a:pt x="15" y="515"/>
                </a:lnTo>
                <a:lnTo>
                  <a:pt x="14" y="515"/>
                </a:lnTo>
                <a:lnTo>
                  <a:pt x="14" y="514"/>
                </a:lnTo>
                <a:lnTo>
                  <a:pt x="13" y="514"/>
                </a:lnTo>
                <a:lnTo>
                  <a:pt x="13" y="513"/>
                </a:lnTo>
                <a:lnTo>
                  <a:pt x="12" y="512"/>
                </a:lnTo>
                <a:lnTo>
                  <a:pt x="12" y="512"/>
                </a:lnTo>
                <a:lnTo>
                  <a:pt x="11" y="512"/>
                </a:lnTo>
                <a:lnTo>
                  <a:pt x="11" y="511"/>
                </a:lnTo>
                <a:lnTo>
                  <a:pt x="10" y="510"/>
                </a:lnTo>
                <a:lnTo>
                  <a:pt x="9" y="510"/>
                </a:lnTo>
                <a:lnTo>
                  <a:pt x="8" y="509"/>
                </a:lnTo>
                <a:lnTo>
                  <a:pt x="8" y="509"/>
                </a:lnTo>
                <a:lnTo>
                  <a:pt x="8" y="508"/>
                </a:lnTo>
                <a:lnTo>
                  <a:pt x="7" y="508"/>
                </a:lnTo>
                <a:lnTo>
                  <a:pt x="7" y="508"/>
                </a:lnTo>
                <a:lnTo>
                  <a:pt x="7" y="507"/>
                </a:lnTo>
                <a:lnTo>
                  <a:pt x="7" y="506"/>
                </a:lnTo>
                <a:lnTo>
                  <a:pt x="5" y="505"/>
                </a:lnTo>
                <a:lnTo>
                  <a:pt x="5" y="505"/>
                </a:lnTo>
                <a:lnTo>
                  <a:pt x="4" y="505"/>
                </a:lnTo>
                <a:lnTo>
                  <a:pt x="4" y="504"/>
                </a:lnTo>
                <a:lnTo>
                  <a:pt x="4" y="504"/>
                </a:lnTo>
                <a:lnTo>
                  <a:pt x="4" y="503"/>
                </a:lnTo>
                <a:lnTo>
                  <a:pt x="3" y="503"/>
                </a:lnTo>
                <a:lnTo>
                  <a:pt x="3" y="502"/>
                </a:lnTo>
                <a:lnTo>
                  <a:pt x="2" y="502"/>
                </a:lnTo>
                <a:lnTo>
                  <a:pt x="1" y="501"/>
                </a:lnTo>
                <a:lnTo>
                  <a:pt x="1" y="501"/>
                </a:lnTo>
                <a:lnTo>
                  <a:pt x="0" y="500"/>
                </a:lnTo>
                <a:lnTo>
                  <a:pt x="0" y="499"/>
                </a:lnTo>
                <a:lnTo>
                  <a:pt x="1" y="499"/>
                </a:lnTo>
                <a:lnTo>
                  <a:pt x="0" y="498"/>
                </a:lnTo>
                <a:lnTo>
                  <a:pt x="0" y="498"/>
                </a:lnTo>
                <a:lnTo>
                  <a:pt x="0" y="497"/>
                </a:lnTo>
                <a:lnTo>
                  <a:pt x="1" y="497"/>
                </a:lnTo>
                <a:lnTo>
                  <a:pt x="1" y="497"/>
                </a:lnTo>
                <a:lnTo>
                  <a:pt x="2" y="496"/>
                </a:lnTo>
                <a:lnTo>
                  <a:pt x="3" y="496"/>
                </a:lnTo>
                <a:lnTo>
                  <a:pt x="3" y="495"/>
                </a:lnTo>
                <a:lnTo>
                  <a:pt x="3" y="495"/>
                </a:lnTo>
                <a:lnTo>
                  <a:pt x="4" y="494"/>
                </a:lnTo>
                <a:lnTo>
                  <a:pt x="4" y="493"/>
                </a:lnTo>
                <a:lnTo>
                  <a:pt x="4" y="492"/>
                </a:lnTo>
                <a:lnTo>
                  <a:pt x="4" y="491"/>
                </a:lnTo>
                <a:lnTo>
                  <a:pt x="4" y="491"/>
                </a:lnTo>
                <a:lnTo>
                  <a:pt x="4" y="490"/>
                </a:lnTo>
                <a:lnTo>
                  <a:pt x="4" y="489"/>
                </a:lnTo>
                <a:lnTo>
                  <a:pt x="3" y="489"/>
                </a:lnTo>
                <a:lnTo>
                  <a:pt x="3" y="488"/>
                </a:lnTo>
                <a:lnTo>
                  <a:pt x="2" y="488"/>
                </a:lnTo>
                <a:lnTo>
                  <a:pt x="3" y="488"/>
                </a:lnTo>
                <a:lnTo>
                  <a:pt x="3" y="487"/>
                </a:lnTo>
                <a:lnTo>
                  <a:pt x="4" y="487"/>
                </a:lnTo>
                <a:lnTo>
                  <a:pt x="4" y="486"/>
                </a:lnTo>
                <a:lnTo>
                  <a:pt x="4" y="485"/>
                </a:lnTo>
                <a:lnTo>
                  <a:pt x="4" y="484"/>
                </a:lnTo>
                <a:lnTo>
                  <a:pt x="4" y="484"/>
                </a:lnTo>
                <a:lnTo>
                  <a:pt x="4" y="483"/>
                </a:lnTo>
                <a:lnTo>
                  <a:pt x="5" y="483"/>
                </a:lnTo>
                <a:lnTo>
                  <a:pt x="5" y="482"/>
                </a:lnTo>
                <a:lnTo>
                  <a:pt x="6" y="482"/>
                </a:lnTo>
                <a:lnTo>
                  <a:pt x="6" y="481"/>
                </a:lnTo>
                <a:lnTo>
                  <a:pt x="7" y="481"/>
                </a:lnTo>
                <a:lnTo>
                  <a:pt x="7" y="480"/>
                </a:lnTo>
                <a:lnTo>
                  <a:pt x="8" y="480"/>
                </a:lnTo>
                <a:lnTo>
                  <a:pt x="8" y="479"/>
                </a:lnTo>
                <a:lnTo>
                  <a:pt x="8" y="478"/>
                </a:lnTo>
                <a:lnTo>
                  <a:pt x="7" y="477"/>
                </a:lnTo>
                <a:lnTo>
                  <a:pt x="7" y="477"/>
                </a:lnTo>
                <a:lnTo>
                  <a:pt x="6" y="476"/>
                </a:lnTo>
                <a:lnTo>
                  <a:pt x="6" y="475"/>
                </a:lnTo>
                <a:lnTo>
                  <a:pt x="5" y="475"/>
                </a:lnTo>
                <a:lnTo>
                  <a:pt x="5" y="474"/>
                </a:lnTo>
                <a:lnTo>
                  <a:pt x="4" y="474"/>
                </a:lnTo>
                <a:lnTo>
                  <a:pt x="4" y="474"/>
                </a:lnTo>
                <a:lnTo>
                  <a:pt x="4" y="473"/>
                </a:lnTo>
                <a:lnTo>
                  <a:pt x="4" y="472"/>
                </a:lnTo>
                <a:lnTo>
                  <a:pt x="4" y="472"/>
                </a:lnTo>
                <a:lnTo>
                  <a:pt x="4" y="471"/>
                </a:lnTo>
                <a:lnTo>
                  <a:pt x="4" y="471"/>
                </a:lnTo>
                <a:lnTo>
                  <a:pt x="3" y="470"/>
                </a:lnTo>
                <a:lnTo>
                  <a:pt x="3" y="469"/>
                </a:lnTo>
                <a:lnTo>
                  <a:pt x="3" y="468"/>
                </a:lnTo>
                <a:lnTo>
                  <a:pt x="3" y="467"/>
                </a:lnTo>
                <a:lnTo>
                  <a:pt x="2" y="467"/>
                </a:lnTo>
                <a:lnTo>
                  <a:pt x="2" y="466"/>
                </a:lnTo>
                <a:lnTo>
                  <a:pt x="2" y="465"/>
                </a:lnTo>
                <a:lnTo>
                  <a:pt x="2" y="464"/>
                </a:lnTo>
                <a:lnTo>
                  <a:pt x="2" y="464"/>
                </a:lnTo>
                <a:lnTo>
                  <a:pt x="2" y="463"/>
                </a:lnTo>
                <a:lnTo>
                  <a:pt x="1" y="463"/>
                </a:lnTo>
                <a:lnTo>
                  <a:pt x="2" y="462"/>
                </a:lnTo>
                <a:lnTo>
                  <a:pt x="3" y="462"/>
                </a:lnTo>
                <a:lnTo>
                  <a:pt x="2" y="461"/>
                </a:lnTo>
                <a:lnTo>
                  <a:pt x="2" y="460"/>
                </a:lnTo>
                <a:lnTo>
                  <a:pt x="2" y="460"/>
                </a:lnTo>
                <a:lnTo>
                  <a:pt x="3" y="459"/>
                </a:lnTo>
                <a:lnTo>
                  <a:pt x="4" y="458"/>
                </a:lnTo>
                <a:lnTo>
                  <a:pt x="4" y="457"/>
                </a:lnTo>
                <a:lnTo>
                  <a:pt x="4" y="457"/>
                </a:lnTo>
                <a:lnTo>
                  <a:pt x="4" y="456"/>
                </a:lnTo>
                <a:lnTo>
                  <a:pt x="4" y="454"/>
                </a:lnTo>
                <a:lnTo>
                  <a:pt x="4" y="453"/>
                </a:lnTo>
                <a:lnTo>
                  <a:pt x="4" y="453"/>
                </a:lnTo>
                <a:lnTo>
                  <a:pt x="4" y="453"/>
                </a:lnTo>
                <a:lnTo>
                  <a:pt x="3" y="453"/>
                </a:lnTo>
                <a:lnTo>
                  <a:pt x="3" y="452"/>
                </a:lnTo>
                <a:lnTo>
                  <a:pt x="3" y="451"/>
                </a:lnTo>
                <a:lnTo>
                  <a:pt x="4" y="451"/>
                </a:lnTo>
                <a:lnTo>
                  <a:pt x="4" y="450"/>
                </a:lnTo>
                <a:lnTo>
                  <a:pt x="4" y="450"/>
                </a:lnTo>
                <a:lnTo>
                  <a:pt x="5" y="449"/>
                </a:lnTo>
                <a:lnTo>
                  <a:pt x="5" y="448"/>
                </a:lnTo>
                <a:lnTo>
                  <a:pt x="6" y="447"/>
                </a:lnTo>
                <a:lnTo>
                  <a:pt x="8" y="434"/>
                </a:lnTo>
                <a:lnTo>
                  <a:pt x="10" y="418"/>
                </a:lnTo>
                <a:lnTo>
                  <a:pt x="10" y="417"/>
                </a:lnTo>
                <a:lnTo>
                  <a:pt x="10" y="416"/>
                </a:lnTo>
                <a:lnTo>
                  <a:pt x="10" y="415"/>
                </a:lnTo>
                <a:lnTo>
                  <a:pt x="6" y="395"/>
                </a:lnTo>
                <a:lnTo>
                  <a:pt x="6" y="395"/>
                </a:lnTo>
                <a:lnTo>
                  <a:pt x="6" y="394"/>
                </a:lnTo>
                <a:lnTo>
                  <a:pt x="7" y="388"/>
                </a:lnTo>
                <a:lnTo>
                  <a:pt x="8" y="384"/>
                </a:lnTo>
                <a:lnTo>
                  <a:pt x="8" y="383"/>
                </a:lnTo>
                <a:lnTo>
                  <a:pt x="8" y="382"/>
                </a:lnTo>
                <a:lnTo>
                  <a:pt x="8" y="381"/>
                </a:lnTo>
                <a:lnTo>
                  <a:pt x="8" y="381"/>
                </a:lnTo>
                <a:lnTo>
                  <a:pt x="9" y="380"/>
                </a:lnTo>
                <a:lnTo>
                  <a:pt x="9" y="379"/>
                </a:lnTo>
                <a:lnTo>
                  <a:pt x="10" y="378"/>
                </a:lnTo>
                <a:lnTo>
                  <a:pt x="10" y="378"/>
                </a:lnTo>
                <a:lnTo>
                  <a:pt x="10" y="377"/>
                </a:lnTo>
                <a:lnTo>
                  <a:pt x="9" y="375"/>
                </a:lnTo>
                <a:lnTo>
                  <a:pt x="9" y="374"/>
                </a:lnTo>
                <a:lnTo>
                  <a:pt x="8" y="374"/>
                </a:lnTo>
                <a:lnTo>
                  <a:pt x="8" y="374"/>
                </a:lnTo>
                <a:lnTo>
                  <a:pt x="8" y="373"/>
                </a:lnTo>
                <a:lnTo>
                  <a:pt x="10" y="371"/>
                </a:lnTo>
                <a:lnTo>
                  <a:pt x="11" y="371"/>
                </a:lnTo>
                <a:lnTo>
                  <a:pt x="11" y="372"/>
                </a:lnTo>
                <a:lnTo>
                  <a:pt x="11" y="372"/>
                </a:lnTo>
                <a:lnTo>
                  <a:pt x="11" y="373"/>
                </a:lnTo>
                <a:lnTo>
                  <a:pt x="11" y="374"/>
                </a:lnTo>
                <a:lnTo>
                  <a:pt x="12" y="374"/>
                </a:lnTo>
                <a:lnTo>
                  <a:pt x="13" y="375"/>
                </a:lnTo>
                <a:lnTo>
                  <a:pt x="14" y="375"/>
                </a:lnTo>
                <a:lnTo>
                  <a:pt x="14" y="376"/>
                </a:lnTo>
                <a:lnTo>
                  <a:pt x="15" y="376"/>
                </a:lnTo>
                <a:lnTo>
                  <a:pt x="15" y="375"/>
                </a:lnTo>
                <a:lnTo>
                  <a:pt x="16" y="374"/>
                </a:lnTo>
                <a:lnTo>
                  <a:pt x="16" y="374"/>
                </a:lnTo>
                <a:lnTo>
                  <a:pt x="17" y="373"/>
                </a:lnTo>
                <a:lnTo>
                  <a:pt x="17" y="372"/>
                </a:lnTo>
                <a:lnTo>
                  <a:pt x="17" y="371"/>
                </a:lnTo>
                <a:lnTo>
                  <a:pt x="17" y="371"/>
                </a:lnTo>
                <a:lnTo>
                  <a:pt x="16" y="370"/>
                </a:lnTo>
                <a:lnTo>
                  <a:pt x="15" y="370"/>
                </a:lnTo>
                <a:lnTo>
                  <a:pt x="15" y="370"/>
                </a:lnTo>
                <a:lnTo>
                  <a:pt x="14" y="370"/>
                </a:lnTo>
                <a:lnTo>
                  <a:pt x="13" y="369"/>
                </a:lnTo>
                <a:lnTo>
                  <a:pt x="13" y="368"/>
                </a:lnTo>
                <a:lnTo>
                  <a:pt x="12" y="367"/>
                </a:lnTo>
                <a:lnTo>
                  <a:pt x="12" y="367"/>
                </a:lnTo>
                <a:lnTo>
                  <a:pt x="12" y="366"/>
                </a:lnTo>
                <a:lnTo>
                  <a:pt x="12" y="365"/>
                </a:lnTo>
                <a:lnTo>
                  <a:pt x="12" y="364"/>
                </a:lnTo>
                <a:lnTo>
                  <a:pt x="13" y="364"/>
                </a:lnTo>
                <a:lnTo>
                  <a:pt x="13" y="363"/>
                </a:lnTo>
                <a:lnTo>
                  <a:pt x="12" y="362"/>
                </a:lnTo>
                <a:lnTo>
                  <a:pt x="12" y="361"/>
                </a:lnTo>
                <a:lnTo>
                  <a:pt x="12" y="360"/>
                </a:lnTo>
                <a:lnTo>
                  <a:pt x="12" y="360"/>
                </a:lnTo>
                <a:lnTo>
                  <a:pt x="12" y="359"/>
                </a:lnTo>
                <a:lnTo>
                  <a:pt x="12" y="358"/>
                </a:lnTo>
                <a:lnTo>
                  <a:pt x="11" y="358"/>
                </a:lnTo>
                <a:lnTo>
                  <a:pt x="11" y="357"/>
                </a:lnTo>
                <a:lnTo>
                  <a:pt x="11" y="357"/>
                </a:lnTo>
                <a:lnTo>
                  <a:pt x="11" y="355"/>
                </a:lnTo>
                <a:lnTo>
                  <a:pt x="11" y="354"/>
                </a:lnTo>
                <a:lnTo>
                  <a:pt x="10" y="354"/>
                </a:lnTo>
                <a:lnTo>
                  <a:pt x="10" y="353"/>
                </a:lnTo>
                <a:lnTo>
                  <a:pt x="10" y="352"/>
                </a:lnTo>
                <a:lnTo>
                  <a:pt x="10" y="351"/>
                </a:lnTo>
                <a:lnTo>
                  <a:pt x="11" y="350"/>
                </a:lnTo>
                <a:lnTo>
                  <a:pt x="10" y="350"/>
                </a:lnTo>
                <a:lnTo>
                  <a:pt x="9" y="350"/>
                </a:lnTo>
                <a:lnTo>
                  <a:pt x="8" y="349"/>
                </a:lnTo>
                <a:lnTo>
                  <a:pt x="8" y="348"/>
                </a:lnTo>
                <a:lnTo>
                  <a:pt x="8" y="347"/>
                </a:lnTo>
                <a:lnTo>
                  <a:pt x="8" y="347"/>
                </a:lnTo>
                <a:lnTo>
                  <a:pt x="9" y="346"/>
                </a:lnTo>
                <a:lnTo>
                  <a:pt x="10" y="346"/>
                </a:lnTo>
                <a:lnTo>
                  <a:pt x="10" y="345"/>
                </a:lnTo>
                <a:lnTo>
                  <a:pt x="11" y="344"/>
                </a:lnTo>
                <a:lnTo>
                  <a:pt x="11" y="343"/>
                </a:lnTo>
                <a:lnTo>
                  <a:pt x="11" y="343"/>
                </a:lnTo>
                <a:lnTo>
                  <a:pt x="12" y="343"/>
                </a:lnTo>
                <a:lnTo>
                  <a:pt x="11" y="341"/>
                </a:lnTo>
                <a:lnTo>
                  <a:pt x="11" y="340"/>
                </a:lnTo>
                <a:lnTo>
                  <a:pt x="11" y="340"/>
                </a:lnTo>
                <a:lnTo>
                  <a:pt x="11" y="339"/>
                </a:lnTo>
                <a:lnTo>
                  <a:pt x="11" y="339"/>
                </a:lnTo>
                <a:lnTo>
                  <a:pt x="11" y="338"/>
                </a:lnTo>
                <a:lnTo>
                  <a:pt x="10" y="337"/>
                </a:lnTo>
                <a:lnTo>
                  <a:pt x="9" y="336"/>
                </a:lnTo>
                <a:lnTo>
                  <a:pt x="9" y="336"/>
                </a:lnTo>
                <a:lnTo>
                  <a:pt x="8" y="336"/>
                </a:lnTo>
                <a:lnTo>
                  <a:pt x="8" y="336"/>
                </a:lnTo>
                <a:lnTo>
                  <a:pt x="7" y="336"/>
                </a:lnTo>
                <a:lnTo>
                  <a:pt x="7" y="335"/>
                </a:lnTo>
                <a:lnTo>
                  <a:pt x="6" y="335"/>
                </a:lnTo>
                <a:lnTo>
                  <a:pt x="6" y="334"/>
                </a:lnTo>
                <a:lnTo>
                  <a:pt x="5" y="334"/>
                </a:lnTo>
                <a:lnTo>
                  <a:pt x="5" y="333"/>
                </a:lnTo>
                <a:lnTo>
                  <a:pt x="5" y="333"/>
                </a:lnTo>
                <a:lnTo>
                  <a:pt x="5" y="332"/>
                </a:lnTo>
                <a:lnTo>
                  <a:pt x="5" y="331"/>
                </a:lnTo>
                <a:lnTo>
                  <a:pt x="5" y="330"/>
                </a:lnTo>
                <a:lnTo>
                  <a:pt x="5" y="329"/>
                </a:lnTo>
                <a:lnTo>
                  <a:pt x="5" y="328"/>
                </a:lnTo>
                <a:lnTo>
                  <a:pt x="5" y="327"/>
                </a:lnTo>
                <a:lnTo>
                  <a:pt x="5" y="326"/>
                </a:lnTo>
                <a:lnTo>
                  <a:pt x="5" y="326"/>
                </a:lnTo>
                <a:lnTo>
                  <a:pt x="5" y="325"/>
                </a:lnTo>
                <a:lnTo>
                  <a:pt x="5" y="324"/>
                </a:lnTo>
                <a:lnTo>
                  <a:pt x="6" y="324"/>
                </a:lnTo>
                <a:lnTo>
                  <a:pt x="6" y="323"/>
                </a:lnTo>
                <a:lnTo>
                  <a:pt x="7" y="323"/>
                </a:lnTo>
                <a:lnTo>
                  <a:pt x="8" y="323"/>
                </a:lnTo>
                <a:lnTo>
                  <a:pt x="8" y="323"/>
                </a:lnTo>
                <a:lnTo>
                  <a:pt x="9" y="323"/>
                </a:lnTo>
                <a:lnTo>
                  <a:pt x="39" y="323"/>
                </a:lnTo>
                <a:lnTo>
                  <a:pt x="39" y="322"/>
                </a:lnTo>
                <a:lnTo>
                  <a:pt x="39" y="322"/>
                </a:lnTo>
                <a:lnTo>
                  <a:pt x="39" y="321"/>
                </a:lnTo>
                <a:lnTo>
                  <a:pt x="38" y="320"/>
                </a:lnTo>
                <a:lnTo>
                  <a:pt x="37" y="319"/>
                </a:lnTo>
                <a:lnTo>
                  <a:pt x="36" y="318"/>
                </a:lnTo>
                <a:lnTo>
                  <a:pt x="36" y="317"/>
                </a:lnTo>
                <a:lnTo>
                  <a:pt x="36" y="316"/>
                </a:lnTo>
                <a:lnTo>
                  <a:pt x="36" y="316"/>
                </a:lnTo>
                <a:lnTo>
                  <a:pt x="36" y="316"/>
                </a:lnTo>
                <a:lnTo>
                  <a:pt x="36" y="315"/>
                </a:lnTo>
                <a:lnTo>
                  <a:pt x="35" y="315"/>
                </a:lnTo>
                <a:lnTo>
                  <a:pt x="35" y="314"/>
                </a:lnTo>
                <a:lnTo>
                  <a:pt x="35" y="313"/>
                </a:lnTo>
                <a:lnTo>
                  <a:pt x="34" y="313"/>
                </a:lnTo>
                <a:lnTo>
                  <a:pt x="34" y="312"/>
                </a:lnTo>
                <a:lnTo>
                  <a:pt x="35" y="312"/>
                </a:lnTo>
                <a:lnTo>
                  <a:pt x="35" y="312"/>
                </a:lnTo>
                <a:lnTo>
                  <a:pt x="35" y="311"/>
                </a:lnTo>
                <a:lnTo>
                  <a:pt x="35" y="310"/>
                </a:lnTo>
                <a:lnTo>
                  <a:pt x="35" y="309"/>
                </a:lnTo>
                <a:lnTo>
                  <a:pt x="34" y="309"/>
                </a:lnTo>
                <a:lnTo>
                  <a:pt x="34" y="308"/>
                </a:lnTo>
                <a:lnTo>
                  <a:pt x="33" y="307"/>
                </a:lnTo>
                <a:lnTo>
                  <a:pt x="33" y="306"/>
                </a:lnTo>
                <a:lnTo>
                  <a:pt x="33" y="305"/>
                </a:lnTo>
                <a:lnTo>
                  <a:pt x="33" y="305"/>
                </a:lnTo>
                <a:lnTo>
                  <a:pt x="33" y="304"/>
                </a:lnTo>
                <a:lnTo>
                  <a:pt x="33" y="302"/>
                </a:lnTo>
                <a:lnTo>
                  <a:pt x="33" y="302"/>
                </a:lnTo>
                <a:lnTo>
                  <a:pt x="33" y="301"/>
                </a:lnTo>
                <a:lnTo>
                  <a:pt x="33" y="300"/>
                </a:lnTo>
                <a:lnTo>
                  <a:pt x="32" y="300"/>
                </a:lnTo>
                <a:lnTo>
                  <a:pt x="32" y="299"/>
                </a:lnTo>
                <a:lnTo>
                  <a:pt x="32" y="298"/>
                </a:lnTo>
                <a:lnTo>
                  <a:pt x="32" y="298"/>
                </a:lnTo>
                <a:lnTo>
                  <a:pt x="32" y="297"/>
                </a:lnTo>
                <a:lnTo>
                  <a:pt x="33" y="296"/>
                </a:lnTo>
                <a:lnTo>
                  <a:pt x="33" y="295"/>
                </a:lnTo>
                <a:lnTo>
                  <a:pt x="33" y="294"/>
                </a:lnTo>
                <a:lnTo>
                  <a:pt x="34" y="293"/>
                </a:lnTo>
                <a:lnTo>
                  <a:pt x="35" y="292"/>
                </a:lnTo>
                <a:lnTo>
                  <a:pt x="35" y="292"/>
                </a:lnTo>
                <a:lnTo>
                  <a:pt x="35" y="291"/>
                </a:lnTo>
                <a:lnTo>
                  <a:pt x="35" y="290"/>
                </a:lnTo>
                <a:lnTo>
                  <a:pt x="36" y="289"/>
                </a:lnTo>
                <a:lnTo>
                  <a:pt x="36" y="288"/>
                </a:lnTo>
                <a:lnTo>
                  <a:pt x="36" y="288"/>
                </a:lnTo>
                <a:lnTo>
                  <a:pt x="36" y="288"/>
                </a:lnTo>
                <a:lnTo>
                  <a:pt x="37" y="288"/>
                </a:lnTo>
                <a:lnTo>
                  <a:pt x="37" y="287"/>
                </a:lnTo>
                <a:lnTo>
                  <a:pt x="36" y="287"/>
                </a:lnTo>
                <a:lnTo>
                  <a:pt x="37" y="287"/>
                </a:lnTo>
                <a:lnTo>
                  <a:pt x="37" y="286"/>
                </a:lnTo>
                <a:lnTo>
                  <a:pt x="38" y="285"/>
                </a:lnTo>
                <a:lnTo>
                  <a:pt x="38" y="285"/>
                </a:lnTo>
                <a:lnTo>
                  <a:pt x="38" y="284"/>
                </a:lnTo>
                <a:lnTo>
                  <a:pt x="39" y="284"/>
                </a:lnTo>
                <a:lnTo>
                  <a:pt x="39" y="283"/>
                </a:lnTo>
                <a:lnTo>
                  <a:pt x="39" y="282"/>
                </a:lnTo>
                <a:lnTo>
                  <a:pt x="39" y="282"/>
                </a:lnTo>
                <a:lnTo>
                  <a:pt x="40" y="282"/>
                </a:lnTo>
                <a:lnTo>
                  <a:pt x="40" y="283"/>
                </a:lnTo>
                <a:lnTo>
                  <a:pt x="40" y="282"/>
                </a:lnTo>
                <a:lnTo>
                  <a:pt x="41" y="282"/>
                </a:lnTo>
                <a:lnTo>
                  <a:pt x="40" y="282"/>
                </a:lnTo>
                <a:lnTo>
                  <a:pt x="40" y="281"/>
                </a:lnTo>
                <a:lnTo>
                  <a:pt x="40" y="281"/>
                </a:lnTo>
                <a:lnTo>
                  <a:pt x="40" y="280"/>
                </a:lnTo>
                <a:lnTo>
                  <a:pt x="41" y="280"/>
                </a:lnTo>
                <a:lnTo>
                  <a:pt x="41" y="279"/>
                </a:lnTo>
                <a:lnTo>
                  <a:pt x="41" y="278"/>
                </a:lnTo>
                <a:lnTo>
                  <a:pt x="41" y="278"/>
                </a:lnTo>
                <a:lnTo>
                  <a:pt x="40" y="278"/>
                </a:lnTo>
                <a:lnTo>
                  <a:pt x="40" y="277"/>
                </a:lnTo>
                <a:lnTo>
                  <a:pt x="40" y="276"/>
                </a:lnTo>
                <a:lnTo>
                  <a:pt x="40" y="275"/>
                </a:lnTo>
                <a:lnTo>
                  <a:pt x="41" y="275"/>
                </a:lnTo>
                <a:lnTo>
                  <a:pt x="41" y="274"/>
                </a:lnTo>
                <a:lnTo>
                  <a:pt x="41" y="274"/>
                </a:lnTo>
                <a:lnTo>
                  <a:pt x="40" y="274"/>
                </a:lnTo>
                <a:lnTo>
                  <a:pt x="40" y="273"/>
                </a:lnTo>
                <a:lnTo>
                  <a:pt x="39" y="272"/>
                </a:lnTo>
                <a:lnTo>
                  <a:pt x="39" y="271"/>
                </a:lnTo>
                <a:lnTo>
                  <a:pt x="40" y="271"/>
                </a:lnTo>
                <a:lnTo>
                  <a:pt x="39" y="271"/>
                </a:lnTo>
                <a:lnTo>
                  <a:pt x="39" y="271"/>
                </a:lnTo>
                <a:lnTo>
                  <a:pt x="39" y="271"/>
                </a:lnTo>
                <a:lnTo>
                  <a:pt x="39" y="270"/>
                </a:lnTo>
                <a:lnTo>
                  <a:pt x="38" y="270"/>
                </a:lnTo>
                <a:lnTo>
                  <a:pt x="38" y="269"/>
                </a:lnTo>
                <a:lnTo>
                  <a:pt x="38" y="268"/>
                </a:lnTo>
                <a:lnTo>
                  <a:pt x="37" y="268"/>
                </a:lnTo>
                <a:lnTo>
                  <a:pt x="38" y="268"/>
                </a:lnTo>
                <a:lnTo>
                  <a:pt x="38" y="267"/>
                </a:lnTo>
                <a:lnTo>
                  <a:pt x="37" y="267"/>
                </a:lnTo>
                <a:lnTo>
                  <a:pt x="37" y="267"/>
                </a:lnTo>
                <a:lnTo>
                  <a:pt x="36" y="267"/>
                </a:lnTo>
                <a:lnTo>
                  <a:pt x="36" y="266"/>
                </a:lnTo>
                <a:lnTo>
                  <a:pt x="36" y="266"/>
                </a:lnTo>
                <a:lnTo>
                  <a:pt x="36" y="265"/>
                </a:lnTo>
                <a:lnTo>
                  <a:pt x="36" y="264"/>
                </a:lnTo>
                <a:lnTo>
                  <a:pt x="35" y="265"/>
                </a:lnTo>
                <a:lnTo>
                  <a:pt x="35" y="264"/>
                </a:lnTo>
                <a:lnTo>
                  <a:pt x="36" y="264"/>
                </a:lnTo>
                <a:lnTo>
                  <a:pt x="36" y="264"/>
                </a:lnTo>
                <a:lnTo>
                  <a:pt x="36" y="263"/>
                </a:lnTo>
                <a:lnTo>
                  <a:pt x="36" y="263"/>
                </a:lnTo>
                <a:lnTo>
                  <a:pt x="36" y="262"/>
                </a:lnTo>
                <a:lnTo>
                  <a:pt x="36" y="261"/>
                </a:lnTo>
                <a:lnTo>
                  <a:pt x="36" y="261"/>
                </a:lnTo>
                <a:lnTo>
                  <a:pt x="36" y="260"/>
                </a:lnTo>
                <a:lnTo>
                  <a:pt x="36" y="259"/>
                </a:lnTo>
                <a:lnTo>
                  <a:pt x="36" y="259"/>
                </a:lnTo>
                <a:lnTo>
                  <a:pt x="36" y="258"/>
                </a:lnTo>
                <a:lnTo>
                  <a:pt x="35" y="258"/>
                </a:lnTo>
                <a:lnTo>
                  <a:pt x="34" y="258"/>
                </a:lnTo>
                <a:lnTo>
                  <a:pt x="34" y="257"/>
                </a:lnTo>
                <a:lnTo>
                  <a:pt x="34" y="258"/>
                </a:lnTo>
                <a:lnTo>
                  <a:pt x="33" y="258"/>
                </a:lnTo>
                <a:lnTo>
                  <a:pt x="33" y="257"/>
                </a:lnTo>
                <a:lnTo>
                  <a:pt x="32" y="257"/>
                </a:lnTo>
                <a:lnTo>
                  <a:pt x="32" y="257"/>
                </a:lnTo>
                <a:lnTo>
                  <a:pt x="32" y="256"/>
                </a:lnTo>
                <a:lnTo>
                  <a:pt x="33" y="256"/>
                </a:lnTo>
                <a:lnTo>
                  <a:pt x="33" y="255"/>
                </a:lnTo>
                <a:lnTo>
                  <a:pt x="33" y="254"/>
                </a:lnTo>
                <a:lnTo>
                  <a:pt x="34" y="254"/>
                </a:lnTo>
                <a:lnTo>
                  <a:pt x="33" y="254"/>
                </a:lnTo>
                <a:lnTo>
                  <a:pt x="33" y="254"/>
                </a:lnTo>
                <a:lnTo>
                  <a:pt x="34" y="254"/>
                </a:lnTo>
                <a:lnTo>
                  <a:pt x="34" y="254"/>
                </a:lnTo>
                <a:lnTo>
                  <a:pt x="34" y="254"/>
                </a:lnTo>
                <a:lnTo>
                  <a:pt x="35" y="254"/>
                </a:lnTo>
                <a:lnTo>
                  <a:pt x="35" y="253"/>
                </a:lnTo>
                <a:lnTo>
                  <a:pt x="35" y="252"/>
                </a:lnTo>
                <a:lnTo>
                  <a:pt x="34" y="252"/>
                </a:lnTo>
                <a:lnTo>
                  <a:pt x="33" y="252"/>
                </a:lnTo>
                <a:lnTo>
                  <a:pt x="33" y="251"/>
                </a:lnTo>
                <a:lnTo>
                  <a:pt x="34" y="251"/>
                </a:lnTo>
                <a:lnTo>
                  <a:pt x="34" y="250"/>
                </a:lnTo>
                <a:lnTo>
                  <a:pt x="35" y="250"/>
                </a:lnTo>
                <a:lnTo>
                  <a:pt x="34" y="250"/>
                </a:lnTo>
                <a:lnTo>
                  <a:pt x="34" y="249"/>
                </a:lnTo>
                <a:lnTo>
                  <a:pt x="33" y="249"/>
                </a:lnTo>
                <a:lnTo>
                  <a:pt x="33" y="248"/>
                </a:lnTo>
                <a:lnTo>
                  <a:pt x="33" y="247"/>
                </a:lnTo>
                <a:lnTo>
                  <a:pt x="33" y="247"/>
                </a:lnTo>
                <a:lnTo>
                  <a:pt x="34" y="247"/>
                </a:lnTo>
                <a:lnTo>
                  <a:pt x="34" y="246"/>
                </a:lnTo>
                <a:lnTo>
                  <a:pt x="35" y="246"/>
                </a:lnTo>
                <a:lnTo>
                  <a:pt x="35" y="247"/>
                </a:lnTo>
                <a:lnTo>
                  <a:pt x="35" y="246"/>
                </a:lnTo>
                <a:lnTo>
                  <a:pt x="35" y="245"/>
                </a:lnTo>
                <a:lnTo>
                  <a:pt x="36" y="245"/>
                </a:lnTo>
                <a:lnTo>
                  <a:pt x="36" y="244"/>
                </a:lnTo>
                <a:lnTo>
                  <a:pt x="36" y="243"/>
                </a:lnTo>
                <a:lnTo>
                  <a:pt x="36" y="243"/>
                </a:lnTo>
                <a:lnTo>
                  <a:pt x="35" y="243"/>
                </a:lnTo>
                <a:lnTo>
                  <a:pt x="36" y="242"/>
                </a:lnTo>
                <a:lnTo>
                  <a:pt x="35" y="242"/>
                </a:lnTo>
                <a:lnTo>
                  <a:pt x="36" y="241"/>
                </a:lnTo>
                <a:lnTo>
                  <a:pt x="35" y="241"/>
                </a:lnTo>
                <a:lnTo>
                  <a:pt x="36" y="240"/>
                </a:lnTo>
                <a:lnTo>
                  <a:pt x="35" y="240"/>
                </a:lnTo>
                <a:lnTo>
                  <a:pt x="36" y="240"/>
                </a:lnTo>
                <a:lnTo>
                  <a:pt x="36" y="239"/>
                </a:lnTo>
                <a:lnTo>
                  <a:pt x="35" y="239"/>
                </a:lnTo>
                <a:lnTo>
                  <a:pt x="34" y="239"/>
                </a:lnTo>
                <a:lnTo>
                  <a:pt x="34" y="238"/>
                </a:lnTo>
                <a:lnTo>
                  <a:pt x="35" y="238"/>
                </a:lnTo>
                <a:lnTo>
                  <a:pt x="35" y="237"/>
                </a:lnTo>
                <a:lnTo>
                  <a:pt x="35" y="236"/>
                </a:lnTo>
                <a:lnTo>
                  <a:pt x="35" y="236"/>
                </a:lnTo>
                <a:lnTo>
                  <a:pt x="35" y="235"/>
                </a:lnTo>
                <a:lnTo>
                  <a:pt x="34" y="235"/>
                </a:lnTo>
                <a:lnTo>
                  <a:pt x="34" y="234"/>
                </a:lnTo>
                <a:lnTo>
                  <a:pt x="35" y="234"/>
                </a:lnTo>
                <a:lnTo>
                  <a:pt x="35" y="233"/>
                </a:lnTo>
                <a:lnTo>
                  <a:pt x="34" y="233"/>
                </a:lnTo>
                <a:lnTo>
                  <a:pt x="34" y="233"/>
                </a:lnTo>
                <a:lnTo>
                  <a:pt x="35" y="233"/>
                </a:lnTo>
                <a:lnTo>
                  <a:pt x="34" y="232"/>
                </a:lnTo>
                <a:lnTo>
                  <a:pt x="34" y="231"/>
                </a:lnTo>
                <a:lnTo>
                  <a:pt x="35" y="231"/>
                </a:lnTo>
                <a:lnTo>
                  <a:pt x="35" y="230"/>
                </a:lnTo>
                <a:lnTo>
                  <a:pt x="36" y="230"/>
                </a:lnTo>
                <a:lnTo>
                  <a:pt x="36" y="230"/>
                </a:lnTo>
                <a:lnTo>
                  <a:pt x="35" y="230"/>
                </a:lnTo>
                <a:lnTo>
                  <a:pt x="35" y="229"/>
                </a:lnTo>
                <a:lnTo>
                  <a:pt x="36" y="229"/>
                </a:lnTo>
                <a:lnTo>
                  <a:pt x="35" y="229"/>
                </a:lnTo>
                <a:lnTo>
                  <a:pt x="35" y="228"/>
                </a:lnTo>
                <a:lnTo>
                  <a:pt x="36" y="228"/>
                </a:lnTo>
                <a:lnTo>
                  <a:pt x="36" y="227"/>
                </a:lnTo>
                <a:lnTo>
                  <a:pt x="35" y="227"/>
                </a:lnTo>
                <a:lnTo>
                  <a:pt x="35" y="226"/>
                </a:lnTo>
                <a:lnTo>
                  <a:pt x="35" y="226"/>
                </a:lnTo>
                <a:lnTo>
                  <a:pt x="36" y="226"/>
                </a:lnTo>
                <a:lnTo>
                  <a:pt x="36" y="226"/>
                </a:lnTo>
                <a:lnTo>
                  <a:pt x="36" y="225"/>
                </a:lnTo>
                <a:lnTo>
                  <a:pt x="35" y="225"/>
                </a:lnTo>
                <a:lnTo>
                  <a:pt x="35" y="224"/>
                </a:lnTo>
                <a:lnTo>
                  <a:pt x="34" y="224"/>
                </a:lnTo>
                <a:lnTo>
                  <a:pt x="34" y="223"/>
                </a:lnTo>
                <a:lnTo>
                  <a:pt x="34" y="223"/>
                </a:lnTo>
                <a:lnTo>
                  <a:pt x="34" y="222"/>
                </a:lnTo>
                <a:lnTo>
                  <a:pt x="34" y="221"/>
                </a:lnTo>
                <a:lnTo>
                  <a:pt x="34" y="222"/>
                </a:lnTo>
                <a:lnTo>
                  <a:pt x="35" y="222"/>
                </a:lnTo>
                <a:lnTo>
                  <a:pt x="35" y="221"/>
                </a:lnTo>
                <a:lnTo>
                  <a:pt x="36" y="220"/>
                </a:lnTo>
                <a:lnTo>
                  <a:pt x="36" y="219"/>
                </a:lnTo>
                <a:lnTo>
                  <a:pt x="35" y="219"/>
                </a:lnTo>
                <a:lnTo>
                  <a:pt x="35" y="219"/>
                </a:lnTo>
                <a:lnTo>
                  <a:pt x="35" y="218"/>
                </a:lnTo>
                <a:lnTo>
                  <a:pt x="35" y="217"/>
                </a:lnTo>
                <a:lnTo>
                  <a:pt x="34" y="217"/>
                </a:lnTo>
                <a:lnTo>
                  <a:pt x="34" y="216"/>
                </a:lnTo>
                <a:lnTo>
                  <a:pt x="33" y="216"/>
                </a:lnTo>
                <a:lnTo>
                  <a:pt x="33" y="216"/>
                </a:lnTo>
                <a:lnTo>
                  <a:pt x="32" y="216"/>
                </a:lnTo>
                <a:lnTo>
                  <a:pt x="32" y="216"/>
                </a:lnTo>
                <a:lnTo>
                  <a:pt x="32" y="216"/>
                </a:lnTo>
                <a:lnTo>
                  <a:pt x="32" y="215"/>
                </a:lnTo>
                <a:lnTo>
                  <a:pt x="32" y="214"/>
                </a:lnTo>
                <a:lnTo>
                  <a:pt x="32" y="213"/>
                </a:lnTo>
                <a:lnTo>
                  <a:pt x="32" y="212"/>
                </a:lnTo>
                <a:lnTo>
                  <a:pt x="32" y="212"/>
                </a:lnTo>
                <a:lnTo>
                  <a:pt x="32" y="212"/>
                </a:lnTo>
                <a:lnTo>
                  <a:pt x="32" y="212"/>
                </a:lnTo>
                <a:lnTo>
                  <a:pt x="32" y="211"/>
                </a:lnTo>
                <a:lnTo>
                  <a:pt x="32" y="212"/>
                </a:lnTo>
                <a:lnTo>
                  <a:pt x="32" y="212"/>
                </a:lnTo>
                <a:lnTo>
                  <a:pt x="32" y="211"/>
                </a:lnTo>
                <a:lnTo>
                  <a:pt x="32" y="210"/>
                </a:lnTo>
                <a:lnTo>
                  <a:pt x="32" y="211"/>
                </a:lnTo>
                <a:lnTo>
                  <a:pt x="33" y="211"/>
                </a:lnTo>
                <a:lnTo>
                  <a:pt x="33" y="210"/>
                </a:lnTo>
                <a:lnTo>
                  <a:pt x="33" y="209"/>
                </a:lnTo>
                <a:lnTo>
                  <a:pt x="32" y="209"/>
                </a:lnTo>
                <a:lnTo>
                  <a:pt x="32" y="209"/>
                </a:lnTo>
                <a:lnTo>
                  <a:pt x="33" y="209"/>
                </a:lnTo>
                <a:lnTo>
                  <a:pt x="33" y="208"/>
                </a:lnTo>
                <a:lnTo>
                  <a:pt x="32" y="208"/>
                </a:lnTo>
                <a:lnTo>
                  <a:pt x="33" y="208"/>
                </a:lnTo>
                <a:lnTo>
                  <a:pt x="33" y="207"/>
                </a:lnTo>
                <a:lnTo>
                  <a:pt x="32" y="207"/>
                </a:lnTo>
                <a:lnTo>
                  <a:pt x="32" y="206"/>
                </a:lnTo>
                <a:lnTo>
                  <a:pt x="33" y="206"/>
                </a:lnTo>
                <a:lnTo>
                  <a:pt x="32" y="205"/>
                </a:lnTo>
                <a:lnTo>
                  <a:pt x="32" y="205"/>
                </a:lnTo>
                <a:lnTo>
                  <a:pt x="32" y="204"/>
                </a:lnTo>
                <a:lnTo>
                  <a:pt x="32" y="203"/>
                </a:lnTo>
                <a:lnTo>
                  <a:pt x="33" y="202"/>
                </a:lnTo>
                <a:lnTo>
                  <a:pt x="33" y="203"/>
                </a:lnTo>
                <a:lnTo>
                  <a:pt x="33" y="202"/>
                </a:lnTo>
                <a:lnTo>
                  <a:pt x="33" y="202"/>
                </a:lnTo>
                <a:lnTo>
                  <a:pt x="33" y="201"/>
                </a:lnTo>
                <a:lnTo>
                  <a:pt x="34" y="201"/>
                </a:lnTo>
                <a:lnTo>
                  <a:pt x="35" y="201"/>
                </a:lnTo>
                <a:lnTo>
                  <a:pt x="36" y="201"/>
                </a:lnTo>
                <a:lnTo>
                  <a:pt x="36" y="200"/>
                </a:lnTo>
                <a:lnTo>
                  <a:pt x="36" y="200"/>
                </a:lnTo>
                <a:lnTo>
                  <a:pt x="36" y="199"/>
                </a:lnTo>
                <a:lnTo>
                  <a:pt x="36" y="199"/>
                </a:lnTo>
                <a:lnTo>
                  <a:pt x="36" y="198"/>
                </a:lnTo>
                <a:lnTo>
                  <a:pt x="36" y="197"/>
                </a:lnTo>
                <a:lnTo>
                  <a:pt x="37" y="197"/>
                </a:lnTo>
                <a:lnTo>
                  <a:pt x="38" y="197"/>
                </a:lnTo>
                <a:lnTo>
                  <a:pt x="38" y="196"/>
                </a:lnTo>
                <a:lnTo>
                  <a:pt x="38" y="195"/>
                </a:lnTo>
                <a:lnTo>
                  <a:pt x="37" y="195"/>
                </a:lnTo>
                <a:lnTo>
                  <a:pt x="38" y="194"/>
                </a:lnTo>
                <a:lnTo>
                  <a:pt x="38" y="193"/>
                </a:lnTo>
                <a:lnTo>
                  <a:pt x="39" y="193"/>
                </a:lnTo>
                <a:lnTo>
                  <a:pt x="39" y="192"/>
                </a:lnTo>
                <a:lnTo>
                  <a:pt x="38" y="192"/>
                </a:lnTo>
                <a:lnTo>
                  <a:pt x="38" y="192"/>
                </a:lnTo>
                <a:lnTo>
                  <a:pt x="38" y="192"/>
                </a:lnTo>
                <a:lnTo>
                  <a:pt x="38" y="192"/>
                </a:lnTo>
                <a:lnTo>
                  <a:pt x="38" y="191"/>
                </a:lnTo>
                <a:lnTo>
                  <a:pt x="38" y="190"/>
                </a:lnTo>
                <a:lnTo>
                  <a:pt x="38" y="191"/>
                </a:lnTo>
                <a:lnTo>
                  <a:pt x="38" y="190"/>
                </a:lnTo>
                <a:lnTo>
                  <a:pt x="39" y="190"/>
                </a:lnTo>
                <a:lnTo>
                  <a:pt x="39" y="190"/>
                </a:lnTo>
                <a:lnTo>
                  <a:pt x="39" y="190"/>
                </a:lnTo>
                <a:lnTo>
                  <a:pt x="39" y="189"/>
                </a:lnTo>
                <a:lnTo>
                  <a:pt x="39" y="189"/>
                </a:lnTo>
                <a:lnTo>
                  <a:pt x="39" y="189"/>
                </a:lnTo>
                <a:lnTo>
                  <a:pt x="39" y="188"/>
                </a:lnTo>
                <a:lnTo>
                  <a:pt x="39" y="188"/>
                </a:lnTo>
                <a:lnTo>
                  <a:pt x="39" y="188"/>
                </a:lnTo>
                <a:lnTo>
                  <a:pt x="39" y="188"/>
                </a:lnTo>
                <a:lnTo>
                  <a:pt x="39" y="188"/>
                </a:lnTo>
                <a:lnTo>
                  <a:pt x="39" y="187"/>
                </a:lnTo>
                <a:lnTo>
                  <a:pt x="39" y="187"/>
                </a:lnTo>
                <a:lnTo>
                  <a:pt x="39" y="186"/>
                </a:lnTo>
                <a:lnTo>
                  <a:pt x="39" y="187"/>
                </a:lnTo>
                <a:lnTo>
                  <a:pt x="38" y="187"/>
                </a:lnTo>
                <a:lnTo>
                  <a:pt x="38" y="186"/>
                </a:lnTo>
                <a:lnTo>
                  <a:pt x="39" y="186"/>
                </a:lnTo>
                <a:lnTo>
                  <a:pt x="38" y="185"/>
                </a:lnTo>
                <a:lnTo>
                  <a:pt x="39" y="185"/>
                </a:lnTo>
                <a:lnTo>
                  <a:pt x="39" y="185"/>
                </a:lnTo>
                <a:lnTo>
                  <a:pt x="40" y="185"/>
                </a:lnTo>
                <a:lnTo>
                  <a:pt x="40" y="184"/>
                </a:lnTo>
                <a:lnTo>
                  <a:pt x="41" y="184"/>
                </a:lnTo>
                <a:lnTo>
                  <a:pt x="42" y="184"/>
                </a:lnTo>
                <a:lnTo>
                  <a:pt x="42" y="183"/>
                </a:lnTo>
                <a:lnTo>
                  <a:pt x="42" y="182"/>
                </a:lnTo>
                <a:lnTo>
                  <a:pt x="42" y="181"/>
                </a:lnTo>
                <a:lnTo>
                  <a:pt x="43" y="181"/>
                </a:lnTo>
                <a:lnTo>
                  <a:pt x="42" y="181"/>
                </a:lnTo>
                <a:lnTo>
                  <a:pt x="42" y="181"/>
                </a:lnTo>
                <a:lnTo>
                  <a:pt x="43" y="181"/>
                </a:lnTo>
                <a:lnTo>
                  <a:pt x="43" y="180"/>
                </a:lnTo>
                <a:lnTo>
                  <a:pt x="43" y="180"/>
                </a:lnTo>
                <a:lnTo>
                  <a:pt x="43" y="179"/>
                </a:lnTo>
                <a:lnTo>
                  <a:pt x="43" y="179"/>
                </a:lnTo>
                <a:lnTo>
                  <a:pt x="43" y="178"/>
                </a:lnTo>
                <a:lnTo>
                  <a:pt x="44" y="178"/>
                </a:lnTo>
                <a:lnTo>
                  <a:pt x="44" y="177"/>
                </a:lnTo>
                <a:lnTo>
                  <a:pt x="45" y="177"/>
                </a:lnTo>
                <a:lnTo>
                  <a:pt x="45" y="176"/>
                </a:lnTo>
                <a:lnTo>
                  <a:pt x="46" y="177"/>
                </a:lnTo>
                <a:lnTo>
                  <a:pt x="46" y="177"/>
                </a:lnTo>
                <a:lnTo>
                  <a:pt x="46" y="176"/>
                </a:lnTo>
                <a:lnTo>
                  <a:pt x="46" y="175"/>
                </a:lnTo>
                <a:lnTo>
                  <a:pt x="46" y="174"/>
                </a:lnTo>
                <a:lnTo>
                  <a:pt x="47" y="174"/>
                </a:lnTo>
                <a:lnTo>
                  <a:pt x="48" y="174"/>
                </a:lnTo>
                <a:lnTo>
                  <a:pt x="48" y="173"/>
                </a:lnTo>
                <a:lnTo>
                  <a:pt x="48" y="172"/>
                </a:lnTo>
                <a:lnTo>
                  <a:pt x="48" y="171"/>
                </a:lnTo>
                <a:lnTo>
                  <a:pt x="48" y="171"/>
                </a:lnTo>
                <a:lnTo>
                  <a:pt x="47" y="171"/>
                </a:lnTo>
                <a:lnTo>
                  <a:pt x="47" y="170"/>
                </a:lnTo>
                <a:lnTo>
                  <a:pt x="46" y="169"/>
                </a:lnTo>
                <a:lnTo>
                  <a:pt x="47" y="169"/>
                </a:lnTo>
                <a:lnTo>
                  <a:pt x="46" y="169"/>
                </a:lnTo>
                <a:lnTo>
                  <a:pt x="46" y="168"/>
                </a:lnTo>
                <a:lnTo>
                  <a:pt x="47" y="168"/>
                </a:lnTo>
                <a:lnTo>
                  <a:pt x="48" y="168"/>
                </a:lnTo>
                <a:lnTo>
                  <a:pt x="47" y="168"/>
                </a:lnTo>
                <a:lnTo>
                  <a:pt x="47" y="167"/>
                </a:lnTo>
                <a:lnTo>
                  <a:pt x="48" y="167"/>
                </a:lnTo>
                <a:lnTo>
                  <a:pt x="48" y="166"/>
                </a:lnTo>
                <a:lnTo>
                  <a:pt x="48" y="165"/>
                </a:lnTo>
                <a:lnTo>
                  <a:pt x="48" y="164"/>
                </a:lnTo>
                <a:lnTo>
                  <a:pt x="48" y="164"/>
                </a:lnTo>
                <a:lnTo>
                  <a:pt x="49" y="163"/>
                </a:lnTo>
                <a:lnTo>
                  <a:pt x="50" y="163"/>
                </a:lnTo>
                <a:lnTo>
                  <a:pt x="50" y="162"/>
                </a:lnTo>
                <a:lnTo>
                  <a:pt x="50" y="162"/>
                </a:lnTo>
                <a:lnTo>
                  <a:pt x="50" y="161"/>
                </a:lnTo>
                <a:lnTo>
                  <a:pt x="50" y="161"/>
                </a:lnTo>
                <a:lnTo>
                  <a:pt x="51" y="160"/>
                </a:lnTo>
                <a:lnTo>
                  <a:pt x="51" y="159"/>
                </a:lnTo>
                <a:lnTo>
                  <a:pt x="52" y="159"/>
                </a:lnTo>
                <a:lnTo>
                  <a:pt x="52" y="158"/>
                </a:lnTo>
                <a:lnTo>
                  <a:pt x="53" y="157"/>
                </a:lnTo>
                <a:lnTo>
                  <a:pt x="53" y="157"/>
                </a:lnTo>
                <a:lnTo>
                  <a:pt x="53" y="157"/>
                </a:lnTo>
                <a:lnTo>
                  <a:pt x="53" y="156"/>
                </a:lnTo>
                <a:lnTo>
                  <a:pt x="54" y="156"/>
                </a:lnTo>
                <a:lnTo>
                  <a:pt x="54" y="155"/>
                </a:lnTo>
                <a:lnTo>
                  <a:pt x="54" y="154"/>
                </a:lnTo>
                <a:lnTo>
                  <a:pt x="55" y="154"/>
                </a:lnTo>
                <a:lnTo>
                  <a:pt x="55" y="154"/>
                </a:lnTo>
                <a:lnTo>
                  <a:pt x="54" y="154"/>
                </a:lnTo>
                <a:lnTo>
                  <a:pt x="54" y="153"/>
                </a:lnTo>
                <a:lnTo>
                  <a:pt x="53" y="153"/>
                </a:lnTo>
                <a:lnTo>
                  <a:pt x="53" y="152"/>
                </a:lnTo>
                <a:lnTo>
                  <a:pt x="53" y="152"/>
                </a:lnTo>
                <a:lnTo>
                  <a:pt x="53" y="151"/>
                </a:lnTo>
                <a:lnTo>
                  <a:pt x="52" y="151"/>
                </a:lnTo>
                <a:lnTo>
                  <a:pt x="52" y="150"/>
                </a:lnTo>
                <a:lnTo>
                  <a:pt x="52" y="150"/>
                </a:lnTo>
                <a:lnTo>
                  <a:pt x="52" y="149"/>
                </a:lnTo>
                <a:lnTo>
                  <a:pt x="51" y="149"/>
                </a:lnTo>
                <a:lnTo>
                  <a:pt x="51" y="148"/>
                </a:lnTo>
                <a:lnTo>
                  <a:pt x="51" y="147"/>
                </a:lnTo>
                <a:lnTo>
                  <a:pt x="50" y="147"/>
                </a:lnTo>
                <a:lnTo>
                  <a:pt x="51" y="146"/>
                </a:lnTo>
                <a:lnTo>
                  <a:pt x="51" y="145"/>
                </a:lnTo>
                <a:lnTo>
                  <a:pt x="50" y="145"/>
                </a:lnTo>
                <a:lnTo>
                  <a:pt x="51" y="145"/>
                </a:lnTo>
                <a:lnTo>
                  <a:pt x="51" y="144"/>
                </a:lnTo>
                <a:lnTo>
                  <a:pt x="50" y="144"/>
                </a:lnTo>
                <a:lnTo>
                  <a:pt x="50" y="143"/>
                </a:lnTo>
                <a:lnTo>
                  <a:pt x="50" y="143"/>
                </a:lnTo>
                <a:lnTo>
                  <a:pt x="50" y="142"/>
                </a:lnTo>
                <a:lnTo>
                  <a:pt x="50" y="143"/>
                </a:lnTo>
                <a:lnTo>
                  <a:pt x="49" y="143"/>
                </a:lnTo>
                <a:lnTo>
                  <a:pt x="49" y="142"/>
                </a:lnTo>
                <a:lnTo>
                  <a:pt x="49" y="141"/>
                </a:lnTo>
                <a:lnTo>
                  <a:pt x="48" y="141"/>
                </a:lnTo>
                <a:lnTo>
                  <a:pt x="48" y="140"/>
                </a:lnTo>
                <a:lnTo>
                  <a:pt x="49" y="140"/>
                </a:lnTo>
                <a:lnTo>
                  <a:pt x="48" y="140"/>
                </a:lnTo>
                <a:lnTo>
                  <a:pt x="49" y="140"/>
                </a:lnTo>
                <a:lnTo>
                  <a:pt x="48" y="140"/>
                </a:lnTo>
                <a:lnTo>
                  <a:pt x="48" y="139"/>
                </a:lnTo>
                <a:lnTo>
                  <a:pt x="48" y="138"/>
                </a:lnTo>
                <a:lnTo>
                  <a:pt x="47" y="138"/>
                </a:lnTo>
                <a:lnTo>
                  <a:pt x="46" y="138"/>
                </a:lnTo>
                <a:lnTo>
                  <a:pt x="46" y="137"/>
                </a:lnTo>
                <a:lnTo>
                  <a:pt x="47" y="137"/>
                </a:lnTo>
                <a:lnTo>
                  <a:pt x="47" y="137"/>
                </a:lnTo>
                <a:lnTo>
                  <a:pt x="46" y="137"/>
                </a:lnTo>
                <a:lnTo>
                  <a:pt x="46" y="136"/>
                </a:lnTo>
                <a:lnTo>
                  <a:pt x="47" y="136"/>
                </a:lnTo>
                <a:lnTo>
                  <a:pt x="47" y="137"/>
                </a:lnTo>
                <a:lnTo>
                  <a:pt x="47" y="136"/>
                </a:lnTo>
                <a:lnTo>
                  <a:pt x="48" y="136"/>
                </a:lnTo>
                <a:lnTo>
                  <a:pt x="48" y="137"/>
                </a:lnTo>
                <a:lnTo>
                  <a:pt x="49" y="137"/>
                </a:lnTo>
                <a:lnTo>
                  <a:pt x="50" y="137"/>
                </a:lnTo>
                <a:lnTo>
                  <a:pt x="50" y="136"/>
                </a:lnTo>
                <a:lnTo>
                  <a:pt x="50" y="136"/>
                </a:lnTo>
                <a:lnTo>
                  <a:pt x="51" y="136"/>
                </a:lnTo>
                <a:lnTo>
                  <a:pt x="51" y="137"/>
                </a:lnTo>
                <a:lnTo>
                  <a:pt x="52" y="137"/>
                </a:lnTo>
                <a:lnTo>
                  <a:pt x="52" y="136"/>
                </a:lnTo>
                <a:lnTo>
                  <a:pt x="53" y="136"/>
                </a:lnTo>
                <a:lnTo>
                  <a:pt x="53" y="137"/>
                </a:lnTo>
                <a:lnTo>
                  <a:pt x="53" y="137"/>
                </a:lnTo>
                <a:lnTo>
                  <a:pt x="53" y="136"/>
                </a:lnTo>
                <a:lnTo>
                  <a:pt x="53" y="136"/>
                </a:lnTo>
                <a:lnTo>
                  <a:pt x="53" y="135"/>
                </a:lnTo>
                <a:lnTo>
                  <a:pt x="53" y="135"/>
                </a:lnTo>
                <a:lnTo>
                  <a:pt x="53" y="136"/>
                </a:lnTo>
                <a:lnTo>
                  <a:pt x="54" y="136"/>
                </a:lnTo>
                <a:lnTo>
                  <a:pt x="55" y="137"/>
                </a:lnTo>
                <a:lnTo>
                  <a:pt x="55" y="136"/>
                </a:lnTo>
                <a:lnTo>
                  <a:pt x="54" y="136"/>
                </a:lnTo>
                <a:lnTo>
                  <a:pt x="54" y="135"/>
                </a:lnTo>
                <a:lnTo>
                  <a:pt x="55" y="135"/>
                </a:lnTo>
                <a:lnTo>
                  <a:pt x="56" y="135"/>
                </a:lnTo>
                <a:lnTo>
                  <a:pt x="57" y="135"/>
                </a:lnTo>
                <a:lnTo>
                  <a:pt x="56" y="135"/>
                </a:lnTo>
                <a:lnTo>
                  <a:pt x="56" y="134"/>
                </a:lnTo>
                <a:lnTo>
                  <a:pt x="57" y="134"/>
                </a:lnTo>
                <a:lnTo>
                  <a:pt x="57" y="134"/>
                </a:lnTo>
                <a:lnTo>
                  <a:pt x="57" y="133"/>
                </a:lnTo>
                <a:lnTo>
                  <a:pt x="58" y="133"/>
                </a:lnTo>
                <a:lnTo>
                  <a:pt x="59" y="133"/>
                </a:lnTo>
                <a:lnTo>
                  <a:pt x="59" y="133"/>
                </a:lnTo>
                <a:lnTo>
                  <a:pt x="59" y="132"/>
                </a:lnTo>
                <a:lnTo>
                  <a:pt x="60" y="132"/>
                </a:lnTo>
                <a:lnTo>
                  <a:pt x="60" y="131"/>
                </a:lnTo>
                <a:lnTo>
                  <a:pt x="60" y="130"/>
                </a:lnTo>
                <a:lnTo>
                  <a:pt x="60" y="130"/>
                </a:lnTo>
                <a:lnTo>
                  <a:pt x="61" y="130"/>
                </a:lnTo>
                <a:lnTo>
                  <a:pt x="60" y="130"/>
                </a:lnTo>
                <a:lnTo>
                  <a:pt x="60" y="130"/>
                </a:lnTo>
                <a:lnTo>
                  <a:pt x="60" y="130"/>
                </a:lnTo>
                <a:lnTo>
                  <a:pt x="60" y="130"/>
                </a:lnTo>
                <a:lnTo>
                  <a:pt x="61" y="130"/>
                </a:lnTo>
                <a:lnTo>
                  <a:pt x="60" y="129"/>
                </a:lnTo>
                <a:lnTo>
                  <a:pt x="60" y="128"/>
                </a:lnTo>
                <a:lnTo>
                  <a:pt x="61" y="127"/>
                </a:lnTo>
                <a:lnTo>
                  <a:pt x="61" y="126"/>
                </a:lnTo>
                <a:lnTo>
                  <a:pt x="62" y="126"/>
                </a:lnTo>
                <a:lnTo>
                  <a:pt x="61" y="126"/>
                </a:lnTo>
                <a:lnTo>
                  <a:pt x="61" y="126"/>
                </a:lnTo>
                <a:lnTo>
                  <a:pt x="62" y="126"/>
                </a:lnTo>
                <a:lnTo>
                  <a:pt x="63" y="126"/>
                </a:lnTo>
                <a:lnTo>
                  <a:pt x="63" y="125"/>
                </a:lnTo>
                <a:lnTo>
                  <a:pt x="64" y="125"/>
                </a:lnTo>
                <a:lnTo>
                  <a:pt x="64" y="124"/>
                </a:lnTo>
                <a:lnTo>
                  <a:pt x="63" y="124"/>
                </a:lnTo>
                <a:lnTo>
                  <a:pt x="64" y="124"/>
                </a:lnTo>
                <a:lnTo>
                  <a:pt x="64" y="123"/>
                </a:lnTo>
                <a:lnTo>
                  <a:pt x="64" y="124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5" y="123"/>
                </a:lnTo>
                <a:lnTo>
                  <a:pt x="65" y="122"/>
                </a:lnTo>
                <a:lnTo>
                  <a:pt x="66" y="122"/>
                </a:lnTo>
                <a:lnTo>
                  <a:pt x="65" y="121"/>
                </a:lnTo>
                <a:lnTo>
                  <a:pt x="66" y="121"/>
                </a:lnTo>
                <a:lnTo>
                  <a:pt x="66" y="120"/>
                </a:lnTo>
                <a:lnTo>
                  <a:pt x="66" y="119"/>
                </a:lnTo>
                <a:lnTo>
                  <a:pt x="67" y="119"/>
                </a:lnTo>
                <a:lnTo>
                  <a:pt x="67" y="119"/>
                </a:lnTo>
                <a:lnTo>
                  <a:pt x="66" y="118"/>
                </a:lnTo>
                <a:lnTo>
                  <a:pt x="67" y="118"/>
                </a:lnTo>
                <a:lnTo>
                  <a:pt x="67" y="118"/>
                </a:lnTo>
                <a:lnTo>
                  <a:pt x="67" y="117"/>
                </a:lnTo>
                <a:lnTo>
                  <a:pt x="67" y="117"/>
                </a:lnTo>
                <a:lnTo>
                  <a:pt x="67" y="116"/>
                </a:lnTo>
                <a:lnTo>
                  <a:pt x="67" y="117"/>
                </a:lnTo>
                <a:lnTo>
                  <a:pt x="67" y="116"/>
                </a:lnTo>
                <a:lnTo>
                  <a:pt x="67" y="116"/>
                </a:lnTo>
                <a:lnTo>
                  <a:pt x="66" y="116"/>
                </a:lnTo>
                <a:lnTo>
                  <a:pt x="66" y="116"/>
                </a:lnTo>
                <a:lnTo>
                  <a:pt x="67" y="116"/>
                </a:lnTo>
                <a:lnTo>
                  <a:pt x="67" y="115"/>
                </a:lnTo>
                <a:lnTo>
                  <a:pt x="66" y="115"/>
                </a:lnTo>
                <a:lnTo>
                  <a:pt x="65" y="115"/>
                </a:lnTo>
                <a:lnTo>
                  <a:pt x="64" y="115"/>
                </a:lnTo>
                <a:lnTo>
                  <a:pt x="64" y="115"/>
                </a:lnTo>
                <a:lnTo>
                  <a:pt x="64" y="114"/>
                </a:lnTo>
                <a:lnTo>
                  <a:pt x="64" y="114"/>
                </a:lnTo>
                <a:lnTo>
                  <a:pt x="64" y="113"/>
                </a:lnTo>
                <a:lnTo>
                  <a:pt x="64" y="113"/>
                </a:lnTo>
                <a:lnTo>
                  <a:pt x="64" y="113"/>
                </a:lnTo>
                <a:lnTo>
                  <a:pt x="64" y="112"/>
                </a:lnTo>
                <a:lnTo>
                  <a:pt x="64" y="112"/>
                </a:lnTo>
                <a:lnTo>
                  <a:pt x="64" y="112"/>
                </a:lnTo>
                <a:lnTo>
                  <a:pt x="63" y="112"/>
                </a:lnTo>
                <a:lnTo>
                  <a:pt x="62" y="112"/>
                </a:lnTo>
                <a:lnTo>
                  <a:pt x="61" y="111"/>
                </a:lnTo>
                <a:lnTo>
                  <a:pt x="61" y="112"/>
                </a:lnTo>
                <a:lnTo>
                  <a:pt x="60" y="112"/>
                </a:lnTo>
                <a:lnTo>
                  <a:pt x="60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1"/>
                </a:lnTo>
                <a:lnTo>
                  <a:pt x="59" y="110"/>
                </a:lnTo>
                <a:lnTo>
                  <a:pt x="60" y="109"/>
                </a:lnTo>
                <a:lnTo>
                  <a:pt x="60" y="109"/>
                </a:lnTo>
                <a:lnTo>
                  <a:pt x="60" y="108"/>
                </a:lnTo>
                <a:lnTo>
                  <a:pt x="60" y="107"/>
                </a:lnTo>
                <a:lnTo>
                  <a:pt x="59" y="107"/>
                </a:lnTo>
                <a:lnTo>
                  <a:pt x="59" y="108"/>
                </a:lnTo>
                <a:lnTo>
                  <a:pt x="58" y="107"/>
                </a:lnTo>
                <a:lnTo>
                  <a:pt x="58" y="106"/>
                </a:lnTo>
                <a:lnTo>
                  <a:pt x="58" y="106"/>
                </a:lnTo>
                <a:lnTo>
                  <a:pt x="58" y="105"/>
                </a:lnTo>
                <a:lnTo>
                  <a:pt x="57" y="105"/>
                </a:lnTo>
                <a:lnTo>
                  <a:pt x="57" y="104"/>
                </a:lnTo>
                <a:lnTo>
                  <a:pt x="58" y="104"/>
                </a:lnTo>
                <a:lnTo>
                  <a:pt x="59" y="104"/>
                </a:lnTo>
                <a:lnTo>
                  <a:pt x="59" y="103"/>
                </a:lnTo>
                <a:lnTo>
                  <a:pt x="59" y="102"/>
                </a:lnTo>
                <a:lnTo>
                  <a:pt x="60" y="102"/>
                </a:lnTo>
                <a:lnTo>
                  <a:pt x="60" y="102"/>
                </a:lnTo>
                <a:lnTo>
                  <a:pt x="60" y="102"/>
                </a:lnTo>
                <a:lnTo>
                  <a:pt x="60" y="101"/>
                </a:lnTo>
                <a:lnTo>
                  <a:pt x="61" y="101"/>
                </a:lnTo>
                <a:lnTo>
                  <a:pt x="61" y="100"/>
                </a:lnTo>
                <a:lnTo>
                  <a:pt x="60" y="99"/>
                </a:lnTo>
                <a:lnTo>
                  <a:pt x="61" y="99"/>
                </a:lnTo>
                <a:lnTo>
                  <a:pt x="60" y="99"/>
                </a:lnTo>
                <a:lnTo>
                  <a:pt x="60" y="98"/>
                </a:lnTo>
                <a:lnTo>
                  <a:pt x="60" y="97"/>
                </a:lnTo>
                <a:lnTo>
                  <a:pt x="60" y="96"/>
                </a:lnTo>
                <a:lnTo>
                  <a:pt x="60" y="95"/>
                </a:lnTo>
                <a:lnTo>
                  <a:pt x="60" y="95"/>
                </a:lnTo>
                <a:lnTo>
                  <a:pt x="60" y="94"/>
                </a:lnTo>
                <a:lnTo>
                  <a:pt x="60" y="93"/>
                </a:lnTo>
                <a:lnTo>
                  <a:pt x="61" y="93"/>
                </a:lnTo>
                <a:lnTo>
                  <a:pt x="61" y="92"/>
                </a:lnTo>
                <a:lnTo>
                  <a:pt x="61" y="92"/>
                </a:lnTo>
                <a:lnTo>
                  <a:pt x="62" y="92"/>
                </a:lnTo>
                <a:lnTo>
                  <a:pt x="62" y="91"/>
                </a:lnTo>
                <a:lnTo>
                  <a:pt x="61" y="90"/>
                </a:lnTo>
                <a:lnTo>
                  <a:pt x="61" y="89"/>
                </a:lnTo>
                <a:lnTo>
                  <a:pt x="61" y="88"/>
                </a:lnTo>
                <a:lnTo>
                  <a:pt x="60" y="88"/>
                </a:lnTo>
                <a:lnTo>
                  <a:pt x="60" y="88"/>
                </a:lnTo>
                <a:lnTo>
                  <a:pt x="60" y="87"/>
                </a:lnTo>
                <a:lnTo>
                  <a:pt x="60" y="86"/>
                </a:lnTo>
                <a:lnTo>
                  <a:pt x="60" y="85"/>
                </a:lnTo>
                <a:lnTo>
                  <a:pt x="60" y="85"/>
                </a:lnTo>
                <a:lnTo>
                  <a:pt x="60" y="84"/>
                </a:lnTo>
                <a:lnTo>
                  <a:pt x="60" y="83"/>
                </a:lnTo>
                <a:lnTo>
                  <a:pt x="60" y="82"/>
                </a:lnTo>
                <a:lnTo>
                  <a:pt x="60" y="81"/>
                </a:lnTo>
                <a:lnTo>
                  <a:pt x="60" y="81"/>
                </a:lnTo>
                <a:lnTo>
                  <a:pt x="60" y="80"/>
                </a:lnTo>
                <a:lnTo>
                  <a:pt x="60" y="81"/>
                </a:lnTo>
                <a:lnTo>
                  <a:pt x="60" y="80"/>
                </a:lnTo>
                <a:lnTo>
                  <a:pt x="60" y="79"/>
                </a:lnTo>
                <a:lnTo>
                  <a:pt x="59" y="79"/>
                </a:lnTo>
                <a:lnTo>
                  <a:pt x="59" y="78"/>
                </a:lnTo>
                <a:lnTo>
                  <a:pt x="58" y="78"/>
                </a:lnTo>
                <a:lnTo>
                  <a:pt x="59" y="78"/>
                </a:lnTo>
                <a:lnTo>
                  <a:pt x="59" y="78"/>
                </a:lnTo>
                <a:lnTo>
                  <a:pt x="59" y="77"/>
                </a:lnTo>
                <a:lnTo>
                  <a:pt x="60" y="77"/>
                </a:lnTo>
                <a:lnTo>
                  <a:pt x="60" y="76"/>
                </a:lnTo>
                <a:lnTo>
                  <a:pt x="60" y="76"/>
                </a:lnTo>
                <a:lnTo>
                  <a:pt x="61" y="76"/>
                </a:lnTo>
                <a:lnTo>
                  <a:pt x="61" y="75"/>
                </a:lnTo>
                <a:lnTo>
                  <a:pt x="62" y="75"/>
                </a:lnTo>
                <a:lnTo>
                  <a:pt x="61" y="75"/>
                </a:lnTo>
                <a:lnTo>
                  <a:pt x="62" y="75"/>
                </a:lnTo>
                <a:lnTo>
                  <a:pt x="62" y="75"/>
                </a:lnTo>
                <a:lnTo>
                  <a:pt x="62" y="74"/>
                </a:lnTo>
                <a:lnTo>
                  <a:pt x="63" y="74"/>
                </a:lnTo>
                <a:lnTo>
                  <a:pt x="64" y="74"/>
                </a:lnTo>
                <a:lnTo>
                  <a:pt x="63" y="74"/>
                </a:lnTo>
                <a:lnTo>
                  <a:pt x="63" y="73"/>
                </a:lnTo>
                <a:lnTo>
                  <a:pt x="62" y="73"/>
                </a:lnTo>
                <a:lnTo>
                  <a:pt x="62" y="72"/>
                </a:lnTo>
                <a:lnTo>
                  <a:pt x="62" y="71"/>
                </a:lnTo>
                <a:lnTo>
                  <a:pt x="62" y="71"/>
                </a:lnTo>
                <a:lnTo>
                  <a:pt x="62" y="70"/>
                </a:lnTo>
                <a:lnTo>
                  <a:pt x="62" y="69"/>
                </a:lnTo>
                <a:lnTo>
                  <a:pt x="62" y="68"/>
                </a:lnTo>
                <a:lnTo>
                  <a:pt x="61" y="68"/>
                </a:lnTo>
                <a:lnTo>
                  <a:pt x="60" y="68"/>
                </a:lnTo>
                <a:lnTo>
                  <a:pt x="61" y="68"/>
                </a:lnTo>
                <a:lnTo>
                  <a:pt x="60" y="68"/>
                </a:lnTo>
                <a:lnTo>
                  <a:pt x="60" y="67"/>
                </a:lnTo>
                <a:lnTo>
                  <a:pt x="60" y="67"/>
                </a:lnTo>
                <a:lnTo>
                  <a:pt x="60" y="66"/>
                </a:lnTo>
                <a:lnTo>
                  <a:pt x="60" y="65"/>
                </a:lnTo>
                <a:lnTo>
                  <a:pt x="60" y="65"/>
                </a:lnTo>
                <a:lnTo>
                  <a:pt x="60" y="64"/>
                </a:lnTo>
                <a:lnTo>
                  <a:pt x="60" y="64"/>
                </a:lnTo>
                <a:lnTo>
                  <a:pt x="60" y="64"/>
                </a:lnTo>
                <a:lnTo>
                  <a:pt x="60" y="63"/>
                </a:lnTo>
                <a:lnTo>
                  <a:pt x="60" y="62"/>
                </a:lnTo>
                <a:lnTo>
                  <a:pt x="59" y="61"/>
                </a:lnTo>
                <a:lnTo>
                  <a:pt x="58" y="61"/>
                </a:lnTo>
                <a:lnTo>
                  <a:pt x="57" y="61"/>
                </a:lnTo>
                <a:lnTo>
                  <a:pt x="57" y="61"/>
                </a:lnTo>
                <a:lnTo>
                  <a:pt x="57" y="60"/>
                </a:lnTo>
                <a:lnTo>
                  <a:pt x="56" y="60"/>
                </a:lnTo>
                <a:lnTo>
                  <a:pt x="56" y="61"/>
                </a:lnTo>
                <a:lnTo>
                  <a:pt x="55" y="61"/>
                </a:lnTo>
                <a:lnTo>
                  <a:pt x="54" y="61"/>
                </a:lnTo>
                <a:lnTo>
                  <a:pt x="53" y="60"/>
                </a:lnTo>
                <a:lnTo>
                  <a:pt x="53" y="59"/>
                </a:lnTo>
                <a:lnTo>
                  <a:pt x="53" y="59"/>
                </a:lnTo>
                <a:lnTo>
                  <a:pt x="52" y="59"/>
                </a:lnTo>
                <a:lnTo>
                  <a:pt x="60" y="54"/>
                </a:lnTo>
                <a:lnTo>
                  <a:pt x="65" y="55"/>
                </a:lnTo>
                <a:lnTo>
                  <a:pt x="76" y="54"/>
                </a:lnTo>
                <a:lnTo>
                  <a:pt x="92" y="45"/>
                </a:lnTo>
                <a:lnTo>
                  <a:pt x="93" y="49"/>
                </a:lnTo>
                <a:lnTo>
                  <a:pt x="98" y="42"/>
                </a:lnTo>
                <a:lnTo>
                  <a:pt x="102" y="40"/>
                </a:lnTo>
                <a:lnTo>
                  <a:pt x="101" y="38"/>
                </a:lnTo>
                <a:lnTo>
                  <a:pt x="107" y="33"/>
                </a:lnTo>
                <a:lnTo>
                  <a:pt x="109" y="28"/>
                </a:lnTo>
                <a:lnTo>
                  <a:pt x="109" y="25"/>
                </a:lnTo>
                <a:lnTo>
                  <a:pt x="116" y="19"/>
                </a:lnTo>
                <a:lnTo>
                  <a:pt x="118" y="19"/>
                </a:lnTo>
                <a:lnTo>
                  <a:pt x="114" y="23"/>
                </a:lnTo>
                <a:lnTo>
                  <a:pt x="114" y="25"/>
                </a:lnTo>
                <a:lnTo>
                  <a:pt x="118" y="23"/>
                </a:lnTo>
                <a:lnTo>
                  <a:pt x="123" y="17"/>
                </a:lnTo>
                <a:lnTo>
                  <a:pt x="125" y="16"/>
                </a:lnTo>
                <a:lnTo>
                  <a:pt x="129" y="17"/>
                </a:lnTo>
                <a:lnTo>
                  <a:pt x="131" y="15"/>
                </a:lnTo>
                <a:lnTo>
                  <a:pt x="137" y="16"/>
                </a:lnTo>
                <a:lnTo>
                  <a:pt x="140" y="15"/>
                </a:lnTo>
                <a:lnTo>
                  <a:pt x="143" y="11"/>
                </a:lnTo>
                <a:lnTo>
                  <a:pt x="149" y="8"/>
                </a:lnTo>
                <a:lnTo>
                  <a:pt x="151" y="6"/>
                </a:lnTo>
                <a:lnTo>
                  <a:pt x="152" y="3"/>
                </a:lnTo>
                <a:lnTo>
                  <a:pt x="150" y="2"/>
                </a:lnTo>
                <a:lnTo>
                  <a:pt x="151" y="0"/>
                </a:lnTo>
                <a:lnTo>
                  <a:pt x="164" y="7"/>
                </a:lnTo>
                <a:lnTo>
                  <a:pt x="165" y="8"/>
                </a:lnTo>
                <a:lnTo>
                  <a:pt x="165" y="8"/>
                </a:lnTo>
                <a:close/>
                <a:moveTo>
                  <a:pt x="50" y="59"/>
                </a:moveTo>
                <a:lnTo>
                  <a:pt x="50" y="59"/>
                </a:lnTo>
                <a:lnTo>
                  <a:pt x="50" y="59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 16">
            <a:extLst>
              <a:ext uri="{FF2B5EF4-FFF2-40B4-BE49-F238E27FC236}">
                <a16:creationId xmlns:a16="http://schemas.microsoft.com/office/drawing/2014/main" id="{78C7CCA0-E640-41DB-BE75-2B9E4A9380D9}"/>
              </a:ext>
            </a:extLst>
          </p:cNvPr>
          <p:cNvSpPr>
            <a:spLocks/>
          </p:cNvSpPr>
          <p:nvPr/>
        </p:nvSpPr>
        <p:spPr bwMode="auto">
          <a:xfrm>
            <a:off x="4360097" y="2619042"/>
            <a:ext cx="1527175" cy="1182687"/>
          </a:xfrm>
          <a:custGeom>
            <a:avLst/>
            <a:gdLst>
              <a:gd name="T0" fmla="*/ 488 w 962"/>
              <a:gd name="T1" fmla="*/ 21 h 745"/>
              <a:gd name="T2" fmla="*/ 508 w 962"/>
              <a:gd name="T3" fmla="*/ 34 h 745"/>
              <a:gd name="T4" fmla="*/ 529 w 962"/>
              <a:gd name="T5" fmla="*/ 30 h 745"/>
              <a:gd name="T6" fmla="*/ 530 w 962"/>
              <a:gd name="T7" fmla="*/ 56 h 745"/>
              <a:gd name="T8" fmla="*/ 558 w 962"/>
              <a:gd name="T9" fmla="*/ 64 h 745"/>
              <a:gd name="T10" fmla="*/ 573 w 962"/>
              <a:gd name="T11" fmla="*/ 66 h 745"/>
              <a:gd name="T12" fmla="*/ 601 w 962"/>
              <a:gd name="T13" fmla="*/ 42 h 745"/>
              <a:gd name="T14" fmla="*/ 696 w 962"/>
              <a:gd name="T15" fmla="*/ 35 h 745"/>
              <a:gd name="T16" fmla="*/ 738 w 962"/>
              <a:gd name="T17" fmla="*/ 34 h 745"/>
              <a:gd name="T18" fmla="*/ 783 w 962"/>
              <a:gd name="T19" fmla="*/ 30 h 745"/>
              <a:gd name="T20" fmla="*/ 821 w 962"/>
              <a:gd name="T21" fmla="*/ 18 h 745"/>
              <a:gd name="T22" fmla="*/ 828 w 962"/>
              <a:gd name="T23" fmla="*/ 24 h 745"/>
              <a:gd name="T24" fmla="*/ 843 w 962"/>
              <a:gd name="T25" fmla="*/ 35 h 745"/>
              <a:gd name="T26" fmla="*/ 867 w 962"/>
              <a:gd name="T27" fmla="*/ 39 h 745"/>
              <a:gd name="T28" fmla="*/ 891 w 962"/>
              <a:gd name="T29" fmla="*/ 43 h 745"/>
              <a:gd name="T30" fmla="*/ 919 w 962"/>
              <a:gd name="T31" fmla="*/ 84 h 745"/>
              <a:gd name="T32" fmla="*/ 926 w 962"/>
              <a:gd name="T33" fmla="*/ 196 h 745"/>
              <a:gd name="T34" fmla="*/ 903 w 962"/>
              <a:gd name="T35" fmla="*/ 184 h 745"/>
              <a:gd name="T36" fmla="*/ 894 w 962"/>
              <a:gd name="T37" fmla="*/ 201 h 745"/>
              <a:gd name="T38" fmla="*/ 877 w 962"/>
              <a:gd name="T39" fmla="*/ 243 h 745"/>
              <a:gd name="T40" fmla="*/ 847 w 962"/>
              <a:gd name="T41" fmla="*/ 255 h 745"/>
              <a:gd name="T42" fmla="*/ 832 w 962"/>
              <a:gd name="T43" fmla="*/ 262 h 745"/>
              <a:gd name="T44" fmla="*/ 847 w 962"/>
              <a:gd name="T45" fmla="*/ 296 h 745"/>
              <a:gd name="T46" fmla="*/ 825 w 962"/>
              <a:gd name="T47" fmla="*/ 330 h 745"/>
              <a:gd name="T48" fmla="*/ 801 w 962"/>
              <a:gd name="T49" fmla="*/ 327 h 745"/>
              <a:gd name="T50" fmla="*/ 776 w 962"/>
              <a:gd name="T51" fmla="*/ 367 h 745"/>
              <a:gd name="T52" fmla="*/ 756 w 962"/>
              <a:gd name="T53" fmla="*/ 368 h 745"/>
              <a:gd name="T54" fmla="*/ 727 w 962"/>
              <a:gd name="T55" fmla="*/ 406 h 745"/>
              <a:gd name="T56" fmla="*/ 710 w 962"/>
              <a:gd name="T57" fmla="*/ 440 h 745"/>
              <a:gd name="T58" fmla="*/ 674 w 962"/>
              <a:gd name="T59" fmla="*/ 463 h 745"/>
              <a:gd name="T60" fmla="*/ 637 w 962"/>
              <a:gd name="T61" fmla="*/ 489 h 745"/>
              <a:gd name="T62" fmla="*/ 621 w 962"/>
              <a:gd name="T63" fmla="*/ 530 h 745"/>
              <a:gd name="T64" fmla="*/ 597 w 962"/>
              <a:gd name="T65" fmla="*/ 573 h 745"/>
              <a:gd name="T66" fmla="*/ 555 w 962"/>
              <a:gd name="T67" fmla="*/ 592 h 745"/>
              <a:gd name="T68" fmla="*/ 540 w 962"/>
              <a:gd name="T69" fmla="*/ 663 h 745"/>
              <a:gd name="T70" fmla="*/ 503 w 962"/>
              <a:gd name="T71" fmla="*/ 718 h 745"/>
              <a:gd name="T72" fmla="*/ 404 w 962"/>
              <a:gd name="T73" fmla="*/ 731 h 745"/>
              <a:gd name="T74" fmla="*/ 277 w 962"/>
              <a:gd name="T75" fmla="*/ 693 h 745"/>
              <a:gd name="T76" fmla="*/ 227 w 962"/>
              <a:gd name="T77" fmla="*/ 671 h 745"/>
              <a:gd name="T78" fmla="*/ 177 w 962"/>
              <a:gd name="T79" fmla="*/ 648 h 745"/>
              <a:gd name="T80" fmla="*/ 128 w 962"/>
              <a:gd name="T81" fmla="*/ 613 h 745"/>
              <a:gd name="T82" fmla="*/ 72 w 962"/>
              <a:gd name="T83" fmla="*/ 599 h 745"/>
              <a:gd name="T84" fmla="*/ 13 w 962"/>
              <a:gd name="T85" fmla="*/ 613 h 745"/>
              <a:gd name="T86" fmla="*/ 4 w 962"/>
              <a:gd name="T87" fmla="*/ 575 h 745"/>
              <a:gd name="T88" fmla="*/ 43 w 962"/>
              <a:gd name="T89" fmla="*/ 540 h 745"/>
              <a:gd name="T90" fmla="*/ 96 w 962"/>
              <a:gd name="T91" fmla="*/ 525 h 745"/>
              <a:gd name="T92" fmla="*/ 133 w 962"/>
              <a:gd name="T93" fmla="*/ 497 h 745"/>
              <a:gd name="T94" fmla="*/ 155 w 962"/>
              <a:gd name="T95" fmla="*/ 458 h 745"/>
              <a:gd name="T96" fmla="*/ 149 w 962"/>
              <a:gd name="T97" fmla="*/ 423 h 745"/>
              <a:gd name="T98" fmla="*/ 159 w 962"/>
              <a:gd name="T99" fmla="*/ 367 h 745"/>
              <a:gd name="T100" fmla="*/ 145 w 962"/>
              <a:gd name="T101" fmla="*/ 320 h 745"/>
              <a:gd name="T102" fmla="*/ 128 w 962"/>
              <a:gd name="T103" fmla="*/ 268 h 745"/>
              <a:gd name="T104" fmla="*/ 99 w 962"/>
              <a:gd name="T105" fmla="*/ 234 h 745"/>
              <a:gd name="T106" fmla="*/ 86 w 962"/>
              <a:gd name="T107" fmla="*/ 190 h 745"/>
              <a:gd name="T108" fmla="*/ 87 w 962"/>
              <a:gd name="T109" fmla="*/ 142 h 745"/>
              <a:gd name="T110" fmla="*/ 168 w 962"/>
              <a:gd name="T111" fmla="*/ 108 h 745"/>
              <a:gd name="T112" fmla="*/ 202 w 962"/>
              <a:gd name="T113" fmla="*/ 124 h 745"/>
              <a:gd name="T114" fmla="*/ 215 w 962"/>
              <a:gd name="T115" fmla="*/ 94 h 745"/>
              <a:gd name="T116" fmla="*/ 225 w 962"/>
              <a:gd name="T117" fmla="*/ 51 h 745"/>
              <a:gd name="T118" fmla="*/ 312 w 962"/>
              <a:gd name="T119" fmla="*/ 30 h 745"/>
              <a:gd name="T120" fmla="*/ 377 w 962"/>
              <a:gd name="T121" fmla="*/ 29 h 745"/>
              <a:gd name="T122" fmla="*/ 436 w 962"/>
              <a:gd name="T123" fmla="*/ 29 h 745"/>
              <a:gd name="T124" fmla="*/ 454 w 962"/>
              <a:gd name="T125" fmla="*/ 3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62" h="745">
                <a:moveTo>
                  <a:pt x="468" y="3"/>
                </a:moveTo>
                <a:lnTo>
                  <a:pt x="469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2" y="3"/>
                </a:lnTo>
                <a:lnTo>
                  <a:pt x="472" y="4"/>
                </a:lnTo>
                <a:lnTo>
                  <a:pt x="472" y="5"/>
                </a:lnTo>
                <a:lnTo>
                  <a:pt x="472" y="6"/>
                </a:lnTo>
                <a:lnTo>
                  <a:pt x="471" y="7"/>
                </a:lnTo>
                <a:lnTo>
                  <a:pt x="471" y="7"/>
                </a:lnTo>
                <a:lnTo>
                  <a:pt x="471" y="8"/>
                </a:lnTo>
                <a:lnTo>
                  <a:pt x="471" y="9"/>
                </a:lnTo>
                <a:lnTo>
                  <a:pt x="470" y="10"/>
                </a:lnTo>
                <a:lnTo>
                  <a:pt x="470" y="10"/>
                </a:lnTo>
                <a:lnTo>
                  <a:pt x="470" y="11"/>
                </a:lnTo>
                <a:lnTo>
                  <a:pt x="469" y="12"/>
                </a:lnTo>
                <a:lnTo>
                  <a:pt x="469" y="13"/>
                </a:lnTo>
                <a:lnTo>
                  <a:pt x="468" y="14"/>
                </a:lnTo>
                <a:lnTo>
                  <a:pt x="467" y="14"/>
                </a:lnTo>
                <a:lnTo>
                  <a:pt x="467" y="14"/>
                </a:lnTo>
                <a:lnTo>
                  <a:pt x="467" y="15"/>
                </a:lnTo>
                <a:lnTo>
                  <a:pt x="467" y="16"/>
                </a:lnTo>
                <a:lnTo>
                  <a:pt x="467" y="17"/>
                </a:lnTo>
                <a:lnTo>
                  <a:pt x="467" y="17"/>
                </a:lnTo>
                <a:lnTo>
                  <a:pt x="467" y="18"/>
                </a:lnTo>
                <a:lnTo>
                  <a:pt x="467" y="18"/>
                </a:lnTo>
                <a:lnTo>
                  <a:pt x="468" y="19"/>
                </a:lnTo>
                <a:lnTo>
                  <a:pt x="469" y="20"/>
                </a:lnTo>
                <a:lnTo>
                  <a:pt x="470" y="21"/>
                </a:lnTo>
                <a:lnTo>
                  <a:pt x="471" y="21"/>
                </a:lnTo>
                <a:lnTo>
                  <a:pt x="471" y="20"/>
                </a:lnTo>
                <a:lnTo>
                  <a:pt x="471" y="19"/>
                </a:lnTo>
                <a:lnTo>
                  <a:pt x="472" y="18"/>
                </a:lnTo>
                <a:lnTo>
                  <a:pt x="473" y="18"/>
                </a:lnTo>
                <a:lnTo>
                  <a:pt x="474" y="17"/>
                </a:lnTo>
                <a:lnTo>
                  <a:pt x="474" y="17"/>
                </a:lnTo>
                <a:lnTo>
                  <a:pt x="475" y="18"/>
                </a:lnTo>
                <a:lnTo>
                  <a:pt x="476" y="17"/>
                </a:lnTo>
                <a:lnTo>
                  <a:pt x="476" y="17"/>
                </a:lnTo>
                <a:lnTo>
                  <a:pt x="477" y="17"/>
                </a:lnTo>
                <a:lnTo>
                  <a:pt x="478" y="17"/>
                </a:lnTo>
                <a:lnTo>
                  <a:pt x="478" y="17"/>
                </a:lnTo>
                <a:lnTo>
                  <a:pt x="479" y="17"/>
                </a:lnTo>
                <a:lnTo>
                  <a:pt x="481" y="17"/>
                </a:lnTo>
                <a:lnTo>
                  <a:pt x="481" y="17"/>
                </a:lnTo>
                <a:lnTo>
                  <a:pt x="481" y="18"/>
                </a:lnTo>
                <a:lnTo>
                  <a:pt x="481" y="19"/>
                </a:lnTo>
                <a:lnTo>
                  <a:pt x="480" y="19"/>
                </a:lnTo>
                <a:lnTo>
                  <a:pt x="479" y="20"/>
                </a:lnTo>
                <a:lnTo>
                  <a:pt x="479" y="21"/>
                </a:lnTo>
                <a:lnTo>
                  <a:pt x="480" y="21"/>
                </a:lnTo>
                <a:lnTo>
                  <a:pt x="481" y="21"/>
                </a:lnTo>
                <a:lnTo>
                  <a:pt x="481" y="21"/>
                </a:lnTo>
                <a:lnTo>
                  <a:pt x="482" y="21"/>
                </a:lnTo>
                <a:lnTo>
                  <a:pt x="483" y="21"/>
                </a:lnTo>
                <a:lnTo>
                  <a:pt x="484" y="21"/>
                </a:lnTo>
                <a:lnTo>
                  <a:pt x="485" y="21"/>
                </a:lnTo>
                <a:lnTo>
                  <a:pt x="485" y="21"/>
                </a:lnTo>
                <a:lnTo>
                  <a:pt x="486" y="21"/>
                </a:lnTo>
                <a:lnTo>
                  <a:pt x="487" y="21"/>
                </a:lnTo>
                <a:lnTo>
                  <a:pt x="488" y="20"/>
                </a:lnTo>
                <a:lnTo>
                  <a:pt x="488" y="21"/>
                </a:lnTo>
                <a:lnTo>
                  <a:pt x="489" y="21"/>
                </a:lnTo>
                <a:lnTo>
                  <a:pt x="488" y="21"/>
                </a:lnTo>
                <a:lnTo>
                  <a:pt x="488" y="22"/>
                </a:lnTo>
                <a:lnTo>
                  <a:pt x="487" y="22"/>
                </a:lnTo>
                <a:lnTo>
                  <a:pt x="487" y="23"/>
                </a:lnTo>
                <a:lnTo>
                  <a:pt x="488" y="24"/>
                </a:lnTo>
                <a:lnTo>
                  <a:pt x="489" y="24"/>
                </a:lnTo>
                <a:lnTo>
                  <a:pt x="489" y="24"/>
                </a:lnTo>
                <a:lnTo>
                  <a:pt x="489" y="24"/>
                </a:lnTo>
                <a:lnTo>
                  <a:pt x="489" y="23"/>
                </a:lnTo>
                <a:lnTo>
                  <a:pt x="490" y="22"/>
                </a:lnTo>
                <a:lnTo>
                  <a:pt x="491" y="21"/>
                </a:lnTo>
                <a:lnTo>
                  <a:pt x="492" y="21"/>
                </a:lnTo>
                <a:lnTo>
                  <a:pt x="492" y="22"/>
                </a:lnTo>
                <a:lnTo>
                  <a:pt x="492" y="23"/>
                </a:lnTo>
                <a:lnTo>
                  <a:pt x="492" y="24"/>
                </a:lnTo>
                <a:lnTo>
                  <a:pt x="491" y="24"/>
                </a:lnTo>
                <a:lnTo>
                  <a:pt x="490" y="24"/>
                </a:lnTo>
                <a:lnTo>
                  <a:pt x="490" y="25"/>
                </a:lnTo>
                <a:lnTo>
                  <a:pt x="491" y="25"/>
                </a:lnTo>
                <a:lnTo>
                  <a:pt x="491" y="26"/>
                </a:lnTo>
                <a:lnTo>
                  <a:pt x="491" y="27"/>
                </a:lnTo>
                <a:lnTo>
                  <a:pt x="491" y="27"/>
                </a:lnTo>
                <a:lnTo>
                  <a:pt x="492" y="28"/>
                </a:lnTo>
                <a:lnTo>
                  <a:pt x="492" y="29"/>
                </a:lnTo>
                <a:lnTo>
                  <a:pt x="491" y="29"/>
                </a:lnTo>
                <a:lnTo>
                  <a:pt x="490" y="29"/>
                </a:lnTo>
                <a:lnTo>
                  <a:pt x="489" y="29"/>
                </a:lnTo>
                <a:lnTo>
                  <a:pt x="489" y="29"/>
                </a:lnTo>
                <a:lnTo>
                  <a:pt x="488" y="29"/>
                </a:lnTo>
                <a:lnTo>
                  <a:pt x="488" y="30"/>
                </a:lnTo>
                <a:lnTo>
                  <a:pt x="487" y="31"/>
                </a:lnTo>
                <a:lnTo>
                  <a:pt x="487" y="31"/>
                </a:lnTo>
                <a:lnTo>
                  <a:pt x="488" y="31"/>
                </a:lnTo>
                <a:lnTo>
                  <a:pt x="489" y="31"/>
                </a:lnTo>
                <a:lnTo>
                  <a:pt x="489" y="31"/>
                </a:lnTo>
                <a:lnTo>
                  <a:pt x="490" y="31"/>
                </a:lnTo>
                <a:lnTo>
                  <a:pt x="491" y="31"/>
                </a:lnTo>
                <a:lnTo>
                  <a:pt x="492" y="31"/>
                </a:lnTo>
                <a:lnTo>
                  <a:pt x="492" y="31"/>
                </a:lnTo>
                <a:lnTo>
                  <a:pt x="492" y="32"/>
                </a:lnTo>
                <a:lnTo>
                  <a:pt x="493" y="33"/>
                </a:lnTo>
                <a:lnTo>
                  <a:pt x="494" y="34"/>
                </a:lnTo>
                <a:lnTo>
                  <a:pt x="495" y="34"/>
                </a:lnTo>
                <a:lnTo>
                  <a:pt x="496" y="34"/>
                </a:lnTo>
                <a:lnTo>
                  <a:pt x="496" y="34"/>
                </a:lnTo>
                <a:lnTo>
                  <a:pt x="497" y="34"/>
                </a:lnTo>
                <a:lnTo>
                  <a:pt x="497" y="34"/>
                </a:lnTo>
                <a:lnTo>
                  <a:pt x="498" y="33"/>
                </a:lnTo>
                <a:lnTo>
                  <a:pt x="499" y="32"/>
                </a:lnTo>
                <a:lnTo>
                  <a:pt x="499" y="32"/>
                </a:lnTo>
                <a:lnTo>
                  <a:pt x="499" y="31"/>
                </a:lnTo>
                <a:lnTo>
                  <a:pt x="500" y="31"/>
                </a:lnTo>
                <a:lnTo>
                  <a:pt x="501" y="32"/>
                </a:lnTo>
                <a:lnTo>
                  <a:pt x="502" y="34"/>
                </a:lnTo>
                <a:lnTo>
                  <a:pt x="504" y="35"/>
                </a:lnTo>
                <a:lnTo>
                  <a:pt x="505" y="35"/>
                </a:lnTo>
                <a:lnTo>
                  <a:pt x="505" y="36"/>
                </a:lnTo>
                <a:lnTo>
                  <a:pt x="506" y="36"/>
                </a:lnTo>
                <a:lnTo>
                  <a:pt x="506" y="35"/>
                </a:lnTo>
                <a:lnTo>
                  <a:pt x="507" y="35"/>
                </a:lnTo>
                <a:lnTo>
                  <a:pt x="508" y="35"/>
                </a:lnTo>
                <a:lnTo>
                  <a:pt x="508" y="34"/>
                </a:lnTo>
                <a:lnTo>
                  <a:pt x="508" y="34"/>
                </a:lnTo>
                <a:lnTo>
                  <a:pt x="507" y="33"/>
                </a:lnTo>
                <a:lnTo>
                  <a:pt x="507" y="32"/>
                </a:lnTo>
                <a:lnTo>
                  <a:pt x="507" y="31"/>
                </a:lnTo>
                <a:lnTo>
                  <a:pt x="508" y="31"/>
                </a:lnTo>
                <a:lnTo>
                  <a:pt x="508" y="30"/>
                </a:lnTo>
                <a:lnTo>
                  <a:pt x="509" y="30"/>
                </a:lnTo>
                <a:lnTo>
                  <a:pt x="509" y="29"/>
                </a:lnTo>
                <a:lnTo>
                  <a:pt x="510" y="28"/>
                </a:lnTo>
                <a:lnTo>
                  <a:pt x="510" y="29"/>
                </a:lnTo>
                <a:lnTo>
                  <a:pt x="511" y="29"/>
                </a:lnTo>
                <a:lnTo>
                  <a:pt x="512" y="29"/>
                </a:lnTo>
                <a:lnTo>
                  <a:pt x="513" y="28"/>
                </a:lnTo>
                <a:lnTo>
                  <a:pt x="513" y="29"/>
                </a:lnTo>
                <a:lnTo>
                  <a:pt x="514" y="29"/>
                </a:lnTo>
                <a:lnTo>
                  <a:pt x="515" y="28"/>
                </a:lnTo>
                <a:lnTo>
                  <a:pt x="516" y="28"/>
                </a:lnTo>
                <a:lnTo>
                  <a:pt x="516" y="27"/>
                </a:lnTo>
                <a:lnTo>
                  <a:pt x="517" y="27"/>
                </a:lnTo>
                <a:lnTo>
                  <a:pt x="517" y="27"/>
                </a:lnTo>
                <a:lnTo>
                  <a:pt x="517" y="27"/>
                </a:lnTo>
                <a:lnTo>
                  <a:pt x="518" y="27"/>
                </a:lnTo>
                <a:lnTo>
                  <a:pt x="518" y="26"/>
                </a:lnTo>
                <a:lnTo>
                  <a:pt x="519" y="26"/>
                </a:lnTo>
                <a:lnTo>
                  <a:pt x="520" y="26"/>
                </a:lnTo>
                <a:lnTo>
                  <a:pt x="520" y="26"/>
                </a:lnTo>
                <a:lnTo>
                  <a:pt x="521" y="27"/>
                </a:lnTo>
                <a:lnTo>
                  <a:pt x="521" y="27"/>
                </a:lnTo>
                <a:lnTo>
                  <a:pt x="520" y="28"/>
                </a:lnTo>
                <a:lnTo>
                  <a:pt x="520" y="29"/>
                </a:lnTo>
                <a:lnTo>
                  <a:pt x="519" y="29"/>
                </a:lnTo>
                <a:lnTo>
                  <a:pt x="518" y="30"/>
                </a:lnTo>
                <a:lnTo>
                  <a:pt x="517" y="31"/>
                </a:lnTo>
                <a:lnTo>
                  <a:pt x="517" y="32"/>
                </a:lnTo>
                <a:lnTo>
                  <a:pt x="516" y="33"/>
                </a:lnTo>
                <a:lnTo>
                  <a:pt x="516" y="34"/>
                </a:lnTo>
                <a:lnTo>
                  <a:pt x="516" y="34"/>
                </a:lnTo>
                <a:lnTo>
                  <a:pt x="516" y="35"/>
                </a:lnTo>
                <a:lnTo>
                  <a:pt x="515" y="36"/>
                </a:lnTo>
                <a:lnTo>
                  <a:pt x="515" y="37"/>
                </a:lnTo>
                <a:lnTo>
                  <a:pt x="514" y="37"/>
                </a:lnTo>
                <a:lnTo>
                  <a:pt x="515" y="37"/>
                </a:lnTo>
                <a:lnTo>
                  <a:pt x="515" y="38"/>
                </a:lnTo>
                <a:lnTo>
                  <a:pt x="516" y="38"/>
                </a:lnTo>
                <a:lnTo>
                  <a:pt x="517" y="38"/>
                </a:lnTo>
                <a:lnTo>
                  <a:pt x="518" y="38"/>
                </a:lnTo>
                <a:lnTo>
                  <a:pt x="518" y="37"/>
                </a:lnTo>
                <a:lnTo>
                  <a:pt x="519" y="36"/>
                </a:lnTo>
                <a:lnTo>
                  <a:pt x="520" y="36"/>
                </a:lnTo>
                <a:lnTo>
                  <a:pt x="520" y="36"/>
                </a:lnTo>
                <a:lnTo>
                  <a:pt x="521" y="36"/>
                </a:lnTo>
                <a:lnTo>
                  <a:pt x="521" y="35"/>
                </a:lnTo>
                <a:lnTo>
                  <a:pt x="522" y="35"/>
                </a:lnTo>
                <a:lnTo>
                  <a:pt x="523" y="34"/>
                </a:lnTo>
                <a:lnTo>
                  <a:pt x="524" y="34"/>
                </a:lnTo>
                <a:lnTo>
                  <a:pt x="524" y="33"/>
                </a:lnTo>
                <a:lnTo>
                  <a:pt x="525" y="32"/>
                </a:lnTo>
                <a:lnTo>
                  <a:pt x="526" y="31"/>
                </a:lnTo>
                <a:lnTo>
                  <a:pt x="527" y="31"/>
                </a:lnTo>
                <a:lnTo>
                  <a:pt x="527" y="31"/>
                </a:lnTo>
                <a:lnTo>
                  <a:pt x="527" y="30"/>
                </a:lnTo>
                <a:lnTo>
                  <a:pt x="528" y="30"/>
                </a:lnTo>
                <a:lnTo>
                  <a:pt x="529" y="30"/>
                </a:lnTo>
                <a:lnTo>
                  <a:pt x="530" y="30"/>
                </a:lnTo>
                <a:lnTo>
                  <a:pt x="530" y="31"/>
                </a:lnTo>
                <a:lnTo>
                  <a:pt x="531" y="31"/>
                </a:lnTo>
                <a:lnTo>
                  <a:pt x="530" y="31"/>
                </a:lnTo>
                <a:lnTo>
                  <a:pt x="529" y="32"/>
                </a:lnTo>
                <a:lnTo>
                  <a:pt x="529" y="33"/>
                </a:lnTo>
                <a:lnTo>
                  <a:pt x="529" y="34"/>
                </a:lnTo>
                <a:lnTo>
                  <a:pt x="528" y="34"/>
                </a:lnTo>
                <a:lnTo>
                  <a:pt x="529" y="35"/>
                </a:lnTo>
                <a:lnTo>
                  <a:pt x="530" y="35"/>
                </a:lnTo>
                <a:lnTo>
                  <a:pt x="531" y="34"/>
                </a:lnTo>
                <a:lnTo>
                  <a:pt x="531" y="34"/>
                </a:lnTo>
                <a:lnTo>
                  <a:pt x="532" y="34"/>
                </a:lnTo>
                <a:lnTo>
                  <a:pt x="533" y="34"/>
                </a:lnTo>
                <a:lnTo>
                  <a:pt x="534" y="35"/>
                </a:lnTo>
                <a:lnTo>
                  <a:pt x="534" y="36"/>
                </a:lnTo>
                <a:lnTo>
                  <a:pt x="534" y="37"/>
                </a:lnTo>
                <a:lnTo>
                  <a:pt x="533" y="37"/>
                </a:lnTo>
                <a:lnTo>
                  <a:pt x="533" y="38"/>
                </a:lnTo>
                <a:lnTo>
                  <a:pt x="533" y="38"/>
                </a:lnTo>
                <a:lnTo>
                  <a:pt x="532" y="38"/>
                </a:lnTo>
                <a:lnTo>
                  <a:pt x="532" y="39"/>
                </a:lnTo>
                <a:lnTo>
                  <a:pt x="531" y="40"/>
                </a:lnTo>
                <a:lnTo>
                  <a:pt x="531" y="41"/>
                </a:lnTo>
                <a:lnTo>
                  <a:pt x="531" y="42"/>
                </a:lnTo>
                <a:lnTo>
                  <a:pt x="531" y="43"/>
                </a:lnTo>
                <a:lnTo>
                  <a:pt x="531" y="44"/>
                </a:lnTo>
                <a:lnTo>
                  <a:pt x="530" y="44"/>
                </a:lnTo>
                <a:lnTo>
                  <a:pt x="529" y="44"/>
                </a:lnTo>
                <a:lnTo>
                  <a:pt x="529" y="45"/>
                </a:lnTo>
                <a:lnTo>
                  <a:pt x="529" y="45"/>
                </a:lnTo>
                <a:lnTo>
                  <a:pt x="529" y="46"/>
                </a:lnTo>
                <a:lnTo>
                  <a:pt x="528" y="46"/>
                </a:lnTo>
                <a:lnTo>
                  <a:pt x="527" y="46"/>
                </a:lnTo>
                <a:lnTo>
                  <a:pt x="527" y="47"/>
                </a:lnTo>
                <a:lnTo>
                  <a:pt x="527" y="48"/>
                </a:lnTo>
                <a:lnTo>
                  <a:pt x="527" y="48"/>
                </a:lnTo>
                <a:lnTo>
                  <a:pt x="526" y="49"/>
                </a:lnTo>
                <a:lnTo>
                  <a:pt x="526" y="50"/>
                </a:lnTo>
                <a:lnTo>
                  <a:pt x="526" y="51"/>
                </a:lnTo>
                <a:lnTo>
                  <a:pt x="525" y="52"/>
                </a:lnTo>
                <a:lnTo>
                  <a:pt x="524" y="52"/>
                </a:lnTo>
                <a:lnTo>
                  <a:pt x="524" y="52"/>
                </a:lnTo>
                <a:lnTo>
                  <a:pt x="523" y="52"/>
                </a:lnTo>
                <a:lnTo>
                  <a:pt x="522" y="52"/>
                </a:lnTo>
                <a:lnTo>
                  <a:pt x="521" y="52"/>
                </a:lnTo>
                <a:lnTo>
                  <a:pt x="520" y="52"/>
                </a:lnTo>
                <a:lnTo>
                  <a:pt x="520" y="52"/>
                </a:lnTo>
                <a:lnTo>
                  <a:pt x="520" y="53"/>
                </a:lnTo>
                <a:lnTo>
                  <a:pt x="520" y="54"/>
                </a:lnTo>
                <a:lnTo>
                  <a:pt x="520" y="55"/>
                </a:lnTo>
                <a:lnTo>
                  <a:pt x="521" y="55"/>
                </a:lnTo>
                <a:lnTo>
                  <a:pt x="522" y="55"/>
                </a:lnTo>
                <a:lnTo>
                  <a:pt x="523" y="55"/>
                </a:lnTo>
                <a:lnTo>
                  <a:pt x="524" y="55"/>
                </a:lnTo>
                <a:lnTo>
                  <a:pt x="524" y="55"/>
                </a:lnTo>
                <a:lnTo>
                  <a:pt x="524" y="56"/>
                </a:lnTo>
                <a:lnTo>
                  <a:pt x="524" y="57"/>
                </a:lnTo>
                <a:lnTo>
                  <a:pt x="525" y="57"/>
                </a:lnTo>
                <a:lnTo>
                  <a:pt x="527" y="57"/>
                </a:lnTo>
                <a:lnTo>
                  <a:pt x="527" y="57"/>
                </a:lnTo>
                <a:lnTo>
                  <a:pt x="529" y="56"/>
                </a:lnTo>
                <a:lnTo>
                  <a:pt x="530" y="56"/>
                </a:lnTo>
                <a:lnTo>
                  <a:pt x="530" y="55"/>
                </a:lnTo>
                <a:lnTo>
                  <a:pt x="531" y="55"/>
                </a:lnTo>
                <a:lnTo>
                  <a:pt x="531" y="56"/>
                </a:lnTo>
                <a:lnTo>
                  <a:pt x="531" y="57"/>
                </a:lnTo>
                <a:lnTo>
                  <a:pt x="532" y="58"/>
                </a:lnTo>
                <a:lnTo>
                  <a:pt x="532" y="58"/>
                </a:lnTo>
                <a:lnTo>
                  <a:pt x="532" y="59"/>
                </a:lnTo>
                <a:lnTo>
                  <a:pt x="531" y="59"/>
                </a:lnTo>
                <a:lnTo>
                  <a:pt x="531" y="60"/>
                </a:lnTo>
                <a:lnTo>
                  <a:pt x="530" y="61"/>
                </a:lnTo>
                <a:lnTo>
                  <a:pt x="530" y="62"/>
                </a:lnTo>
                <a:lnTo>
                  <a:pt x="529" y="62"/>
                </a:lnTo>
                <a:lnTo>
                  <a:pt x="529" y="62"/>
                </a:lnTo>
                <a:lnTo>
                  <a:pt x="530" y="63"/>
                </a:lnTo>
                <a:lnTo>
                  <a:pt x="531" y="63"/>
                </a:lnTo>
                <a:lnTo>
                  <a:pt x="531" y="63"/>
                </a:lnTo>
                <a:lnTo>
                  <a:pt x="532" y="63"/>
                </a:lnTo>
                <a:lnTo>
                  <a:pt x="533" y="63"/>
                </a:lnTo>
                <a:lnTo>
                  <a:pt x="534" y="63"/>
                </a:lnTo>
                <a:lnTo>
                  <a:pt x="534" y="63"/>
                </a:lnTo>
                <a:lnTo>
                  <a:pt x="535" y="62"/>
                </a:lnTo>
                <a:lnTo>
                  <a:pt x="536" y="62"/>
                </a:lnTo>
                <a:lnTo>
                  <a:pt x="537" y="62"/>
                </a:lnTo>
                <a:lnTo>
                  <a:pt x="538" y="61"/>
                </a:lnTo>
                <a:lnTo>
                  <a:pt x="538" y="61"/>
                </a:lnTo>
                <a:lnTo>
                  <a:pt x="539" y="60"/>
                </a:lnTo>
                <a:lnTo>
                  <a:pt x="540" y="60"/>
                </a:lnTo>
                <a:lnTo>
                  <a:pt x="541" y="60"/>
                </a:lnTo>
                <a:lnTo>
                  <a:pt x="541" y="60"/>
                </a:lnTo>
                <a:lnTo>
                  <a:pt x="541" y="61"/>
                </a:lnTo>
                <a:lnTo>
                  <a:pt x="542" y="61"/>
                </a:lnTo>
                <a:lnTo>
                  <a:pt x="543" y="61"/>
                </a:lnTo>
                <a:lnTo>
                  <a:pt x="543" y="62"/>
                </a:lnTo>
                <a:lnTo>
                  <a:pt x="544" y="62"/>
                </a:lnTo>
                <a:lnTo>
                  <a:pt x="545" y="62"/>
                </a:lnTo>
                <a:lnTo>
                  <a:pt x="545" y="62"/>
                </a:lnTo>
                <a:lnTo>
                  <a:pt x="545" y="61"/>
                </a:lnTo>
                <a:lnTo>
                  <a:pt x="546" y="61"/>
                </a:lnTo>
                <a:lnTo>
                  <a:pt x="546" y="60"/>
                </a:lnTo>
                <a:lnTo>
                  <a:pt x="547" y="60"/>
                </a:lnTo>
                <a:lnTo>
                  <a:pt x="547" y="59"/>
                </a:lnTo>
                <a:lnTo>
                  <a:pt x="548" y="59"/>
                </a:lnTo>
                <a:lnTo>
                  <a:pt x="548" y="58"/>
                </a:lnTo>
                <a:lnTo>
                  <a:pt x="548" y="58"/>
                </a:lnTo>
                <a:lnTo>
                  <a:pt x="548" y="58"/>
                </a:lnTo>
                <a:lnTo>
                  <a:pt x="548" y="57"/>
                </a:lnTo>
                <a:lnTo>
                  <a:pt x="549" y="57"/>
                </a:lnTo>
                <a:lnTo>
                  <a:pt x="549" y="58"/>
                </a:lnTo>
                <a:lnTo>
                  <a:pt x="550" y="58"/>
                </a:lnTo>
                <a:lnTo>
                  <a:pt x="550" y="58"/>
                </a:lnTo>
                <a:lnTo>
                  <a:pt x="551" y="58"/>
                </a:lnTo>
                <a:lnTo>
                  <a:pt x="552" y="59"/>
                </a:lnTo>
                <a:lnTo>
                  <a:pt x="552" y="59"/>
                </a:lnTo>
                <a:lnTo>
                  <a:pt x="553" y="59"/>
                </a:lnTo>
                <a:lnTo>
                  <a:pt x="554" y="59"/>
                </a:lnTo>
                <a:lnTo>
                  <a:pt x="555" y="59"/>
                </a:lnTo>
                <a:lnTo>
                  <a:pt x="555" y="60"/>
                </a:lnTo>
                <a:lnTo>
                  <a:pt x="556" y="61"/>
                </a:lnTo>
                <a:lnTo>
                  <a:pt x="557" y="61"/>
                </a:lnTo>
                <a:lnTo>
                  <a:pt x="557" y="62"/>
                </a:lnTo>
                <a:lnTo>
                  <a:pt x="557" y="62"/>
                </a:lnTo>
                <a:lnTo>
                  <a:pt x="557" y="63"/>
                </a:lnTo>
                <a:lnTo>
                  <a:pt x="558" y="64"/>
                </a:lnTo>
                <a:lnTo>
                  <a:pt x="557" y="65"/>
                </a:lnTo>
                <a:lnTo>
                  <a:pt x="557" y="65"/>
                </a:lnTo>
                <a:lnTo>
                  <a:pt x="557" y="66"/>
                </a:lnTo>
                <a:lnTo>
                  <a:pt x="557" y="67"/>
                </a:lnTo>
                <a:lnTo>
                  <a:pt x="556" y="68"/>
                </a:lnTo>
                <a:lnTo>
                  <a:pt x="556" y="69"/>
                </a:lnTo>
                <a:lnTo>
                  <a:pt x="556" y="69"/>
                </a:lnTo>
                <a:lnTo>
                  <a:pt x="555" y="71"/>
                </a:lnTo>
                <a:lnTo>
                  <a:pt x="555" y="71"/>
                </a:lnTo>
                <a:lnTo>
                  <a:pt x="554" y="71"/>
                </a:lnTo>
                <a:lnTo>
                  <a:pt x="553" y="71"/>
                </a:lnTo>
                <a:lnTo>
                  <a:pt x="552" y="71"/>
                </a:lnTo>
                <a:lnTo>
                  <a:pt x="552" y="72"/>
                </a:lnTo>
                <a:lnTo>
                  <a:pt x="551" y="72"/>
                </a:lnTo>
                <a:lnTo>
                  <a:pt x="551" y="74"/>
                </a:lnTo>
                <a:lnTo>
                  <a:pt x="551" y="75"/>
                </a:lnTo>
                <a:lnTo>
                  <a:pt x="551" y="76"/>
                </a:lnTo>
                <a:lnTo>
                  <a:pt x="552" y="76"/>
                </a:lnTo>
                <a:lnTo>
                  <a:pt x="552" y="77"/>
                </a:lnTo>
                <a:lnTo>
                  <a:pt x="553" y="77"/>
                </a:lnTo>
                <a:lnTo>
                  <a:pt x="554" y="77"/>
                </a:lnTo>
                <a:lnTo>
                  <a:pt x="555" y="77"/>
                </a:lnTo>
                <a:lnTo>
                  <a:pt x="555" y="76"/>
                </a:lnTo>
                <a:lnTo>
                  <a:pt x="555" y="76"/>
                </a:lnTo>
                <a:lnTo>
                  <a:pt x="556" y="76"/>
                </a:lnTo>
                <a:lnTo>
                  <a:pt x="557" y="76"/>
                </a:lnTo>
                <a:lnTo>
                  <a:pt x="558" y="76"/>
                </a:lnTo>
                <a:lnTo>
                  <a:pt x="558" y="75"/>
                </a:lnTo>
                <a:lnTo>
                  <a:pt x="559" y="75"/>
                </a:lnTo>
                <a:lnTo>
                  <a:pt x="559" y="74"/>
                </a:lnTo>
                <a:lnTo>
                  <a:pt x="559" y="73"/>
                </a:lnTo>
                <a:lnTo>
                  <a:pt x="560" y="73"/>
                </a:lnTo>
                <a:lnTo>
                  <a:pt x="561" y="74"/>
                </a:lnTo>
                <a:lnTo>
                  <a:pt x="562" y="74"/>
                </a:lnTo>
                <a:lnTo>
                  <a:pt x="562" y="75"/>
                </a:lnTo>
                <a:lnTo>
                  <a:pt x="562" y="76"/>
                </a:lnTo>
                <a:lnTo>
                  <a:pt x="562" y="76"/>
                </a:lnTo>
                <a:lnTo>
                  <a:pt x="562" y="76"/>
                </a:lnTo>
                <a:lnTo>
                  <a:pt x="563" y="76"/>
                </a:lnTo>
                <a:lnTo>
                  <a:pt x="563" y="75"/>
                </a:lnTo>
                <a:lnTo>
                  <a:pt x="563" y="76"/>
                </a:lnTo>
                <a:lnTo>
                  <a:pt x="564" y="75"/>
                </a:lnTo>
                <a:lnTo>
                  <a:pt x="565" y="75"/>
                </a:lnTo>
                <a:lnTo>
                  <a:pt x="566" y="75"/>
                </a:lnTo>
                <a:lnTo>
                  <a:pt x="566" y="74"/>
                </a:lnTo>
                <a:lnTo>
                  <a:pt x="566" y="74"/>
                </a:lnTo>
                <a:lnTo>
                  <a:pt x="566" y="73"/>
                </a:lnTo>
                <a:lnTo>
                  <a:pt x="567" y="73"/>
                </a:lnTo>
                <a:lnTo>
                  <a:pt x="567" y="72"/>
                </a:lnTo>
                <a:lnTo>
                  <a:pt x="567" y="72"/>
                </a:lnTo>
                <a:lnTo>
                  <a:pt x="567" y="71"/>
                </a:lnTo>
                <a:lnTo>
                  <a:pt x="567" y="70"/>
                </a:lnTo>
                <a:lnTo>
                  <a:pt x="568" y="70"/>
                </a:lnTo>
                <a:lnTo>
                  <a:pt x="568" y="69"/>
                </a:lnTo>
                <a:lnTo>
                  <a:pt x="569" y="69"/>
                </a:lnTo>
                <a:lnTo>
                  <a:pt x="569" y="69"/>
                </a:lnTo>
                <a:lnTo>
                  <a:pt x="569" y="69"/>
                </a:lnTo>
                <a:lnTo>
                  <a:pt x="570" y="69"/>
                </a:lnTo>
                <a:lnTo>
                  <a:pt x="571" y="68"/>
                </a:lnTo>
                <a:lnTo>
                  <a:pt x="572" y="68"/>
                </a:lnTo>
                <a:lnTo>
                  <a:pt x="572" y="67"/>
                </a:lnTo>
                <a:lnTo>
                  <a:pt x="572" y="66"/>
                </a:lnTo>
                <a:lnTo>
                  <a:pt x="573" y="66"/>
                </a:lnTo>
                <a:lnTo>
                  <a:pt x="573" y="66"/>
                </a:lnTo>
                <a:lnTo>
                  <a:pt x="573" y="65"/>
                </a:lnTo>
                <a:lnTo>
                  <a:pt x="574" y="65"/>
                </a:lnTo>
                <a:lnTo>
                  <a:pt x="574" y="65"/>
                </a:lnTo>
                <a:lnTo>
                  <a:pt x="575" y="65"/>
                </a:lnTo>
                <a:lnTo>
                  <a:pt x="576" y="65"/>
                </a:lnTo>
                <a:lnTo>
                  <a:pt x="576" y="64"/>
                </a:lnTo>
                <a:lnTo>
                  <a:pt x="576" y="64"/>
                </a:lnTo>
                <a:lnTo>
                  <a:pt x="576" y="63"/>
                </a:lnTo>
                <a:lnTo>
                  <a:pt x="577" y="63"/>
                </a:lnTo>
                <a:lnTo>
                  <a:pt x="577" y="62"/>
                </a:lnTo>
                <a:lnTo>
                  <a:pt x="578" y="62"/>
                </a:lnTo>
                <a:lnTo>
                  <a:pt x="579" y="61"/>
                </a:lnTo>
                <a:lnTo>
                  <a:pt x="580" y="61"/>
                </a:lnTo>
                <a:lnTo>
                  <a:pt x="580" y="60"/>
                </a:lnTo>
                <a:lnTo>
                  <a:pt x="580" y="59"/>
                </a:lnTo>
                <a:lnTo>
                  <a:pt x="580" y="59"/>
                </a:lnTo>
                <a:lnTo>
                  <a:pt x="581" y="59"/>
                </a:lnTo>
                <a:lnTo>
                  <a:pt x="581" y="58"/>
                </a:lnTo>
                <a:lnTo>
                  <a:pt x="582" y="58"/>
                </a:lnTo>
                <a:lnTo>
                  <a:pt x="583" y="58"/>
                </a:lnTo>
                <a:lnTo>
                  <a:pt x="583" y="58"/>
                </a:lnTo>
                <a:lnTo>
                  <a:pt x="583" y="58"/>
                </a:lnTo>
                <a:lnTo>
                  <a:pt x="584" y="57"/>
                </a:lnTo>
                <a:lnTo>
                  <a:pt x="585" y="57"/>
                </a:lnTo>
                <a:lnTo>
                  <a:pt x="585" y="56"/>
                </a:lnTo>
                <a:lnTo>
                  <a:pt x="586" y="56"/>
                </a:lnTo>
                <a:lnTo>
                  <a:pt x="586" y="55"/>
                </a:lnTo>
                <a:lnTo>
                  <a:pt x="587" y="55"/>
                </a:lnTo>
                <a:lnTo>
                  <a:pt x="587" y="55"/>
                </a:lnTo>
                <a:lnTo>
                  <a:pt x="588" y="55"/>
                </a:lnTo>
                <a:lnTo>
                  <a:pt x="588" y="55"/>
                </a:lnTo>
                <a:lnTo>
                  <a:pt x="589" y="55"/>
                </a:lnTo>
                <a:lnTo>
                  <a:pt x="590" y="55"/>
                </a:lnTo>
                <a:lnTo>
                  <a:pt x="590" y="54"/>
                </a:lnTo>
                <a:lnTo>
                  <a:pt x="590" y="54"/>
                </a:lnTo>
                <a:lnTo>
                  <a:pt x="591" y="54"/>
                </a:lnTo>
                <a:lnTo>
                  <a:pt x="591" y="53"/>
                </a:lnTo>
                <a:lnTo>
                  <a:pt x="591" y="52"/>
                </a:lnTo>
                <a:lnTo>
                  <a:pt x="592" y="52"/>
                </a:lnTo>
                <a:lnTo>
                  <a:pt x="592" y="52"/>
                </a:lnTo>
                <a:lnTo>
                  <a:pt x="593" y="52"/>
                </a:lnTo>
                <a:lnTo>
                  <a:pt x="593" y="51"/>
                </a:lnTo>
                <a:lnTo>
                  <a:pt x="594" y="51"/>
                </a:lnTo>
                <a:lnTo>
                  <a:pt x="594" y="50"/>
                </a:lnTo>
                <a:lnTo>
                  <a:pt x="594" y="49"/>
                </a:lnTo>
                <a:lnTo>
                  <a:pt x="595" y="49"/>
                </a:lnTo>
                <a:lnTo>
                  <a:pt x="596" y="49"/>
                </a:lnTo>
                <a:lnTo>
                  <a:pt x="596" y="48"/>
                </a:lnTo>
                <a:lnTo>
                  <a:pt x="596" y="48"/>
                </a:lnTo>
                <a:lnTo>
                  <a:pt x="597" y="48"/>
                </a:lnTo>
                <a:lnTo>
                  <a:pt x="597" y="47"/>
                </a:lnTo>
                <a:lnTo>
                  <a:pt x="598" y="47"/>
                </a:lnTo>
                <a:lnTo>
                  <a:pt x="599" y="47"/>
                </a:lnTo>
                <a:lnTo>
                  <a:pt x="599" y="46"/>
                </a:lnTo>
                <a:lnTo>
                  <a:pt x="600" y="46"/>
                </a:lnTo>
                <a:lnTo>
                  <a:pt x="600" y="45"/>
                </a:lnTo>
                <a:lnTo>
                  <a:pt x="601" y="45"/>
                </a:lnTo>
                <a:lnTo>
                  <a:pt x="601" y="45"/>
                </a:lnTo>
                <a:lnTo>
                  <a:pt x="601" y="44"/>
                </a:lnTo>
                <a:lnTo>
                  <a:pt x="601" y="44"/>
                </a:lnTo>
                <a:lnTo>
                  <a:pt x="601" y="43"/>
                </a:lnTo>
                <a:lnTo>
                  <a:pt x="601" y="42"/>
                </a:lnTo>
                <a:lnTo>
                  <a:pt x="601" y="41"/>
                </a:lnTo>
                <a:lnTo>
                  <a:pt x="602" y="41"/>
                </a:lnTo>
                <a:lnTo>
                  <a:pt x="603" y="40"/>
                </a:lnTo>
                <a:lnTo>
                  <a:pt x="603" y="39"/>
                </a:lnTo>
                <a:lnTo>
                  <a:pt x="630" y="30"/>
                </a:lnTo>
                <a:lnTo>
                  <a:pt x="654" y="21"/>
                </a:lnTo>
                <a:lnTo>
                  <a:pt x="655" y="21"/>
                </a:lnTo>
                <a:lnTo>
                  <a:pt x="655" y="22"/>
                </a:lnTo>
                <a:lnTo>
                  <a:pt x="656" y="22"/>
                </a:lnTo>
                <a:lnTo>
                  <a:pt x="656" y="23"/>
                </a:lnTo>
                <a:lnTo>
                  <a:pt x="656" y="24"/>
                </a:lnTo>
                <a:lnTo>
                  <a:pt x="657" y="24"/>
                </a:lnTo>
                <a:lnTo>
                  <a:pt x="670" y="39"/>
                </a:lnTo>
                <a:lnTo>
                  <a:pt x="670" y="40"/>
                </a:lnTo>
                <a:lnTo>
                  <a:pt x="671" y="41"/>
                </a:lnTo>
                <a:lnTo>
                  <a:pt x="671" y="41"/>
                </a:lnTo>
                <a:lnTo>
                  <a:pt x="671" y="41"/>
                </a:lnTo>
                <a:lnTo>
                  <a:pt x="672" y="41"/>
                </a:lnTo>
                <a:lnTo>
                  <a:pt x="673" y="41"/>
                </a:lnTo>
                <a:lnTo>
                  <a:pt x="673" y="41"/>
                </a:lnTo>
                <a:lnTo>
                  <a:pt x="674" y="41"/>
                </a:lnTo>
                <a:lnTo>
                  <a:pt x="674" y="40"/>
                </a:lnTo>
                <a:lnTo>
                  <a:pt x="674" y="40"/>
                </a:lnTo>
                <a:lnTo>
                  <a:pt x="674" y="39"/>
                </a:lnTo>
                <a:lnTo>
                  <a:pt x="675" y="39"/>
                </a:lnTo>
                <a:lnTo>
                  <a:pt x="676" y="39"/>
                </a:lnTo>
                <a:lnTo>
                  <a:pt x="676" y="38"/>
                </a:lnTo>
                <a:lnTo>
                  <a:pt x="677" y="38"/>
                </a:lnTo>
                <a:lnTo>
                  <a:pt x="678" y="38"/>
                </a:lnTo>
                <a:lnTo>
                  <a:pt x="678" y="38"/>
                </a:lnTo>
                <a:lnTo>
                  <a:pt x="678" y="37"/>
                </a:lnTo>
                <a:lnTo>
                  <a:pt x="678" y="37"/>
                </a:lnTo>
                <a:lnTo>
                  <a:pt x="679" y="37"/>
                </a:lnTo>
                <a:lnTo>
                  <a:pt x="680" y="37"/>
                </a:lnTo>
                <a:lnTo>
                  <a:pt x="680" y="36"/>
                </a:lnTo>
                <a:lnTo>
                  <a:pt x="681" y="35"/>
                </a:lnTo>
                <a:lnTo>
                  <a:pt x="681" y="35"/>
                </a:lnTo>
                <a:lnTo>
                  <a:pt x="682" y="35"/>
                </a:lnTo>
                <a:lnTo>
                  <a:pt x="682" y="34"/>
                </a:lnTo>
                <a:lnTo>
                  <a:pt x="683" y="34"/>
                </a:lnTo>
                <a:lnTo>
                  <a:pt x="684" y="34"/>
                </a:lnTo>
                <a:lnTo>
                  <a:pt x="684" y="34"/>
                </a:lnTo>
                <a:lnTo>
                  <a:pt x="685" y="34"/>
                </a:lnTo>
                <a:lnTo>
                  <a:pt x="685" y="34"/>
                </a:lnTo>
                <a:lnTo>
                  <a:pt x="686" y="34"/>
                </a:lnTo>
                <a:lnTo>
                  <a:pt x="686" y="34"/>
                </a:lnTo>
                <a:lnTo>
                  <a:pt x="687" y="34"/>
                </a:lnTo>
                <a:lnTo>
                  <a:pt x="688" y="34"/>
                </a:lnTo>
                <a:lnTo>
                  <a:pt x="688" y="34"/>
                </a:lnTo>
                <a:lnTo>
                  <a:pt x="688" y="35"/>
                </a:lnTo>
                <a:lnTo>
                  <a:pt x="689" y="35"/>
                </a:lnTo>
                <a:lnTo>
                  <a:pt x="690" y="35"/>
                </a:lnTo>
                <a:lnTo>
                  <a:pt x="690" y="34"/>
                </a:lnTo>
                <a:lnTo>
                  <a:pt x="691" y="34"/>
                </a:lnTo>
                <a:lnTo>
                  <a:pt x="692" y="34"/>
                </a:lnTo>
                <a:lnTo>
                  <a:pt x="692" y="35"/>
                </a:lnTo>
                <a:lnTo>
                  <a:pt x="692" y="34"/>
                </a:lnTo>
                <a:lnTo>
                  <a:pt x="693" y="34"/>
                </a:lnTo>
                <a:lnTo>
                  <a:pt x="694" y="34"/>
                </a:lnTo>
                <a:lnTo>
                  <a:pt x="695" y="34"/>
                </a:lnTo>
                <a:lnTo>
                  <a:pt x="695" y="34"/>
                </a:lnTo>
                <a:lnTo>
                  <a:pt x="695" y="35"/>
                </a:lnTo>
                <a:lnTo>
                  <a:pt x="696" y="35"/>
                </a:lnTo>
                <a:lnTo>
                  <a:pt x="697" y="35"/>
                </a:lnTo>
                <a:lnTo>
                  <a:pt x="697" y="36"/>
                </a:lnTo>
                <a:lnTo>
                  <a:pt x="698" y="36"/>
                </a:lnTo>
                <a:lnTo>
                  <a:pt x="699" y="36"/>
                </a:lnTo>
                <a:lnTo>
                  <a:pt x="699" y="36"/>
                </a:lnTo>
                <a:lnTo>
                  <a:pt x="700" y="36"/>
                </a:lnTo>
                <a:lnTo>
                  <a:pt x="701" y="36"/>
                </a:lnTo>
                <a:lnTo>
                  <a:pt x="702" y="36"/>
                </a:lnTo>
                <a:lnTo>
                  <a:pt x="702" y="36"/>
                </a:lnTo>
                <a:lnTo>
                  <a:pt x="703" y="36"/>
                </a:lnTo>
                <a:lnTo>
                  <a:pt x="704" y="36"/>
                </a:lnTo>
                <a:lnTo>
                  <a:pt x="705" y="37"/>
                </a:lnTo>
                <a:lnTo>
                  <a:pt x="706" y="37"/>
                </a:lnTo>
                <a:lnTo>
                  <a:pt x="706" y="37"/>
                </a:lnTo>
                <a:lnTo>
                  <a:pt x="707" y="37"/>
                </a:lnTo>
                <a:lnTo>
                  <a:pt x="708" y="37"/>
                </a:lnTo>
                <a:lnTo>
                  <a:pt x="708" y="36"/>
                </a:lnTo>
                <a:lnTo>
                  <a:pt x="709" y="36"/>
                </a:lnTo>
                <a:lnTo>
                  <a:pt x="709" y="36"/>
                </a:lnTo>
                <a:lnTo>
                  <a:pt x="710" y="36"/>
                </a:lnTo>
                <a:lnTo>
                  <a:pt x="711" y="35"/>
                </a:lnTo>
                <a:lnTo>
                  <a:pt x="712" y="35"/>
                </a:lnTo>
                <a:lnTo>
                  <a:pt x="713" y="35"/>
                </a:lnTo>
                <a:lnTo>
                  <a:pt x="713" y="34"/>
                </a:lnTo>
                <a:lnTo>
                  <a:pt x="714" y="34"/>
                </a:lnTo>
                <a:lnTo>
                  <a:pt x="715" y="34"/>
                </a:lnTo>
                <a:lnTo>
                  <a:pt x="716" y="34"/>
                </a:lnTo>
                <a:lnTo>
                  <a:pt x="716" y="34"/>
                </a:lnTo>
                <a:lnTo>
                  <a:pt x="717" y="34"/>
                </a:lnTo>
                <a:lnTo>
                  <a:pt x="718" y="34"/>
                </a:lnTo>
                <a:lnTo>
                  <a:pt x="719" y="35"/>
                </a:lnTo>
                <a:lnTo>
                  <a:pt x="719" y="34"/>
                </a:lnTo>
                <a:lnTo>
                  <a:pt x="720" y="35"/>
                </a:lnTo>
                <a:lnTo>
                  <a:pt x="720" y="34"/>
                </a:lnTo>
                <a:lnTo>
                  <a:pt x="720" y="35"/>
                </a:lnTo>
                <a:lnTo>
                  <a:pt x="720" y="35"/>
                </a:lnTo>
                <a:lnTo>
                  <a:pt x="721" y="35"/>
                </a:lnTo>
                <a:lnTo>
                  <a:pt x="722" y="35"/>
                </a:lnTo>
                <a:lnTo>
                  <a:pt x="723" y="36"/>
                </a:lnTo>
                <a:lnTo>
                  <a:pt x="724" y="36"/>
                </a:lnTo>
                <a:lnTo>
                  <a:pt x="724" y="35"/>
                </a:lnTo>
                <a:lnTo>
                  <a:pt x="725" y="35"/>
                </a:lnTo>
                <a:lnTo>
                  <a:pt x="726" y="36"/>
                </a:lnTo>
                <a:lnTo>
                  <a:pt x="727" y="36"/>
                </a:lnTo>
                <a:lnTo>
                  <a:pt x="727" y="35"/>
                </a:lnTo>
                <a:lnTo>
                  <a:pt x="727" y="35"/>
                </a:lnTo>
                <a:lnTo>
                  <a:pt x="728" y="35"/>
                </a:lnTo>
                <a:lnTo>
                  <a:pt x="729" y="35"/>
                </a:lnTo>
                <a:lnTo>
                  <a:pt x="729" y="34"/>
                </a:lnTo>
                <a:lnTo>
                  <a:pt x="730" y="34"/>
                </a:lnTo>
                <a:lnTo>
                  <a:pt x="730" y="35"/>
                </a:lnTo>
                <a:lnTo>
                  <a:pt x="730" y="35"/>
                </a:lnTo>
                <a:lnTo>
                  <a:pt x="731" y="35"/>
                </a:lnTo>
                <a:lnTo>
                  <a:pt x="732" y="35"/>
                </a:lnTo>
                <a:lnTo>
                  <a:pt x="733" y="35"/>
                </a:lnTo>
                <a:lnTo>
                  <a:pt x="734" y="35"/>
                </a:lnTo>
                <a:lnTo>
                  <a:pt x="734" y="35"/>
                </a:lnTo>
                <a:lnTo>
                  <a:pt x="735" y="34"/>
                </a:lnTo>
                <a:lnTo>
                  <a:pt x="736" y="35"/>
                </a:lnTo>
                <a:lnTo>
                  <a:pt x="737" y="35"/>
                </a:lnTo>
                <a:lnTo>
                  <a:pt x="737" y="35"/>
                </a:lnTo>
                <a:lnTo>
                  <a:pt x="737" y="34"/>
                </a:lnTo>
                <a:lnTo>
                  <a:pt x="738" y="34"/>
                </a:lnTo>
                <a:lnTo>
                  <a:pt x="738" y="33"/>
                </a:lnTo>
                <a:lnTo>
                  <a:pt x="739" y="33"/>
                </a:lnTo>
                <a:lnTo>
                  <a:pt x="739" y="32"/>
                </a:lnTo>
                <a:lnTo>
                  <a:pt x="740" y="31"/>
                </a:lnTo>
                <a:lnTo>
                  <a:pt x="741" y="30"/>
                </a:lnTo>
                <a:lnTo>
                  <a:pt x="741" y="29"/>
                </a:lnTo>
                <a:lnTo>
                  <a:pt x="742" y="28"/>
                </a:lnTo>
                <a:lnTo>
                  <a:pt x="743" y="27"/>
                </a:lnTo>
                <a:lnTo>
                  <a:pt x="743" y="28"/>
                </a:lnTo>
                <a:lnTo>
                  <a:pt x="744" y="28"/>
                </a:lnTo>
                <a:lnTo>
                  <a:pt x="744" y="27"/>
                </a:lnTo>
                <a:lnTo>
                  <a:pt x="744" y="27"/>
                </a:lnTo>
                <a:lnTo>
                  <a:pt x="745" y="27"/>
                </a:lnTo>
                <a:lnTo>
                  <a:pt x="746" y="27"/>
                </a:lnTo>
                <a:lnTo>
                  <a:pt x="747" y="27"/>
                </a:lnTo>
                <a:lnTo>
                  <a:pt x="748" y="27"/>
                </a:lnTo>
                <a:lnTo>
                  <a:pt x="750" y="27"/>
                </a:lnTo>
                <a:lnTo>
                  <a:pt x="750" y="26"/>
                </a:lnTo>
                <a:lnTo>
                  <a:pt x="751" y="26"/>
                </a:lnTo>
                <a:lnTo>
                  <a:pt x="751" y="25"/>
                </a:lnTo>
                <a:lnTo>
                  <a:pt x="753" y="25"/>
                </a:lnTo>
                <a:lnTo>
                  <a:pt x="754" y="25"/>
                </a:lnTo>
                <a:lnTo>
                  <a:pt x="755" y="25"/>
                </a:lnTo>
                <a:lnTo>
                  <a:pt x="755" y="26"/>
                </a:lnTo>
                <a:lnTo>
                  <a:pt x="756" y="26"/>
                </a:lnTo>
                <a:lnTo>
                  <a:pt x="758" y="26"/>
                </a:lnTo>
                <a:lnTo>
                  <a:pt x="758" y="26"/>
                </a:lnTo>
                <a:lnTo>
                  <a:pt x="759" y="26"/>
                </a:lnTo>
                <a:lnTo>
                  <a:pt x="760" y="27"/>
                </a:lnTo>
                <a:lnTo>
                  <a:pt x="761" y="27"/>
                </a:lnTo>
                <a:lnTo>
                  <a:pt x="762" y="27"/>
                </a:lnTo>
                <a:lnTo>
                  <a:pt x="763" y="27"/>
                </a:lnTo>
                <a:lnTo>
                  <a:pt x="765" y="27"/>
                </a:lnTo>
                <a:lnTo>
                  <a:pt x="765" y="27"/>
                </a:lnTo>
                <a:lnTo>
                  <a:pt x="766" y="27"/>
                </a:lnTo>
                <a:lnTo>
                  <a:pt x="767" y="27"/>
                </a:lnTo>
                <a:lnTo>
                  <a:pt x="768" y="27"/>
                </a:lnTo>
                <a:lnTo>
                  <a:pt x="769" y="27"/>
                </a:lnTo>
                <a:lnTo>
                  <a:pt x="769" y="27"/>
                </a:lnTo>
                <a:lnTo>
                  <a:pt x="770" y="27"/>
                </a:lnTo>
                <a:lnTo>
                  <a:pt x="771" y="27"/>
                </a:lnTo>
                <a:lnTo>
                  <a:pt x="771" y="28"/>
                </a:lnTo>
                <a:lnTo>
                  <a:pt x="772" y="27"/>
                </a:lnTo>
                <a:lnTo>
                  <a:pt x="772" y="27"/>
                </a:lnTo>
                <a:lnTo>
                  <a:pt x="773" y="27"/>
                </a:lnTo>
                <a:lnTo>
                  <a:pt x="774" y="27"/>
                </a:lnTo>
                <a:lnTo>
                  <a:pt x="774" y="28"/>
                </a:lnTo>
                <a:lnTo>
                  <a:pt x="774" y="27"/>
                </a:lnTo>
                <a:lnTo>
                  <a:pt x="775" y="27"/>
                </a:lnTo>
                <a:lnTo>
                  <a:pt x="775" y="28"/>
                </a:lnTo>
                <a:lnTo>
                  <a:pt x="776" y="28"/>
                </a:lnTo>
                <a:lnTo>
                  <a:pt x="776" y="29"/>
                </a:lnTo>
                <a:lnTo>
                  <a:pt x="776" y="29"/>
                </a:lnTo>
                <a:lnTo>
                  <a:pt x="777" y="30"/>
                </a:lnTo>
                <a:lnTo>
                  <a:pt x="778" y="30"/>
                </a:lnTo>
                <a:lnTo>
                  <a:pt x="779" y="29"/>
                </a:lnTo>
                <a:lnTo>
                  <a:pt x="779" y="29"/>
                </a:lnTo>
                <a:lnTo>
                  <a:pt x="780" y="29"/>
                </a:lnTo>
                <a:lnTo>
                  <a:pt x="781" y="29"/>
                </a:lnTo>
                <a:lnTo>
                  <a:pt x="782" y="29"/>
                </a:lnTo>
                <a:lnTo>
                  <a:pt x="783" y="29"/>
                </a:lnTo>
                <a:lnTo>
                  <a:pt x="783" y="30"/>
                </a:lnTo>
                <a:lnTo>
                  <a:pt x="783" y="30"/>
                </a:lnTo>
                <a:lnTo>
                  <a:pt x="784" y="30"/>
                </a:lnTo>
                <a:lnTo>
                  <a:pt x="784" y="31"/>
                </a:lnTo>
                <a:lnTo>
                  <a:pt x="785" y="31"/>
                </a:lnTo>
                <a:lnTo>
                  <a:pt x="786" y="31"/>
                </a:lnTo>
                <a:lnTo>
                  <a:pt x="786" y="31"/>
                </a:lnTo>
                <a:lnTo>
                  <a:pt x="786" y="31"/>
                </a:lnTo>
                <a:lnTo>
                  <a:pt x="788" y="31"/>
                </a:lnTo>
                <a:lnTo>
                  <a:pt x="789" y="31"/>
                </a:lnTo>
                <a:lnTo>
                  <a:pt x="790" y="32"/>
                </a:lnTo>
                <a:lnTo>
                  <a:pt x="790" y="32"/>
                </a:lnTo>
                <a:lnTo>
                  <a:pt x="791" y="32"/>
                </a:lnTo>
                <a:lnTo>
                  <a:pt x="792" y="32"/>
                </a:lnTo>
                <a:lnTo>
                  <a:pt x="793" y="32"/>
                </a:lnTo>
                <a:lnTo>
                  <a:pt x="793" y="32"/>
                </a:lnTo>
                <a:lnTo>
                  <a:pt x="793" y="33"/>
                </a:lnTo>
                <a:lnTo>
                  <a:pt x="794" y="33"/>
                </a:lnTo>
                <a:lnTo>
                  <a:pt x="795" y="33"/>
                </a:lnTo>
                <a:lnTo>
                  <a:pt x="796" y="33"/>
                </a:lnTo>
                <a:lnTo>
                  <a:pt x="797" y="33"/>
                </a:lnTo>
                <a:lnTo>
                  <a:pt x="798" y="34"/>
                </a:lnTo>
                <a:lnTo>
                  <a:pt x="799" y="34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801" y="34"/>
                </a:lnTo>
                <a:lnTo>
                  <a:pt x="801" y="35"/>
                </a:lnTo>
                <a:lnTo>
                  <a:pt x="802" y="35"/>
                </a:lnTo>
                <a:lnTo>
                  <a:pt x="803" y="35"/>
                </a:lnTo>
                <a:lnTo>
                  <a:pt x="804" y="35"/>
                </a:lnTo>
                <a:lnTo>
                  <a:pt x="805" y="35"/>
                </a:lnTo>
                <a:lnTo>
                  <a:pt x="806" y="35"/>
                </a:lnTo>
                <a:lnTo>
                  <a:pt x="806" y="34"/>
                </a:lnTo>
                <a:lnTo>
                  <a:pt x="807" y="34"/>
                </a:lnTo>
                <a:lnTo>
                  <a:pt x="807" y="35"/>
                </a:lnTo>
                <a:lnTo>
                  <a:pt x="808" y="35"/>
                </a:lnTo>
                <a:lnTo>
                  <a:pt x="809" y="35"/>
                </a:lnTo>
                <a:lnTo>
                  <a:pt x="810" y="35"/>
                </a:lnTo>
                <a:lnTo>
                  <a:pt x="811" y="35"/>
                </a:lnTo>
                <a:lnTo>
                  <a:pt x="811" y="34"/>
                </a:lnTo>
                <a:lnTo>
                  <a:pt x="812" y="34"/>
                </a:lnTo>
                <a:lnTo>
                  <a:pt x="812" y="33"/>
                </a:lnTo>
                <a:lnTo>
                  <a:pt x="813" y="33"/>
                </a:lnTo>
                <a:lnTo>
                  <a:pt x="813" y="32"/>
                </a:lnTo>
                <a:lnTo>
                  <a:pt x="813" y="31"/>
                </a:lnTo>
                <a:lnTo>
                  <a:pt x="814" y="30"/>
                </a:lnTo>
                <a:lnTo>
                  <a:pt x="814" y="29"/>
                </a:lnTo>
                <a:lnTo>
                  <a:pt x="814" y="28"/>
                </a:lnTo>
                <a:lnTo>
                  <a:pt x="814" y="27"/>
                </a:lnTo>
                <a:lnTo>
                  <a:pt x="815" y="27"/>
                </a:lnTo>
                <a:lnTo>
                  <a:pt x="815" y="26"/>
                </a:lnTo>
                <a:lnTo>
                  <a:pt x="816" y="25"/>
                </a:lnTo>
                <a:lnTo>
                  <a:pt x="816" y="24"/>
                </a:lnTo>
                <a:lnTo>
                  <a:pt x="817" y="24"/>
                </a:lnTo>
                <a:lnTo>
                  <a:pt x="817" y="24"/>
                </a:lnTo>
                <a:lnTo>
                  <a:pt x="818" y="24"/>
                </a:lnTo>
                <a:lnTo>
                  <a:pt x="818" y="23"/>
                </a:lnTo>
                <a:lnTo>
                  <a:pt x="818" y="22"/>
                </a:lnTo>
                <a:lnTo>
                  <a:pt x="818" y="21"/>
                </a:lnTo>
                <a:lnTo>
                  <a:pt x="819" y="21"/>
                </a:lnTo>
                <a:lnTo>
                  <a:pt x="819" y="21"/>
                </a:lnTo>
                <a:lnTo>
                  <a:pt x="820" y="20"/>
                </a:lnTo>
                <a:lnTo>
                  <a:pt x="820" y="19"/>
                </a:lnTo>
                <a:lnTo>
                  <a:pt x="821" y="18"/>
                </a:lnTo>
                <a:lnTo>
                  <a:pt x="821" y="17"/>
                </a:lnTo>
                <a:lnTo>
                  <a:pt x="821" y="17"/>
                </a:lnTo>
                <a:lnTo>
                  <a:pt x="821" y="16"/>
                </a:lnTo>
                <a:lnTo>
                  <a:pt x="821" y="15"/>
                </a:lnTo>
                <a:lnTo>
                  <a:pt x="821" y="14"/>
                </a:lnTo>
                <a:lnTo>
                  <a:pt x="821" y="14"/>
                </a:lnTo>
                <a:lnTo>
                  <a:pt x="821" y="14"/>
                </a:lnTo>
                <a:lnTo>
                  <a:pt x="821" y="13"/>
                </a:lnTo>
                <a:lnTo>
                  <a:pt x="821" y="13"/>
                </a:lnTo>
                <a:lnTo>
                  <a:pt x="822" y="13"/>
                </a:lnTo>
                <a:lnTo>
                  <a:pt x="823" y="13"/>
                </a:lnTo>
                <a:lnTo>
                  <a:pt x="823" y="12"/>
                </a:lnTo>
                <a:lnTo>
                  <a:pt x="823" y="13"/>
                </a:lnTo>
                <a:lnTo>
                  <a:pt x="823" y="12"/>
                </a:lnTo>
                <a:lnTo>
                  <a:pt x="824" y="12"/>
                </a:lnTo>
                <a:lnTo>
                  <a:pt x="825" y="12"/>
                </a:lnTo>
                <a:lnTo>
                  <a:pt x="825" y="13"/>
                </a:lnTo>
                <a:lnTo>
                  <a:pt x="825" y="14"/>
                </a:lnTo>
                <a:lnTo>
                  <a:pt x="825" y="14"/>
                </a:lnTo>
                <a:lnTo>
                  <a:pt x="825" y="14"/>
                </a:lnTo>
                <a:lnTo>
                  <a:pt x="825" y="14"/>
                </a:lnTo>
                <a:lnTo>
                  <a:pt x="825" y="15"/>
                </a:lnTo>
                <a:lnTo>
                  <a:pt x="825" y="15"/>
                </a:lnTo>
                <a:lnTo>
                  <a:pt x="825" y="14"/>
                </a:lnTo>
                <a:lnTo>
                  <a:pt x="826" y="14"/>
                </a:lnTo>
                <a:lnTo>
                  <a:pt x="827" y="14"/>
                </a:lnTo>
                <a:lnTo>
                  <a:pt x="827" y="15"/>
                </a:lnTo>
                <a:lnTo>
                  <a:pt x="828" y="15"/>
                </a:lnTo>
                <a:lnTo>
                  <a:pt x="827" y="15"/>
                </a:lnTo>
                <a:lnTo>
                  <a:pt x="827" y="16"/>
                </a:lnTo>
                <a:lnTo>
                  <a:pt x="828" y="16"/>
                </a:lnTo>
                <a:lnTo>
                  <a:pt x="828" y="16"/>
                </a:lnTo>
                <a:lnTo>
                  <a:pt x="828" y="15"/>
                </a:lnTo>
                <a:lnTo>
                  <a:pt x="829" y="16"/>
                </a:lnTo>
                <a:lnTo>
                  <a:pt x="828" y="17"/>
                </a:lnTo>
                <a:lnTo>
                  <a:pt x="828" y="17"/>
                </a:lnTo>
                <a:lnTo>
                  <a:pt x="828" y="18"/>
                </a:lnTo>
                <a:lnTo>
                  <a:pt x="828" y="19"/>
                </a:lnTo>
                <a:lnTo>
                  <a:pt x="829" y="19"/>
                </a:lnTo>
                <a:lnTo>
                  <a:pt x="828" y="19"/>
                </a:lnTo>
                <a:lnTo>
                  <a:pt x="828" y="20"/>
                </a:lnTo>
                <a:lnTo>
                  <a:pt x="828" y="20"/>
                </a:lnTo>
                <a:lnTo>
                  <a:pt x="828" y="21"/>
                </a:lnTo>
                <a:lnTo>
                  <a:pt x="828" y="20"/>
                </a:lnTo>
                <a:lnTo>
                  <a:pt x="827" y="20"/>
                </a:lnTo>
                <a:lnTo>
                  <a:pt x="827" y="21"/>
                </a:lnTo>
                <a:lnTo>
                  <a:pt x="827" y="21"/>
                </a:lnTo>
                <a:lnTo>
                  <a:pt x="827" y="21"/>
                </a:lnTo>
                <a:lnTo>
                  <a:pt x="826" y="21"/>
                </a:lnTo>
                <a:lnTo>
                  <a:pt x="826" y="21"/>
                </a:lnTo>
                <a:lnTo>
                  <a:pt x="826" y="21"/>
                </a:lnTo>
                <a:lnTo>
                  <a:pt x="825" y="21"/>
                </a:lnTo>
                <a:lnTo>
                  <a:pt x="826" y="21"/>
                </a:lnTo>
                <a:lnTo>
                  <a:pt x="826" y="22"/>
                </a:lnTo>
                <a:lnTo>
                  <a:pt x="826" y="23"/>
                </a:lnTo>
                <a:lnTo>
                  <a:pt x="827" y="24"/>
                </a:lnTo>
                <a:lnTo>
                  <a:pt x="826" y="24"/>
                </a:lnTo>
                <a:lnTo>
                  <a:pt x="827" y="24"/>
                </a:lnTo>
                <a:lnTo>
                  <a:pt x="827" y="24"/>
                </a:lnTo>
                <a:lnTo>
                  <a:pt x="827" y="24"/>
                </a:lnTo>
                <a:lnTo>
                  <a:pt x="828" y="24"/>
                </a:lnTo>
                <a:lnTo>
                  <a:pt x="828" y="24"/>
                </a:lnTo>
                <a:lnTo>
                  <a:pt x="828" y="24"/>
                </a:lnTo>
                <a:lnTo>
                  <a:pt x="828" y="24"/>
                </a:lnTo>
                <a:lnTo>
                  <a:pt x="829" y="24"/>
                </a:lnTo>
                <a:lnTo>
                  <a:pt x="830" y="24"/>
                </a:lnTo>
                <a:lnTo>
                  <a:pt x="830" y="25"/>
                </a:lnTo>
                <a:lnTo>
                  <a:pt x="830" y="24"/>
                </a:lnTo>
                <a:lnTo>
                  <a:pt x="830" y="25"/>
                </a:lnTo>
                <a:lnTo>
                  <a:pt x="831" y="25"/>
                </a:lnTo>
                <a:lnTo>
                  <a:pt x="831" y="24"/>
                </a:lnTo>
                <a:lnTo>
                  <a:pt x="831" y="25"/>
                </a:lnTo>
                <a:lnTo>
                  <a:pt x="831" y="26"/>
                </a:lnTo>
                <a:lnTo>
                  <a:pt x="831" y="27"/>
                </a:lnTo>
                <a:lnTo>
                  <a:pt x="830" y="27"/>
                </a:lnTo>
                <a:lnTo>
                  <a:pt x="830" y="27"/>
                </a:lnTo>
                <a:lnTo>
                  <a:pt x="831" y="27"/>
                </a:lnTo>
                <a:lnTo>
                  <a:pt x="831" y="28"/>
                </a:lnTo>
                <a:lnTo>
                  <a:pt x="831" y="27"/>
                </a:lnTo>
                <a:lnTo>
                  <a:pt x="832" y="27"/>
                </a:lnTo>
                <a:lnTo>
                  <a:pt x="832" y="28"/>
                </a:lnTo>
                <a:lnTo>
                  <a:pt x="832" y="29"/>
                </a:lnTo>
                <a:lnTo>
                  <a:pt x="831" y="29"/>
                </a:lnTo>
                <a:lnTo>
                  <a:pt x="832" y="30"/>
                </a:lnTo>
                <a:lnTo>
                  <a:pt x="831" y="31"/>
                </a:lnTo>
                <a:lnTo>
                  <a:pt x="832" y="31"/>
                </a:lnTo>
                <a:lnTo>
                  <a:pt x="832" y="31"/>
                </a:lnTo>
                <a:lnTo>
                  <a:pt x="831" y="31"/>
                </a:lnTo>
                <a:lnTo>
                  <a:pt x="831" y="32"/>
                </a:lnTo>
                <a:lnTo>
                  <a:pt x="832" y="32"/>
                </a:lnTo>
                <a:lnTo>
                  <a:pt x="832" y="33"/>
                </a:lnTo>
                <a:lnTo>
                  <a:pt x="832" y="33"/>
                </a:lnTo>
                <a:lnTo>
                  <a:pt x="832" y="34"/>
                </a:lnTo>
                <a:lnTo>
                  <a:pt x="832" y="34"/>
                </a:lnTo>
                <a:lnTo>
                  <a:pt x="832" y="34"/>
                </a:lnTo>
                <a:lnTo>
                  <a:pt x="832" y="35"/>
                </a:lnTo>
                <a:lnTo>
                  <a:pt x="832" y="36"/>
                </a:lnTo>
                <a:lnTo>
                  <a:pt x="832" y="37"/>
                </a:lnTo>
                <a:lnTo>
                  <a:pt x="831" y="38"/>
                </a:lnTo>
                <a:lnTo>
                  <a:pt x="831" y="38"/>
                </a:lnTo>
                <a:lnTo>
                  <a:pt x="832" y="38"/>
                </a:lnTo>
                <a:lnTo>
                  <a:pt x="832" y="38"/>
                </a:lnTo>
                <a:lnTo>
                  <a:pt x="833" y="38"/>
                </a:lnTo>
                <a:lnTo>
                  <a:pt x="834" y="37"/>
                </a:lnTo>
                <a:lnTo>
                  <a:pt x="834" y="38"/>
                </a:lnTo>
                <a:lnTo>
                  <a:pt x="835" y="38"/>
                </a:lnTo>
                <a:lnTo>
                  <a:pt x="835" y="38"/>
                </a:lnTo>
                <a:lnTo>
                  <a:pt x="836" y="38"/>
                </a:lnTo>
                <a:lnTo>
                  <a:pt x="836" y="38"/>
                </a:lnTo>
                <a:lnTo>
                  <a:pt x="837" y="38"/>
                </a:lnTo>
                <a:lnTo>
                  <a:pt x="838" y="38"/>
                </a:lnTo>
                <a:lnTo>
                  <a:pt x="838" y="38"/>
                </a:lnTo>
                <a:lnTo>
                  <a:pt x="838" y="37"/>
                </a:lnTo>
                <a:lnTo>
                  <a:pt x="839" y="37"/>
                </a:lnTo>
                <a:lnTo>
                  <a:pt x="839" y="37"/>
                </a:lnTo>
                <a:lnTo>
                  <a:pt x="840" y="37"/>
                </a:lnTo>
                <a:lnTo>
                  <a:pt x="841" y="37"/>
                </a:lnTo>
                <a:lnTo>
                  <a:pt x="841" y="36"/>
                </a:lnTo>
                <a:lnTo>
                  <a:pt x="840" y="36"/>
                </a:lnTo>
                <a:lnTo>
                  <a:pt x="841" y="36"/>
                </a:lnTo>
                <a:lnTo>
                  <a:pt x="841" y="35"/>
                </a:lnTo>
                <a:lnTo>
                  <a:pt x="842" y="35"/>
                </a:lnTo>
                <a:lnTo>
                  <a:pt x="842" y="35"/>
                </a:lnTo>
                <a:lnTo>
                  <a:pt x="842" y="36"/>
                </a:lnTo>
                <a:lnTo>
                  <a:pt x="842" y="35"/>
                </a:lnTo>
                <a:lnTo>
                  <a:pt x="843" y="35"/>
                </a:lnTo>
                <a:lnTo>
                  <a:pt x="843" y="36"/>
                </a:lnTo>
                <a:lnTo>
                  <a:pt x="844" y="36"/>
                </a:lnTo>
                <a:lnTo>
                  <a:pt x="845" y="37"/>
                </a:lnTo>
                <a:lnTo>
                  <a:pt x="845" y="36"/>
                </a:lnTo>
                <a:lnTo>
                  <a:pt x="845" y="37"/>
                </a:lnTo>
                <a:lnTo>
                  <a:pt x="846" y="37"/>
                </a:lnTo>
                <a:lnTo>
                  <a:pt x="846" y="36"/>
                </a:lnTo>
                <a:lnTo>
                  <a:pt x="846" y="35"/>
                </a:lnTo>
                <a:lnTo>
                  <a:pt x="846" y="35"/>
                </a:lnTo>
                <a:lnTo>
                  <a:pt x="846" y="34"/>
                </a:lnTo>
                <a:lnTo>
                  <a:pt x="847" y="34"/>
                </a:lnTo>
                <a:lnTo>
                  <a:pt x="847" y="35"/>
                </a:lnTo>
                <a:lnTo>
                  <a:pt x="847" y="36"/>
                </a:lnTo>
                <a:lnTo>
                  <a:pt x="848" y="36"/>
                </a:lnTo>
                <a:lnTo>
                  <a:pt x="849" y="35"/>
                </a:lnTo>
                <a:lnTo>
                  <a:pt x="849" y="34"/>
                </a:lnTo>
                <a:lnTo>
                  <a:pt x="849" y="35"/>
                </a:lnTo>
                <a:lnTo>
                  <a:pt x="850" y="35"/>
                </a:lnTo>
                <a:lnTo>
                  <a:pt x="850" y="34"/>
                </a:lnTo>
                <a:lnTo>
                  <a:pt x="851" y="34"/>
                </a:lnTo>
                <a:lnTo>
                  <a:pt x="852" y="35"/>
                </a:lnTo>
                <a:lnTo>
                  <a:pt x="852" y="36"/>
                </a:lnTo>
                <a:lnTo>
                  <a:pt x="852" y="37"/>
                </a:lnTo>
                <a:lnTo>
                  <a:pt x="852" y="38"/>
                </a:lnTo>
                <a:lnTo>
                  <a:pt x="853" y="38"/>
                </a:lnTo>
                <a:lnTo>
                  <a:pt x="853" y="38"/>
                </a:lnTo>
                <a:lnTo>
                  <a:pt x="853" y="38"/>
                </a:lnTo>
                <a:lnTo>
                  <a:pt x="853" y="38"/>
                </a:lnTo>
                <a:lnTo>
                  <a:pt x="854" y="38"/>
                </a:lnTo>
                <a:lnTo>
                  <a:pt x="855" y="38"/>
                </a:lnTo>
                <a:lnTo>
                  <a:pt x="855" y="37"/>
                </a:lnTo>
                <a:lnTo>
                  <a:pt x="856" y="37"/>
                </a:lnTo>
                <a:lnTo>
                  <a:pt x="856" y="38"/>
                </a:lnTo>
                <a:lnTo>
                  <a:pt x="856" y="37"/>
                </a:lnTo>
                <a:lnTo>
                  <a:pt x="856" y="38"/>
                </a:lnTo>
                <a:lnTo>
                  <a:pt x="856" y="37"/>
                </a:lnTo>
                <a:lnTo>
                  <a:pt x="857" y="37"/>
                </a:lnTo>
                <a:lnTo>
                  <a:pt x="858" y="38"/>
                </a:lnTo>
                <a:lnTo>
                  <a:pt x="859" y="38"/>
                </a:lnTo>
                <a:lnTo>
                  <a:pt x="860" y="38"/>
                </a:lnTo>
                <a:lnTo>
                  <a:pt x="860" y="38"/>
                </a:lnTo>
                <a:lnTo>
                  <a:pt x="860" y="38"/>
                </a:lnTo>
                <a:lnTo>
                  <a:pt x="860" y="38"/>
                </a:lnTo>
                <a:lnTo>
                  <a:pt x="860" y="38"/>
                </a:lnTo>
                <a:lnTo>
                  <a:pt x="860" y="37"/>
                </a:lnTo>
                <a:lnTo>
                  <a:pt x="860" y="38"/>
                </a:lnTo>
                <a:lnTo>
                  <a:pt x="861" y="38"/>
                </a:lnTo>
                <a:lnTo>
                  <a:pt x="861" y="37"/>
                </a:lnTo>
                <a:lnTo>
                  <a:pt x="861" y="38"/>
                </a:lnTo>
                <a:lnTo>
                  <a:pt x="862" y="38"/>
                </a:lnTo>
                <a:lnTo>
                  <a:pt x="863" y="38"/>
                </a:lnTo>
                <a:lnTo>
                  <a:pt x="863" y="38"/>
                </a:lnTo>
                <a:lnTo>
                  <a:pt x="863" y="38"/>
                </a:lnTo>
                <a:lnTo>
                  <a:pt x="863" y="38"/>
                </a:lnTo>
                <a:lnTo>
                  <a:pt x="863" y="38"/>
                </a:lnTo>
                <a:lnTo>
                  <a:pt x="863" y="39"/>
                </a:lnTo>
                <a:lnTo>
                  <a:pt x="864" y="39"/>
                </a:lnTo>
                <a:lnTo>
                  <a:pt x="865" y="39"/>
                </a:lnTo>
                <a:lnTo>
                  <a:pt x="865" y="40"/>
                </a:lnTo>
                <a:lnTo>
                  <a:pt x="866" y="40"/>
                </a:lnTo>
                <a:lnTo>
                  <a:pt x="866" y="39"/>
                </a:lnTo>
                <a:lnTo>
                  <a:pt x="866" y="40"/>
                </a:lnTo>
                <a:lnTo>
                  <a:pt x="867" y="39"/>
                </a:lnTo>
                <a:lnTo>
                  <a:pt x="867" y="40"/>
                </a:lnTo>
                <a:lnTo>
                  <a:pt x="867" y="41"/>
                </a:lnTo>
                <a:lnTo>
                  <a:pt x="867" y="41"/>
                </a:lnTo>
                <a:lnTo>
                  <a:pt x="868" y="40"/>
                </a:lnTo>
                <a:lnTo>
                  <a:pt x="868" y="39"/>
                </a:lnTo>
                <a:lnTo>
                  <a:pt x="869" y="38"/>
                </a:lnTo>
                <a:lnTo>
                  <a:pt x="870" y="38"/>
                </a:lnTo>
                <a:lnTo>
                  <a:pt x="870" y="38"/>
                </a:lnTo>
                <a:lnTo>
                  <a:pt x="870" y="37"/>
                </a:lnTo>
                <a:lnTo>
                  <a:pt x="870" y="37"/>
                </a:lnTo>
                <a:lnTo>
                  <a:pt x="871" y="37"/>
                </a:lnTo>
                <a:lnTo>
                  <a:pt x="872" y="37"/>
                </a:lnTo>
                <a:lnTo>
                  <a:pt x="872" y="38"/>
                </a:lnTo>
                <a:lnTo>
                  <a:pt x="873" y="38"/>
                </a:lnTo>
                <a:lnTo>
                  <a:pt x="873" y="37"/>
                </a:lnTo>
                <a:lnTo>
                  <a:pt x="873" y="38"/>
                </a:lnTo>
                <a:lnTo>
                  <a:pt x="874" y="37"/>
                </a:lnTo>
                <a:lnTo>
                  <a:pt x="874" y="36"/>
                </a:lnTo>
                <a:lnTo>
                  <a:pt x="875" y="36"/>
                </a:lnTo>
                <a:lnTo>
                  <a:pt x="876" y="35"/>
                </a:lnTo>
                <a:lnTo>
                  <a:pt x="875" y="35"/>
                </a:lnTo>
                <a:lnTo>
                  <a:pt x="876" y="34"/>
                </a:lnTo>
                <a:lnTo>
                  <a:pt x="877" y="34"/>
                </a:lnTo>
                <a:lnTo>
                  <a:pt x="877" y="34"/>
                </a:lnTo>
                <a:lnTo>
                  <a:pt x="877" y="34"/>
                </a:lnTo>
                <a:lnTo>
                  <a:pt x="877" y="33"/>
                </a:lnTo>
                <a:lnTo>
                  <a:pt x="877" y="33"/>
                </a:lnTo>
                <a:lnTo>
                  <a:pt x="877" y="32"/>
                </a:lnTo>
                <a:lnTo>
                  <a:pt x="877" y="32"/>
                </a:lnTo>
                <a:lnTo>
                  <a:pt x="878" y="32"/>
                </a:lnTo>
                <a:lnTo>
                  <a:pt x="879" y="32"/>
                </a:lnTo>
                <a:lnTo>
                  <a:pt x="879" y="31"/>
                </a:lnTo>
                <a:lnTo>
                  <a:pt x="879" y="31"/>
                </a:lnTo>
                <a:lnTo>
                  <a:pt x="880" y="30"/>
                </a:lnTo>
                <a:lnTo>
                  <a:pt x="881" y="30"/>
                </a:lnTo>
                <a:lnTo>
                  <a:pt x="881" y="30"/>
                </a:lnTo>
                <a:lnTo>
                  <a:pt x="881" y="31"/>
                </a:lnTo>
                <a:lnTo>
                  <a:pt x="882" y="31"/>
                </a:lnTo>
                <a:lnTo>
                  <a:pt x="883" y="31"/>
                </a:lnTo>
                <a:lnTo>
                  <a:pt x="883" y="30"/>
                </a:lnTo>
                <a:lnTo>
                  <a:pt x="884" y="30"/>
                </a:lnTo>
                <a:lnTo>
                  <a:pt x="884" y="30"/>
                </a:lnTo>
                <a:lnTo>
                  <a:pt x="885" y="30"/>
                </a:lnTo>
                <a:lnTo>
                  <a:pt x="885" y="31"/>
                </a:lnTo>
                <a:lnTo>
                  <a:pt x="886" y="31"/>
                </a:lnTo>
                <a:lnTo>
                  <a:pt x="887" y="31"/>
                </a:lnTo>
                <a:lnTo>
                  <a:pt x="887" y="31"/>
                </a:lnTo>
                <a:lnTo>
                  <a:pt x="887" y="33"/>
                </a:lnTo>
                <a:lnTo>
                  <a:pt x="888" y="34"/>
                </a:lnTo>
                <a:lnTo>
                  <a:pt x="888" y="34"/>
                </a:lnTo>
                <a:lnTo>
                  <a:pt x="888" y="35"/>
                </a:lnTo>
                <a:lnTo>
                  <a:pt x="888" y="36"/>
                </a:lnTo>
                <a:lnTo>
                  <a:pt x="888" y="37"/>
                </a:lnTo>
                <a:lnTo>
                  <a:pt x="889" y="38"/>
                </a:lnTo>
                <a:lnTo>
                  <a:pt x="889" y="38"/>
                </a:lnTo>
                <a:lnTo>
                  <a:pt x="889" y="39"/>
                </a:lnTo>
                <a:lnTo>
                  <a:pt x="890" y="39"/>
                </a:lnTo>
                <a:lnTo>
                  <a:pt x="890" y="40"/>
                </a:lnTo>
                <a:lnTo>
                  <a:pt x="890" y="41"/>
                </a:lnTo>
                <a:lnTo>
                  <a:pt x="891" y="41"/>
                </a:lnTo>
                <a:lnTo>
                  <a:pt x="891" y="42"/>
                </a:lnTo>
                <a:lnTo>
                  <a:pt x="891" y="42"/>
                </a:lnTo>
                <a:lnTo>
                  <a:pt x="891" y="43"/>
                </a:lnTo>
                <a:lnTo>
                  <a:pt x="892" y="44"/>
                </a:lnTo>
                <a:lnTo>
                  <a:pt x="893" y="45"/>
                </a:lnTo>
                <a:lnTo>
                  <a:pt x="893" y="45"/>
                </a:lnTo>
                <a:lnTo>
                  <a:pt x="894" y="46"/>
                </a:lnTo>
                <a:lnTo>
                  <a:pt x="895" y="47"/>
                </a:lnTo>
                <a:lnTo>
                  <a:pt x="895" y="48"/>
                </a:lnTo>
                <a:lnTo>
                  <a:pt x="895" y="48"/>
                </a:lnTo>
                <a:lnTo>
                  <a:pt x="895" y="49"/>
                </a:lnTo>
                <a:lnTo>
                  <a:pt x="897" y="52"/>
                </a:lnTo>
                <a:lnTo>
                  <a:pt x="897" y="52"/>
                </a:lnTo>
                <a:lnTo>
                  <a:pt x="898" y="53"/>
                </a:lnTo>
                <a:lnTo>
                  <a:pt x="897" y="54"/>
                </a:lnTo>
                <a:lnTo>
                  <a:pt x="897" y="55"/>
                </a:lnTo>
                <a:lnTo>
                  <a:pt x="898" y="55"/>
                </a:lnTo>
                <a:lnTo>
                  <a:pt x="898" y="56"/>
                </a:lnTo>
                <a:lnTo>
                  <a:pt x="898" y="57"/>
                </a:lnTo>
                <a:lnTo>
                  <a:pt x="898" y="58"/>
                </a:lnTo>
                <a:lnTo>
                  <a:pt x="898" y="58"/>
                </a:lnTo>
                <a:lnTo>
                  <a:pt x="899" y="59"/>
                </a:lnTo>
                <a:lnTo>
                  <a:pt x="900" y="60"/>
                </a:lnTo>
                <a:lnTo>
                  <a:pt x="901" y="60"/>
                </a:lnTo>
                <a:lnTo>
                  <a:pt x="902" y="61"/>
                </a:lnTo>
                <a:lnTo>
                  <a:pt x="902" y="61"/>
                </a:lnTo>
                <a:lnTo>
                  <a:pt x="903" y="62"/>
                </a:lnTo>
                <a:lnTo>
                  <a:pt x="904" y="62"/>
                </a:lnTo>
                <a:lnTo>
                  <a:pt x="905" y="62"/>
                </a:lnTo>
                <a:lnTo>
                  <a:pt x="905" y="62"/>
                </a:lnTo>
                <a:lnTo>
                  <a:pt x="905" y="63"/>
                </a:lnTo>
                <a:lnTo>
                  <a:pt x="906" y="63"/>
                </a:lnTo>
                <a:lnTo>
                  <a:pt x="907" y="64"/>
                </a:lnTo>
                <a:lnTo>
                  <a:pt x="908" y="64"/>
                </a:lnTo>
                <a:lnTo>
                  <a:pt x="908" y="65"/>
                </a:lnTo>
                <a:lnTo>
                  <a:pt x="908" y="65"/>
                </a:lnTo>
                <a:lnTo>
                  <a:pt x="909" y="66"/>
                </a:lnTo>
                <a:lnTo>
                  <a:pt x="909" y="67"/>
                </a:lnTo>
                <a:lnTo>
                  <a:pt x="909" y="67"/>
                </a:lnTo>
                <a:lnTo>
                  <a:pt x="910" y="67"/>
                </a:lnTo>
                <a:lnTo>
                  <a:pt x="911" y="68"/>
                </a:lnTo>
                <a:lnTo>
                  <a:pt x="912" y="69"/>
                </a:lnTo>
                <a:lnTo>
                  <a:pt x="912" y="69"/>
                </a:lnTo>
                <a:lnTo>
                  <a:pt x="912" y="70"/>
                </a:lnTo>
                <a:lnTo>
                  <a:pt x="912" y="71"/>
                </a:lnTo>
                <a:lnTo>
                  <a:pt x="912" y="72"/>
                </a:lnTo>
                <a:lnTo>
                  <a:pt x="912" y="72"/>
                </a:lnTo>
                <a:lnTo>
                  <a:pt x="913" y="73"/>
                </a:lnTo>
                <a:lnTo>
                  <a:pt x="914" y="74"/>
                </a:lnTo>
                <a:lnTo>
                  <a:pt x="914" y="75"/>
                </a:lnTo>
                <a:lnTo>
                  <a:pt x="914" y="76"/>
                </a:lnTo>
                <a:lnTo>
                  <a:pt x="914" y="76"/>
                </a:lnTo>
                <a:lnTo>
                  <a:pt x="914" y="77"/>
                </a:lnTo>
                <a:lnTo>
                  <a:pt x="914" y="78"/>
                </a:lnTo>
                <a:lnTo>
                  <a:pt x="915" y="78"/>
                </a:lnTo>
                <a:lnTo>
                  <a:pt x="916" y="79"/>
                </a:lnTo>
                <a:lnTo>
                  <a:pt x="916" y="79"/>
                </a:lnTo>
                <a:lnTo>
                  <a:pt x="916" y="79"/>
                </a:lnTo>
                <a:lnTo>
                  <a:pt x="917" y="79"/>
                </a:lnTo>
                <a:lnTo>
                  <a:pt x="917" y="80"/>
                </a:lnTo>
                <a:lnTo>
                  <a:pt x="918" y="80"/>
                </a:lnTo>
                <a:lnTo>
                  <a:pt x="919" y="82"/>
                </a:lnTo>
                <a:lnTo>
                  <a:pt x="919" y="83"/>
                </a:lnTo>
                <a:lnTo>
                  <a:pt x="919" y="83"/>
                </a:lnTo>
                <a:lnTo>
                  <a:pt x="919" y="83"/>
                </a:lnTo>
                <a:lnTo>
                  <a:pt x="919" y="84"/>
                </a:lnTo>
                <a:lnTo>
                  <a:pt x="920" y="84"/>
                </a:lnTo>
                <a:lnTo>
                  <a:pt x="920" y="85"/>
                </a:lnTo>
                <a:lnTo>
                  <a:pt x="921" y="85"/>
                </a:lnTo>
                <a:lnTo>
                  <a:pt x="922" y="86"/>
                </a:lnTo>
                <a:lnTo>
                  <a:pt x="923" y="86"/>
                </a:lnTo>
                <a:lnTo>
                  <a:pt x="923" y="87"/>
                </a:lnTo>
                <a:lnTo>
                  <a:pt x="934" y="94"/>
                </a:lnTo>
                <a:lnTo>
                  <a:pt x="934" y="94"/>
                </a:lnTo>
                <a:lnTo>
                  <a:pt x="936" y="96"/>
                </a:lnTo>
                <a:lnTo>
                  <a:pt x="958" y="109"/>
                </a:lnTo>
                <a:lnTo>
                  <a:pt x="958" y="122"/>
                </a:lnTo>
                <a:lnTo>
                  <a:pt x="960" y="135"/>
                </a:lnTo>
                <a:lnTo>
                  <a:pt x="962" y="159"/>
                </a:lnTo>
                <a:lnTo>
                  <a:pt x="944" y="182"/>
                </a:lnTo>
                <a:lnTo>
                  <a:pt x="944" y="183"/>
                </a:lnTo>
                <a:lnTo>
                  <a:pt x="944" y="184"/>
                </a:lnTo>
                <a:lnTo>
                  <a:pt x="944" y="184"/>
                </a:lnTo>
                <a:lnTo>
                  <a:pt x="943" y="184"/>
                </a:lnTo>
                <a:lnTo>
                  <a:pt x="943" y="185"/>
                </a:lnTo>
                <a:lnTo>
                  <a:pt x="942" y="185"/>
                </a:lnTo>
                <a:lnTo>
                  <a:pt x="943" y="186"/>
                </a:lnTo>
                <a:lnTo>
                  <a:pt x="943" y="186"/>
                </a:lnTo>
                <a:lnTo>
                  <a:pt x="943" y="187"/>
                </a:lnTo>
                <a:lnTo>
                  <a:pt x="942" y="187"/>
                </a:lnTo>
                <a:lnTo>
                  <a:pt x="941" y="187"/>
                </a:lnTo>
                <a:lnTo>
                  <a:pt x="941" y="188"/>
                </a:lnTo>
                <a:lnTo>
                  <a:pt x="942" y="188"/>
                </a:lnTo>
                <a:lnTo>
                  <a:pt x="942" y="189"/>
                </a:lnTo>
                <a:lnTo>
                  <a:pt x="943" y="189"/>
                </a:lnTo>
                <a:lnTo>
                  <a:pt x="942" y="189"/>
                </a:lnTo>
                <a:lnTo>
                  <a:pt x="942" y="189"/>
                </a:lnTo>
                <a:lnTo>
                  <a:pt x="941" y="190"/>
                </a:lnTo>
                <a:lnTo>
                  <a:pt x="942" y="190"/>
                </a:lnTo>
                <a:lnTo>
                  <a:pt x="941" y="191"/>
                </a:lnTo>
                <a:lnTo>
                  <a:pt x="941" y="191"/>
                </a:lnTo>
                <a:lnTo>
                  <a:pt x="941" y="192"/>
                </a:lnTo>
                <a:lnTo>
                  <a:pt x="940" y="193"/>
                </a:lnTo>
                <a:lnTo>
                  <a:pt x="939" y="193"/>
                </a:lnTo>
                <a:lnTo>
                  <a:pt x="938" y="192"/>
                </a:lnTo>
                <a:lnTo>
                  <a:pt x="937" y="192"/>
                </a:lnTo>
                <a:lnTo>
                  <a:pt x="937" y="193"/>
                </a:lnTo>
                <a:lnTo>
                  <a:pt x="937" y="193"/>
                </a:lnTo>
                <a:lnTo>
                  <a:pt x="937" y="194"/>
                </a:lnTo>
                <a:lnTo>
                  <a:pt x="937" y="194"/>
                </a:lnTo>
                <a:lnTo>
                  <a:pt x="936" y="195"/>
                </a:lnTo>
                <a:lnTo>
                  <a:pt x="935" y="196"/>
                </a:lnTo>
                <a:lnTo>
                  <a:pt x="934" y="196"/>
                </a:lnTo>
                <a:lnTo>
                  <a:pt x="934" y="196"/>
                </a:lnTo>
                <a:lnTo>
                  <a:pt x="933" y="196"/>
                </a:lnTo>
                <a:lnTo>
                  <a:pt x="933" y="195"/>
                </a:lnTo>
                <a:lnTo>
                  <a:pt x="932" y="195"/>
                </a:lnTo>
                <a:lnTo>
                  <a:pt x="932" y="194"/>
                </a:lnTo>
                <a:lnTo>
                  <a:pt x="931" y="194"/>
                </a:lnTo>
                <a:lnTo>
                  <a:pt x="931" y="195"/>
                </a:lnTo>
                <a:lnTo>
                  <a:pt x="930" y="195"/>
                </a:lnTo>
                <a:lnTo>
                  <a:pt x="930" y="196"/>
                </a:lnTo>
                <a:lnTo>
                  <a:pt x="930" y="196"/>
                </a:lnTo>
                <a:lnTo>
                  <a:pt x="929" y="196"/>
                </a:lnTo>
                <a:lnTo>
                  <a:pt x="928" y="196"/>
                </a:lnTo>
                <a:lnTo>
                  <a:pt x="928" y="197"/>
                </a:lnTo>
                <a:lnTo>
                  <a:pt x="927" y="197"/>
                </a:lnTo>
                <a:lnTo>
                  <a:pt x="926" y="196"/>
                </a:lnTo>
                <a:lnTo>
                  <a:pt x="926" y="196"/>
                </a:lnTo>
                <a:lnTo>
                  <a:pt x="926" y="197"/>
                </a:lnTo>
                <a:lnTo>
                  <a:pt x="925" y="197"/>
                </a:lnTo>
                <a:lnTo>
                  <a:pt x="924" y="197"/>
                </a:lnTo>
                <a:lnTo>
                  <a:pt x="924" y="198"/>
                </a:lnTo>
                <a:lnTo>
                  <a:pt x="924" y="199"/>
                </a:lnTo>
                <a:lnTo>
                  <a:pt x="923" y="199"/>
                </a:lnTo>
                <a:lnTo>
                  <a:pt x="923" y="198"/>
                </a:lnTo>
                <a:lnTo>
                  <a:pt x="923" y="198"/>
                </a:lnTo>
                <a:lnTo>
                  <a:pt x="923" y="197"/>
                </a:lnTo>
                <a:lnTo>
                  <a:pt x="922" y="197"/>
                </a:lnTo>
                <a:lnTo>
                  <a:pt x="922" y="198"/>
                </a:lnTo>
                <a:lnTo>
                  <a:pt x="921" y="198"/>
                </a:lnTo>
                <a:lnTo>
                  <a:pt x="920" y="198"/>
                </a:lnTo>
                <a:lnTo>
                  <a:pt x="920" y="197"/>
                </a:lnTo>
                <a:lnTo>
                  <a:pt x="919" y="197"/>
                </a:lnTo>
                <a:lnTo>
                  <a:pt x="919" y="198"/>
                </a:lnTo>
                <a:lnTo>
                  <a:pt x="919" y="198"/>
                </a:lnTo>
                <a:lnTo>
                  <a:pt x="919" y="199"/>
                </a:lnTo>
                <a:lnTo>
                  <a:pt x="918" y="199"/>
                </a:lnTo>
                <a:lnTo>
                  <a:pt x="918" y="200"/>
                </a:lnTo>
                <a:lnTo>
                  <a:pt x="917" y="200"/>
                </a:lnTo>
                <a:lnTo>
                  <a:pt x="916" y="200"/>
                </a:lnTo>
                <a:lnTo>
                  <a:pt x="916" y="199"/>
                </a:lnTo>
                <a:lnTo>
                  <a:pt x="916" y="198"/>
                </a:lnTo>
                <a:lnTo>
                  <a:pt x="916" y="197"/>
                </a:lnTo>
                <a:lnTo>
                  <a:pt x="916" y="196"/>
                </a:lnTo>
                <a:lnTo>
                  <a:pt x="916" y="196"/>
                </a:lnTo>
                <a:lnTo>
                  <a:pt x="916" y="196"/>
                </a:lnTo>
                <a:lnTo>
                  <a:pt x="915" y="196"/>
                </a:lnTo>
                <a:lnTo>
                  <a:pt x="915" y="196"/>
                </a:lnTo>
                <a:lnTo>
                  <a:pt x="914" y="196"/>
                </a:lnTo>
                <a:lnTo>
                  <a:pt x="913" y="196"/>
                </a:lnTo>
                <a:lnTo>
                  <a:pt x="912" y="196"/>
                </a:lnTo>
                <a:lnTo>
                  <a:pt x="912" y="196"/>
                </a:lnTo>
                <a:lnTo>
                  <a:pt x="912" y="196"/>
                </a:lnTo>
                <a:lnTo>
                  <a:pt x="911" y="196"/>
                </a:lnTo>
                <a:lnTo>
                  <a:pt x="910" y="195"/>
                </a:lnTo>
                <a:lnTo>
                  <a:pt x="909" y="195"/>
                </a:lnTo>
                <a:lnTo>
                  <a:pt x="909" y="194"/>
                </a:lnTo>
                <a:lnTo>
                  <a:pt x="909" y="194"/>
                </a:lnTo>
                <a:lnTo>
                  <a:pt x="908" y="194"/>
                </a:lnTo>
                <a:lnTo>
                  <a:pt x="908" y="195"/>
                </a:lnTo>
                <a:lnTo>
                  <a:pt x="908" y="193"/>
                </a:lnTo>
                <a:lnTo>
                  <a:pt x="908" y="193"/>
                </a:lnTo>
                <a:lnTo>
                  <a:pt x="908" y="192"/>
                </a:lnTo>
                <a:lnTo>
                  <a:pt x="908" y="191"/>
                </a:lnTo>
                <a:lnTo>
                  <a:pt x="907" y="191"/>
                </a:lnTo>
                <a:lnTo>
                  <a:pt x="906" y="191"/>
                </a:lnTo>
                <a:lnTo>
                  <a:pt x="906" y="190"/>
                </a:lnTo>
                <a:lnTo>
                  <a:pt x="906" y="189"/>
                </a:lnTo>
                <a:lnTo>
                  <a:pt x="905" y="189"/>
                </a:lnTo>
                <a:lnTo>
                  <a:pt x="905" y="189"/>
                </a:lnTo>
                <a:lnTo>
                  <a:pt x="905" y="188"/>
                </a:lnTo>
                <a:lnTo>
                  <a:pt x="905" y="188"/>
                </a:lnTo>
                <a:lnTo>
                  <a:pt x="905" y="187"/>
                </a:lnTo>
                <a:lnTo>
                  <a:pt x="905" y="186"/>
                </a:lnTo>
                <a:lnTo>
                  <a:pt x="905" y="186"/>
                </a:lnTo>
                <a:lnTo>
                  <a:pt x="905" y="185"/>
                </a:lnTo>
                <a:lnTo>
                  <a:pt x="904" y="185"/>
                </a:lnTo>
                <a:lnTo>
                  <a:pt x="904" y="186"/>
                </a:lnTo>
                <a:lnTo>
                  <a:pt x="903" y="186"/>
                </a:lnTo>
                <a:lnTo>
                  <a:pt x="903" y="185"/>
                </a:lnTo>
                <a:lnTo>
                  <a:pt x="903" y="184"/>
                </a:lnTo>
                <a:lnTo>
                  <a:pt x="903" y="183"/>
                </a:lnTo>
                <a:lnTo>
                  <a:pt x="902" y="183"/>
                </a:lnTo>
                <a:lnTo>
                  <a:pt x="902" y="184"/>
                </a:lnTo>
                <a:lnTo>
                  <a:pt x="902" y="184"/>
                </a:lnTo>
                <a:lnTo>
                  <a:pt x="902" y="184"/>
                </a:lnTo>
                <a:lnTo>
                  <a:pt x="901" y="184"/>
                </a:lnTo>
                <a:lnTo>
                  <a:pt x="901" y="183"/>
                </a:lnTo>
                <a:lnTo>
                  <a:pt x="901" y="184"/>
                </a:lnTo>
                <a:lnTo>
                  <a:pt x="900" y="183"/>
                </a:lnTo>
                <a:lnTo>
                  <a:pt x="899" y="182"/>
                </a:lnTo>
                <a:lnTo>
                  <a:pt x="899" y="183"/>
                </a:lnTo>
                <a:lnTo>
                  <a:pt x="898" y="183"/>
                </a:lnTo>
                <a:lnTo>
                  <a:pt x="898" y="182"/>
                </a:lnTo>
                <a:lnTo>
                  <a:pt x="898" y="182"/>
                </a:lnTo>
                <a:lnTo>
                  <a:pt x="897" y="182"/>
                </a:lnTo>
                <a:lnTo>
                  <a:pt x="896" y="182"/>
                </a:lnTo>
                <a:lnTo>
                  <a:pt x="896" y="183"/>
                </a:lnTo>
                <a:lnTo>
                  <a:pt x="895" y="182"/>
                </a:lnTo>
                <a:lnTo>
                  <a:pt x="895" y="182"/>
                </a:lnTo>
                <a:lnTo>
                  <a:pt x="895" y="182"/>
                </a:lnTo>
                <a:lnTo>
                  <a:pt x="894" y="182"/>
                </a:lnTo>
                <a:lnTo>
                  <a:pt x="893" y="182"/>
                </a:lnTo>
                <a:lnTo>
                  <a:pt x="892" y="182"/>
                </a:lnTo>
                <a:lnTo>
                  <a:pt x="891" y="182"/>
                </a:lnTo>
                <a:lnTo>
                  <a:pt x="891" y="182"/>
                </a:lnTo>
                <a:lnTo>
                  <a:pt x="891" y="182"/>
                </a:lnTo>
                <a:lnTo>
                  <a:pt x="890" y="182"/>
                </a:lnTo>
                <a:lnTo>
                  <a:pt x="889" y="182"/>
                </a:lnTo>
                <a:lnTo>
                  <a:pt x="889" y="181"/>
                </a:lnTo>
                <a:lnTo>
                  <a:pt x="888" y="181"/>
                </a:lnTo>
                <a:lnTo>
                  <a:pt x="888" y="182"/>
                </a:lnTo>
                <a:lnTo>
                  <a:pt x="888" y="182"/>
                </a:lnTo>
                <a:lnTo>
                  <a:pt x="888" y="182"/>
                </a:lnTo>
                <a:lnTo>
                  <a:pt x="888" y="183"/>
                </a:lnTo>
                <a:lnTo>
                  <a:pt x="888" y="183"/>
                </a:lnTo>
                <a:lnTo>
                  <a:pt x="888" y="184"/>
                </a:lnTo>
                <a:lnTo>
                  <a:pt x="887" y="184"/>
                </a:lnTo>
                <a:lnTo>
                  <a:pt x="888" y="184"/>
                </a:lnTo>
                <a:lnTo>
                  <a:pt x="888" y="184"/>
                </a:lnTo>
                <a:lnTo>
                  <a:pt x="888" y="185"/>
                </a:lnTo>
                <a:lnTo>
                  <a:pt x="888" y="186"/>
                </a:lnTo>
                <a:lnTo>
                  <a:pt x="888" y="186"/>
                </a:lnTo>
                <a:lnTo>
                  <a:pt x="888" y="187"/>
                </a:lnTo>
                <a:lnTo>
                  <a:pt x="889" y="187"/>
                </a:lnTo>
                <a:lnTo>
                  <a:pt x="889" y="189"/>
                </a:lnTo>
                <a:lnTo>
                  <a:pt x="890" y="189"/>
                </a:lnTo>
                <a:lnTo>
                  <a:pt x="891" y="190"/>
                </a:lnTo>
                <a:lnTo>
                  <a:pt x="891" y="191"/>
                </a:lnTo>
                <a:lnTo>
                  <a:pt x="891" y="192"/>
                </a:lnTo>
                <a:lnTo>
                  <a:pt x="891" y="193"/>
                </a:lnTo>
                <a:lnTo>
                  <a:pt x="891" y="193"/>
                </a:lnTo>
                <a:lnTo>
                  <a:pt x="892" y="193"/>
                </a:lnTo>
                <a:lnTo>
                  <a:pt x="892" y="194"/>
                </a:lnTo>
                <a:lnTo>
                  <a:pt x="892" y="195"/>
                </a:lnTo>
                <a:lnTo>
                  <a:pt x="893" y="195"/>
                </a:lnTo>
                <a:lnTo>
                  <a:pt x="893" y="196"/>
                </a:lnTo>
                <a:lnTo>
                  <a:pt x="893" y="196"/>
                </a:lnTo>
                <a:lnTo>
                  <a:pt x="893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9"/>
                </a:lnTo>
                <a:lnTo>
                  <a:pt x="894" y="200"/>
                </a:lnTo>
                <a:lnTo>
                  <a:pt x="894" y="201"/>
                </a:lnTo>
                <a:lnTo>
                  <a:pt x="893" y="202"/>
                </a:lnTo>
                <a:lnTo>
                  <a:pt x="893" y="203"/>
                </a:lnTo>
                <a:lnTo>
                  <a:pt x="893" y="203"/>
                </a:lnTo>
                <a:lnTo>
                  <a:pt x="893" y="204"/>
                </a:lnTo>
                <a:lnTo>
                  <a:pt x="892" y="204"/>
                </a:lnTo>
                <a:lnTo>
                  <a:pt x="892" y="205"/>
                </a:lnTo>
                <a:lnTo>
                  <a:pt x="892" y="206"/>
                </a:lnTo>
                <a:lnTo>
                  <a:pt x="893" y="206"/>
                </a:lnTo>
                <a:lnTo>
                  <a:pt x="894" y="207"/>
                </a:lnTo>
                <a:lnTo>
                  <a:pt x="894" y="207"/>
                </a:lnTo>
                <a:lnTo>
                  <a:pt x="894" y="208"/>
                </a:lnTo>
                <a:lnTo>
                  <a:pt x="894" y="209"/>
                </a:lnTo>
                <a:lnTo>
                  <a:pt x="894" y="210"/>
                </a:lnTo>
                <a:lnTo>
                  <a:pt x="894" y="210"/>
                </a:lnTo>
                <a:lnTo>
                  <a:pt x="895" y="212"/>
                </a:lnTo>
                <a:lnTo>
                  <a:pt x="895" y="213"/>
                </a:lnTo>
                <a:lnTo>
                  <a:pt x="895" y="214"/>
                </a:lnTo>
                <a:lnTo>
                  <a:pt x="895" y="215"/>
                </a:lnTo>
                <a:lnTo>
                  <a:pt x="895" y="216"/>
                </a:lnTo>
                <a:lnTo>
                  <a:pt x="895" y="217"/>
                </a:lnTo>
                <a:lnTo>
                  <a:pt x="895" y="219"/>
                </a:lnTo>
                <a:lnTo>
                  <a:pt x="895" y="220"/>
                </a:lnTo>
                <a:lnTo>
                  <a:pt x="895" y="220"/>
                </a:lnTo>
                <a:lnTo>
                  <a:pt x="895" y="221"/>
                </a:lnTo>
                <a:lnTo>
                  <a:pt x="895" y="222"/>
                </a:lnTo>
                <a:lnTo>
                  <a:pt x="895" y="223"/>
                </a:lnTo>
                <a:lnTo>
                  <a:pt x="895" y="224"/>
                </a:lnTo>
                <a:lnTo>
                  <a:pt x="895" y="224"/>
                </a:lnTo>
                <a:lnTo>
                  <a:pt x="895" y="225"/>
                </a:lnTo>
                <a:lnTo>
                  <a:pt x="895" y="226"/>
                </a:lnTo>
                <a:lnTo>
                  <a:pt x="895" y="227"/>
                </a:lnTo>
                <a:lnTo>
                  <a:pt x="895" y="227"/>
                </a:lnTo>
                <a:lnTo>
                  <a:pt x="894" y="227"/>
                </a:lnTo>
                <a:lnTo>
                  <a:pt x="894" y="228"/>
                </a:lnTo>
                <a:lnTo>
                  <a:pt x="893" y="229"/>
                </a:lnTo>
                <a:lnTo>
                  <a:pt x="892" y="230"/>
                </a:lnTo>
                <a:lnTo>
                  <a:pt x="892" y="231"/>
                </a:lnTo>
                <a:lnTo>
                  <a:pt x="891" y="231"/>
                </a:lnTo>
                <a:lnTo>
                  <a:pt x="891" y="232"/>
                </a:lnTo>
                <a:lnTo>
                  <a:pt x="891" y="232"/>
                </a:lnTo>
                <a:lnTo>
                  <a:pt x="891" y="233"/>
                </a:lnTo>
                <a:lnTo>
                  <a:pt x="890" y="234"/>
                </a:lnTo>
                <a:lnTo>
                  <a:pt x="890" y="234"/>
                </a:lnTo>
                <a:lnTo>
                  <a:pt x="889" y="234"/>
                </a:lnTo>
                <a:lnTo>
                  <a:pt x="889" y="235"/>
                </a:lnTo>
                <a:lnTo>
                  <a:pt x="888" y="235"/>
                </a:lnTo>
                <a:lnTo>
                  <a:pt x="888" y="236"/>
                </a:lnTo>
                <a:lnTo>
                  <a:pt x="888" y="236"/>
                </a:lnTo>
                <a:lnTo>
                  <a:pt x="887" y="237"/>
                </a:lnTo>
                <a:lnTo>
                  <a:pt x="887" y="237"/>
                </a:lnTo>
                <a:lnTo>
                  <a:pt x="886" y="237"/>
                </a:lnTo>
                <a:lnTo>
                  <a:pt x="885" y="237"/>
                </a:lnTo>
                <a:lnTo>
                  <a:pt x="884" y="238"/>
                </a:lnTo>
                <a:lnTo>
                  <a:pt x="884" y="239"/>
                </a:lnTo>
                <a:lnTo>
                  <a:pt x="883" y="239"/>
                </a:lnTo>
                <a:lnTo>
                  <a:pt x="881" y="240"/>
                </a:lnTo>
                <a:lnTo>
                  <a:pt x="881" y="241"/>
                </a:lnTo>
                <a:lnTo>
                  <a:pt x="881" y="241"/>
                </a:lnTo>
                <a:lnTo>
                  <a:pt x="880" y="241"/>
                </a:lnTo>
                <a:lnTo>
                  <a:pt x="878" y="242"/>
                </a:lnTo>
                <a:lnTo>
                  <a:pt x="877" y="242"/>
                </a:lnTo>
                <a:lnTo>
                  <a:pt x="877" y="243"/>
                </a:lnTo>
                <a:lnTo>
                  <a:pt x="877" y="243"/>
                </a:lnTo>
                <a:lnTo>
                  <a:pt x="875" y="244"/>
                </a:lnTo>
                <a:lnTo>
                  <a:pt x="874" y="244"/>
                </a:lnTo>
                <a:lnTo>
                  <a:pt x="874" y="244"/>
                </a:lnTo>
                <a:lnTo>
                  <a:pt x="873" y="245"/>
                </a:lnTo>
                <a:lnTo>
                  <a:pt x="872" y="245"/>
                </a:lnTo>
                <a:lnTo>
                  <a:pt x="871" y="245"/>
                </a:lnTo>
                <a:lnTo>
                  <a:pt x="871" y="246"/>
                </a:lnTo>
                <a:lnTo>
                  <a:pt x="870" y="246"/>
                </a:lnTo>
                <a:lnTo>
                  <a:pt x="870" y="247"/>
                </a:lnTo>
                <a:lnTo>
                  <a:pt x="870" y="248"/>
                </a:lnTo>
                <a:lnTo>
                  <a:pt x="869" y="248"/>
                </a:lnTo>
                <a:lnTo>
                  <a:pt x="869" y="248"/>
                </a:lnTo>
                <a:lnTo>
                  <a:pt x="868" y="248"/>
                </a:lnTo>
                <a:lnTo>
                  <a:pt x="868" y="249"/>
                </a:lnTo>
                <a:lnTo>
                  <a:pt x="867" y="249"/>
                </a:lnTo>
                <a:lnTo>
                  <a:pt x="867" y="250"/>
                </a:lnTo>
                <a:lnTo>
                  <a:pt x="867" y="250"/>
                </a:lnTo>
                <a:lnTo>
                  <a:pt x="867" y="251"/>
                </a:lnTo>
                <a:lnTo>
                  <a:pt x="866" y="251"/>
                </a:lnTo>
                <a:lnTo>
                  <a:pt x="865" y="251"/>
                </a:lnTo>
                <a:lnTo>
                  <a:pt x="865" y="252"/>
                </a:lnTo>
                <a:lnTo>
                  <a:pt x="864" y="252"/>
                </a:lnTo>
                <a:lnTo>
                  <a:pt x="864" y="253"/>
                </a:lnTo>
                <a:lnTo>
                  <a:pt x="863" y="254"/>
                </a:lnTo>
                <a:lnTo>
                  <a:pt x="863" y="255"/>
                </a:lnTo>
                <a:lnTo>
                  <a:pt x="863" y="255"/>
                </a:lnTo>
                <a:lnTo>
                  <a:pt x="863" y="256"/>
                </a:lnTo>
                <a:lnTo>
                  <a:pt x="862" y="256"/>
                </a:lnTo>
                <a:lnTo>
                  <a:pt x="862" y="257"/>
                </a:lnTo>
                <a:lnTo>
                  <a:pt x="861" y="257"/>
                </a:lnTo>
                <a:lnTo>
                  <a:pt x="861" y="258"/>
                </a:lnTo>
                <a:lnTo>
                  <a:pt x="860" y="258"/>
                </a:lnTo>
                <a:lnTo>
                  <a:pt x="860" y="258"/>
                </a:lnTo>
                <a:lnTo>
                  <a:pt x="860" y="258"/>
                </a:lnTo>
                <a:lnTo>
                  <a:pt x="859" y="258"/>
                </a:lnTo>
                <a:lnTo>
                  <a:pt x="859" y="258"/>
                </a:lnTo>
                <a:lnTo>
                  <a:pt x="858" y="258"/>
                </a:lnTo>
                <a:lnTo>
                  <a:pt x="858" y="257"/>
                </a:lnTo>
                <a:lnTo>
                  <a:pt x="857" y="257"/>
                </a:lnTo>
                <a:lnTo>
                  <a:pt x="856" y="257"/>
                </a:lnTo>
                <a:lnTo>
                  <a:pt x="856" y="256"/>
                </a:lnTo>
                <a:lnTo>
                  <a:pt x="856" y="257"/>
                </a:lnTo>
                <a:lnTo>
                  <a:pt x="856" y="257"/>
                </a:lnTo>
                <a:lnTo>
                  <a:pt x="856" y="256"/>
                </a:lnTo>
                <a:lnTo>
                  <a:pt x="856" y="257"/>
                </a:lnTo>
                <a:lnTo>
                  <a:pt x="855" y="257"/>
                </a:lnTo>
                <a:lnTo>
                  <a:pt x="854" y="257"/>
                </a:lnTo>
                <a:lnTo>
                  <a:pt x="854" y="258"/>
                </a:lnTo>
                <a:lnTo>
                  <a:pt x="854" y="257"/>
                </a:lnTo>
                <a:lnTo>
                  <a:pt x="853" y="257"/>
                </a:lnTo>
                <a:lnTo>
                  <a:pt x="853" y="256"/>
                </a:lnTo>
                <a:lnTo>
                  <a:pt x="853" y="256"/>
                </a:lnTo>
                <a:lnTo>
                  <a:pt x="852" y="256"/>
                </a:lnTo>
                <a:lnTo>
                  <a:pt x="851" y="256"/>
                </a:lnTo>
                <a:lnTo>
                  <a:pt x="850" y="257"/>
                </a:lnTo>
                <a:lnTo>
                  <a:pt x="850" y="256"/>
                </a:lnTo>
                <a:lnTo>
                  <a:pt x="849" y="256"/>
                </a:lnTo>
                <a:lnTo>
                  <a:pt x="849" y="255"/>
                </a:lnTo>
                <a:lnTo>
                  <a:pt x="849" y="256"/>
                </a:lnTo>
                <a:lnTo>
                  <a:pt x="848" y="256"/>
                </a:lnTo>
                <a:lnTo>
                  <a:pt x="848" y="255"/>
                </a:lnTo>
                <a:lnTo>
                  <a:pt x="847" y="255"/>
                </a:lnTo>
                <a:lnTo>
                  <a:pt x="847" y="255"/>
                </a:lnTo>
                <a:lnTo>
                  <a:pt x="846" y="254"/>
                </a:lnTo>
                <a:lnTo>
                  <a:pt x="846" y="255"/>
                </a:lnTo>
                <a:lnTo>
                  <a:pt x="846" y="254"/>
                </a:lnTo>
                <a:lnTo>
                  <a:pt x="846" y="254"/>
                </a:lnTo>
                <a:lnTo>
                  <a:pt x="846" y="255"/>
                </a:lnTo>
                <a:lnTo>
                  <a:pt x="845" y="255"/>
                </a:lnTo>
                <a:lnTo>
                  <a:pt x="845" y="254"/>
                </a:lnTo>
                <a:lnTo>
                  <a:pt x="844" y="254"/>
                </a:lnTo>
                <a:lnTo>
                  <a:pt x="843" y="254"/>
                </a:lnTo>
                <a:lnTo>
                  <a:pt x="843" y="253"/>
                </a:lnTo>
                <a:lnTo>
                  <a:pt x="842" y="253"/>
                </a:lnTo>
                <a:lnTo>
                  <a:pt x="842" y="253"/>
                </a:lnTo>
                <a:lnTo>
                  <a:pt x="842" y="252"/>
                </a:lnTo>
                <a:lnTo>
                  <a:pt x="841" y="252"/>
                </a:lnTo>
                <a:lnTo>
                  <a:pt x="841" y="251"/>
                </a:lnTo>
                <a:lnTo>
                  <a:pt x="840" y="251"/>
                </a:lnTo>
                <a:lnTo>
                  <a:pt x="840" y="252"/>
                </a:lnTo>
                <a:lnTo>
                  <a:pt x="839" y="252"/>
                </a:lnTo>
                <a:lnTo>
                  <a:pt x="839" y="251"/>
                </a:lnTo>
                <a:lnTo>
                  <a:pt x="839" y="251"/>
                </a:lnTo>
                <a:lnTo>
                  <a:pt x="838" y="251"/>
                </a:lnTo>
                <a:lnTo>
                  <a:pt x="838" y="251"/>
                </a:lnTo>
                <a:lnTo>
                  <a:pt x="837" y="251"/>
                </a:lnTo>
                <a:lnTo>
                  <a:pt x="837" y="251"/>
                </a:lnTo>
                <a:lnTo>
                  <a:pt x="836" y="251"/>
                </a:lnTo>
                <a:lnTo>
                  <a:pt x="836" y="251"/>
                </a:lnTo>
                <a:lnTo>
                  <a:pt x="836" y="251"/>
                </a:lnTo>
                <a:lnTo>
                  <a:pt x="835" y="251"/>
                </a:lnTo>
                <a:lnTo>
                  <a:pt x="835" y="251"/>
                </a:lnTo>
                <a:lnTo>
                  <a:pt x="835" y="250"/>
                </a:lnTo>
                <a:lnTo>
                  <a:pt x="835" y="251"/>
                </a:lnTo>
                <a:lnTo>
                  <a:pt x="834" y="251"/>
                </a:lnTo>
                <a:lnTo>
                  <a:pt x="835" y="251"/>
                </a:lnTo>
                <a:lnTo>
                  <a:pt x="834" y="251"/>
                </a:lnTo>
                <a:lnTo>
                  <a:pt x="834" y="250"/>
                </a:lnTo>
                <a:lnTo>
                  <a:pt x="833" y="250"/>
                </a:lnTo>
                <a:lnTo>
                  <a:pt x="832" y="250"/>
                </a:lnTo>
                <a:lnTo>
                  <a:pt x="832" y="249"/>
                </a:lnTo>
                <a:lnTo>
                  <a:pt x="832" y="250"/>
                </a:lnTo>
                <a:lnTo>
                  <a:pt x="832" y="249"/>
                </a:lnTo>
                <a:lnTo>
                  <a:pt x="831" y="249"/>
                </a:lnTo>
                <a:lnTo>
                  <a:pt x="831" y="250"/>
                </a:lnTo>
                <a:lnTo>
                  <a:pt x="830" y="251"/>
                </a:lnTo>
                <a:lnTo>
                  <a:pt x="830" y="251"/>
                </a:lnTo>
                <a:lnTo>
                  <a:pt x="830" y="252"/>
                </a:lnTo>
                <a:lnTo>
                  <a:pt x="829" y="252"/>
                </a:lnTo>
                <a:lnTo>
                  <a:pt x="829" y="253"/>
                </a:lnTo>
                <a:lnTo>
                  <a:pt x="829" y="254"/>
                </a:lnTo>
                <a:lnTo>
                  <a:pt x="829" y="255"/>
                </a:lnTo>
                <a:lnTo>
                  <a:pt x="829" y="255"/>
                </a:lnTo>
                <a:lnTo>
                  <a:pt x="829" y="256"/>
                </a:lnTo>
                <a:lnTo>
                  <a:pt x="829" y="257"/>
                </a:lnTo>
                <a:lnTo>
                  <a:pt x="829" y="258"/>
                </a:lnTo>
                <a:lnTo>
                  <a:pt x="829" y="258"/>
                </a:lnTo>
                <a:lnTo>
                  <a:pt x="830" y="258"/>
                </a:lnTo>
                <a:lnTo>
                  <a:pt x="830" y="259"/>
                </a:lnTo>
                <a:lnTo>
                  <a:pt x="830" y="260"/>
                </a:lnTo>
                <a:lnTo>
                  <a:pt x="831" y="260"/>
                </a:lnTo>
                <a:lnTo>
                  <a:pt x="831" y="261"/>
                </a:lnTo>
                <a:lnTo>
                  <a:pt x="832" y="260"/>
                </a:lnTo>
                <a:lnTo>
                  <a:pt x="832" y="261"/>
                </a:lnTo>
                <a:lnTo>
                  <a:pt x="832" y="261"/>
                </a:lnTo>
                <a:lnTo>
                  <a:pt x="832" y="262"/>
                </a:lnTo>
                <a:lnTo>
                  <a:pt x="833" y="262"/>
                </a:lnTo>
                <a:lnTo>
                  <a:pt x="833" y="262"/>
                </a:lnTo>
                <a:lnTo>
                  <a:pt x="834" y="262"/>
                </a:lnTo>
                <a:lnTo>
                  <a:pt x="835" y="263"/>
                </a:lnTo>
                <a:lnTo>
                  <a:pt x="835" y="263"/>
                </a:lnTo>
                <a:lnTo>
                  <a:pt x="835" y="264"/>
                </a:lnTo>
                <a:lnTo>
                  <a:pt x="836" y="264"/>
                </a:lnTo>
                <a:lnTo>
                  <a:pt x="837" y="264"/>
                </a:lnTo>
                <a:lnTo>
                  <a:pt x="837" y="265"/>
                </a:lnTo>
                <a:lnTo>
                  <a:pt x="838" y="265"/>
                </a:lnTo>
                <a:lnTo>
                  <a:pt x="839" y="266"/>
                </a:lnTo>
                <a:lnTo>
                  <a:pt x="839" y="267"/>
                </a:lnTo>
                <a:lnTo>
                  <a:pt x="839" y="268"/>
                </a:lnTo>
                <a:lnTo>
                  <a:pt x="840" y="268"/>
                </a:lnTo>
                <a:lnTo>
                  <a:pt x="840" y="268"/>
                </a:lnTo>
                <a:lnTo>
                  <a:pt x="841" y="269"/>
                </a:lnTo>
                <a:lnTo>
                  <a:pt x="842" y="269"/>
                </a:lnTo>
                <a:lnTo>
                  <a:pt x="842" y="270"/>
                </a:lnTo>
                <a:lnTo>
                  <a:pt x="843" y="270"/>
                </a:lnTo>
                <a:lnTo>
                  <a:pt x="844" y="271"/>
                </a:lnTo>
                <a:lnTo>
                  <a:pt x="845" y="271"/>
                </a:lnTo>
                <a:lnTo>
                  <a:pt x="846" y="271"/>
                </a:lnTo>
                <a:lnTo>
                  <a:pt x="846" y="271"/>
                </a:lnTo>
                <a:lnTo>
                  <a:pt x="847" y="271"/>
                </a:lnTo>
                <a:lnTo>
                  <a:pt x="847" y="272"/>
                </a:lnTo>
                <a:lnTo>
                  <a:pt x="848" y="272"/>
                </a:lnTo>
                <a:lnTo>
                  <a:pt x="848" y="272"/>
                </a:lnTo>
                <a:lnTo>
                  <a:pt x="849" y="272"/>
                </a:lnTo>
                <a:lnTo>
                  <a:pt x="849" y="273"/>
                </a:lnTo>
                <a:lnTo>
                  <a:pt x="850" y="273"/>
                </a:lnTo>
                <a:lnTo>
                  <a:pt x="850" y="274"/>
                </a:lnTo>
                <a:lnTo>
                  <a:pt x="850" y="275"/>
                </a:lnTo>
                <a:lnTo>
                  <a:pt x="851" y="275"/>
                </a:lnTo>
                <a:lnTo>
                  <a:pt x="852" y="277"/>
                </a:lnTo>
                <a:lnTo>
                  <a:pt x="852" y="278"/>
                </a:lnTo>
                <a:lnTo>
                  <a:pt x="852" y="279"/>
                </a:lnTo>
                <a:lnTo>
                  <a:pt x="853" y="279"/>
                </a:lnTo>
                <a:lnTo>
                  <a:pt x="853" y="281"/>
                </a:lnTo>
                <a:lnTo>
                  <a:pt x="853" y="282"/>
                </a:lnTo>
                <a:lnTo>
                  <a:pt x="853" y="282"/>
                </a:lnTo>
                <a:lnTo>
                  <a:pt x="853" y="283"/>
                </a:lnTo>
                <a:lnTo>
                  <a:pt x="852" y="283"/>
                </a:lnTo>
                <a:lnTo>
                  <a:pt x="852" y="284"/>
                </a:lnTo>
                <a:lnTo>
                  <a:pt x="852" y="285"/>
                </a:lnTo>
                <a:lnTo>
                  <a:pt x="851" y="286"/>
                </a:lnTo>
                <a:lnTo>
                  <a:pt x="851" y="286"/>
                </a:lnTo>
                <a:lnTo>
                  <a:pt x="850" y="286"/>
                </a:lnTo>
                <a:lnTo>
                  <a:pt x="850" y="287"/>
                </a:lnTo>
                <a:lnTo>
                  <a:pt x="849" y="287"/>
                </a:lnTo>
                <a:lnTo>
                  <a:pt x="849" y="288"/>
                </a:lnTo>
                <a:lnTo>
                  <a:pt x="849" y="289"/>
                </a:lnTo>
                <a:lnTo>
                  <a:pt x="849" y="289"/>
                </a:lnTo>
                <a:lnTo>
                  <a:pt x="848" y="289"/>
                </a:lnTo>
                <a:lnTo>
                  <a:pt x="848" y="290"/>
                </a:lnTo>
                <a:lnTo>
                  <a:pt x="848" y="291"/>
                </a:lnTo>
                <a:lnTo>
                  <a:pt x="848" y="292"/>
                </a:lnTo>
                <a:lnTo>
                  <a:pt x="847" y="292"/>
                </a:lnTo>
                <a:lnTo>
                  <a:pt x="847" y="293"/>
                </a:lnTo>
                <a:lnTo>
                  <a:pt x="847" y="293"/>
                </a:lnTo>
                <a:lnTo>
                  <a:pt x="847" y="294"/>
                </a:lnTo>
                <a:lnTo>
                  <a:pt x="847" y="295"/>
                </a:lnTo>
                <a:lnTo>
                  <a:pt x="846" y="296"/>
                </a:lnTo>
                <a:lnTo>
                  <a:pt x="847" y="296"/>
                </a:lnTo>
                <a:lnTo>
                  <a:pt x="846" y="296"/>
                </a:lnTo>
                <a:lnTo>
                  <a:pt x="847" y="296"/>
                </a:lnTo>
                <a:lnTo>
                  <a:pt x="846" y="296"/>
                </a:lnTo>
                <a:lnTo>
                  <a:pt x="846" y="297"/>
                </a:lnTo>
                <a:lnTo>
                  <a:pt x="846" y="298"/>
                </a:lnTo>
                <a:lnTo>
                  <a:pt x="846" y="299"/>
                </a:lnTo>
                <a:lnTo>
                  <a:pt x="846" y="299"/>
                </a:lnTo>
                <a:lnTo>
                  <a:pt x="846" y="299"/>
                </a:lnTo>
                <a:lnTo>
                  <a:pt x="846" y="299"/>
                </a:lnTo>
                <a:lnTo>
                  <a:pt x="846" y="299"/>
                </a:lnTo>
                <a:lnTo>
                  <a:pt x="846" y="300"/>
                </a:lnTo>
                <a:lnTo>
                  <a:pt x="846" y="301"/>
                </a:lnTo>
                <a:lnTo>
                  <a:pt x="846" y="303"/>
                </a:lnTo>
                <a:lnTo>
                  <a:pt x="845" y="303"/>
                </a:lnTo>
                <a:lnTo>
                  <a:pt x="845" y="304"/>
                </a:lnTo>
                <a:lnTo>
                  <a:pt x="845" y="305"/>
                </a:lnTo>
                <a:lnTo>
                  <a:pt x="843" y="306"/>
                </a:lnTo>
                <a:lnTo>
                  <a:pt x="843" y="306"/>
                </a:lnTo>
                <a:lnTo>
                  <a:pt x="842" y="306"/>
                </a:lnTo>
                <a:lnTo>
                  <a:pt x="841" y="308"/>
                </a:lnTo>
                <a:lnTo>
                  <a:pt x="840" y="308"/>
                </a:lnTo>
                <a:lnTo>
                  <a:pt x="840" y="309"/>
                </a:lnTo>
                <a:lnTo>
                  <a:pt x="839" y="309"/>
                </a:lnTo>
                <a:lnTo>
                  <a:pt x="839" y="310"/>
                </a:lnTo>
                <a:lnTo>
                  <a:pt x="839" y="310"/>
                </a:lnTo>
                <a:lnTo>
                  <a:pt x="839" y="311"/>
                </a:lnTo>
                <a:lnTo>
                  <a:pt x="839" y="312"/>
                </a:lnTo>
                <a:lnTo>
                  <a:pt x="838" y="313"/>
                </a:lnTo>
                <a:lnTo>
                  <a:pt x="838" y="314"/>
                </a:lnTo>
                <a:lnTo>
                  <a:pt x="838" y="315"/>
                </a:lnTo>
                <a:lnTo>
                  <a:pt x="838" y="316"/>
                </a:lnTo>
                <a:lnTo>
                  <a:pt x="837" y="317"/>
                </a:lnTo>
                <a:lnTo>
                  <a:pt x="837" y="317"/>
                </a:lnTo>
                <a:lnTo>
                  <a:pt x="838" y="317"/>
                </a:lnTo>
                <a:lnTo>
                  <a:pt x="838" y="318"/>
                </a:lnTo>
                <a:lnTo>
                  <a:pt x="838" y="319"/>
                </a:lnTo>
                <a:lnTo>
                  <a:pt x="838" y="320"/>
                </a:lnTo>
                <a:lnTo>
                  <a:pt x="838" y="320"/>
                </a:lnTo>
                <a:lnTo>
                  <a:pt x="838" y="321"/>
                </a:lnTo>
                <a:lnTo>
                  <a:pt x="838" y="322"/>
                </a:lnTo>
                <a:lnTo>
                  <a:pt x="837" y="322"/>
                </a:lnTo>
                <a:lnTo>
                  <a:pt x="837" y="323"/>
                </a:lnTo>
                <a:lnTo>
                  <a:pt x="836" y="323"/>
                </a:lnTo>
                <a:lnTo>
                  <a:pt x="836" y="324"/>
                </a:lnTo>
                <a:lnTo>
                  <a:pt x="835" y="324"/>
                </a:lnTo>
                <a:lnTo>
                  <a:pt x="835" y="324"/>
                </a:lnTo>
                <a:lnTo>
                  <a:pt x="834" y="324"/>
                </a:lnTo>
                <a:lnTo>
                  <a:pt x="833" y="325"/>
                </a:lnTo>
                <a:lnTo>
                  <a:pt x="832" y="326"/>
                </a:lnTo>
                <a:lnTo>
                  <a:pt x="832" y="327"/>
                </a:lnTo>
                <a:lnTo>
                  <a:pt x="832" y="327"/>
                </a:lnTo>
                <a:lnTo>
                  <a:pt x="830" y="328"/>
                </a:lnTo>
                <a:lnTo>
                  <a:pt x="829" y="329"/>
                </a:lnTo>
                <a:lnTo>
                  <a:pt x="828" y="330"/>
                </a:lnTo>
                <a:lnTo>
                  <a:pt x="828" y="330"/>
                </a:lnTo>
                <a:lnTo>
                  <a:pt x="828" y="331"/>
                </a:lnTo>
                <a:lnTo>
                  <a:pt x="827" y="332"/>
                </a:lnTo>
                <a:lnTo>
                  <a:pt x="827" y="331"/>
                </a:lnTo>
                <a:lnTo>
                  <a:pt x="826" y="331"/>
                </a:lnTo>
                <a:lnTo>
                  <a:pt x="826" y="330"/>
                </a:lnTo>
                <a:lnTo>
                  <a:pt x="825" y="330"/>
                </a:lnTo>
                <a:lnTo>
                  <a:pt x="825" y="330"/>
                </a:lnTo>
                <a:lnTo>
                  <a:pt x="825" y="330"/>
                </a:lnTo>
                <a:lnTo>
                  <a:pt x="824" y="329"/>
                </a:lnTo>
                <a:lnTo>
                  <a:pt x="824" y="328"/>
                </a:lnTo>
                <a:lnTo>
                  <a:pt x="823" y="328"/>
                </a:lnTo>
                <a:lnTo>
                  <a:pt x="823" y="327"/>
                </a:lnTo>
                <a:lnTo>
                  <a:pt x="822" y="327"/>
                </a:lnTo>
                <a:lnTo>
                  <a:pt x="822" y="327"/>
                </a:lnTo>
                <a:lnTo>
                  <a:pt x="821" y="327"/>
                </a:lnTo>
                <a:lnTo>
                  <a:pt x="821" y="326"/>
                </a:lnTo>
                <a:lnTo>
                  <a:pt x="821" y="325"/>
                </a:lnTo>
                <a:lnTo>
                  <a:pt x="821" y="324"/>
                </a:lnTo>
                <a:lnTo>
                  <a:pt x="820" y="324"/>
                </a:lnTo>
                <a:lnTo>
                  <a:pt x="820" y="324"/>
                </a:lnTo>
                <a:lnTo>
                  <a:pt x="820" y="323"/>
                </a:lnTo>
                <a:lnTo>
                  <a:pt x="819" y="323"/>
                </a:lnTo>
                <a:lnTo>
                  <a:pt x="820" y="323"/>
                </a:lnTo>
                <a:lnTo>
                  <a:pt x="819" y="323"/>
                </a:lnTo>
                <a:lnTo>
                  <a:pt x="819" y="322"/>
                </a:lnTo>
                <a:lnTo>
                  <a:pt x="819" y="321"/>
                </a:lnTo>
                <a:lnTo>
                  <a:pt x="818" y="321"/>
                </a:lnTo>
                <a:lnTo>
                  <a:pt x="818" y="320"/>
                </a:lnTo>
                <a:lnTo>
                  <a:pt x="818" y="320"/>
                </a:lnTo>
                <a:lnTo>
                  <a:pt x="818" y="320"/>
                </a:lnTo>
                <a:lnTo>
                  <a:pt x="818" y="319"/>
                </a:lnTo>
                <a:lnTo>
                  <a:pt x="818" y="318"/>
                </a:lnTo>
                <a:lnTo>
                  <a:pt x="818" y="317"/>
                </a:lnTo>
                <a:lnTo>
                  <a:pt x="818" y="317"/>
                </a:lnTo>
                <a:lnTo>
                  <a:pt x="817" y="317"/>
                </a:lnTo>
                <a:lnTo>
                  <a:pt x="817" y="316"/>
                </a:lnTo>
                <a:lnTo>
                  <a:pt x="816" y="316"/>
                </a:lnTo>
                <a:lnTo>
                  <a:pt x="815" y="315"/>
                </a:lnTo>
                <a:lnTo>
                  <a:pt x="815" y="314"/>
                </a:lnTo>
                <a:lnTo>
                  <a:pt x="814" y="314"/>
                </a:lnTo>
                <a:lnTo>
                  <a:pt x="814" y="313"/>
                </a:lnTo>
                <a:lnTo>
                  <a:pt x="814" y="313"/>
                </a:lnTo>
                <a:lnTo>
                  <a:pt x="814" y="313"/>
                </a:lnTo>
                <a:lnTo>
                  <a:pt x="814" y="313"/>
                </a:lnTo>
                <a:lnTo>
                  <a:pt x="813" y="313"/>
                </a:lnTo>
                <a:lnTo>
                  <a:pt x="813" y="314"/>
                </a:lnTo>
                <a:lnTo>
                  <a:pt x="812" y="314"/>
                </a:lnTo>
                <a:lnTo>
                  <a:pt x="812" y="315"/>
                </a:lnTo>
                <a:lnTo>
                  <a:pt x="811" y="315"/>
                </a:lnTo>
                <a:lnTo>
                  <a:pt x="811" y="316"/>
                </a:lnTo>
                <a:lnTo>
                  <a:pt x="811" y="317"/>
                </a:lnTo>
                <a:lnTo>
                  <a:pt x="811" y="317"/>
                </a:lnTo>
                <a:lnTo>
                  <a:pt x="811" y="317"/>
                </a:lnTo>
                <a:lnTo>
                  <a:pt x="810" y="317"/>
                </a:lnTo>
                <a:lnTo>
                  <a:pt x="810" y="318"/>
                </a:lnTo>
                <a:lnTo>
                  <a:pt x="810" y="320"/>
                </a:lnTo>
                <a:lnTo>
                  <a:pt x="809" y="320"/>
                </a:lnTo>
                <a:lnTo>
                  <a:pt x="808" y="320"/>
                </a:lnTo>
                <a:lnTo>
                  <a:pt x="808" y="321"/>
                </a:lnTo>
                <a:lnTo>
                  <a:pt x="807" y="321"/>
                </a:lnTo>
                <a:lnTo>
                  <a:pt x="807" y="322"/>
                </a:lnTo>
                <a:lnTo>
                  <a:pt x="807" y="323"/>
                </a:lnTo>
                <a:lnTo>
                  <a:pt x="806" y="323"/>
                </a:lnTo>
                <a:lnTo>
                  <a:pt x="806" y="324"/>
                </a:lnTo>
                <a:lnTo>
                  <a:pt x="805" y="324"/>
                </a:lnTo>
                <a:lnTo>
                  <a:pt x="805" y="324"/>
                </a:lnTo>
                <a:lnTo>
                  <a:pt x="804" y="325"/>
                </a:lnTo>
                <a:lnTo>
                  <a:pt x="804" y="325"/>
                </a:lnTo>
                <a:lnTo>
                  <a:pt x="803" y="325"/>
                </a:lnTo>
                <a:lnTo>
                  <a:pt x="802" y="326"/>
                </a:lnTo>
                <a:lnTo>
                  <a:pt x="801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799" y="327"/>
                </a:lnTo>
                <a:lnTo>
                  <a:pt x="798" y="328"/>
                </a:lnTo>
                <a:lnTo>
                  <a:pt x="797" y="328"/>
                </a:lnTo>
                <a:lnTo>
                  <a:pt x="797" y="329"/>
                </a:lnTo>
                <a:lnTo>
                  <a:pt x="797" y="330"/>
                </a:lnTo>
                <a:lnTo>
                  <a:pt x="797" y="330"/>
                </a:lnTo>
                <a:lnTo>
                  <a:pt x="796" y="330"/>
                </a:lnTo>
                <a:lnTo>
                  <a:pt x="795" y="330"/>
                </a:lnTo>
                <a:lnTo>
                  <a:pt x="794" y="331"/>
                </a:lnTo>
                <a:lnTo>
                  <a:pt x="793" y="331"/>
                </a:lnTo>
                <a:lnTo>
                  <a:pt x="792" y="331"/>
                </a:lnTo>
                <a:lnTo>
                  <a:pt x="791" y="331"/>
                </a:lnTo>
                <a:lnTo>
                  <a:pt x="790" y="331"/>
                </a:lnTo>
                <a:lnTo>
                  <a:pt x="790" y="332"/>
                </a:lnTo>
                <a:lnTo>
                  <a:pt x="788" y="332"/>
                </a:lnTo>
                <a:lnTo>
                  <a:pt x="786" y="333"/>
                </a:lnTo>
                <a:lnTo>
                  <a:pt x="786" y="333"/>
                </a:lnTo>
                <a:lnTo>
                  <a:pt x="786" y="334"/>
                </a:lnTo>
                <a:lnTo>
                  <a:pt x="785" y="334"/>
                </a:lnTo>
                <a:lnTo>
                  <a:pt x="784" y="334"/>
                </a:lnTo>
                <a:lnTo>
                  <a:pt x="783" y="335"/>
                </a:lnTo>
                <a:lnTo>
                  <a:pt x="783" y="336"/>
                </a:lnTo>
                <a:lnTo>
                  <a:pt x="783" y="337"/>
                </a:lnTo>
                <a:lnTo>
                  <a:pt x="781" y="337"/>
                </a:lnTo>
                <a:lnTo>
                  <a:pt x="781" y="338"/>
                </a:lnTo>
                <a:lnTo>
                  <a:pt x="781" y="339"/>
                </a:lnTo>
                <a:lnTo>
                  <a:pt x="780" y="339"/>
                </a:lnTo>
                <a:lnTo>
                  <a:pt x="780" y="341"/>
                </a:lnTo>
                <a:lnTo>
                  <a:pt x="779" y="343"/>
                </a:lnTo>
                <a:lnTo>
                  <a:pt x="779" y="343"/>
                </a:lnTo>
                <a:lnTo>
                  <a:pt x="779" y="344"/>
                </a:lnTo>
                <a:lnTo>
                  <a:pt x="779" y="345"/>
                </a:lnTo>
                <a:lnTo>
                  <a:pt x="778" y="346"/>
                </a:lnTo>
                <a:lnTo>
                  <a:pt x="778" y="347"/>
                </a:lnTo>
                <a:lnTo>
                  <a:pt x="777" y="348"/>
                </a:lnTo>
                <a:lnTo>
                  <a:pt x="777" y="348"/>
                </a:lnTo>
                <a:lnTo>
                  <a:pt x="777" y="349"/>
                </a:lnTo>
                <a:lnTo>
                  <a:pt x="776" y="351"/>
                </a:lnTo>
                <a:lnTo>
                  <a:pt x="776" y="353"/>
                </a:lnTo>
                <a:lnTo>
                  <a:pt x="776" y="354"/>
                </a:lnTo>
                <a:lnTo>
                  <a:pt x="775" y="355"/>
                </a:lnTo>
                <a:lnTo>
                  <a:pt x="774" y="355"/>
                </a:lnTo>
                <a:lnTo>
                  <a:pt x="774" y="356"/>
                </a:lnTo>
                <a:lnTo>
                  <a:pt x="773" y="357"/>
                </a:lnTo>
                <a:lnTo>
                  <a:pt x="773" y="358"/>
                </a:lnTo>
                <a:lnTo>
                  <a:pt x="772" y="358"/>
                </a:lnTo>
                <a:lnTo>
                  <a:pt x="772" y="358"/>
                </a:lnTo>
                <a:lnTo>
                  <a:pt x="772" y="359"/>
                </a:lnTo>
                <a:lnTo>
                  <a:pt x="772" y="360"/>
                </a:lnTo>
                <a:lnTo>
                  <a:pt x="772" y="361"/>
                </a:lnTo>
                <a:lnTo>
                  <a:pt x="772" y="361"/>
                </a:lnTo>
                <a:lnTo>
                  <a:pt x="772" y="362"/>
                </a:lnTo>
                <a:lnTo>
                  <a:pt x="772" y="363"/>
                </a:lnTo>
                <a:lnTo>
                  <a:pt x="772" y="364"/>
                </a:lnTo>
                <a:lnTo>
                  <a:pt x="773" y="365"/>
                </a:lnTo>
                <a:lnTo>
                  <a:pt x="774" y="365"/>
                </a:lnTo>
                <a:lnTo>
                  <a:pt x="775" y="365"/>
                </a:lnTo>
                <a:lnTo>
                  <a:pt x="775" y="366"/>
                </a:lnTo>
                <a:lnTo>
                  <a:pt x="776" y="366"/>
                </a:lnTo>
                <a:lnTo>
                  <a:pt x="776" y="367"/>
                </a:lnTo>
                <a:lnTo>
                  <a:pt x="777" y="368"/>
                </a:lnTo>
                <a:lnTo>
                  <a:pt x="778" y="368"/>
                </a:lnTo>
                <a:lnTo>
                  <a:pt x="778" y="369"/>
                </a:lnTo>
                <a:lnTo>
                  <a:pt x="779" y="369"/>
                </a:lnTo>
                <a:lnTo>
                  <a:pt x="779" y="370"/>
                </a:lnTo>
                <a:lnTo>
                  <a:pt x="779" y="371"/>
                </a:lnTo>
                <a:lnTo>
                  <a:pt x="779" y="372"/>
                </a:lnTo>
                <a:lnTo>
                  <a:pt x="780" y="372"/>
                </a:lnTo>
                <a:lnTo>
                  <a:pt x="780" y="372"/>
                </a:lnTo>
                <a:lnTo>
                  <a:pt x="780" y="373"/>
                </a:lnTo>
                <a:lnTo>
                  <a:pt x="781" y="373"/>
                </a:lnTo>
                <a:lnTo>
                  <a:pt x="781" y="374"/>
                </a:lnTo>
                <a:lnTo>
                  <a:pt x="782" y="375"/>
                </a:lnTo>
                <a:lnTo>
                  <a:pt x="782" y="375"/>
                </a:lnTo>
                <a:lnTo>
                  <a:pt x="782" y="376"/>
                </a:lnTo>
                <a:lnTo>
                  <a:pt x="782" y="377"/>
                </a:lnTo>
                <a:lnTo>
                  <a:pt x="783" y="378"/>
                </a:lnTo>
                <a:lnTo>
                  <a:pt x="783" y="379"/>
                </a:lnTo>
                <a:lnTo>
                  <a:pt x="783" y="379"/>
                </a:lnTo>
                <a:lnTo>
                  <a:pt x="783" y="380"/>
                </a:lnTo>
                <a:lnTo>
                  <a:pt x="783" y="381"/>
                </a:lnTo>
                <a:lnTo>
                  <a:pt x="783" y="382"/>
                </a:lnTo>
                <a:lnTo>
                  <a:pt x="783" y="382"/>
                </a:lnTo>
                <a:lnTo>
                  <a:pt x="782" y="383"/>
                </a:lnTo>
                <a:lnTo>
                  <a:pt x="781" y="383"/>
                </a:lnTo>
                <a:lnTo>
                  <a:pt x="780" y="383"/>
                </a:lnTo>
                <a:lnTo>
                  <a:pt x="779" y="383"/>
                </a:lnTo>
                <a:lnTo>
                  <a:pt x="779" y="383"/>
                </a:lnTo>
                <a:lnTo>
                  <a:pt x="778" y="383"/>
                </a:lnTo>
                <a:lnTo>
                  <a:pt x="777" y="382"/>
                </a:lnTo>
                <a:lnTo>
                  <a:pt x="776" y="382"/>
                </a:lnTo>
                <a:lnTo>
                  <a:pt x="775" y="382"/>
                </a:lnTo>
                <a:lnTo>
                  <a:pt x="774" y="382"/>
                </a:lnTo>
                <a:lnTo>
                  <a:pt x="773" y="382"/>
                </a:lnTo>
                <a:lnTo>
                  <a:pt x="772" y="382"/>
                </a:lnTo>
                <a:lnTo>
                  <a:pt x="772" y="381"/>
                </a:lnTo>
                <a:lnTo>
                  <a:pt x="772" y="380"/>
                </a:lnTo>
                <a:lnTo>
                  <a:pt x="771" y="379"/>
                </a:lnTo>
                <a:lnTo>
                  <a:pt x="770" y="379"/>
                </a:lnTo>
                <a:lnTo>
                  <a:pt x="769" y="378"/>
                </a:lnTo>
                <a:lnTo>
                  <a:pt x="769" y="378"/>
                </a:lnTo>
                <a:lnTo>
                  <a:pt x="768" y="377"/>
                </a:lnTo>
                <a:lnTo>
                  <a:pt x="767" y="377"/>
                </a:lnTo>
                <a:lnTo>
                  <a:pt x="766" y="375"/>
                </a:lnTo>
                <a:lnTo>
                  <a:pt x="766" y="375"/>
                </a:lnTo>
                <a:lnTo>
                  <a:pt x="765" y="375"/>
                </a:lnTo>
                <a:lnTo>
                  <a:pt x="765" y="374"/>
                </a:lnTo>
                <a:lnTo>
                  <a:pt x="765" y="373"/>
                </a:lnTo>
                <a:lnTo>
                  <a:pt x="765" y="373"/>
                </a:lnTo>
                <a:lnTo>
                  <a:pt x="764" y="372"/>
                </a:lnTo>
                <a:lnTo>
                  <a:pt x="763" y="372"/>
                </a:lnTo>
                <a:lnTo>
                  <a:pt x="762" y="372"/>
                </a:lnTo>
                <a:lnTo>
                  <a:pt x="762" y="372"/>
                </a:lnTo>
                <a:lnTo>
                  <a:pt x="762" y="372"/>
                </a:lnTo>
                <a:lnTo>
                  <a:pt x="761" y="372"/>
                </a:lnTo>
                <a:lnTo>
                  <a:pt x="761" y="371"/>
                </a:lnTo>
                <a:lnTo>
                  <a:pt x="761" y="370"/>
                </a:lnTo>
                <a:lnTo>
                  <a:pt x="760" y="369"/>
                </a:lnTo>
                <a:lnTo>
                  <a:pt x="759" y="368"/>
                </a:lnTo>
                <a:lnTo>
                  <a:pt x="758" y="368"/>
                </a:lnTo>
                <a:lnTo>
                  <a:pt x="758" y="368"/>
                </a:lnTo>
                <a:lnTo>
                  <a:pt x="757" y="368"/>
                </a:lnTo>
                <a:lnTo>
                  <a:pt x="756" y="368"/>
                </a:lnTo>
                <a:lnTo>
                  <a:pt x="756" y="368"/>
                </a:lnTo>
                <a:lnTo>
                  <a:pt x="755" y="368"/>
                </a:lnTo>
                <a:lnTo>
                  <a:pt x="754" y="368"/>
                </a:lnTo>
                <a:lnTo>
                  <a:pt x="753" y="368"/>
                </a:lnTo>
                <a:lnTo>
                  <a:pt x="752" y="368"/>
                </a:lnTo>
                <a:lnTo>
                  <a:pt x="751" y="368"/>
                </a:lnTo>
                <a:lnTo>
                  <a:pt x="751" y="368"/>
                </a:lnTo>
                <a:lnTo>
                  <a:pt x="750" y="369"/>
                </a:lnTo>
                <a:lnTo>
                  <a:pt x="749" y="370"/>
                </a:lnTo>
                <a:lnTo>
                  <a:pt x="749" y="371"/>
                </a:lnTo>
                <a:lnTo>
                  <a:pt x="748" y="371"/>
                </a:lnTo>
                <a:lnTo>
                  <a:pt x="748" y="372"/>
                </a:lnTo>
                <a:lnTo>
                  <a:pt x="746" y="372"/>
                </a:lnTo>
                <a:lnTo>
                  <a:pt x="745" y="372"/>
                </a:lnTo>
                <a:lnTo>
                  <a:pt x="745" y="372"/>
                </a:lnTo>
                <a:lnTo>
                  <a:pt x="744" y="372"/>
                </a:lnTo>
                <a:lnTo>
                  <a:pt x="744" y="372"/>
                </a:lnTo>
                <a:lnTo>
                  <a:pt x="742" y="372"/>
                </a:lnTo>
                <a:lnTo>
                  <a:pt x="741" y="373"/>
                </a:lnTo>
                <a:lnTo>
                  <a:pt x="741" y="373"/>
                </a:lnTo>
                <a:lnTo>
                  <a:pt x="740" y="374"/>
                </a:lnTo>
                <a:lnTo>
                  <a:pt x="738" y="375"/>
                </a:lnTo>
                <a:lnTo>
                  <a:pt x="737" y="375"/>
                </a:lnTo>
                <a:lnTo>
                  <a:pt x="737" y="375"/>
                </a:lnTo>
                <a:lnTo>
                  <a:pt x="737" y="376"/>
                </a:lnTo>
                <a:lnTo>
                  <a:pt x="736" y="377"/>
                </a:lnTo>
                <a:lnTo>
                  <a:pt x="736" y="378"/>
                </a:lnTo>
                <a:lnTo>
                  <a:pt x="735" y="378"/>
                </a:lnTo>
                <a:lnTo>
                  <a:pt x="734" y="379"/>
                </a:lnTo>
                <a:lnTo>
                  <a:pt x="734" y="380"/>
                </a:lnTo>
                <a:lnTo>
                  <a:pt x="734" y="381"/>
                </a:lnTo>
                <a:lnTo>
                  <a:pt x="734" y="382"/>
                </a:lnTo>
                <a:lnTo>
                  <a:pt x="733" y="382"/>
                </a:lnTo>
                <a:lnTo>
                  <a:pt x="733" y="382"/>
                </a:lnTo>
                <a:lnTo>
                  <a:pt x="733" y="383"/>
                </a:lnTo>
                <a:lnTo>
                  <a:pt x="732" y="385"/>
                </a:lnTo>
                <a:lnTo>
                  <a:pt x="732" y="386"/>
                </a:lnTo>
                <a:lnTo>
                  <a:pt x="731" y="386"/>
                </a:lnTo>
                <a:lnTo>
                  <a:pt x="731" y="387"/>
                </a:lnTo>
                <a:lnTo>
                  <a:pt x="731" y="388"/>
                </a:lnTo>
                <a:lnTo>
                  <a:pt x="732" y="388"/>
                </a:lnTo>
                <a:lnTo>
                  <a:pt x="732" y="390"/>
                </a:lnTo>
                <a:lnTo>
                  <a:pt x="732" y="391"/>
                </a:lnTo>
                <a:lnTo>
                  <a:pt x="732" y="392"/>
                </a:lnTo>
                <a:lnTo>
                  <a:pt x="733" y="392"/>
                </a:lnTo>
                <a:lnTo>
                  <a:pt x="733" y="392"/>
                </a:lnTo>
                <a:lnTo>
                  <a:pt x="732" y="393"/>
                </a:lnTo>
                <a:lnTo>
                  <a:pt x="732" y="394"/>
                </a:lnTo>
                <a:lnTo>
                  <a:pt x="732" y="395"/>
                </a:lnTo>
                <a:lnTo>
                  <a:pt x="732" y="396"/>
                </a:lnTo>
                <a:lnTo>
                  <a:pt x="732" y="396"/>
                </a:lnTo>
                <a:lnTo>
                  <a:pt x="731" y="398"/>
                </a:lnTo>
                <a:lnTo>
                  <a:pt x="730" y="399"/>
                </a:lnTo>
                <a:lnTo>
                  <a:pt x="730" y="400"/>
                </a:lnTo>
                <a:lnTo>
                  <a:pt x="730" y="401"/>
                </a:lnTo>
                <a:lnTo>
                  <a:pt x="729" y="402"/>
                </a:lnTo>
                <a:lnTo>
                  <a:pt x="729" y="403"/>
                </a:lnTo>
                <a:lnTo>
                  <a:pt x="728" y="403"/>
                </a:lnTo>
                <a:lnTo>
                  <a:pt x="728" y="403"/>
                </a:lnTo>
                <a:lnTo>
                  <a:pt x="728" y="404"/>
                </a:lnTo>
                <a:lnTo>
                  <a:pt x="727" y="404"/>
                </a:lnTo>
                <a:lnTo>
                  <a:pt x="727" y="405"/>
                </a:lnTo>
                <a:lnTo>
                  <a:pt x="727" y="406"/>
                </a:lnTo>
                <a:lnTo>
                  <a:pt x="727" y="406"/>
                </a:lnTo>
                <a:lnTo>
                  <a:pt x="727" y="406"/>
                </a:lnTo>
                <a:lnTo>
                  <a:pt x="727" y="407"/>
                </a:lnTo>
                <a:lnTo>
                  <a:pt x="727" y="408"/>
                </a:lnTo>
                <a:lnTo>
                  <a:pt x="727" y="409"/>
                </a:lnTo>
                <a:lnTo>
                  <a:pt x="727" y="410"/>
                </a:lnTo>
                <a:lnTo>
                  <a:pt x="727" y="410"/>
                </a:lnTo>
                <a:lnTo>
                  <a:pt x="727" y="412"/>
                </a:lnTo>
                <a:lnTo>
                  <a:pt x="727" y="413"/>
                </a:lnTo>
                <a:lnTo>
                  <a:pt x="727" y="413"/>
                </a:lnTo>
                <a:lnTo>
                  <a:pt x="727" y="414"/>
                </a:lnTo>
                <a:lnTo>
                  <a:pt x="727" y="415"/>
                </a:lnTo>
                <a:lnTo>
                  <a:pt x="727" y="416"/>
                </a:lnTo>
                <a:lnTo>
                  <a:pt x="727" y="417"/>
                </a:lnTo>
                <a:lnTo>
                  <a:pt x="726" y="417"/>
                </a:lnTo>
                <a:lnTo>
                  <a:pt x="726" y="417"/>
                </a:lnTo>
                <a:lnTo>
                  <a:pt x="725" y="418"/>
                </a:lnTo>
                <a:lnTo>
                  <a:pt x="725" y="419"/>
                </a:lnTo>
                <a:lnTo>
                  <a:pt x="725" y="420"/>
                </a:lnTo>
                <a:lnTo>
                  <a:pt x="724" y="420"/>
                </a:lnTo>
                <a:lnTo>
                  <a:pt x="724" y="421"/>
                </a:lnTo>
                <a:lnTo>
                  <a:pt x="725" y="421"/>
                </a:lnTo>
                <a:lnTo>
                  <a:pt x="725" y="422"/>
                </a:lnTo>
                <a:lnTo>
                  <a:pt x="725" y="423"/>
                </a:lnTo>
                <a:lnTo>
                  <a:pt x="725" y="423"/>
                </a:lnTo>
                <a:lnTo>
                  <a:pt x="725" y="424"/>
                </a:lnTo>
                <a:lnTo>
                  <a:pt x="725" y="425"/>
                </a:lnTo>
                <a:lnTo>
                  <a:pt x="725" y="426"/>
                </a:lnTo>
                <a:lnTo>
                  <a:pt x="724" y="427"/>
                </a:lnTo>
                <a:lnTo>
                  <a:pt x="723" y="427"/>
                </a:lnTo>
                <a:lnTo>
                  <a:pt x="723" y="427"/>
                </a:lnTo>
                <a:lnTo>
                  <a:pt x="723" y="427"/>
                </a:lnTo>
                <a:lnTo>
                  <a:pt x="722" y="428"/>
                </a:lnTo>
                <a:lnTo>
                  <a:pt x="722" y="427"/>
                </a:lnTo>
                <a:lnTo>
                  <a:pt x="722" y="428"/>
                </a:lnTo>
                <a:lnTo>
                  <a:pt x="721" y="428"/>
                </a:lnTo>
                <a:lnTo>
                  <a:pt x="720" y="428"/>
                </a:lnTo>
                <a:lnTo>
                  <a:pt x="720" y="428"/>
                </a:lnTo>
                <a:lnTo>
                  <a:pt x="719" y="428"/>
                </a:lnTo>
                <a:lnTo>
                  <a:pt x="719" y="427"/>
                </a:lnTo>
                <a:lnTo>
                  <a:pt x="718" y="427"/>
                </a:lnTo>
                <a:lnTo>
                  <a:pt x="717" y="427"/>
                </a:lnTo>
                <a:lnTo>
                  <a:pt x="716" y="428"/>
                </a:lnTo>
                <a:lnTo>
                  <a:pt x="716" y="428"/>
                </a:lnTo>
                <a:lnTo>
                  <a:pt x="715" y="428"/>
                </a:lnTo>
                <a:lnTo>
                  <a:pt x="714" y="428"/>
                </a:lnTo>
                <a:lnTo>
                  <a:pt x="713" y="429"/>
                </a:lnTo>
                <a:lnTo>
                  <a:pt x="713" y="429"/>
                </a:lnTo>
                <a:lnTo>
                  <a:pt x="712" y="429"/>
                </a:lnTo>
                <a:lnTo>
                  <a:pt x="711" y="430"/>
                </a:lnTo>
                <a:lnTo>
                  <a:pt x="711" y="430"/>
                </a:lnTo>
                <a:lnTo>
                  <a:pt x="711" y="431"/>
                </a:lnTo>
                <a:lnTo>
                  <a:pt x="711" y="432"/>
                </a:lnTo>
                <a:lnTo>
                  <a:pt x="711" y="433"/>
                </a:lnTo>
                <a:lnTo>
                  <a:pt x="712" y="434"/>
                </a:lnTo>
                <a:lnTo>
                  <a:pt x="712" y="434"/>
                </a:lnTo>
                <a:lnTo>
                  <a:pt x="713" y="434"/>
                </a:lnTo>
                <a:lnTo>
                  <a:pt x="713" y="435"/>
                </a:lnTo>
                <a:lnTo>
                  <a:pt x="713" y="437"/>
                </a:lnTo>
                <a:lnTo>
                  <a:pt x="712" y="437"/>
                </a:lnTo>
                <a:lnTo>
                  <a:pt x="712" y="438"/>
                </a:lnTo>
                <a:lnTo>
                  <a:pt x="710" y="439"/>
                </a:lnTo>
                <a:lnTo>
                  <a:pt x="710" y="440"/>
                </a:lnTo>
                <a:lnTo>
                  <a:pt x="709" y="441"/>
                </a:lnTo>
                <a:lnTo>
                  <a:pt x="709" y="441"/>
                </a:lnTo>
                <a:lnTo>
                  <a:pt x="709" y="441"/>
                </a:lnTo>
                <a:lnTo>
                  <a:pt x="709" y="442"/>
                </a:lnTo>
                <a:lnTo>
                  <a:pt x="708" y="443"/>
                </a:lnTo>
                <a:lnTo>
                  <a:pt x="708" y="444"/>
                </a:lnTo>
                <a:lnTo>
                  <a:pt x="708" y="444"/>
                </a:lnTo>
                <a:lnTo>
                  <a:pt x="708" y="445"/>
                </a:lnTo>
                <a:lnTo>
                  <a:pt x="707" y="445"/>
                </a:lnTo>
                <a:lnTo>
                  <a:pt x="707" y="446"/>
                </a:lnTo>
                <a:lnTo>
                  <a:pt x="707" y="447"/>
                </a:lnTo>
                <a:lnTo>
                  <a:pt x="706" y="447"/>
                </a:lnTo>
                <a:lnTo>
                  <a:pt x="706" y="448"/>
                </a:lnTo>
                <a:lnTo>
                  <a:pt x="706" y="448"/>
                </a:lnTo>
                <a:lnTo>
                  <a:pt x="705" y="448"/>
                </a:lnTo>
                <a:lnTo>
                  <a:pt x="704" y="448"/>
                </a:lnTo>
                <a:lnTo>
                  <a:pt x="703" y="448"/>
                </a:lnTo>
                <a:lnTo>
                  <a:pt x="702" y="448"/>
                </a:lnTo>
                <a:lnTo>
                  <a:pt x="702" y="448"/>
                </a:lnTo>
                <a:lnTo>
                  <a:pt x="702" y="448"/>
                </a:lnTo>
                <a:lnTo>
                  <a:pt x="701" y="448"/>
                </a:lnTo>
                <a:lnTo>
                  <a:pt x="700" y="448"/>
                </a:lnTo>
                <a:lnTo>
                  <a:pt x="699" y="448"/>
                </a:lnTo>
                <a:lnTo>
                  <a:pt x="699" y="448"/>
                </a:lnTo>
                <a:lnTo>
                  <a:pt x="698" y="448"/>
                </a:lnTo>
                <a:lnTo>
                  <a:pt x="698" y="449"/>
                </a:lnTo>
                <a:lnTo>
                  <a:pt x="697" y="450"/>
                </a:lnTo>
                <a:lnTo>
                  <a:pt x="697" y="451"/>
                </a:lnTo>
                <a:lnTo>
                  <a:pt x="696" y="451"/>
                </a:lnTo>
                <a:lnTo>
                  <a:pt x="695" y="452"/>
                </a:lnTo>
                <a:lnTo>
                  <a:pt x="695" y="453"/>
                </a:lnTo>
                <a:lnTo>
                  <a:pt x="695" y="454"/>
                </a:lnTo>
                <a:lnTo>
                  <a:pt x="695" y="454"/>
                </a:lnTo>
                <a:lnTo>
                  <a:pt x="694" y="454"/>
                </a:lnTo>
                <a:lnTo>
                  <a:pt x="694" y="455"/>
                </a:lnTo>
                <a:lnTo>
                  <a:pt x="693" y="455"/>
                </a:lnTo>
                <a:lnTo>
                  <a:pt x="692" y="455"/>
                </a:lnTo>
                <a:lnTo>
                  <a:pt x="691" y="455"/>
                </a:lnTo>
                <a:lnTo>
                  <a:pt x="690" y="454"/>
                </a:lnTo>
                <a:lnTo>
                  <a:pt x="689" y="454"/>
                </a:lnTo>
                <a:lnTo>
                  <a:pt x="688" y="454"/>
                </a:lnTo>
                <a:lnTo>
                  <a:pt x="687" y="454"/>
                </a:lnTo>
                <a:lnTo>
                  <a:pt x="686" y="454"/>
                </a:lnTo>
                <a:lnTo>
                  <a:pt x="685" y="454"/>
                </a:lnTo>
                <a:lnTo>
                  <a:pt x="685" y="455"/>
                </a:lnTo>
                <a:lnTo>
                  <a:pt x="684" y="456"/>
                </a:lnTo>
                <a:lnTo>
                  <a:pt x="683" y="456"/>
                </a:lnTo>
                <a:lnTo>
                  <a:pt x="682" y="456"/>
                </a:lnTo>
                <a:lnTo>
                  <a:pt x="681" y="456"/>
                </a:lnTo>
                <a:lnTo>
                  <a:pt x="681" y="457"/>
                </a:lnTo>
                <a:lnTo>
                  <a:pt x="681" y="458"/>
                </a:lnTo>
                <a:lnTo>
                  <a:pt x="680" y="458"/>
                </a:lnTo>
                <a:lnTo>
                  <a:pt x="680" y="458"/>
                </a:lnTo>
                <a:lnTo>
                  <a:pt x="679" y="459"/>
                </a:lnTo>
                <a:lnTo>
                  <a:pt x="679" y="460"/>
                </a:lnTo>
                <a:lnTo>
                  <a:pt x="678" y="461"/>
                </a:lnTo>
                <a:lnTo>
                  <a:pt x="678" y="461"/>
                </a:lnTo>
                <a:lnTo>
                  <a:pt x="677" y="461"/>
                </a:lnTo>
                <a:lnTo>
                  <a:pt x="677" y="461"/>
                </a:lnTo>
                <a:lnTo>
                  <a:pt x="676" y="461"/>
                </a:lnTo>
                <a:lnTo>
                  <a:pt x="675" y="461"/>
                </a:lnTo>
                <a:lnTo>
                  <a:pt x="675" y="462"/>
                </a:lnTo>
                <a:lnTo>
                  <a:pt x="674" y="463"/>
                </a:lnTo>
                <a:lnTo>
                  <a:pt x="674" y="464"/>
                </a:lnTo>
                <a:lnTo>
                  <a:pt x="673" y="464"/>
                </a:lnTo>
                <a:lnTo>
                  <a:pt x="672" y="465"/>
                </a:lnTo>
                <a:lnTo>
                  <a:pt x="672" y="465"/>
                </a:lnTo>
                <a:lnTo>
                  <a:pt x="671" y="465"/>
                </a:lnTo>
                <a:lnTo>
                  <a:pt x="671" y="466"/>
                </a:lnTo>
                <a:lnTo>
                  <a:pt x="670" y="467"/>
                </a:lnTo>
                <a:lnTo>
                  <a:pt x="669" y="467"/>
                </a:lnTo>
                <a:lnTo>
                  <a:pt x="668" y="468"/>
                </a:lnTo>
                <a:lnTo>
                  <a:pt x="667" y="469"/>
                </a:lnTo>
                <a:lnTo>
                  <a:pt x="667" y="470"/>
                </a:lnTo>
                <a:lnTo>
                  <a:pt x="666" y="471"/>
                </a:lnTo>
                <a:lnTo>
                  <a:pt x="665" y="471"/>
                </a:lnTo>
                <a:lnTo>
                  <a:pt x="665" y="472"/>
                </a:lnTo>
                <a:lnTo>
                  <a:pt x="664" y="472"/>
                </a:lnTo>
                <a:lnTo>
                  <a:pt x="664" y="472"/>
                </a:lnTo>
                <a:lnTo>
                  <a:pt x="663" y="473"/>
                </a:lnTo>
                <a:lnTo>
                  <a:pt x="663" y="474"/>
                </a:lnTo>
                <a:lnTo>
                  <a:pt x="662" y="475"/>
                </a:lnTo>
                <a:lnTo>
                  <a:pt x="661" y="475"/>
                </a:lnTo>
                <a:lnTo>
                  <a:pt x="661" y="476"/>
                </a:lnTo>
                <a:lnTo>
                  <a:pt x="660" y="476"/>
                </a:lnTo>
                <a:lnTo>
                  <a:pt x="660" y="477"/>
                </a:lnTo>
                <a:lnTo>
                  <a:pt x="660" y="478"/>
                </a:lnTo>
                <a:lnTo>
                  <a:pt x="658" y="478"/>
                </a:lnTo>
                <a:lnTo>
                  <a:pt x="657" y="478"/>
                </a:lnTo>
                <a:lnTo>
                  <a:pt x="657" y="478"/>
                </a:lnTo>
                <a:lnTo>
                  <a:pt x="656" y="478"/>
                </a:lnTo>
                <a:lnTo>
                  <a:pt x="655" y="477"/>
                </a:lnTo>
                <a:lnTo>
                  <a:pt x="654" y="477"/>
                </a:lnTo>
                <a:lnTo>
                  <a:pt x="653" y="477"/>
                </a:lnTo>
                <a:lnTo>
                  <a:pt x="653" y="477"/>
                </a:lnTo>
                <a:lnTo>
                  <a:pt x="652" y="478"/>
                </a:lnTo>
                <a:lnTo>
                  <a:pt x="651" y="478"/>
                </a:lnTo>
                <a:lnTo>
                  <a:pt x="650" y="478"/>
                </a:lnTo>
                <a:lnTo>
                  <a:pt x="649" y="479"/>
                </a:lnTo>
                <a:lnTo>
                  <a:pt x="648" y="479"/>
                </a:lnTo>
                <a:lnTo>
                  <a:pt x="648" y="479"/>
                </a:lnTo>
                <a:lnTo>
                  <a:pt x="647" y="480"/>
                </a:lnTo>
                <a:lnTo>
                  <a:pt x="647" y="481"/>
                </a:lnTo>
                <a:lnTo>
                  <a:pt x="647" y="482"/>
                </a:lnTo>
                <a:lnTo>
                  <a:pt x="647" y="482"/>
                </a:lnTo>
                <a:lnTo>
                  <a:pt x="647" y="483"/>
                </a:lnTo>
                <a:lnTo>
                  <a:pt x="647" y="484"/>
                </a:lnTo>
                <a:lnTo>
                  <a:pt x="647" y="485"/>
                </a:lnTo>
                <a:lnTo>
                  <a:pt x="646" y="485"/>
                </a:lnTo>
                <a:lnTo>
                  <a:pt x="646" y="485"/>
                </a:lnTo>
                <a:lnTo>
                  <a:pt x="646" y="486"/>
                </a:lnTo>
                <a:lnTo>
                  <a:pt x="646" y="487"/>
                </a:lnTo>
                <a:lnTo>
                  <a:pt x="646" y="488"/>
                </a:lnTo>
                <a:lnTo>
                  <a:pt x="645" y="488"/>
                </a:lnTo>
                <a:lnTo>
                  <a:pt x="644" y="488"/>
                </a:lnTo>
                <a:lnTo>
                  <a:pt x="643" y="488"/>
                </a:lnTo>
                <a:lnTo>
                  <a:pt x="643" y="489"/>
                </a:lnTo>
                <a:lnTo>
                  <a:pt x="643" y="489"/>
                </a:lnTo>
                <a:lnTo>
                  <a:pt x="642" y="489"/>
                </a:lnTo>
                <a:lnTo>
                  <a:pt x="641" y="489"/>
                </a:lnTo>
                <a:lnTo>
                  <a:pt x="640" y="489"/>
                </a:lnTo>
                <a:lnTo>
                  <a:pt x="639" y="489"/>
                </a:lnTo>
                <a:lnTo>
                  <a:pt x="639" y="489"/>
                </a:lnTo>
                <a:lnTo>
                  <a:pt x="638" y="489"/>
                </a:lnTo>
                <a:lnTo>
                  <a:pt x="637" y="489"/>
                </a:lnTo>
                <a:lnTo>
                  <a:pt x="637" y="489"/>
                </a:lnTo>
                <a:lnTo>
                  <a:pt x="636" y="489"/>
                </a:lnTo>
                <a:lnTo>
                  <a:pt x="636" y="489"/>
                </a:lnTo>
                <a:lnTo>
                  <a:pt x="635" y="488"/>
                </a:lnTo>
                <a:lnTo>
                  <a:pt x="634" y="488"/>
                </a:lnTo>
                <a:lnTo>
                  <a:pt x="633" y="488"/>
                </a:lnTo>
                <a:lnTo>
                  <a:pt x="632" y="488"/>
                </a:lnTo>
                <a:lnTo>
                  <a:pt x="632" y="487"/>
                </a:lnTo>
                <a:lnTo>
                  <a:pt x="631" y="487"/>
                </a:lnTo>
                <a:lnTo>
                  <a:pt x="630" y="488"/>
                </a:lnTo>
                <a:lnTo>
                  <a:pt x="629" y="489"/>
                </a:lnTo>
                <a:lnTo>
                  <a:pt x="629" y="489"/>
                </a:lnTo>
                <a:lnTo>
                  <a:pt x="628" y="489"/>
                </a:lnTo>
                <a:lnTo>
                  <a:pt x="628" y="490"/>
                </a:lnTo>
                <a:lnTo>
                  <a:pt x="628" y="491"/>
                </a:lnTo>
                <a:lnTo>
                  <a:pt x="627" y="492"/>
                </a:lnTo>
                <a:lnTo>
                  <a:pt x="627" y="492"/>
                </a:lnTo>
                <a:lnTo>
                  <a:pt x="627" y="494"/>
                </a:lnTo>
                <a:lnTo>
                  <a:pt x="627" y="495"/>
                </a:lnTo>
                <a:lnTo>
                  <a:pt x="627" y="496"/>
                </a:lnTo>
                <a:lnTo>
                  <a:pt x="627" y="496"/>
                </a:lnTo>
                <a:lnTo>
                  <a:pt x="628" y="496"/>
                </a:lnTo>
                <a:lnTo>
                  <a:pt x="628" y="497"/>
                </a:lnTo>
                <a:lnTo>
                  <a:pt x="628" y="498"/>
                </a:lnTo>
                <a:lnTo>
                  <a:pt x="628" y="499"/>
                </a:lnTo>
                <a:lnTo>
                  <a:pt x="628" y="500"/>
                </a:lnTo>
                <a:lnTo>
                  <a:pt x="628" y="501"/>
                </a:lnTo>
                <a:lnTo>
                  <a:pt x="628" y="502"/>
                </a:lnTo>
                <a:lnTo>
                  <a:pt x="628" y="503"/>
                </a:lnTo>
                <a:lnTo>
                  <a:pt x="627" y="503"/>
                </a:lnTo>
                <a:lnTo>
                  <a:pt x="627" y="503"/>
                </a:lnTo>
                <a:lnTo>
                  <a:pt x="627" y="504"/>
                </a:lnTo>
                <a:lnTo>
                  <a:pt x="627" y="505"/>
                </a:lnTo>
                <a:lnTo>
                  <a:pt x="628" y="505"/>
                </a:lnTo>
                <a:lnTo>
                  <a:pt x="628" y="506"/>
                </a:lnTo>
                <a:lnTo>
                  <a:pt x="629" y="506"/>
                </a:lnTo>
                <a:lnTo>
                  <a:pt x="629" y="507"/>
                </a:lnTo>
                <a:lnTo>
                  <a:pt x="629" y="508"/>
                </a:lnTo>
                <a:lnTo>
                  <a:pt x="629" y="509"/>
                </a:lnTo>
                <a:lnTo>
                  <a:pt x="629" y="510"/>
                </a:lnTo>
                <a:lnTo>
                  <a:pt x="629" y="510"/>
                </a:lnTo>
                <a:lnTo>
                  <a:pt x="628" y="511"/>
                </a:lnTo>
                <a:lnTo>
                  <a:pt x="628" y="512"/>
                </a:lnTo>
                <a:lnTo>
                  <a:pt x="627" y="513"/>
                </a:lnTo>
                <a:lnTo>
                  <a:pt x="626" y="513"/>
                </a:lnTo>
                <a:lnTo>
                  <a:pt x="626" y="513"/>
                </a:lnTo>
                <a:lnTo>
                  <a:pt x="626" y="514"/>
                </a:lnTo>
                <a:lnTo>
                  <a:pt x="625" y="515"/>
                </a:lnTo>
                <a:lnTo>
                  <a:pt x="625" y="516"/>
                </a:lnTo>
                <a:lnTo>
                  <a:pt x="625" y="516"/>
                </a:lnTo>
                <a:lnTo>
                  <a:pt x="625" y="517"/>
                </a:lnTo>
                <a:lnTo>
                  <a:pt x="624" y="518"/>
                </a:lnTo>
                <a:lnTo>
                  <a:pt x="624" y="519"/>
                </a:lnTo>
                <a:lnTo>
                  <a:pt x="623" y="520"/>
                </a:lnTo>
                <a:lnTo>
                  <a:pt x="623" y="520"/>
                </a:lnTo>
                <a:lnTo>
                  <a:pt x="622" y="521"/>
                </a:lnTo>
                <a:lnTo>
                  <a:pt x="622" y="522"/>
                </a:lnTo>
                <a:lnTo>
                  <a:pt x="622" y="523"/>
                </a:lnTo>
                <a:lnTo>
                  <a:pt x="622" y="524"/>
                </a:lnTo>
                <a:lnTo>
                  <a:pt x="622" y="525"/>
                </a:lnTo>
                <a:lnTo>
                  <a:pt x="621" y="526"/>
                </a:lnTo>
                <a:lnTo>
                  <a:pt x="621" y="527"/>
                </a:lnTo>
                <a:lnTo>
                  <a:pt x="621" y="529"/>
                </a:lnTo>
                <a:lnTo>
                  <a:pt x="621" y="530"/>
                </a:lnTo>
                <a:lnTo>
                  <a:pt x="621" y="530"/>
                </a:lnTo>
                <a:lnTo>
                  <a:pt x="621" y="531"/>
                </a:lnTo>
                <a:lnTo>
                  <a:pt x="621" y="532"/>
                </a:lnTo>
                <a:lnTo>
                  <a:pt x="622" y="533"/>
                </a:lnTo>
                <a:lnTo>
                  <a:pt x="622" y="534"/>
                </a:lnTo>
                <a:lnTo>
                  <a:pt x="622" y="535"/>
                </a:lnTo>
                <a:lnTo>
                  <a:pt x="622" y="536"/>
                </a:lnTo>
                <a:lnTo>
                  <a:pt x="622" y="537"/>
                </a:lnTo>
                <a:lnTo>
                  <a:pt x="622" y="537"/>
                </a:lnTo>
                <a:lnTo>
                  <a:pt x="621" y="538"/>
                </a:lnTo>
                <a:lnTo>
                  <a:pt x="620" y="538"/>
                </a:lnTo>
                <a:lnTo>
                  <a:pt x="620" y="539"/>
                </a:lnTo>
                <a:lnTo>
                  <a:pt x="619" y="540"/>
                </a:lnTo>
                <a:lnTo>
                  <a:pt x="619" y="541"/>
                </a:lnTo>
                <a:lnTo>
                  <a:pt x="618" y="541"/>
                </a:lnTo>
                <a:lnTo>
                  <a:pt x="618" y="542"/>
                </a:lnTo>
                <a:lnTo>
                  <a:pt x="617" y="542"/>
                </a:lnTo>
                <a:lnTo>
                  <a:pt x="617" y="543"/>
                </a:lnTo>
                <a:lnTo>
                  <a:pt x="616" y="544"/>
                </a:lnTo>
                <a:lnTo>
                  <a:pt x="615" y="544"/>
                </a:lnTo>
                <a:lnTo>
                  <a:pt x="615" y="545"/>
                </a:lnTo>
                <a:lnTo>
                  <a:pt x="615" y="546"/>
                </a:lnTo>
                <a:lnTo>
                  <a:pt x="615" y="547"/>
                </a:lnTo>
                <a:lnTo>
                  <a:pt x="615" y="547"/>
                </a:lnTo>
                <a:lnTo>
                  <a:pt x="615" y="548"/>
                </a:lnTo>
                <a:lnTo>
                  <a:pt x="614" y="548"/>
                </a:lnTo>
                <a:lnTo>
                  <a:pt x="614" y="550"/>
                </a:lnTo>
                <a:lnTo>
                  <a:pt x="613" y="550"/>
                </a:lnTo>
                <a:lnTo>
                  <a:pt x="613" y="551"/>
                </a:lnTo>
                <a:lnTo>
                  <a:pt x="612" y="551"/>
                </a:lnTo>
                <a:lnTo>
                  <a:pt x="612" y="551"/>
                </a:lnTo>
                <a:lnTo>
                  <a:pt x="611" y="552"/>
                </a:lnTo>
                <a:lnTo>
                  <a:pt x="611" y="553"/>
                </a:lnTo>
                <a:lnTo>
                  <a:pt x="610" y="554"/>
                </a:lnTo>
                <a:lnTo>
                  <a:pt x="610" y="554"/>
                </a:lnTo>
                <a:lnTo>
                  <a:pt x="610" y="555"/>
                </a:lnTo>
                <a:lnTo>
                  <a:pt x="610" y="556"/>
                </a:lnTo>
                <a:lnTo>
                  <a:pt x="610" y="557"/>
                </a:lnTo>
                <a:lnTo>
                  <a:pt x="610" y="558"/>
                </a:lnTo>
                <a:lnTo>
                  <a:pt x="611" y="558"/>
                </a:lnTo>
                <a:lnTo>
                  <a:pt x="611" y="560"/>
                </a:lnTo>
                <a:lnTo>
                  <a:pt x="611" y="561"/>
                </a:lnTo>
                <a:lnTo>
                  <a:pt x="611" y="561"/>
                </a:lnTo>
                <a:lnTo>
                  <a:pt x="611" y="562"/>
                </a:lnTo>
                <a:lnTo>
                  <a:pt x="611" y="563"/>
                </a:lnTo>
                <a:lnTo>
                  <a:pt x="610" y="564"/>
                </a:lnTo>
                <a:lnTo>
                  <a:pt x="610" y="565"/>
                </a:lnTo>
                <a:lnTo>
                  <a:pt x="608" y="565"/>
                </a:lnTo>
                <a:lnTo>
                  <a:pt x="608" y="566"/>
                </a:lnTo>
                <a:lnTo>
                  <a:pt x="607" y="566"/>
                </a:lnTo>
                <a:lnTo>
                  <a:pt x="607" y="567"/>
                </a:lnTo>
                <a:lnTo>
                  <a:pt x="606" y="567"/>
                </a:lnTo>
                <a:lnTo>
                  <a:pt x="606" y="568"/>
                </a:lnTo>
                <a:lnTo>
                  <a:pt x="605" y="568"/>
                </a:lnTo>
                <a:lnTo>
                  <a:pt x="604" y="568"/>
                </a:lnTo>
                <a:lnTo>
                  <a:pt x="604" y="569"/>
                </a:lnTo>
                <a:lnTo>
                  <a:pt x="603" y="569"/>
                </a:lnTo>
                <a:lnTo>
                  <a:pt x="602" y="570"/>
                </a:lnTo>
                <a:lnTo>
                  <a:pt x="601" y="570"/>
                </a:lnTo>
                <a:lnTo>
                  <a:pt x="601" y="572"/>
                </a:lnTo>
                <a:lnTo>
                  <a:pt x="599" y="572"/>
                </a:lnTo>
                <a:lnTo>
                  <a:pt x="597" y="573"/>
                </a:lnTo>
                <a:lnTo>
                  <a:pt x="597" y="573"/>
                </a:lnTo>
                <a:lnTo>
                  <a:pt x="596" y="574"/>
                </a:lnTo>
                <a:lnTo>
                  <a:pt x="595" y="575"/>
                </a:lnTo>
                <a:lnTo>
                  <a:pt x="594" y="575"/>
                </a:lnTo>
                <a:lnTo>
                  <a:pt x="594" y="575"/>
                </a:lnTo>
                <a:lnTo>
                  <a:pt x="594" y="575"/>
                </a:lnTo>
                <a:lnTo>
                  <a:pt x="591" y="576"/>
                </a:lnTo>
                <a:lnTo>
                  <a:pt x="590" y="578"/>
                </a:lnTo>
                <a:lnTo>
                  <a:pt x="589" y="578"/>
                </a:lnTo>
                <a:lnTo>
                  <a:pt x="588" y="578"/>
                </a:lnTo>
                <a:lnTo>
                  <a:pt x="587" y="578"/>
                </a:lnTo>
                <a:lnTo>
                  <a:pt x="587" y="578"/>
                </a:lnTo>
                <a:lnTo>
                  <a:pt x="586" y="579"/>
                </a:lnTo>
                <a:lnTo>
                  <a:pt x="585" y="579"/>
                </a:lnTo>
                <a:lnTo>
                  <a:pt x="584" y="579"/>
                </a:lnTo>
                <a:lnTo>
                  <a:pt x="583" y="579"/>
                </a:lnTo>
                <a:lnTo>
                  <a:pt x="583" y="579"/>
                </a:lnTo>
                <a:lnTo>
                  <a:pt x="582" y="580"/>
                </a:lnTo>
                <a:lnTo>
                  <a:pt x="580" y="580"/>
                </a:lnTo>
                <a:lnTo>
                  <a:pt x="579" y="580"/>
                </a:lnTo>
                <a:lnTo>
                  <a:pt x="578" y="580"/>
                </a:lnTo>
                <a:lnTo>
                  <a:pt x="577" y="580"/>
                </a:lnTo>
                <a:lnTo>
                  <a:pt x="576" y="580"/>
                </a:lnTo>
                <a:lnTo>
                  <a:pt x="575" y="580"/>
                </a:lnTo>
                <a:lnTo>
                  <a:pt x="574" y="580"/>
                </a:lnTo>
                <a:lnTo>
                  <a:pt x="573" y="580"/>
                </a:lnTo>
                <a:lnTo>
                  <a:pt x="573" y="579"/>
                </a:lnTo>
                <a:lnTo>
                  <a:pt x="572" y="579"/>
                </a:lnTo>
                <a:lnTo>
                  <a:pt x="571" y="579"/>
                </a:lnTo>
                <a:lnTo>
                  <a:pt x="570" y="579"/>
                </a:lnTo>
                <a:lnTo>
                  <a:pt x="569" y="579"/>
                </a:lnTo>
                <a:lnTo>
                  <a:pt x="567" y="579"/>
                </a:lnTo>
                <a:lnTo>
                  <a:pt x="566" y="578"/>
                </a:lnTo>
                <a:lnTo>
                  <a:pt x="566" y="578"/>
                </a:lnTo>
                <a:lnTo>
                  <a:pt x="566" y="578"/>
                </a:lnTo>
                <a:lnTo>
                  <a:pt x="564" y="578"/>
                </a:lnTo>
                <a:lnTo>
                  <a:pt x="564" y="577"/>
                </a:lnTo>
                <a:lnTo>
                  <a:pt x="563" y="576"/>
                </a:lnTo>
                <a:lnTo>
                  <a:pt x="562" y="576"/>
                </a:lnTo>
                <a:lnTo>
                  <a:pt x="562" y="576"/>
                </a:lnTo>
                <a:lnTo>
                  <a:pt x="561" y="576"/>
                </a:lnTo>
                <a:lnTo>
                  <a:pt x="560" y="575"/>
                </a:lnTo>
                <a:lnTo>
                  <a:pt x="559" y="576"/>
                </a:lnTo>
                <a:lnTo>
                  <a:pt x="559" y="576"/>
                </a:lnTo>
                <a:lnTo>
                  <a:pt x="558" y="576"/>
                </a:lnTo>
                <a:lnTo>
                  <a:pt x="558" y="577"/>
                </a:lnTo>
                <a:lnTo>
                  <a:pt x="558" y="578"/>
                </a:lnTo>
                <a:lnTo>
                  <a:pt x="558" y="578"/>
                </a:lnTo>
                <a:lnTo>
                  <a:pt x="557" y="580"/>
                </a:lnTo>
                <a:lnTo>
                  <a:pt x="557" y="581"/>
                </a:lnTo>
                <a:lnTo>
                  <a:pt x="557" y="582"/>
                </a:lnTo>
                <a:lnTo>
                  <a:pt x="557" y="582"/>
                </a:lnTo>
                <a:lnTo>
                  <a:pt x="556" y="583"/>
                </a:lnTo>
                <a:lnTo>
                  <a:pt x="556" y="584"/>
                </a:lnTo>
                <a:lnTo>
                  <a:pt x="556" y="585"/>
                </a:lnTo>
                <a:lnTo>
                  <a:pt x="555" y="585"/>
                </a:lnTo>
                <a:lnTo>
                  <a:pt x="555" y="586"/>
                </a:lnTo>
                <a:lnTo>
                  <a:pt x="555" y="588"/>
                </a:lnTo>
                <a:lnTo>
                  <a:pt x="555" y="589"/>
                </a:lnTo>
                <a:lnTo>
                  <a:pt x="555" y="589"/>
                </a:lnTo>
                <a:lnTo>
                  <a:pt x="555" y="590"/>
                </a:lnTo>
                <a:lnTo>
                  <a:pt x="555" y="591"/>
                </a:lnTo>
                <a:lnTo>
                  <a:pt x="555" y="592"/>
                </a:lnTo>
                <a:lnTo>
                  <a:pt x="555" y="592"/>
                </a:lnTo>
                <a:lnTo>
                  <a:pt x="555" y="594"/>
                </a:lnTo>
                <a:lnTo>
                  <a:pt x="555" y="595"/>
                </a:lnTo>
                <a:lnTo>
                  <a:pt x="555" y="596"/>
                </a:lnTo>
                <a:lnTo>
                  <a:pt x="555" y="597"/>
                </a:lnTo>
                <a:lnTo>
                  <a:pt x="555" y="597"/>
                </a:lnTo>
                <a:lnTo>
                  <a:pt x="555" y="598"/>
                </a:lnTo>
                <a:lnTo>
                  <a:pt x="555" y="599"/>
                </a:lnTo>
                <a:lnTo>
                  <a:pt x="555" y="599"/>
                </a:lnTo>
                <a:lnTo>
                  <a:pt x="556" y="600"/>
                </a:lnTo>
                <a:lnTo>
                  <a:pt x="556" y="601"/>
                </a:lnTo>
                <a:lnTo>
                  <a:pt x="535" y="613"/>
                </a:lnTo>
                <a:lnTo>
                  <a:pt x="525" y="619"/>
                </a:lnTo>
                <a:lnTo>
                  <a:pt x="525" y="620"/>
                </a:lnTo>
                <a:lnTo>
                  <a:pt x="525" y="620"/>
                </a:lnTo>
                <a:lnTo>
                  <a:pt x="526" y="620"/>
                </a:lnTo>
                <a:lnTo>
                  <a:pt x="526" y="621"/>
                </a:lnTo>
                <a:lnTo>
                  <a:pt x="526" y="622"/>
                </a:lnTo>
                <a:lnTo>
                  <a:pt x="527" y="622"/>
                </a:lnTo>
                <a:lnTo>
                  <a:pt x="527" y="623"/>
                </a:lnTo>
                <a:lnTo>
                  <a:pt x="527" y="623"/>
                </a:lnTo>
                <a:lnTo>
                  <a:pt x="528" y="624"/>
                </a:lnTo>
                <a:lnTo>
                  <a:pt x="528" y="625"/>
                </a:lnTo>
                <a:lnTo>
                  <a:pt x="529" y="625"/>
                </a:lnTo>
                <a:lnTo>
                  <a:pt x="530" y="627"/>
                </a:lnTo>
                <a:lnTo>
                  <a:pt x="531" y="627"/>
                </a:lnTo>
                <a:lnTo>
                  <a:pt x="531" y="627"/>
                </a:lnTo>
                <a:lnTo>
                  <a:pt x="532" y="628"/>
                </a:lnTo>
                <a:lnTo>
                  <a:pt x="533" y="629"/>
                </a:lnTo>
                <a:lnTo>
                  <a:pt x="534" y="629"/>
                </a:lnTo>
                <a:lnTo>
                  <a:pt x="534" y="630"/>
                </a:lnTo>
                <a:lnTo>
                  <a:pt x="534" y="630"/>
                </a:lnTo>
                <a:lnTo>
                  <a:pt x="535" y="630"/>
                </a:lnTo>
                <a:lnTo>
                  <a:pt x="535" y="631"/>
                </a:lnTo>
                <a:lnTo>
                  <a:pt x="536" y="631"/>
                </a:lnTo>
                <a:lnTo>
                  <a:pt x="536" y="632"/>
                </a:lnTo>
                <a:lnTo>
                  <a:pt x="537" y="632"/>
                </a:lnTo>
                <a:lnTo>
                  <a:pt x="537" y="633"/>
                </a:lnTo>
                <a:lnTo>
                  <a:pt x="537" y="634"/>
                </a:lnTo>
                <a:lnTo>
                  <a:pt x="537" y="634"/>
                </a:lnTo>
                <a:lnTo>
                  <a:pt x="538" y="635"/>
                </a:lnTo>
                <a:lnTo>
                  <a:pt x="538" y="636"/>
                </a:lnTo>
                <a:lnTo>
                  <a:pt x="538" y="637"/>
                </a:lnTo>
                <a:lnTo>
                  <a:pt x="538" y="638"/>
                </a:lnTo>
                <a:lnTo>
                  <a:pt x="538" y="640"/>
                </a:lnTo>
                <a:lnTo>
                  <a:pt x="538" y="640"/>
                </a:lnTo>
                <a:lnTo>
                  <a:pt x="538" y="641"/>
                </a:lnTo>
                <a:lnTo>
                  <a:pt x="538" y="642"/>
                </a:lnTo>
                <a:lnTo>
                  <a:pt x="538" y="644"/>
                </a:lnTo>
                <a:lnTo>
                  <a:pt x="538" y="644"/>
                </a:lnTo>
                <a:lnTo>
                  <a:pt x="538" y="645"/>
                </a:lnTo>
                <a:lnTo>
                  <a:pt x="538" y="647"/>
                </a:lnTo>
                <a:lnTo>
                  <a:pt x="538" y="650"/>
                </a:lnTo>
                <a:lnTo>
                  <a:pt x="538" y="651"/>
                </a:lnTo>
                <a:lnTo>
                  <a:pt x="538" y="652"/>
                </a:lnTo>
                <a:lnTo>
                  <a:pt x="538" y="653"/>
                </a:lnTo>
                <a:lnTo>
                  <a:pt x="538" y="654"/>
                </a:lnTo>
                <a:lnTo>
                  <a:pt x="538" y="655"/>
                </a:lnTo>
                <a:lnTo>
                  <a:pt x="538" y="656"/>
                </a:lnTo>
                <a:lnTo>
                  <a:pt x="538" y="657"/>
                </a:lnTo>
                <a:lnTo>
                  <a:pt x="539" y="658"/>
                </a:lnTo>
                <a:lnTo>
                  <a:pt x="539" y="659"/>
                </a:lnTo>
                <a:lnTo>
                  <a:pt x="540" y="661"/>
                </a:lnTo>
                <a:lnTo>
                  <a:pt x="540" y="663"/>
                </a:lnTo>
                <a:lnTo>
                  <a:pt x="541" y="663"/>
                </a:lnTo>
                <a:lnTo>
                  <a:pt x="541" y="665"/>
                </a:lnTo>
                <a:lnTo>
                  <a:pt x="541" y="665"/>
                </a:lnTo>
                <a:lnTo>
                  <a:pt x="541" y="667"/>
                </a:lnTo>
                <a:lnTo>
                  <a:pt x="542" y="668"/>
                </a:lnTo>
                <a:lnTo>
                  <a:pt x="542" y="668"/>
                </a:lnTo>
                <a:lnTo>
                  <a:pt x="542" y="670"/>
                </a:lnTo>
                <a:lnTo>
                  <a:pt x="542" y="671"/>
                </a:lnTo>
                <a:lnTo>
                  <a:pt x="543" y="671"/>
                </a:lnTo>
                <a:lnTo>
                  <a:pt x="543" y="671"/>
                </a:lnTo>
                <a:lnTo>
                  <a:pt x="543" y="673"/>
                </a:lnTo>
                <a:lnTo>
                  <a:pt x="541" y="708"/>
                </a:lnTo>
                <a:lnTo>
                  <a:pt x="541" y="709"/>
                </a:lnTo>
                <a:lnTo>
                  <a:pt x="541" y="709"/>
                </a:lnTo>
                <a:lnTo>
                  <a:pt x="541" y="711"/>
                </a:lnTo>
                <a:lnTo>
                  <a:pt x="541" y="712"/>
                </a:lnTo>
                <a:lnTo>
                  <a:pt x="541" y="713"/>
                </a:lnTo>
                <a:lnTo>
                  <a:pt x="541" y="713"/>
                </a:lnTo>
                <a:lnTo>
                  <a:pt x="541" y="714"/>
                </a:lnTo>
                <a:lnTo>
                  <a:pt x="541" y="715"/>
                </a:lnTo>
                <a:lnTo>
                  <a:pt x="542" y="716"/>
                </a:lnTo>
                <a:lnTo>
                  <a:pt x="542" y="717"/>
                </a:lnTo>
                <a:lnTo>
                  <a:pt x="541" y="718"/>
                </a:lnTo>
                <a:lnTo>
                  <a:pt x="541" y="720"/>
                </a:lnTo>
                <a:lnTo>
                  <a:pt x="541" y="720"/>
                </a:lnTo>
                <a:lnTo>
                  <a:pt x="540" y="720"/>
                </a:lnTo>
                <a:lnTo>
                  <a:pt x="538" y="720"/>
                </a:lnTo>
                <a:lnTo>
                  <a:pt x="538" y="720"/>
                </a:lnTo>
                <a:lnTo>
                  <a:pt x="537" y="720"/>
                </a:lnTo>
                <a:lnTo>
                  <a:pt x="536" y="720"/>
                </a:lnTo>
                <a:lnTo>
                  <a:pt x="535" y="720"/>
                </a:lnTo>
                <a:lnTo>
                  <a:pt x="534" y="720"/>
                </a:lnTo>
                <a:lnTo>
                  <a:pt x="533" y="720"/>
                </a:lnTo>
                <a:lnTo>
                  <a:pt x="532" y="719"/>
                </a:lnTo>
                <a:lnTo>
                  <a:pt x="531" y="720"/>
                </a:lnTo>
                <a:lnTo>
                  <a:pt x="530" y="720"/>
                </a:lnTo>
                <a:lnTo>
                  <a:pt x="529" y="720"/>
                </a:lnTo>
                <a:lnTo>
                  <a:pt x="527" y="719"/>
                </a:lnTo>
                <a:lnTo>
                  <a:pt x="526" y="719"/>
                </a:lnTo>
                <a:lnTo>
                  <a:pt x="525" y="719"/>
                </a:lnTo>
                <a:lnTo>
                  <a:pt x="524" y="719"/>
                </a:lnTo>
                <a:lnTo>
                  <a:pt x="522" y="719"/>
                </a:lnTo>
                <a:lnTo>
                  <a:pt x="521" y="719"/>
                </a:lnTo>
                <a:lnTo>
                  <a:pt x="520" y="719"/>
                </a:lnTo>
                <a:lnTo>
                  <a:pt x="520" y="719"/>
                </a:lnTo>
                <a:lnTo>
                  <a:pt x="520" y="718"/>
                </a:lnTo>
                <a:lnTo>
                  <a:pt x="519" y="718"/>
                </a:lnTo>
                <a:lnTo>
                  <a:pt x="517" y="718"/>
                </a:lnTo>
                <a:lnTo>
                  <a:pt x="517" y="718"/>
                </a:lnTo>
                <a:lnTo>
                  <a:pt x="515" y="718"/>
                </a:lnTo>
                <a:lnTo>
                  <a:pt x="514" y="718"/>
                </a:lnTo>
                <a:lnTo>
                  <a:pt x="513" y="718"/>
                </a:lnTo>
                <a:lnTo>
                  <a:pt x="512" y="718"/>
                </a:lnTo>
                <a:lnTo>
                  <a:pt x="511" y="718"/>
                </a:lnTo>
                <a:lnTo>
                  <a:pt x="510" y="718"/>
                </a:lnTo>
                <a:lnTo>
                  <a:pt x="510" y="718"/>
                </a:lnTo>
                <a:lnTo>
                  <a:pt x="509" y="718"/>
                </a:lnTo>
                <a:lnTo>
                  <a:pt x="508" y="718"/>
                </a:lnTo>
                <a:lnTo>
                  <a:pt x="507" y="718"/>
                </a:lnTo>
                <a:lnTo>
                  <a:pt x="506" y="718"/>
                </a:lnTo>
                <a:lnTo>
                  <a:pt x="505" y="718"/>
                </a:lnTo>
                <a:lnTo>
                  <a:pt x="504" y="718"/>
                </a:lnTo>
                <a:lnTo>
                  <a:pt x="503" y="718"/>
                </a:lnTo>
                <a:lnTo>
                  <a:pt x="502" y="718"/>
                </a:lnTo>
                <a:lnTo>
                  <a:pt x="501" y="718"/>
                </a:lnTo>
                <a:lnTo>
                  <a:pt x="500" y="718"/>
                </a:lnTo>
                <a:lnTo>
                  <a:pt x="499" y="718"/>
                </a:lnTo>
                <a:lnTo>
                  <a:pt x="498" y="718"/>
                </a:lnTo>
                <a:lnTo>
                  <a:pt x="497" y="718"/>
                </a:lnTo>
                <a:lnTo>
                  <a:pt x="496" y="718"/>
                </a:lnTo>
                <a:lnTo>
                  <a:pt x="495" y="718"/>
                </a:lnTo>
                <a:lnTo>
                  <a:pt x="494" y="718"/>
                </a:lnTo>
                <a:lnTo>
                  <a:pt x="493" y="718"/>
                </a:lnTo>
                <a:lnTo>
                  <a:pt x="492" y="718"/>
                </a:lnTo>
                <a:lnTo>
                  <a:pt x="489" y="718"/>
                </a:lnTo>
                <a:lnTo>
                  <a:pt x="488" y="718"/>
                </a:lnTo>
                <a:lnTo>
                  <a:pt x="487" y="718"/>
                </a:lnTo>
                <a:lnTo>
                  <a:pt x="486" y="718"/>
                </a:lnTo>
                <a:lnTo>
                  <a:pt x="485" y="718"/>
                </a:lnTo>
                <a:lnTo>
                  <a:pt x="485" y="718"/>
                </a:lnTo>
                <a:lnTo>
                  <a:pt x="484" y="718"/>
                </a:lnTo>
                <a:lnTo>
                  <a:pt x="483" y="718"/>
                </a:lnTo>
                <a:lnTo>
                  <a:pt x="482" y="718"/>
                </a:lnTo>
                <a:lnTo>
                  <a:pt x="481" y="718"/>
                </a:lnTo>
                <a:lnTo>
                  <a:pt x="481" y="718"/>
                </a:lnTo>
                <a:lnTo>
                  <a:pt x="479" y="718"/>
                </a:lnTo>
                <a:lnTo>
                  <a:pt x="478" y="718"/>
                </a:lnTo>
                <a:lnTo>
                  <a:pt x="478" y="718"/>
                </a:lnTo>
                <a:lnTo>
                  <a:pt x="477" y="719"/>
                </a:lnTo>
                <a:lnTo>
                  <a:pt x="476" y="719"/>
                </a:lnTo>
                <a:lnTo>
                  <a:pt x="475" y="719"/>
                </a:lnTo>
                <a:lnTo>
                  <a:pt x="474" y="719"/>
                </a:lnTo>
                <a:lnTo>
                  <a:pt x="474" y="719"/>
                </a:lnTo>
                <a:lnTo>
                  <a:pt x="473" y="719"/>
                </a:lnTo>
                <a:lnTo>
                  <a:pt x="472" y="719"/>
                </a:lnTo>
                <a:lnTo>
                  <a:pt x="471" y="719"/>
                </a:lnTo>
                <a:lnTo>
                  <a:pt x="471" y="719"/>
                </a:lnTo>
                <a:lnTo>
                  <a:pt x="469" y="719"/>
                </a:lnTo>
                <a:lnTo>
                  <a:pt x="468" y="719"/>
                </a:lnTo>
                <a:lnTo>
                  <a:pt x="467" y="719"/>
                </a:lnTo>
                <a:lnTo>
                  <a:pt x="466" y="719"/>
                </a:lnTo>
                <a:lnTo>
                  <a:pt x="465" y="719"/>
                </a:lnTo>
                <a:lnTo>
                  <a:pt x="465" y="720"/>
                </a:lnTo>
                <a:lnTo>
                  <a:pt x="464" y="720"/>
                </a:lnTo>
                <a:lnTo>
                  <a:pt x="464" y="720"/>
                </a:lnTo>
                <a:lnTo>
                  <a:pt x="463" y="720"/>
                </a:lnTo>
                <a:lnTo>
                  <a:pt x="462" y="720"/>
                </a:lnTo>
                <a:lnTo>
                  <a:pt x="460" y="720"/>
                </a:lnTo>
                <a:lnTo>
                  <a:pt x="460" y="720"/>
                </a:lnTo>
                <a:lnTo>
                  <a:pt x="458" y="720"/>
                </a:lnTo>
                <a:lnTo>
                  <a:pt x="457" y="720"/>
                </a:lnTo>
                <a:lnTo>
                  <a:pt x="456" y="720"/>
                </a:lnTo>
                <a:lnTo>
                  <a:pt x="455" y="720"/>
                </a:lnTo>
                <a:lnTo>
                  <a:pt x="453" y="721"/>
                </a:lnTo>
                <a:lnTo>
                  <a:pt x="453" y="721"/>
                </a:lnTo>
                <a:lnTo>
                  <a:pt x="452" y="721"/>
                </a:lnTo>
                <a:lnTo>
                  <a:pt x="451" y="721"/>
                </a:lnTo>
                <a:lnTo>
                  <a:pt x="450" y="721"/>
                </a:lnTo>
                <a:lnTo>
                  <a:pt x="450" y="721"/>
                </a:lnTo>
                <a:lnTo>
                  <a:pt x="450" y="722"/>
                </a:lnTo>
                <a:lnTo>
                  <a:pt x="448" y="722"/>
                </a:lnTo>
                <a:lnTo>
                  <a:pt x="447" y="722"/>
                </a:lnTo>
                <a:lnTo>
                  <a:pt x="421" y="727"/>
                </a:lnTo>
                <a:lnTo>
                  <a:pt x="406" y="730"/>
                </a:lnTo>
                <a:lnTo>
                  <a:pt x="404" y="731"/>
                </a:lnTo>
                <a:lnTo>
                  <a:pt x="404" y="731"/>
                </a:lnTo>
                <a:lnTo>
                  <a:pt x="402" y="732"/>
                </a:lnTo>
                <a:lnTo>
                  <a:pt x="401" y="732"/>
                </a:lnTo>
                <a:lnTo>
                  <a:pt x="400" y="733"/>
                </a:lnTo>
                <a:lnTo>
                  <a:pt x="398" y="733"/>
                </a:lnTo>
                <a:lnTo>
                  <a:pt x="397" y="733"/>
                </a:lnTo>
                <a:lnTo>
                  <a:pt x="395" y="733"/>
                </a:lnTo>
                <a:lnTo>
                  <a:pt x="393" y="733"/>
                </a:lnTo>
                <a:lnTo>
                  <a:pt x="392" y="733"/>
                </a:lnTo>
                <a:lnTo>
                  <a:pt x="390" y="734"/>
                </a:lnTo>
                <a:lnTo>
                  <a:pt x="387" y="734"/>
                </a:lnTo>
                <a:lnTo>
                  <a:pt x="383" y="734"/>
                </a:lnTo>
                <a:lnTo>
                  <a:pt x="381" y="735"/>
                </a:lnTo>
                <a:lnTo>
                  <a:pt x="377" y="735"/>
                </a:lnTo>
                <a:lnTo>
                  <a:pt x="376" y="736"/>
                </a:lnTo>
                <a:lnTo>
                  <a:pt x="374" y="736"/>
                </a:lnTo>
                <a:lnTo>
                  <a:pt x="372" y="737"/>
                </a:lnTo>
                <a:lnTo>
                  <a:pt x="370" y="737"/>
                </a:lnTo>
                <a:lnTo>
                  <a:pt x="369" y="737"/>
                </a:lnTo>
                <a:lnTo>
                  <a:pt x="367" y="737"/>
                </a:lnTo>
                <a:lnTo>
                  <a:pt x="366" y="737"/>
                </a:lnTo>
                <a:lnTo>
                  <a:pt x="364" y="738"/>
                </a:lnTo>
                <a:lnTo>
                  <a:pt x="362" y="738"/>
                </a:lnTo>
                <a:lnTo>
                  <a:pt x="359" y="740"/>
                </a:lnTo>
                <a:lnTo>
                  <a:pt x="357" y="740"/>
                </a:lnTo>
                <a:lnTo>
                  <a:pt x="354" y="742"/>
                </a:lnTo>
                <a:lnTo>
                  <a:pt x="352" y="743"/>
                </a:lnTo>
                <a:lnTo>
                  <a:pt x="351" y="744"/>
                </a:lnTo>
                <a:lnTo>
                  <a:pt x="348" y="744"/>
                </a:lnTo>
                <a:lnTo>
                  <a:pt x="347" y="744"/>
                </a:lnTo>
                <a:lnTo>
                  <a:pt x="344" y="745"/>
                </a:lnTo>
                <a:lnTo>
                  <a:pt x="342" y="745"/>
                </a:lnTo>
                <a:lnTo>
                  <a:pt x="338" y="745"/>
                </a:lnTo>
                <a:lnTo>
                  <a:pt x="334" y="745"/>
                </a:lnTo>
                <a:lnTo>
                  <a:pt x="330" y="744"/>
                </a:lnTo>
                <a:lnTo>
                  <a:pt x="328" y="744"/>
                </a:lnTo>
                <a:lnTo>
                  <a:pt x="327" y="744"/>
                </a:lnTo>
                <a:lnTo>
                  <a:pt x="317" y="733"/>
                </a:lnTo>
                <a:lnTo>
                  <a:pt x="303" y="719"/>
                </a:lnTo>
                <a:lnTo>
                  <a:pt x="299" y="714"/>
                </a:lnTo>
                <a:lnTo>
                  <a:pt x="296" y="708"/>
                </a:lnTo>
                <a:lnTo>
                  <a:pt x="296" y="706"/>
                </a:lnTo>
                <a:lnTo>
                  <a:pt x="296" y="705"/>
                </a:lnTo>
                <a:lnTo>
                  <a:pt x="295" y="704"/>
                </a:lnTo>
                <a:lnTo>
                  <a:pt x="295" y="703"/>
                </a:lnTo>
                <a:lnTo>
                  <a:pt x="294" y="701"/>
                </a:lnTo>
                <a:lnTo>
                  <a:pt x="293" y="699"/>
                </a:lnTo>
                <a:lnTo>
                  <a:pt x="292" y="698"/>
                </a:lnTo>
                <a:lnTo>
                  <a:pt x="292" y="697"/>
                </a:lnTo>
                <a:lnTo>
                  <a:pt x="292" y="696"/>
                </a:lnTo>
                <a:lnTo>
                  <a:pt x="291" y="696"/>
                </a:lnTo>
                <a:lnTo>
                  <a:pt x="290" y="695"/>
                </a:lnTo>
                <a:lnTo>
                  <a:pt x="289" y="694"/>
                </a:lnTo>
                <a:lnTo>
                  <a:pt x="289" y="693"/>
                </a:lnTo>
                <a:lnTo>
                  <a:pt x="287" y="692"/>
                </a:lnTo>
                <a:lnTo>
                  <a:pt x="285" y="692"/>
                </a:lnTo>
                <a:lnTo>
                  <a:pt x="283" y="692"/>
                </a:lnTo>
                <a:lnTo>
                  <a:pt x="282" y="692"/>
                </a:lnTo>
                <a:lnTo>
                  <a:pt x="281" y="692"/>
                </a:lnTo>
                <a:lnTo>
                  <a:pt x="280" y="692"/>
                </a:lnTo>
                <a:lnTo>
                  <a:pt x="279" y="692"/>
                </a:lnTo>
                <a:lnTo>
                  <a:pt x="278" y="692"/>
                </a:lnTo>
                <a:lnTo>
                  <a:pt x="278" y="693"/>
                </a:lnTo>
                <a:lnTo>
                  <a:pt x="277" y="693"/>
                </a:lnTo>
                <a:lnTo>
                  <a:pt x="276" y="694"/>
                </a:lnTo>
                <a:lnTo>
                  <a:pt x="275" y="694"/>
                </a:lnTo>
                <a:lnTo>
                  <a:pt x="275" y="695"/>
                </a:lnTo>
                <a:lnTo>
                  <a:pt x="274" y="696"/>
                </a:lnTo>
                <a:lnTo>
                  <a:pt x="274" y="696"/>
                </a:lnTo>
                <a:lnTo>
                  <a:pt x="273" y="696"/>
                </a:lnTo>
                <a:lnTo>
                  <a:pt x="272" y="696"/>
                </a:lnTo>
                <a:lnTo>
                  <a:pt x="271" y="697"/>
                </a:lnTo>
                <a:lnTo>
                  <a:pt x="271" y="697"/>
                </a:lnTo>
                <a:lnTo>
                  <a:pt x="270" y="697"/>
                </a:lnTo>
                <a:lnTo>
                  <a:pt x="269" y="697"/>
                </a:lnTo>
                <a:lnTo>
                  <a:pt x="268" y="696"/>
                </a:lnTo>
                <a:lnTo>
                  <a:pt x="268" y="696"/>
                </a:lnTo>
                <a:lnTo>
                  <a:pt x="268" y="696"/>
                </a:lnTo>
                <a:lnTo>
                  <a:pt x="267" y="695"/>
                </a:lnTo>
                <a:lnTo>
                  <a:pt x="266" y="695"/>
                </a:lnTo>
                <a:lnTo>
                  <a:pt x="266" y="694"/>
                </a:lnTo>
                <a:lnTo>
                  <a:pt x="264" y="693"/>
                </a:lnTo>
                <a:lnTo>
                  <a:pt x="264" y="693"/>
                </a:lnTo>
                <a:lnTo>
                  <a:pt x="263" y="693"/>
                </a:lnTo>
                <a:lnTo>
                  <a:pt x="262" y="692"/>
                </a:lnTo>
                <a:lnTo>
                  <a:pt x="261" y="692"/>
                </a:lnTo>
                <a:lnTo>
                  <a:pt x="261" y="692"/>
                </a:lnTo>
                <a:lnTo>
                  <a:pt x="260" y="693"/>
                </a:lnTo>
                <a:lnTo>
                  <a:pt x="259" y="693"/>
                </a:lnTo>
                <a:lnTo>
                  <a:pt x="258" y="693"/>
                </a:lnTo>
                <a:lnTo>
                  <a:pt x="257" y="693"/>
                </a:lnTo>
                <a:lnTo>
                  <a:pt x="257" y="693"/>
                </a:lnTo>
                <a:lnTo>
                  <a:pt x="257" y="692"/>
                </a:lnTo>
                <a:lnTo>
                  <a:pt x="256" y="692"/>
                </a:lnTo>
                <a:lnTo>
                  <a:pt x="255" y="692"/>
                </a:lnTo>
                <a:lnTo>
                  <a:pt x="254" y="690"/>
                </a:lnTo>
                <a:lnTo>
                  <a:pt x="253" y="689"/>
                </a:lnTo>
                <a:lnTo>
                  <a:pt x="251" y="685"/>
                </a:lnTo>
                <a:lnTo>
                  <a:pt x="250" y="685"/>
                </a:lnTo>
                <a:lnTo>
                  <a:pt x="250" y="684"/>
                </a:lnTo>
                <a:lnTo>
                  <a:pt x="249" y="683"/>
                </a:lnTo>
                <a:lnTo>
                  <a:pt x="248" y="682"/>
                </a:lnTo>
                <a:lnTo>
                  <a:pt x="247" y="682"/>
                </a:lnTo>
                <a:lnTo>
                  <a:pt x="247" y="682"/>
                </a:lnTo>
                <a:lnTo>
                  <a:pt x="246" y="682"/>
                </a:lnTo>
                <a:lnTo>
                  <a:pt x="245" y="682"/>
                </a:lnTo>
                <a:lnTo>
                  <a:pt x="245" y="681"/>
                </a:lnTo>
                <a:lnTo>
                  <a:pt x="244" y="681"/>
                </a:lnTo>
                <a:lnTo>
                  <a:pt x="243" y="681"/>
                </a:lnTo>
                <a:lnTo>
                  <a:pt x="243" y="681"/>
                </a:lnTo>
                <a:lnTo>
                  <a:pt x="243" y="680"/>
                </a:lnTo>
                <a:lnTo>
                  <a:pt x="242" y="680"/>
                </a:lnTo>
                <a:lnTo>
                  <a:pt x="240" y="679"/>
                </a:lnTo>
                <a:lnTo>
                  <a:pt x="238" y="678"/>
                </a:lnTo>
                <a:lnTo>
                  <a:pt x="237" y="678"/>
                </a:lnTo>
                <a:lnTo>
                  <a:pt x="236" y="678"/>
                </a:lnTo>
                <a:lnTo>
                  <a:pt x="236" y="677"/>
                </a:lnTo>
                <a:lnTo>
                  <a:pt x="235" y="677"/>
                </a:lnTo>
                <a:lnTo>
                  <a:pt x="234" y="676"/>
                </a:lnTo>
                <a:lnTo>
                  <a:pt x="233" y="675"/>
                </a:lnTo>
                <a:lnTo>
                  <a:pt x="232" y="675"/>
                </a:lnTo>
                <a:lnTo>
                  <a:pt x="231" y="675"/>
                </a:lnTo>
                <a:lnTo>
                  <a:pt x="229" y="673"/>
                </a:lnTo>
                <a:lnTo>
                  <a:pt x="229" y="672"/>
                </a:lnTo>
                <a:lnTo>
                  <a:pt x="228" y="671"/>
                </a:lnTo>
                <a:lnTo>
                  <a:pt x="228" y="671"/>
                </a:lnTo>
                <a:lnTo>
                  <a:pt x="227" y="671"/>
                </a:lnTo>
                <a:lnTo>
                  <a:pt x="226" y="670"/>
                </a:lnTo>
                <a:lnTo>
                  <a:pt x="226" y="669"/>
                </a:lnTo>
                <a:lnTo>
                  <a:pt x="226" y="669"/>
                </a:lnTo>
                <a:lnTo>
                  <a:pt x="225" y="669"/>
                </a:lnTo>
                <a:lnTo>
                  <a:pt x="224" y="668"/>
                </a:lnTo>
                <a:lnTo>
                  <a:pt x="223" y="668"/>
                </a:lnTo>
                <a:lnTo>
                  <a:pt x="222" y="668"/>
                </a:lnTo>
                <a:lnTo>
                  <a:pt x="222" y="668"/>
                </a:lnTo>
                <a:lnTo>
                  <a:pt x="220" y="667"/>
                </a:lnTo>
                <a:lnTo>
                  <a:pt x="219" y="667"/>
                </a:lnTo>
                <a:lnTo>
                  <a:pt x="219" y="666"/>
                </a:lnTo>
                <a:lnTo>
                  <a:pt x="218" y="665"/>
                </a:lnTo>
                <a:lnTo>
                  <a:pt x="217" y="665"/>
                </a:lnTo>
                <a:lnTo>
                  <a:pt x="216" y="664"/>
                </a:lnTo>
                <a:lnTo>
                  <a:pt x="215" y="663"/>
                </a:lnTo>
                <a:lnTo>
                  <a:pt x="214" y="661"/>
                </a:lnTo>
                <a:lnTo>
                  <a:pt x="213" y="661"/>
                </a:lnTo>
                <a:lnTo>
                  <a:pt x="212" y="660"/>
                </a:lnTo>
                <a:lnTo>
                  <a:pt x="212" y="660"/>
                </a:lnTo>
                <a:lnTo>
                  <a:pt x="210" y="659"/>
                </a:lnTo>
                <a:lnTo>
                  <a:pt x="209" y="659"/>
                </a:lnTo>
                <a:lnTo>
                  <a:pt x="208" y="658"/>
                </a:lnTo>
                <a:lnTo>
                  <a:pt x="208" y="658"/>
                </a:lnTo>
                <a:lnTo>
                  <a:pt x="207" y="658"/>
                </a:lnTo>
                <a:lnTo>
                  <a:pt x="206" y="658"/>
                </a:lnTo>
                <a:lnTo>
                  <a:pt x="205" y="658"/>
                </a:lnTo>
                <a:lnTo>
                  <a:pt x="205" y="658"/>
                </a:lnTo>
                <a:lnTo>
                  <a:pt x="204" y="657"/>
                </a:lnTo>
                <a:lnTo>
                  <a:pt x="202" y="656"/>
                </a:lnTo>
                <a:lnTo>
                  <a:pt x="201" y="656"/>
                </a:lnTo>
                <a:lnTo>
                  <a:pt x="201" y="655"/>
                </a:lnTo>
                <a:lnTo>
                  <a:pt x="201" y="655"/>
                </a:lnTo>
                <a:lnTo>
                  <a:pt x="201" y="654"/>
                </a:lnTo>
                <a:lnTo>
                  <a:pt x="200" y="654"/>
                </a:lnTo>
                <a:lnTo>
                  <a:pt x="199" y="654"/>
                </a:lnTo>
                <a:lnTo>
                  <a:pt x="199" y="653"/>
                </a:lnTo>
                <a:lnTo>
                  <a:pt x="198" y="653"/>
                </a:lnTo>
                <a:lnTo>
                  <a:pt x="198" y="652"/>
                </a:lnTo>
                <a:lnTo>
                  <a:pt x="198" y="652"/>
                </a:lnTo>
                <a:lnTo>
                  <a:pt x="197" y="651"/>
                </a:lnTo>
                <a:lnTo>
                  <a:pt x="196" y="651"/>
                </a:lnTo>
                <a:lnTo>
                  <a:pt x="194" y="650"/>
                </a:lnTo>
                <a:lnTo>
                  <a:pt x="193" y="650"/>
                </a:lnTo>
                <a:lnTo>
                  <a:pt x="192" y="650"/>
                </a:lnTo>
                <a:lnTo>
                  <a:pt x="191" y="650"/>
                </a:lnTo>
                <a:lnTo>
                  <a:pt x="191" y="649"/>
                </a:lnTo>
                <a:lnTo>
                  <a:pt x="190" y="649"/>
                </a:lnTo>
                <a:lnTo>
                  <a:pt x="189" y="649"/>
                </a:lnTo>
                <a:lnTo>
                  <a:pt x="188" y="649"/>
                </a:lnTo>
                <a:lnTo>
                  <a:pt x="187" y="649"/>
                </a:lnTo>
                <a:lnTo>
                  <a:pt x="187" y="649"/>
                </a:lnTo>
                <a:lnTo>
                  <a:pt x="186" y="649"/>
                </a:lnTo>
                <a:lnTo>
                  <a:pt x="185" y="649"/>
                </a:lnTo>
                <a:lnTo>
                  <a:pt x="184" y="650"/>
                </a:lnTo>
                <a:lnTo>
                  <a:pt x="184" y="650"/>
                </a:lnTo>
                <a:lnTo>
                  <a:pt x="183" y="649"/>
                </a:lnTo>
                <a:lnTo>
                  <a:pt x="181" y="649"/>
                </a:lnTo>
                <a:lnTo>
                  <a:pt x="180" y="649"/>
                </a:lnTo>
                <a:lnTo>
                  <a:pt x="180" y="649"/>
                </a:lnTo>
                <a:lnTo>
                  <a:pt x="178" y="649"/>
                </a:lnTo>
                <a:lnTo>
                  <a:pt x="177" y="649"/>
                </a:lnTo>
                <a:lnTo>
                  <a:pt x="177" y="648"/>
                </a:lnTo>
                <a:lnTo>
                  <a:pt x="177" y="648"/>
                </a:lnTo>
                <a:lnTo>
                  <a:pt x="175" y="648"/>
                </a:lnTo>
                <a:lnTo>
                  <a:pt x="173" y="647"/>
                </a:lnTo>
                <a:lnTo>
                  <a:pt x="173" y="647"/>
                </a:lnTo>
                <a:lnTo>
                  <a:pt x="171" y="647"/>
                </a:lnTo>
                <a:lnTo>
                  <a:pt x="170" y="646"/>
                </a:lnTo>
                <a:lnTo>
                  <a:pt x="170" y="646"/>
                </a:lnTo>
                <a:lnTo>
                  <a:pt x="169" y="645"/>
                </a:lnTo>
                <a:lnTo>
                  <a:pt x="168" y="645"/>
                </a:lnTo>
                <a:lnTo>
                  <a:pt x="166" y="644"/>
                </a:lnTo>
                <a:lnTo>
                  <a:pt x="166" y="644"/>
                </a:lnTo>
                <a:lnTo>
                  <a:pt x="165" y="644"/>
                </a:lnTo>
                <a:lnTo>
                  <a:pt x="164" y="644"/>
                </a:lnTo>
                <a:lnTo>
                  <a:pt x="163" y="643"/>
                </a:lnTo>
                <a:lnTo>
                  <a:pt x="163" y="642"/>
                </a:lnTo>
                <a:lnTo>
                  <a:pt x="162" y="641"/>
                </a:lnTo>
                <a:lnTo>
                  <a:pt x="161" y="640"/>
                </a:lnTo>
                <a:lnTo>
                  <a:pt x="160" y="640"/>
                </a:lnTo>
                <a:lnTo>
                  <a:pt x="160" y="639"/>
                </a:lnTo>
                <a:lnTo>
                  <a:pt x="159" y="639"/>
                </a:lnTo>
                <a:lnTo>
                  <a:pt x="158" y="638"/>
                </a:lnTo>
                <a:lnTo>
                  <a:pt x="157" y="637"/>
                </a:lnTo>
                <a:lnTo>
                  <a:pt x="156" y="637"/>
                </a:lnTo>
                <a:lnTo>
                  <a:pt x="155" y="637"/>
                </a:lnTo>
                <a:lnTo>
                  <a:pt x="154" y="636"/>
                </a:lnTo>
                <a:lnTo>
                  <a:pt x="153" y="636"/>
                </a:lnTo>
                <a:lnTo>
                  <a:pt x="152" y="636"/>
                </a:lnTo>
                <a:lnTo>
                  <a:pt x="152" y="636"/>
                </a:lnTo>
                <a:lnTo>
                  <a:pt x="151" y="635"/>
                </a:lnTo>
                <a:lnTo>
                  <a:pt x="150" y="635"/>
                </a:lnTo>
                <a:lnTo>
                  <a:pt x="149" y="635"/>
                </a:lnTo>
                <a:lnTo>
                  <a:pt x="148" y="635"/>
                </a:lnTo>
                <a:lnTo>
                  <a:pt x="147" y="634"/>
                </a:lnTo>
                <a:lnTo>
                  <a:pt x="146" y="634"/>
                </a:lnTo>
                <a:lnTo>
                  <a:pt x="145" y="634"/>
                </a:lnTo>
                <a:lnTo>
                  <a:pt x="145" y="634"/>
                </a:lnTo>
                <a:lnTo>
                  <a:pt x="144" y="634"/>
                </a:lnTo>
                <a:lnTo>
                  <a:pt x="143" y="633"/>
                </a:lnTo>
                <a:lnTo>
                  <a:pt x="142" y="632"/>
                </a:lnTo>
                <a:lnTo>
                  <a:pt x="142" y="631"/>
                </a:lnTo>
                <a:lnTo>
                  <a:pt x="141" y="630"/>
                </a:lnTo>
                <a:lnTo>
                  <a:pt x="141" y="630"/>
                </a:lnTo>
                <a:lnTo>
                  <a:pt x="140" y="628"/>
                </a:lnTo>
                <a:lnTo>
                  <a:pt x="140" y="627"/>
                </a:lnTo>
                <a:lnTo>
                  <a:pt x="140" y="627"/>
                </a:lnTo>
                <a:lnTo>
                  <a:pt x="139" y="625"/>
                </a:lnTo>
                <a:lnTo>
                  <a:pt x="139" y="624"/>
                </a:lnTo>
                <a:lnTo>
                  <a:pt x="138" y="623"/>
                </a:lnTo>
                <a:lnTo>
                  <a:pt x="138" y="623"/>
                </a:lnTo>
                <a:lnTo>
                  <a:pt x="138" y="622"/>
                </a:lnTo>
                <a:lnTo>
                  <a:pt x="137" y="621"/>
                </a:lnTo>
                <a:lnTo>
                  <a:pt x="137" y="620"/>
                </a:lnTo>
                <a:lnTo>
                  <a:pt x="136" y="620"/>
                </a:lnTo>
                <a:lnTo>
                  <a:pt x="136" y="619"/>
                </a:lnTo>
                <a:lnTo>
                  <a:pt x="135" y="619"/>
                </a:lnTo>
                <a:lnTo>
                  <a:pt x="135" y="618"/>
                </a:lnTo>
                <a:lnTo>
                  <a:pt x="135" y="617"/>
                </a:lnTo>
                <a:lnTo>
                  <a:pt x="134" y="616"/>
                </a:lnTo>
                <a:lnTo>
                  <a:pt x="134" y="616"/>
                </a:lnTo>
                <a:lnTo>
                  <a:pt x="133" y="615"/>
                </a:lnTo>
                <a:lnTo>
                  <a:pt x="132" y="614"/>
                </a:lnTo>
                <a:lnTo>
                  <a:pt x="131" y="613"/>
                </a:lnTo>
                <a:lnTo>
                  <a:pt x="129" y="613"/>
                </a:lnTo>
                <a:lnTo>
                  <a:pt x="128" y="613"/>
                </a:lnTo>
                <a:lnTo>
                  <a:pt x="127" y="612"/>
                </a:lnTo>
                <a:lnTo>
                  <a:pt x="126" y="612"/>
                </a:lnTo>
                <a:lnTo>
                  <a:pt x="125" y="611"/>
                </a:lnTo>
                <a:lnTo>
                  <a:pt x="124" y="610"/>
                </a:lnTo>
                <a:lnTo>
                  <a:pt x="123" y="610"/>
                </a:lnTo>
                <a:lnTo>
                  <a:pt x="122" y="609"/>
                </a:lnTo>
                <a:lnTo>
                  <a:pt x="121" y="609"/>
                </a:lnTo>
                <a:lnTo>
                  <a:pt x="121" y="609"/>
                </a:lnTo>
                <a:lnTo>
                  <a:pt x="120" y="609"/>
                </a:lnTo>
                <a:lnTo>
                  <a:pt x="119" y="608"/>
                </a:lnTo>
                <a:lnTo>
                  <a:pt x="118" y="608"/>
                </a:lnTo>
                <a:lnTo>
                  <a:pt x="117" y="608"/>
                </a:lnTo>
                <a:lnTo>
                  <a:pt x="117" y="607"/>
                </a:lnTo>
                <a:lnTo>
                  <a:pt x="116" y="607"/>
                </a:lnTo>
                <a:lnTo>
                  <a:pt x="115" y="607"/>
                </a:lnTo>
                <a:lnTo>
                  <a:pt x="114" y="606"/>
                </a:lnTo>
                <a:lnTo>
                  <a:pt x="114" y="606"/>
                </a:lnTo>
                <a:lnTo>
                  <a:pt x="113" y="606"/>
                </a:lnTo>
                <a:lnTo>
                  <a:pt x="112" y="606"/>
                </a:lnTo>
                <a:lnTo>
                  <a:pt x="111" y="606"/>
                </a:lnTo>
                <a:lnTo>
                  <a:pt x="110" y="606"/>
                </a:lnTo>
                <a:lnTo>
                  <a:pt x="110" y="606"/>
                </a:lnTo>
                <a:lnTo>
                  <a:pt x="109" y="605"/>
                </a:lnTo>
                <a:lnTo>
                  <a:pt x="108" y="605"/>
                </a:lnTo>
                <a:lnTo>
                  <a:pt x="107" y="605"/>
                </a:lnTo>
                <a:lnTo>
                  <a:pt x="106" y="605"/>
                </a:lnTo>
                <a:lnTo>
                  <a:pt x="105" y="605"/>
                </a:lnTo>
                <a:lnTo>
                  <a:pt x="104" y="605"/>
                </a:lnTo>
                <a:lnTo>
                  <a:pt x="104" y="604"/>
                </a:lnTo>
                <a:lnTo>
                  <a:pt x="103" y="604"/>
                </a:lnTo>
                <a:lnTo>
                  <a:pt x="103" y="604"/>
                </a:lnTo>
                <a:lnTo>
                  <a:pt x="102" y="604"/>
                </a:lnTo>
                <a:lnTo>
                  <a:pt x="101" y="604"/>
                </a:lnTo>
                <a:lnTo>
                  <a:pt x="100" y="604"/>
                </a:lnTo>
                <a:lnTo>
                  <a:pt x="99" y="604"/>
                </a:lnTo>
                <a:lnTo>
                  <a:pt x="98" y="603"/>
                </a:lnTo>
                <a:lnTo>
                  <a:pt x="97" y="603"/>
                </a:lnTo>
                <a:lnTo>
                  <a:pt x="96" y="603"/>
                </a:lnTo>
                <a:lnTo>
                  <a:pt x="96" y="603"/>
                </a:lnTo>
                <a:lnTo>
                  <a:pt x="95" y="603"/>
                </a:lnTo>
                <a:lnTo>
                  <a:pt x="94" y="603"/>
                </a:lnTo>
                <a:lnTo>
                  <a:pt x="93" y="603"/>
                </a:lnTo>
                <a:lnTo>
                  <a:pt x="92" y="603"/>
                </a:lnTo>
                <a:lnTo>
                  <a:pt x="91" y="603"/>
                </a:lnTo>
                <a:lnTo>
                  <a:pt x="89" y="602"/>
                </a:lnTo>
                <a:lnTo>
                  <a:pt x="89" y="602"/>
                </a:lnTo>
                <a:lnTo>
                  <a:pt x="88" y="602"/>
                </a:lnTo>
                <a:lnTo>
                  <a:pt x="87" y="602"/>
                </a:lnTo>
                <a:lnTo>
                  <a:pt x="86" y="602"/>
                </a:lnTo>
                <a:lnTo>
                  <a:pt x="85" y="601"/>
                </a:lnTo>
                <a:lnTo>
                  <a:pt x="83" y="601"/>
                </a:lnTo>
                <a:lnTo>
                  <a:pt x="82" y="601"/>
                </a:lnTo>
                <a:lnTo>
                  <a:pt x="82" y="601"/>
                </a:lnTo>
                <a:lnTo>
                  <a:pt x="81" y="600"/>
                </a:lnTo>
                <a:lnTo>
                  <a:pt x="80" y="600"/>
                </a:lnTo>
                <a:lnTo>
                  <a:pt x="79" y="600"/>
                </a:lnTo>
                <a:lnTo>
                  <a:pt x="79" y="599"/>
                </a:lnTo>
                <a:lnTo>
                  <a:pt x="77" y="599"/>
                </a:lnTo>
                <a:lnTo>
                  <a:pt x="75" y="599"/>
                </a:lnTo>
                <a:lnTo>
                  <a:pt x="75" y="599"/>
                </a:lnTo>
                <a:lnTo>
                  <a:pt x="73" y="599"/>
                </a:lnTo>
                <a:lnTo>
                  <a:pt x="72" y="599"/>
                </a:lnTo>
                <a:lnTo>
                  <a:pt x="72" y="599"/>
                </a:lnTo>
                <a:lnTo>
                  <a:pt x="71" y="599"/>
                </a:lnTo>
                <a:lnTo>
                  <a:pt x="70" y="599"/>
                </a:lnTo>
                <a:lnTo>
                  <a:pt x="68" y="599"/>
                </a:lnTo>
                <a:lnTo>
                  <a:pt x="68" y="599"/>
                </a:lnTo>
                <a:lnTo>
                  <a:pt x="67" y="599"/>
                </a:lnTo>
                <a:lnTo>
                  <a:pt x="65" y="599"/>
                </a:lnTo>
                <a:lnTo>
                  <a:pt x="65" y="599"/>
                </a:lnTo>
                <a:lnTo>
                  <a:pt x="62" y="599"/>
                </a:lnTo>
                <a:lnTo>
                  <a:pt x="61" y="599"/>
                </a:lnTo>
                <a:lnTo>
                  <a:pt x="59" y="599"/>
                </a:lnTo>
                <a:lnTo>
                  <a:pt x="58" y="599"/>
                </a:lnTo>
                <a:lnTo>
                  <a:pt x="58" y="599"/>
                </a:lnTo>
                <a:lnTo>
                  <a:pt x="57" y="599"/>
                </a:lnTo>
                <a:lnTo>
                  <a:pt x="56" y="599"/>
                </a:lnTo>
                <a:lnTo>
                  <a:pt x="54" y="599"/>
                </a:lnTo>
                <a:lnTo>
                  <a:pt x="53" y="599"/>
                </a:lnTo>
                <a:lnTo>
                  <a:pt x="51" y="599"/>
                </a:lnTo>
                <a:lnTo>
                  <a:pt x="50" y="600"/>
                </a:lnTo>
                <a:lnTo>
                  <a:pt x="49" y="600"/>
                </a:lnTo>
                <a:lnTo>
                  <a:pt x="47" y="600"/>
                </a:lnTo>
                <a:lnTo>
                  <a:pt x="47" y="600"/>
                </a:lnTo>
                <a:lnTo>
                  <a:pt x="46" y="600"/>
                </a:lnTo>
                <a:lnTo>
                  <a:pt x="45" y="601"/>
                </a:lnTo>
                <a:lnTo>
                  <a:pt x="44" y="601"/>
                </a:lnTo>
                <a:lnTo>
                  <a:pt x="43" y="601"/>
                </a:lnTo>
                <a:lnTo>
                  <a:pt x="42" y="601"/>
                </a:lnTo>
                <a:lnTo>
                  <a:pt x="41" y="601"/>
                </a:lnTo>
                <a:lnTo>
                  <a:pt x="40" y="601"/>
                </a:lnTo>
                <a:lnTo>
                  <a:pt x="40" y="601"/>
                </a:lnTo>
                <a:lnTo>
                  <a:pt x="39" y="601"/>
                </a:lnTo>
                <a:lnTo>
                  <a:pt x="38" y="601"/>
                </a:lnTo>
                <a:lnTo>
                  <a:pt x="37" y="601"/>
                </a:lnTo>
                <a:lnTo>
                  <a:pt x="36" y="601"/>
                </a:lnTo>
                <a:lnTo>
                  <a:pt x="36" y="601"/>
                </a:lnTo>
                <a:lnTo>
                  <a:pt x="35" y="601"/>
                </a:lnTo>
                <a:lnTo>
                  <a:pt x="34" y="601"/>
                </a:lnTo>
                <a:lnTo>
                  <a:pt x="34" y="602"/>
                </a:lnTo>
                <a:lnTo>
                  <a:pt x="33" y="602"/>
                </a:lnTo>
                <a:lnTo>
                  <a:pt x="33" y="602"/>
                </a:lnTo>
                <a:lnTo>
                  <a:pt x="32" y="602"/>
                </a:lnTo>
                <a:lnTo>
                  <a:pt x="31" y="602"/>
                </a:lnTo>
                <a:lnTo>
                  <a:pt x="30" y="602"/>
                </a:lnTo>
                <a:lnTo>
                  <a:pt x="29" y="603"/>
                </a:lnTo>
                <a:lnTo>
                  <a:pt x="27" y="603"/>
                </a:lnTo>
                <a:lnTo>
                  <a:pt x="26" y="603"/>
                </a:lnTo>
                <a:lnTo>
                  <a:pt x="26" y="604"/>
                </a:lnTo>
                <a:lnTo>
                  <a:pt x="25" y="604"/>
                </a:lnTo>
                <a:lnTo>
                  <a:pt x="24" y="604"/>
                </a:lnTo>
                <a:lnTo>
                  <a:pt x="23" y="605"/>
                </a:lnTo>
                <a:lnTo>
                  <a:pt x="22" y="605"/>
                </a:lnTo>
                <a:lnTo>
                  <a:pt x="22" y="606"/>
                </a:lnTo>
                <a:lnTo>
                  <a:pt x="21" y="606"/>
                </a:lnTo>
                <a:lnTo>
                  <a:pt x="20" y="606"/>
                </a:lnTo>
                <a:lnTo>
                  <a:pt x="19" y="607"/>
                </a:lnTo>
                <a:lnTo>
                  <a:pt x="19" y="608"/>
                </a:lnTo>
                <a:lnTo>
                  <a:pt x="18" y="608"/>
                </a:lnTo>
                <a:lnTo>
                  <a:pt x="18" y="609"/>
                </a:lnTo>
                <a:lnTo>
                  <a:pt x="17" y="609"/>
                </a:lnTo>
                <a:lnTo>
                  <a:pt x="16" y="610"/>
                </a:lnTo>
                <a:lnTo>
                  <a:pt x="15" y="611"/>
                </a:lnTo>
                <a:lnTo>
                  <a:pt x="15" y="611"/>
                </a:lnTo>
                <a:lnTo>
                  <a:pt x="14" y="612"/>
                </a:lnTo>
                <a:lnTo>
                  <a:pt x="13" y="613"/>
                </a:lnTo>
                <a:lnTo>
                  <a:pt x="12" y="613"/>
                </a:lnTo>
                <a:lnTo>
                  <a:pt x="12" y="614"/>
                </a:lnTo>
                <a:lnTo>
                  <a:pt x="11" y="614"/>
                </a:lnTo>
                <a:lnTo>
                  <a:pt x="10" y="615"/>
                </a:lnTo>
                <a:lnTo>
                  <a:pt x="9" y="615"/>
                </a:lnTo>
                <a:lnTo>
                  <a:pt x="8" y="616"/>
                </a:lnTo>
                <a:lnTo>
                  <a:pt x="8" y="616"/>
                </a:lnTo>
                <a:lnTo>
                  <a:pt x="7" y="616"/>
                </a:lnTo>
                <a:lnTo>
                  <a:pt x="6" y="616"/>
                </a:lnTo>
                <a:lnTo>
                  <a:pt x="5" y="616"/>
                </a:lnTo>
                <a:lnTo>
                  <a:pt x="5" y="616"/>
                </a:lnTo>
                <a:lnTo>
                  <a:pt x="4" y="616"/>
                </a:lnTo>
                <a:lnTo>
                  <a:pt x="3" y="616"/>
                </a:lnTo>
                <a:lnTo>
                  <a:pt x="3" y="616"/>
                </a:lnTo>
                <a:lnTo>
                  <a:pt x="2" y="616"/>
                </a:lnTo>
                <a:lnTo>
                  <a:pt x="2" y="615"/>
                </a:lnTo>
                <a:lnTo>
                  <a:pt x="1" y="614"/>
                </a:lnTo>
                <a:lnTo>
                  <a:pt x="1" y="613"/>
                </a:lnTo>
                <a:lnTo>
                  <a:pt x="1" y="612"/>
                </a:lnTo>
                <a:lnTo>
                  <a:pt x="0" y="611"/>
                </a:lnTo>
                <a:lnTo>
                  <a:pt x="1" y="610"/>
                </a:lnTo>
                <a:lnTo>
                  <a:pt x="1" y="609"/>
                </a:lnTo>
                <a:lnTo>
                  <a:pt x="1" y="609"/>
                </a:lnTo>
                <a:lnTo>
                  <a:pt x="1" y="608"/>
                </a:lnTo>
                <a:lnTo>
                  <a:pt x="1" y="607"/>
                </a:lnTo>
                <a:lnTo>
                  <a:pt x="2" y="606"/>
                </a:lnTo>
                <a:lnTo>
                  <a:pt x="2" y="606"/>
                </a:lnTo>
                <a:lnTo>
                  <a:pt x="3" y="605"/>
                </a:lnTo>
                <a:lnTo>
                  <a:pt x="3" y="604"/>
                </a:lnTo>
                <a:lnTo>
                  <a:pt x="4" y="603"/>
                </a:lnTo>
                <a:lnTo>
                  <a:pt x="4" y="603"/>
                </a:lnTo>
                <a:lnTo>
                  <a:pt x="4" y="602"/>
                </a:lnTo>
                <a:lnTo>
                  <a:pt x="5" y="601"/>
                </a:lnTo>
                <a:lnTo>
                  <a:pt x="5" y="600"/>
                </a:lnTo>
                <a:lnTo>
                  <a:pt x="5" y="599"/>
                </a:lnTo>
                <a:lnTo>
                  <a:pt x="5" y="599"/>
                </a:lnTo>
                <a:lnTo>
                  <a:pt x="5" y="598"/>
                </a:lnTo>
                <a:lnTo>
                  <a:pt x="5" y="597"/>
                </a:lnTo>
                <a:lnTo>
                  <a:pt x="5" y="596"/>
                </a:lnTo>
                <a:lnTo>
                  <a:pt x="5" y="595"/>
                </a:lnTo>
                <a:lnTo>
                  <a:pt x="5" y="594"/>
                </a:lnTo>
                <a:lnTo>
                  <a:pt x="5" y="593"/>
                </a:lnTo>
                <a:lnTo>
                  <a:pt x="5" y="592"/>
                </a:lnTo>
                <a:lnTo>
                  <a:pt x="5" y="592"/>
                </a:lnTo>
                <a:lnTo>
                  <a:pt x="4" y="591"/>
                </a:lnTo>
                <a:lnTo>
                  <a:pt x="4" y="589"/>
                </a:lnTo>
                <a:lnTo>
                  <a:pt x="3" y="589"/>
                </a:lnTo>
                <a:lnTo>
                  <a:pt x="3" y="589"/>
                </a:lnTo>
                <a:lnTo>
                  <a:pt x="3" y="588"/>
                </a:lnTo>
                <a:lnTo>
                  <a:pt x="3" y="587"/>
                </a:lnTo>
                <a:lnTo>
                  <a:pt x="2" y="587"/>
                </a:lnTo>
                <a:lnTo>
                  <a:pt x="2" y="586"/>
                </a:lnTo>
                <a:lnTo>
                  <a:pt x="2" y="585"/>
                </a:lnTo>
                <a:lnTo>
                  <a:pt x="2" y="585"/>
                </a:lnTo>
                <a:lnTo>
                  <a:pt x="2" y="584"/>
                </a:lnTo>
                <a:lnTo>
                  <a:pt x="2" y="582"/>
                </a:lnTo>
                <a:lnTo>
                  <a:pt x="3" y="580"/>
                </a:lnTo>
                <a:lnTo>
                  <a:pt x="3" y="579"/>
                </a:lnTo>
                <a:lnTo>
                  <a:pt x="3" y="578"/>
                </a:lnTo>
                <a:lnTo>
                  <a:pt x="4" y="578"/>
                </a:lnTo>
                <a:lnTo>
                  <a:pt x="4" y="577"/>
                </a:lnTo>
                <a:lnTo>
                  <a:pt x="4" y="576"/>
                </a:lnTo>
                <a:lnTo>
                  <a:pt x="4" y="575"/>
                </a:lnTo>
                <a:lnTo>
                  <a:pt x="4" y="575"/>
                </a:lnTo>
                <a:lnTo>
                  <a:pt x="4" y="574"/>
                </a:lnTo>
                <a:lnTo>
                  <a:pt x="4" y="573"/>
                </a:lnTo>
                <a:lnTo>
                  <a:pt x="5" y="572"/>
                </a:lnTo>
                <a:lnTo>
                  <a:pt x="5" y="571"/>
                </a:lnTo>
                <a:lnTo>
                  <a:pt x="5" y="569"/>
                </a:lnTo>
                <a:lnTo>
                  <a:pt x="5" y="568"/>
                </a:lnTo>
                <a:lnTo>
                  <a:pt x="5" y="568"/>
                </a:lnTo>
                <a:lnTo>
                  <a:pt x="5" y="567"/>
                </a:lnTo>
                <a:lnTo>
                  <a:pt x="6" y="566"/>
                </a:lnTo>
                <a:lnTo>
                  <a:pt x="6" y="565"/>
                </a:lnTo>
                <a:lnTo>
                  <a:pt x="7" y="565"/>
                </a:lnTo>
                <a:lnTo>
                  <a:pt x="7" y="564"/>
                </a:lnTo>
                <a:lnTo>
                  <a:pt x="7" y="563"/>
                </a:lnTo>
                <a:lnTo>
                  <a:pt x="8" y="561"/>
                </a:lnTo>
                <a:lnTo>
                  <a:pt x="8" y="561"/>
                </a:lnTo>
                <a:lnTo>
                  <a:pt x="9" y="560"/>
                </a:lnTo>
                <a:lnTo>
                  <a:pt x="11" y="559"/>
                </a:lnTo>
                <a:lnTo>
                  <a:pt x="11" y="558"/>
                </a:lnTo>
                <a:lnTo>
                  <a:pt x="12" y="558"/>
                </a:lnTo>
                <a:lnTo>
                  <a:pt x="12" y="558"/>
                </a:lnTo>
                <a:lnTo>
                  <a:pt x="12" y="558"/>
                </a:lnTo>
                <a:lnTo>
                  <a:pt x="13" y="558"/>
                </a:lnTo>
                <a:lnTo>
                  <a:pt x="14" y="558"/>
                </a:lnTo>
                <a:lnTo>
                  <a:pt x="15" y="558"/>
                </a:lnTo>
                <a:lnTo>
                  <a:pt x="15" y="558"/>
                </a:lnTo>
                <a:lnTo>
                  <a:pt x="17" y="557"/>
                </a:lnTo>
                <a:lnTo>
                  <a:pt x="18" y="557"/>
                </a:lnTo>
                <a:lnTo>
                  <a:pt x="19" y="557"/>
                </a:lnTo>
                <a:lnTo>
                  <a:pt x="19" y="557"/>
                </a:lnTo>
                <a:lnTo>
                  <a:pt x="20" y="556"/>
                </a:lnTo>
                <a:lnTo>
                  <a:pt x="21" y="556"/>
                </a:lnTo>
                <a:lnTo>
                  <a:pt x="22" y="555"/>
                </a:lnTo>
                <a:lnTo>
                  <a:pt x="22" y="555"/>
                </a:lnTo>
                <a:lnTo>
                  <a:pt x="22" y="554"/>
                </a:lnTo>
                <a:lnTo>
                  <a:pt x="23" y="554"/>
                </a:lnTo>
                <a:lnTo>
                  <a:pt x="24" y="554"/>
                </a:lnTo>
                <a:lnTo>
                  <a:pt x="24" y="554"/>
                </a:lnTo>
                <a:lnTo>
                  <a:pt x="25" y="554"/>
                </a:lnTo>
                <a:lnTo>
                  <a:pt x="26" y="553"/>
                </a:lnTo>
                <a:lnTo>
                  <a:pt x="26" y="553"/>
                </a:lnTo>
                <a:lnTo>
                  <a:pt x="26" y="552"/>
                </a:lnTo>
                <a:lnTo>
                  <a:pt x="27" y="552"/>
                </a:lnTo>
                <a:lnTo>
                  <a:pt x="28" y="551"/>
                </a:lnTo>
                <a:lnTo>
                  <a:pt x="29" y="551"/>
                </a:lnTo>
                <a:lnTo>
                  <a:pt x="29" y="550"/>
                </a:lnTo>
                <a:lnTo>
                  <a:pt x="31" y="550"/>
                </a:lnTo>
                <a:lnTo>
                  <a:pt x="31" y="549"/>
                </a:lnTo>
                <a:lnTo>
                  <a:pt x="32" y="549"/>
                </a:lnTo>
                <a:lnTo>
                  <a:pt x="33" y="549"/>
                </a:lnTo>
                <a:lnTo>
                  <a:pt x="33" y="548"/>
                </a:lnTo>
                <a:lnTo>
                  <a:pt x="34" y="547"/>
                </a:lnTo>
                <a:lnTo>
                  <a:pt x="35" y="547"/>
                </a:lnTo>
                <a:lnTo>
                  <a:pt x="36" y="547"/>
                </a:lnTo>
                <a:lnTo>
                  <a:pt x="36" y="546"/>
                </a:lnTo>
                <a:lnTo>
                  <a:pt x="37" y="546"/>
                </a:lnTo>
                <a:lnTo>
                  <a:pt x="37" y="545"/>
                </a:lnTo>
                <a:lnTo>
                  <a:pt x="38" y="544"/>
                </a:lnTo>
                <a:lnTo>
                  <a:pt x="39" y="544"/>
                </a:lnTo>
                <a:lnTo>
                  <a:pt x="40" y="542"/>
                </a:lnTo>
                <a:lnTo>
                  <a:pt x="41" y="542"/>
                </a:lnTo>
                <a:lnTo>
                  <a:pt x="41" y="541"/>
                </a:lnTo>
                <a:lnTo>
                  <a:pt x="43" y="540"/>
                </a:lnTo>
                <a:lnTo>
                  <a:pt x="43" y="538"/>
                </a:lnTo>
                <a:lnTo>
                  <a:pt x="44" y="537"/>
                </a:lnTo>
                <a:lnTo>
                  <a:pt x="45" y="537"/>
                </a:lnTo>
                <a:lnTo>
                  <a:pt x="46" y="537"/>
                </a:lnTo>
                <a:lnTo>
                  <a:pt x="47" y="537"/>
                </a:lnTo>
                <a:lnTo>
                  <a:pt x="47" y="537"/>
                </a:lnTo>
                <a:lnTo>
                  <a:pt x="48" y="537"/>
                </a:lnTo>
                <a:lnTo>
                  <a:pt x="50" y="537"/>
                </a:lnTo>
                <a:lnTo>
                  <a:pt x="51" y="537"/>
                </a:lnTo>
                <a:lnTo>
                  <a:pt x="51" y="537"/>
                </a:lnTo>
                <a:lnTo>
                  <a:pt x="52" y="537"/>
                </a:lnTo>
                <a:lnTo>
                  <a:pt x="54" y="537"/>
                </a:lnTo>
                <a:lnTo>
                  <a:pt x="54" y="537"/>
                </a:lnTo>
                <a:lnTo>
                  <a:pt x="55" y="537"/>
                </a:lnTo>
                <a:lnTo>
                  <a:pt x="57" y="537"/>
                </a:lnTo>
                <a:lnTo>
                  <a:pt x="58" y="536"/>
                </a:lnTo>
                <a:lnTo>
                  <a:pt x="59" y="535"/>
                </a:lnTo>
                <a:lnTo>
                  <a:pt x="61" y="534"/>
                </a:lnTo>
                <a:lnTo>
                  <a:pt x="61" y="534"/>
                </a:lnTo>
                <a:lnTo>
                  <a:pt x="62" y="534"/>
                </a:lnTo>
                <a:lnTo>
                  <a:pt x="63" y="534"/>
                </a:lnTo>
                <a:lnTo>
                  <a:pt x="64" y="534"/>
                </a:lnTo>
                <a:lnTo>
                  <a:pt x="65" y="534"/>
                </a:lnTo>
                <a:lnTo>
                  <a:pt x="65" y="534"/>
                </a:lnTo>
                <a:lnTo>
                  <a:pt x="66" y="534"/>
                </a:lnTo>
                <a:lnTo>
                  <a:pt x="67" y="534"/>
                </a:lnTo>
                <a:lnTo>
                  <a:pt x="68" y="534"/>
                </a:lnTo>
                <a:lnTo>
                  <a:pt x="68" y="534"/>
                </a:lnTo>
                <a:lnTo>
                  <a:pt x="69" y="534"/>
                </a:lnTo>
                <a:lnTo>
                  <a:pt x="70" y="534"/>
                </a:lnTo>
                <a:lnTo>
                  <a:pt x="71" y="534"/>
                </a:lnTo>
                <a:lnTo>
                  <a:pt x="72" y="534"/>
                </a:lnTo>
                <a:lnTo>
                  <a:pt x="72" y="533"/>
                </a:lnTo>
                <a:lnTo>
                  <a:pt x="72" y="533"/>
                </a:lnTo>
                <a:lnTo>
                  <a:pt x="72" y="532"/>
                </a:lnTo>
                <a:lnTo>
                  <a:pt x="72" y="531"/>
                </a:lnTo>
                <a:lnTo>
                  <a:pt x="73" y="530"/>
                </a:lnTo>
                <a:lnTo>
                  <a:pt x="73" y="530"/>
                </a:lnTo>
                <a:lnTo>
                  <a:pt x="74" y="530"/>
                </a:lnTo>
                <a:lnTo>
                  <a:pt x="75" y="528"/>
                </a:lnTo>
                <a:lnTo>
                  <a:pt x="75" y="527"/>
                </a:lnTo>
                <a:lnTo>
                  <a:pt x="76" y="527"/>
                </a:lnTo>
                <a:lnTo>
                  <a:pt x="77" y="527"/>
                </a:lnTo>
                <a:lnTo>
                  <a:pt x="78" y="527"/>
                </a:lnTo>
                <a:lnTo>
                  <a:pt x="79" y="527"/>
                </a:lnTo>
                <a:lnTo>
                  <a:pt x="79" y="527"/>
                </a:lnTo>
                <a:lnTo>
                  <a:pt x="80" y="527"/>
                </a:lnTo>
                <a:lnTo>
                  <a:pt x="81" y="527"/>
                </a:lnTo>
                <a:lnTo>
                  <a:pt x="82" y="528"/>
                </a:lnTo>
                <a:lnTo>
                  <a:pt x="83" y="528"/>
                </a:lnTo>
                <a:lnTo>
                  <a:pt x="84" y="529"/>
                </a:lnTo>
                <a:lnTo>
                  <a:pt x="85" y="529"/>
                </a:lnTo>
                <a:lnTo>
                  <a:pt x="86" y="529"/>
                </a:lnTo>
                <a:lnTo>
                  <a:pt x="86" y="529"/>
                </a:lnTo>
                <a:lnTo>
                  <a:pt x="87" y="529"/>
                </a:lnTo>
                <a:lnTo>
                  <a:pt x="88" y="529"/>
                </a:lnTo>
                <a:lnTo>
                  <a:pt x="89" y="529"/>
                </a:lnTo>
                <a:lnTo>
                  <a:pt x="90" y="528"/>
                </a:lnTo>
                <a:lnTo>
                  <a:pt x="92" y="527"/>
                </a:lnTo>
                <a:lnTo>
                  <a:pt x="93" y="527"/>
                </a:lnTo>
                <a:lnTo>
                  <a:pt x="93" y="526"/>
                </a:lnTo>
                <a:lnTo>
                  <a:pt x="94" y="526"/>
                </a:lnTo>
                <a:lnTo>
                  <a:pt x="96" y="525"/>
                </a:lnTo>
                <a:lnTo>
                  <a:pt x="96" y="524"/>
                </a:lnTo>
                <a:lnTo>
                  <a:pt x="97" y="523"/>
                </a:lnTo>
                <a:lnTo>
                  <a:pt x="97" y="523"/>
                </a:lnTo>
                <a:lnTo>
                  <a:pt x="98" y="523"/>
                </a:lnTo>
                <a:lnTo>
                  <a:pt x="99" y="522"/>
                </a:lnTo>
                <a:lnTo>
                  <a:pt x="100" y="522"/>
                </a:lnTo>
                <a:lnTo>
                  <a:pt x="100" y="521"/>
                </a:lnTo>
                <a:lnTo>
                  <a:pt x="101" y="520"/>
                </a:lnTo>
                <a:lnTo>
                  <a:pt x="102" y="520"/>
                </a:lnTo>
                <a:lnTo>
                  <a:pt x="103" y="520"/>
                </a:lnTo>
                <a:lnTo>
                  <a:pt x="103" y="520"/>
                </a:lnTo>
                <a:lnTo>
                  <a:pt x="104" y="520"/>
                </a:lnTo>
                <a:lnTo>
                  <a:pt x="105" y="520"/>
                </a:lnTo>
                <a:lnTo>
                  <a:pt x="107" y="520"/>
                </a:lnTo>
                <a:lnTo>
                  <a:pt x="107" y="520"/>
                </a:lnTo>
                <a:lnTo>
                  <a:pt x="108" y="519"/>
                </a:lnTo>
                <a:lnTo>
                  <a:pt x="109" y="519"/>
                </a:lnTo>
                <a:lnTo>
                  <a:pt x="110" y="519"/>
                </a:lnTo>
                <a:lnTo>
                  <a:pt x="110" y="518"/>
                </a:lnTo>
                <a:lnTo>
                  <a:pt x="110" y="518"/>
                </a:lnTo>
                <a:lnTo>
                  <a:pt x="111" y="517"/>
                </a:lnTo>
                <a:lnTo>
                  <a:pt x="112" y="516"/>
                </a:lnTo>
                <a:lnTo>
                  <a:pt x="113" y="516"/>
                </a:lnTo>
                <a:lnTo>
                  <a:pt x="113" y="516"/>
                </a:lnTo>
                <a:lnTo>
                  <a:pt x="114" y="516"/>
                </a:lnTo>
                <a:lnTo>
                  <a:pt x="114" y="515"/>
                </a:lnTo>
                <a:lnTo>
                  <a:pt x="114" y="514"/>
                </a:lnTo>
                <a:lnTo>
                  <a:pt x="114" y="514"/>
                </a:lnTo>
                <a:lnTo>
                  <a:pt x="114" y="513"/>
                </a:lnTo>
                <a:lnTo>
                  <a:pt x="114" y="513"/>
                </a:lnTo>
                <a:lnTo>
                  <a:pt x="114" y="512"/>
                </a:lnTo>
                <a:lnTo>
                  <a:pt x="114" y="511"/>
                </a:lnTo>
                <a:lnTo>
                  <a:pt x="114" y="510"/>
                </a:lnTo>
                <a:lnTo>
                  <a:pt x="114" y="510"/>
                </a:lnTo>
                <a:lnTo>
                  <a:pt x="114" y="509"/>
                </a:lnTo>
                <a:lnTo>
                  <a:pt x="114" y="508"/>
                </a:lnTo>
                <a:lnTo>
                  <a:pt x="114" y="507"/>
                </a:lnTo>
                <a:lnTo>
                  <a:pt x="114" y="506"/>
                </a:lnTo>
                <a:lnTo>
                  <a:pt x="114" y="506"/>
                </a:lnTo>
                <a:lnTo>
                  <a:pt x="114" y="505"/>
                </a:lnTo>
                <a:lnTo>
                  <a:pt x="113" y="503"/>
                </a:lnTo>
                <a:lnTo>
                  <a:pt x="113" y="503"/>
                </a:lnTo>
                <a:lnTo>
                  <a:pt x="113" y="502"/>
                </a:lnTo>
                <a:lnTo>
                  <a:pt x="114" y="501"/>
                </a:lnTo>
                <a:lnTo>
                  <a:pt x="114" y="500"/>
                </a:lnTo>
                <a:lnTo>
                  <a:pt x="114" y="499"/>
                </a:lnTo>
                <a:lnTo>
                  <a:pt x="115" y="499"/>
                </a:lnTo>
                <a:lnTo>
                  <a:pt x="116" y="499"/>
                </a:lnTo>
                <a:lnTo>
                  <a:pt x="117" y="499"/>
                </a:lnTo>
                <a:lnTo>
                  <a:pt x="117" y="499"/>
                </a:lnTo>
                <a:lnTo>
                  <a:pt x="118" y="499"/>
                </a:lnTo>
                <a:lnTo>
                  <a:pt x="119" y="499"/>
                </a:lnTo>
                <a:lnTo>
                  <a:pt x="121" y="500"/>
                </a:lnTo>
                <a:lnTo>
                  <a:pt x="123" y="500"/>
                </a:lnTo>
                <a:lnTo>
                  <a:pt x="124" y="500"/>
                </a:lnTo>
                <a:lnTo>
                  <a:pt x="125" y="500"/>
                </a:lnTo>
                <a:lnTo>
                  <a:pt x="126" y="500"/>
                </a:lnTo>
                <a:lnTo>
                  <a:pt x="128" y="499"/>
                </a:lnTo>
                <a:lnTo>
                  <a:pt x="129" y="499"/>
                </a:lnTo>
                <a:lnTo>
                  <a:pt x="131" y="499"/>
                </a:lnTo>
                <a:lnTo>
                  <a:pt x="131" y="499"/>
                </a:lnTo>
                <a:lnTo>
                  <a:pt x="132" y="498"/>
                </a:lnTo>
                <a:lnTo>
                  <a:pt x="133" y="497"/>
                </a:lnTo>
                <a:lnTo>
                  <a:pt x="134" y="497"/>
                </a:lnTo>
                <a:lnTo>
                  <a:pt x="135" y="496"/>
                </a:lnTo>
                <a:lnTo>
                  <a:pt x="135" y="496"/>
                </a:lnTo>
                <a:lnTo>
                  <a:pt x="137" y="496"/>
                </a:lnTo>
                <a:lnTo>
                  <a:pt x="137" y="495"/>
                </a:lnTo>
                <a:lnTo>
                  <a:pt x="138" y="495"/>
                </a:lnTo>
                <a:lnTo>
                  <a:pt x="138" y="495"/>
                </a:lnTo>
                <a:lnTo>
                  <a:pt x="139" y="494"/>
                </a:lnTo>
                <a:lnTo>
                  <a:pt x="140" y="494"/>
                </a:lnTo>
                <a:lnTo>
                  <a:pt x="141" y="494"/>
                </a:lnTo>
                <a:lnTo>
                  <a:pt x="142" y="493"/>
                </a:lnTo>
                <a:lnTo>
                  <a:pt x="143" y="493"/>
                </a:lnTo>
                <a:lnTo>
                  <a:pt x="144" y="493"/>
                </a:lnTo>
                <a:lnTo>
                  <a:pt x="144" y="492"/>
                </a:lnTo>
                <a:lnTo>
                  <a:pt x="145" y="492"/>
                </a:lnTo>
                <a:lnTo>
                  <a:pt x="145" y="492"/>
                </a:lnTo>
                <a:lnTo>
                  <a:pt x="146" y="492"/>
                </a:lnTo>
                <a:lnTo>
                  <a:pt x="148" y="492"/>
                </a:lnTo>
                <a:lnTo>
                  <a:pt x="149" y="491"/>
                </a:lnTo>
                <a:lnTo>
                  <a:pt x="149" y="491"/>
                </a:lnTo>
                <a:lnTo>
                  <a:pt x="150" y="491"/>
                </a:lnTo>
                <a:lnTo>
                  <a:pt x="151" y="490"/>
                </a:lnTo>
                <a:lnTo>
                  <a:pt x="152" y="490"/>
                </a:lnTo>
                <a:lnTo>
                  <a:pt x="152" y="489"/>
                </a:lnTo>
                <a:lnTo>
                  <a:pt x="153" y="489"/>
                </a:lnTo>
                <a:lnTo>
                  <a:pt x="153" y="488"/>
                </a:lnTo>
                <a:lnTo>
                  <a:pt x="154" y="488"/>
                </a:lnTo>
                <a:lnTo>
                  <a:pt x="154" y="487"/>
                </a:lnTo>
                <a:lnTo>
                  <a:pt x="155" y="486"/>
                </a:lnTo>
                <a:lnTo>
                  <a:pt x="155" y="485"/>
                </a:lnTo>
                <a:lnTo>
                  <a:pt x="155" y="484"/>
                </a:lnTo>
                <a:lnTo>
                  <a:pt x="155" y="483"/>
                </a:lnTo>
                <a:lnTo>
                  <a:pt x="154" y="483"/>
                </a:lnTo>
                <a:lnTo>
                  <a:pt x="154" y="482"/>
                </a:lnTo>
                <a:lnTo>
                  <a:pt x="154" y="482"/>
                </a:lnTo>
                <a:lnTo>
                  <a:pt x="153" y="482"/>
                </a:lnTo>
                <a:lnTo>
                  <a:pt x="153" y="481"/>
                </a:lnTo>
                <a:lnTo>
                  <a:pt x="153" y="480"/>
                </a:lnTo>
                <a:lnTo>
                  <a:pt x="152" y="479"/>
                </a:lnTo>
                <a:lnTo>
                  <a:pt x="152" y="479"/>
                </a:lnTo>
                <a:lnTo>
                  <a:pt x="152" y="478"/>
                </a:lnTo>
                <a:lnTo>
                  <a:pt x="152" y="477"/>
                </a:lnTo>
                <a:lnTo>
                  <a:pt x="152" y="476"/>
                </a:lnTo>
                <a:lnTo>
                  <a:pt x="152" y="475"/>
                </a:lnTo>
                <a:lnTo>
                  <a:pt x="152" y="474"/>
                </a:lnTo>
                <a:lnTo>
                  <a:pt x="152" y="473"/>
                </a:lnTo>
                <a:lnTo>
                  <a:pt x="152" y="472"/>
                </a:lnTo>
                <a:lnTo>
                  <a:pt x="152" y="472"/>
                </a:lnTo>
                <a:lnTo>
                  <a:pt x="152" y="471"/>
                </a:lnTo>
                <a:lnTo>
                  <a:pt x="153" y="470"/>
                </a:lnTo>
                <a:lnTo>
                  <a:pt x="153" y="469"/>
                </a:lnTo>
                <a:lnTo>
                  <a:pt x="154" y="468"/>
                </a:lnTo>
                <a:lnTo>
                  <a:pt x="155" y="467"/>
                </a:lnTo>
                <a:lnTo>
                  <a:pt x="155" y="466"/>
                </a:lnTo>
                <a:lnTo>
                  <a:pt x="155" y="465"/>
                </a:lnTo>
                <a:lnTo>
                  <a:pt x="155" y="465"/>
                </a:lnTo>
                <a:lnTo>
                  <a:pt x="155" y="464"/>
                </a:lnTo>
                <a:lnTo>
                  <a:pt x="155" y="463"/>
                </a:lnTo>
                <a:lnTo>
                  <a:pt x="155" y="462"/>
                </a:lnTo>
                <a:lnTo>
                  <a:pt x="155" y="461"/>
                </a:lnTo>
                <a:lnTo>
                  <a:pt x="155" y="461"/>
                </a:lnTo>
                <a:lnTo>
                  <a:pt x="155" y="459"/>
                </a:lnTo>
                <a:lnTo>
                  <a:pt x="155" y="458"/>
                </a:lnTo>
                <a:lnTo>
                  <a:pt x="155" y="458"/>
                </a:lnTo>
                <a:lnTo>
                  <a:pt x="154" y="457"/>
                </a:lnTo>
                <a:lnTo>
                  <a:pt x="154" y="456"/>
                </a:lnTo>
                <a:lnTo>
                  <a:pt x="154" y="455"/>
                </a:lnTo>
                <a:lnTo>
                  <a:pt x="154" y="454"/>
                </a:lnTo>
                <a:lnTo>
                  <a:pt x="154" y="454"/>
                </a:lnTo>
                <a:lnTo>
                  <a:pt x="154" y="453"/>
                </a:lnTo>
                <a:lnTo>
                  <a:pt x="154" y="452"/>
                </a:lnTo>
                <a:lnTo>
                  <a:pt x="153" y="451"/>
                </a:lnTo>
                <a:lnTo>
                  <a:pt x="153" y="449"/>
                </a:lnTo>
                <a:lnTo>
                  <a:pt x="154" y="448"/>
                </a:lnTo>
                <a:lnTo>
                  <a:pt x="154" y="446"/>
                </a:lnTo>
                <a:lnTo>
                  <a:pt x="155" y="444"/>
                </a:lnTo>
                <a:lnTo>
                  <a:pt x="155" y="444"/>
                </a:lnTo>
                <a:lnTo>
                  <a:pt x="156" y="443"/>
                </a:lnTo>
                <a:lnTo>
                  <a:pt x="156" y="442"/>
                </a:lnTo>
                <a:lnTo>
                  <a:pt x="157" y="442"/>
                </a:lnTo>
                <a:lnTo>
                  <a:pt x="158" y="441"/>
                </a:lnTo>
                <a:lnTo>
                  <a:pt x="159" y="441"/>
                </a:lnTo>
                <a:lnTo>
                  <a:pt x="160" y="441"/>
                </a:lnTo>
                <a:lnTo>
                  <a:pt x="160" y="440"/>
                </a:lnTo>
                <a:lnTo>
                  <a:pt x="162" y="439"/>
                </a:lnTo>
                <a:lnTo>
                  <a:pt x="163" y="438"/>
                </a:lnTo>
                <a:lnTo>
                  <a:pt x="163" y="437"/>
                </a:lnTo>
                <a:lnTo>
                  <a:pt x="164" y="436"/>
                </a:lnTo>
                <a:lnTo>
                  <a:pt x="165" y="436"/>
                </a:lnTo>
                <a:lnTo>
                  <a:pt x="165" y="435"/>
                </a:lnTo>
                <a:lnTo>
                  <a:pt x="166" y="435"/>
                </a:lnTo>
                <a:lnTo>
                  <a:pt x="166" y="434"/>
                </a:lnTo>
                <a:lnTo>
                  <a:pt x="166" y="434"/>
                </a:lnTo>
                <a:lnTo>
                  <a:pt x="166" y="433"/>
                </a:lnTo>
                <a:lnTo>
                  <a:pt x="167" y="432"/>
                </a:lnTo>
                <a:lnTo>
                  <a:pt x="167" y="431"/>
                </a:lnTo>
                <a:lnTo>
                  <a:pt x="167" y="430"/>
                </a:lnTo>
                <a:lnTo>
                  <a:pt x="167" y="429"/>
                </a:lnTo>
                <a:lnTo>
                  <a:pt x="166" y="429"/>
                </a:lnTo>
                <a:lnTo>
                  <a:pt x="166" y="428"/>
                </a:lnTo>
                <a:lnTo>
                  <a:pt x="166" y="427"/>
                </a:lnTo>
                <a:lnTo>
                  <a:pt x="166" y="427"/>
                </a:lnTo>
                <a:lnTo>
                  <a:pt x="165" y="427"/>
                </a:lnTo>
                <a:lnTo>
                  <a:pt x="164" y="427"/>
                </a:lnTo>
                <a:lnTo>
                  <a:pt x="164" y="426"/>
                </a:lnTo>
                <a:lnTo>
                  <a:pt x="163" y="426"/>
                </a:lnTo>
                <a:lnTo>
                  <a:pt x="163" y="426"/>
                </a:lnTo>
                <a:lnTo>
                  <a:pt x="162" y="426"/>
                </a:lnTo>
                <a:lnTo>
                  <a:pt x="161" y="426"/>
                </a:lnTo>
                <a:lnTo>
                  <a:pt x="160" y="426"/>
                </a:lnTo>
                <a:lnTo>
                  <a:pt x="159" y="426"/>
                </a:lnTo>
                <a:lnTo>
                  <a:pt x="159" y="426"/>
                </a:lnTo>
                <a:lnTo>
                  <a:pt x="158" y="426"/>
                </a:lnTo>
                <a:lnTo>
                  <a:pt x="157" y="427"/>
                </a:lnTo>
                <a:lnTo>
                  <a:pt x="156" y="427"/>
                </a:lnTo>
                <a:lnTo>
                  <a:pt x="156" y="427"/>
                </a:lnTo>
                <a:lnTo>
                  <a:pt x="154" y="427"/>
                </a:lnTo>
                <a:lnTo>
                  <a:pt x="153" y="427"/>
                </a:lnTo>
                <a:lnTo>
                  <a:pt x="152" y="427"/>
                </a:lnTo>
                <a:lnTo>
                  <a:pt x="152" y="427"/>
                </a:lnTo>
                <a:lnTo>
                  <a:pt x="151" y="427"/>
                </a:lnTo>
                <a:lnTo>
                  <a:pt x="150" y="427"/>
                </a:lnTo>
                <a:lnTo>
                  <a:pt x="149" y="426"/>
                </a:lnTo>
                <a:lnTo>
                  <a:pt x="149" y="425"/>
                </a:lnTo>
                <a:lnTo>
                  <a:pt x="149" y="424"/>
                </a:lnTo>
                <a:lnTo>
                  <a:pt x="149" y="423"/>
                </a:lnTo>
                <a:lnTo>
                  <a:pt x="149" y="423"/>
                </a:lnTo>
                <a:lnTo>
                  <a:pt x="149" y="422"/>
                </a:lnTo>
                <a:lnTo>
                  <a:pt x="149" y="421"/>
                </a:lnTo>
                <a:lnTo>
                  <a:pt x="149" y="420"/>
                </a:lnTo>
                <a:lnTo>
                  <a:pt x="149" y="420"/>
                </a:lnTo>
                <a:lnTo>
                  <a:pt x="149" y="419"/>
                </a:lnTo>
                <a:lnTo>
                  <a:pt x="149" y="417"/>
                </a:lnTo>
                <a:lnTo>
                  <a:pt x="150" y="417"/>
                </a:lnTo>
                <a:lnTo>
                  <a:pt x="151" y="416"/>
                </a:lnTo>
                <a:lnTo>
                  <a:pt x="152" y="415"/>
                </a:lnTo>
                <a:lnTo>
                  <a:pt x="152" y="414"/>
                </a:lnTo>
                <a:lnTo>
                  <a:pt x="152" y="413"/>
                </a:lnTo>
                <a:lnTo>
                  <a:pt x="152" y="413"/>
                </a:lnTo>
                <a:lnTo>
                  <a:pt x="152" y="412"/>
                </a:lnTo>
                <a:lnTo>
                  <a:pt x="151" y="412"/>
                </a:lnTo>
                <a:lnTo>
                  <a:pt x="151" y="411"/>
                </a:lnTo>
                <a:lnTo>
                  <a:pt x="151" y="410"/>
                </a:lnTo>
                <a:lnTo>
                  <a:pt x="150" y="410"/>
                </a:lnTo>
                <a:lnTo>
                  <a:pt x="150" y="410"/>
                </a:lnTo>
                <a:lnTo>
                  <a:pt x="150" y="409"/>
                </a:lnTo>
                <a:lnTo>
                  <a:pt x="150" y="408"/>
                </a:lnTo>
                <a:lnTo>
                  <a:pt x="150" y="407"/>
                </a:lnTo>
                <a:lnTo>
                  <a:pt x="150" y="406"/>
                </a:lnTo>
                <a:lnTo>
                  <a:pt x="150" y="406"/>
                </a:lnTo>
                <a:lnTo>
                  <a:pt x="151" y="405"/>
                </a:lnTo>
                <a:lnTo>
                  <a:pt x="151" y="404"/>
                </a:lnTo>
                <a:lnTo>
                  <a:pt x="152" y="403"/>
                </a:lnTo>
                <a:lnTo>
                  <a:pt x="152" y="402"/>
                </a:lnTo>
                <a:lnTo>
                  <a:pt x="152" y="401"/>
                </a:lnTo>
                <a:lnTo>
                  <a:pt x="152" y="400"/>
                </a:lnTo>
                <a:lnTo>
                  <a:pt x="152" y="399"/>
                </a:lnTo>
                <a:lnTo>
                  <a:pt x="152" y="399"/>
                </a:lnTo>
                <a:lnTo>
                  <a:pt x="153" y="398"/>
                </a:lnTo>
                <a:lnTo>
                  <a:pt x="153" y="396"/>
                </a:lnTo>
                <a:lnTo>
                  <a:pt x="154" y="395"/>
                </a:lnTo>
                <a:lnTo>
                  <a:pt x="154" y="394"/>
                </a:lnTo>
                <a:lnTo>
                  <a:pt x="154" y="393"/>
                </a:lnTo>
                <a:lnTo>
                  <a:pt x="154" y="392"/>
                </a:lnTo>
                <a:lnTo>
                  <a:pt x="155" y="392"/>
                </a:lnTo>
                <a:lnTo>
                  <a:pt x="155" y="391"/>
                </a:lnTo>
                <a:lnTo>
                  <a:pt x="155" y="389"/>
                </a:lnTo>
                <a:lnTo>
                  <a:pt x="155" y="388"/>
                </a:lnTo>
                <a:lnTo>
                  <a:pt x="155" y="387"/>
                </a:lnTo>
                <a:lnTo>
                  <a:pt x="155" y="386"/>
                </a:lnTo>
                <a:lnTo>
                  <a:pt x="155" y="386"/>
                </a:lnTo>
                <a:lnTo>
                  <a:pt x="155" y="384"/>
                </a:lnTo>
                <a:lnTo>
                  <a:pt x="155" y="382"/>
                </a:lnTo>
                <a:lnTo>
                  <a:pt x="155" y="382"/>
                </a:lnTo>
                <a:lnTo>
                  <a:pt x="155" y="381"/>
                </a:lnTo>
                <a:lnTo>
                  <a:pt x="155" y="380"/>
                </a:lnTo>
                <a:lnTo>
                  <a:pt x="155" y="379"/>
                </a:lnTo>
                <a:lnTo>
                  <a:pt x="155" y="379"/>
                </a:lnTo>
                <a:lnTo>
                  <a:pt x="155" y="378"/>
                </a:lnTo>
                <a:lnTo>
                  <a:pt x="155" y="376"/>
                </a:lnTo>
                <a:lnTo>
                  <a:pt x="155" y="375"/>
                </a:lnTo>
                <a:lnTo>
                  <a:pt x="156" y="375"/>
                </a:lnTo>
                <a:lnTo>
                  <a:pt x="156" y="373"/>
                </a:lnTo>
                <a:lnTo>
                  <a:pt x="156" y="372"/>
                </a:lnTo>
                <a:lnTo>
                  <a:pt x="157" y="372"/>
                </a:lnTo>
                <a:lnTo>
                  <a:pt x="158" y="370"/>
                </a:lnTo>
                <a:lnTo>
                  <a:pt x="158" y="368"/>
                </a:lnTo>
                <a:lnTo>
                  <a:pt x="159" y="368"/>
                </a:lnTo>
                <a:lnTo>
                  <a:pt x="159" y="367"/>
                </a:lnTo>
                <a:lnTo>
                  <a:pt x="159" y="366"/>
                </a:lnTo>
                <a:lnTo>
                  <a:pt x="159" y="365"/>
                </a:lnTo>
                <a:lnTo>
                  <a:pt x="159" y="365"/>
                </a:lnTo>
                <a:lnTo>
                  <a:pt x="159" y="364"/>
                </a:lnTo>
                <a:lnTo>
                  <a:pt x="159" y="363"/>
                </a:lnTo>
                <a:lnTo>
                  <a:pt x="159" y="362"/>
                </a:lnTo>
                <a:lnTo>
                  <a:pt x="159" y="361"/>
                </a:lnTo>
                <a:lnTo>
                  <a:pt x="159" y="361"/>
                </a:lnTo>
                <a:lnTo>
                  <a:pt x="159" y="360"/>
                </a:lnTo>
                <a:lnTo>
                  <a:pt x="159" y="359"/>
                </a:lnTo>
                <a:lnTo>
                  <a:pt x="160" y="358"/>
                </a:lnTo>
                <a:lnTo>
                  <a:pt x="160" y="358"/>
                </a:lnTo>
                <a:lnTo>
                  <a:pt x="160" y="357"/>
                </a:lnTo>
                <a:lnTo>
                  <a:pt x="160" y="356"/>
                </a:lnTo>
                <a:lnTo>
                  <a:pt x="160" y="355"/>
                </a:lnTo>
                <a:lnTo>
                  <a:pt x="160" y="355"/>
                </a:lnTo>
                <a:lnTo>
                  <a:pt x="160" y="354"/>
                </a:lnTo>
                <a:lnTo>
                  <a:pt x="160" y="353"/>
                </a:lnTo>
                <a:lnTo>
                  <a:pt x="159" y="353"/>
                </a:lnTo>
                <a:lnTo>
                  <a:pt x="159" y="352"/>
                </a:lnTo>
                <a:lnTo>
                  <a:pt x="157" y="351"/>
                </a:lnTo>
                <a:lnTo>
                  <a:pt x="156" y="351"/>
                </a:lnTo>
                <a:lnTo>
                  <a:pt x="155" y="350"/>
                </a:lnTo>
                <a:lnTo>
                  <a:pt x="155" y="349"/>
                </a:lnTo>
                <a:lnTo>
                  <a:pt x="154" y="348"/>
                </a:lnTo>
                <a:lnTo>
                  <a:pt x="154" y="347"/>
                </a:lnTo>
                <a:lnTo>
                  <a:pt x="154" y="346"/>
                </a:lnTo>
                <a:lnTo>
                  <a:pt x="154" y="345"/>
                </a:lnTo>
                <a:lnTo>
                  <a:pt x="153" y="344"/>
                </a:lnTo>
                <a:lnTo>
                  <a:pt x="153" y="344"/>
                </a:lnTo>
                <a:lnTo>
                  <a:pt x="152" y="344"/>
                </a:lnTo>
                <a:lnTo>
                  <a:pt x="152" y="343"/>
                </a:lnTo>
                <a:lnTo>
                  <a:pt x="152" y="342"/>
                </a:lnTo>
                <a:lnTo>
                  <a:pt x="151" y="342"/>
                </a:lnTo>
                <a:lnTo>
                  <a:pt x="151" y="341"/>
                </a:lnTo>
                <a:lnTo>
                  <a:pt x="150" y="341"/>
                </a:lnTo>
                <a:lnTo>
                  <a:pt x="149" y="341"/>
                </a:lnTo>
                <a:lnTo>
                  <a:pt x="149" y="340"/>
                </a:lnTo>
                <a:lnTo>
                  <a:pt x="149" y="340"/>
                </a:lnTo>
                <a:lnTo>
                  <a:pt x="148" y="339"/>
                </a:lnTo>
                <a:lnTo>
                  <a:pt x="147" y="338"/>
                </a:lnTo>
                <a:lnTo>
                  <a:pt x="147" y="337"/>
                </a:lnTo>
                <a:lnTo>
                  <a:pt x="146" y="337"/>
                </a:lnTo>
                <a:lnTo>
                  <a:pt x="145" y="336"/>
                </a:lnTo>
                <a:lnTo>
                  <a:pt x="145" y="335"/>
                </a:lnTo>
                <a:lnTo>
                  <a:pt x="145" y="334"/>
                </a:lnTo>
                <a:lnTo>
                  <a:pt x="145" y="333"/>
                </a:lnTo>
                <a:lnTo>
                  <a:pt x="145" y="332"/>
                </a:lnTo>
                <a:lnTo>
                  <a:pt x="145" y="331"/>
                </a:lnTo>
                <a:lnTo>
                  <a:pt x="145" y="330"/>
                </a:lnTo>
                <a:lnTo>
                  <a:pt x="146" y="329"/>
                </a:lnTo>
                <a:lnTo>
                  <a:pt x="147" y="328"/>
                </a:lnTo>
                <a:lnTo>
                  <a:pt x="147" y="327"/>
                </a:lnTo>
                <a:lnTo>
                  <a:pt x="147" y="327"/>
                </a:lnTo>
                <a:lnTo>
                  <a:pt x="148" y="326"/>
                </a:lnTo>
                <a:lnTo>
                  <a:pt x="148" y="325"/>
                </a:lnTo>
                <a:lnTo>
                  <a:pt x="148" y="324"/>
                </a:lnTo>
                <a:lnTo>
                  <a:pt x="148" y="324"/>
                </a:lnTo>
                <a:lnTo>
                  <a:pt x="148" y="323"/>
                </a:lnTo>
                <a:lnTo>
                  <a:pt x="147" y="323"/>
                </a:lnTo>
                <a:lnTo>
                  <a:pt x="147" y="322"/>
                </a:lnTo>
                <a:lnTo>
                  <a:pt x="146" y="321"/>
                </a:lnTo>
                <a:lnTo>
                  <a:pt x="145" y="320"/>
                </a:lnTo>
                <a:lnTo>
                  <a:pt x="145" y="320"/>
                </a:lnTo>
                <a:lnTo>
                  <a:pt x="145" y="320"/>
                </a:lnTo>
                <a:lnTo>
                  <a:pt x="144" y="320"/>
                </a:lnTo>
                <a:lnTo>
                  <a:pt x="142" y="318"/>
                </a:lnTo>
                <a:lnTo>
                  <a:pt x="142" y="317"/>
                </a:lnTo>
                <a:lnTo>
                  <a:pt x="141" y="317"/>
                </a:lnTo>
                <a:lnTo>
                  <a:pt x="141" y="317"/>
                </a:lnTo>
                <a:lnTo>
                  <a:pt x="140" y="316"/>
                </a:lnTo>
                <a:lnTo>
                  <a:pt x="139" y="315"/>
                </a:lnTo>
                <a:lnTo>
                  <a:pt x="139" y="314"/>
                </a:lnTo>
                <a:lnTo>
                  <a:pt x="139" y="313"/>
                </a:lnTo>
                <a:lnTo>
                  <a:pt x="139" y="313"/>
                </a:lnTo>
                <a:lnTo>
                  <a:pt x="139" y="312"/>
                </a:lnTo>
                <a:lnTo>
                  <a:pt x="139" y="311"/>
                </a:lnTo>
                <a:lnTo>
                  <a:pt x="139" y="310"/>
                </a:lnTo>
                <a:lnTo>
                  <a:pt x="139" y="310"/>
                </a:lnTo>
                <a:lnTo>
                  <a:pt x="139" y="309"/>
                </a:lnTo>
                <a:lnTo>
                  <a:pt x="140" y="307"/>
                </a:lnTo>
                <a:lnTo>
                  <a:pt x="140" y="306"/>
                </a:lnTo>
                <a:lnTo>
                  <a:pt x="141" y="306"/>
                </a:lnTo>
                <a:lnTo>
                  <a:pt x="141" y="305"/>
                </a:lnTo>
                <a:lnTo>
                  <a:pt x="141" y="304"/>
                </a:lnTo>
                <a:lnTo>
                  <a:pt x="141" y="303"/>
                </a:lnTo>
                <a:lnTo>
                  <a:pt x="142" y="303"/>
                </a:lnTo>
                <a:lnTo>
                  <a:pt x="142" y="302"/>
                </a:lnTo>
                <a:lnTo>
                  <a:pt x="142" y="301"/>
                </a:lnTo>
                <a:lnTo>
                  <a:pt x="142" y="299"/>
                </a:lnTo>
                <a:lnTo>
                  <a:pt x="141" y="298"/>
                </a:lnTo>
                <a:lnTo>
                  <a:pt x="141" y="297"/>
                </a:lnTo>
                <a:lnTo>
                  <a:pt x="141" y="296"/>
                </a:lnTo>
                <a:lnTo>
                  <a:pt x="141" y="296"/>
                </a:lnTo>
                <a:lnTo>
                  <a:pt x="141" y="294"/>
                </a:lnTo>
                <a:lnTo>
                  <a:pt x="140" y="293"/>
                </a:lnTo>
                <a:lnTo>
                  <a:pt x="140" y="293"/>
                </a:lnTo>
                <a:lnTo>
                  <a:pt x="140" y="292"/>
                </a:lnTo>
                <a:lnTo>
                  <a:pt x="139" y="291"/>
                </a:lnTo>
                <a:lnTo>
                  <a:pt x="139" y="290"/>
                </a:lnTo>
                <a:lnTo>
                  <a:pt x="139" y="289"/>
                </a:lnTo>
                <a:lnTo>
                  <a:pt x="138" y="287"/>
                </a:lnTo>
                <a:lnTo>
                  <a:pt x="138" y="286"/>
                </a:lnTo>
                <a:lnTo>
                  <a:pt x="138" y="286"/>
                </a:lnTo>
                <a:lnTo>
                  <a:pt x="138" y="285"/>
                </a:lnTo>
                <a:lnTo>
                  <a:pt x="138" y="283"/>
                </a:lnTo>
                <a:lnTo>
                  <a:pt x="138" y="282"/>
                </a:lnTo>
                <a:lnTo>
                  <a:pt x="138" y="282"/>
                </a:lnTo>
                <a:lnTo>
                  <a:pt x="138" y="281"/>
                </a:lnTo>
                <a:lnTo>
                  <a:pt x="138" y="281"/>
                </a:lnTo>
                <a:lnTo>
                  <a:pt x="138" y="279"/>
                </a:lnTo>
                <a:lnTo>
                  <a:pt x="136" y="279"/>
                </a:lnTo>
                <a:lnTo>
                  <a:pt x="136" y="278"/>
                </a:lnTo>
                <a:lnTo>
                  <a:pt x="135" y="278"/>
                </a:lnTo>
                <a:lnTo>
                  <a:pt x="135" y="276"/>
                </a:lnTo>
                <a:lnTo>
                  <a:pt x="134" y="275"/>
                </a:lnTo>
                <a:lnTo>
                  <a:pt x="133" y="275"/>
                </a:lnTo>
                <a:lnTo>
                  <a:pt x="133" y="274"/>
                </a:lnTo>
                <a:lnTo>
                  <a:pt x="132" y="272"/>
                </a:lnTo>
                <a:lnTo>
                  <a:pt x="132" y="272"/>
                </a:lnTo>
                <a:lnTo>
                  <a:pt x="131" y="272"/>
                </a:lnTo>
                <a:lnTo>
                  <a:pt x="131" y="270"/>
                </a:lnTo>
                <a:lnTo>
                  <a:pt x="130" y="270"/>
                </a:lnTo>
                <a:lnTo>
                  <a:pt x="130" y="269"/>
                </a:lnTo>
                <a:lnTo>
                  <a:pt x="129" y="269"/>
                </a:lnTo>
                <a:lnTo>
                  <a:pt x="128" y="268"/>
                </a:lnTo>
                <a:lnTo>
                  <a:pt x="128" y="268"/>
                </a:lnTo>
                <a:lnTo>
                  <a:pt x="127" y="268"/>
                </a:lnTo>
                <a:lnTo>
                  <a:pt x="126" y="268"/>
                </a:lnTo>
                <a:lnTo>
                  <a:pt x="126" y="268"/>
                </a:lnTo>
                <a:lnTo>
                  <a:pt x="126" y="267"/>
                </a:lnTo>
                <a:lnTo>
                  <a:pt x="126" y="266"/>
                </a:lnTo>
                <a:lnTo>
                  <a:pt x="126" y="265"/>
                </a:lnTo>
                <a:lnTo>
                  <a:pt x="125" y="265"/>
                </a:lnTo>
                <a:lnTo>
                  <a:pt x="124" y="264"/>
                </a:lnTo>
                <a:lnTo>
                  <a:pt x="124" y="263"/>
                </a:lnTo>
                <a:lnTo>
                  <a:pt x="123" y="263"/>
                </a:lnTo>
                <a:lnTo>
                  <a:pt x="123" y="262"/>
                </a:lnTo>
                <a:lnTo>
                  <a:pt x="122" y="262"/>
                </a:lnTo>
                <a:lnTo>
                  <a:pt x="122" y="262"/>
                </a:lnTo>
                <a:lnTo>
                  <a:pt x="121" y="261"/>
                </a:lnTo>
                <a:lnTo>
                  <a:pt x="121" y="260"/>
                </a:lnTo>
                <a:lnTo>
                  <a:pt x="121" y="259"/>
                </a:lnTo>
                <a:lnTo>
                  <a:pt x="121" y="258"/>
                </a:lnTo>
                <a:lnTo>
                  <a:pt x="121" y="258"/>
                </a:lnTo>
                <a:lnTo>
                  <a:pt x="120" y="258"/>
                </a:lnTo>
                <a:lnTo>
                  <a:pt x="119" y="257"/>
                </a:lnTo>
                <a:lnTo>
                  <a:pt x="119" y="256"/>
                </a:lnTo>
                <a:lnTo>
                  <a:pt x="118" y="255"/>
                </a:lnTo>
                <a:lnTo>
                  <a:pt x="118" y="254"/>
                </a:lnTo>
                <a:lnTo>
                  <a:pt x="117" y="254"/>
                </a:lnTo>
                <a:lnTo>
                  <a:pt x="116" y="253"/>
                </a:lnTo>
                <a:lnTo>
                  <a:pt x="115" y="253"/>
                </a:lnTo>
                <a:lnTo>
                  <a:pt x="114" y="253"/>
                </a:lnTo>
                <a:lnTo>
                  <a:pt x="114" y="252"/>
                </a:lnTo>
                <a:lnTo>
                  <a:pt x="114" y="252"/>
                </a:lnTo>
                <a:lnTo>
                  <a:pt x="113" y="251"/>
                </a:lnTo>
                <a:lnTo>
                  <a:pt x="113" y="251"/>
                </a:lnTo>
                <a:lnTo>
                  <a:pt x="112" y="250"/>
                </a:lnTo>
                <a:lnTo>
                  <a:pt x="111" y="250"/>
                </a:lnTo>
                <a:lnTo>
                  <a:pt x="111" y="249"/>
                </a:lnTo>
                <a:lnTo>
                  <a:pt x="110" y="249"/>
                </a:lnTo>
                <a:lnTo>
                  <a:pt x="110" y="249"/>
                </a:lnTo>
                <a:lnTo>
                  <a:pt x="110" y="248"/>
                </a:lnTo>
                <a:lnTo>
                  <a:pt x="108" y="248"/>
                </a:lnTo>
                <a:lnTo>
                  <a:pt x="107" y="248"/>
                </a:lnTo>
                <a:lnTo>
                  <a:pt x="107" y="248"/>
                </a:lnTo>
                <a:lnTo>
                  <a:pt x="105" y="247"/>
                </a:lnTo>
                <a:lnTo>
                  <a:pt x="105" y="246"/>
                </a:lnTo>
                <a:lnTo>
                  <a:pt x="104" y="245"/>
                </a:lnTo>
                <a:lnTo>
                  <a:pt x="104" y="244"/>
                </a:lnTo>
                <a:lnTo>
                  <a:pt x="103" y="244"/>
                </a:lnTo>
                <a:lnTo>
                  <a:pt x="103" y="244"/>
                </a:lnTo>
                <a:lnTo>
                  <a:pt x="103" y="244"/>
                </a:lnTo>
                <a:lnTo>
                  <a:pt x="103" y="243"/>
                </a:lnTo>
                <a:lnTo>
                  <a:pt x="102" y="243"/>
                </a:lnTo>
                <a:lnTo>
                  <a:pt x="101" y="242"/>
                </a:lnTo>
                <a:lnTo>
                  <a:pt x="101" y="241"/>
                </a:lnTo>
                <a:lnTo>
                  <a:pt x="100" y="241"/>
                </a:lnTo>
                <a:lnTo>
                  <a:pt x="100" y="241"/>
                </a:lnTo>
                <a:lnTo>
                  <a:pt x="100" y="240"/>
                </a:lnTo>
                <a:lnTo>
                  <a:pt x="100" y="239"/>
                </a:lnTo>
                <a:lnTo>
                  <a:pt x="100" y="238"/>
                </a:lnTo>
                <a:lnTo>
                  <a:pt x="100" y="237"/>
                </a:lnTo>
                <a:lnTo>
                  <a:pt x="100" y="237"/>
                </a:lnTo>
                <a:lnTo>
                  <a:pt x="100" y="236"/>
                </a:lnTo>
                <a:lnTo>
                  <a:pt x="100" y="235"/>
                </a:lnTo>
                <a:lnTo>
                  <a:pt x="100" y="234"/>
                </a:lnTo>
                <a:lnTo>
                  <a:pt x="99" y="234"/>
                </a:lnTo>
                <a:lnTo>
                  <a:pt x="99" y="234"/>
                </a:lnTo>
                <a:lnTo>
                  <a:pt x="98" y="233"/>
                </a:lnTo>
                <a:lnTo>
                  <a:pt x="99" y="233"/>
                </a:lnTo>
                <a:lnTo>
                  <a:pt x="98" y="233"/>
                </a:lnTo>
                <a:lnTo>
                  <a:pt x="98" y="232"/>
                </a:lnTo>
                <a:lnTo>
                  <a:pt x="97" y="232"/>
                </a:lnTo>
                <a:lnTo>
                  <a:pt x="97" y="231"/>
                </a:lnTo>
                <a:lnTo>
                  <a:pt x="97" y="231"/>
                </a:lnTo>
                <a:lnTo>
                  <a:pt x="97" y="230"/>
                </a:lnTo>
                <a:lnTo>
                  <a:pt x="96" y="230"/>
                </a:lnTo>
                <a:lnTo>
                  <a:pt x="96" y="229"/>
                </a:lnTo>
                <a:lnTo>
                  <a:pt x="96" y="228"/>
                </a:lnTo>
                <a:lnTo>
                  <a:pt x="96" y="227"/>
                </a:lnTo>
                <a:lnTo>
                  <a:pt x="96" y="227"/>
                </a:lnTo>
                <a:lnTo>
                  <a:pt x="96" y="227"/>
                </a:lnTo>
                <a:lnTo>
                  <a:pt x="96" y="226"/>
                </a:lnTo>
                <a:lnTo>
                  <a:pt x="95" y="226"/>
                </a:lnTo>
                <a:lnTo>
                  <a:pt x="94" y="225"/>
                </a:lnTo>
                <a:lnTo>
                  <a:pt x="93" y="225"/>
                </a:lnTo>
                <a:lnTo>
                  <a:pt x="93" y="224"/>
                </a:lnTo>
                <a:lnTo>
                  <a:pt x="92" y="224"/>
                </a:lnTo>
                <a:lnTo>
                  <a:pt x="92" y="224"/>
                </a:lnTo>
                <a:lnTo>
                  <a:pt x="93" y="223"/>
                </a:lnTo>
                <a:lnTo>
                  <a:pt x="93" y="222"/>
                </a:lnTo>
                <a:lnTo>
                  <a:pt x="93" y="221"/>
                </a:lnTo>
                <a:lnTo>
                  <a:pt x="93" y="220"/>
                </a:lnTo>
                <a:lnTo>
                  <a:pt x="93" y="220"/>
                </a:lnTo>
                <a:lnTo>
                  <a:pt x="93" y="219"/>
                </a:lnTo>
                <a:lnTo>
                  <a:pt x="93" y="218"/>
                </a:lnTo>
                <a:lnTo>
                  <a:pt x="93" y="217"/>
                </a:lnTo>
                <a:lnTo>
                  <a:pt x="93" y="217"/>
                </a:lnTo>
                <a:lnTo>
                  <a:pt x="93" y="216"/>
                </a:lnTo>
                <a:lnTo>
                  <a:pt x="93" y="215"/>
                </a:lnTo>
                <a:lnTo>
                  <a:pt x="93" y="214"/>
                </a:lnTo>
                <a:lnTo>
                  <a:pt x="92" y="213"/>
                </a:lnTo>
                <a:lnTo>
                  <a:pt x="91" y="213"/>
                </a:lnTo>
                <a:lnTo>
                  <a:pt x="91" y="212"/>
                </a:lnTo>
                <a:lnTo>
                  <a:pt x="91" y="211"/>
                </a:lnTo>
                <a:lnTo>
                  <a:pt x="90" y="210"/>
                </a:lnTo>
                <a:lnTo>
                  <a:pt x="90" y="209"/>
                </a:lnTo>
                <a:lnTo>
                  <a:pt x="90" y="208"/>
                </a:lnTo>
                <a:lnTo>
                  <a:pt x="89" y="207"/>
                </a:lnTo>
                <a:lnTo>
                  <a:pt x="89" y="207"/>
                </a:lnTo>
                <a:lnTo>
                  <a:pt x="89" y="207"/>
                </a:lnTo>
                <a:lnTo>
                  <a:pt x="89" y="206"/>
                </a:lnTo>
                <a:lnTo>
                  <a:pt x="89" y="205"/>
                </a:lnTo>
                <a:lnTo>
                  <a:pt x="88" y="204"/>
                </a:lnTo>
                <a:lnTo>
                  <a:pt x="87" y="203"/>
                </a:lnTo>
                <a:lnTo>
                  <a:pt x="87" y="203"/>
                </a:lnTo>
                <a:lnTo>
                  <a:pt x="87" y="202"/>
                </a:lnTo>
                <a:lnTo>
                  <a:pt x="87" y="201"/>
                </a:lnTo>
                <a:lnTo>
                  <a:pt x="86" y="200"/>
                </a:lnTo>
                <a:lnTo>
                  <a:pt x="86" y="200"/>
                </a:lnTo>
                <a:lnTo>
                  <a:pt x="86" y="199"/>
                </a:lnTo>
                <a:lnTo>
                  <a:pt x="86" y="197"/>
                </a:lnTo>
                <a:lnTo>
                  <a:pt x="86" y="196"/>
                </a:lnTo>
                <a:lnTo>
                  <a:pt x="86" y="196"/>
                </a:lnTo>
                <a:lnTo>
                  <a:pt x="86" y="195"/>
                </a:lnTo>
                <a:lnTo>
                  <a:pt x="86" y="194"/>
                </a:lnTo>
                <a:lnTo>
                  <a:pt x="86" y="193"/>
                </a:lnTo>
                <a:lnTo>
                  <a:pt x="86" y="193"/>
                </a:lnTo>
                <a:lnTo>
                  <a:pt x="86" y="191"/>
                </a:lnTo>
                <a:lnTo>
                  <a:pt x="86" y="190"/>
                </a:lnTo>
                <a:lnTo>
                  <a:pt x="86" y="189"/>
                </a:lnTo>
                <a:lnTo>
                  <a:pt x="86" y="189"/>
                </a:lnTo>
                <a:lnTo>
                  <a:pt x="86" y="188"/>
                </a:lnTo>
                <a:lnTo>
                  <a:pt x="86" y="187"/>
                </a:lnTo>
                <a:lnTo>
                  <a:pt x="86" y="186"/>
                </a:lnTo>
                <a:lnTo>
                  <a:pt x="87" y="186"/>
                </a:lnTo>
                <a:lnTo>
                  <a:pt x="87" y="185"/>
                </a:lnTo>
                <a:lnTo>
                  <a:pt x="87" y="184"/>
                </a:lnTo>
                <a:lnTo>
                  <a:pt x="86" y="184"/>
                </a:lnTo>
                <a:lnTo>
                  <a:pt x="86" y="183"/>
                </a:lnTo>
                <a:lnTo>
                  <a:pt x="87" y="182"/>
                </a:lnTo>
                <a:lnTo>
                  <a:pt x="87" y="182"/>
                </a:lnTo>
                <a:lnTo>
                  <a:pt x="87" y="181"/>
                </a:lnTo>
                <a:lnTo>
                  <a:pt x="87" y="180"/>
                </a:lnTo>
                <a:lnTo>
                  <a:pt x="86" y="179"/>
                </a:lnTo>
                <a:lnTo>
                  <a:pt x="86" y="179"/>
                </a:lnTo>
                <a:lnTo>
                  <a:pt x="86" y="178"/>
                </a:lnTo>
                <a:lnTo>
                  <a:pt x="86" y="177"/>
                </a:lnTo>
                <a:lnTo>
                  <a:pt x="86" y="176"/>
                </a:lnTo>
                <a:lnTo>
                  <a:pt x="86" y="175"/>
                </a:lnTo>
                <a:lnTo>
                  <a:pt x="85" y="174"/>
                </a:lnTo>
                <a:lnTo>
                  <a:pt x="85" y="173"/>
                </a:lnTo>
                <a:lnTo>
                  <a:pt x="85" y="172"/>
                </a:lnTo>
                <a:lnTo>
                  <a:pt x="86" y="172"/>
                </a:lnTo>
                <a:lnTo>
                  <a:pt x="86" y="171"/>
                </a:lnTo>
                <a:lnTo>
                  <a:pt x="86" y="170"/>
                </a:lnTo>
                <a:lnTo>
                  <a:pt x="86" y="169"/>
                </a:lnTo>
                <a:lnTo>
                  <a:pt x="86" y="169"/>
                </a:lnTo>
                <a:lnTo>
                  <a:pt x="86" y="168"/>
                </a:lnTo>
                <a:lnTo>
                  <a:pt x="86" y="167"/>
                </a:lnTo>
                <a:lnTo>
                  <a:pt x="86" y="166"/>
                </a:lnTo>
                <a:lnTo>
                  <a:pt x="86" y="165"/>
                </a:lnTo>
                <a:lnTo>
                  <a:pt x="86" y="165"/>
                </a:lnTo>
                <a:lnTo>
                  <a:pt x="86" y="164"/>
                </a:lnTo>
                <a:lnTo>
                  <a:pt x="86" y="163"/>
                </a:lnTo>
                <a:lnTo>
                  <a:pt x="86" y="162"/>
                </a:lnTo>
                <a:lnTo>
                  <a:pt x="86" y="162"/>
                </a:lnTo>
                <a:lnTo>
                  <a:pt x="86" y="161"/>
                </a:lnTo>
                <a:lnTo>
                  <a:pt x="86" y="160"/>
                </a:lnTo>
                <a:lnTo>
                  <a:pt x="85" y="159"/>
                </a:lnTo>
                <a:lnTo>
                  <a:pt x="85" y="158"/>
                </a:lnTo>
                <a:lnTo>
                  <a:pt x="85" y="158"/>
                </a:lnTo>
                <a:lnTo>
                  <a:pt x="85" y="157"/>
                </a:lnTo>
                <a:lnTo>
                  <a:pt x="85" y="156"/>
                </a:lnTo>
                <a:lnTo>
                  <a:pt x="85" y="155"/>
                </a:lnTo>
                <a:lnTo>
                  <a:pt x="85" y="155"/>
                </a:lnTo>
                <a:lnTo>
                  <a:pt x="85" y="154"/>
                </a:lnTo>
                <a:lnTo>
                  <a:pt x="85" y="153"/>
                </a:lnTo>
                <a:lnTo>
                  <a:pt x="84" y="153"/>
                </a:lnTo>
                <a:lnTo>
                  <a:pt x="84" y="152"/>
                </a:lnTo>
                <a:lnTo>
                  <a:pt x="83" y="151"/>
                </a:lnTo>
                <a:lnTo>
                  <a:pt x="83" y="151"/>
                </a:lnTo>
                <a:lnTo>
                  <a:pt x="83" y="150"/>
                </a:lnTo>
                <a:lnTo>
                  <a:pt x="84" y="149"/>
                </a:lnTo>
                <a:lnTo>
                  <a:pt x="84" y="148"/>
                </a:lnTo>
                <a:lnTo>
                  <a:pt x="85" y="148"/>
                </a:lnTo>
                <a:lnTo>
                  <a:pt x="85" y="147"/>
                </a:lnTo>
                <a:lnTo>
                  <a:pt x="86" y="147"/>
                </a:lnTo>
                <a:lnTo>
                  <a:pt x="86" y="146"/>
                </a:lnTo>
                <a:lnTo>
                  <a:pt x="86" y="145"/>
                </a:lnTo>
                <a:lnTo>
                  <a:pt x="87" y="144"/>
                </a:lnTo>
                <a:lnTo>
                  <a:pt x="87" y="143"/>
                </a:lnTo>
                <a:lnTo>
                  <a:pt x="87" y="142"/>
                </a:lnTo>
                <a:lnTo>
                  <a:pt x="87" y="141"/>
                </a:lnTo>
                <a:lnTo>
                  <a:pt x="86" y="140"/>
                </a:lnTo>
                <a:lnTo>
                  <a:pt x="86" y="139"/>
                </a:lnTo>
                <a:lnTo>
                  <a:pt x="86" y="138"/>
                </a:lnTo>
                <a:lnTo>
                  <a:pt x="86" y="138"/>
                </a:lnTo>
                <a:lnTo>
                  <a:pt x="86" y="136"/>
                </a:lnTo>
                <a:lnTo>
                  <a:pt x="86" y="135"/>
                </a:lnTo>
                <a:lnTo>
                  <a:pt x="85" y="134"/>
                </a:lnTo>
                <a:lnTo>
                  <a:pt x="85" y="134"/>
                </a:lnTo>
                <a:lnTo>
                  <a:pt x="84" y="133"/>
                </a:lnTo>
                <a:lnTo>
                  <a:pt x="84" y="132"/>
                </a:lnTo>
                <a:lnTo>
                  <a:pt x="84" y="131"/>
                </a:lnTo>
                <a:lnTo>
                  <a:pt x="84" y="131"/>
                </a:lnTo>
                <a:lnTo>
                  <a:pt x="84" y="130"/>
                </a:lnTo>
                <a:lnTo>
                  <a:pt x="85" y="128"/>
                </a:lnTo>
                <a:lnTo>
                  <a:pt x="85" y="127"/>
                </a:lnTo>
                <a:lnTo>
                  <a:pt x="85" y="126"/>
                </a:lnTo>
                <a:lnTo>
                  <a:pt x="84" y="126"/>
                </a:lnTo>
                <a:lnTo>
                  <a:pt x="84" y="125"/>
                </a:lnTo>
                <a:lnTo>
                  <a:pt x="84" y="124"/>
                </a:lnTo>
                <a:lnTo>
                  <a:pt x="84" y="124"/>
                </a:lnTo>
                <a:lnTo>
                  <a:pt x="84" y="123"/>
                </a:lnTo>
                <a:lnTo>
                  <a:pt x="84" y="122"/>
                </a:lnTo>
                <a:lnTo>
                  <a:pt x="84" y="121"/>
                </a:lnTo>
                <a:lnTo>
                  <a:pt x="84" y="120"/>
                </a:lnTo>
                <a:lnTo>
                  <a:pt x="84" y="120"/>
                </a:lnTo>
                <a:lnTo>
                  <a:pt x="85" y="119"/>
                </a:lnTo>
                <a:lnTo>
                  <a:pt x="85" y="118"/>
                </a:lnTo>
                <a:lnTo>
                  <a:pt x="85" y="117"/>
                </a:lnTo>
                <a:lnTo>
                  <a:pt x="86" y="116"/>
                </a:lnTo>
                <a:lnTo>
                  <a:pt x="86" y="114"/>
                </a:lnTo>
                <a:lnTo>
                  <a:pt x="86" y="114"/>
                </a:lnTo>
                <a:lnTo>
                  <a:pt x="86" y="114"/>
                </a:lnTo>
                <a:lnTo>
                  <a:pt x="87" y="113"/>
                </a:lnTo>
                <a:lnTo>
                  <a:pt x="87" y="112"/>
                </a:lnTo>
                <a:lnTo>
                  <a:pt x="88" y="111"/>
                </a:lnTo>
                <a:lnTo>
                  <a:pt x="88" y="110"/>
                </a:lnTo>
                <a:lnTo>
                  <a:pt x="89" y="110"/>
                </a:lnTo>
                <a:lnTo>
                  <a:pt x="89" y="110"/>
                </a:lnTo>
                <a:lnTo>
                  <a:pt x="89" y="109"/>
                </a:lnTo>
                <a:lnTo>
                  <a:pt x="89" y="108"/>
                </a:lnTo>
                <a:lnTo>
                  <a:pt x="90" y="108"/>
                </a:lnTo>
                <a:lnTo>
                  <a:pt x="97" y="108"/>
                </a:lnTo>
                <a:lnTo>
                  <a:pt x="103" y="109"/>
                </a:lnTo>
                <a:lnTo>
                  <a:pt x="151" y="111"/>
                </a:lnTo>
                <a:lnTo>
                  <a:pt x="152" y="111"/>
                </a:lnTo>
                <a:lnTo>
                  <a:pt x="153" y="111"/>
                </a:lnTo>
                <a:lnTo>
                  <a:pt x="154" y="111"/>
                </a:lnTo>
                <a:lnTo>
                  <a:pt x="156" y="111"/>
                </a:lnTo>
                <a:lnTo>
                  <a:pt x="156" y="110"/>
                </a:lnTo>
                <a:lnTo>
                  <a:pt x="158" y="110"/>
                </a:lnTo>
                <a:lnTo>
                  <a:pt x="159" y="110"/>
                </a:lnTo>
                <a:lnTo>
                  <a:pt x="160" y="110"/>
                </a:lnTo>
                <a:lnTo>
                  <a:pt x="160" y="110"/>
                </a:lnTo>
                <a:lnTo>
                  <a:pt x="161" y="110"/>
                </a:lnTo>
                <a:lnTo>
                  <a:pt x="162" y="110"/>
                </a:lnTo>
                <a:lnTo>
                  <a:pt x="163" y="110"/>
                </a:lnTo>
                <a:lnTo>
                  <a:pt x="163" y="110"/>
                </a:lnTo>
                <a:lnTo>
                  <a:pt x="165" y="109"/>
                </a:lnTo>
                <a:lnTo>
                  <a:pt x="166" y="109"/>
                </a:lnTo>
                <a:lnTo>
                  <a:pt x="166" y="108"/>
                </a:lnTo>
                <a:lnTo>
                  <a:pt x="167" y="108"/>
                </a:lnTo>
                <a:lnTo>
                  <a:pt x="168" y="108"/>
                </a:lnTo>
                <a:lnTo>
                  <a:pt x="169" y="108"/>
                </a:lnTo>
                <a:lnTo>
                  <a:pt x="170" y="108"/>
                </a:lnTo>
                <a:lnTo>
                  <a:pt x="171" y="108"/>
                </a:lnTo>
                <a:lnTo>
                  <a:pt x="173" y="108"/>
                </a:lnTo>
                <a:lnTo>
                  <a:pt x="173" y="108"/>
                </a:lnTo>
                <a:lnTo>
                  <a:pt x="174" y="107"/>
                </a:lnTo>
                <a:lnTo>
                  <a:pt x="175" y="107"/>
                </a:lnTo>
                <a:lnTo>
                  <a:pt x="176" y="107"/>
                </a:lnTo>
                <a:lnTo>
                  <a:pt x="177" y="107"/>
                </a:lnTo>
                <a:lnTo>
                  <a:pt x="177" y="107"/>
                </a:lnTo>
                <a:lnTo>
                  <a:pt x="178" y="106"/>
                </a:lnTo>
                <a:lnTo>
                  <a:pt x="179" y="106"/>
                </a:lnTo>
                <a:lnTo>
                  <a:pt x="180" y="106"/>
                </a:lnTo>
                <a:lnTo>
                  <a:pt x="180" y="105"/>
                </a:lnTo>
                <a:lnTo>
                  <a:pt x="181" y="104"/>
                </a:lnTo>
                <a:lnTo>
                  <a:pt x="182" y="104"/>
                </a:lnTo>
                <a:lnTo>
                  <a:pt x="183" y="104"/>
                </a:lnTo>
                <a:lnTo>
                  <a:pt x="184" y="104"/>
                </a:lnTo>
                <a:lnTo>
                  <a:pt x="184" y="104"/>
                </a:lnTo>
                <a:lnTo>
                  <a:pt x="185" y="104"/>
                </a:lnTo>
                <a:lnTo>
                  <a:pt x="186" y="104"/>
                </a:lnTo>
                <a:lnTo>
                  <a:pt x="187" y="105"/>
                </a:lnTo>
                <a:lnTo>
                  <a:pt x="187" y="106"/>
                </a:lnTo>
                <a:lnTo>
                  <a:pt x="188" y="107"/>
                </a:lnTo>
                <a:lnTo>
                  <a:pt x="189" y="107"/>
                </a:lnTo>
                <a:lnTo>
                  <a:pt x="190" y="107"/>
                </a:lnTo>
                <a:lnTo>
                  <a:pt x="190" y="108"/>
                </a:lnTo>
                <a:lnTo>
                  <a:pt x="191" y="108"/>
                </a:lnTo>
                <a:lnTo>
                  <a:pt x="191" y="109"/>
                </a:lnTo>
                <a:lnTo>
                  <a:pt x="191" y="109"/>
                </a:lnTo>
                <a:lnTo>
                  <a:pt x="191" y="110"/>
                </a:lnTo>
                <a:lnTo>
                  <a:pt x="191" y="110"/>
                </a:lnTo>
                <a:lnTo>
                  <a:pt x="192" y="111"/>
                </a:lnTo>
                <a:lnTo>
                  <a:pt x="192" y="112"/>
                </a:lnTo>
                <a:lnTo>
                  <a:pt x="193" y="112"/>
                </a:lnTo>
                <a:lnTo>
                  <a:pt x="193" y="113"/>
                </a:lnTo>
                <a:lnTo>
                  <a:pt x="193" y="114"/>
                </a:lnTo>
                <a:lnTo>
                  <a:pt x="193" y="114"/>
                </a:lnTo>
                <a:lnTo>
                  <a:pt x="194" y="114"/>
                </a:lnTo>
                <a:lnTo>
                  <a:pt x="194" y="115"/>
                </a:lnTo>
                <a:lnTo>
                  <a:pt x="194" y="115"/>
                </a:lnTo>
                <a:lnTo>
                  <a:pt x="194" y="116"/>
                </a:lnTo>
                <a:lnTo>
                  <a:pt x="194" y="117"/>
                </a:lnTo>
                <a:lnTo>
                  <a:pt x="195" y="117"/>
                </a:lnTo>
                <a:lnTo>
                  <a:pt x="196" y="117"/>
                </a:lnTo>
                <a:lnTo>
                  <a:pt x="196" y="117"/>
                </a:lnTo>
                <a:lnTo>
                  <a:pt x="197" y="117"/>
                </a:lnTo>
                <a:lnTo>
                  <a:pt x="197" y="118"/>
                </a:lnTo>
                <a:lnTo>
                  <a:pt x="198" y="118"/>
                </a:lnTo>
                <a:lnTo>
                  <a:pt x="198" y="119"/>
                </a:lnTo>
                <a:lnTo>
                  <a:pt x="198" y="120"/>
                </a:lnTo>
                <a:lnTo>
                  <a:pt x="198" y="120"/>
                </a:lnTo>
                <a:lnTo>
                  <a:pt x="198" y="120"/>
                </a:lnTo>
                <a:lnTo>
                  <a:pt x="198" y="120"/>
                </a:lnTo>
                <a:lnTo>
                  <a:pt x="198" y="121"/>
                </a:lnTo>
                <a:lnTo>
                  <a:pt x="198" y="122"/>
                </a:lnTo>
                <a:lnTo>
                  <a:pt x="199" y="122"/>
                </a:lnTo>
                <a:lnTo>
                  <a:pt x="199" y="123"/>
                </a:lnTo>
                <a:lnTo>
                  <a:pt x="200" y="123"/>
                </a:lnTo>
                <a:lnTo>
                  <a:pt x="201" y="123"/>
                </a:lnTo>
                <a:lnTo>
                  <a:pt x="201" y="124"/>
                </a:lnTo>
                <a:lnTo>
                  <a:pt x="201" y="124"/>
                </a:lnTo>
                <a:lnTo>
                  <a:pt x="202" y="124"/>
                </a:lnTo>
                <a:lnTo>
                  <a:pt x="202" y="124"/>
                </a:lnTo>
                <a:lnTo>
                  <a:pt x="203" y="124"/>
                </a:lnTo>
                <a:lnTo>
                  <a:pt x="203" y="125"/>
                </a:lnTo>
                <a:lnTo>
                  <a:pt x="204" y="126"/>
                </a:lnTo>
                <a:lnTo>
                  <a:pt x="205" y="126"/>
                </a:lnTo>
                <a:lnTo>
                  <a:pt x="205" y="127"/>
                </a:lnTo>
                <a:lnTo>
                  <a:pt x="205" y="126"/>
                </a:lnTo>
                <a:lnTo>
                  <a:pt x="205" y="125"/>
                </a:lnTo>
                <a:lnTo>
                  <a:pt x="205" y="124"/>
                </a:lnTo>
                <a:lnTo>
                  <a:pt x="205" y="124"/>
                </a:lnTo>
                <a:lnTo>
                  <a:pt x="205" y="124"/>
                </a:lnTo>
                <a:lnTo>
                  <a:pt x="205" y="123"/>
                </a:lnTo>
                <a:lnTo>
                  <a:pt x="205" y="122"/>
                </a:lnTo>
                <a:lnTo>
                  <a:pt x="205" y="121"/>
                </a:lnTo>
                <a:lnTo>
                  <a:pt x="206" y="121"/>
                </a:lnTo>
                <a:lnTo>
                  <a:pt x="206" y="120"/>
                </a:lnTo>
                <a:lnTo>
                  <a:pt x="207" y="120"/>
                </a:lnTo>
                <a:lnTo>
                  <a:pt x="207" y="119"/>
                </a:lnTo>
                <a:lnTo>
                  <a:pt x="208" y="119"/>
                </a:lnTo>
                <a:lnTo>
                  <a:pt x="208" y="118"/>
                </a:lnTo>
                <a:lnTo>
                  <a:pt x="208" y="117"/>
                </a:lnTo>
                <a:lnTo>
                  <a:pt x="208" y="117"/>
                </a:lnTo>
                <a:lnTo>
                  <a:pt x="208" y="116"/>
                </a:lnTo>
                <a:lnTo>
                  <a:pt x="207" y="116"/>
                </a:lnTo>
                <a:lnTo>
                  <a:pt x="206" y="115"/>
                </a:lnTo>
                <a:lnTo>
                  <a:pt x="207" y="115"/>
                </a:lnTo>
                <a:lnTo>
                  <a:pt x="207" y="114"/>
                </a:lnTo>
                <a:lnTo>
                  <a:pt x="207" y="114"/>
                </a:lnTo>
                <a:lnTo>
                  <a:pt x="208" y="114"/>
                </a:lnTo>
                <a:lnTo>
                  <a:pt x="208" y="114"/>
                </a:lnTo>
                <a:lnTo>
                  <a:pt x="209" y="114"/>
                </a:lnTo>
                <a:lnTo>
                  <a:pt x="210" y="114"/>
                </a:lnTo>
                <a:lnTo>
                  <a:pt x="211" y="114"/>
                </a:lnTo>
                <a:lnTo>
                  <a:pt x="211" y="114"/>
                </a:lnTo>
                <a:lnTo>
                  <a:pt x="211" y="113"/>
                </a:lnTo>
                <a:lnTo>
                  <a:pt x="211" y="112"/>
                </a:lnTo>
                <a:lnTo>
                  <a:pt x="212" y="112"/>
                </a:lnTo>
                <a:lnTo>
                  <a:pt x="212" y="111"/>
                </a:lnTo>
                <a:lnTo>
                  <a:pt x="212" y="111"/>
                </a:lnTo>
                <a:lnTo>
                  <a:pt x="212" y="110"/>
                </a:lnTo>
                <a:lnTo>
                  <a:pt x="212" y="110"/>
                </a:lnTo>
                <a:lnTo>
                  <a:pt x="212" y="109"/>
                </a:lnTo>
                <a:lnTo>
                  <a:pt x="212" y="108"/>
                </a:lnTo>
                <a:lnTo>
                  <a:pt x="212" y="107"/>
                </a:lnTo>
                <a:lnTo>
                  <a:pt x="212" y="107"/>
                </a:lnTo>
                <a:lnTo>
                  <a:pt x="213" y="107"/>
                </a:lnTo>
                <a:lnTo>
                  <a:pt x="213" y="106"/>
                </a:lnTo>
                <a:lnTo>
                  <a:pt x="213" y="105"/>
                </a:lnTo>
                <a:lnTo>
                  <a:pt x="214" y="104"/>
                </a:lnTo>
                <a:lnTo>
                  <a:pt x="214" y="103"/>
                </a:lnTo>
                <a:lnTo>
                  <a:pt x="214" y="103"/>
                </a:lnTo>
                <a:lnTo>
                  <a:pt x="214" y="102"/>
                </a:lnTo>
                <a:lnTo>
                  <a:pt x="214" y="101"/>
                </a:lnTo>
                <a:lnTo>
                  <a:pt x="214" y="100"/>
                </a:lnTo>
                <a:lnTo>
                  <a:pt x="214" y="100"/>
                </a:lnTo>
                <a:lnTo>
                  <a:pt x="214" y="99"/>
                </a:lnTo>
                <a:lnTo>
                  <a:pt x="214" y="98"/>
                </a:lnTo>
                <a:lnTo>
                  <a:pt x="214" y="97"/>
                </a:lnTo>
                <a:lnTo>
                  <a:pt x="214" y="96"/>
                </a:lnTo>
                <a:lnTo>
                  <a:pt x="215" y="96"/>
                </a:lnTo>
                <a:lnTo>
                  <a:pt x="215" y="96"/>
                </a:lnTo>
                <a:lnTo>
                  <a:pt x="215" y="95"/>
                </a:lnTo>
                <a:lnTo>
                  <a:pt x="215" y="94"/>
                </a:lnTo>
                <a:lnTo>
                  <a:pt x="215" y="93"/>
                </a:lnTo>
                <a:lnTo>
                  <a:pt x="214" y="93"/>
                </a:lnTo>
                <a:lnTo>
                  <a:pt x="213" y="93"/>
                </a:lnTo>
                <a:lnTo>
                  <a:pt x="213" y="92"/>
                </a:lnTo>
                <a:lnTo>
                  <a:pt x="213" y="91"/>
                </a:lnTo>
                <a:lnTo>
                  <a:pt x="213" y="90"/>
                </a:lnTo>
                <a:lnTo>
                  <a:pt x="214" y="89"/>
                </a:lnTo>
                <a:lnTo>
                  <a:pt x="215" y="89"/>
                </a:lnTo>
                <a:lnTo>
                  <a:pt x="215" y="88"/>
                </a:lnTo>
                <a:lnTo>
                  <a:pt x="215" y="88"/>
                </a:lnTo>
                <a:lnTo>
                  <a:pt x="216" y="87"/>
                </a:lnTo>
                <a:lnTo>
                  <a:pt x="216" y="86"/>
                </a:lnTo>
                <a:lnTo>
                  <a:pt x="217" y="86"/>
                </a:lnTo>
                <a:lnTo>
                  <a:pt x="217" y="86"/>
                </a:lnTo>
                <a:lnTo>
                  <a:pt x="218" y="86"/>
                </a:lnTo>
                <a:lnTo>
                  <a:pt x="218" y="85"/>
                </a:lnTo>
                <a:lnTo>
                  <a:pt x="219" y="84"/>
                </a:lnTo>
                <a:lnTo>
                  <a:pt x="219" y="83"/>
                </a:lnTo>
                <a:lnTo>
                  <a:pt x="219" y="83"/>
                </a:lnTo>
                <a:lnTo>
                  <a:pt x="219" y="82"/>
                </a:lnTo>
                <a:lnTo>
                  <a:pt x="219" y="81"/>
                </a:lnTo>
                <a:lnTo>
                  <a:pt x="218" y="80"/>
                </a:lnTo>
                <a:lnTo>
                  <a:pt x="218" y="79"/>
                </a:lnTo>
                <a:lnTo>
                  <a:pt x="217" y="79"/>
                </a:lnTo>
                <a:lnTo>
                  <a:pt x="217" y="78"/>
                </a:lnTo>
                <a:lnTo>
                  <a:pt x="217" y="77"/>
                </a:lnTo>
                <a:lnTo>
                  <a:pt x="217" y="76"/>
                </a:lnTo>
                <a:lnTo>
                  <a:pt x="217" y="76"/>
                </a:lnTo>
                <a:lnTo>
                  <a:pt x="218" y="74"/>
                </a:lnTo>
                <a:lnTo>
                  <a:pt x="219" y="73"/>
                </a:lnTo>
                <a:lnTo>
                  <a:pt x="221" y="71"/>
                </a:lnTo>
                <a:lnTo>
                  <a:pt x="221" y="70"/>
                </a:lnTo>
                <a:lnTo>
                  <a:pt x="221" y="69"/>
                </a:lnTo>
                <a:lnTo>
                  <a:pt x="222" y="69"/>
                </a:lnTo>
                <a:lnTo>
                  <a:pt x="221" y="69"/>
                </a:lnTo>
                <a:lnTo>
                  <a:pt x="221" y="68"/>
                </a:lnTo>
                <a:lnTo>
                  <a:pt x="221" y="67"/>
                </a:lnTo>
                <a:lnTo>
                  <a:pt x="221" y="66"/>
                </a:lnTo>
                <a:lnTo>
                  <a:pt x="220" y="66"/>
                </a:lnTo>
                <a:lnTo>
                  <a:pt x="220" y="65"/>
                </a:lnTo>
                <a:lnTo>
                  <a:pt x="221" y="65"/>
                </a:lnTo>
                <a:lnTo>
                  <a:pt x="221" y="64"/>
                </a:lnTo>
                <a:lnTo>
                  <a:pt x="221" y="63"/>
                </a:lnTo>
                <a:lnTo>
                  <a:pt x="221" y="62"/>
                </a:lnTo>
                <a:lnTo>
                  <a:pt x="220" y="62"/>
                </a:lnTo>
                <a:lnTo>
                  <a:pt x="220" y="62"/>
                </a:lnTo>
                <a:lnTo>
                  <a:pt x="220" y="61"/>
                </a:lnTo>
                <a:lnTo>
                  <a:pt x="220" y="60"/>
                </a:lnTo>
                <a:lnTo>
                  <a:pt x="221" y="59"/>
                </a:lnTo>
                <a:lnTo>
                  <a:pt x="222" y="59"/>
                </a:lnTo>
                <a:lnTo>
                  <a:pt x="222" y="58"/>
                </a:lnTo>
                <a:lnTo>
                  <a:pt x="223" y="58"/>
                </a:lnTo>
                <a:lnTo>
                  <a:pt x="224" y="58"/>
                </a:lnTo>
                <a:lnTo>
                  <a:pt x="225" y="58"/>
                </a:lnTo>
                <a:lnTo>
                  <a:pt x="225" y="57"/>
                </a:lnTo>
                <a:lnTo>
                  <a:pt x="226" y="56"/>
                </a:lnTo>
                <a:lnTo>
                  <a:pt x="226" y="55"/>
                </a:lnTo>
                <a:lnTo>
                  <a:pt x="226" y="55"/>
                </a:lnTo>
                <a:lnTo>
                  <a:pt x="225" y="54"/>
                </a:lnTo>
                <a:lnTo>
                  <a:pt x="225" y="53"/>
                </a:lnTo>
                <a:lnTo>
                  <a:pt x="224" y="52"/>
                </a:lnTo>
                <a:lnTo>
                  <a:pt x="225" y="52"/>
                </a:lnTo>
                <a:lnTo>
                  <a:pt x="225" y="51"/>
                </a:lnTo>
                <a:lnTo>
                  <a:pt x="226" y="50"/>
                </a:lnTo>
                <a:lnTo>
                  <a:pt x="226" y="49"/>
                </a:lnTo>
                <a:lnTo>
                  <a:pt x="225" y="48"/>
                </a:lnTo>
                <a:lnTo>
                  <a:pt x="225" y="48"/>
                </a:lnTo>
                <a:lnTo>
                  <a:pt x="225" y="47"/>
                </a:lnTo>
                <a:lnTo>
                  <a:pt x="225" y="46"/>
                </a:lnTo>
                <a:lnTo>
                  <a:pt x="226" y="46"/>
                </a:lnTo>
                <a:lnTo>
                  <a:pt x="226" y="46"/>
                </a:lnTo>
                <a:lnTo>
                  <a:pt x="227" y="46"/>
                </a:lnTo>
                <a:lnTo>
                  <a:pt x="227" y="45"/>
                </a:lnTo>
                <a:lnTo>
                  <a:pt x="228" y="45"/>
                </a:lnTo>
                <a:lnTo>
                  <a:pt x="229" y="44"/>
                </a:lnTo>
                <a:lnTo>
                  <a:pt x="229" y="43"/>
                </a:lnTo>
                <a:lnTo>
                  <a:pt x="230" y="43"/>
                </a:lnTo>
                <a:lnTo>
                  <a:pt x="230" y="42"/>
                </a:lnTo>
                <a:lnTo>
                  <a:pt x="231" y="41"/>
                </a:lnTo>
                <a:lnTo>
                  <a:pt x="232" y="41"/>
                </a:lnTo>
                <a:lnTo>
                  <a:pt x="233" y="40"/>
                </a:lnTo>
                <a:lnTo>
                  <a:pt x="233" y="40"/>
                </a:lnTo>
                <a:lnTo>
                  <a:pt x="233" y="39"/>
                </a:lnTo>
                <a:lnTo>
                  <a:pt x="238" y="39"/>
                </a:lnTo>
                <a:lnTo>
                  <a:pt x="243" y="38"/>
                </a:lnTo>
                <a:lnTo>
                  <a:pt x="251" y="38"/>
                </a:lnTo>
                <a:lnTo>
                  <a:pt x="255" y="37"/>
                </a:lnTo>
                <a:lnTo>
                  <a:pt x="265" y="35"/>
                </a:lnTo>
                <a:lnTo>
                  <a:pt x="268" y="35"/>
                </a:lnTo>
                <a:lnTo>
                  <a:pt x="268" y="35"/>
                </a:lnTo>
                <a:lnTo>
                  <a:pt x="269" y="35"/>
                </a:lnTo>
                <a:lnTo>
                  <a:pt x="270" y="35"/>
                </a:lnTo>
                <a:lnTo>
                  <a:pt x="271" y="35"/>
                </a:lnTo>
                <a:lnTo>
                  <a:pt x="271" y="34"/>
                </a:lnTo>
                <a:lnTo>
                  <a:pt x="272" y="34"/>
                </a:lnTo>
                <a:lnTo>
                  <a:pt x="273" y="34"/>
                </a:lnTo>
                <a:lnTo>
                  <a:pt x="274" y="34"/>
                </a:lnTo>
                <a:lnTo>
                  <a:pt x="275" y="34"/>
                </a:lnTo>
                <a:lnTo>
                  <a:pt x="276" y="34"/>
                </a:lnTo>
                <a:lnTo>
                  <a:pt x="277" y="34"/>
                </a:lnTo>
                <a:lnTo>
                  <a:pt x="278" y="34"/>
                </a:lnTo>
                <a:lnTo>
                  <a:pt x="280" y="34"/>
                </a:lnTo>
                <a:lnTo>
                  <a:pt x="281" y="34"/>
                </a:lnTo>
                <a:lnTo>
                  <a:pt x="282" y="34"/>
                </a:lnTo>
                <a:lnTo>
                  <a:pt x="283" y="34"/>
                </a:lnTo>
                <a:lnTo>
                  <a:pt x="284" y="34"/>
                </a:lnTo>
                <a:lnTo>
                  <a:pt x="285" y="34"/>
                </a:lnTo>
                <a:lnTo>
                  <a:pt x="285" y="33"/>
                </a:lnTo>
                <a:lnTo>
                  <a:pt x="289" y="33"/>
                </a:lnTo>
                <a:lnTo>
                  <a:pt x="296" y="32"/>
                </a:lnTo>
                <a:lnTo>
                  <a:pt x="297" y="32"/>
                </a:lnTo>
                <a:lnTo>
                  <a:pt x="297" y="31"/>
                </a:lnTo>
                <a:lnTo>
                  <a:pt x="300" y="31"/>
                </a:lnTo>
                <a:lnTo>
                  <a:pt x="301" y="31"/>
                </a:lnTo>
                <a:lnTo>
                  <a:pt x="302" y="31"/>
                </a:lnTo>
                <a:lnTo>
                  <a:pt x="303" y="31"/>
                </a:lnTo>
                <a:lnTo>
                  <a:pt x="303" y="31"/>
                </a:lnTo>
                <a:lnTo>
                  <a:pt x="304" y="31"/>
                </a:lnTo>
                <a:lnTo>
                  <a:pt x="305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7" y="31"/>
                </a:lnTo>
                <a:lnTo>
                  <a:pt x="308" y="31"/>
                </a:lnTo>
                <a:lnTo>
                  <a:pt x="310" y="31"/>
                </a:lnTo>
                <a:lnTo>
                  <a:pt x="312" y="30"/>
                </a:lnTo>
                <a:lnTo>
                  <a:pt x="313" y="30"/>
                </a:lnTo>
                <a:lnTo>
                  <a:pt x="313" y="30"/>
                </a:lnTo>
                <a:lnTo>
                  <a:pt x="314" y="30"/>
                </a:lnTo>
                <a:lnTo>
                  <a:pt x="315" y="30"/>
                </a:lnTo>
                <a:lnTo>
                  <a:pt x="316" y="30"/>
                </a:lnTo>
                <a:lnTo>
                  <a:pt x="317" y="30"/>
                </a:lnTo>
                <a:lnTo>
                  <a:pt x="317" y="30"/>
                </a:lnTo>
                <a:lnTo>
                  <a:pt x="319" y="30"/>
                </a:lnTo>
                <a:lnTo>
                  <a:pt x="320" y="30"/>
                </a:lnTo>
                <a:lnTo>
                  <a:pt x="322" y="29"/>
                </a:lnTo>
                <a:lnTo>
                  <a:pt x="323" y="29"/>
                </a:lnTo>
                <a:lnTo>
                  <a:pt x="324" y="29"/>
                </a:lnTo>
                <a:lnTo>
                  <a:pt x="325" y="29"/>
                </a:lnTo>
                <a:lnTo>
                  <a:pt x="326" y="29"/>
                </a:lnTo>
                <a:lnTo>
                  <a:pt x="327" y="29"/>
                </a:lnTo>
                <a:lnTo>
                  <a:pt x="327" y="29"/>
                </a:lnTo>
                <a:lnTo>
                  <a:pt x="328" y="29"/>
                </a:lnTo>
                <a:lnTo>
                  <a:pt x="329" y="29"/>
                </a:lnTo>
                <a:lnTo>
                  <a:pt x="330" y="29"/>
                </a:lnTo>
                <a:lnTo>
                  <a:pt x="331" y="29"/>
                </a:lnTo>
                <a:lnTo>
                  <a:pt x="331" y="29"/>
                </a:lnTo>
                <a:lnTo>
                  <a:pt x="333" y="29"/>
                </a:lnTo>
                <a:lnTo>
                  <a:pt x="334" y="29"/>
                </a:lnTo>
                <a:lnTo>
                  <a:pt x="334" y="29"/>
                </a:lnTo>
                <a:lnTo>
                  <a:pt x="335" y="29"/>
                </a:lnTo>
                <a:lnTo>
                  <a:pt x="336" y="29"/>
                </a:lnTo>
                <a:lnTo>
                  <a:pt x="337" y="29"/>
                </a:lnTo>
                <a:lnTo>
                  <a:pt x="338" y="29"/>
                </a:lnTo>
                <a:lnTo>
                  <a:pt x="339" y="29"/>
                </a:lnTo>
                <a:lnTo>
                  <a:pt x="340" y="29"/>
                </a:lnTo>
                <a:lnTo>
                  <a:pt x="341" y="29"/>
                </a:lnTo>
                <a:lnTo>
                  <a:pt x="341" y="29"/>
                </a:lnTo>
                <a:lnTo>
                  <a:pt x="343" y="29"/>
                </a:lnTo>
                <a:lnTo>
                  <a:pt x="345" y="29"/>
                </a:lnTo>
                <a:lnTo>
                  <a:pt x="346" y="29"/>
                </a:lnTo>
                <a:lnTo>
                  <a:pt x="347" y="29"/>
                </a:lnTo>
                <a:lnTo>
                  <a:pt x="348" y="29"/>
                </a:lnTo>
                <a:lnTo>
                  <a:pt x="349" y="29"/>
                </a:lnTo>
                <a:lnTo>
                  <a:pt x="350" y="29"/>
                </a:lnTo>
                <a:lnTo>
                  <a:pt x="351" y="29"/>
                </a:lnTo>
                <a:lnTo>
                  <a:pt x="352" y="29"/>
                </a:lnTo>
                <a:lnTo>
                  <a:pt x="353" y="29"/>
                </a:lnTo>
                <a:lnTo>
                  <a:pt x="355" y="29"/>
                </a:lnTo>
                <a:lnTo>
                  <a:pt x="357" y="29"/>
                </a:lnTo>
                <a:lnTo>
                  <a:pt x="358" y="29"/>
                </a:lnTo>
                <a:lnTo>
                  <a:pt x="359" y="29"/>
                </a:lnTo>
                <a:lnTo>
                  <a:pt x="360" y="29"/>
                </a:lnTo>
                <a:lnTo>
                  <a:pt x="362" y="29"/>
                </a:lnTo>
                <a:lnTo>
                  <a:pt x="362" y="29"/>
                </a:lnTo>
                <a:lnTo>
                  <a:pt x="363" y="29"/>
                </a:lnTo>
                <a:lnTo>
                  <a:pt x="364" y="29"/>
                </a:lnTo>
                <a:lnTo>
                  <a:pt x="365" y="29"/>
                </a:lnTo>
                <a:lnTo>
                  <a:pt x="366" y="29"/>
                </a:lnTo>
                <a:lnTo>
                  <a:pt x="368" y="29"/>
                </a:lnTo>
                <a:lnTo>
                  <a:pt x="369" y="29"/>
                </a:lnTo>
                <a:lnTo>
                  <a:pt x="369" y="29"/>
                </a:lnTo>
                <a:lnTo>
                  <a:pt x="370" y="29"/>
                </a:lnTo>
                <a:lnTo>
                  <a:pt x="372" y="29"/>
                </a:lnTo>
                <a:lnTo>
                  <a:pt x="373" y="29"/>
                </a:lnTo>
                <a:lnTo>
                  <a:pt x="373" y="29"/>
                </a:lnTo>
                <a:lnTo>
                  <a:pt x="374" y="29"/>
                </a:lnTo>
                <a:lnTo>
                  <a:pt x="376" y="29"/>
                </a:lnTo>
                <a:lnTo>
                  <a:pt x="377" y="29"/>
                </a:lnTo>
                <a:lnTo>
                  <a:pt x="378" y="29"/>
                </a:lnTo>
                <a:lnTo>
                  <a:pt x="379" y="29"/>
                </a:lnTo>
                <a:lnTo>
                  <a:pt x="380" y="29"/>
                </a:lnTo>
                <a:lnTo>
                  <a:pt x="381" y="29"/>
                </a:lnTo>
                <a:lnTo>
                  <a:pt x="383" y="29"/>
                </a:lnTo>
                <a:lnTo>
                  <a:pt x="385" y="29"/>
                </a:lnTo>
                <a:lnTo>
                  <a:pt x="386" y="29"/>
                </a:lnTo>
                <a:lnTo>
                  <a:pt x="387" y="29"/>
                </a:lnTo>
                <a:lnTo>
                  <a:pt x="387" y="29"/>
                </a:lnTo>
                <a:lnTo>
                  <a:pt x="388" y="29"/>
                </a:lnTo>
                <a:lnTo>
                  <a:pt x="389" y="29"/>
                </a:lnTo>
                <a:lnTo>
                  <a:pt x="390" y="29"/>
                </a:lnTo>
                <a:lnTo>
                  <a:pt x="389" y="28"/>
                </a:lnTo>
                <a:lnTo>
                  <a:pt x="389" y="27"/>
                </a:lnTo>
                <a:lnTo>
                  <a:pt x="389" y="27"/>
                </a:lnTo>
                <a:lnTo>
                  <a:pt x="389" y="26"/>
                </a:lnTo>
                <a:lnTo>
                  <a:pt x="390" y="25"/>
                </a:lnTo>
                <a:lnTo>
                  <a:pt x="390" y="26"/>
                </a:lnTo>
                <a:lnTo>
                  <a:pt x="391" y="26"/>
                </a:lnTo>
                <a:lnTo>
                  <a:pt x="392" y="27"/>
                </a:lnTo>
                <a:lnTo>
                  <a:pt x="393" y="27"/>
                </a:lnTo>
                <a:lnTo>
                  <a:pt x="394" y="27"/>
                </a:lnTo>
                <a:lnTo>
                  <a:pt x="394" y="27"/>
                </a:lnTo>
                <a:lnTo>
                  <a:pt x="395" y="27"/>
                </a:lnTo>
                <a:lnTo>
                  <a:pt x="396" y="27"/>
                </a:lnTo>
                <a:lnTo>
                  <a:pt x="397" y="27"/>
                </a:lnTo>
                <a:lnTo>
                  <a:pt x="397" y="28"/>
                </a:lnTo>
                <a:lnTo>
                  <a:pt x="397" y="28"/>
                </a:lnTo>
                <a:lnTo>
                  <a:pt x="398" y="28"/>
                </a:lnTo>
                <a:lnTo>
                  <a:pt x="399" y="28"/>
                </a:lnTo>
                <a:lnTo>
                  <a:pt x="400" y="28"/>
                </a:lnTo>
                <a:lnTo>
                  <a:pt x="400" y="29"/>
                </a:lnTo>
                <a:lnTo>
                  <a:pt x="401" y="29"/>
                </a:lnTo>
                <a:lnTo>
                  <a:pt x="401" y="29"/>
                </a:lnTo>
                <a:lnTo>
                  <a:pt x="402" y="29"/>
                </a:lnTo>
                <a:lnTo>
                  <a:pt x="403" y="30"/>
                </a:lnTo>
                <a:lnTo>
                  <a:pt x="404" y="30"/>
                </a:lnTo>
                <a:lnTo>
                  <a:pt x="404" y="30"/>
                </a:lnTo>
                <a:lnTo>
                  <a:pt x="404" y="31"/>
                </a:lnTo>
                <a:lnTo>
                  <a:pt x="420" y="37"/>
                </a:lnTo>
                <a:lnTo>
                  <a:pt x="421" y="36"/>
                </a:lnTo>
                <a:lnTo>
                  <a:pt x="422" y="36"/>
                </a:lnTo>
                <a:lnTo>
                  <a:pt x="422" y="35"/>
                </a:lnTo>
                <a:lnTo>
                  <a:pt x="423" y="35"/>
                </a:lnTo>
                <a:lnTo>
                  <a:pt x="424" y="34"/>
                </a:lnTo>
                <a:lnTo>
                  <a:pt x="425" y="34"/>
                </a:lnTo>
                <a:lnTo>
                  <a:pt x="426" y="34"/>
                </a:lnTo>
                <a:lnTo>
                  <a:pt x="427" y="33"/>
                </a:lnTo>
                <a:lnTo>
                  <a:pt x="428" y="32"/>
                </a:lnTo>
                <a:lnTo>
                  <a:pt x="429" y="32"/>
                </a:lnTo>
                <a:lnTo>
                  <a:pt x="429" y="31"/>
                </a:lnTo>
                <a:lnTo>
                  <a:pt x="429" y="31"/>
                </a:lnTo>
                <a:lnTo>
                  <a:pt x="430" y="31"/>
                </a:lnTo>
                <a:lnTo>
                  <a:pt x="432" y="32"/>
                </a:lnTo>
                <a:lnTo>
                  <a:pt x="432" y="32"/>
                </a:lnTo>
                <a:lnTo>
                  <a:pt x="433" y="32"/>
                </a:lnTo>
                <a:lnTo>
                  <a:pt x="434" y="31"/>
                </a:lnTo>
                <a:lnTo>
                  <a:pt x="435" y="31"/>
                </a:lnTo>
                <a:lnTo>
                  <a:pt x="435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0"/>
                </a:lnTo>
                <a:lnTo>
                  <a:pt x="436" y="29"/>
                </a:lnTo>
                <a:lnTo>
                  <a:pt x="437" y="29"/>
                </a:lnTo>
                <a:lnTo>
                  <a:pt x="438" y="28"/>
                </a:lnTo>
                <a:lnTo>
                  <a:pt x="438" y="27"/>
                </a:lnTo>
                <a:lnTo>
                  <a:pt x="439" y="27"/>
                </a:lnTo>
                <a:lnTo>
                  <a:pt x="439" y="27"/>
                </a:lnTo>
                <a:lnTo>
                  <a:pt x="439" y="27"/>
                </a:lnTo>
                <a:lnTo>
                  <a:pt x="439" y="26"/>
                </a:lnTo>
                <a:lnTo>
                  <a:pt x="440" y="26"/>
                </a:lnTo>
                <a:lnTo>
                  <a:pt x="441" y="25"/>
                </a:lnTo>
                <a:lnTo>
                  <a:pt x="441" y="24"/>
                </a:lnTo>
                <a:lnTo>
                  <a:pt x="441" y="24"/>
                </a:lnTo>
                <a:lnTo>
                  <a:pt x="442" y="24"/>
                </a:lnTo>
                <a:lnTo>
                  <a:pt x="442" y="23"/>
                </a:lnTo>
                <a:lnTo>
                  <a:pt x="443" y="22"/>
                </a:lnTo>
                <a:lnTo>
                  <a:pt x="443" y="21"/>
                </a:lnTo>
                <a:lnTo>
                  <a:pt x="443" y="21"/>
                </a:lnTo>
                <a:lnTo>
                  <a:pt x="443" y="21"/>
                </a:lnTo>
                <a:lnTo>
                  <a:pt x="444" y="21"/>
                </a:lnTo>
                <a:lnTo>
                  <a:pt x="444" y="20"/>
                </a:lnTo>
                <a:lnTo>
                  <a:pt x="445" y="20"/>
                </a:lnTo>
                <a:lnTo>
                  <a:pt x="445" y="19"/>
                </a:lnTo>
                <a:lnTo>
                  <a:pt x="445" y="18"/>
                </a:lnTo>
                <a:lnTo>
                  <a:pt x="446" y="17"/>
                </a:lnTo>
                <a:lnTo>
                  <a:pt x="445" y="17"/>
                </a:lnTo>
                <a:lnTo>
                  <a:pt x="445" y="17"/>
                </a:lnTo>
                <a:lnTo>
                  <a:pt x="446" y="17"/>
                </a:lnTo>
                <a:lnTo>
                  <a:pt x="446" y="16"/>
                </a:lnTo>
                <a:lnTo>
                  <a:pt x="446" y="15"/>
                </a:lnTo>
                <a:lnTo>
                  <a:pt x="445" y="14"/>
                </a:lnTo>
                <a:lnTo>
                  <a:pt x="445" y="14"/>
                </a:lnTo>
                <a:lnTo>
                  <a:pt x="444" y="14"/>
                </a:lnTo>
                <a:lnTo>
                  <a:pt x="444" y="13"/>
                </a:lnTo>
                <a:lnTo>
                  <a:pt x="443" y="12"/>
                </a:lnTo>
                <a:lnTo>
                  <a:pt x="443" y="11"/>
                </a:lnTo>
                <a:lnTo>
                  <a:pt x="443" y="10"/>
                </a:lnTo>
                <a:lnTo>
                  <a:pt x="443" y="10"/>
                </a:lnTo>
                <a:lnTo>
                  <a:pt x="443" y="9"/>
                </a:lnTo>
                <a:lnTo>
                  <a:pt x="442" y="9"/>
                </a:lnTo>
                <a:lnTo>
                  <a:pt x="442" y="8"/>
                </a:lnTo>
                <a:lnTo>
                  <a:pt x="443" y="8"/>
                </a:lnTo>
                <a:lnTo>
                  <a:pt x="443" y="7"/>
                </a:lnTo>
                <a:lnTo>
                  <a:pt x="443" y="7"/>
                </a:lnTo>
                <a:lnTo>
                  <a:pt x="443" y="7"/>
                </a:lnTo>
                <a:lnTo>
                  <a:pt x="444" y="7"/>
                </a:lnTo>
                <a:lnTo>
                  <a:pt x="444" y="6"/>
                </a:lnTo>
                <a:lnTo>
                  <a:pt x="445" y="6"/>
                </a:lnTo>
                <a:lnTo>
                  <a:pt x="446" y="5"/>
                </a:lnTo>
                <a:lnTo>
                  <a:pt x="446" y="4"/>
                </a:lnTo>
                <a:lnTo>
                  <a:pt x="447" y="4"/>
                </a:lnTo>
                <a:lnTo>
                  <a:pt x="447" y="3"/>
                </a:lnTo>
                <a:lnTo>
                  <a:pt x="447" y="3"/>
                </a:lnTo>
                <a:lnTo>
                  <a:pt x="448" y="3"/>
                </a:lnTo>
                <a:lnTo>
                  <a:pt x="449" y="2"/>
                </a:lnTo>
                <a:lnTo>
                  <a:pt x="450" y="2"/>
                </a:lnTo>
                <a:lnTo>
                  <a:pt x="450" y="2"/>
                </a:lnTo>
                <a:lnTo>
                  <a:pt x="450" y="1"/>
                </a:lnTo>
                <a:lnTo>
                  <a:pt x="451" y="1"/>
                </a:lnTo>
                <a:lnTo>
                  <a:pt x="451" y="2"/>
                </a:lnTo>
                <a:lnTo>
                  <a:pt x="452" y="3"/>
                </a:lnTo>
                <a:lnTo>
                  <a:pt x="452" y="3"/>
                </a:lnTo>
                <a:lnTo>
                  <a:pt x="453" y="3"/>
                </a:lnTo>
                <a:lnTo>
                  <a:pt x="453" y="3"/>
                </a:lnTo>
                <a:lnTo>
                  <a:pt x="454" y="3"/>
                </a:lnTo>
                <a:lnTo>
                  <a:pt x="454" y="3"/>
                </a:lnTo>
                <a:lnTo>
                  <a:pt x="455" y="3"/>
                </a:lnTo>
                <a:lnTo>
                  <a:pt x="456" y="3"/>
                </a:lnTo>
                <a:lnTo>
                  <a:pt x="457" y="2"/>
                </a:lnTo>
                <a:lnTo>
                  <a:pt x="457" y="1"/>
                </a:lnTo>
                <a:lnTo>
                  <a:pt x="457" y="1"/>
                </a:lnTo>
                <a:lnTo>
                  <a:pt x="457" y="2"/>
                </a:lnTo>
                <a:lnTo>
                  <a:pt x="457" y="3"/>
                </a:lnTo>
                <a:lnTo>
                  <a:pt x="457" y="3"/>
                </a:lnTo>
                <a:lnTo>
                  <a:pt x="457" y="4"/>
                </a:lnTo>
                <a:lnTo>
                  <a:pt x="458" y="4"/>
                </a:lnTo>
                <a:lnTo>
                  <a:pt x="459" y="3"/>
                </a:lnTo>
                <a:lnTo>
                  <a:pt x="460" y="3"/>
                </a:lnTo>
                <a:lnTo>
                  <a:pt x="460" y="3"/>
                </a:lnTo>
                <a:lnTo>
                  <a:pt x="461" y="3"/>
                </a:lnTo>
                <a:lnTo>
                  <a:pt x="462" y="3"/>
                </a:lnTo>
                <a:lnTo>
                  <a:pt x="463" y="3"/>
                </a:lnTo>
                <a:lnTo>
                  <a:pt x="464" y="3"/>
                </a:lnTo>
                <a:lnTo>
                  <a:pt x="464" y="3"/>
                </a:lnTo>
                <a:lnTo>
                  <a:pt x="465" y="3"/>
                </a:lnTo>
                <a:lnTo>
                  <a:pt x="466" y="2"/>
                </a:lnTo>
                <a:lnTo>
                  <a:pt x="467" y="0"/>
                </a:lnTo>
                <a:lnTo>
                  <a:pt x="467" y="0"/>
                </a:lnTo>
                <a:lnTo>
                  <a:pt x="467" y="1"/>
                </a:lnTo>
                <a:lnTo>
                  <a:pt x="467" y="2"/>
                </a:lnTo>
                <a:lnTo>
                  <a:pt x="468" y="3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84CA397A-A5DD-4348-9D5C-410BFFE5AE42}"/>
              </a:ext>
            </a:extLst>
          </p:cNvPr>
          <p:cNvSpPr>
            <a:spLocks noEditPoints="1"/>
          </p:cNvSpPr>
          <p:nvPr/>
        </p:nvSpPr>
        <p:spPr bwMode="auto">
          <a:xfrm>
            <a:off x="3312347" y="3569954"/>
            <a:ext cx="2427288" cy="1762125"/>
          </a:xfrm>
          <a:custGeom>
            <a:avLst/>
            <a:gdLst>
              <a:gd name="T0" fmla="*/ 817 w 1529"/>
              <a:gd name="T1" fmla="*/ 38 h 1110"/>
              <a:gd name="T2" fmla="*/ 904 w 1529"/>
              <a:gd name="T3" fmla="*/ 82 h 1110"/>
              <a:gd name="T4" fmla="*/ 1058 w 1529"/>
              <a:gd name="T5" fmla="*/ 134 h 1110"/>
              <a:gd name="T6" fmla="*/ 1145 w 1529"/>
              <a:gd name="T7" fmla="*/ 234 h 1110"/>
              <a:gd name="T8" fmla="*/ 1184 w 1529"/>
              <a:gd name="T9" fmla="*/ 308 h 1110"/>
              <a:gd name="T10" fmla="*/ 1177 w 1529"/>
              <a:gd name="T11" fmla="*/ 384 h 1110"/>
              <a:gd name="T12" fmla="*/ 1210 w 1529"/>
              <a:gd name="T13" fmla="*/ 480 h 1110"/>
              <a:gd name="T14" fmla="*/ 1244 w 1529"/>
              <a:gd name="T15" fmla="*/ 549 h 1110"/>
              <a:gd name="T16" fmla="*/ 1245 w 1529"/>
              <a:gd name="T17" fmla="*/ 633 h 1110"/>
              <a:gd name="T18" fmla="*/ 1269 w 1529"/>
              <a:gd name="T19" fmla="*/ 691 h 1110"/>
              <a:gd name="T20" fmla="*/ 1315 w 1529"/>
              <a:gd name="T21" fmla="*/ 732 h 1110"/>
              <a:gd name="T22" fmla="*/ 1264 w 1529"/>
              <a:gd name="T23" fmla="*/ 897 h 1110"/>
              <a:gd name="T24" fmla="*/ 1098 w 1529"/>
              <a:gd name="T25" fmla="*/ 940 h 1110"/>
              <a:gd name="T26" fmla="*/ 1002 w 1529"/>
              <a:gd name="T27" fmla="*/ 885 h 1110"/>
              <a:gd name="T28" fmla="*/ 1012 w 1529"/>
              <a:gd name="T29" fmla="*/ 751 h 1110"/>
              <a:gd name="T30" fmla="*/ 1013 w 1529"/>
              <a:gd name="T31" fmla="*/ 682 h 1110"/>
              <a:gd name="T32" fmla="*/ 945 w 1529"/>
              <a:gd name="T33" fmla="*/ 679 h 1110"/>
              <a:gd name="T34" fmla="*/ 865 w 1529"/>
              <a:gd name="T35" fmla="*/ 681 h 1110"/>
              <a:gd name="T36" fmla="*/ 785 w 1529"/>
              <a:gd name="T37" fmla="*/ 696 h 1110"/>
              <a:gd name="T38" fmla="*/ 725 w 1529"/>
              <a:gd name="T39" fmla="*/ 701 h 1110"/>
              <a:gd name="T40" fmla="*/ 756 w 1529"/>
              <a:gd name="T41" fmla="*/ 776 h 1110"/>
              <a:gd name="T42" fmla="*/ 747 w 1529"/>
              <a:gd name="T43" fmla="*/ 847 h 1110"/>
              <a:gd name="T44" fmla="*/ 706 w 1529"/>
              <a:gd name="T45" fmla="*/ 871 h 1110"/>
              <a:gd name="T46" fmla="*/ 653 w 1529"/>
              <a:gd name="T47" fmla="*/ 844 h 1110"/>
              <a:gd name="T48" fmla="*/ 604 w 1529"/>
              <a:gd name="T49" fmla="*/ 875 h 1110"/>
              <a:gd name="T50" fmla="*/ 537 w 1529"/>
              <a:gd name="T51" fmla="*/ 887 h 1110"/>
              <a:gd name="T52" fmla="*/ 462 w 1529"/>
              <a:gd name="T53" fmla="*/ 860 h 1110"/>
              <a:gd name="T54" fmla="*/ 357 w 1529"/>
              <a:gd name="T55" fmla="*/ 816 h 1110"/>
              <a:gd name="T56" fmla="*/ 297 w 1529"/>
              <a:gd name="T57" fmla="*/ 831 h 1110"/>
              <a:gd name="T58" fmla="*/ 205 w 1529"/>
              <a:gd name="T59" fmla="*/ 851 h 1110"/>
              <a:gd name="T60" fmla="*/ 169 w 1529"/>
              <a:gd name="T61" fmla="*/ 912 h 1110"/>
              <a:gd name="T62" fmla="*/ 103 w 1529"/>
              <a:gd name="T63" fmla="*/ 897 h 1110"/>
              <a:gd name="T64" fmla="*/ 25 w 1529"/>
              <a:gd name="T65" fmla="*/ 903 h 1110"/>
              <a:gd name="T66" fmla="*/ 30 w 1529"/>
              <a:gd name="T67" fmla="*/ 863 h 1110"/>
              <a:gd name="T68" fmla="*/ 76 w 1529"/>
              <a:gd name="T69" fmla="*/ 813 h 1110"/>
              <a:gd name="T70" fmla="*/ 67 w 1529"/>
              <a:gd name="T71" fmla="*/ 758 h 1110"/>
              <a:gd name="T72" fmla="*/ 111 w 1529"/>
              <a:gd name="T73" fmla="*/ 714 h 1110"/>
              <a:gd name="T74" fmla="*/ 146 w 1529"/>
              <a:gd name="T75" fmla="*/ 666 h 1110"/>
              <a:gd name="T76" fmla="*/ 150 w 1529"/>
              <a:gd name="T77" fmla="*/ 610 h 1110"/>
              <a:gd name="T78" fmla="*/ 203 w 1529"/>
              <a:gd name="T79" fmla="*/ 589 h 1110"/>
              <a:gd name="T80" fmla="*/ 237 w 1529"/>
              <a:gd name="T81" fmla="*/ 542 h 1110"/>
              <a:gd name="T82" fmla="*/ 267 w 1529"/>
              <a:gd name="T83" fmla="*/ 477 h 1110"/>
              <a:gd name="T84" fmla="*/ 284 w 1529"/>
              <a:gd name="T85" fmla="*/ 431 h 1110"/>
              <a:gd name="T86" fmla="*/ 291 w 1529"/>
              <a:gd name="T87" fmla="*/ 380 h 1110"/>
              <a:gd name="T88" fmla="*/ 249 w 1529"/>
              <a:gd name="T89" fmla="*/ 331 h 1110"/>
              <a:gd name="T90" fmla="*/ 177 w 1529"/>
              <a:gd name="T91" fmla="*/ 292 h 1110"/>
              <a:gd name="T92" fmla="*/ 228 w 1529"/>
              <a:gd name="T93" fmla="*/ 251 h 1110"/>
              <a:gd name="T94" fmla="*/ 295 w 1529"/>
              <a:gd name="T95" fmla="*/ 214 h 1110"/>
              <a:gd name="T96" fmla="*/ 360 w 1529"/>
              <a:gd name="T97" fmla="*/ 201 h 1110"/>
              <a:gd name="T98" fmla="*/ 420 w 1529"/>
              <a:gd name="T99" fmla="*/ 209 h 1110"/>
              <a:gd name="T100" fmla="*/ 472 w 1529"/>
              <a:gd name="T101" fmla="*/ 200 h 1110"/>
              <a:gd name="T102" fmla="*/ 521 w 1529"/>
              <a:gd name="T103" fmla="*/ 171 h 1110"/>
              <a:gd name="T104" fmla="*/ 559 w 1529"/>
              <a:gd name="T105" fmla="*/ 138 h 1110"/>
              <a:gd name="T106" fmla="*/ 588 w 1529"/>
              <a:gd name="T107" fmla="*/ 107 h 1110"/>
              <a:gd name="T108" fmla="*/ 616 w 1529"/>
              <a:gd name="T109" fmla="*/ 82 h 1110"/>
              <a:gd name="T110" fmla="*/ 657 w 1529"/>
              <a:gd name="T111" fmla="*/ 52 h 1110"/>
              <a:gd name="T112" fmla="*/ 693 w 1529"/>
              <a:gd name="T113" fmla="*/ 3 h 1110"/>
              <a:gd name="T114" fmla="*/ 1440 w 1529"/>
              <a:gd name="T115" fmla="*/ 850 h 1110"/>
              <a:gd name="T116" fmla="*/ 1362 w 1529"/>
              <a:gd name="T117" fmla="*/ 929 h 1110"/>
              <a:gd name="T118" fmla="*/ 1176 w 1529"/>
              <a:gd name="T119" fmla="*/ 1011 h 1110"/>
              <a:gd name="T120" fmla="*/ 1053 w 1529"/>
              <a:gd name="T121" fmla="*/ 1095 h 1110"/>
              <a:gd name="T122" fmla="*/ 1364 w 1529"/>
              <a:gd name="T123" fmla="*/ 1091 h 1110"/>
              <a:gd name="T124" fmla="*/ 1284 w 1529"/>
              <a:gd name="T125" fmla="*/ 957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29" h="1110">
                <a:moveTo>
                  <a:pt x="735" y="0"/>
                </a:moveTo>
                <a:lnTo>
                  <a:pt x="735" y="0"/>
                </a:lnTo>
                <a:lnTo>
                  <a:pt x="737" y="0"/>
                </a:lnTo>
                <a:lnTo>
                  <a:pt x="739" y="0"/>
                </a:lnTo>
                <a:lnTo>
                  <a:pt x="739" y="1"/>
                </a:lnTo>
                <a:lnTo>
                  <a:pt x="740" y="1"/>
                </a:lnTo>
                <a:lnTo>
                  <a:pt x="741" y="1"/>
                </a:lnTo>
                <a:lnTo>
                  <a:pt x="742" y="2"/>
                </a:lnTo>
                <a:lnTo>
                  <a:pt x="742" y="2"/>
                </a:lnTo>
                <a:lnTo>
                  <a:pt x="743" y="2"/>
                </a:lnTo>
                <a:lnTo>
                  <a:pt x="745" y="2"/>
                </a:lnTo>
                <a:lnTo>
                  <a:pt x="746" y="3"/>
                </a:lnTo>
                <a:lnTo>
                  <a:pt x="747" y="3"/>
                </a:lnTo>
                <a:lnTo>
                  <a:pt x="748" y="3"/>
                </a:lnTo>
                <a:lnTo>
                  <a:pt x="749" y="3"/>
                </a:lnTo>
                <a:lnTo>
                  <a:pt x="749" y="3"/>
                </a:lnTo>
                <a:lnTo>
                  <a:pt x="751" y="4"/>
                </a:lnTo>
                <a:lnTo>
                  <a:pt x="752" y="4"/>
                </a:lnTo>
                <a:lnTo>
                  <a:pt x="753" y="4"/>
                </a:lnTo>
                <a:lnTo>
                  <a:pt x="754" y="4"/>
                </a:lnTo>
                <a:lnTo>
                  <a:pt x="755" y="4"/>
                </a:lnTo>
                <a:lnTo>
                  <a:pt x="756" y="4"/>
                </a:lnTo>
                <a:lnTo>
                  <a:pt x="756" y="4"/>
                </a:lnTo>
                <a:lnTo>
                  <a:pt x="757" y="4"/>
                </a:lnTo>
                <a:lnTo>
                  <a:pt x="758" y="4"/>
                </a:lnTo>
                <a:lnTo>
                  <a:pt x="759" y="5"/>
                </a:lnTo>
                <a:lnTo>
                  <a:pt x="760" y="5"/>
                </a:lnTo>
                <a:lnTo>
                  <a:pt x="761" y="5"/>
                </a:lnTo>
                <a:lnTo>
                  <a:pt x="762" y="5"/>
                </a:lnTo>
                <a:lnTo>
                  <a:pt x="763" y="5"/>
                </a:lnTo>
                <a:lnTo>
                  <a:pt x="763" y="5"/>
                </a:lnTo>
                <a:lnTo>
                  <a:pt x="764" y="5"/>
                </a:lnTo>
                <a:lnTo>
                  <a:pt x="764" y="6"/>
                </a:lnTo>
                <a:lnTo>
                  <a:pt x="765" y="6"/>
                </a:lnTo>
                <a:lnTo>
                  <a:pt x="766" y="6"/>
                </a:lnTo>
                <a:lnTo>
                  <a:pt x="767" y="6"/>
                </a:lnTo>
                <a:lnTo>
                  <a:pt x="768" y="6"/>
                </a:lnTo>
                <a:lnTo>
                  <a:pt x="769" y="6"/>
                </a:lnTo>
                <a:lnTo>
                  <a:pt x="770" y="7"/>
                </a:lnTo>
                <a:lnTo>
                  <a:pt x="770" y="7"/>
                </a:lnTo>
                <a:lnTo>
                  <a:pt x="771" y="7"/>
                </a:lnTo>
                <a:lnTo>
                  <a:pt x="772" y="7"/>
                </a:lnTo>
                <a:lnTo>
                  <a:pt x="773" y="7"/>
                </a:lnTo>
                <a:lnTo>
                  <a:pt x="774" y="7"/>
                </a:lnTo>
                <a:lnTo>
                  <a:pt x="774" y="7"/>
                </a:lnTo>
                <a:lnTo>
                  <a:pt x="775" y="8"/>
                </a:lnTo>
                <a:lnTo>
                  <a:pt x="776" y="8"/>
                </a:lnTo>
                <a:lnTo>
                  <a:pt x="777" y="8"/>
                </a:lnTo>
                <a:lnTo>
                  <a:pt x="777" y="9"/>
                </a:lnTo>
                <a:lnTo>
                  <a:pt x="778" y="9"/>
                </a:lnTo>
                <a:lnTo>
                  <a:pt x="779" y="9"/>
                </a:lnTo>
                <a:lnTo>
                  <a:pt x="780" y="10"/>
                </a:lnTo>
                <a:lnTo>
                  <a:pt x="781" y="10"/>
                </a:lnTo>
                <a:lnTo>
                  <a:pt x="781" y="10"/>
                </a:lnTo>
                <a:lnTo>
                  <a:pt x="782" y="10"/>
                </a:lnTo>
                <a:lnTo>
                  <a:pt x="783" y="11"/>
                </a:lnTo>
                <a:lnTo>
                  <a:pt x="784" y="11"/>
                </a:lnTo>
                <a:lnTo>
                  <a:pt x="785" y="12"/>
                </a:lnTo>
                <a:lnTo>
                  <a:pt x="786" y="13"/>
                </a:lnTo>
                <a:lnTo>
                  <a:pt x="787" y="13"/>
                </a:lnTo>
                <a:lnTo>
                  <a:pt x="788" y="14"/>
                </a:lnTo>
                <a:lnTo>
                  <a:pt x="789" y="14"/>
                </a:lnTo>
                <a:lnTo>
                  <a:pt x="791" y="14"/>
                </a:lnTo>
                <a:lnTo>
                  <a:pt x="792" y="15"/>
                </a:lnTo>
                <a:lnTo>
                  <a:pt x="793" y="16"/>
                </a:lnTo>
                <a:lnTo>
                  <a:pt x="794" y="17"/>
                </a:lnTo>
                <a:lnTo>
                  <a:pt x="794" y="17"/>
                </a:lnTo>
                <a:lnTo>
                  <a:pt x="795" y="18"/>
                </a:lnTo>
                <a:lnTo>
                  <a:pt x="795" y="19"/>
                </a:lnTo>
                <a:lnTo>
                  <a:pt x="795" y="20"/>
                </a:lnTo>
                <a:lnTo>
                  <a:pt x="796" y="20"/>
                </a:lnTo>
                <a:lnTo>
                  <a:pt x="796" y="21"/>
                </a:lnTo>
                <a:lnTo>
                  <a:pt x="797" y="21"/>
                </a:lnTo>
                <a:lnTo>
                  <a:pt x="797" y="22"/>
                </a:lnTo>
                <a:lnTo>
                  <a:pt x="798" y="23"/>
                </a:lnTo>
                <a:lnTo>
                  <a:pt x="798" y="24"/>
                </a:lnTo>
                <a:lnTo>
                  <a:pt x="798" y="24"/>
                </a:lnTo>
                <a:lnTo>
                  <a:pt x="799" y="25"/>
                </a:lnTo>
                <a:lnTo>
                  <a:pt x="799" y="26"/>
                </a:lnTo>
                <a:lnTo>
                  <a:pt x="800" y="28"/>
                </a:lnTo>
                <a:lnTo>
                  <a:pt x="800" y="28"/>
                </a:lnTo>
                <a:lnTo>
                  <a:pt x="800" y="29"/>
                </a:lnTo>
                <a:lnTo>
                  <a:pt x="801" y="31"/>
                </a:lnTo>
                <a:lnTo>
                  <a:pt x="801" y="31"/>
                </a:lnTo>
                <a:lnTo>
                  <a:pt x="802" y="32"/>
                </a:lnTo>
                <a:lnTo>
                  <a:pt x="802" y="33"/>
                </a:lnTo>
                <a:lnTo>
                  <a:pt x="803" y="34"/>
                </a:lnTo>
                <a:lnTo>
                  <a:pt x="804" y="35"/>
                </a:lnTo>
                <a:lnTo>
                  <a:pt x="805" y="35"/>
                </a:lnTo>
                <a:lnTo>
                  <a:pt x="805" y="35"/>
                </a:lnTo>
                <a:lnTo>
                  <a:pt x="806" y="35"/>
                </a:lnTo>
                <a:lnTo>
                  <a:pt x="807" y="35"/>
                </a:lnTo>
                <a:lnTo>
                  <a:pt x="808" y="36"/>
                </a:lnTo>
                <a:lnTo>
                  <a:pt x="809" y="36"/>
                </a:lnTo>
                <a:lnTo>
                  <a:pt x="810" y="36"/>
                </a:lnTo>
                <a:lnTo>
                  <a:pt x="811" y="36"/>
                </a:lnTo>
                <a:lnTo>
                  <a:pt x="812" y="37"/>
                </a:lnTo>
                <a:lnTo>
                  <a:pt x="812" y="37"/>
                </a:lnTo>
                <a:lnTo>
                  <a:pt x="813" y="37"/>
                </a:lnTo>
                <a:lnTo>
                  <a:pt x="814" y="37"/>
                </a:lnTo>
                <a:lnTo>
                  <a:pt x="815" y="38"/>
                </a:lnTo>
                <a:lnTo>
                  <a:pt x="816" y="38"/>
                </a:lnTo>
                <a:lnTo>
                  <a:pt x="817" y="38"/>
                </a:lnTo>
                <a:lnTo>
                  <a:pt x="818" y="39"/>
                </a:lnTo>
                <a:lnTo>
                  <a:pt x="819" y="40"/>
                </a:lnTo>
                <a:lnTo>
                  <a:pt x="820" y="40"/>
                </a:lnTo>
                <a:lnTo>
                  <a:pt x="820" y="41"/>
                </a:lnTo>
                <a:lnTo>
                  <a:pt x="821" y="41"/>
                </a:lnTo>
                <a:lnTo>
                  <a:pt x="822" y="42"/>
                </a:lnTo>
                <a:lnTo>
                  <a:pt x="823" y="43"/>
                </a:lnTo>
                <a:lnTo>
                  <a:pt x="823" y="44"/>
                </a:lnTo>
                <a:lnTo>
                  <a:pt x="824" y="45"/>
                </a:lnTo>
                <a:lnTo>
                  <a:pt x="825" y="45"/>
                </a:lnTo>
                <a:lnTo>
                  <a:pt x="826" y="45"/>
                </a:lnTo>
                <a:lnTo>
                  <a:pt x="826" y="45"/>
                </a:lnTo>
                <a:lnTo>
                  <a:pt x="828" y="46"/>
                </a:lnTo>
                <a:lnTo>
                  <a:pt x="829" y="46"/>
                </a:lnTo>
                <a:lnTo>
                  <a:pt x="830" y="47"/>
                </a:lnTo>
                <a:lnTo>
                  <a:pt x="830" y="47"/>
                </a:lnTo>
                <a:lnTo>
                  <a:pt x="831" y="48"/>
                </a:lnTo>
                <a:lnTo>
                  <a:pt x="833" y="48"/>
                </a:lnTo>
                <a:lnTo>
                  <a:pt x="833" y="48"/>
                </a:lnTo>
                <a:lnTo>
                  <a:pt x="835" y="49"/>
                </a:lnTo>
                <a:lnTo>
                  <a:pt x="837" y="49"/>
                </a:lnTo>
                <a:lnTo>
                  <a:pt x="837" y="49"/>
                </a:lnTo>
                <a:lnTo>
                  <a:pt x="837" y="50"/>
                </a:lnTo>
                <a:lnTo>
                  <a:pt x="838" y="50"/>
                </a:lnTo>
                <a:lnTo>
                  <a:pt x="840" y="50"/>
                </a:lnTo>
                <a:lnTo>
                  <a:pt x="840" y="50"/>
                </a:lnTo>
                <a:lnTo>
                  <a:pt x="841" y="50"/>
                </a:lnTo>
                <a:lnTo>
                  <a:pt x="843" y="50"/>
                </a:lnTo>
                <a:lnTo>
                  <a:pt x="844" y="51"/>
                </a:lnTo>
                <a:lnTo>
                  <a:pt x="844" y="51"/>
                </a:lnTo>
                <a:lnTo>
                  <a:pt x="845" y="50"/>
                </a:lnTo>
                <a:lnTo>
                  <a:pt x="846" y="50"/>
                </a:lnTo>
                <a:lnTo>
                  <a:pt x="847" y="50"/>
                </a:lnTo>
                <a:lnTo>
                  <a:pt x="847" y="50"/>
                </a:lnTo>
                <a:lnTo>
                  <a:pt x="848" y="50"/>
                </a:lnTo>
                <a:lnTo>
                  <a:pt x="849" y="50"/>
                </a:lnTo>
                <a:lnTo>
                  <a:pt x="850" y="50"/>
                </a:lnTo>
                <a:lnTo>
                  <a:pt x="851" y="50"/>
                </a:lnTo>
                <a:lnTo>
                  <a:pt x="851" y="51"/>
                </a:lnTo>
                <a:lnTo>
                  <a:pt x="852" y="51"/>
                </a:lnTo>
                <a:lnTo>
                  <a:pt x="853" y="51"/>
                </a:lnTo>
                <a:lnTo>
                  <a:pt x="854" y="51"/>
                </a:lnTo>
                <a:lnTo>
                  <a:pt x="856" y="52"/>
                </a:lnTo>
                <a:lnTo>
                  <a:pt x="857" y="52"/>
                </a:lnTo>
                <a:lnTo>
                  <a:pt x="858" y="53"/>
                </a:lnTo>
                <a:lnTo>
                  <a:pt x="858" y="53"/>
                </a:lnTo>
                <a:lnTo>
                  <a:pt x="858" y="54"/>
                </a:lnTo>
                <a:lnTo>
                  <a:pt x="859" y="54"/>
                </a:lnTo>
                <a:lnTo>
                  <a:pt x="859" y="55"/>
                </a:lnTo>
                <a:lnTo>
                  <a:pt x="860" y="55"/>
                </a:lnTo>
                <a:lnTo>
                  <a:pt x="861" y="55"/>
                </a:lnTo>
                <a:lnTo>
                  <a:pt x="861" y="56"/>
                </a:lnTo>
                <a:lnTo>
                  <a:pt x="861" y="56"/>
                </a:lnTo>
                <a:lnTo>
                  <a:pt x="861" y="57"/>
                </a:lnTo>
                <a:lnTo>
                  <a:pt x="862" y="57"/>
                </a:lnTo>
                <a:lnTo>
                  <a:pt x="864" y="58"/>
                </a:lnTo>
                <a:lnTo>
                  <a:pt x="865" y="59"/>
                </a:lnTo>
                <a:lnTo>
                  <a:pt x="865" y="59"/>
                </a:lnTo>
                <a:lnTo>
                  <a:pt x="866" y="59"/>
                </a:lnTo>
                <a:lnTo>
                  <a:pt x="867" y="59"/>
                </a:lnTo>
                <a:lnTo>
                  <a:pt x="868" y="59"/>
                </a:lnTo>
                <a:lnTo>
                  <a:pt x="868" y="59"/>
                </a:lnTo>
                <a:lnTo>
                  <a:pt x="869" y="60"/>
                </a:lnTo>
                <a:lnTo>
                  <a:pt x="870" y="60"/>
                </a:lnTo>
                <a:lnTo>
                  <a:pt x="872" y="61"/>
                </a:lnTo>
                <a:lnTo>
                  <a:pt x="872" y="61"/>
                </a:lnTo>
                <a:lnTo>
                  <a:pt x="873" y="62"/>
                </a:lnTo>
                <a:lnTo>
                  <a:pt x="874" y="62"/>
                </a:lnTo>
                <a:lnTo>
                  <a:pt x="875" y="64"/>
                </a:lnTo>
                <a:lnTo>
                  <a:pt x="876" y="65"/>
                </a:lnTo>
                <a:lnTo>
                  <a:pt x="877" y="66"/>
                </a:lnTo>
                <a:lnTo>
                  <a:pt x="878" y="66"/>
                </a:lnTo>
                <a:lnTo>
                  <a:pt x="879" y="67"/>
                </a:lnTo>
                <a:lnTo>
                  <a:pt x="879" y="68"/>
                </a:lnTo>
                <a:lnTo>
                  <a:pt x="880" y="68"/>
                </a:lnTo>
                <a:lnTo>
                  <a:pt x="882" y="69"/>
                </a:lnTo>
                <a:lnTo>
                  <a:pt x="882" y="69"/>
                </a:lnTo>
                <a:lnTo>
                  <a:pt x="883" y="69"/>
                </a:lnTo>
                <a:lnTo>
                  <a:pt x="884" y="69"/>
                </a:lnTo>
                <a:lnTo>
                  <a:pt x="885" y="70"/>
                </a:lnTo>
                <a:lnTo>
                  <a:pt x="886" y="70"/>
                </a:lnTo>
                <a:lnTo>
                  <a:pt x="886" y="70"/>
                </a:lnTo>
                <a:lnTo>
                  <a:pt x="886" y="71"/>
                </a:lnTo>
                <a:lnTo>
                  <a:pt x="887" y="72"/>
                </a:lnTo>
                <a:lnTo>
                  <a:pt x="888" y="72"/>
                </a:lnTo>
                <a:lnTo>
                  <a:pt x="888" y="72"/>
                </a:lnTo>
                <a:lnTo>
                  <a:pt x="889" y="73"/>
                </a:lnTo>
                <a:lnTo>
                  <a:pt x="889" y="74"/>
                </a:lnTo>
                <a:lnTo>
                  <a:pt x="891" y="76"/>
                </a:lnTo>
                <a:lnTo>
                  <a:pt x="892" y="76"/>
                </a:lnTo>
                <a:lnTo>
                  <a:pt x="893" y="76"/>
                </a:lnTo>
                <a:lnTo>
                  <a:pt x="894" y="77"/>
                </a:lnTo>
                <a:lnTo>
                  <a:pt x="895" y="78"/>
                </a:lnTo>
                <a:lnTo>
                  <a:pt x="896" y="78"/>
                </a:lnTo>
                <a:lnTo>
                  <a:pt x="896" y="79"/>
                </a:lnTo>
                <a:lnTo>
                  <a:pt x="897" y="79"/>
                </a:lnTo>
                <a:lnTo>
                  <a:pt x="898" y="79"/>
                </a:lnTo>
                <a:lnTo>
                  <a:pt x="900" y="80"/>
                </a:lnTo>
                <a:lnTo>
                  <a:pt x="902" y="81"/>
                </a:lnTo>
                <a:lnTo>
                  <a:pt x="903" y="81"/>
                </a:lnTo>
                <a:lnTo>
                  <a:pt x="903" y="82"/>
                </a:lnTo>
                <a:lnTo>
                  <a:pt x="903" y="82"/>
                </a:lnTo>
                <a:lnTo>
                  <a:pt x="904" y="82"/>
                </a:lnTo>
                <a:lnTo>
                  <a:pt x="905" y="82"/>
                </a:lnTo>
                <a:lnTo>
                  <a:pt x="905" y="83"/>
                </a:lnTo>
                <a:lnTo>
                  <a:pt x="906" y="83"/>
                </a:lnTo>
                <a:lnTo>
                  <a:pt x="907" y="83"/>
                </a:lnTo>
                <a:lnTo>
                  <a:pt x="907" y="83"/>
                </a:lnTo>
                <a:lnTo>
                  <a:pt x="908" y="83"/>
                </a:lnTo>
                <a:lnTo>
                  <a:pt x="909" y="84"/>
                </a:lnTo>
                <a:lnTo>
                  <a:pt x="910" y="85"/>
                </a:lnTo>
                <a:lnTo>
                  <a:pt x="910" y="86"/>
                </a:lnTo>
                <a:lnTo>
                  <a:pt x="911" y="86"/>
                </a:lnTo>
                <a:lnTo>
                  <a:pt x="913" y="90"/>
                </a:lnTo>
                <a:lnTo>
                  <a:pt x="914" y="91"/>
                </a:lnTo>
                <a:lnTo>
                  <a:pt x="915" y="93"/>
                </a:lnTo>
                <a:lnTo>
                  <a:pt x="916" y="93"/>
                </a:lnTo>
                <a:lnTo>
                  <a:pt x="917" y="93"/>
                </a:lnTo>
                <a:lnTo>
                  <a:pt x="917" y="94"/>
                </a:lnTo>
                <a:lnTo>
                  <a:pt x="917" y="94"/>
                </a:lnTo>
                <a:lnTo>
                  <a:pt x="918" y="94"/>
                </a:lnTo>
                <a:lnTo>
                  <a:pt x="919" y="94"/>
                </a:lnTo>
                <a:lnTo>
                  <a:pt x="920" y="94"/>
                </a:lnTo>
                <a:lnTo>
                  <a:pt x="921" y="93"/>
                </a:lnTo>
                <a:lnTo>
                  <a:pt x="921" y="93"/>
                </a:lnTo>
                <a:lnTo>
                  <a:pt x="922" y="93"/>
                </a:lnTo>
                <a:lnTo>
                  <a:pt x="923" y="94"/>
                </a:lnTo>
                <a:lnTo>
                  <a:pt x="924" y="94"/>
                </a:lnTo>
                <a:lnTo>
                  <a:pt x="924" y="94"/>
                </a:lnTo>
                <a:lnTo>
                  <a:pt x="926" y="95"/>
                </a:lnTo>
                <a:lnTo>
                  <a:pt x="926" y="96"/>
                </a:lnTo>
                <a:lnTo>
                  <a:pt x="927" y="96"/>
                </a:lnTo>
                <a:lnTo>
                  <a:pt x="928" y="97"/>
                </a:lnTo>
                <a:lnTo>
                  <a:pt x="928" y="97"/>
                </a:lnTo>
                <a:lnTo>
                  <a:pt x="928" y="97"/>
                </a:lnTo>
                <a:lnTo>
                  <a:pt x="929" y="98"/>
                </a:lnTo>
                <a:lnTo>
                  <a:pt x="930" y="98"/>
                </a:lnTo>
                <a:lnTo>
                  <a:pt x="931" y="98"/>
                </a:lnTo>
                <a:lnTo>
                  <a:pt x="931" y="98"/>
                </a:lnTo>
                <a:lnTo>
                  <a:pt x="932" y="97"/>
                </a:lnTo>
                <a:lnTo>
                  <a:pt x="933" y="97"/>
                </a:lnTo>
                <a:lnTo>
                  <a:pt x="934" y="97"/>
                </a:lnTo>
                <a:lnTo>
                  <a:pt x="934" y="97"/>
                </a:lnTo>
                <a:lnTo>
                  <a:pt x="935" y="96"/>
                </a:lnTo>
                <a:lnTo>
                  <a:pt x="935" y="95"/>
                </a:lnTo>
                <a:lnTo>
                  <a:pt x="936" y="95"/>
                </a:lnTo>
                <a:lnTo>
                  <a:pt x="937" y="94"/>
                </a:lnTo>
                <a:lnTo>
                  <a:pt x="938" y="94"/>
                </a:lnTo>
                <a:lnTo>
                  <a:pt x="938" y="93"/>
                </a:lnTo>
                <a:lnTo>
                  <a:pt x="939" y="93"/>
                </a:lnTo>
                <a:lnTo>
                  <a:pt x="940" y="93"/>
                </a:lnTo>
                <a:lnTo>
                  <a:pt x="941" y="93"/>
                </a:lnTo>
                <a:lnTo>
                  <a:pt x="942" y="93"/>
                </a:lnTo>
                <a:lnTo>
                  <a:pt x="943" y="93"/>
                </a:lnTo>
                <a:lnTo>
                  <a:pt x="945" y="93"/>
                </a:lnTo>
                <a:lnTo>
                  <a:pt x="947" y="93"/>
                </a:lnTo>
                <a:lnTo>
                  <a:pt x="949" y="94"/>
                </a:lnTo>
                <a:lnTo>
                  <a:pt x="949" y="95"/>
                </a:lnTo>
                <a:lnTo>
                  <a:pt x="950" y="96"/>
                </a:lnTo>
                <a:lnTo>
                  <a:pt x="951" y="97"/>
                </a:lnTo>
                <a:lnTo>
                  <a:pt x="952" y="97"/>
                </a:lnTo>
                <a:lnTo>
                  <a:pt x="952" y="98"/>
                </a:lnTo>
                <a:lnTo>
                  <a:pt x="952" y="99"/>
                </a:lnTo>
                <a:lnTo>
                  <a:pt x="953" y="100"/>
                </a:lnTo>
                <a:lnTo>
                  <a:pt x="954" y="102"/>
                </a:lnTo>
                <a:lnTo>
                  <a:pt x="955" y="104"/>
                </a:lnTo>
                <a:lnTo>
                  <a:pt x="955" y="105"/>
                </a:lnTo>
                <a:lnTo>
                  <a:pt x="956" y="106"/>
                </a:lnTo>
                <a:lnTo>
                  <a:pt x="956" y="107"/>
                </a:lnTo>
                <a:lnTo>
                  <a:pt x="956" y="109"/>
                </a:lnTo>
                <a:lnTo>
                  <a:pt x="959" y="115"/>
                </a:lnTo>
                <a:lnTo>
                  <a:pt x="963" y="120"/>
                </a:lnTo>
                <a:lnTo>
                  <a:pt x="977" y="134"/>
                </a:lnTo>
                <a:lnTo>
                  <a:pt x="987" y="145"/>
                </a:lnTo>
                <a:lnTo>
                  <a:pt x="988" y="145"/>
                </a:lnTo>
                <a:lnTo>
                  <a:pt x="990" y="145"/>
                </a:lnTo>
                <a:lnTo>
                  <a:pt x="994" y="146"/>
                </a:lnTo>
                <a:lnTo>
                  <a:pt x="998" y="146"/>
                </a:lnTo>
                <a:lnTo>
                  <a:pt x="1002" y="146"/>
                </a:lnTo>
                <a:lnTo>
                  <a:pt x="1004" y="146"/>
                </a:lnTo>
                <a:lnTo>
                  <a:pt x="1007" y="145"/>
                </a:lnTo>
                <a:lnTo>
                  <a:pt x="1008" y="145"/>
                </a:lnTo>
                <a:lnTo>
                  <a:pt x="1011" y="145"/>
                </a:lnTo>
                <a:lnTo>
                  <a:pt x="1012" y="144"/>
                </a:lnTo>
                <a:lnTo>
                  <a:pt x="1014" y="143"/>
                </a:lnTo>
                <a:lnTo>
                  <a:pt x="1017" y="141"/>
                </a:lnTo>
                <a:lnTo>
                  <a:pt x="1019" y="141"/>
                </a:lnTo>
                <a:lnTo>
                  <a:pt x="1022" y="139"/>
                </a:lnTo>
                <a:lnTo>
                  <a:pt x="1024" y="139"/>
                </a:lnTo>
                <a:lnTo>
                  <a:pt x="1026" y="138"/>
                </a:lnTo>
                <a:lnTo>
                  <a:pt x="1027" y="138"/>
                </a:lnTo>
                <a:lnTo>
                  <a:pt x="1029" y="138"/>
                </a:lnTo>
                <a:lnTo>
                  <a:pt x="1030" y="138"/>
                </a:lnTo>
                <a:lnTo>
                  <a:pt x="1032" y="138"/>
                </a:lnTo>
                <a:lnTo>
                  <a:pt x="1034" y="137"/>
                </a:lnTo>
                <a:lnTo>
                  <a:pt x="1036" y="137"/>
                </a:lnTo>
                <a:lnTo>
                  <a:pt x="1037" y="136"/>
                </a:lnTo>
                <a:lnTo>
                  <a:pt x="1041" y="136"/>
                </a:lnTo>
                <a:lnTo>
                  <a:pt x="1043" y="135"/>
                </a:lnTo>
                <a:lnTo>
                  <a:pt x="1047" y="135"/>
                </a:lnTo>
                <a:lnTo>
                  <a:pt x="1050" y="135"/>
                </a:lnTo>
                <a:lnTo>
                  <a:pt x="1052" y="134"/>
                </a:lnTo>
                <a:lnTo>
                  <a:pt x="1053" y="134"/>
                </a:lnTo>
                <a:lnTo>
                  <a:pt x="1055" y="134"/>
                </a:lnTo>
                <a:lnTo>
                  <a:pt x="1057" y="134"/>
                </a:lnTo>
                <a:lnTo>
                  <a:pt x="1058" y="134"/>
                </a:lnTo>
                <a:lnTo>
                  <a:pt x="1060" y="134"/>
                </a:lnTo>
                <a:lnTo>
                  <a:pt x="1061" y="133"/>
                </a:lnTo>
                <a:lnTo>
                  <a:pt x="1062" y="133"/>
                </a:lnTo>
                <a:lnTo>
                  <a:pt x="1064" y="132"/>
                </a:lnTo>
                <a:lnTo>
                  <a:pt x="1064" y="132"/>
                </a:lnTo>
                <a:lnTo>
                  <a:pt x="1066" y="131"/>
                </a:lnTo>
                <a:lnTo>
                  <a:pt x="1081" y="128"/>
                </a:lnTo>
                <a:lnTo>
                  <a:pt x="1107" y="123"/>
                </a:lnTo>
                <a:lnTo>
                  <a:pt x="1113" y="152"/>
                </a:lnTo>
                <a:lnTo>
                  <a:pt x="1113" y="156"/>
                </a:lnTo>
                <a:lnTo>
                  <a:pt x="1117" y="178"/>
                </a:lnTo>
                <a:lnTo>
                  <a:pt x="1117" y="179"/>
                </a:lnTo>
                <a:lnTo>
                  <a:pt x="1117" y="179"/>
                </a:lnTo>
                <a:lnTo>
                  <a:pt x="1117" y="179"/>
                </a:lnTo>
                <a:lnTo>
                  <a:pt x="1117" y="181"/>
                </a:lnTo>
                <a:lnTo>
                  <a:pt x="1117" y="182"/>
                </a:lnTo>
                <a:lnTo>
                  <a:pt x="1116" y="183"/>
                </a:lnTo>
                <a:lnTo>
                  <a:pt x="1116" y="183"/>
                </a:lnTo>
                <a:lnTo>
                  <a:pt x="1116" y="184"/>
                </a:lnTo>
                <a:lnTo>
                  <a:pt x="1116" y="185"/>
                </a:lnTo>
                <a:lnTo>
                  <a:pt x="1116" y="186"/>
                </a:lnTo>
                <a:lnTo>
                  <a:pt x="1116" y="186"/>
                </a:lnTo>
                <a:lnTo>
                  <a:pt x="1117" y="186"/>
                </a:lnTo>
                <a:lnTo>
                  <a:pt x="1117" y="187"/>
                </a:lnTo>
                <a:lnTo>
                  <a:pt x="1117" y="188"/>
                </a:lnTo>
                <a:lnTo>
                  <a:pt x="1118" y="189"/>
                </a:lnTo>
                <a:lnTo>
                  <a:pt x="1119" y="190"/>
                </a:lnTo>
                <a:lnTo>
                  <a:pt x="1120" y="190"/>
                </a:lnTo>
                <a:lnTo>
                  <a:pt x="1120" y="191"/>
                </a:lnTo>
                <a:lnTo>
                  <a:pt x="1120" y="192"/>
                </a:lnTo>
                <a:lnTo>
                  <a:pt x="1120" y="193"/>
                </a:lnTo>
                <a:lnTo>
                  <a:pt x="1120" y="193"/>
                </a:lnTo>
                <a:lnTo>
                  <a:pt x="1120" y="194"/>
                </a:lnTo>
                <a:lnTo>
                  <a:pt x="1120" y="195"/>
                </a:lnTo>
                <a:lnTo>
                  <a:pt x="1120" y="196"/>
                </a:lnTo>
                <a:lnTo>
                  <a:pt x="1119" y="196"/>
                </a:lnTo>
                <a:lnTo>
                  <a:pt x="1118" y="196"/>
                </a:lnTo>
                <a:lnTo>
                  <a:pt x="1117" y="196"/>
                </a:lnTo>
                <a:lnTo>
                  <a:pt x="1117" y="197"/>
                </a:lnTo>
                <a:lnTo>
                  <a:pt x="1117" y="198"/>
                </a:lnTo>
                <a:lnTo>
                  <a:pt x="1117" y="199"/>
                </a:lnTo>
                <a:lnTo>
                  <a:pt x="1118" y="199"/>
                </a:lnTo>
                <a:lnTo>
                  <a:pt x="1118" y="200"/>
                </a:lnTo>
                <a:lnTo>
                  <a:pt x="1119" y="200"/>
                </a:lnTo>
                <a:lnTo>
                  <a:pt x="1119" y="201"/>
                </a:lnTo>
                <a:lnTo>
                  <a:pt x="1120" y="202"/>
                </a:lnTo>
                <a:lnTo>
                  <a:pt x="1120" y="202"/>
                </a:lnTo>
                <a:lnTo>
                  <a:pt x="1120" y="203"/>
                </a:lnTo>
                <a:lnTo>
                  <a:pt x="1121" y="203"/>
                </a:lnTo>
                <a:lnTo>
                  <a:pt x="1122" y="203"/>
                </a:lnTo>
                <a:lnTo>
                  <a:pt x="1123" y="204"/>
                </a:lnTo>
                <a:lnTo>
                  <a:pt x="1124" y="207"/>
                </a:lnTo>
                <a:lnTo>
                  <a:pt x="1125" y="207"/>
                </a:lnTo>
                <a:lnTo>
                  <a:pt x="1125" y="207"/>
                </a:lnTo>
                <a:lnTo>
                  <a:pt x="1125" y="208"/>
                </a:lnTo>
                <a:lnTo>
                  <a:pt x="1125" y="209"/>
                </a:lnTo>
                <a:lnTo>
                  <a:pt x="1125" y="210"/>
                </a:lnTo>
                <a:lnTo>
                  <a:pt x="1125" y="210"/>
                </a:lnTo>
                <a:lnTo>
                  <a:pt x="1124" y="210"/>
                </a:lnTo>
                <a:lnTo>
                  <a:pt x="1124" y="211"/>
                </a:lnTo>
                <a:lnTo>
                  <a:pt x="1124" y="212"/>
                </a:lnTo>
                <a:lnTo>
                  <a:pt x="1124" y="213"/>
                </a:lnTo>
                <a:lnTo>
                  <a:pt x="1123" y="213"/>
                </a:lnTo>
                <a:lnTo>
                  <a:pt x="1123" y="214"/>
                </a:lnTo>
                <a:lnTo>
                  <a:pt x="1122" y="214"/>
                </a:lnTo>
                <a:lnTo>
                  <a:pt x="1122" y="215"/>
                </a:lnTo>
                <a:lnTo>
                  <a:pt x="1121" y="215"/>
                </a:lnTo>
                <a:lnTo>
                  <a:pt x="1121" y="216"/>
                </a:lnTo>
                <a:lnTo>
                  <a:pt x="1121" y="217"/>
                </a:lnTo>
                <a:lnTo>
                  <a:pt x="1121" y="217"/>
                </a:lnTo>
                <a:lnTo>
                  <a:pt x="1122" y="218"/>
                </a:lnTo>
                <a:lnTo>
                  <a:pt x="1123" y="218"/>
                </a:lnTo>
                <a:lnTo>
                  <a:pt x="1123" y="219"/>
                </a:lnTo>
                <a:lnTo>
                  <a:pt x="1124" y="219"/>
                </a:lnTo>
                <a:lnTo>
                  <a:pt x="1124" y="220"/>
                </a:lnTo>
                <a:lnTo>
                  <a:pt x="1125" y="221"/>
                </a:lnTo>
                <a:lnTo>
                  <a:pt x="1126" y="221"/>
                </a:lnTo>
                <a:lnTo>
                  <a:pt x="1126" y="221"/>
                </a:lnTo>
                <a:lnTo>
                  <a:pt x="1127" y="221"/>
                </a:lnTo>
                <a:lnTo>
                  <a:pt x="1127" y="222"/>
                </a:lnTo>
                <a:lnTo>
                  <a:pt x="1128" y="223"/>
                </a:lnTo>
                <a:lnTo>
                  <a:pt x="1130" y="231"/>
                </a:lnTo>
                <a:lnTo>
                  <a:pt x="1131" y="231"/>
                </a:lnTo>
                <a:lnTo>
                  <a:pt x="1131" y="232"/>
                </a:lnTo>
                <a:lnTo>
                  <a:pt x="1131" y="232"/>
                </a:lnTo>
                <a:lnTo>
                  <a:pt x="1131" y="233"/>
                </a:lnTo>
                <a:lnTo>
                  <a:pt x="1132" y="233"/>
                </a:lnTo>
                <a:lnTo>
                  <a:pt x="1133" y="233"/>
                </a:lnTo>
                <a:lnTo>
                  <a:pt x="1133" y="234"/>
                </a:lnTo>
                <a:lnTo>
                  <a:pt x="1134" y="234"/>
                </a:lnTo>
                <a:lnTo>
                  <a:pt x="1134" y="234"/>
                </a:lnTo>
                <a:lnTo>
                  <a:pt x="1134" y="233"/>
                </a:lnTo>
                <a:lnTo>
                  <a:pt x="1135" y="233"/>
                </a:lnTo>
                <a:lnTo>
                  <a:pt x="1136" y="233"/>
                </a:lnTo>
                <a:lnTo>
                  <a:pt x="1137" y="233"/>
                </a:lnTo>
                <a:lnTo>
                  <a:pt x="1138" y="233"/>
                </a:lnTo>
                <a:lnTo>
                  <a:pt x="1139" y="233"/>
                </a:lnTo>
                <a:lnTo>
                  <a:pt x="1140" y="233"/>
                </a:lnTo>
                <a:lnTo>
                  <a:pt x="1141" y="233"/>
                </a:lnTo>
                <a:lnTo>
                  <a:pt x="1142" y="233"/>
                </a:lnTo>
                <a:lnTo>
                  <a:pt x="1143" y="233"/>
                </a:lnTo>
                <a:lnTo>
                  <a:pt x="1144" y="233"/>
                </a:lnTo>
                <a:lnTo>
                  <a:pt x="1145" y="234"/>
                </a:lnTo>
                <a:lnTo>
                  <a:pt x="1145" y="234"/>
                </a:lnTo>
                <a:lnTo>
                  <a:pt x="1145" y="234"/>
                </a:lnTo>
                <a:lnTo>
                  <a:pt x="1146" y="234"/>
                </a:lnTo>
                <a:lnTo>
                  <a:pt x="1146" y="235"/>
                </a:lnTo>
                <a:lnTo>
                  <a:pt x="1146" y="236"/>
                </a:lnTo>
                <a:lnTo>
                  <a:pt x="1146" y="237"/>
                </a:lnTo>
                <a:lnTo>
                  <a:pt x="1146" y="238"/>
                </a:lnTo>
                <a:lnTo>
                  <a:pt x="1145" y="238"/>
                </a:lnTo>
                <a:lnTo>
                  <a:pt x="1145" y="239"/>
                </a:lnTo>
                <a:lnTo>
                  <a:pt x="1145" y="240"/>
                </a:lnTo>
                <a:lnTo>
                  <a:pt x="1145" y="241"/>
                </a:lnTo>
                <a:lnTo>
                  <a:pt x="1146" y="241"/>
                </a:lnTo>
                <a:lnTo>
                  <a:pt x="1147" y="241"/>
                </a:lnTo>
                <a:lnTo>
                  <a:pt x="1148" y="242"/>
                </a:lnTo>
                <a:lnTo>
                  <a:pt x="1149" y="244"/>
                </a:lnTo>
                <a:lnTo>
                  <a:pt x="1149" y="244"/>
                </a:lnTo>
                <a:lnTo>
                  <a:pt x="1149" y="245"/>
                </a:lnTo>
                <a:lnTo>
                  <a:pt x="1150" y="245"/>
                </a:lnTo>
                <a:lnTo>
                  <a:pt x="1150" y="244"/>
                </a:lnTo>
                <a:lnTo>
                  <a:pt x="1151" y="243"/>
                </a:lnTo>
                <a:lnTo>
                  <a:pt x="1151" y="242"/>
                </a:lnTo>
                <a:lnTo>
                  <a:pt x="1152" y="241"/>
                </a:lnTo>
                <a:lnTo>
                  <a:pt x="1152" y="241"/>
                </a:lnTo>
                <a:lnTo>
                  <a:pt x="1153" y="241"/>
                </a:lnTo>
                <a:lnTo>
                  <a:pt x="1154" y="241"/>
                </a:lnTo>
                <a:lnTo>
                  <a:pt x="1155" y="241"/>
                </a:lnTo>
                <a:lnTo>
                  <a:pt x="1156" y="241"/>
                </a:lnTo>
                <a:lnTo>
                  <a:pt x="1156" y="241"/>
                </a:lnTo>
                <a:lnTo>
                  <a:pt x="1156" y="242"/>
                </a:lnTo>
                <a:lnTo>
                  <a:pt x="1157" y="244"/>
                </a:lnTo>
                <a:lnTo>
                  <a:pt x="1157" y="245"/>
                </a:lnTo>
                <a:lnTo>
                  <a:pt x="1158" y="246"/>
                </a:lnTo>
                <a:lnTo>
                  <a:pt x="1158" y="247"/>
                </a:lnTo>
                <a:lnTo>
                  <a:pt x="1158" y="248"/>
                </a:lnTo>
                <a:lnTo>
                  <a:pt x="1158" y="248"/>
                </a:lnTo>
                <a:lnTo>
                  <a:pt x="1158" y="249"/>
                </a:lnTo>
                <a:lnTo>
                  <a:pt x="1158" y="250"/>
                </a:lnTo>
                <a:lnTo>
                  <a:pt x="1159" y="251"/>
                </a:lnTo>
                <a:lnTo>
                  <a:pt x="1161" y="251"/>
                </a:lnTo>
                <a:lnTo>
                  <a:pt x="1161" y="252"/>
                </a:lnTo>
                <a:lnTo>
                  <a:pt x="1162" y="252"/>
                </a:lnTo>
                <a:lnTo>
                  <a:pt x="1163" y="252"/>
                </a:lnTo>
                <a:lnTo>
                  <a:pt x="1163" y="252"/>
                </a:lnTo>
                <a:lnTo>
                  <a:pt x="1164" y="252"/>
                </a:lnTo>
                <a:lnTo>
                  <a:pt x="1164" y="253"/>
                </a:lnTo>
                <a:lnTo>
                  <a:pt x="1164" y="254"/>
                </a:lnTo>
                <a:lnTo>
                  <a:pt x="1165" y="255"/>
                </a:lnTo>
                <a:lnTo>
                  <a:pt x="1166" y="255"/>
                </a:lnTo>
                <a:lnTo>
                  <a:pt x="1166" y="256"/>
                </a:lnTo>
                <a:lnTo>
                  <a:pt x="1166" y="257"/>
                </a:lnTo>
                <a:lnTo>
                  <a:pt x="1166" y="257"/>
                </a:lnTo>
                <a:lnTo>
                  <a:pt x="1166" y="258"/>
                </a:lnTo>
                <a:lnTo>
                  <a:pt x="1168" y="258"/>
                </a:lnTo>
                <a:lnTo>
                  <a:pt x="1168" y="259"/>
                </a:lnTo>
                <a:lnTo>
                  <a:pt x="1169" y="260"/>
                </a:lnTo>
                <a:lnTo>
                  <a:pt x="1169" y="261"/>
                </a:lnTo>
                <a:lnTo>
                  <a:pt x="1170" y="262"/>
                </a:lnTo>
                <a:lnTo>
                  <a:pt x="1170" y="262"/>
                </a:lnTo>
                <a:lnTo>
                  <a:pt x="1173" y="273"/>
                </a:lnTo>
                <a:lnTo>
                  <a:pt x="1173" y="274"/>
                </a:lnTo>
                <a:lnTo>
                  <a:pt x="1173" y="275"/>
                </a:lnTo>
                <a:lnTo>
                  <a:pt x="1174" y="276"/>
                </a:lnTo>
                <a:lnTo>
                  <a:pt x="1175" y="276"/>
                </a:lnTo>
                <a:lnTo>
                  <a:pt x="1176" y="276"/>
                </a:lnTo>
                <a:lnTo>
                  <a:pt x="1177" y="277"/>
                </a:lnTo>
                <a:lnTo>
                  <a:pt x="1177" y="278"/>
                </a:lnTo>
                <a:lnTo>
                  <a:pt x="1177" y="279"/>
                </a:lnTo>
                <a:lnTo>
                  <a:pt x="1177" y="279"/>
                </a:lnTo>
                <a:lnTo>
                  <a:pt x="1177" y="281"/>
                </a:lnTo>
                <a:lnTo>
                  <a:pt x="1177" y="282"/>
                </a:lnTo>
                <a:lnTo>
                  <a:pt x="1177" y="283"/>
                </a:lnTo>
                <a:lnTo>
                  <a:pt x="1177" y="283"/>
                </a:lnTo>
                <a:lnTo>
                  <a:pt x="1177" y="284"/>
                </a:lnTo>
                <a:lnTo>
                  <a:pt x="1177" y="285"/>
                </a:lnTo>
                <a:lnTo>
                  <a:pt x="1178" y="286"/>
                </a:lnTo>
                <a:lnTo>
                  <a:pt x="1179" y="286"/>
                </a:lnTo>
                <a:lnTo>
                  <a:pt x="1179" y="286"/>
                </a:lnTo>
                <a:lnTo>
                  <a:pt x="1179" y="287"/>
                </a:lnTo>
                <a:lnTo>
                  <a:pt x="1180" y="289"/>
                </a:lnTo>
                <a:lnTo>
                  <a:pt x="1180" y="290"/>
                </a:lnTo>
                <a:lnTo>
                  <a:pt x="1181" y="291"/>
                </a:lnTo>
                <a:lnTo>
                  <a:pt x="1181" y="292"/>
                </a:lnTo>
                <a:lnTo>
                  <a:pt x="1182" y="292"/>
                </a:lnTo>
                <a:lnTo>
                  <a:pt x="1183" y="293"/>
                </a:lnTo>
                <a:lnTo>
                  <a:pt x="1183" y="293"/>
                </a:lnTo>
                <a:lnTo>
                  <a:pt x="1184" y="294"/>
                </a:lnTo>
                <a:lnTo>
                  <a:pt x="1184" y="295"/>
                </a:lnTo>
                <a:lnTo>
                  <a:pt x="1184" y="296"/>
                </a:lnTo>
                <a:lnTo>
                  <a:pt x="1184" y="296"/>
                </a:lnTo>
                <a:lnTo>
                  <a:pt x="1184" y="298"/>
                </a:lnTo>
                <a:lnTo>
                  <a:pt x="1184" y="299"/>
                </a:lnTo>
                <a:lnTo>
                  <a:pt x="1184" y="300"/>
                </a:lnTo>
                <a:lnTo>
                  <a:pt x="1184" y="300"/>
                </a:lnTo>
                <a:lnTo>
                  <a:pt x="1184" y="301"/>
                </a:lnTo>
                <a:lnTo>
                  <a:pt x="1184" y="302"/>
                </a:lnTo>
                <a:lnTo>
                  <a:pt x="1184" y="302"/>
                </a:lnTo>
                <a:lnTo>
                  <a:pt x="1184" y="303"/>
                </a:lnTo>
                <a:lnTo>
                  <a:pt x="1184" y="303"/>
                </a:lnTo>
                <a:lnTo>
                  <a:pt x="1184" y="304"/>
                </a:lnTo>
                <a:lnTo>
                  <a:pt x="1184" y="305"/>
                </a:lnTo>
                <a:lnTo>
                  <a:pt x="1184" y="306"/>
                </a:lnTo>
                <a:lnTo>
                  <a:pt x="1184" y="307"/>
                </a:lnTo>
                <a:lnTo>
                  <a:pt x="1184" y="308"/>
                </a:lnTo>
                <a:lnTo>
                  <a:pt x="1185" y="310"/>
                </a:lnTo>
                <a:lnTo>
                  <a:pt x="1185" y="310"/>
                </a:lnTo>
                <a:lnTo>
                  <a:pt x="1185" y="311"/>
                </a:lnTo>
                <a:lnTo>
                  <a:pt x="1185" y="312"/>
                </a:lnTo>
                <a:lnTo>
                  <a:pt x="1185" y="313"/>
                </a:lnTo>
                <a:lnTo>
                  <a:pt x="1185" y="314"/>
                </a:lnTo>
                <a:lnTo>
                  <a:pt x="1185" y="314"/>
                </a:lnTo>
                <a:lnTo>
                  <a:pt x="1186" y="316"/>
                </a:lnTo>
                <a:lnTo>
                  <a:pt x="1186" y="317"/>
                </a:lnTo>
                <a:lnTo>
                  <a:pt x="1186" y="318"/>
                </a:lnTo>
                <a:lnTo>
                  <a:pt x="1186" y="319"/>
                </a:lnTo>
                <a:lnTo>
                  <a:pt x="1187" y="319"/>
                </a:lnTo>
                <a:lnTo>
                  <a:pt x="1187" y="320"/>
                </a:lnTo>
                <a:lnTo>
                  <a:pt x="1187" y="320"/>
                </a:lnTo>
                <a:lnTo>
                  <a:pt x="1187" y="321"/>
                </a:lnTo>
                <a:lnTo>
                  <a:pt x="1187" y="322"/>
                </a:lnTo>
                <a:lnTo>
                  <a:pt x="1188" y="323"/>
                </a:lnTo>
                <a:lnTo>
                  <a:pt x="1188" y="324"/>
                </a:lnTo>
                <a:lnTo>
                  <a:pt x="1188" y="324"/>
                </a:lnTo>
                <a:lnTo>
                  <a:pt x="1189" y="325"/>
                </a:lnTo>
                <a:lnTo>
                  <a:pt x="1189" y="326"/>
                </a:lnTo>
                <a:lnTo>
                  <a:pt x="1190" y="326"/>
                </a:lnTo>
                <a:lnTo>
                  <a:pt x="1190" y="327"/>
                </a:lnTo>
                <a:lnTo>
                  <a:pt x="1190" y="328"/>
                </a:lnTo>
                <a:lnTo>
                  <a:pt x="1190" y="329"/>
                </a:lnTo>
                <a:lnTo>
                  <a:pt x="1190" y="330"/>
                </a:lnTo>
                <a:lnTo>
                  <a:pt x="1190" y="331"/>
                </a:lnTo>
                <a:lnTo>
                  <a:pt x="1190" y="331"/>
                </a:lnTo>
                <a:lnTo>
                  <a:pt x="1190" y="332"/>
                </a:lnTo>
                <a:lnTo>
                  <a:pt x="1190" y="333"/>
                </a:lnTo>
                <a:lnTo>
                  <a:pt x="1190" y="334"/>
                </a:lnTo>
                <a:lnTo>
                  <a:pt x="1189" y="334"/>
                </a:lnTo>
                <a:lnTo>
                  <a:pt x="1189" y="335"/>
                </a:lnTo>
                <a:lnTo>
                  <a:pt x="1189" y="336"/>
                </a:lnTo>
                <a:lnTo>
                  <a:pt x="1188" y="337"/>
                </a:lnTo>
                <a:lnTo>
                  <a:pt x="1188" y="338"/>
                </a:lnTo>
                <a:lnTo>
                  <a:pt x="1188" y="338"/>
                </a:lnTo>
                <a:lnTo>
                  <a:pt x="1187" y="339"/>
                </a:lnTo>
                <a:lnTo>
                  <a:pt x="1187" y="340"/>
                </a:lnTo>
                <a:lnTo>
                  <a:pt x="1187" y="341"/>
                </a:lnTo>
                <a:lnTo>
                  <a:pt x="1187" y="341"/>
                </a:lnTo>
                <a:lnTo>
                  <a:pt x="1186" y="342"/>
                </a:lnTo>
                <a:lnTo>
                  <a:pt x="1186" y="343"/>
                </a:lnTo>
                <a:lnTo>
                  <a:pt x="1185" y="344"/>
                </a:lnTo>
                <a:lnTo>
                  <a:pt x="1184" y="345"/>
                </a:lnTo>
                <a:lnTo>
                  <a:pt x="1184" y="345"/>
                </a:lnTo>
                <a:lnTo>
                  <a:pt x="1184" y="346"/>
                </a:lnTo>
                <a:lnTo>
                  <a:pt x="1183" y="347"/>
                </a:lnTo>
                <a:lnTo>
                  <a:pt x="1183" y="348"/>
                </a:lnTo>
                <a:lnTo>
                  <a:pt x="1183" y="348"/>
                </a:lnTo>
                <a:lnTo>
                  <a:pt x="1182" y="348"/>
                </a:lnTo>
                <a:lnTo>
                  <a:pt x="1182" y="349"/>
                </a:lnTo>
                <a:lnTo>
                  <a:pt x="1182" y="350"/>
                </a:lnTo>
                <a:lnTo>
                  <a:pt x="1181" y="350"/>
                </a:lnTo>
                <a:lnTo>
                  <a:pt x="1181" y="351"/>
                </a:lnTo>
                <a:lnTo>
                  <a:pt x="1181" y="351"/>
                </a:lnTo>
                <a:lnTo>
                  <a:pt x="1180" y="352"/>
                </a:lnTo>
                <a:lnTo>
                  <a:pt x="1180" y="353"/>
                </a:lnTo>
                <a:lnTo>
                  <a:pt x="1180" y="354"/>
                </a:lnTo>
                <a:lnTo>
                  <a:pt x="1180" y="354"/>
                </a:lnTo>
                <a:lnTo>
                  <a:pt x="1180" y="355"/>
                </a:lnTo>
                <a:lnTo>
                  <a:pt x="1180" y="355"/>
                </a:lnTo>
                <a:lnTo>
                  <a:pt x="1180" y="356"/>
                </a:lnTo>
                <a:lnTo>
                  <a:pt x="1179" y="356"/>
                </a:lnTo>
                <a:lnTo>
                  <a:pt x="1179" y="357"/>
                </a:lnTo>
                <a:lnTo>
                  <a:pt x="1179" y="358"/>
                </a:lnTo>
                <a:lnTo>
                  <a:pt x="1179" y="358"/>
                </a:lnTo>
                <a:lnTo>
                  <a:pt x="1178" y="358"/>
                </a:lnTo>
                <a:lnTo>
                  <a:pt x="1178" y="359"/>
                </a:lnTo>
                <a:lnTo>
                  <a:pt x="1178" y="360"/>
                </a:lnTo>
                <a:lnTo>
                  <a:pt x="1178" y="361"/>
                </a:lnTo>
                <a:lnTo>
                  <a:pt x="1178" y="362"/>
                </a:lnTo>
                <a:lnTo>
                  <a:pt x="1177" y="362"/>
                </a:lnTo>
                <a:lnTo>
                  <a:pt x="1177" y="363"/>
                </a:lnTo>
                <a:lnTo>
                  <a:pt x="1177" y="364"/>
                </a:lnTo>
                <a:lnTo>
                  <a:pt x="1177" y="365"/>
                </a:lnTo>
                <a:lnTo>
                  <a:pt x="1177" y="365"/>
                </a:lnTo>
                <a:lnTo>
                  <a:pt x="1177" y="366"/>
                </a:lnTo>
                <a:lnTo>
                  <a:pt x="1178" y="367"/>
                </a:lnTo>
                <a:lnTo>
                  <a:pt x="1178" y="368"/>
                </a:lnTo>
                <a:lnTo>
                  <a:pt x="1178" y="369"/>
                </a:lnTo>
                <a:lnTo>
                  <a:pt x="1178" y="369"/>
                </a:lnTo>
                <a:lnTo>
                  <a:pt x="1178" y="370"/>
                </a:lnTo>
                <a:lnTo>
                  <a:pt x="1178" y="371"/>
                </a:lnTo>
                <a:lnTo>
                  <a:pt x="1178" y="372"/>
                </a:lnTo>
                <a:lnTo>
                  <a:pt x="1178" y="372"/>
                </a:lnTo>
                <a:lnTo>
                  <a:pt x="1178" y="373"/>
                </a:lnTo>
                <a:lnTo>
                  <a:pt x="1178" y="374"/>
                </a:lnTo>
                <a:lnTo>
                  <a:pt x="1178" y="375"/>
                </a:lnTo>
                <a:lnTo>
                  <a:pt x="1178" y="376"/>
                </a:lnTo>
                <a:lnTo>
                  <a:pt x="1178" y="377"/>
                </a:lnTo>
                <a:lnTo>
                  <a:pt x="1178" y="378"/>
                </a:lnTo>
                <a:lnTo>
                  <a:pt x="1178" y="379"/>
                </a:lnTo>
                <a:lnTo>
                  <a:pt x="1179" y="379"/>
                </a:lnTo>
                <a:lnTo>
                  <a:pt x="1179" y="380"/>
                </a:lnTo>
                <a:lnTo>
                  <a:pt x="1178" y="381"/>
                </a:lnTo>
                <a:lnTo>
                  <a:pt x="1178" y="382"/>
                </a:lnTo>
                <a:lnTo>
                  <a:pt x="1178" y="382"/>
                </a:lnTo>
                <a:lnTo>
                  <a:pt x="1179" y="382"/>
                </a:lnTo>
                <a:lnTo>
                  <a:pt x="1179" y="383"/>
                </a:lnTo>
                <a:lnTo>
                  <a:pt x="1178" y="383"/>
                </a:lnTo>
                <a:lnTo>
                  <a:pt x="1177" y="384"/>
                </a:lnTo>
                <a:lnTo>
                  <a:pt x="1177" y="384"/>
                </a:lnTo>
                <a:lnTo>
                  <a:pt x="1177" y="385"/>
                </a:lnTo>
                <a:lnTo>
                  <a:pt x="1176" y="386"/>
                </a:lnTo>
                <a:lnTo>
                  <a:pt x="1176" y="387"/>
                </a:lnTo>
                <a:lnTo>
                  <a:pt x="1175" y="387"/>
                </a:lnTo>
                <a:lnTo>
                  <a:pt x="1175" y="388"/>
                </a:lnTo>
                <a:lnTo>
                  <a:pt x="1175" y="389"/>
                </a:lnTo>
                <a:lnTo>
                  <a:pt x="1174" y="389"/>
                </a:lnTo>
                <a:lnTo>
                  <a:pt x="1174" y="390"/>
                </a:lnTo>
                <a:lnTo>
                  <a:pt x="1174" y="391"/>
                </a:lnTo>
                <a:lnTo>
                  <a:pt x="1174" y="393"/>
                </a:lnTo>
                <a:lnTo>
                  <a:pt x="1174" y="393"/>
                </a:lnTo>
                <a:lnTo>
                  <a:pt x="1174" y="394"/>
                </a:lnTo>
                <a:lnTo>
                  <a:pt x="1174" y="395"/>
                </a:lnTo>
                <a:lnTo>
                  <a:pt x="1174" y="396"/>
                </a:lnTo>
                <a:lnTo>
                  <a:pt x="1175" y="396"/>
                </a:lnTo>
                <a:lnTo>
                  <a:pt x="1175" y="397"/>
                </a:lnTo>
                <a:lnTo>
                  <a:pt x="1175" y="398"/>
                </a:lnTo>
                <a:lnTo>
                  <a:pt x="1176" y="398"/>
                </a:lnTo>
                <a:lnTo>
                  <a:pt x="1176" y="399"/>
                </a:lnTo>
                <a:lnTo>
                  <a:pt x="1176" y="400"/>
                </a:lnTo>
                <a:lnTo>
                  <a:pt x="1176" y="400"/>
                </a:lnTo>
                <a:lnTo>
                  <a:pt x="1176" y="401"/>
                </a:lnTo>
                <a:lnTo>
                  <a:pt x="1176" y="402"/>
                </a:lnTo>
                <a:lnTo>
                  <a:pt x="1176" y="403"/>
                </a:lnTo>
                <a:lnTo>
                  <a:pt x="1176" y="403"/>
                </a:lnTo>
                <a:lnTo>
                  <a:pt x="1176" y="404"/>
                </a:lnTo>
                <a:lnTo>
                  <a:pt x="1176" y="405"/>
                </a:lnTo>
                <a:lnTo>
                  <a:pt x="1176" y="406"/>
                </a:lnTo>
                <a:lnTo>
                  <a:pt x="1176" y="407"/>
                </a:lnTo>
                <a:lnTo>
                  <a:pt x="1176" y="407"/>
                </a:lnTo>
                <a:lnTo>
                  <a:pt x="1177" y="408"/>
                </a:lnTo>
                <a:lnTo>
                  <a:pt x="1177" y="409"/>
                </a:lnTo>
                <a:lnTo>
                  <a:pt x="1177" y="410"/>
                </a:lnTo>
                <a:lnTo>
                  <a:pt x="1177" y="411"/>
                </a:lnTo>
                <a:lnTo>
                  <a:pt x="1177" y="412"/>
                </a:lnTo>
                <a:lnTo>
                  <a:pt x="1177" y="413"/>
                </a:lnTo>
                <a:lnTo>
                  <a:pt x="1178" y="413"/>
                </a:lnTo>
                <a:lnTo>
                  <a:pt x="1178" y="414"/>
                </a:lnTo>
                <a:lnTo>
                  <a:pt x="1179" y="415"/>
                </a:lnTo>
                <a:lnTo>
                  <a:pt x="1179" y="416"/>
                </a:lnTo>
                <a:lnTo>
                  <a:pt x="1179" y="417"/>
                </a:lnTo>
                <a:lnTo>
                  <a:pt x="1180" y="417"/>
                </a:lnTo>
                <a:lnTo>
                  <a:pt x="1180" y="418"/>
                </a:lnTo>
                <a:lnTo>
                  <a:pt x="1181" y="420"/>
                </a:lnTo>
                <a:lnTo>
                  <a:pt x="1183" y="422"/>
                </a:lnTo>
                <a:lnTo>
                  <a:pt x="1183" y="423"/>
                </a:lnTo>
                <a:lnTo>
                  <a:pt x="1183" y="424"/>
                </a:lnTo>
                <a:lnTo>
                  <a:pt x="1183" y="426"/>
                </a:lnTo>
                <a:lnTo>
                  <a:pt x="1183" y="427"/>
                </a:lnTo>
                <a:lnTo>
                  <a:pt x="1184" y="428"/>
                </a:lnTo>
                <a:lnTo>
                  <a:pt x="1184" y="429"/>
                </a:lnTo>
                <a:lnTo>
                  <a:pt x="1184" y="430"/>
                </a:lnTo>
                <a:lnTo>
                  <a:pt x="1184" y="431"/>
                </a:lnTo>
                <a:lnTo>
                  <a:pt x="1184" y="431"/>
                </a:lnTo>
                <a:lnTo>
                  <a:pt x="1185" y="432"/>
                </a:lnTo>
                <a:lnTo>
                  <a:pt x="1186" y="436"/>
                </a:lnTo>
                <a:lnTo>
                  <a:pt x="1186" y="437"/>
                </a:lnTo>
                <a:lnTo>
                  <a:pt x="1186" y="438"/>
                </a:lnTo>
                <a:lnTo>
                  <a:pt x="1185" y="439"/>
                </a:lnTo>
                <a:lnTo>
                  <a:pt x="1185" y="440"/>
                </a:lnTo>
                <a:lnTo>
                  <a:pt x="1186" y="442"/>
                </a:lnTo>
                <a:lnTo>
                  <a:pt x="1185" y="444"/>
                </a:lnTo>
                <a:lnTo>
                  <a:pt x="1185" y="446"/>
                </a:lnTo>
                <a:lnTo>
                  <a:pt x="1185" y="448"/>
                </a:lnTo>
                <a:lnTo>
                  <a:pt x="1186" y="449"/>
                </a:lnTo>
                <a:lnTo>
                  <a:pt x="1187" y="451"/>
                </a:lnTo>
                <a:lnTo>
                  <a:pt x="1189" y="452"/>
                </a:lnTo>
                <a:lnTo>
                  <a:pt x="1189" y="453"/>
                </a:lnTo>
                <a:lnTo>
                  <a:pt x="1190" y="453"/>
                </a:lnTo>
                <a:lnTo>
                  <a:pt x="1191" y="453"/>
                </a:lnTo>
                <a:lnTo>
                  <a:pt x="1191" y="453"/>
                </a:lnTo>
                <a:lnTo>
                  <a:pt x="1194" y="452"/>
                </a:lnTo>
                <a:lnTo>
                  <a:pt x="1194" y="452"/>
                </a:lnTo>
                <a:lnTo>
                  <a:pt x="1194" y="453"/>
                </a:lnTo>
                <a:lnTo>
                  <a:pt x="1195" y="453"/>
                </a:lnTo>
                <a:lnTo>
                  <a:pt x="1195" y="454"/>
                </a:lnTo>
                <a:lnTo>
                  <a:pt x="1195" y="456"/>
                </a:lnTo>
                <a:lnTo>
                  <a:pt x="1196" y="457"/>
                </a:lnTo>
                <a:lnTo>
                  <a:pt x="1197" y="458"/>
                </a:lnTo>
                <a:lnTo>
                  <a:pt x="1197" y="459"/>
                </a:lnTo>
                <a:lnTo>
                  <a:pt x="1197" y="460"/>
                </a:lnTo>
                <a:lnTo>
                  <a:pt x="1197" y="461"/>
                </a:lnTo>
                <a:lnTo>
                  <a:pt x="1196" y="462"/>
                </a:lnTo>
                <a:lnTo>
                  <a:pt x="1196" y="462"/>
                </a:lnTo>
                <a:lnTo>
                  <a:pt x="1196" y="463"/>
                </a:lnTo>
                <a:lnTo>
                  <a:pt x="1197" y="464"/>
                </a:lnTo>
                <a:lnTo>
                  <a:pt x="1197" y="465"/>
                </a:lnTo>
                <a:lnTo>
                  <a:pt x="1197" y="466"/>
                </a:lnTo>
                <a:lnTo>
                  <a:pt x="1198" y="469"/>
                </a:lnTo>
                <a:lnTo>
                  <a:pt x="1200" y="469"/>
                </a:lnTo>
                <a:lnTo>
                  <a:pt x="1201" y="470"/>
                </a:lnTo>
                <a:lnTo>
                  <a:pt x="1201" y="470"/>
                </a:lnTo>
                <a:lnTo>
                  <a:pt x="1201" y="471"/>
                </a:lnTo>
                <a:lnTo>
                  <a:pt x="1202" y="471"/>
                </a:lnTo>
                <a:lnTo>
                  <a:pt x="1202" y="472"/>
                </a:lnTo>
                <a:lnTo>
                  <a:pt x="1203" y="472"/>
                </a:lnTo>
                <a:lnTo>
                  <a:pt x="1204" y="473"/>
                </a:lnTo>
                <a:lnTo>
                  <a:pt x="1205" y="474"/>
                </a:lnTo>
                <a:lnTo>
                  <a:pt x="1206" y="476"/>
                </a:lnTo>
                <a:lnTo>
                  <a:pt x="1207" y="477"/>
                </a:lnTo>
                <a:lnTo>
                  <a:pt x="1208" y="478"/>
                </a:lnTo>
                <a:lnTo>
                  <a:pt x="1208" y="479"/>
                </a:lnTo>
                <a:lnTo>
                  <a:pt x="1210" y="480"/>
                </a:lnTo>
                <a:lnTo>
                  <a:pt x="1211" y="481"/>
                </a:lnTo>
                <a:lnTo>
                  <a:pt x="1212" y="482"/>
                </a:lnTo>
                <a:lnTo>
                  <a:pt x="1212" y="483"/>
                </a:lnTo>
                <a:lnTo>
                  <a:pt x="1213" y="484"/>
                </a:lnTo>
                <a:lnTo>
                  <a:pt x="1214" y="485"/>
                </a:lnTo>
                <a:lnTo>
                  <a:pt x="1215" y="486"/>
                </a:lnTo>
                <a:lnTo>
                  <a:pt x="1215" y="486"/>
                </a:lnTo>
                <a:lnTo>
                  <a:pt x="1216" y="487"/>
                </a:lnTo>
                <a:lnTo>
                  <a:pt x="1218" y="488"/>
                </a:lnTo>
                <a:lnTo>
                  <a:pt x="1219" y="488"/>
                </a:lnTo>
                <a:lnTo>
                  <a:pt x="1219" y="489"/>
                </a:lnTo>
                <a:lnTo>
                  <a:pt x="1219" y="489"/>
                </a:lnTo>
                <a:lnTo>
                  <a:pt x="1219" y="490"/>
                </a:lnTo>
                <a:lnTo>
                  <a:pt x="1219" y="491"/>
                </a:lnTo>
                <a:lnTo>
                  <a:pt x="1219" y="492"/>
                </a:lnTo>
                <a:lnTo>
                  <a:pt x="1219" y="493"/>
                </a:lnTo>
                <a:lnTo>
                  <a:pt x="1219" y="493"/>
                </a:lnTo>
                <a:lnTo>
                  <a:pt x="1219" y="493"/>
                </a:lnTo>
                <a:lnTo>
                  <a:pt x="1219" y="494"/>
                </a:lnTo>
                <a:lnTo>
                  <a:pt x="1219" y="495"/>
                </a:lnTo>
                <a:lnTo>
                  <a:pt x="1219" y="495"/>
                </a:lnTo>
                <a:lnTo>
                  <a:pt x="1219" y="496"/>
                </a:lnTo>
                <a:lnTo>
                  <a:pt x="1219" y="496"/>
                </a:lnTo>
                <a:lnTo>
                  <a:pt x="1220" y="497"/>
                </a:lnTo>
                <a:lnTo>
                  <a:pt x="1220" y="498"/>
                </a:lnTo>
                <a:lnTo>
                  <a:pt x="1221" y="498"/>
                </a:lnTo>
                <a:lnTo>
                  <a:pt x="1222" y="499"/>
                </a:lnTo>
                <a:lnTo>
                  <a:pt x="1222" y="500"/>
                </a:lnTo>
                <a:lnTo>
                  <a:pt x="1222" y="500"/>
                </a:lnTo>
                <a:lnTo>
                  <a:pt x="1223" y="500"/>
                </a:lnTo>
                <a:lnTo>
                  <a:pt x="1223" y="501"/>
                </a:lnTo>
                <a:lnTo>
                  <a:pt x="1222" y="502"/>
                </a:lnTo>
                <a:lnTo>
                  <a:pt x="1222" y="503"/>
                </a:lnTo>
                <a:lnTo>
                  <a:pt x="1222" y="503"/>
                </a:lnTo>
                <a:lnTo>
                  <a:pt x="1222" y="504"/>
                </a:lnTo>
                <a:lnTo>
                  <a:pt x="1222" y="505"/>
                </a:lnTo>
                <a:lnTo>
                  <a:pt x="1222" y="506"/>
                </a:lnTo>
                <a:lnTo>
                  <a:pt x="1223" y="506"/>
                </a:lnTo>
                <a:lnTo>
                  <a:pt x="1224" y="508"/>
                </a:lnTo>
                <a:lnTo>
                  <a:pt x="1224" y="509"/>
                </a:lnTo>
                <a:lnTo>
                  <a:pt x="1225" y="509"/>
                </a:lnTo>
                <a:lnTo>
                  <a:pt x="1225" y="510"/>
                </a:lnTo>
                <a:lnTo>
                  <a:pt x="1226" y="510"/>
                </a:lnTo>
                <a:lnTo>
                  <a:pt x="1226" y="510"/>
                </a:lnTo>
                <a:lnTo>
                  <a:pt x="1226" y="511"/>
                </a:lnTo>
                <a:lnTo>
                  <a:pt x="1227" y="511"/>
                </a:lnTo>
                <a:lnTo>
                  <a:pt x="1228" y="511"/>
                </a:lnTo>
                <a:lnTo>
                  <a:pt x="1229" y="512"/>
                </a:lnTo>
                <a:lnTo>
                  <a:pt x="1229" y="513"/>
                </a:lnTo>
                <a:lnTo>
                  <a:pt x="1229" y="513"/>
                </a:lnTo>
                <a:lnTo>
                  <a:pt x="1229" y="513"/>
                </a:lnTo>
                <a:lnTo>
                  <a:pt x="1230" y="513"/>
                </a:lnTo>
                <a:lnTo>
                  <a:pt x="1231" y="514"/>
                </a:lnTo>
                <a:lnTo>
                  <a:pt x="1232" y="514"/>
                </a:lnTo>
                <a:lnTo>
                  <a:pt x="1233" y="514"/>
                </a:lnTo>
                <a:lnTo>
                  <a:pt x="1233" y="515"/>
                </a:lnTo>
                <a:lnTo>
                  <a:pt x="1233" y="515"/>
                </a:lnTo>
                <a:lnTo>
                  <a:pt x="1233" y="516"/>
                </a:lnTo>
                <a:lnTo>
                  <a:pt x="1233" y="517"/>
                </a:lnTo>
                <a:lnTo>
                  <a:pt x="1234" y="517"/>
                </a:lnTo>
                <a:lnTo>
                  <a:pt x="1235" y="517"/>
                </a:lnTo>
                <a:lnTo>
                  <a:pt x="1235" y="518"/>
                </a:lnTo>
                <a:lnTo>
                  <a:pt x="1236" y="519"/>
                </a:lnTo>
                <a:lnTo>
                  <a:pt x="1236" y="520"/>
                </a:lnTo>
                <a:lnTo>
                  <a:pt x="1236" y="520"/>
                </a:lnTo>
                <a:lnTo>
                  <a:pt x="1236" y="521"/>
                </a:lnTo>
                <a:lnTo>
                  <a:pt x="1236" y="522"/>
                </a:lnTo>
                <a:lnTo>
                  <a:pt x="1236" y="523"/>
                </a:lnTo>
                <a:lnTo>
                  <a:pt x="1236" y="524"/>
                </a:lnTo>
                <a:lnTo>
                  <a:pt x="1236" y="525"/>
                </a:lnTo>
                <a:lnTo>
                  <a:pt x="1237" y="526"/>
                </a:lnTo>
                <a:lnTo>
                  <a:pt x="1237" y="527"/>
                </a:lnTo>
                <a:lnTo>
                  <a:pt x="1237" y="527"/>
                </a:lnTo>
                <a:lnTo>
                  <a:pt x="1237" y="529"/>
                </a:lnTo>
                <a:lnTo>
                  <a:pt x="1237" y="530"/>
                </a:lnTo>
                <a:lnTo>
                  <a:pt x="1237" y="531"/>
                </a:lnTo>
                <a:lnTo>
                  <a:pt x="1238" y="531"/>
                </a:lnTo>
                <a:lnTo>
                  <a:pt x="1238" y="532"/>
                </a:lnTo>
                <a:lnTo>
                  <a:pt x="1239" y="534"/>
                </a:lnTo>
                <a:lnTo>
                  <a:pt x="1240" y="534"/>
                </a:lnTo>
                <a:lnTo>
                  <a:pt x="1240" y="534"/>
                </a:lnTo>
                <a:lnTo>
                  <a:pt x="1240" y="535"/>
                </a:lnTo>
                <a:lnTo>
                  <a:pt x="1239" y="536"/>
                </a:lnTo>
                <a:lnTo>
                  <a:pt x="1239" y="537"/>
                </a:lnTo>
                <a:lnTo>
                  <a:pt x="1240" y="537"/>
                </a:lnTo>
                <a:lnTo>
                  <a:pt x="1240" y="537"/>
                </a:lnTo>
                <a:lnTo>
                  <a:pt x="1240" y="538"/>
                </a:lnTo>
                <a:lnTo>
                  <a:pt x="1240" y="539"/>
                </a:lnTo>
                <a:lnTo>
                  <a:pt x="1240" y="541"/>
                </a:lnTo>
                <a:lnTo>
                  <a:pt x="1240" y="541"/>
                </a:lnTo>
                <a:lnTo>
                  <a:pt x="1240" y="542"/>
                </a:lnTo>
                <a:lnTo>
                  <a:pt x="1240" y="543"/>
                </a:lnTo>
                <a:lnTo>
                  <a:pt x="1241" y="544"/>
                </a:lnTo>
                <a:lnTo>
                  <a:pt x="1241" y="544"/>
                </a:lnTo>
                <a:lnTo>
                  <a:pt x="1241" y="545"/>
                </a:lnTo>
                <a:lnTo>
                  <a:pt x="1242" y="545"/>
                </a:lnTo>
                <a:lnTo>
                  <a:pt x="1243" y="546"/>
                </a:lnTo>
                <a:lnTo>
                  <a:pt x="1243" y="546"/>
                </a:lnTo>
                <a:lnTo>
                  <a:pt x="1243" y="547"/>
                </a:lnTo>
                <a:lnTo>
                  <a:pt x="1243" y="548"/>
                </a:lnTo>
                <a:lnTo>
                  <a:pt x="1244" y="548"/>
                </a:lnTo>
                <a:lnTo>
                  <a:pt x="1244" y="548"/>
                </a:lnTo>
                <a:lnTo>
                  <a:pt x="1244" y="549"/>
                </a:lnTo>
                <a:lnTo>
                  <a:pt x="1243" y="549"/>
                </a:lnTo>
                <a:lnTo>
                  <a:pt x="1243" y="550"/>
                </a:lnTo>
                <a:lnTo>
                  <a:pt x="1243" y="550"/>
                </a:lnTo>
                <a:lnTo>
                  <a:pt x="1243" y="551"/>
                </a:lnTo>
                <a:lnTo>
                  <a:pt x="1243" y="551"/>
                </a:lnTo>
                <a:lnTo>
                  <a:pt x="1243" y="552"/>
                </a:lnTo>
                <a:lnTo>
                  <a:pt x="1243" y="553"/>
                </a:lnTo>
                <a:lnTo>
                  <a:pt x="1243" y="554"/>
                </a:lnTo>
                <a:lnTo>
                  <a:pt x="1244" y="554"/>
                </a:lnTo>
                <a:lnTo>
                  <a:pt x="1245" y="554"/>
                </a:lnTo>
                <a:lnTo>
                  <a:pt x="1246" y="555"/>
                </a:lnTo>
                <a:lnTo>
                  <a:pt x="1246" y="555"/>
                </a:lnTo>
                <a:lnTo>
                  <a:pt x="1247" y="555"/>
                </a:lnTo>
                <a:lnTo>
                  <a:pt x="1247" y="556"/>
                </a:lnTo>
                <a:lnTo>
                  <a:pt x="1248" y="557"/>
                </a:lnTo>
                <a:lnTo>
                  <a:pt x="1247" y="558"/>
                </a:lnTo>
                <a:lnTo>
                  <a:pt x="1247" y="558"/>
                </a:lnTo>
                <a:lnTo>
                  <a:pt x="1247" y="558"/>
                </a:lnTo>
                <a:lnTo>
                  <a:pt x="1247" y="559"/>
                </a:lnTo>
                <a:lnTo>
                  <a:pt x="1247" y="560"/>
                </a:lnTo>
                <a:lnTo>
                  <a:pt x="1247" y="561"/>
                </a:lnTo>
                <a:lnTo>
                  <a:pt x="1247" y="562"/>
                </a:lnTo>
                <a:lnTo>
                  <a:pt x="1247" y="562"/>
                </a:lnTo>
                <a:lnTo>
                  <a:pt x="1247" y="562"/>
                </a:lnTo>
                <a:lnTo>
                  <a:pt x="1247" y="563"/>
                </a:lnTo>
                <a:lnTo>
                  <a:pt x="1247" y="564"/>
                </a:lnTo>
                <a:lnTo>
                  <a:pt x="1248" y="564"/>
                </a:lnTo>
                <a:lnTo>
                  <a:pt x="1248" y="565"/>
                </a:lnTo>
                <a:lnTo>
                  <a:pt x="1248" y="565"/>
                </a:lnTo>
                <a:lnTo>
                  <a:pt x="1248" y="566"/>
                </a:lnTo>
                <a:lnTo>
                  <a:pt x="1248" y="567"/>
                </a:lnTo>
                <a:lnTo>
                  <a:pt x="1248" y="568"/>
                </a:lnTo>
                <a:lnTo>
                  <a:pt x="1248" y="568"/>
                </a:lnTo>
                <a:lnTo>
                  <a:pt x="1248" y="569"/>
                </a:lnTo>
                <a:lnTo>
                  <a:pt x="1248" y="570"/>
                </a:lnTo>
                <a:lnTo>
                  <a:pt x="1249" y="571"/>
                </a:lnTo>
                <a:lnTo>
                  <a:pt x="1249" y="572"/>
                </a:lnTo>
                <a:lnTo>
                  <a:pt x="1250" y="572"/>
                </a:lnTo>
                <a:lnTo>
                  <a:pt x="1250" y="573"/>
                </a:lnTo>
                <a:lnTo>
                  <a:pt x="1250" y="574"/>
                </a:lnTo>
                <a:lnTo>
                  <a:pt x="1249" y="575"/>
                </a:lnTo>
                <a:lnTo>
                  <a:pt x="1249" y="575"/>
                </a:lnTo>
                <a:lnTo>
                  <a:pt x="1248" y="576"/>
                </a:lnTo>
                <a:lnTo>
                  <a:pt x="1247" y="576"/>
                </a:lnTo>
                <a:lnTo>
                  <a:pt x="1247" y="577"/>
                </a:lnTo>
                <a:lnTo>
                  <a:pt x="1247" y="578"/>
                </a:lnTo>
                <a:lnTo>
                  <a:pt x="1247" y="579"/>
                </a:lnTo>
                <a:lnTo>
                  <a:pt x="1247" y="579"/>
                </a:lnTo>
                <a:lnTo>
                  <a:pt x="1248" y="580"/>
                </a:lnTo>
                <a:lnTo>
                  <a:pt x="1248" y="581"/>
                </a:lnTo>
                <a:lnTo>
                  <a:pt x="1248" y="582"/>
                </a:lnTo>
                <a:lnTo>
                  <a:pt x="1249" y="583"/>
                </a:lnTo>
                <a:lnTo>
                  <a:pt x="1249" y="585"/>
                </a:lnTo>
                <a:lnTo>
                  <a:pt x="1250" y="587"/>
                </a:lnTo>
                <a:lnTo>
                  <a:pt x="1250" y="588"/>
                </a:lnTo>
                <a:lnTo>
                  <a:pt x="1250" y="589"/>
                </a:lnTo>
                <a:lnTo>
                  <a:pt x="1250" y="589"/>
                </a:lnTo>
                <a:lnTo>
                  <a:pt x="1250" y="590"/>
                </a:lnTo>
                <a:lnTo>
                  <a:pt x="1250" y="591"/>
                </a:lnTo>
                <a:lnTo>
                  <a:pt x="1250" y="592"/>
                </a:lnTo>
                <a:lnTo>
                  <a:pt x="1250" y="593"/>
                </a:lnTo>
                <a:lnTo>
                  <a:pt x="1250" y="593"/>
                </a:lnTo>
                <a:lnTo>
                  <a:pt x="1250" y="594"/>
                </a:lnTo>
                <a:lnTo>
                  <a:pt x="1251" y="595"/>
                </a:lnTo>
                <a:lnTo>
                  <a:pt x="1252" y="595"/>
                </a:lnTo>
                <a:lnTo>
                  <a:pt x="1252" y="596"/>
                </a:lnTo>
                <a:lnTo>
                  <a:pt x="1252" y="596"/>
                </a:lnTo>
                <a:lnTo>
                  <a:pt x="1253" y="597"/>
                </a:lnTo>
                <a:lnTo>
                  <a:pt x="1253" y="598"/>
                </a:lnTo>
                <a:lnTo>
                  <a:pt x="1254" y="599"/>
                </a:lnTo>
                <a:lnTo>
                  <a:pt x="1254" y="599"/>
                </a:lnTo>
                <a:lnTo>
                  <a:pt x="1254" y="600"/>
                </a:lnTo>
                <a:lnTo>
                  <a:pt x="1254" y="602"/>
                </a:lnTo>
                <a:lnTo>
                  <a:pt x="1254" y="603"/>
                </a:lnTo>
                <a:lnTo>
                  <a:pt x="1254" y="604"/>
                </a:lnTo>
                <a:lnTo>
                  <a:pt x="1253" y="605"/>
                </a:lnTo>
                <a:lnTo>
                  <a:pt x="1253" y="606"/>
                </a:lnTo>
                <a:lnTo>
                  <a:pt x="1254" y="607"/>
                </a:lnTo>
                <a:lnTo>
                  <a:pt x="1253" y="608"/>
                </a:lnTo>
                <a:lnTo>
                  <a:pt x="1253" y="610"/>
                </a:lnTo>
                <a:lnTo>
                  <a:pt x="1252" y="610"/>
                </a:lnTo>
                <a:lnTo>
                  <a:pt x="1251" y="611"/>
                </a:lnTo>
                <a:lnTo>
                  <a:pt x="1250" y="613"/>
                </a:lnTo>
                <a:lnTo>
                  <a:pt x="1250" y="613"/>
                </a:lnTo>
                <a:lnTo>
                  <a:pt x="1249" y="615"/>
                </a:lnTo>
                <a:lnTo>
                  <a:pt x="1248" y="617"/>
                </a:lnTo>
                <a:lnTo>
                  <a:pt x="1248" y="617"/>
                </a:lnTo>
                <a:lnTo>
                  <a:pt x="1248" y="619"/>
                </a:lnTo>
                <a:lnTo>
                  <a:pt x="1247" y="620"/>
                </a:lnTo>
                <a:lnTo>
                  <a:pt x="1247" y="621"/>
                </a:lnTo>
                <a:lnTo>
                  <a:pt x="1247" y="622"/>
                </a:lnTo>
                <a:lnTo>
                  <a:pt x="1247" y="623"/>
                </a:lnTo>
                <a:lnTo>
                  <a:pt x="1247" y="623"/>
                </a:lnTo>
                <a:lnTo>
                  <a:pt x="1247" y="625"/>
                </a:lnTo>
                <a:lnTo>
                  <a:pt x="1246" y="627"/>
                </a:lnTo>
                <a:lnTo>
                  <a:pt x="1246" y="627"/>
                </a:lnTo>
                <a:lnTo>
                  <a:pt x="1245" y="628"/>
                </a:lnTo>
                <a:lnTo>
                  <a:pt x="1245" y="629"/>
                </a:lnTo>
                <a:lnTo>
                  <a:pt x="1246" y="630"/>
                </a:lnTo>
                <a:lnTo>
                  <a:pt x="1246" y="630"/>
                </a:lnTo>
                <a:lnTo>
                  <a:pt x="1246" y="631"/>
                </a:lnTo>
                <a:lnTo>
                  <a:pt x="1246" y="632"/>
                </a:lnTo>
                <a:lnTo>
                  <a:pt x="1245" y="633"/>
                </a:lnTo>
                <a:lnTo>
                  <a:pt x="1245" y="634"/>
                </a:lnTo>
                <a:lnTo>
                  <a:pt x="1245" y="634"/>
                </a:lnTo>
                <a:lnTo>
                  <a:pt x="1245" y="635"/>
                </a:lnTo>
                <a:lnTo>
                  <a:pt x="1247" y="636"/>
                </a:lnTo>
                <a:lnTo>
                  <a:pt x="1247" y="637"/>
                </a:lnTo>
                <a:lnTo>
                  <a:pt x="1247" y="636"/>
                </a:lnTo>
                <a:lnTo>
                  <a:pt x="1247" y="637"/>
                </a:lnTo>
                <a:lnTo>
                  <a:pt x="1248" y="637"/>
                </a:lnTo>
                <a:lnTo>
                  <a:pt x="1248" y="638"/>
                </a:lnTo>
                <a:lnTo>
                  <a:pt x="1249" y="638"/>
                </a:lnTo>
                <a:lnTo>
                  <a:pt x="1249" y="639"/>
                </a:lnTo>
                <a:lnTo>
                  <a:pt x="1249" y="640"/>
                </a:lnTo>
                <a:lnTo>
                  <a:pt x="1249" y="641"/>
                </a:lnTo>
                <a:lnTo>
                  <a:pt x="1250" y="641"/>
                </a:lnTo>
                <a:lnTo>
                  <a:pt x="1250" y="641"/>
                </a:lnTo>
                <a:lnTo>
                  <a:pt x="1250" y="642"/>
                </a:lnTo>
                <a:lnTo>
                  <a:pt x="1250" y="642"/>
                </a:lnTo>
                <a:lnTo>
                  <a:pt x="1250" y="643"/>
                </a:lnTo>
                <a:lnTo>
                  <a:pt x="1251" y="643"/>
                </a:lnTo>
                <a:lnTo>
                  <a:pt x="1252" y="644"/>
                </a:lnTo>
                <a:lnTo>
                  <a:pt x="1251" y="644"/>
                </a:lnTo>
                <a:lnTo>
                  <a:pt x="1250" y="645"/>
                </a:lnTo>
                <a:lnTo>
                  <a:pt x="1250" y="646"/>
                </a:lnTo>
                <a:lnTo>
                  <a:pt x="1250" y="647"/>
                </a:lnTo>
                <a:lnTo>
                  <a:pt x="1250" y="648"/>
                </a:lnTo>
                <a:lnTo>
                  <a:pt x="1250" y="648"/>
                </a:lnTo>
                <a:lnTo>
                  <a:pt x="1250" y="648"/>
                </a:lnTo>
                <a:lnTo>
                  <a:pt x="1250" y="649"/>
                </a:lnTo>
                <a:lnTo>
                  <a:pt x="1251" y="649"/>
                </a:lnTo>
                <a:lnTo>
                  <a:pt x="1251" y="650"/>
                </a:lnTo>
                <a:lnTo>
                  <a:pt x="1251" y="651"/>
                </a:lnTo>
                <a:lnTo>
                  <a:pt x="1250" y="651"/>
                </a:lnTo>
                <a:lnTo>
                  <a:pt x="1250" y="652"/>
                </a:lnTo>
                <a:lnTo>
                  <a:pt x="1250" y="653"/>
                </a:lnTo>
                <a:lnTo>
                  <a:pt x="1250" y="653"/>
                </a:lnTo>
                <a:lnTo>
                  <a:pt x="1250" y="654"/>
                </a:lnTo>
                <a:lnTo>
                  <a:pt x="1250" y="654"/>
                </a:lnTo>
                <a:lnTo>
                  <a:pt x="1250" y="655"/>
                </a:lnTo>
                <a:lnTo>
                  <a:pt x="1250" y="656"/>
                </a:lnTo>
                <a:lnTo>
                  <a:pt x="1249" y="657"/>
                </a:lnTo>
                <a:lnTo>
                  <a:pt x="1249" y="658"/>
                </a:lnTo>
                <a:lnTo>
                  <a:pt x="1249" y="658"/>
                </a:lnTo>
                <a:lnTo>
                  <a:pt x="1249" y="659"/>
                </a:lnTo>
                <a:lnTo>
                  <a:pt x="1249" y="660"/>
                </a:lnTo>
                <a:lnTo>
                  <a:pt x="1249" y="661"/>
                </a:lnTo>
                <a:lnTo>
                  <a:pt x="1249" y="661"/>
                </a:lnTo>
                <a:lnTo>
                  <a:pt x="1250" y="661"/>
                </a:lnTo>
                <a:lnTo>
                  <a:pt x="1251" y="662"/>
                </a:lnTo>
                <a:lnTo>
                  <a:pt x="1252" y="662"/>
                </a:lnTo>
                <a:lnTo>
                  <a:pt x="1252" y="661"/>
                </a:lnTo>
                <a:lnTo>
                  <a:pt x="1253" y="661"/>
                </a:lnTo>
                <a:lnTo>
                  <a:pt x="1254" y="661"/>
                </a:lnTo>
                <a:lnTo>
                  <a:pt x="1254" y="662"/>
                </a:lnTo>
                <a:lnTo>
                  <a:pt x="1254" y="664"/>
                </a:lnTo>
                <a:lnTo>
                  <a:pt x="1254" y="664"/>
                </a:lnTo>
                <a:lnTo>
                  <a:pt x="1254" y="665"/>
                </a:lnTo>
                <a:lnTo>
                  <a:pt x="1255" y="665"/>
                </a:lnTo>
                <a:lnTo>
                  <a:pt x="1256" y="665"/>
                </a:lnTo>
                <a:lnTo>
                  <a:pt x="1257" y="666"/>
                </a:lnTo>
                <a:lnTo>
                  <a:pt x="1258" y="666"/>
                </a:lnTo>
                <a:lnTo>
                  <a:pt x="1258" y="667"/>
                </a:lnTo>
                <a:lnTo>
                  <a:pt x="1259" y="667"/>
                </a:lnTo>
                <a:lnTo>
                  <a:pt x="1259" y="668"/>
                </a:lnTo>
                <a:lnTo>
                  <a:pt x="1260" y="668"/>
                </a:lnTo>
                <a:lnTo>
                  <a:pt x="1260" y="669"/>
                </a:lnTo>
                <a:lnTo>
                  <a:pt x="1261" y="669"/>
                </a:lnTo>
                <a:lnTo>
                  <a:pt x="1262" y="669"/>
                </a:lnTo>
                <a:lnTo>
                  <a:pt x="1262" y="670"/>
                </a:lnTo>
                <a:lnTo>
                  <a:pt x="1263" y="670"/>
                </a:lnTo>
                <a:lnTo>
                  <a:pt x="1263" y="671"/>
                </a:lnTo>
                <a:lnTo>
                  <a:pt x="1263" y="672"/>
                </a:lnTo>
                <a:lnTo>
                  <a:pt x="1262" y="672"/>
                </a:lnTo>
                <a:lnTo>
                  <a:pt x="1262" y="673"/>
                </a:lnTo>
                <a:lnTo>
                  <a:pt x="1262" y="674"/>
                </a:lnTo>
                <a:lnTo>
                  <a:pt x="1262" y="675"/>
                </a:lnTo>
                <a:lnTo>
                  <a:pt x="1262" y="675"/>
                </a:lnTo>
                <a:lnTo>
                  <a:pt x="1263" y="676"/>
                </a:lnTo>
                <a:lnTo>
                  <a:pt x="1263" y="677"/>
                </a:lnTo>
                <a:lnTo>
                  <a:pt x="1264" y="677"/>
                </a:lnTo>
                <a:lnTo>
                  <a:pt x="1263" y="677"/>
                </a:lnTo>
                <a:lnTo>
                  <a:pt x="1263" y="678"/>
                </a:lnTo>
                <a:lnTo>
                  <a:pt x="1263" y="679"/>
                </a:lnTo>
                <a:lnTo>
                  <a:pt x="1264" y="680"/>
                </a:lnTo>
                <a:lnTo>
                  <a:pt x="1264" y="681"/>
                </a:lnTo>
                <a:lnTo>
                  <a:pt x="1265" y="681"/>
                </a:lnTo>
                <a:lnTo>
                  <a:pt x="1264" y="682"/>
                </a:lnTo>
                <a:lnTo>
                  <a:pt x="1264" y="682"/>
                </a:lnTo>
                <a:lnTo>
                  <a:pt x="1264" y="683"/>
                </a:lnTo>
                <a:lnTo>
                  <a:pt x="1264" y="684"/>
                </a:lnTo>
                <a:lnTo>
                  <a:pt x="1264" y="685"/>
                </a:lnTo>
                <a:lnTo>
                  <a:pt x="1265" y="685"/>
                </a:lnTo>
                <a:lnTo>
                  <a:pt x="1265" y="685"/>
                </a:lnTo>
                <a:lnTo>
                  <a:pt x="1266" y="685"/>
                </a:lnTo>
                <a:lnTo>
                  <a:pt x="1267" y="685"/>
                </a:lnTo>
                <a:lnTo>
                  <a:pt x="1268" y="686"/>
                </a:lnTo>
                <a:lnTo>
                  <a:pt x="1268" y="686"/>
                </a:lnTo>
                <a:lnTo>
                  <a:pt x="1268" y="687"/>
                </a:lnTo>
                <a:lnTo>
                  <a:pt x="1268" y="687"/>
                </a:lnTo>
                <a:lnTo>
                  <a:pt x="1268" y="688"/>
                </a:lnTo>
                <a:lnTo>
                  <a:pt x="1268" y="689"/>
                </a:lnTo>
                <a:lnTo>
                  <a:pt x="1268" y="689"/>
                </a:lnTo>
                <a:lnTo>
                  <a:pt x="1269" y="690"/>
                </a:lnTo>
                <a:lnTo>
                  <a:pt x="1269" y="691"/>
                </a:lnTo>
                <a:lnTo>
                  <a:pt x="1270" y="691"/>
                </a:lnTo>
                <a:lnTo>
                  <a:pt x="1271" y="691"/>
                </a:lnTo>
                <a:lnTo>
                  <a:pt x="1271" y="691"/>
                </a:lnTo>
                <a:lnTo>
                  <a:pt x="1272" y="690"/>
                </a:lnTo>
                <a:lnTo>
                  <a:pt x="1273" y="690"/>
                </a:lnTo>
                <a:lnTo>
                  <a:pt x="1273" y="691"/>
                </a:lnTo>
                <a:lnTo>
                  <a:pt x="1273" y="692"/>
                </a:lnTo>
                <a:lnTo>
                  <a:pt x="1272" y="692"/>
                </a:lnTo>
                <a:lnTo>
                  <a:pt x="1272" y="692"/>
                </a:lnTo>
                <a:lnTo>
                  <a:pt x="1273" y="692"/>
                </a:lnTo>
                <a:lnTo>
                  <a:pt x="1274" y="693"/>
                </a:lnTo>
                <a:lnTo>
                  <a:pt x="1275" y="693"/>
                </a:lnTo>
                <a:lnTo>
                  <a:pt x="1275" y="694"/>
                </a:lnTo>
                <a:lnTo>
                  <a:pt x="1275" y="695"/>
                </a:lnTo>
                <a:lnTo>
                  <a:pt x="1275" y="695"/>
                </a:lnTo>
                <a:lnTo>
                  <a:pt x="1275" y="696"/>
                </a:lnTo>
                <a:lnTo>
                  <a:pt x="1276" y="696"/>
                </a:lnTo>
                <a:lnTo>
                  <a:pt x="1276" y="696"/>
                </a:lnTo>
                <a:lnTo>
                  <a:pt x="1277" y="697"/>
                </a:lnTo>
                <a:lnTo>
                  <a:pt x="1277" y="698"/>
                </a:lnTo>
                <a:lnTo>
                  <a:pt x="1278" y="698"/>
                </a:lnTo>
                <a:lnTo>
                  <a:pt x="1278" y="699"/>
                </a:lnTo>
                <a:lnTo>
                  <a:pt x="1279" y="699"/>
                </a:lnTo>
                <a:lnTo>
                  <a:pt x="1279" y="699"/>
                </a:lnTo>
                <a:lnTo>
                  <a:pt x="1280" y="699"/>
                </a:lnTo>
                <a:lnTo>
                  <a:pt x="1281" y="700"/>
                </a:lnTo>
                <a:lnTo>
                  <a:pt x="1282" y="700"/>
                </a:lnTo>
                <a:lnTo>
                  <a:pt x="1282" y="701"/>
                </a:lnTo>
                <a:lnTo>
                  <a:pt x="1282" y="702"/>
                </a:lnTo>
                <a:lnTo>
                  <a:pt x="1282" y="702"/>
                </a:lnTo>
                <a:lnTo>
                  <a:pt x="1282" y="703"/>
                </a:lnTo>
                <a:lnTo>
                  <a:pt x="1282" y="703"/>
                </a:lnTo>
                <a:lnTo>
                  <a:pt x="1283" y="703"/>
                </a:lnTo>
                <a:lnTo>
                  <a:pt x="1283" y="704"/>
                </a:lnTo>
                <a:lnTo>
                  <a:pt x="1284" y="704"/>
                </a:lnTo>
                <a:lnTo>
                  <a:pt x="1285" y="704"/>
                </a:lnTo>
                <a:lnTo>
                  <a:pt x="1285" y="704"/>
                </a:lnTo>
                <a:lnTo>
                  <a:pt x="1286" y="704"/>
                </a:lnTo>
                <a:lnTo>
                  <a:pt x="1287" y="705"/>
                </a:lnTo>
                <a:lnTo>
                  <a:pt x="1288" y="706"/>
                </a:lnTo>
                <a:lnTo>
                  <a:pt x="1289" y="706"/>
                </a:lnTo>
                <a:lnTo>
                  <a:pt x="1289" y="706"/>
                </a:lnTo>
                <a:lnTo>
                  <a:pt x="1289" y="706"/>
                </a:lnTo>
                <a:lnTo>
                  <a:pt x="1290" y="706"/>
                </a:lnTo>
                <a:lnTo>
                  <a:pt x="1290" y="708"/>
                </a:lnTo>
                <a:lnTo>
                  <a:pt x="1291" y="708"/>
                </a:lnTo>
                <a:lnTo>
                  <a:pt x="1290" y="709"/>
                </a:lnTo>
                <a:lnTo>
                  <a:pt x="1291" y="710"/>
                </a:lnTo>
                <a:lnTo>
                  <a:pt x="1293" y="710"/>
                </a:lnTo>
                <a:lnTo>
                  <a:pt x="1294" y="711"/>
                </a:lnTo>
                <a:lnTo>
                  <a:pt x="1295" y="711"/>
                </a:lnTo>
                <a:lnTo>
                  <a:pt x="1295" y="712"/>
                </a:lnTo>
                <a:lnTo>
                  <a:pt x="1295" y="713"/>
                </a:lnTo>
                <a:lnTo>
                  <a:pt x="1296" y="713"/>
                </a:lnTo>
                <a:lnTo>
                  <a:pt x="1297" y="713"/>
                </a:lnTo>
                <a:lnTo>
                  <a:pt x="1297" y="714"/>
                </a:lnTo>
                <a:lnTo>
                  <a:pt x="1297" y="715"/>
                </a:lnTo>
                <a:lnTo>
                  <a:pt x="1298" y="715"/>
                </a:lnTo>
                <a:lnTo>
                  <a:pt x="1299" y="715"/>
                </a:lnTo>
                <a:lnTo>
                  <a:pt x="1299" y="715"/>
                </a:lnTo>
                <a:lnTo>
                  <a:pt x="1300" y="716"/>
                </a:lnTo>
                <a:lnTo>
                  <a:pt x="1301" y="716"/>
                </a:lnTo>
                <a:lnTo>
                  <a:pt x="1302" y="716"/>
                </a:lnTo>
                <a:lnTo>
                  <a:pt x="1303" y="717"/>
                </a:lnTo>
                <a:lnTo>
                  <a:pt x="1303" y="718"/>
                </a:lnTo>
                <a:lnTo>
                  <a:pt x="1303" y="719"/>
                </a:lnTo>
                <a:lnTo>
                  <a:pt x="1303" y="720"/>
                </a:lnTo>
                <a:lnTo>
                  <a:pt x="1303" y="720"/>
                </a:lnTo>
                <a:lnTo>
                  <a:pt x="1302" y="720"/>
                </a:lnTo>
                <a:lnTo>
                  <a:pt x="1302" y="721"/>
                </a:lnTo>
                <a:lnTo>
                  <a:pt x="1302" y="722"/>
                </a:lnTo>
                <a:lnTo>
                  <a:pt x="1303" y="722"/>
                </a:lnTo>
                <a:lnTo>
                  <a:pt x="1303" y="723"/>
                </a:lnTo>
                <a:lnTo>
                  <a:pt x="1303" y="723"/>
                </a:lnTo>
                <a:lnTo>
                  <a:pt x="1303" y="723"/>
                </a:lnTo>
                <a:lnTo>
                  <a:pt x="1304" y="723"/>
                </a:lnTo>
                <a:lnTo>
                  <a:pt x="1304" y="724"/>
                </a:lnTo>
                <a:lnTo>
                  <a:pt x="1305" y="724"/>
                </a:lnTo>
                <a:lnTo>
                  <a:pt x="1305" y="725"/>
                </a:lnTo>
                <a:lnTo>
                  <a:pt x="1305" y="726"/>
                </a:lnTo>
                <a:lnTo>
                  <a:pt x="1306" y="726"/>
                </a:lnTo>
                <a:lnTo>
                  <a:pt x="1306" y="725"/>
                </a:lnTo>
                <a:lnTo>
                  <a:pt x="1306" y="725"/>
                </a:lnTo>
                <a:lnTo>
                  <a:pt x="1307" y="725"/>
                </a:lnTo>
                <a:lnTo>
                  <a:pt x="1308" y="725"/>
                </a:lnTo>
                <a:lnTo>
                  <a:pt x="1309" y="725"/>
                </a:lnTo>
                <a:lnTo>
                  <a:pt x="1309" y="726"/>
                </a:lnTo>
                <a:lnTo>
                  <a:pt x="1310" y="726"/>
                </a:lnTo>
                <a:lnTo>
                  <a:pt x="1310" y="726"/>
                </a:lnTo>
                <a:lnTo>
                  <a:pt x="1310" y="727"/>
                </a:lnTo>
                <a:lnTo>
                  <a:pt x="1311" y="727"/>
                </a:lnTo>
                <a:lnTo>
                  <a:pt x="1312" y="727"/>
                </a:lnTo>
                <a:lnTo>
                  <a:pt x="1312" y="728"/>
                </a:lnTo>
                <a:lnTo>
                  <a:pt x="1312" y="730"/>
                </a:lnTo>
                <a:lnTo>
                  <a:pt x="1312" y="731"/>
                </a:lnTo>
                <a:lnTo>
                  <a:pt x="1313" y="731"/>
                </a:lnTo>
                <a:lnTo>
                  <a:pt x="1313" y="733"/>
                </a:lnTo>
                <a:lnTo>
                  <a:pt x="1313" y="733"/>
                </a:lnTo>
                <a:lnTo>
                  <a:pt x="1313" y="734"/>
                </a:lnTo>
                <a:lnTo>
                  <a:pt x="1314" y="734"/>
                </a:lnTo>
                <a:lnTo>
                  <a:pt x="1314" y="733"/>
                </a:lnTo>
                <a:lnTo>
                  <a:pt x="1315" y="733"/>
                </a:lnTo>
                <a:lnTo>
                  <a:pt x="1315" y="732"/>
                </a:lnTo>
                <a:lnTo>
                  <a:pt x="1317" y="732"/>
                </a:lnTo>
                <a:lnTo>
                  <a:pt x="1318" y="734"/>
                </a:lnTo>
                <a:lnTo>
                  <a:pt x="1319" y="735"/>
                </a:lnTo>
                <a:lnTo>
                  <a:pt x="1320" y="737"/>
                </a:lnTo>
                <a:lnTo>
                  <a:pt x="1320" y="738"/>
                </a:lnTo>
                <a:lnTo>
                  <a:pt x="1321" y="739"/>
                </a:lnTo>
                <a:lnTo>
                  <a:pt x="1322" y="740"/>
                </a:lnTo>
                <a:lnTo>
                  <a:pt x="1323" y="741"/>
                </a:lnTo>
                <a:lnTo>
                  <a:pt x="1324" y="743"/>
                </a:lnTo>
                <a:lnTo>
                  <a:pt x="1324" y="744"/>
                </a:lnTo>
                <a:lnTo>
                  <a:pt x="1326" y="745"/>
                </a:lnTo>
                <a:lnTo>
                  <a:pt x="1327" y="747"/>
                </a:lnTo>
                <a:lnTo>
                  <a:pt x="1327" y="747"/>
                </a:lnTo>
                <a:lnTo>
                  <a:pt x="1329" y="747"/>
                </a:lnTo>
                <a:lnTo>
                  <a:pt x="1330" y="748"/>
                </a:lnTo>
                <a:lnTo>
                  <a:pt x="1331" y="750"/>
                </a:lnTo>
                <a:lnTo>
                  <a:pt x="1331" y="751"/>
                </a:lnTo>
                <a:lnTo>
                  <a:pt x="1331" y="752"/>
                </a:lnTo>
                <a:lnTo>
                  <a:pt x="1332" y="754"/>
                </a:lnTo>
                <a:lnTo>
                  <a:pt x="1332" y="754"/>
                </a:lnTo>
                <a:lnTo>
                  <a:pt x="1333" y="755"/>
                </a:lnTo>
                <a:lnTo>
                  <a:pt x="1335" y="758"/>
                </a:lnTo>
                <a:lnTo>
                  <a:pt x="1338" y="764"/>
                </a:lnTo>
                <a:lnTo>
                  <a:pt x="1338" y="766"/>
                </a:lnTo>
                <a:lnTo>
                  <a:pt x="1338" y="767"/>
                </a:lnTo>
                <a:lnTo>
                  <a:pt x="1338" y="769"/>
                </a:lnTo>
                <a:lnTo>
                  <a:pt x="1338" y="771"/>
                </a:lnTo>
                <a:lnTo>
                  <a:pt x="1338" y="773"/>
                </a:lnTo>
                <a:lnTo>
                  <a:pt x="1338" y="776"/>
                </a:lnTo>
                <a:lnTo>
                  <a:pt x="1339" y="778"/>
                </a:lnTo>
                <a:lnTo>
                  <a:pt x="1341" y="778"/>
                </a:lnTo>
                <a:lnTo>
                  <a:pt x="1348" y="784"/>
                </a:lnTo>
                <a:lnTo>
                  <a:pt x="1351" y="780"/>
                </a:lnTo>
                <a:lnTo>
                  <a:pt x="1357" y="782"/>
                </a:lnTo>
                <a:lnTo>
                  <a:pt x="1360" y="788"/>
                </a:lnTo>
                <a:lnTo>
                  <a:pt x="1366" y="785"/>
                </a:lnTo>
                <a:lnTo>
                  <a:pt x="1371" y="785"/>
                </a:lnTo>
                <a:lnTo>
                  <a:pt x="1380" y="789"/>
                </a:lnTo>
                <a:lnTo>
                  <a:pt x="1385" y="791"/>
                </a:lnTo>
                <a:lnTo>
                  <a:pt x="1387" y="793"/>
                </a:lnTo>
                <a:lnTo>
                  <a:pt x="1386" y="797"/>
                </a:lnTo>
                <a:lnTo>
                  <a:pt x="1381" y="799"/>
                </a:lnTo>
                <a:lnTo>
                  <a:pt x="1379" y="800"/>
                </a:lnTo>
                <a:lnTo>
                  <a:pt x="1374" y="803"/>
                </a:lnTo>
                <a:lnTo>
                  <a:pt x="1370" y="809"/>
                </a:lnTo>
                <a:lnTo>
                  <a:pt x="1366" y="811"/>
                </a:lnTo>
                <a:lnTo>
                  <a:pt x="1357" y="814"/>
                </a:lnTo>
                <a:lnTo>
                  <a:pt x="1352" y="816"/>
                </a:lnTo>
                <a:lnTo>
                  <a:pt x="1348" y="822"/>
                </a:lnTo>
                <a:lnTo>
                  <a:pt x="1346" y="823"/>
                </a:lnTo>
                <a:lnTo>
                  <a:pt x="1344" y="823"/>
                </a:lnTo>
                <a:lnTo>
                  <a:pt x="1341" y="822"/>
                </a:lnTo>
                <a:lnTo>
                  <a:pt x="1336" y="822"/>
                </a:lnTo>
                <a:lnTo>
                  <a:pt x="1335" y="828"/>
                </a:lnTo>
                <a:lnTo>
                  <a:pt x="1334" y="830"/>
                </a:lnTo>
                <a:lnTo>
                  <a:pt x="1327" y="833"/>
                </a:lnTo>
                <a:lnTo>
                  <a:pt x="1322" y="833"/>
                </a:lnTo>
                <a:lnTo>
                  <a:pt x="1320" y="831"/>
                </a:lnTo>
                <a:lnTo>
                  <a:pt x="1318" y="833"/>
                </a:lnTo>
                <a:lnTo>
                  <a:pt x="1310" y="840"/>
                </a:lnTo>
                <a:lnTo>
                  <a:pt x="1308" y="844"/>
                </a:lnTo>
                <a:lnTo>
                  <a:pt x="1310" y="851"/>
                </a:lnTo>
                <a:lnTo>
                  <a:pt x="1316" y="862"/>
                </a:lnTo>
                <a:lnTo>
                  <a:pt x="1317" y="866"/>
                </a:lnTo>
                <a:lnTo>
                  <a:pt x="1315" y="871"/>
                </a:lnTo>
                <a:lnTo>
                  <a:pt x="1312" y="875"/>
                </a:lnTo>
                <a:lnTo>
                  <a:pt x="1310" y="876"/>
                </a:lnTo>
                <a:lnTo>
                  <a:pt x="1307" y="876"/>
                </a:lnTo>
                <a:lnTo>
                  <a:pt x="1302" y="873"/>
                </a:lnTo>
                <a:lnTo>
                  <a:pt x="1300" y="875"/>
                </a:lnTo>
                <a:lnTo>
                  <a:pt x="1304" y="880"/>
                </a:lnTo>
                <a:lnTo>
                  <a:pt x="1305" y="883"/>
                </a:lnTo>
                <a:lnTo>
                  <a:pt x="1303" y="889"/>
                </a:lnTo>
                <a:lnTo>
                  <a:pt x="1299" y="895"/>
                </a:lnTo>
                <a:lnTo>
                  <a:pt x="1293" y="896"/>
                </a:lnTo>
                <a:lnTo>
                  <a:pt x="1285" y="894"/>
                </a:lnTo>
                <a:lnTo>
                  <a:pt x="1285" y="892"/>
                </a:lnTo>
                <a:lnTo>
                  <a:pt x="1286" y="888"/>
                </a:lnTo>
                <a:lnTo>
                  <a:pt x="1292" y="883"/>
                </a:lnTo>
                <a:lnTo>
                  <a:pt x="1293" y="881"/>
                </a:lnTo>
                <a:lnTo>
                  <a:pt x="1293" y="878"/>
                </a:lnTo>
                <a:lnTo>
                  <a:pt x="1289" y="880"/>
                </a:lnTo>
                <a:lnTo>
                  <a:pt x="1287" y="878"/>
                </a:lnTo>
                <a:lnTo>
                  <a:pt x="1289" y="872"/>
                </a:lnTo>
                <a:lnTo>
                  <a:pt x="1285" y="871"/>
                </a:lnTo>
                <a:lnTo>
                  <a:pt x="1282" y="872"/>
                </a:lnTo>
                <a:lnTo>
                  <a:pt x="1280" y="876"/>
                </a:lnTo>
                <a:lnTo>
                  <a:pt x="1277" y="873"/>
                </a:lnTo>
                <a:lnTo>
                  <a:pt x="1273" y="873"/>
                </a:lnTo>
                <a:lnTo>
                  <a:pt x="1271" y="868"/>
                </a:lnTo>
                <a:lnTo>
                  <a:pt x="1268" y="867"/>
                </a:lnTo>
                <a:lnTo>
                  <a:pt x="1265" y="870"/>
                </a:lnTo>
                <a:lnTo>
                  <a:pt x="1263" y="868"/>
                </a:lnTo>
                <a:lnTo>
                  <a:pt x="1260" y="869"/>
                </a:lnTo>
                <a:lnTo>
                  <a:pt x="1257" y="873"/>
                </a:lnTo>
                <a:lnTo>
                  <a:pt x="1262" y="876"/>
                </a:lnTo>
                <a:lnTo>
                  <a:pt x="1264" y="878"/>
                </a:lnTo>
                <a:lnTo>
                  <a:pt x="1261" y="882"/>
                </a:lnTo>
                <a:lnTo>
                  <a:pt x="1258" y="879"/>
                </a:lnTo>
                <a:lnTo>
                  <a:pt x="1256" y="882"/>
                </a:lnTo>
                <a:lnTo>
                  <a:pt x="1247" y="886"/>
                </a:lnTo>
                <a:lnTo>
                  <a:pt x="1246" y="888"/>
                </a:lnTo>
                <a:lnTo>
                  <a:pt x="1264" y="897"/>
                </a:lnTo>
                <a:lnTo>
                  <a:pt x="1272" y="896"/>
                </a:lnTo>
                <a:lnTo>
                  <a:pt x="1275" y="896"/>
                </a:lnTo>
                <a:lnTo>
                  <a:pt x="1278" y="896"/>
                </a:lnTo>
                <a:lnTo>
                  <a:pt x="1280" y="897"/>
                </a:lnTo>
                <a:lnTo>
                  <a:pt x="1278" y="902"/>
                </a:lnTo>
                <a:lnTo>
                  <a:pt x="1272" y="908"/>
                </a:lnTo>
                <a:lnTo>
                  <a:pt x="1276" y="911"/>
                </a:lnTo>
                <a:lnTo>
                  <a:pt x="1276" y="913"/>
                </a:lnTo>
                <a:lnTo>
                  <a:pt x="1262" y="927"/>
                </a:lnTo>
                <a:lnTo>
                  <a:pt x="1250" y="932"/>
                </a:lnTo>
                <a:lnTo>
                  <a:pt x="1248" y="935"/>
                </a:lnTo>
                <a:lnTo>
                  <a:pt x="1251" y="937"/>
                </a:lnTo>
                <a:lnTo>
                  <a:pt x="1251" y="939"/>
                </a:lnTo>
                <a:lnTo>
                  <a:pt x="1248" y="943"/>
                </a:lnTo>
                <a:lnTo>
                  <a:pt x="1245" y="940"/>
                </a:lnTo>
                <a:lnTo>
                  <a:pt x="1243" y="939"/>
                </a:lnTo>
                <a:lnTo>
                  <a:pt x="1238" y="939"/>
                </a:lnTo>
                <a:lnTo>
                  <a:pt x="1237" y="941"/>
                </a:lnTo>
                <a:lnTo>
                  <a:pt x="1243" y="944"/>
                </a:lnTo>
                <a:lnTo>
                  <a:pt x="1238" y="951"/>
                </a:lnTo>
                <a:lnTo>
                  <a:pt x="1235" y="954"/>
                </a:lnTo>
                <a:lnTo>
                  <a:pt x="1229" y="958"/>
                </a:lnTo>
                <a:lnTo>
                  <a:pt x="1226" y="957"/>
                </a:lnTo>
                <a:lnTo>
                  <a:pt x="1226" y="951"/>
                </a:lnTo>
                <a:lnTo>
                  <a:pt x="1225" y="949"/>
                </a:lnTo>
                <a:lnTo>
                  <a:pt x="1223" y="950"/>
                </a:lnTo>
                <a:lnTo>
                  <a:pt x="1222" y="951"/>
                </a:lnTo>
                <a:lnTo>
                  <a:pt x="1223" y="956"/>
                </a:lnTo>
                <a:lnTo>
                  <a:pt x="1222" y="958"/>
                </a:lnTo>
                <a:lnTo>
                  <a:pt x="1211" y="965"/>
                </a:lnTo>
                <a:lnTo>
                  <a:pt x="1209" y="967"/>
                </a:lnTo>
                <a:lnTo>
                  <a:pt x="1203" y="973"/>
                </a:lnTo>
                <a:lnTo>
                  <a:pt x="1198" y="973"/>
                </a:lnTo>
                <a:lnTo>
                  <a:pt x="1196" y="970"/>
                </a:lnTo>
                <a:lnTo>
                  <a:pt x="1193" y="969"/>
                </a:lnTo>
                <a:lnTo>
                  <a:pt x="1192" y="974"/>
                </a:lnTo>
                <a:lnTo>
                  <a:pt x="1188" y="976"/>
                </a:lnTo>
                <a:lnTo>
                  <a:pt x="1184" y="978"/>
                </a:lnTo>
                <a:lnTo>
                  <a:pt x="1181" y="978"/>
                </a:lnTo>
                <a:lnTo>
                  <a:pt x="1179" y="977"/>
                </a:lnTo>
                <a:lnTo>
                  <a:pt x="1170" y="978"/>
                </a:lnTo>
                <a:lnTo>
                  <a:pt x="1166" y="978"/>
                </a:lnTo>
                <a:lnTo>
                  <a:pt x="1164" y="982"/>
                </a:lnTo>
                <a:lnTo>
                  <a:pt x="1161" y="984"/>
                </a:lnTo>
                <a:lnTo>
                  <a:pt x="1156" y="983"/>
                </a:lnTo>
                <a:lnTo>
                  <a:pt x="1154" y="977"/>
                </a:lnTo>
                <a:lnTo>
                  <a:pt x="1154" y="974"/>
                </a:lnTo>
                <a:lnTo>
                  <a:pt x="1155" y="968"/>
                </a:lnTo>
                <a:lnTo>
                  <a:pt x="1154" y="958"/>
                </a:lnTo>
                <a:lnTo>
                  <a:pt x="1152" y="957"/>
                </a:lnTo>
                <a:lnTo>
                  <a:pt x="1149" y="954"/>
                </a:lnTo>
                <a:lnTo>
                  <a:pt x="1147" y="958"/>
                </a:lnTo>
                <a:lnTo>
                  <a:pt x="1145" y="960"/>
                </a:lnTo>
                <a:lnTo>
                  <a:pt x="1143" y="955"/>
                </a:lnTo>
                <a:lnTo>
                  <a:pt x="1144" y="951"/>
                </a:lnTo>
                <a:lnTo>
                  <a:pt x="1145" y="947"/>
                </a:lnTo>
                <a:lnTo>
                  <a:pt x="1148" y="945"/>
                </a:lnTo>
                <a:lnTo>
                  <a:pt x="1149" y="945"/>
                </a:lnTo>
                <a:lnTo>
                  <a:pt x="1155" y="947"/>
                </a:lnTo>
                <a:lnTo>
                  <a:pt x="1159" y="945"/>
                </a:lnTo>
                <a:lnTo>
                  <a:pt x="1160" y="941"/>
                </a:lnTo>
                <a:lnTo>
                  <a:pt x="1158" y="940"/>
                </a:lnTo>
                <a:lnTo>
                  <a:pt x="1151" y="941"/>
                </a:lnTo>
                <a:lnTo>
                  <a:pt x="1148" y="940"/>
                </a:lnTo>
                <a:lnTo>
                  <a:pt x="1147" y="937"/>
                </a:lnTo>
                <a:lnTo>
                  <a:pt x="1146" y="934"/>
                </a:lnTo>
                <a:lnTo>
                  <a:pt x="1152" y="923"/>
                </a:lnTo>
                <a:lnTo>
                  <a:pt x="1159" y="920"/>
                </a:lnTo>
                <a:lnTo>
                  <a:pt x="1159" y="918"/>
                </a:lnTo>
                <a:lnTo>
                  <a:pt x="1157" y="916"/>
                </a:lnTo>
                <a:lnTo>
                  <a:pt x="1151" y="917"/>
                </a:lnTo>
                <a:lnTo>
                  <a:pt x="1149" y="916"/>
                </a:lnTo>
                <a:lnTo>
                  <a:pt x="1147" y="915"/>
                </a:lnTo>
                <a:lnTo>
                  <a:pt x="1149" y="912"/>
                </a:lnTo>
                <a:lnTo>
                  <a:pt x="1153" y="907"/>
                </a:lnTo>
                <a:lnTo>
                  <a:pt x="1147" y="906"/>
                </a:lnTo>
                <a:lnTo>
                  <a:pt x="1141" y="903"/>
                </a:lnTo>
                <a:lnTo>
                  <a:pt x="1141" y="915"/>
                </a:lnTo>
                <a:lnTo>
                  <a:pt x="1140" y="919"/>
                </a:lnTo>
                <a:lnTo>
                  <a:pt x="1139" y="921"/>
                </a:lnTo>
                <a:lnTo>
                  <a:pt x="1136" y="923"/>
                </a:lnTo>
                <a:lnTo>
                  <a:pt x="1134" y="923"/>
                </a:lnTo>
                <a:lnTo>
                  <a:pt x="1131" y="921"/>
                </a:lnTo>
                <a:lnTo>
                  <a:pt x="1127" y="916"/>
                </a:lnTo>
                <a:lnTo>
                  <a:pt x="1127" y="917"/>
                </a:lnTo>
                <a:lnTo>
                  <a:pt x="1129" y="926"/>
                </a:lnTo>
                <a:lnTo>
                  <a:pt x="1127" y="932"/>
                </a:lnTo>
                <a:lnTo>
                  <a:pt x="1127" y="935"/>
                </a:lnTo>
                <a:lnTo>
                  <a:pt x="1130" y="937"/>
                </a:lnTo>
                <a:lnTo>
                  <a:pt x="1133" y="934"/>
                </a:lnTo>
                <a:lnTo>
                  <a:pt x="1133" y="943"/>
                </a:lnTo>
                <a:lnTo>
                  <a:pt x="1128" y="941"/>
                </a:lnTo>
                <a:lnTo>
                  <a:pt x="1121" y="935"/>
                </a:lnTo>
                <a:lnTo>
                  <a:pt x="1117" y="935"/>
                </a:lnTo>
                <a:lnTo>
                  <a:pt x="1113" y="937"/>
                </a:lnTo>
                <a:lnTo>
                  <a:pt x="1110" y="940"/>
                </a:lnTo>
                <a:lnTo>
                  <a:pt x="1105" y="939"/>
                </a:lnTo>
                <a:lnTo>
                  <a:pt x="1103" y="934"/>
                </a:lnTo>
                <a:lnTo>
                  <a:pt x="1101" y="933"/>
                </a:lnTo>
                <a:lnTo>
                  <a:pt x="1099" y="931"/>
                </a:lnTo>
                <a:lnTo>
                  <a:pt x="1099" y="933"/>
                </a:lnTo>
                <a:lnTo>
                  <a:pt x="1099" y="938"/>
                </a:lnTo>
                <a:lnTo>
                  <a:pt x="1098" y="940"/>
                </a:lnTo>
                <a:lnTo>
                  <a:pt x="1096" y="940"/>
                </a:lnTo>
                <a:lnTo>
                  <a:pt x="1094" y="938"/>
                </a:lnTo>
                <a:lnTo>
                  <a:pt x="1092" y="940"/>
                </a:lnTo>
                <a:lnTo>
                  <a:pt x="1091" y="944"/>
                </a:lnTo>
                <a:lnTo>
                  <a:pt x="1092" y="948"/>
                </a:lnTo>
                <a:lnTo>
                  <a:pt x="1091" y="952"/>
                </a:lnTo>
                <a:lnTo>
                  <a:pt x="1092" y="960"/>
                </a:lnTo>
                <a:lnTo>
                  <a:pt x="1091" y="962"/>
                </a:lnTo>
                <a:lnTo>
                  <a:pt x="1087" y="961"/>
                </a:lnTo>
                <a:lnTo>
                  <a:pt x="1089" y="958"/>
                </a:lnTo>
                <a:lnTo>
                  <a:pt x="1089" y="956"/>
                </a:lnTo>
                <a:lnTo>
                  <a:pt x="1083" y="956"/>
                </a:lnTo>
                <a:lnTo>
                  <a:pt x="1081" y="953"/>
                </a:lnTo>
                <a:lnTo>
                  <a:pt x="1075" y="954"/>
                </a:lnTo>
                <a:lnTo>
                  <a:pt x="1071" y="950"/>
                </a:lnTo>
                <a:lnTo>
                  <a:pt x="1071" y="946"/>
                </a:lnTo>
                <a:lnTo>
                  <a:pt x="1068" y="947"/>
                </a:lnTo>
                <a:lnTo>
                  <a:pt x="1067" y="947"/>
                </a:lnTo>
                <a:lnTo>
                  <a:pt x="1061" y="959"/>
                </a:lnTo>
                <a:lnTo>
                  <a:pt x="1057" y="959"/>
                </a:lnTo>
                <a:lnTo>
                  <a:pt x="1056" y="954"/>
                </a:lnTo>
                <a:lnTo>
                  <a:pt x="1054" y="954"/>
                </a:lnTo>
                <a:lnTo>
                  <a:pt x="1051" y="960"/>
                </a:lnTo>
                <a:lnTo>
                  <a:pt x="1050" y="961"/>
                </a:lnTo>
                <a:lnTo>
                  <a:pt x="1043" y="960"/>
                </a:lnTo>
                <a:lnTo>
                  <a:pt x="1043" y="964"/>
                </a:lnTo>
                <a:lnTo>
                  <a:pt x="1036" y="963"/>
                </a:lnTo>
                <a:lnTo>
                  <a:pt x="1037" y="969"/>
                </a:lnTo>
                <a:lnTo>
                  <a:pt x="1035" y="971"/>
                </a:lnTo>
                <a:lnTo>
                  <a:pt x="1031" y="968"/>
                </a:lnTo>
                <a:lnTo>
                  <a:pt x="1030" y="966"/>
                </a:lnTo>
                <a:lnTo>
                  <a:pt x="1029" y="967"/>
                </a:lnTo>
                <a:lnTo>
                  <a:pt x="1026" y="973"/>
                </a:lnTo>
                <a:lnTo>
                  <a:pt x="1024" y="975"/>
                </a:lnTo>
                <a:lnTo>
                  <a:pt x="1022" y="968"/>
                </a:lnTo>
                <a:lnTo>
                  <a:pt x="1019" y="968"/>
                </a:lnTo>
                <a:lnTo>
                  <a:pt x="1015" y="971"/>
                </a:lnTo>
                <a:lnTo>
                  <a:pt x="1011" y="972"/>
                </a:lnTo>
                <a:lnTo>
                  <a:pt x="1013" y="968"/>
                </a:lnTo>
                <a:lnTo>
                  <a:pt x="1017" y="959"/>
                </a:lnTo>
                <a:lnTo>
                  <a:pt x="1016" y="956"/>
                </a:lnTo>
                <a:lnTo>
                  <a:pt x="1011" y="952"/>
                </a:lnTo>
                <a:lnTo>
                  <a:pt x="1009" y="954"/>
                </a:lnTo>
                <a:lnTo>
                  <a:pt x="1005" y="954"/>
                </a:lnTo>
                <a:lnTo>
                  <a:pt x="1003" y="953"/>
                </a:lnTo>
                <a:lnTo>
                  <a:pt x="1004" y="951"/>
                </a:lnTo>
                <a:lnTo>
                  <a:pt x="1007" y="950"/>
                </a:lnTo>
                <a:lnTo>
                  <a:pt x="1009" y="951"/>
                </a:lnTo>
                <a:lnTo>
                  <a:pt x="1012" y="947"/>
                </a:lnTo>
                <a:lnTo>
                  <a:pt x="1014" y="947"/>
                </a:lnTo>
                <a:lnTo>
                  <a:pt x="1016" y="950"/>
                </a:lnTo>
                <a:lnTo>
                  <a:pt x="1019" y="951"/>
                </a:lnTo>
                <a:lnTo>
                  <a:pt x="1023" y="949"/>
                </a:lnTo>
                <a:lnTo>
                  <a:pt x="1028" y="942"/>
                </a:lnTo>
                <a:lnTo>
                  <a:pt x="1040" y="943"/>
                </a:lnTo>
                <a:lnTo>
                  <a:pt x="1043" y="941"/>
                </a:lnTo>
                <a:lnTo>
                  <a:pt x="1045" y="939"/>
                </a:lnTo>
                <a:lnTo>
                  <a:pt x="1046" y="937"/>
                </a:lnTo>
                <a:lnTo>
                  <a:pt x="1047" y="933"/>
                </a:lnTo>
                <a:lnTo>
                  <a:pt x="1049" y="930"/>
                </a:lnTo>
                <a:lnTo>
                  <a:pt x="1052" y="930"/>
                </a:lnTo>
                <a:lnTo>
                  <a:pt x="1057" y="923"/>
                </a:lnTo>
                <a:lnTo>
                  <a:pt x="1064" y="919"/>
                </a:lnTo>
                <a:lnTo>
                  <a:pt x="1062" y="916"/>
                </a:lnTo>
                <a:lnTo>
                  <a:pt x="1057" y="915"/>
                </a:lnTo>
                <a:lnTo>
                  <a:pt x="1055" y="913"/>
                </a:lnTo>
                <a:lnTo>
                  <a:pt x="1054" y="906"/>
                </a:lnTo>
                <a:lnTo>
                  <a:pt x="1052" y="902"/>
                </a:lnTo>
                <a:lnTo>
                  <a:pt x="1048" y="901"/>
                </a:lnTo>
                <a:lnTo>
                  <a:pt x="1046" y="902"/>
                </a:lnTo>
                <a:lnTo>
                  <a:pt x="1044" y="913"/>
                </a:lnTo>
                <a:lnTo>
                  <a:pt x="1043" y="915"/>
                </a:lnTo>
                <a:lnTo>
                  <a:pt x="1034" y="915"/>
                </a:lnTo>
                <a:lnTo>
                  <a:pt x="1033" y="918"/>
                </a:lnTo>
                <a:lnTo>
                  <a:pt x="1033" y="921"/>
                </a:lnTo>
                <a:lnTo>
                  <a:pt x="1033" y="924"/>
                </a:lnTo>
                <a:lnTo>
                  <a:pt x="1024" y="927"/>
                </a:lnTo>
                <a:lnTo>
                  <a:pt x="1019" y="923"/>
                </a:lnTo>
                <a:lnTo>
                  <a:pt x="1019" y="926"/>
                </a:lnTo>
                <a:lnTo>
                  <a:pt x="1018" y="927"/>
                </a:lnTo>
                <a:lnTo>
                  <a:pt x="1015" y="928"/>
                </a:lnTo>
                <a:lnTo>
                  <a:pt x="1011" y="924"/>
                </a:lnTo>
                <a:lnTo>
                  <a:pt x="1005" y="923"/>
                </a:lnTo>
                <a:lnTo>
                  <a:pt x="1007" y="918"/>
                </a:lnTo>
                <a:lnTo>
                  <a:pt x="1008" y="912"/>
                </a:lnTo>
                <a:lnTo>
                  <a:pt x="1010" y="910"/>
                </a:lnTo>
                <a:lnTo>
                  <a:pt x="1016" y="907"/>
                </a:lnTo>
                <a:lnTo>
                  <a:pt x="1019" y="904"/>
                </a:lnTo>
                <a:lnTo>
                  <a:pt x="1022" y="902"/>
                </a:lnTo>
                <a:lnTo>
                  <a:pt x="1023" y="899"/>
                </a:lnTo>
                <a:lnTo>
                  <a:pt x="1023" y="896"/>
                </a:lnTo>
                <a:lnTo>
                  <a:pt x="1026" y="891"/>
                </a:lnTo>
                <a:lnTo>
                  <a:pt x="1026" y="888"/>
                </a:lnTo>
                <a:lnTo>
                  <a:pt x="1022" y="884"/>
                </a:lnTo>
                <a:lnTo>
                  <a:pt x="1017" y="889"/>
                </a:lnTo>
                <a:lnTo>
                  <a:pt x="1018" y="893"/>
                </a:lnTo>
                <a:lnTo>
                  <a:pt x="1015" y="895"/>
                </a:lnTo>
                <a:lnTo>
                  <a:pt x="1012" y="890"/>
                </a:lnTo>
                <a:lnTo>
                  <a:pt x="1008" y="893"/>
                </a:lnTo>
                <a:lnTo>
                  <a:pt x="1006" y="893"/>
                </a:lnTo>
                <a:lnTo>
                  <a:pt x="1005" y="892"/>
                </a:lnTo>
                <a:lnTo>
                  <a:pt x="1001" y="888"/>
                </a:lnTo>
                <a:lnTo>
                  <a:pt x="1002" y="885"/>
                </a:lnTo>
                <a:lnTo>
                  <a:pt x="1005" y="882"/>
                </a:lnTo>
                <a:lnTo>
                  <a:pt x="1004" y="879"/>
                </a:lnTo>
                <a:lnTo>
                  <a:pt x="1005" y="877"/>
                </a:lnTo>
                <a:lnTo>
                  <a:pt x="1012" y="875"/>
                </a:lnTo>
                <a:lnTo>
                  <a:pt x="1013" y="872"/>
                </a:lnTo>
                <a:lnTo>
                  <a:pt x="1014" y="869"/>
                </a:lnTo>
                <a:lnTo>
                  <a:pt x="1016" y="861"/>
                </a:lnTo>
                <a:lnTo>
                  <a:pt x="1018" y="858"/>
                </a:lnTo>
                <a:lnTo>
                  <a:pt x="1019" y="854"/>
                </a:lnTo>
                <a:lnTo>
                  <a:pt x="1019" y="853"/>
                </a:lnTo>
                <a:lnTo>
                  <a:pt x="1019" y="852"/>
                </a:lnTo>
                <a:lnTo>
                  <a:pt x="1019" y="852"/>
                </a:lnTo>
                <a:lnTo>
                  <a:pt x="1020" y="851"/>
                </a:lnTo>
                <a:lnTo>
                  <a:pt x="1021" y="851"/>
                </a:lnTo>
                <a:lnTo>
                  <a:pt x="1022" y="851"/>
                </a:lnTo>
                <a:lnTo>
                  <a:pt x="1022" y="850"/>
                </a:lnTo>
                <a:lnTo>
                  <a:pt x="1025" y="849"/>
                </a:lnTo>
                <a:lnTo>
                  <a:pt x="1026" y="848"/>
                </a:lnTo>
                <a:lnTo>
                  <a:pt x="1026" y="847"/>
                </a:lnTo>
                <a:lnTo>
                  <a:pt x="1026" y="847"/>
                </a:lnTo>
                <a:lnTo>
                  <a:pt x="1026" y="846"/>
                </a:lnTo>
                <a:lnTo>
                  <a:pt x="1026" y="845"/>
                </a:lnTo>
                <a:lnTo>
                  <a:pt x="1025" y="835"/>
                </a:lnTo>
                <a:lnTo>
                  <a:pt x="1025" y="829"/>
                </a:lnTo>
                <a:lnTo>
                  <a:pt x="1025" y="828"/>
                </a:lnTo>
                <a:lnTo>
                  <a:pt x="1024" y="827"/>
                </a:lnTo>
                <a:lnTo>
                  <a:pt x="1024" y="826"/>
                </a:lnTo>
                <a:lnTo>
                  <a:pt x="1024" y="824"/>
                </a:lnTo>
                <a:lnTo>
                  <a:pt x="1024" y="823"/>
                </a:lnTo>
                <a:lnTo>
                  <a:pt x="1024" y="822"/>
                </a:lnTo>
                <a:lnTo>
                  <a:pt x="1024" y="820"/>
                </a:lnTo>
                <a:lnTo>
                  <a:pt x="1024" y="819"/>
                </a:lnTo>
                <a:lnTo>
                  <a:pt x="1024" y="818"/>
                </a:lnTo>
                <a:lnTo>
                  <a:pt x="1023" y="816"/>
                </a:lnTo>
                <a:lnTo>
                  <a:pt x="1024" y="816"/>
                </a:lnTo>
                <a:lnTo>
                  <a:pt x="1024" y="815"/>
                </a:lnTo>
                <a:lnTo>
                  <a:pt x="1024" y="814"/>
                </a:lnTo>
                <a:lnTo>
                  <a:pt x="1024" y="813"/>
                </a:lnTo>
                <a:lnTo>
                  <a:pt x="1024" y="813"/>
                </a:lnTo>
                <a:lnTo>
                  <a:pt x="1024" y="812"/>
                </a:lnTo>
                <a:lnTo>
                  <a:pt x="1024" y="810"/>
                </a:lnTo>
                <a:lnTo>
                  <a:pt x="1024" y="809"/>
                </a:lnTo>
                <a:lnTo>
                  <a:pt x="1024" y="809"/>
                </a:lnTo>
                <a:lnTo>
                  <a:pt x="1024" y="807"/>
                </a:lnTo>
                <a:lnTo>
                  <a:pt x="1024" y="806"/>
                </a:lnTo>
                <a:lnTo>
                  <a:pt x="1024" y="806"/>
                </a:lnTo>
                <a:lnTo>
                  <a:pt x="1023" y="805"/>
                </a:lnTo>
                <a:lnTo>
                  <a:pt x="1023" y="804"/>
                </a:lnTo>
                <a:lnTo>
                  <a:pt x="1024" y="803"/>
                </a:lnTo>
                <a:lnTo>
                  <a:pt x="1023" y="803"/>
                </a:lnTo>
                <a:lnTo>
                  <a:pt x="1023" y="802"/>
                </a:lnTo>
                <a:lnTo>
                  <a:pt x="1023" y="801"/>
                </a:lnTo>
                <a:lnTo>
                  <a:pt x="1023" y="798"/>
                </a:lnTo>
                <a:lnTo>
                  <a:pt x="1018" y="787"/>
                </a:lnTo>
                <a:lnTo>
                  <a:pt x="1018" y="786"/>
                </a:lnTo>
                <a:lnTo>
                  <a:pt x="1018" y="785"/>
                </a:lnTo>
                <a:lnTo>
                  <a:pt x="1018" y="785"/>
                </a:lnTo>
                <a:lnTo>
                  <a:pt x="1017" y="783"/>
                </a:lnTo>
                <a:lnTo>
                  <a:pt x="1017" y="782"/>
                </a:lnTo>
                <a:lnTo>
                  <a:pt x="1016" y="782"/>
                </a:lnTo>
                <a:lnTo>
                  <a:pt x="1016" y="782"/>
                </a:lnTo>
                <a:lnTo>
                  <a:pt x="1015" y="782"/>
                </a:lnTo>
                <a:lnTo>
                  <a:pt x="1015" y="781"/>
                </a:lnTo>
                <a:lnTo>
                  <a:pt x="1014" y="780"/>
                </a:lnTo>
                <a:lnTo>
                  <a:pt x="1014" y="779"/>
                </a:lnTo>
                <a:lnTo>
                  <a:pt x="1013" y="778"/>
                </a:lnTo>
                <a:lnTo>
                  <a:pt x="1013" y="777"/>
                </a:lnTo>
                <a:lnTo>
                  <a:pt x="1012" y="777"/>
                </a:lnTo>
                <a:lnTo>
                  <a:pt x="1012" y="776"/>
                </a:lnTo>
                <a:lnTo>
                  <a:pt x="1012" y="775"/>
                </a:lnTo>
                <a:lnTo>
                  <a:pt x="1012" y="774"/>
                </a:lnTo>
                <a:lnTo>
                  <a:pt x="1013" y="773"/>
                </a:lnTo>
                <a:lnTo>
                  <a:pt x="1012" y="773"/>
                </a:lnTo>
                <a:lnTo>
                  <a:pt x="1013" y="772"/>
                </a:lnTo>
                <a:lnTo>
                  <a:pt x="1013" y="772"/>
                </a:lnTo>
                <a:lnTo>
                  <a:pt x="1012" y="772"/>
                </a:lnTo>
                <a:lnTo>
                  <a:pt x="1012" y="771"/>
                </a:lnTo>
                <a:lnTo>
                  <a:pt x="1012" y="770"/>
                </a:lnTo>
                <a:lnTo>
                  <a:pt x="1012" y="769"/>
                </a:lnTo>
                <a:lnTo>
                  <a:pt x="1012" y="768"/>
                </a:lnTo>
                <a:lnTo>
                  <a:pt x="1012" y="768"/>
                </a:lnTo>
                <a:lnTo>
                  <a:pt x="1012" y="768"/>
                </a:lnTo>
                <a:lnTo>
                  <a:pt x="1012" y="767"/>
                </a:lnTo>
                <a:lnTo>
                  <a:pt x="1012" y="766"/>
                </a:lnTo>
                <a:lnTo>
                  <a:pt x="1011" y="766"/>
                </a:lnTo>
                <a:lnTo>
                  <a:pt x="1011" y="765"/>
                </a:lnTo>
                <a:lnTo>
                  <a:pt x="1010" y="765"/>
                </a:lnTo>
                <a:lnTo>
                  <a:pt x="1010" y="765"/>
                </a:lnTo>
                <a:lnTo>
                  <a:pt x="1010" y="764"/>
                </a:lnTo>
                <a:lnTo>
                  <a:pt x="1011" y="762"/>
                </a:lnTo>
                <a:lnTo>
                  <a:pt x="1011" y="761"/>
                </a:lnTo>
                <a:lnTo>
                  <a:pt x="1011" y="761"/>
                </a:lnTo>
                <a:lnTo>
                  <a:pt x="1012" y="760"/>
                </a:lnTo>
                <a:lnTo>
                  <a:pt x="1012" y="758"/>
                </a:lnTo>
                <a:lnTo>
                  <a:pt x="1012" y="758"/>
                </a:lnTo>
                <a:lnTo>
                  <a:pt x="1012" y="757"/>
                </a:lnTo>
                <a:lnTo>
                  <a:pt x="1012" y="756"/>
                </a:lnTo>
                <a:lnTo>
                  <a:pt x="1012" y="755"/>
                </a:lnTo>
                <a:lnTo>
                  <a:pt x="1012" y="754"/>
                </a:lnTo>
                <a:lnTo>
                  <a:pt x="1012" y="754"/>
                </a:lnTo>
                <a:lnTo>
                  <a:pt x="1012" y="752"/>
                </a:lnTo>
                <a:lnTo>
                  <a:pt x="1012" y="751"/>
                </a:lnTo>
                <a:lnTo>
                  <a:pt x="1012" y="751"/>
                </a:lnTo>
                <a:lnTo>
                  <a:pt x="1011" y="750"/>
                </a:lnTo>
                <a:lnTo>
                  <a:pt x="1011" y="748"/>
                </a:lnTo>
                <a:lnTo>
                  <a:pt x="1011" y="747"/>
                </a:lnTo>
                <a:lnTo>
                  <a:pt x="1011" y="746"/>
                </a:lnTo>
                <a:lnTo>
                  <a:pt x="1010" y="746"/>
                </a:lnTo>
                <a:lnTo>
                  <a:pt x="1010" y="745"/>
                </a:lnTo>
                <a:lnTo>
                  <a:pt x="1010" y="744"/>
                </a:lnTo>
                <a:lnTo>
                  <a:pt x="1011" y="744"/>
                </a:lnTo>
                <a:lnTo>
                  <a:pt x="1012" y="743"/>
                </a:lnTo>
                <a:lnTo>
                  <a:pt x="1012" y="742"/>
                </a:lnTo>
                <a:lnTo>
                  <a:pt x="1013" y="742"/>
                </a:lnTo>
                <a:lnTo>
                  <a:pt x="1014" y="741"/>
                </a:lnTo>
                <a:lnTo>
                  <a:pt x="1014" y="741"/>
                </a:lnTo>
                <a:lnTo>
                  <a:pt x="1015" y="740"/>
                </a:lnTo>
                <a:lnTo>
                  <a:pt x="1015" y="740"/>
                </a:lnTo>
                <a:lnTo>
                  <a:pt x="1016" y="739"/>
                </a:lnTo>
                <a:lnTo>
                  <a:pt x="1017" y="738"/>
                </a:lnTo>
                <a:lnTo>
                  <a:pt x="1018" y="738"/>
                </a:lnTo>
                <a:lnTo>
                  <a:pt x="1019" y="737"/>
                </a:lnTo>
                <a:lnTo>
                  <a:pt x="1019" y="736"/>
                </a:lnTo>
                <a:lnTo>
                  <a:pt x="1019" y="735"/>
                </a:lnTo>
                <a:lnTo>
                  <a:pt x="1019" y="734"/>
                </a:lnTo>
                <a:lnTo>
                  <a:pt x="1019" y="734"/>
                </a:lnTo>
                <a:lnTo>
                  <a:pt x="1019" y="733"/>
                </a:lnTo>
                <a:lnTo>
                  <a:pt x="1019" y="732"/>
                </a:lnTo>
                <a:lnTo>
                  <a:pt x="1019" y="731"/>
                </a:lnTo>
                <a:lnTo>
                  <a:pt x="1019" y="730"/>
                </a:lnTo>
                <a:lnTo>
                  <a:pt x="1019" y="730"/>
                </a:lnTo>
                <a:lnTo>
                  <a:pt x="1019" y="729"/>
                </a:lnTo>
                <a:lnTo>
                  <a:pt x="1019" y="728"/>
                </a:lnTo>
                <a:lnTo>
                  <a:pt x="1019" y="727"/>
                </a:lnTo>
                <a:lnTo>
                  <a:pt x="1019" y="727"/>
                </a:lnTo>
                <a:lnTo>
                  <a:pt x="1019" y="726"/>
                </a:lnTo>
                <a:lnTo>
                  <a:pt x="1018" y="725"/>
                </a:lnTo>
                <a:lnTo>
                  <a:pt x="1017" y="724"/>
                </a:lnTo>
                <a:lnTo>
                  <a:pt x="1016" y="724"/>
                </a:lnTo>
                <a:lnTo>
                  <a:pt x="1015" y="723"/>
                </a:lnTo>
                <a:lnTo>
                  <a:pt x="1015" y="723"/>
                </a:lnTo>
                <a:lnTo>
                  <a:pt x="1014" y="722"/>
                </a:lnTo>
                <a:lnTo>
                  <a:pt x="1013" y="722"/>
                </a:lnTo>
                <a:lnTo>
                  <a:pt x="1013" y="721"/>
                </a:lnTo>
                <a:lnTo>
                  <a:pt x="1012" y="721"/>
                </a:lnTo>
                <a:lnTo>
                  <a:pt x="1012" y="720"/>
                </a:lnTo>
                <a:lnTo>
                  <a:pt x="1012" y="720"/>
                </a:lnTo>
                <a:lnTo>
                  <a:pt x="1012" y="720"/>
                </a:lnTo>
                <a:lnTo>
                  <a:pt x="1011" y="719"/>
                </a:lnTo>
                <a:lnTo>
                  <a:pt x="1011" y="718"/>
                </a:lnTo>
                <a:lnTo>
                  <a:pt x="1011" y="717"/>
                </a:lnTo>
                <a:lnTo>
                  <a:pt x="1011" y="716"/>
                </a:lnTo>
                <a:lnTo>
                  <a:pt x="1011" y="716"/>
                </a:lnTo>
                <a:lnTo>
                  <a:pt x="1011" y="715"/>
                </a:lnTo>
                <a:lnTo>
                  <a:pt x="1011" y="714"/>
                </a:lnTo>
                <a:lnTo>
                  <a:pt x="1011" y="713"/>
                </a:lnTo>
                <a:lnTo>
                  <a:pt x="1011" y="713"/>
                </a:lnTo>
                <a:lnTo>
                  <a:pt x="1011" y="712"/>
                </a:lnTo>
                <a:lnTo>
                  <a:pt x="1011" y="711"/>
                </a:lnTo>
                <a:lnTo>
                  <a:pt x="1011" y="710"/>
                </a:lnTo>
                <a:lnTo>
                  <a:pt x="1012" y="710"/>
                </a:lnTo>
                <a:lnTo>
                  <a:pt x="1012" y="709"/>
                </a:lnTo>
                <a:lnTo>
                  <a:pt x="1012" y="708"/>
                </a:lnTo>
                <a:lnTo>
                  <a:pt x="1013" y="707"/>
                </a:lnTo>
                <a:lnTo>
                  <a:pt x="1014" y="706"/>
                </a:lnTo>
                <a:lnTo>
                  <a:pt x="1014" y="706"/>
                </a:lnTo>
                <a:lnTo>
                  <a:pt x="1014" y="705"/>
                </a:lnTo>
                <a:lnTo>
                  <a:pt x="1015" y="704"/>
                </a:lnTo>
                <a:lnTo>
                  <a:pt x="1015" y="703"/>
                </a:lnTo>
                <a:lnTo>
                  <a:pt x="1015" y="703"/>
                </a:lnTo>
                <a:lnTo>
                  <a:pt x="1015" y="702"/>
                </a:lnTo>
                <a:lnTo>
                  <a:pt x="1015" y="701"/>
                </a:lnTo>
                <a:lnTo>
                  <a:pt x="1015" y="700"/>
                </a:lnTo>
                <a:lnTo>
                  <a:pt x="1016" y="700"/>
                </a:lnTo>
                <a:lnTo>
                  <a:pt x="1016" y="699"/>
                </a:lnTo>
                <a:lnTo>
                  <a:pt x="1016" y="699"/>
                </a:lnTo>
                <a:lnTo>
                  <a:pt x="1017" y="699"/>
                </a:lnTo>
                <a:lnTo>
                  <a:pt x="1017" y="698"/>
                </a:lnTo>
                <a:lnTo>
                  <a:pt x="1017" y="697"/>
                </a:lnTo>
                <a:lnTo>
                  <a:pt x="1017" y="696"/>
                </a:lnTo>
                <a:lnTo>
                  <a:pt x="1018" y="695"/>
                </a:lnTo>
                <a:lnTo>
                  <a:pt x="1018" y="694"/>
                </a:lnTo>
                <a:lnTo>
                  <a:pt x="1018" y="693"/>
                </a:lnTo>
                <a:lnTo>
                  <a:pt x="1018" y="692"/>
                </a:lnTo>
                <a:lnTo>
                  <a:pt x="1019" y="692"/>
                </a:lnTo>
                <a:lnTo>
                  <a:pt x="1019" y="691"/>
                </a:lnTo>
                <a:lnTo>
                  <a:pt x="1019" y="690"/>
                </a:lnTo>
                <a:lnTo>
                  <a:pt x="1020" y="689"/>
                </a:lnTo>
                <a:lnTo>
                  <a:pt x="1020" y="688"/>
                </a:lnTo>
                <a:lnTo>
                  <a:pt x="1021" y="688"/>
                </a:lnTo>
                <a:lnTo>
                  <a:pt x="1021" y="687"/>
                </a:lnTo>
                <a:lnTo>
                  <a:pt x="1022" y="686"/>
                </a:lnTo>
                <a:lnTo>
                  <a:pt x="1022" y="685"/>
                </a:lnTo>
                <a:lnTo>
                  <a:pt x="1023" y="684"/>
                </a:lnTo>
                <a:lnTo>
                  <a:pt x="1022" y="683"/>
                </a:lnTo>
                <a:lnTo>
                  <a:pt x="1022" y="683"/>
                </a:lnTo>
                <a:lnTo>
                  <a:pt x="1021" y="683"/>
                </a:lnTo>
                <a:lnTo>
                  <a:pt x="1020" y="683"/>
                </a:lnTo>
                <a:lnTo>
                  <a:pt x="1019" y="683"/>
                </a:lnTo>
                <a:lnTo>
                  <a:pt x="1018" y="683"/>
                </a:lnTo>
                <a:lnTo>
                  <a:pt x="1017" y="682"/>
                </a:lnTo>
                <a:lnTo>
                  <a:pt x="1016" y="682"/>
                </a:lnTo>
                <a:lnTo>
                  <a:pt x="1015" y="682"/>
                </a:lnTo>
                <a:lnTo>
                  <a:pt x="1015" y="682"/>
                </a:lnTo>
                <a:lnTo>
                  <a:pt x="1014" y="682"/>
                </a:lnTo>
                <a:lnTo>
                  <a:pt x="1013" y="682"/>
                </a:lnTo>
                <a:lnTo>
                  <a:pt x="1012" y="682"/>
                </a:lnTo>
                <a:lnTo>
                  <a:pt x="1012" y="683"/>
                </a:lnTo>
                <a:lnTo>
                  <a:pt x="1011" y="683"/>
                </a:lnTo>
                <a:lnTo>
                  <a:pt x="1010" y="684"/>
                </a:lnTo>
                <a:lnTo>
                  <a:pt x="1009" y="685"/>
                </a:lnTo>
                <a:lnTo>
                  <a:pt x="1008" y="685"/>
                </a:lnTo>
                <a:lnTo>
                  <a:pt x="1008" y="685"/>
                </a:lnTo>
                <a:lnTo>
                  <a:pt x="1007" y="685"/>
                </a:lnTo>
                <a:lnTo>
                  <a:pt x="1006" y="685"/>
                </a:lnTo>
                <a:lnTo>
                  <a:pt x="1005" y="685"/>
                </a:lnTo>
                <a:lnTo>
                  <a:pt x="1005" y="685"/>
                </a:lnTo>
                <a:lnTo>
                  <a:pt x="1004" y="685"/>
                </a:lnTo>
                <a:lnTo>
                  <a:pt x="1003" y="685"/>
                </a:lnTo>
                <a:lnTo>
                  <a:pt x="1002" y="685"/>
                </a:lnTo>
                <a:lnTo>
                  <a:pt x="1001" y="685"/>
                </a:lnTo>
                <a:lnTo>
                  <a:pt x="1001" y="684"/>
                </a:lnTo>
                <a:lnTo>
                  <a:pt x="1000" y="684"/>
                </a:lnTo>
                <a:lnTo>
                  <a:pt x="999" y="684"/>
                </a:lnTo>
                <a:lnTo>
                  <a:pt x="998" y="684"/>
                </a:lnTo>
                <a:lnTo>
                  <a:pt x="997" y="683"/>
                </a:lnTo>
                <a:lnTo>
                  <a:pt x="996" y="683"/>
                </a:lnTo>
                <a:lnTo>
                  <a:pt x="995" y="682"/>
                </a:lnTo>
                <a:lnTo>
                  <a:pt x="994" y="682"/>
                </a:lnTo>
                <a:lnTo>
                  <a:pt x="994" y="682"/>
                </a:lnTo>
                <a:lnTo>
                  <a:pt x="993" y="682"/>
                </a:lnTo>
                <a:lnTo>
                  <a:pt x="992" y="681"/>
                </a:lnTo>
                <a:lnTo>
                  <a:pt x="992" y="680"/>
                </a:lnTo>
                <a:lnTo>
                  <a:pt x="991" y="680"/>
                </a:lnTo>
                <a:lnTo>
                  <a:pt x="991" y="680"/>
                </a:lnTo>
                <a:lnTo>
                  <a:pt x="990" y="680"/>
                </a:lnTo>
                <a:lnTo>
                  <a:pt x="990" y="679"/>
                </a:lnTo>
                <a:lnTo>
                  <a:pt x="989" y="679"/>
                </a:lnTo>
                <a:lnTo>
                  <a:pt x="988" y="680"/>
                </a:lnTo>
                <a:lnTo>
                  <a:pt x="987" y="680"/>
                </a:lnTo>
                <a:lnTo>
                  <a:pt x="987" y="679"/>
                </a:lnTo>
                <a:lnTo>
                  <a:pt x="987" y="679"/>
                </a:lnTo>
                <a:lnTo>
                  <a:pt x="987" y="679"/>
                </a:lnTo>
                <a:lnTo>
                  <a:pt x="986" y="679"/>
                </a:lnTo>
                <a:lnTo>
                  <a:pt x="985" y="679"/>
                </a:lnTo>
                <a:lnTo>
                  <a:pt x="984" y="679"/>
                </a:lnTo>
                <a:lnTo>
                  <a:pt x="984" y="679"/>
                </a:lnTo>
                <a:lnTo>
                  <a:pt x="984" y="678"/>
                </a:lnTo>
                <a:lnTo>
                  <a:pt x="983" y="678"/>
                </a:lnTo>
                <a:lnTo>
                  <a:pt x="982" y="679"/>
                </a:lnTo>
                <a:lnTo>
                  <a:pt x="981" y="679"/>
                </a:lnTo>
                <a:lnTo>
                  <a:pt x="981" y="679"/>
                </a:lnTo>
                <a:lnTo>
                  <a:pt x="980" y="679"/>
                </a:lnTo>
                <a:lnTo>
                  <a:pt x="980" y="680"/>
                </a:lnTo>
                <a:lnTo>
                  <a:pt x="979" y="680"/>
                </a:lnTo>
                <a:lnTo>
                  <a:pt x="978" y="680"/>
                </a:lnTo>
                <a:lnTo>
                  <a:pt x="977" y="680"/>
                </a:lnTo>
                <a:lnTo>
                  <a:pt x="977" y="679"/>
                </a:lnTo>
                <a:lnTo>
                  <a:pt x="977" y="679"/>
                </a:lnTo>
                <a:lnTo>
                  <a:pt x="976" y="679"/>
                </a:lnTo>
                <a:lnTo>
                  <a:pt x="975" y="679"/>
                </a:lnTo>
                <a:lnTo>
                  <a:pt x="975" y="678"/>
                </a:lnTo>
                <a:lnTo>
                  <a:pt x="974" y="677"/>
                </a:lnTo>
                <a:lnTo>
                  <a:pt x="973" y="676"/>
                </a:lnTo>
                <a:lnTo>
                  <a:pt x="973" y="676"/>
                </a:lnTo>
                <a:lnTo>
                  <a:pt x="972" y="675"/>
                </a:lnTo>
                <a:lnTo>
                  <a:pt x="971" y="675"/>
                </a:lnTo>
                <a:lnTo>
                  <a:pt x="970" y="675"/>
                </a:lnTo>
                <a:lnTo>
                  <a:pt x="970" y="675"/>
                </a:lnTo>
                <a:lnTo>
                  <a:pt x="969" y="675"/>
                </a:lnTo>
                <a:lnTo>
                  <a:pt x="967" y="675"/>
                </a:lnTo>
                <a:lnTo>
                  <a:pt x="966" y="675"/>
                </a:lnTo>
                <a:lnTo>
                  <a:pt x="966" y="675"/>
                </a:lnTo>
                <a:lnTo>
                  <a:pt x="965" y="675"/>
                </a:lnTo>
                <a:lnTo>
                  <a:pt x="964" y="674"/>
                </a:lnTo>
                <a:lnTo>
                  <a:pt x="963" y="673"/>
                </a:lnTo>
                <a:lnTo>
                  <a:pt x="963" y="672"/>
                </a:lnTo>
                <a:lnTo>
                  <a:pt x="962" y="672"/>
                </a:lnTo>
                <a:lnTo>
                  <a:pt x="961" y="671"/>
                </a:lnTo>
                <a:lnTo>
                  <a:pt x="961" y="670"/>
                </a:lnTo>
                <a:lnTo>
                  <a:pt x="960" y="669"/>
                </a:lnTo>
                <a:lnTo>
                  <a:pt x="959" y="669"/>
                </a:lnTo>
                <a:lnTo>
                  <a:pt x="959" y="668"/>
                </a:lnTo>
                <a:lnTo>
                  <a:pt x="959" y="669"/>
                </a:lnTo>
                <a:lnTo>
                  <a:pt x="958" y="670"/>
                </a:lnTo>
                <a:lnTo>
                  <a:pt x="957" y="671"/>
                </a:lnTo>
                <a:lnTo>
                  <a:pt x="956" y="671"/>
                </a:lnTo>
                <a:lnTo>
                  <a:pt x="956" y="672"/>
                </a:lnTo>
                <a:lnTo>
                  <a:pt x="956" y="672"/>
                </a:lnTo>
                <a:lnTo>
                  <a:pt x="956" y="672"/>
                </a:lnTo>
                <a:lnTo>
                  <a:pt x="955" y="672"/>
                </a:lnTo>
                <a:lnTo>
                  <a:pt x="954" y="672"/>
                </a:lnTo>
                <a:lnTo>
                  <a:pt x="954" y="673"/>
                </a:lnTo>
                <a:lnTo>
                  <a:pt x="954" y="674"/>
                </a:lnTo>
                <a:lnTo>
                  <a:pt x="953" y="675"/>
                </a:lnTo>
                <a:lnTo>
                  <a:pt x="953" y="675"/>
                </a:lnTo>
                <a:lnTo>
                  <a:pt x="953" y="676"/>
                </a:lnTo>
                <a:lnTo>
                  <a:pt x="953" y="677"/>
                </a:lnTo>
                <a:lnTo>
                  <a:pt x="953" y="678"/>
                </a:lnTo>
                <a:lnTo>
                  <a:pt x="952" y="678"/>
                </a:lnTo>
                <a:lnTo>
                  <a:pt x="952" y="678"/>
                </a:lnTo>
                <a:lnTo>
                  <a:pt x="950" y="678"/>
                </a:lnTo>
                <a:lnTo>
                  <a:pt x="949" y="678"/>
                </a:lnTo>
                <a:lnTo>
                  <a:pt x="949" y="678"/>
                </a:lnTo>
                <a:lnTo>
                  <a:pt x="948" y="678"/>
                </a:lnTo>
                <a:lnTo>
                  <a:pt x="947" y="678"/>
                </a:lnTo>
                <a:lnTo>
                  <a:pt x="946" y="678"/>
                </a:lnTo>
                <a:lnTo>
                  <a:pt x="946" y="679"/>
                </a:lnTo>
                <a:lnTo>
                  <a:pt x="945" y="679"/>
                </a:lnTo>
                <a:lnTo>
                  <a:pt x="945" y="679"/>
                </a:lnTo>
                <a:lnTo>
                  <a:pt x="944" y="680"/>
                </a:lnTo>
                <a:lnTo>
                  <a:pt x="943" y="681"/>
                </a:lnTo>
                <a:lnTo>
                  <a:pt x="942" y="682"/>
                </a:lnTo>
                <a:lnTo>
                  <a:pt x="942" y="682"/>
                </a:lnTo>
                <a:lnTo>
                  <a:pt x="942" y="682"/>
                </a:lnTo>
                <a:lnTo>
                  <a:pt x="940" y="684"/>
                </a:lnTo>
                <a:lnTo>
                  <a:pt x="939" y="685"/>
                </a:lnTo>
                <a:lnTo>
                  <a:pt x="938" y="686"/>
                </a:lnTo>
                <a:lnTo>
                  <a:pt x="937" y="687"/>
                </a:lnTo>
                <a:lnTo>
                  <a:pt x="936" y="688"/>
                </a:lnTo>
                <a:lnTo>
                  <a:pt x="935" y="689"/>
                </a:lnTo>
                <a:lnTo>
                  <a:pt x="935" y="689"/>
                </a:lnTo>
                <a:lnTo>
                  <a:pt x="934" y="689"/>
                </a:lnTo>
                <a:lnTo>
                  <a:pt x="934" y="690"/>
                </a:lnTo>
                <a:lnTo>
                  <a:pt x="933" y="690"/>
                </a:lnTo>
                <a:lnTo>
                  <a:pt x="933" y="689"/>
                </a:lnTo>
                <a:lnTo>
                  <a:pt x="932" y="689"/>
                </a:lnTo>
                <a:lnTo>
                  <a:pt x="931" y="689"/>
                </a:lnTo>
                <a:lnTo>
                  <a:pt x="931" y="688"/>
                </a:lnTo>
                <a:lnTo>
                  <a:pt x="930" y="687"/>
                </a:lnTo>
                <a:lnTo>
                  <a:pt x="929" y="686"/>
                </a:lnTo>
                <a:lnTo>
                  <a:pt x="929" y="685"/>
                </a:lnTo>
                <a:lnTo>
                  <a:pt x="929" y="685"/>
                </a:lnTo>
                <a:lnTo>
                  <a:pt x="929" y="684"/>
                </a:lnTo>
                <a:lnTo>
                  <a:pt x="928" y="683"/>
                </a:lnTo>
                <a:lnTo>
                  <a:pt x="928" y="682"/>
                </a:lnTo>
                <a:lnTo>
                  <a:pt x="928" y="682"/>
                </a:lnTo>
                <a:lnTo>
                  <a:pt x="927" y="681"/>
                </a:lnTo>
                <a:lnTo>
                  <a:pt x="927" y="680"/>
                </a:lnTo>
                <a:lnTo>
                  <a:pt x="926" y="679"/>
                </a:lnTo>
                <a:lnTo>
                  <a:pt x="926" y="678"/>
                </a:lnTo>
                <a:lnTo>
                  <a:pt x="926" y="677"/>
                </a:lnTo>
                <a:lnTo>
                  <a:pt x="925" y="677"/>
                </a:lnTo>
                <a:lnTo>
                  <a:pt x="924" y="678"/>
                </a:lnTo>
                <a:lnTo>
                  <a:pt x="924" y="678"/>
                </a:lnTo>
                <a:lnTo>
                  <a:pt x="924" y="679"/>
                </a:lnTo>
                <a:lnTo>
                  <a:pt x="923" y="679"/>
                </a:lnTo>
                <a:lnTo>
                  <a:pt x="922" y="679"/>
                </a:lnTo>
                <a:lnTo>
                  <a:pt x="921" y="679"/>
                </a:lnTo>
                <a:lnTo>
                  <a:pt x="921" y="679"/>
                </a:lnTo>
                <a:lnTo>
                  <a:pt x="920" y="679"/>
                </a:lnTo>
                <a:lnTo>
                  <a:pt x="919" y="679"/>
                </a:lnTo>
                <a:lnTo>
                  <a:pt x="918" y="679"/>
                </a:lnTo>
                <a:lnTo>
                  <a:pt x="917" y="679"/>
                </a:lnTo>
                <a:lnTo>
                  <a:pt x="917" y="680"/>
                </a:lnTo>
                <a:lnTo>
                  <a:pt x="916" y="680"/>
                </a:lnTo>
                <a:lnTo>
                  <a:pt x="915" y="680"/>
                </a:lnTo>
                <a:lnTo>
                  <a:pt x="914" y="681"/>
                </a:lnTo>
                <a:lnTo>
                  <a:pt x="913" y="681"/>
                </a:lnTo>
                <a:lnTo>
                  <a:pt x="912" y="681"/>
                </a:lnTo>
                <a:lnTo>
                  <a:pt x="912" y="682"/>
                </a:lnTo>
                <a:lnTo>
                  <a:pt x="911" y="682"/>
                </a:lnTo>
                <a:lnTo>
                  <a:pt x="910" y="682"/>
                </a:lnTo>
                <a:lnTo>
                  <a:pt x="910" y="682"/>
                </a:lnTo>
                <a:lnTo>
                  <a:pt x="909" y="682"/>
                </a:lnTo>
                <a:lnTo>
                  <a:pt x="908" y="682"/>
                </a:lnTo>
                <a:lnTo>
                  <a:pt x="908" y="681"/>
                </a:lnTo>
                <a:lnTo>
                  <a:pt x="907" y="682"/>
                </a:lnTo>
                <a:lnTo>
                  <a:pt x="907" y="682"/>
                </a:lnTo>
                <a:lnTo>
                  <a:pt x="906" y="682"/>
                </a:lnTo>
                <a:lnTo>
                  <a:pt x="905" y="682"/>
                </a:lnTo>
                <a:lnTo>
                  <a:pt x="903" y="682"/>
                </a:lnTo>
                <a:lnTo>
                  <a:pt x="903" y="682"/>
                </a:lnTo>
                <a:lnTo>
                  <a:pt x="903" y="683"/>
                </a:lnTo>
                <a:lnTo>
                  <a:pt x="902" y="683"/>
                </a:lnTo>
                <a:lnTo>
                  <a:pt x="901" y="683"/>
                </a:lnTo>
                <a:lnTo>
                  <a:pt x="900" y="682"/>
                </a:lnTo>
                <a:lnTo>
                  <a:pt x="900" y="682"/>
                </a:lnTo>
                <a:lnTo>
                  <a:pt x="899" y="681"/>
                </a:lnTo>
                <a:lnTo>
                  <a:pt x="898" y="681"/>
                </a:lnTo>
                <a:lnTo>
                  <a:pt x="898" y="680"/>
                </a:lnTo>
                <a:lnTo>
                  <a:pt x="897" y="680"/>
                </a:lnTo>
                <a:lnTo>
                  <a:pt x="896" y="679"/>
                </a:lnTo>
                <a:lnTo>
                  <a:pt x="895" y="679"/>
                </a:lnTo>
                <a:lnTo>
                  <a:pt x="894" y="678"/>
                </a:lnTo>
                <a:lnTo>
                  <a:pt x="893" y="678"/>
                </a:lnTo>
                <a:lnTo>
                  <a:pt x="893" y="678"/>
                </a:lnTo>
                <a:lnTo>
                  <a:pt x="890" y="678"/>
                </a:lnTo>
                <a:lnTo>
                  <a:pt x="889" y="678"/>
                </a:lnTo>
                <a:lnTo>
                  <a:pt x="888" y="678"/>
                </a:lnTo>
                <a:lnTo>
                  <a:pt x="886" y="679"/>
                </a:lnTo>
                <a:lnTo>
                  <a:pt x="886" y="679"/>
                </a:lnTo>
                <a:lnTo>
                  <a:pt x="885" y="679"/>
                </a:lnTo>
                <a:lnTo>
                  <a:pt x="884" y="679"/>
                </a:lnTo>
                <a:lnTo>
                  <a:pt x="883" y="679"/>
                </a:lnTo>
                <a:lnTo>
                  <a:pt x="882" y="679"/>
                </a:lnTo>
                <a:lnTo>
                  <a:pt x="880" y="680"/>
                </a:lnTo>
                <a:lnTo>
                  <a:pt x="879" y="681"/>
                </a:lnTo>
                <a:lnTo>
                  <a:pt x="879" y="681"/>
                </a:lnTo>
                <a:lnTo>
                  <a:pt x="878" y="681"/>
                </a:lnTo>
                <a:lnTo>
                  <a:pt x="877" y="681"/>
                </a:lnTo>
                <a:lnTo>
                  <a:pt x="875" y="681"/>
                </a:lnTo>
                <a:lnTo>
                  <a:pt x="875" y="681"/>
                </a:lnTo>
                <a:lnTo>
                  <a:pt x="874" y="681"/>
                </a:lnTo>
                <a:lnTo>
                  <a:pt x="872" y="681"/>
                </a:lnTo>
                <a:lnTo>
                  <a:pt x="870" y="681"/>
                </a:lnTo>
                <a:lnTo>
                  <a:pt x="869" y="681"/>
                </a:lnTo>
                <a:lnTo>
                  <a:pt x="868" y="681"/>
                </a:lnTo>
                <a:lnTo>
                  <a:pt x="868" y="681"/>
                </a:lnTo>
                <a:lnTo>
                  <a:pt x="867" y="681"/>
                </a:lnTo>
                <a:lnTo>
                  <a:pt x="866" y="681"/>
                </a:lnTo>
                <a:lnTo>
                  <a:pt x="865" y="681"/>
                </a:lnTo>
                <a:lnTo>
                  <a:pt x="865" y="681"/>
                </a:lnTo>
                <a:lnTo>
                  <a:pt x="864" y="681"/>
                </a:lnTo>
                <a:lnTo>
                  <a:pt x="863" y="681"/>
                </a:lnTo>
                <a:lnTo>
                  <a:pt x="862" y="681"/>
                </a:lnTo>
                <a:lnTo>
                  <a:pt x="861" y="681"/>
                </a:lnTo>
                <a:lnTo>
                  <a:pt x="861" y="681"/>
                </a:lnTo>
                <a:lnTo>
                  <a:pt x="860" y="681"/>
                </a:lnTo>
                <a:lnTo>
                  <a:pt x="859" y="680"/>
                </a:lnTo>
                <a:lnTo>
                  <a:pt x="858" y="680"/>
                </a:lnTo>
                <a:lnTo>
                  <a:pt x="857" y="679"/>
                </a:lnTo>
                <a:lnTo>
                  <a:pt x="856" y="679"/>
                </a:lnTo>
                <a:lnTo>
                  <a:pt x="855" y="679"/>
                </a:lnTo>
                <a:lnTo>
                  <a:pt x="855" y="679"/>
                </a:lnTo>
                <a:lnTo>
                  <a:pt x="854" y="679"/>
                </a:lnTo>
                <a:lnTo>
                  <a:pt x="854" y="678"/>
                </a:lnTo>
                <a:lnTo>
                  <a:pt x="853" y="677"/>
                </a:lnTo>
                <a:lnTo>
                  <a:pt x="852" y="677"/>
                </a:lnTo>
                <a:lnTo>
                  <a:pt x="852" y="676"/>
                </a:lnTo>
                <a:lnTo>
                  <a:pt x="851" y="676"/>
                </a:lnTo>
                <a:lnTo>
                  <a:pt x="851" y="675"/>
                </a:lnTo>
                <a:lnTo>
                  <a:pt x="850" y="675"/>
                </a:lnTo>
                <a:lnTo>
                  <a:pt x="848" y="675"/>
                </a:lnTo>
                <a:lnTo>
                  <a:pt x="847" y="675"/>
                </a:lnTo>
                <a:lnTo>
                  <a:pt x="846" y="675"/>
                </a:lnTo>
                <a:lnTo>
                  <a:pt x="845" y="675"/>
                </a:lnTo>
                <a:lnTo>
                  <a:pt x="844" y="675"/>
                </a:lnTo>
                <a:lnTo>
                  <a:pt x="844" y="675"/>
                </a:lnTo>
                <a:lnTo>
                  <a:pt x="843" y="675"/>
                </a:lnTo>
                <a:lnTo>
                  <a:pt x="842" y="675"/>
                </a:lnTo>
                <a:lnTo>
                  <a:pt x="841" y="676"/>
                </a:lnTo>
                <a:lnTo>
                  <a:pt x="840" y="676"/>
                </a:lnTo>
                <a:lnTo>
                  <a:pt x="839" y="678"/>
                </a:lnTo>
                <a:lnTo>
                  <a:pt x="838" y="679"/>
                </a:lnTo>
                <a:lnTo>
                  <a:pt x="837" y="679"/>
                </a:lnTo>
                <a:lnTo>
                  <a:pt x="837" y="679"/>
                </a:lnTo>
                <a:lnTo>
                  <a:pt x="836" y="679"/>
                </a:lnTo>
                <a:lnTo>
                  <a:pt x="835" y="679"/>
                </a:lnTo>
                <a:lnTo>
                  <a:pt x="834" y="679"/>
                </a:lnTo>
                <a:lnTo>
                  <a:pt x="833" y="679"/>
                </a:lnTo>
                <a:lnTo>
                  <a:pt x="833" y="679"/>
                </a:lnTo>
                <a:lnTo>
                  <a:pt x="832" y="679"/>
                </a:lnTo>
                <a:lnTo>
                  <a:pt x="830" y="679"/>
                </a:lnTo>
                <a:lnTo>
                  <a:pt x="829" y="679"/>
                </a:lnTo>
                <a:lnTo>
                  <a:pt x="828" y="679"/>
                </a:lnTo>
                <a:lnTo>
                  <a:pt x="827" y="679"/>
                </a:lnTo>
                <a:lnTo>
                  <a:pt x="826" y="679"/>
                </a:lnTo>
                <a:lnTo>
                  <a:pt x="826" y="679"/>
                </a:lnTo>
                <a:lnTo>
                  <a:pt x="825" y="680"/>
                </a:lnTo>
                <a:lnTo>
                  <a:pt x="823" y="680"/>
                </a:lnTo>
                <a:lnTo>
                  <a:pt x="823" y="681"/>
                </a:lnTo>
                <a:lnTo>
                  <a:pt x="822" y="681"/>
                </a:lnTo>
                <a:lnTo>
                  <a:pt x="821" y="681"/>
                </a:lnTo>
                <a:lnTo>
                  <a:pt x="820" y="682"/>
                </a:lnTo>
                <a:lnTo>
                  <a:pt x="819" y="682"/>
                </a:lnTo>
                <a:lnTo>
                  <a:pt x="818" y="682"/>
                </a:lnTo>
                <a:lnTo>
                  <a:pt x="817" y="683"/>
                </a:lnTo>
                <a:lnTo>
                  <a:pt x="816" y="683"/>
                </a:lnTo>
                <a:lnTo>
                  <a:pt x="816" y="683"/>
                </a:lnTo>
                <a:lnTo>
                  <a:pt x="815" y="683"/>
                </a:lnTo>
                <a:lnTo>
                  <a:pt x="814" y="684"/>
                </a:lnTo>
                <a:lnTo>
                  <a:pt x="813" y="684"/>
                </a:lnTo>
                <a:lnTo>
                  <a:pt x="812" y="684"/>
                </a:lnTo>
                <a:lnTo>
                  <a:pt x="812" y="684"/>
                </a:lnTo>
                <a:lnTo>
                  <a:pt x="812" y="685"/>
                </a:lnTo>
                <a:lnTo>
                  <a:pt x="811" y="685"/>
                </a:lnTo>
                <a:lnTo>
                  <a:pt x="810" y="685"/>
                </a:lnTo>
                <a:lnTo>
                  <a:pt x="809" y="686"/>
                </a:lnTo>
                <a:lnTo>
                  <a:pt x="809" y="687"/>
                </a:lnTo>
                <a:lnTo>
                  <a:pt x="808" y="688"/>
                </a:lnTo>
                <a:lnTo>
                  <a:pt x="807" y="689"/>
                </a:lnTo>
                <a:lnTo>
                  <a:pt x="806" y="689"/>
                </a:lnTo>
                <a:lnTo>
                  <a:pt x="806" y="689"/>
                </a:lnTo>
                <a:lnTo>
                  <a:pt x="805" y="689"/>
                </a:lnTo>
                <a:lnTo>
                  <a:pt x="805" y="689"/>
                </a:lnTo>
                <a:lnTo>
                  <a:pt x="804" y="689"/>
                </a:lnTo>
                <a:lnTo>
                  <a:pt x="803" y="689"/>
                </a:lnTo>
                <a:lnTo>
                  <a:pt x="802" y="690"/>
                </a:lnTo>
                <a:lnTo>
                  <a:pt x="802" y="690"/>
                </a:lnTo>
                <a:lnTo>
                  <a:pt x="801" y="690"/>
                </a:lnTo>
                <a:lnTo>
                  <a:pt x="801" y="691"/>
                </a:lnTo>
                <a:lnTo>
                  <a:pt x="800" y="691"/>
                </a:lnTo>
                <a:lnTo>
                  <a:pt x="798" y="691"/>
                </a:lnTo>
                <a:lnTo>
                  <a:pt x="798" y="691"/>
                </a:lnTo>
                <a:lnTo>
                  <a:pt x="797" y="691"/>
                </a:lnTo>
                <a:lnTo>
                  <a:pt x="796" y="692"/>
                </a:lnTo>
                <a:lnTo>
                  <a:pt x="795" y="692"/>
                </a:lnTo>
                <a:lnTo>
                  <a:pt x="795" y="692"/>
                </a:lnTo>
                <a:lnTo>
                  <a:pt x="794" y="693"/>
                </a:lnTo>
                <a:lnTo>
                  <a:pt x="794" y="694"/>
                </a:lnTo>
                <a:lnTo>
                  <a:pt x="793" y="695"/>
                </a:lnTo>
                <a:lnTo>
                  <a:pt x="793" y="696"/>
                </a:lnTo>
                <a:lnTo>
                  <a:pt x="792" y="697"/>
                </a:lnTo>
                <a:lnTo>
                  <a:pt x="792" y="698"/>
                </a:lnTo>
                <a:lnTo>
                  <a:pt x="792" y="699"/>
                </a:lnTo>
                <a:lnTo>
                  <a:pt x="791" y="699"/>
                </a:lnTo>
                <a:lnTo>
                  <a:pt x="791" y="699"/>
                </a:lnTo>
                <a:lnTo>
                  <a:pt x="790" y="699"/>
                </a:lnTo>
                <a:lnTo>
                  <a:pt x="789" y="698"/>
                </a:lnTo>
                <a:lnTo>
                  <a:pt x="788" y="698"/>
                </a:lnTo>
                <a:lnTo>
                  <a:pt x="788" y="697"/>
                </a:lnTo>
                <a:lnTo>
                  <a:pt x="787" y="697"/>
                </a:lnTo>
                <a:lnTo>
                  <a:pt x="786" y="696"/>
                </a:lnTo>
                <a:lnTo>
                  <a:pt x="785" y="696"/>
                </a:lnTo>
                <a:lnTo>
                  <a:pt x="785" y="696"/>
                </a:lnTo>
                <a:lnTo>
                  <a:pt x="784" y="696"/>
                </a:lnTo>
                <a:lnTo>
                  <a:pt x="784" y="696"/>
                </a:lnTo>
                <a:lnTo>
                  <a:pt x="783" y="696"/>
                </a:lnTo>
                <a:lnTo>
                  <a:pt x="782" y="696"/>
                </a:lnTo>
                <a:lnTo>
                  <a:pt x="781" y="696"/>
                </a:lnTo>
                <a:lnTo>
                  <a:pt x="781" y="696"/>
                </a:lnTo>
                <a:lnTo>
                  <a:pt x="780" y="696"/>
                </a:lnTo>
                <a:lnTo>
                  <a:pt x="779" y="697"/>
                </a:lnTo>
                <a:lnTo>
                  <a:pt x="778" y="697"/>
                </a:lnTo>
                <a:lnTo>
                  <a:pt x="778" y="696"/>
                </a:lnTo>
                <a:lnTo>
                  <a:pt x="777" y="696"/>
                </a:lnTo>
                <a:lnTo>
                  <a:pt x="777" y="696"/>
                </a:lnTo>
                <a:lnTo>
                  <a:pt x="777" y="695"/>
                </a:lnTo>
                <a:lnTo>
                  <a:pt x="776" y="694"/>
                </a:lnTo>
                <a:lnTo>
                  <a:pt x="775" y="693"/>
                </a:lnTo>
                <a:lnTo>
                  <a:pt x="774" y="692"/>
                </a:lnTo>
                <a:lnTo>
                  <a:pt x="774" y="692"/>
                </a:lnTo>
                <a:lnTo>
                  <a:pt x="774" y="691"/>
                </a:lnTo>
                <a:lnTo>
                  <a:pt x="773" y="690"/>
                </a:lnTo>
                <a:lnTo>
                  <a:pt x="773" y="689"/>
                </a:lnTo>
                <a:lnTo>
                  <a:pt x="772" y="689"/>
                </a:lnTo>
                <a:lnTo>
                  <a:pt x="771" y="689"/>
                </a:lnTo>
                <a:lnTo>
                  <a:pt x="771" y="688"/>
                </a:lnTo>
                <a:lnTo>
                  <a:pt x="770" y="688"/>
                </a:lnTo>
                <a:lnTo>
                  <a:pt x="770" y="687"/>
                </a:lnTo>
                <a:lnTo>
                  <a:pt x="770" y="686"/>
                </a:lnTo>
                <a:lnTo>
                  <a:pt x="769" y="685"/>
                </a:lnTo>
                <a:lnTo>
                  <a:pt x="768" y="684"/>
                </a:lnTo>
                <a:lnTo>
                  <a:pt x="767" y="683"/>
                </a:lnTo>
                <a:lnTo>
                  <a:pt x="767" y="682"/>
                </a:lnTo>
                <a:lnTo>
                  <a:pt x="767" y="682"/>
                </a:lnTo>
                <a:lnTo>
                  <a:pt x="766" y="681"/>
                </a:lnTo>
                <a:lnTo>
                  <a:pt x="766" y="680"/>
                </a:lnTo>
                <a:lnTo>
                  <a:pt x="766" y="679"/>
                </a:lnTo>
                <a:lnTo>
                  <a:pt x="765" y="679"/>
                </a:lnTo>
                <a:lnTo>
                  <a:pt x="764" y="679"/>
                </a:lnTo>
                <a:lnTo>
                  <a:pt x="764" y="678"/>
                </a:lnTo>
                <a:lnTo>
                  <a:pt x="763" y="678"/>
                </a:lnTo>
                <a:lnTo>
                  <a:pt x="763" y="677"/>
                </a:lnTo>
                <a:lnTo>
                  <a:pt x="762" y="677"/>
                </a:lnTo>
                <a:lnTo>
                  <a:pt x="761" y="677"/>
                </a:lnTo>
                <a:lnTo>
                  <a:pt x="760" y="676"/>
                </a:lnTo>
                <a:lnTo>
                  <a:pt x="760" y="675"/>
                </a:lnTo>
                <a:lnTo>
                  <a:pt x="759" y="675"/>
                </a:lnTo>
                <a:lnTo>
                  <a:pt x="758" y="675"/>
                </a:lnTo>
                <a:lnTo>
                  <a:pt x="758" y="675"/>
                </a:lnTo>
                <a:lnTo>
                  <a:pt x="758" y="674"/>
                </a:lnTo>
                <a:lnTo>
                  <a:pt x="757" y="674"/>
                </a:lnTo>
                <a:lnTo>
                  <a:pt x="757" y="673"/>
                </a:lnTo>
                <a:lnTo>
                  <a:pt x="756" y="674"/>
                </a:lnTo>
                <a:lnTo>
                  <a:pt x="756" y="674"/>
                </a:lnTo>
                <a:lnTo>
                  <a:pt x="753" y="675"/>
                </a:lnTo>
                <a:lnTo>
                  <a:pt x="753" y="674"/>
                </a:lnTo>
                <a:lnTo>
                  <a:pt x="752" y="674"/>
                </a:lnTo>
                <a:lnTo>
                  <a:pt x="751" y="674"/>
                </a:lnTo>
                <a:lnTo>
                  <a:pt x="750" y="674"/>
                </a:lnTo>
                <a:lnTo>
                  <a:pt x="749" y="673"/>
                </a:lnTo>
                <a:lnTo>
                  <a:pt x="749" y="673"/>
                </a:lnTo>
                <a:lnTo>
                  <a:pt x="748" y="672"/>
                </a:lnTo>
                <a:lnTo>
                  <a:pt x="747" y="672"/>
                </a:lnTo>
                <a:lnTo>
                  <a:pt x="746" y="671"/>
                </a:lnTo>
                <a:lnTo>
                  <a:pt x="746" y="672"/>
                </a:lnTo>
                <a:lnTo>
                  <a:pt x="745" y="672"/>
                </a:lnTo>
                <a:lnTo>
                  <a:pt x="745" y="672"/>
                </a:lnTo>
                <a:lnTo>
                  <a:pt x="744" y="672"/>
                </a:lnTo>
                <a:lnTo>
                  <a:pt x="743" y="673"/>
                </a:lnTo>
                <a:lnTo>
                  <a:pt x="742" y="673"/>
                </a:lnTo>
                <a:lnTo>
                  <a:pt x="742" y="674"/>
                </a:lnTo>
                <a:lnTo>
                  <a:pt x="741" y="674"/>
                </a:lnTo>
                <a:lnTo>
                  <a:pt x="741" y="675"/>
                </a:lnTo>
                <a:lnTo>
                  <a:pt x="740" y="675"/>
                </a:lnTo>
                <a:lnTo>
                  <a:pt x="739" y="675"/>
                </a:lnTo>
                <a:lnTo>
                  <a:pt x="739" y="676"/>
                </a:lnTo>
                <a:lnTo>
                  <a:pt x="738" y="677"/>
                </a:lnTo>
                <a:lnTo>
                  <a:pt x="737" y="679"/>
                </a:lnTo>
                <a:lnTo>
                  <a:pt x="736" y="679"/>
                </a:lnTo>
                <a:lnTo>
                  <a:pt x="736" y="680"/>
                </a:lnTo>
                <a:lnTo>
                  <a:pt x="735" y="681"/>
                </a:lnTo>
                <a:lnTo>
                  <a:pt x="735" y="682"/>
                </a:lnTo>
                <a:lnTo>
                  <a:pt x="734" y="683"/>
                </a:lnTo>
                <a:lnTo>
                  <a:pt x="734" y="684"/>
                </a:lnTo>
                <a:lnTo>
                  <a:pt x="733" y="684"/>
                </a:lnTo>
                <a:lnTo>
                  <a:pt x="733" y="685"/>
                </a:lnTo>
                <a:lnTo>
                  <a:pt x="732" y="687"/>
                </a:lnTo>
                <a:lnTo>
                  <a:pt x="732" y="687"/>
                </a:lnTo>
                <a:lnTo>
                  <a:pt x="732" y="689"/>
                </a:lnTo>
                <a:lnTo>
                  <a:pt x="731" y="690"/>
                </a:lnTo>
                <a:lnTo>
                  <a:pt x="731" y="691"/>
                </a:lnTo>
                <a:lnTo>
                  <a:pt x="731" y="692"/>
                </a:lnTo>
                <a:lnTo>
                  <a:pt x="730" y="692"/>
                </a:lnTo>
                <a:lnTo>
                  <a:pt x="730" y="693"/>
                </a:lnTo>
                <a:lnTo>
                  <a:pt x="730" y="694"/>
                </a:lnTo>
                <a:lnTo>
                  <a:pt x="729" y="694"/>
                </a:lnTo>
                <a:lnTo>
                  <a:pt x="729" y="696"/>
                </a:lnTo>
                <a:lnTo>
                  <a:pt x="728" y="696"/>
                </a:lnTo>
                <a:lnTo>
                  <a:pt x="728" y="696"/>
                </a:lnTo>
                <a:lnTo>
                  <a:pt x="728" y="697"/>
                </a:lnTo>
                <a:lnTo>
                  <a:pt x="727" y="698"/>
                </a:lnTo>
                <a:lnTo>
                  <a:pt x="726" y="699"/>
                </a:lnTo>
                <a:lnTo>
                  <a:pt x="725" y="699"/>
                </a:lnTo>
                <a:lnTo>
                  <a:pt x="725" y="700"/>
                </a:lnTo>
                <a:lnTo>
                  <a:pt x="725" y="701"/>
                </a:lnTo>
                <a:lnTo>
                  <a:pt x="725" y="702"/>
                </a:lnTo>
                <a:lnTo>
                  <a:pt x="725" y="703"/>
                </a:lnTo>
                <a:lnTo>
                  <a:pt x="725" y="704"/>
                </a:lnTo>
                <a:lnTo>
                  <a:pt x="725" y="705"/>
                </a:lnTo>
                <a:lnTo>
                  <a:pt x="725" y="706"/>
                </a:lnTo>
                <a:lnTo>
                  <a:pt x="726" y="707"/>
                </a:lnTo>
                <a:lnTo>
                  <a:pt x="726" y="709"/>
                </a:lnTo>
                <a:lnTo>
                  <a:pt x="727" y="709"/>
                </a:lnTo>
                <a:lnTo>
                  <a:pt x="727" y="710"/>
                </a:lnTo>
                <a:lnTo>
                  <a:pt x="727" y="710"/>
                </a:lnTo>
                <a:lnTo>
                  <a:pt x="727" y="711"/>
                </a:lnTo>
                <a:lnTo>
                  <a:pt x="727" y="713"/>
                </a:lnTo>
                <a:lnTo>
                  <a:pt x="727" y="713"/>
                </a:lnTo>
                <a:lnTo>
                  <a:pt x="727" y="714"/>
                </a:lnTo>
                <a:lnTo>
                  <a:pt x="727" y="715"/>
                </a:lnTo>
                <a:lnTo>
                  <a:pt x="726" y="716"/>
                </a:lnTo>
                <a:lnTo>
                  <a:pt x="726" y="717"/>
                </a:lnTo>
                <a:lnTo>
                  <a:pt x="726" y="718"/>
                </a:lnTo>
                <a:lnTo>
                  <a:pt x="725" y="720"/>
                </a:lnTo>
                <a:lnTo>
                  <a:pt x="725" y="720"/>
                </a:lnTo>
                <a:lnTo>
                  <a:pt x="725" y="721"/>
                </a:lnTo>
                <a:lnTo>
                  <a:pt x="725" y="722"/>
                </a:lnTo>
                <a:lnTo>
                  <a:pt x="725" y="723"/>
                </a:lnTo>
                <a:lnTo>
                  <a:pt x="725" y="723"/>
                </a:lnTo>
                <a:lnTo>
                  <a:pt x="725" y="724"/>
                </a:lnTo>
                <a:lnTo>
                  <a:pt x="724" y="725"/>
                </a:lnTo>
                <a:lnTo>
                  <a:pt x="724" y="726"/>
                </a:lnTo>
                <a:lnTo>
                  <a:pt x="724" y="727"/>
                </a:lnTo>
                <a:lnTo>
                  <a:pt x="723" y="727"/>
                </a:lnTo>
                <a:lnTo>
                  <a:pt x="723" y="728"/>
                </a:lnTo>
                <a:lnTo>
                  <a:pt x="722" y="729"/>
                </a:lnTo>
                <a:lnTo>
                  <a:pt x="722" y="730"/>
                </a:lnTo>
                <a:lnTo>
                  <a:pt x="721" y="730"/>
                </a:lnTo>
                <a:lnTo>
                  <a:pt x="721" y="731"/>
                </a:lnTo>
                <a:lnTo>
                  <a:pt x="721" y="732"/>
                </a:lnTo>
                <a:lnTo>
                  <a:pt x="721" y="733"/>
                </a:lnTo>
                <a:lnTo>
                  <a:pt x="721" y="734"/>
                </a:lnTo>
                <a:lnTo>
                  <a:pt x="721" y="734"/>
                </a:lnTo>
                <a:lnTo>
                  <a:pt x="722" y="734"/>
                </a:lnTo>
                <a:lnTo>
                  <a:pt x="722" y="735"/>
                </a:lnTo>
                <a:lnTo>
                  <a:pt x="722" y="736"/>
                </a:lnTo>
                <a:lnTo>
                  <a:pt x="722" y="737"/>
                </a:lnTo>
                <a:lnTo>
                  <a:pt x="723" y="737"/>
                </a:lnTo>
                <a:lnTo>
                  <a:pt x="723" y="738"/>
                </a:lnTo>
                <a:lnTo>
                  <a:pt x="724" y="738"/>
                </a:lnTo>
                <a:lnTo>
                  <a:pt x="724" y="739"/>
                </a:lnTo>
                <a:lnTo>
                  <a:pt x="724" y="740"/>
                </a:lnTo>
                <a:lnTo>
                  <a:pt x="725" y="741"/>
                </a:lnTo>
                <a:lnTo>
                  <a:pt x="725" y="741"/>
                </a:lnTo>
                <a:lnTo>
                  <a:pt x="725" y="742"/>
                </a:lnTo>
                <a:lnTo>
                  <a:pt x="726" y="743"/>
                </a:lnTo>
                <a:lnTo>
                  <a:pt x="727" y="744"/>
                </a:lnTo>
                <a:lnTo>
                  <a:pt x="727" y="744"/>
                </a:lnTo>
                <a:lnTo>
                  <a:pt x="728" y="744"/>
                </a:lnTo>
                <a:lnTo>
                  <a:pt x="728" y="745"/>
                </a:lnTo>
                <a:lnTo>
                  <a:pt x="728" y="746"/>
                </a:lnTo>
                <a:lnTo>
                  <a:pt x="728" y="747"/>
                </a:lnTo>
                <a:lnTo>
                  <a:pt x="729" y="747"/>
                </a:lnTo>
                <a:lnTo>
                  <a:pt x="729" y="748"/>
                </a:lnTo>
                <a:lnTo>
                  <a:pt x="730" y="749"/>
                </a:lnTo>
                <a:lnTo>
                  <a:pt x="731" y="750"/>
                </a:lnTo>
                <a:lnTo>
                  <a:pt x="731" y="751"/>
                </a:lnTo>
                <a:lnTo>
                  <a:pt x="732" y="751"/>
                </a:lnTo>
                <a:lnTo>
                  <a:pt x="732" y="752"/>
                </a:lnTo>
                <a:lnTo>
                  <a:pt x="732" y="753"/>
                </a:lnTo>
                <a:lnTo>
                  <a:pt x="733" y="753"/>
                </a:lnTo>
                <a:lnTo>
                  <a:pt x="734" y="754"/>
                </a:lnTo>
                <a:lnTo>
                  <a:pt x="735" y="755"/>
                </a:lnTo>
                <a:lnTo>
                  <a:pt x="735" y="756"/>
                </a:lnTo>
                <a:lnTo>
                  <a:pt x="735" y="758"/>
                </a:lnTo>
                <a:lnTo>
                  <a:pt x="736" y="758"/>
                </a:lnTo>
                <a:lnTo>
                  <a:pt x="737" y="760"/>
                </a:lnTo>
                <a:lnTo>
                  <a:pt x="737" y="761"/>
                </a:lnTo>
                <a:lnTo>
                  <a:pt x="738" y="761"/>
                </a:lnTo>
                <a:lnTo>
                  <a:pt x="739" y="761"/>
                </a:lnTo>
                <a:lnTo>
                  <a:pt x="739" y="762"/>
                </a:lnTo>
                <a:lnTo>
                  <a:pt x="739" y="763"/>
                </a:lnTo>
                <a:lnTo>
                  <a:pt x="739" y="764"/>
                </a:lnTo>
                <a:lnTo>
                  <a:pt x="739" y="765"/>
                </a:lnTo>
                <a:lnTo>
                  <a:pt x="740" y="765"/>
                </a:lnTo>
                <a:lnTo>
                  <a:pt x="741" y="766"/>
                </a:lnTo>
                <a:lnTo>
                  <a:pt x="742" y="767"/>
                </a:lnTo>
                <a:lnTo>
                  <a:pt x="742" y="768"/>
                </a:lnTo>
                <a:lnTo>
                  <a:pt x="743" y="768"/>
                </a:lnTo>
                <a:lnTo>
                  <a:pt x="744" y="769"/>
                </a:lnTo>
                <a:lnTo>
                  <a:pt x="745" y="769"/>
                </a:lnTo>
                <a:lnTo>
                  <a:pt x="746" y="770"/>
                </a:lnTo>
                <a:lnTo>
                  <a:pt x="746" y="770"/>
                </a:lnTo>
                <a:lnTo>
                  <a:pt x="746" y="771"/>
                </a:lnTo>
                <a:lnTo>
                  <a:pt x="747" y="772"/>
                </a:lnTo>
                <a:lnTo>
                  <a:pt x="748" y="772"/>
                </a:lnTo>
                <a:lnTo>
                  <a:pt x="749" y="772"/>
                </a:lnTo>
                <a:lnTo>
                  <a:pt x="749" y="772"/>
                </a:lnTo>
                <a:lnTo>
                  <a:pt x="749" y="773"/>
                </a:lnTo>
                <a:lnTo>
                  <a:pt x="750" y="773"/>
                </a:lnTo>
                <a:lnTo>
                  <a:pt x="751" y="774"/>
                </a:lnTo>
                <a:lnTo>
                  <a:pt x="752" y="774"/>
                </a:lnTo>
                <a:lnTo>
                  <a:pt x="753" y="775"/>
                </a:lnTo>
                <a:lnTo>
                  <a:pt x="753" y="775"/>
                </a:lnTo>
                <a:lnTo>
                  <a:pt x="754" y="775"/>
                </a:lnTo>
                <a:lnTo>
                  <a:pt x="754" y="775"/>
                </a:lnTo>
                <a:lnTo>
                  <a:pt x="755" y="775"/>
                </a:lnTo>
                <a:lnTo>
                  <a:pt x="756" y="776"/>
                </a:lnTo>
                <a:lnTo>
                  <a:pt x="757" y="776"/>
                </a:lnTo>
                <a:lnTo>
                  <a:pt x="757" y="777"/>
                </a:lnTo>
                <a:lnTo>
                  <a:pt x="758" y="777"/>
                </a:lnTo>
                <a:lnTo>
                  <a:pt x="759" y="777"/>
                </a:lnTo>
                <a:lnTo>
                  <a:pt x="760" y="777"/>
                </a:lnTo>
                <a:lnTo>
                  <a:pt x="760" y="778"/>
                </a:lnTo>
                <a:lnTo>
                  <a:pt x="760" y="778"/>
                </a:lnTo>
                <a:lnTo>
                  <a:pt x="760" y="779"/>
                </a:lnTo>
                <a:lnTo>
                  <a:pt x="761" y="781"/>
                </a:lnTo>
                <a:lnTo>
                  <a:pt x="761" y="782"/>
                </a:lnTo>
                <a:lnTo>
                  <a:pt x="762" y="782"/>
                </a:lnTo>
                <a:lnTo>
                  <a:pt x="762" y="782"/>
                </a:lnTo>
                <a:lnTo>
                  <a:pt x="763" y="782"/>
                </a:lnTo>
                <a:lnTo>
                  <a:pt x="763" y="783"/>
                </a:lnTo>
                <a:lnTo>
                  <a:pt x="763" y="785"/>
                </a:lnTo>
                <a:lnTo>
                  <a:pt x="763" y="785"/>
                </a:lnTo>
                <a:lnTo>
                  <a:pt x="763" y="786"/>
                </a:lnTo>
                <a:lnTo>
                  <a:pt x="763" y="787"/>
                </a:lnTo>
                <a:lnTo>
                  <a:pt x="763" y="788"/>
                </a:lnTo>
                <a:lnTo>
                  <a:pt x="763" y="789"/>
                </a:lnTo>
                <a:lnTo>
                  <a:pt x="763" y="789"/>
                </a:lnTo>
                <a:lnTo>
                  <a:pt x="763" y="790"/>
                </a:lnTo>
                <a:lnTo>
                  <a:pt x="764" y="792"/>
                </a:lnTo>
                <a:lnTo>
                  <a:pt x="764" y="795"/>
                </a:lnTo>
                <a:lnTo>
                  <a:pt x="764" y="796"/>
                </a:lnTo>
                <a:lnTo>
                  <a:pt x="764" y="797"/>
                </a:lnTo>
                <a:lnTo>
                  <a:pt x="764" y="798"/>
                </a:lnTo>
                <a:lnTo>
                  <a:pt x="764" y="801"/>
                </a:lnTo>
                <a:lnTo>
                  <a:pt x="764" y="803"/>
                </a:lnTo>
                <a:lnTo>
                  <a:pt x="764" y="805"/>
                </a:lnTo>
                <a:lnTo>
                  <a:pt x="764" y="806"/>
                </a:lnTo>
                <a:lnTo>
                  <a:pt x="764" y="807"/>
                </a:lnTo>
                <a:lnTo>
                  <a:pt x="763" y="808"/>
                </a:lnTo>
                <a:lnTo>
                  <a:pt x="763" y="809"/>
                </a:lnTo>
                <a:lnTo>
                  <a:pt x="763" y="810"/>
                </a:lnTo>
                <a:lnTo>
                  <a:pt x="763" y="811"/>
                </a:lnTo>
                <a:lnTo>
                  <a:pt x="763" y="812"/>
                </a:lnTo>
                <a:lnTo>
                  <a:pt x="763" y="813"/>
                </a:lnTo>
                <a:lnTo>
                  <a:pt x="762" y="813"/>
                </a:lnTo>
                <a:lnTo>
                  <a:pt x="762" y="814"/>
                </a:lnTo>
                <a:lnTo>
                  <a:pt x="761" y="814"/>
                </a:lnTo>
                <a:lnTo>
                  <a:pt x="761" y="815"/>
                </a:lnTo>
                <a:lnTo>
                  <a:pt x="761" y="816"/>
                </a:lnTo>
                <a:lnTo>
                  <a:pt x="761" y="816"/>
                </a:lnTo>
                <a:lnTo>
                  <a:pt x="760" y="818"/>
                </a:lnTo>
                <a:lnTo>
                  <a:pt x="760" y="819"/>
                </a:lnTo>
                <a:lnTo>
                  <a:pt x="760" y="820"/>
                </a:lnTo>
                <a:lnTo>
                  <a:pt x="761" y="820"/>
                </a:lnTo>
                <a:lnTo>
                  <a:pt x="761" y="821"/>
                </a:lnTo>
                <a:lnTo>
                  <a:pt x="761" y="822"/>
                </a:lnTo>
                <a:lnTo>
                  <a:pt x="762" y="823"/>
                </a:lnTo>
                <a:lnTo>
                  <a:pt x="762" y="823"/>
                </a:lnTo>
                <a:lnTo>
                  <a:pt x="763" y="824"/>
                </a:lnTo>
                <a:lnTo>
                  <a:pt x="763" y="825"/>
                </a:lnTo>
                <a:lnTo>
                  <a:pt x="763" y="825"/>
                </a:lnTo>
                <a:lnTo>
                  <a:pt x="763" y="826"/>
                </a:lnTo>
                <a:lnTo>
                  <a:pt x="764" y="827"/>
                </a:lnTo>
                <a:lnTo>
                  <a:pt x="764" y="827"/>
                </a:lnTo>
                <a:lnTo>
                  <a:pt x="765" y="828"/>
                </a:lnTo>
                <a:lnTo>
                  <a:pt x="766" y="828"/>
                </a:lnTo>
                <a:lnTo>
                  <a:pt x="766" y="829"/>
                </a:lnTo>
                <a:lnTo>
                  <a:pt x="767" y="829"/>
                </a:lnTo>
                <a:lnTo>
                  <a:pt x="767" y="830"/>
                </a:lnTo>
                <a:lnTo>
                  <a:pt x="767" y="830"/>
                </a:lnTo>
                <a:lnTo>
                  <a:pt x="768" y="831"/>
                </a:lnTo>
                <a:lnTo>
                  <a:pt x="768" y="832"/>
                </a:lnTo>
                <a:lnTo>
                  <a:pt x="768" y="833"/>
                </a:lnTo>
                <a:lnTo>
                  <a:pt x="767" y="833"/>
                </a:lnTo>
                <a:lnTo>
                  <a:pt x="767" y="833"/>
                </a:lnTo>
                <a:lnTo>
                  <a:pt x="767" y="834"/>
                </a:lnTo>
                <a:lnTo>
                  <a:pt x="766" y="834"/>
                </a:lnTo>
                <a:lnTo>
                  <a:pt x="765" y="834"/>
                </a:lnTo>
                <a:lnTo>
                  <a:pt x="764" y="834"/>
                </a:lnTo>
                <a:lnTo>
                  <a:pt x="763" y="834"/>
                </a:lnTo>
                <a:lnTo>
                  <a:pt x="763" y="834"/>
                </a:lnTo>
                <a:lnTo>
                  <a:pt x="763" y="835"/>
                </a:lnTo>
                <a:lnTo>
                  <a:pt x="762" y="835"/>
                </a:lnTo>
                <a:lnTo>
                  <a:pt x="761" y="836"/>
                </a:lnTo>
                <a:lnTo>
                  <a:pt x="760" y="837"/>
                </a:lnTo>
                <a:lnTo>
                  <a:pt x="760" y="837"/>
                </a:lnTo>
                <a:lnTo>
                  <a:pt x="760" y="837"/>
                </a:lnTo>
                <a:lnTo>
                  <a:pt x="758" y="837"/>
                </a:lnTo>
                <a:lnTo>
                  <a:pt x="757" y="837"/>
                </a:lnTo>
                <a:lnTo>
                  <a:pt x="757" y="838"/>
                </a:lnTo>
                <a:lnTo>
                  <a:pt x="756" y="838"/>
                </a:lnTo>
                <a:lnTo>
                  <a:pt x="756" y="838"/>
                </a:lnTo>
                <a:lnTo>
                  <a:pt x="755" y="838"/>
                </a:lnTo>
                <a:lnTo>
                  <a:pt x="755" y="839"/>
                </a:lnTo>
                <a:lnTo>
                  <a:pt x="754" y="840"/>
                </a:lnTo>
                <a:lnTo>
                  <a:pt x="753" y="840"/>
                </a:lnTo>
                <a:lnTo>
                  <a:pt x="753" y="840"/>
                </a:lnTo>
                <a:lnTo>
                  <a:pt x="753" y="841"/>
                </a:lnTo>
                <a:lnTo>
                  <a:pt x="752" y="841"/>
                </a:lnTo>
                <a:lnTo>
                  <a:pt x="752" y="842"/>
                </a:lnTo>
                <a:lnTo>
                  <a:pt x="751" y="842"/>
                </a:lnTo>
                <a:lnTo>
                  <a:pt x="750" y="843"/>
                </a:lnTo>
                <a:lnTo>
                  <a:pt x="749" y="843"/>
                </a:lnTo>
                <a:lnTo>
                  <a:pt x="749" y="844"/>
                </a:lnTo>
                <a:lnTo>
                  <a:pt x="749" y="844"/>
                </a:lnTo>
                <a:lnTo>
                  <a:pt x="748" y="844"/>
                </a:lnTo>
                <a:lnTo>
                  <a:pt x="747" y="845"/>
                </a:lnTo>
                <a:lnTo>
                  <a:pt x="746" y="845"/>
                </a:lnTo>
                <a:lnTo>
                  <a:pt x="747" y="847"/>
                </a:lnTo>
                <a:lnTo>
                  <a:pt x="747" y="847"/>
                </a:lnTo>
                <a:lnTo>
                  <a:pt x="748" y="848"/>
                </a:lnTo>
                <a:lnTo>
                  <a:pt x="747" y="849"/>
                </a:lnTo>
                <a:lnTo>
                  <a:pt x="746" y="849"/>
                </a:lnTo>
                <a:lnTo>
                  <a:pt x="746" y="850"/>
                </a:lnTo>
                <a:lnTo>
                  <a:pt x="745" y="851"/>
                </a:lnTo>
                <a:lnTo>
                  <a:pt x="744" y="851"/>
                </a:lnTo>
                <a:lnTo>
                  <a:pt x="742" y="851"/>
                </a:lnTo>
                <a:lnTo>
                  <a:pt x="742" y="851"/>
                </a:lnTo>
                <a:lnTo>
                  <a:pt x="741" y="851"/>
                </a:lnTo>
                <a:lnTo>
                  <a:pt x="741" y="851"/>
                </a:lnTo>
                <a:lnTo>
                  <a:pt x="740" y="852"/>
                </a:lnTo>
                <a:lnTo>
                  <a:pt x="739" y="852"/>
                </a:lnTo>
                <a:lnTo>
                  <a:pt x="739" y="853"/>
                </a:lnTo>
                <a:lnTo>
                  <a:pt x="739" y="853"/>
                </a:lnTo>
                <a:lnTo>
                  <a:pt x="738" y="853"/>
                </a:lnTo>
                <a:lnTo>
                  <a:pt x="737" y="853"/>
                </a:lnTo>
                <a:lnTo>
                  <a:pt x="736" y="853"/>
                </a:lnTo>
                <a:lnTo>
                  <a:pt x="735" y="853"/>
                </a:lnTo>
                <a:lnTo>
                  <a:pt x="735" y="852"/>
                </a:lnTo>
                <a:lnTo>
                  <a:pt x="734" y="852"/>
                </a:lnTo>
                <a:lnTo>
                  <a:pt x="733" y="851"/>
                </a:lnTo>
                <a:lnTo>
                  <a:pt x="733" y="851"/>
                </a:lnTo>
                <a:lnTo>
                  <a:pt x="732" y="851"/>
                </a:lnTo>
                <a:lnTo>
                  <a:pt x="732" y="850"/>
                </a:lnTo>
                <a:lnTo>
                  <a:pt x="732" y="850"/>
                </a:lnTo>
                <a:lnTo>
                  <a:pt x="732" y="849"/>
                </a:lnTo>
                <a:lnTo>
                  <a:pt x="732" y="848"/>
                </a:lnTo>
                <a:lnTo>
                  <a:pt x="731" y="847"/>
                </a:lnTo>
                <a:lnTo>
                  <a:pt x="731" y="847"/>
                </a:lnTo>
                <a:lnTo>
                  <a:pt x="730" y="847"/>
                </a:lnTo>
                <a:lnTo>
                  <a:pt x="730" y="846"/>
                </a:lnTo>
                <a:lnTo>
                  <a:pt x="729" y="845"/>
                </a:lnTo>
                <a:lnTo>
                  <a:pt x="729" y="844"/>
                </a:lnTo>
                <a:lnTo>
                  <a:pt x="728" y="844"/>
                </a:lnTo>
                <a:lnTo>
                  <a:pt x="728" y="844"/>
                </a:lnTo>
                <a:lnTo>
                  <a:pt x="728" y="843"/>
                </a:lnTo>
                <a:lnTo>
                  <a:pt x="728" y="843"/>
                </a:lnTo>
                <a:lnTo>
                  <a:pt x="728" y="842"/>
                </a:lnTo>
                <a:lnTo>
                  <a:pt x="727" y="841"/>
                </a:lnTo>
                <a:lnTo>
                  <a:pt x="727" y="840"/>
                </a:lnTo>
                <a:lnTo>
                  <a:pt x="726" y="840"/>
                </a:lnTo>
                <a:lnTo>
                  <a:pt x="725" y="841"/>
                </a:lnTo>
                <a:lnTo>
                  <a:pt x="725" y="842"/>
                </a:lnTo>
                <a:lnTo>
                  <a:pt x="725" y="843"/>
                </a:lnTo>
                <a:lnTo>
                  <a:pt x="725" y="844"/>
                </a:lnTo>
                <a:lnTo>
                  <a:pt x="724" y="845"/>
                </a:lnTo>
                <a:lnTo>
                  <a:pt x="723" y="845"/>
                </a:lnTo>
                <a:lnTo>
                  <a:pt x="723" y="846"/>
                </a:lnTo>
                <a:lnTo>
                  <a:pt x="722" y="847"/>
                </a:lnTo>
                <a:lnTo>
                  <a:pt x="722" y="847"/>
                </a:lnTo>
                <a:lnTo>
                  <a:pt x="721" y="847"/>
                </a:lnTo>
                <a:lnTo>
                  <a:pt x="721" y="848"/>
                </a:lnTo>
                <a:lnTo>
                  <a:pt x="721" y="849"/>
                </a:lnTo>
                <a:lnTo>
                  <a:pt x="721" y="850"/>
                </a:lnTo>
                <a:lnTo>
                  <a:pt x="720" y="850"/>
                </a:lnTo>
                <a:lnTo>
                  <a:pt x="720" y="851"/>
                </a:lnTo>
                <a:lnTo>
                  <a:pt x="720" y="852"/>
                </a:lnTo>
                <a:lnTo>
                  <a:pt x="719" y="852"/>
                </a:lnTo>
                <a:lnTo>
                  <a:pt x="720" y="853"/>
                </a:lnTo>
                <a:lnTo>
                  <a:pt x="720" y="854"/>
                </a:lnTo>
                <a:lnTo>
                  <a:pt x="719" y="854"/>
                </a:lnTo>
                <a:lnTo>
                  <a:pt x="719" y="855"/>
                </a:lnTo>
                <a:lnTo>
                  <a:pt x="720" y="856"/>
                </a:lnTo>
                <a:lnTo>
                  <a:pt x="720" y="857"/>
                </a:lnTo>
                <a:lnTo>
                  <a:pt x="719" y="857"/>
                </a:lnTo>
                <a:lnTo>
                  <a:pt x="719" y="858"/>
                </a:lnTo>
                <a:lnTo>
                  <a:pt x="720" y="858"/>
                </a:lnTo>
                <a:lnTo>
                  <a:pt x="720" y="859"/>
                </a:lnTo>
                <a:lnTo>
                  <a:pt x="720" y="860"/>
                </a:lnTo>
                <a:lnTo>
                  <a:pt x="721" y="860"/>
                </a:lnTo>
                <a:lnTo>
                  <a:pt x="721" y="861"/>
                </a:lnTo>
                <a:lnTo>
                  <a:pt x="721" y="861"/>
                </a:lnTo>
                <a:lnTo>
                  <a:pt x="721" y="862"/>
                </a:lnTo>
                <a:lnTo>
                  <a:pt x="721" y="863"/>
                </a:lnTo>
                <a:lnTo>
                  <a:pt x="720" y="863"/>
                </a:lnTo>
                <a:lnTo>
                  <a:pt x="720" y="864"/>
                </a:lnTo>
                <a:lnTo>
                  <a:pt x="720" y="865"/>
                </a:lnTo>
                <a:lnTo>
                  <a:pt x="719" y="865"/>
                </a:lnTo>
                <a:lnTo>
                  <a:pt x="720" y="866"/>
                </a:lnTo>
                <a:lnTo>
                  <a:pt x="718" y="869"/>
                </a:lnTo>
                <a:lnTo>
                  <a:pt x="718" y="871"/>
                </a:lnTo>
                <a:lnTo>
                  <a:pt x="718" y="871"/>
                </a:lnTo>
                <a:lnTo>
                  <a:pt x="718" y="870"/>
                </a:lnTo>
                <a:lnTo>
                  <a:pt x="717" y="870"/>
                </a:lnTo>
                <a:lnTo>
                  <a:pt x="716" y="870"/>
                </a:lnTo>
                <a:lnTo>
                  <a:pt x="715" y="870"/>
                </a:lnTo>
                <a:lnTo>
                  <a:pt x="715" y="869"/>
                </a:lnTo>
                <a:lnTo>
                  <a:pt x="714" y="869"/>
                </a:lnTo>
                <a:lnTo>
                  <a:pt x="714" y="868"/>
                </a:lnTo>
                <a:lnTo>
                  <a:pt x="714" y="868"/>
                </a:lnTo>
                <a:lnTo>
                  <a:pt x="712" y="867"/>
                </a:lnTo>
                <a:lnTo>
                  <a:pt x="711" y="867"/>
                </a:lnTo>
                <a:lnTo>
                  <a:pt x="711" y="868"/>
                </a:lnTo>
                <a:lnTo>
                  <a:pt x="710" y="868"/>
                </a:lnTo>
                <a:lnTo>
                  <a:pt x="709" y="868"/>
                </a:lnTo>
                <a:lnTo>
                  <a:pt x="708" y="869"/>
                </a:lnTo>
                <a:lnTo>
                  <a:pt x="708" y="870"/>
                </a:lnTo>
                <a:lnTo>
                  <a:pt x="707" y="870"/>
                </a:lnTo>
                <a:lnTo>
                  <a:pt x="707" y="871"/>
                </a:lnTo>
                <a:lnTo>
                  <a:pt x="707" y="871"/>
                </a:lnTo>
                <a:lnTo>
                  <a:pt x="707" y="872"/>
                </a:lnTo>
                <a:lnTo>
                  <a:pt x="706" y="871"/>
                </a:lnTo>
                <a:lnTo>
                  <a:pt x="705" y="871"/>
                </a:lnTo>
                <a:lnTo>
                  <a:pt x="704" y="871"/>
                </a:lnTo>
                <a:lnTo>
                  <a:pt x="703" y="872"/>
                </a:lnTo>
                <a:lnTo>
                  <a:pt x="703" y="872"/>
                </a:lnTo>
                <a:lnTo>
                  <a:pt x="702" y="872"/>
                </a:lnTo>
                <a:lnTo>
                  <a:pt x="702" y="871"/>
                </a:lnTo>
                <a:lnTo>
                  <a:pt x="701" y="871"/>
                </a:lnTo>
                <a:lnTo>
                  <a:pt x="700" y="872"/>
                </a:lnTo>
                <a:lnTo>
                  <a:pt x="700" y="873"/>
                </a:lnTo>
                <a:lnTo>
                  <a:pt x="700" y="873"/>
                </a:lnTo>
                <a:lnTo>
                  <a:pt x="700" y="874"/>
                </a:lnTo>
                <a:lnTo>
                  <a:pt x="699" y="875"/>
                </a:lnTo>
                <a:lnTo>
                  <a:pt x="698" y="875"/>
                </a:lnTo>
                <a:lnTo>
                  <a:pt x="697" y="875"/>
                </a:lnTo>
                <a:lnTo>
                  <a:pt x="697" y="875"/>
                </a:lnTo>
                <a:lnTo>
                  <a:pt x="696" y="875"/>
                </a:lnTo>
                <a:lnTo>
                  <a:pt x="696" y="875"/>
                </a:lnTo>
                <a:lnTo>
                  <a:pt x="697" y="874"/>
                </a:lnTo>
                <a:lnTo>
                  <a:pt x="697" y="873"/>
                </a:lnTo>
                <a:lnTo>
                  <a:pt x="697" y="872"/>
                </a:lnTo>
                <a:lnTo>
                  <a:pt x="697" y="871"/>
                </a:lnTo>
                <a:lnTo>
                  <a:pt x="696" y="870"/>
                </a:lnTo>
                <a:lnTo>
                  <a:pt x="697" y="869"/>
                </a:lnTo>
                <a:lnTo>
                  <a:pt x="696" y="868"/>
                </a:lnTo>
                <a:lnTo>
                  <a:pt x="696" y="868"/>
                </a:lnTo>
                <a:lnTo>
                  <a:pt x="696" y="867"/>
                </a:lnTo>
                <a:lnTo>
                  <a:pt x="696" y="866"/>
                </a:lnTo>
                <a:lnTo>
                  <a:pt x="696" y="866"/>
                </a:lnTo>
                <a:lnTo>
                  <a:pt x="695" y="865"/>
                </a:lnTo>
                <a:lnTo>
                  <a:pt x="695" y="865"/>
                </a:lnTo>
                <a:lnTo>
                  <a:pt x="694" y="864"/>
                </a:lnTo>
                <a:lnTo>
                  <a:pt x="694" y="863"/>
                </a:lnTo>
                <a:lnTo>
                  <a:pt x="693" y="862"/>
                </a:lnTo>
                <a:lnTo>
                  <a:pt x="693" y="861"/>
                </a:lnTo>
                <a:lnTo>
                  <a:pt x="692" y="861"/>
                </a:lnTo>
                <a:lnTo>
                  <a:pt x="691" y="861"/>
                </a:lnTo>
                <a:lnTo>
                  <a:pt x="691" y="861"/>
                </a:lnTo>
                <a:lnTo>
                  <a:pt x="690" y="861"/>
                </a:lnTo>
                <a:lnTo>
                  <a:pt x="689" y="861"/>
                </a:lnTo>
                <a:lnTo>
                  <a:pt x="689" y="860"/>
                </a:lnTo>
                <a:lnTo>
                  <a:pt x="688" y="860"/>
                </a:lnTo>
                <a:lnTo>
                  <a:pt x="687" y="859"/>
                </a:lnTo>
                <a:lnTo>
                  <a:pt x="686" y="859"/>
                </a:lnTo>
                <a:lnTo>
                  <a:pt x="686" y="858"/>
                </a:lnTo>
                <a:lnTo>
                  <a:pt x="685" y="858"/>
                </a:lnTo>
                <a:lnTo>
                  <a:pt x="685" y="858"/>
                </a:lnTo>
                <a:lnTo>
                  <a:pt x="684" y="858"/>
                </a:lnTo>
                <a:lnTo>
                  <a:pt x="684" y="857"/>
                </a:lnTo>
                <a:lnTo>
                  <a:pt x="684" y="856"/>
                </a:lnTo>
                <a:lnTo>
                  <a:pt x="684" y="855"/>
                </a:lnTo>
                <a:lnTo>
                  <a:pt x="683" y="854"/>
                </a:lnTo>
                <a:lnTo>
                  <a:pt x="683" y="854"/>
                </a:lnTo>
                <a:lnTo>
                  <a:pt x="682" y="854"/>
                </a:lnTo>
                <a:lnTo>
                  <a:pt x="682" y="853"/>
                </a:lnTo>
                <a:lnTo>
                  <a:pt x="682" y="853"/>
                </a:lnTo>
                <a:lnTo>
                  <a:pt x="682" y="852"/>
                </a:lnTo>
                <a:lnTo>
                  <a:pt x="681" y="852"/>
                </a:lnTo>
                <a:lnTo>
                  <a:pt x="681" y="851"/>
                </a:lnTo>
                <a:lnTo>
                  <a:pt x="679" y="851"/>
                </a:lnTo>
                <a:lnTo>
                  <a:pt x="679" y="851"/>
                </a:lnTo>
                <a:lnTo>
                  <a:pt x="678" y="851"/>
                </a:lnTo>
                <a:lnTo>
                  <a:pt x="678" y="850"/>
                </a:lnTo>
                <a:lnTo>
                  <a:pt x="677" y="850"/>
                </a:lnTo>
                <a:lnTo>
                  <a:pt x="676" y="850"/>
                </a:lnTo>
                <a:lnTo>
                  <a:pt x="675" y="849"/>
                </a:lnTo>
                <a:lnTo>
                  <a:pt x="675" y="849"/>
                </a:lnTo>
                <a:lnTo>
                  <a:pt x="674" y="848"/>
                </a:lnTo>
                <a:lnTo>
                  <a:pt x="673" y="847"/>
                </a:lnTo>
                <a:lnTo>
                  <a:pt x="672" y="847"/>
                </a:lnTo>
                <a:lnTo>
                  <a:pt x="672" y="847"/>
                </a:lnTo>
                <a:lnTo>
                  <a:pt x="672" y="847"/>
                </a:lnTo>
                <a:lnTo>
                  <a:pt x="672" y="847"/>
                </a:lnTo>
                <a:lnTo>
                  <a:pt x="671" y="847"/>
                </a:lnTo>
                <a:lnTo>
                  <a:pt x="670" y="847"/>
                </a:lnTo>
                <a:lnTo>
                  <a:pt x="670" y="848"/>
                </a:lnTo>
                <a:lnTo>
                  <a:pt x="669" y="848"/>
                </a:lnTo>
                <a:lnTo>
                  <a:pt x="668" y="848"/>
                </a:lnTo>
                <a:lnTo>
                  <a:pt x="668" y="848"/>
                </a:lnTo>
                <a:lnTo>
                  <a:pt x="667" y="849"/>
                </a:lnTo>
                <a:lnTo>
                  <a:pt x="666" y="849"/>
                </a:lnTo>
                <a:lnTo>
                  <a:pt x="666" y="850"/>
                </a:lnTo>
                <a:lnTo>
                  <a:pt x="665" y="850"/>
                </a:lnTo>
                <a:lnTo>
                  <a:pt x="665" y="850"/>
                </a:lnTo>
                <a:lnTo>
                  <a:pt x="665" y="849"/>
                </a:lnTo>
                <a:lnTo>
                  <a:pt x="664" y="848"/>
                </a:lnTo>
                <a:lnTo>
                  <a:pt x="664" y="847"/>
                </a:lnTo>
                <a:lnTo>
                  <a:pt x="664" y="847"/>
                </a:lnTo>
                <a:lnTo>
                  <a:pt x="663" y="847"/>
                </a:lnTo>
                <a:lnTo>
                  <a:pt x="663" y="846"/>
                </a:lnTo>
                <a:lnTo>
                  <a:pt x="663" y="845"/>
                </a:lnTo>
                <a:lnTo>
                  <a:pt x="662" y="845"/>
                </a:lnTo>
                <a:lnTo>
                  <a:pt x="661" y="845"/>
                </a:lnTo>
                <a:lnTo>
                  <a:pt x="661" y="844"/>
                </a:lnTo>
                <a:lnTo>
                  <a:pt x="660" y="844"/>
                </a:lnTo>
                <a:lnTo>
                  <a:pt x="659" y="844"/>
                </a:lnTo>
                <a:lnTo>
                  <a:pt x="658" y="844"/>
                </a:lnTo>
                <a:lnTo>
                  <a:pt x="658" y="844"/>
                </a:lnTo>
                <a:lnTo>
                  <a:pt x="657" y="844"/>
                </a:lnTo>
                <a:lnTo>
                  <a:pt x="656" y="844"/>
                </a:lnTo>
                <a:lnTo>
                  <a:pt x="655" y="844"/>
                </a:lnTo>
                <a:lnTo>
                  <a:pt x="654" y="844"/>
                </a:lnTo>
                <a:lnTo>
                  <a:pt x="654" y="844"/>
                </a:lnTo>
                <a:lnTo>
                  <a:pt x="653" y="844"/>
                </a:lnTo>
                <a:lnTo>
                  <a:pt x="652" y="845"/>
                </a:lnTo>
                <a:lnTo>
                  <a:pt x="652" y="846"/>
                </a:lnTo>
                <a:lnTo>
                  <a:pt x="651" y="846"/>
                </a:lnTo>
                <a:lnTo>
                  <a:pt x="651" y="847"/>
                </a:lnTo>
                <a:lnTo>
                  <a:pt x="651" y="847"/>
                </a:lnTo>
                <a:lnTo>
                  <a:pt x="650" y="847"/>
                </a:lnTo>
                <a:lnTo>
                  <a:pt x="651" y="847"/>
                </a:lnTo>
                <a:lnTo>
                  <a:pt x="651" y="848"/>
                </a:lnTo>
                <a:lnTo>
                  <a:pt x="651" y="849"/>
                </a:lnTo>
                <a:lnTo>
                  <a:pt x="651" y="849"/>
                </a:lnTo>
                <a:lnTo>
                  <a:pt x="651" y="851"/>
                </a:lnTo>
                <a:lnTo>
                  <a:pt x="652" y="851"/>
                </a:lnTo>
                <a:lnTo>
                  <a:pt x="652" y="851"/>
                </a:lnTo>
                <a:lnTo>
                  <a:pt x="652" y="853"/>
                </a:lnTo>
                <a:lnTo>
                  <a:pt x="653" y="854"/>
                </a:lnTo>
                <a:lnTo>
                  <a:pt x="652" y="854"/>
                </a:lnTo>
                <a:lnTo>
                  <a:pt x="651" y="856"/>
                </a:lnTo>
                <a:lnTo>
                  <a:pt x="651" y="857"/>
                </a:lnTo>
                <a:lnTo>
                  <a:pt x="651" y="858"/>
                </a:lnTo>
                <a:lnTo>
                  <a:pt x="651" y="858"/>
                </a:lnTo>
                <a:lnTo>
                  <a:pt x="650" y="859"/>
                </a:lnTo>
                <a:lnTo>
                  <a:pt x="650" y="858"/>
                </a:lnTo>
                <a:lnTo>
                  <a:pt x="649" y="858"/>
                </a:lnTo>
                <a:lnTo>
                  <a:pt x="648" y="858"/>
                </a:lnTo>
                <a:lnTo>
                  <a:pt x="647" y="859"/>
                </a:lnTo>
                <a:lnTo>
                  <a:pt x="647" y="860"/>
                </a:lnTo>
                <a:lnTo>
                  <a:pt x="646" y="860"/>
                </a:lnTo>
                <a:lnTo>
                  <a:pt x="645" y="861"/>
                </a:lnTo>
                <a:lnTo>
                  <a:pt x="644" y="861"/>
                </a:lnTo>
                <a:lnTo>
                  <a:pt x="643" y="861"/>
                </a:lnTo>
                <a:lnTo>
                  <a:pt x="642" y="861"/>
                </a:lnTo>
                <a:lnTo>
                  <a:pt x="641" y="861"/>
                </a:lnTo>
                <a:lnTo>
                  <a:pt x="640" y="861"/>
                </a:lnTo>
                <a:lnTo>
                  <a:pt x="640" y="862"/>
                </a:lnTo>
                <a:lnTo>
                  <a:pt x="640" y="863"/>
                </a:lnTo>
                <a:lnTo>
                  <a:pt x="639" y="864"/>
                </a:lnTo>
                <a:lnTo>
                  <a:pt x="638" y="864"/>
                </a:lnTo>
                <a:lnTo>
                  <a:pt x="637" y="864"/>
                </a:lnTo>
                <a:lnTo>
                  <a:pt x="636" y="864"/>
                </a:lnTo>
                <a:lnTo>
                  <a:pt x="635" y="864"/>
                </a:lnTo>
                <a:lnTo>
                  <a:pt x="635" y="863"/>
                </a:lnTo>
                <a:lnTo>
                  <a:pt x="635" y="862"/>
                </a:lnTo>
                <a:lnTo>
                  <a:pt x="635" y="861"/>
                </a:lnTo>
                <a:lnTo>
                  <a:pt x="634" y="861"/>
                </a:lnTo>
                <a:lnTo>
                  <a:pt x="633" y="860"/>
                </a:lnTo>
                <a:lnTo>
                  <a:pt x="632" y="860"/>
                </a:lnTo>
                <a:lnTo>
                  <a:pt x="631" y="860"/>
                </a:lnTo>
                <a:lnTo>
                  <a:pt x="630" y="860"/>
                </a:lnTo>
                <a:lnTo>
                  <a:pt x="630" y="861"/>
                </a:lnTo>
                <a:lnTo>
                  <a:pt x="630" y="861"/>
                </a:lnTo>
                <a:lnTo>
                  <a:pt x="630" y="861"/>
                </a:lnTo>
                <a:lnTo>
                  <a:pt x="629" y="861"/>
                </a:lnTo>
                <a:lnTo>
                  <a:pt x="629" y="862"/>
                </a:lnTo>
                <a:lnTo>
                  <a:pt x="628" y="862"/>
                </a:lnTo>
                <a:lnTo>
                  <a:pt x="627" y="862"/>
                </a:lnTo>
                <a:lnTo>
                  <a:pt x="626" y="862"/>
                </a:lnTo>
                <a:lnTo>
                  <a:pt x="625" y="862"/>
                </a:lnTo>
                <a:lnTo>
                  <a:pt x="624" y="862"/>
                </a:lnTo>
                <a:lnTo>
                  <a:pt x="623" y="862"/>
                </a:lnTo>
                <a:lnTo>
                  <a:pt x="623" y="863"/>
                </a:lnTo>
                <a:lnTo>
                  <a:pt x="622" y="864"/>
                </a:lnTo>
                <a:lnTo>
                  <a:pt x="622" y="865"/>
                </a:lnTo>
                <a:lnTo>
                  <a:pt x="621" y="865"/>
                </a:lnTo>
                <a:lnTo>
                  <a:pt x="621" y="865"/>
                </a:lnTo>
                <a:lnTo>
                  <a:pt x="621" y="866"/>
                </a:lnTo>
                <a:lnTo>
                  <a:pt x="620" y="867"/>
                </a:lnTo>
                <a:lnTo>
                  <a:pt x="619" y="867"/>
                </a:lnTo>
                <a:lnTo>
                  <a:pt x="619" y="867"/>
                </a:lnTo>
                <a:lnTo>
                  <a:pt x="619" y="868"/>
                </a:lnTo>
                <a:lnTo>
                  <a:pt x="619" y="868"/>
                </a:lnTo>
                <a:lnTo>
                  <a:pt x="619" y="869"/>
                </a:lnTo>
                <a:lnTo>
                  <a:pt x="619" y="870"/>
                </a:lnTo>
                <a:lnTo>
                  <a:pt x="619" y="871"/>
                </a:lnTo>
                <a:lnTo>
                  <a:pt x="620" y="871"/>
                </a:lnTo>
                <a:lnTo>
                  <a:pt x="620" y="872"/>
                </a:lnTo>
                <a:lnTo>
                  <a:pt x="620" y="873"/>
                </a:lnTo>
                <a:lnTo>
                  <a:pt x="620" y="875"/>
                </a:lnTo>
                <a:lnTo>
                  <a:pt x="620" y="875"/>
                </a:lnTo>
                <a:lnTo>
                  <a:pt x="621" y="876"/>
                </a:lnTo>
                <a:lnTo>
                  <a:pt x="621" y="877"/>
                </a:lnTo>
                <a:lnTo>
                  <a:pt x="620" y="877"/>
                </a:lnTo>
                <a:lnTo>
                  <a:pt x="620" y="878"/>
                </a:lnTo>
                <a:lnTo>
                  <a:pt x="619" y="878"/>
                </a:lnTo>
                <a:lnTo>
                  <a:pt x="619" y="878"/>
                </a:lnTo>
                <a:lnTo>
                  <a:pt x="618" y="878"/>
                </a:lnTo>
                <a:lnTo>
                  <a:pt x="616" y="878"/>
                </a:lnTo>
                <a:lnTo>
                  <a:pt x="616" y="878"/>
                </a:lnTo>
                <a:lnTo>
                  <a:pt x="615" y="877"/>
                </a:lnTo>
                <a:lnTo>
                  <a:pt x="614" y="877"/>
                </a:lnTo>
                <a:lnTo>
                  <a:pt x="614" y="876"/>
                </a:lnTo>
                <a:lnTo>
                  <a:pt x="613" y="876"/>
                </a:lnTo>
                <a:lnTo>
                  <a:pt x="612" y="875"/>
                </a:lnTo>
                <a:lnTo>
                  <a:pt x="612" y="875"/>
                </a:lnTo>
                <a:lnTo>
                  <a:pt x="611" y="875"/>
                </a:lnTo>
                <a:lnTo>
                  <a:pt x="610" y="875"/>
                </a:lnTo>
                <a:lnTo>
                  <a:pt x="609" y="875"/>
                </a:lnTo>
                <a:lnTo>
                  <a:pt x="609" y="875"/>
                </a:lnTo>
                <a:lnTo>
                  <a:pt x="608" y="875"/>
                </a:lnTo>
                <a:lnTo>
                  <a:pt x="607" y="875"/>
                </a:lnTo>
                <a:lnTo>
                  <a:pt x="606" y="875"/>
                </a:lnTo>
                <a:lnTo>
                  <a:pt x="605" y="875"/>
                </a:lnTo>
                <a:lnTo>
                  <a:pt x="605" y="875"/>
                </a:lnTo>
                <a:lnTo>
                  <a:pt x="604" y="875"/>
                </a:lnTo>
                <a:lnTo>
                  <a:pt x="603" y="875"/>
                </a:lnTo>
                <a:lnTo>
                  <a:pt x="602" y="875"/>
                </a:lnTo>
                <a:lnTo>
                  <a:pt x="602" y="875"/>
                </a:lnTo>
                <a:lnTo>
                  <a:pt x="602" y="876"/>
                </a:lnTo>
                <a:lnTo>
                  <a:pt x="601" y="877"/>
                </a:lnTo>
                <a:lnTo>
                  <a:pt x="600" y="877"/>
                </a:lnTo>
                <a:lnTo>
                  <a:pt x="600" y="878"/>
                </a:lnTo>
                <a:lnTo>
                  <a:pt x="599" y="878"/>
                </a:lnTo>
                <a:lnTo>
                  <a:pt x="599" y="878"/>
                </a:lnTo>
                <a:lnTo>
                  <a:pt x="598" y="879"/>
                </a:lnTo>
                <a:lnTo>
                  <a:pt x="598" y="880"/>
                </a:lnTo>
                <a:lnTo>
                  <a:pt x="597" y="882"/>
                </a:lnTo>
                <a:lnTo>
                  <a:pt x="596" y="882"/>
                </a:lnTo>
                <a:lnTo>
                  <a:pt x="595" y="882"/>
                </a:lnTo>
                <a:lnTo>
                  <a:pt x="595" y="883"/>
                </a:lnTo>
                <a:lnTo>
                  <a:pt x="595" y="884"/>
                </a:lnTo>
                <a:lnTo>
                  <a:pt x="595" y="885"/>
                </a:lnTo>
                <a:lnTo>
                  <a:pt x="594" y="885"/>
                </a:lnTo>
                <a:lnTo>
                  <a:pt x="592" y="886"/>
                </a:lnTo>
                <a:lnTo>
                  <a:pt x="591" y="886"/>
                </a:lnTo>
                <a:lnTo>
                  <a:pt x="591" y="886"/>
                </a:lnTo>
                <a:lnTo>
                  <a:pt x="590" y="885"/>
                </a:lnTo>
                <a:lnTo>
                  <a:pt x="589" y="885"/>
                </a:lnTo>
                <a:lnTo>
                  <a:pt x="588" y="885"/>
                </a:lnTo>
                <a:lnTo>
                  <a:pt x="587" y="885"/>
                </a:lnTo>
                <a:lnTo>
                  <a:pt x="586" y="885"/>
                </a:lnTo>
                <a:lnTo>
                  <a:pt x="584" y="885"/>
                </a:lnTo>
                <a:lnTo>
                  <a:pt x="584" y="885"/>
                </a:lnTo>
                <a:lnTo>
                  <a:pt x="583" y="885"/>
                </a:lnTo>
                <a:lnTo>
                  <a:pt x="582" y="885"/>
                </a:lnTo>
                <a:lnTo>
                  <a:pt x="581" y="886"/>
                </a:lnTo>
                <a:lnTo>
                  <a:pt x="581" y="887"/>
                </a:lnTo>
                <a:lnTo>
                  <a:pt x="580" y="887"/>
                </a:lnTo>
                <a:lnTo>
                  <a:pt x="579" y="887"/>
                </a:lnTo>
                <a:lnTo>
                  <a:pt x="579" y="888"/>
                </a:lnTo>
                <a:lnTo>
                  <a:pt x="578" y="888"/>
                </a:lnTo>
                <a:lnTo>
                  <a:pt x="577" y="888"/>
                </a:lnTo>
                <a:lnTo>
                  <a:pt x="577" y="889"/>
                </a:lnTo>
                <a:lnTo>
                  <a:pt x="577" y="889"/>
                </a:lnTo>
                <a:lnTo>
                  <a:pt x="577" y="889"/>
                </a:lnTo>
                <a:lnTo>
                  <a:pt x="576" y="889"/>
                </a:lnTo>
                <a:lnTo>
                  <a:pt x="577" y="889"/>
                </a:lnTo>
                <a:lnTo>
                  <a:pt x="575" y="889"/>
                </a:lnTo>
                <a:lnTo>
                  <a:pt x="574" y="889"/>
                </a:lnTo>
                <a:lnTo>
                  <a:pt x="574" y="888"/>
                </a:lnTo>
                <a:lnTo>
                  <a:pt x="573" y="887"/>
                </a:lnTo>
                <a:lnTo>
                  <a:pt x="572" y="887"/>
                </a:lnTo>
                <a:lnTo>
                  <a:pt x="571" y="886"/>
                </a:lnTo>
                <a:lnTo>
                  <a:pt x="570" y="886"/>
                </a:lnTo>
                <a:lnTo>
                  <a:pt x="570" y="885"/>
                </a:lnTo>
                <a:lnTo>
                  <a:pt x="569" y="885"/>
                </a:lnTo>
                <a:lnTo>
                  <a:pt x="568" y="885"/>
                </a:lnTo>
                <a:lnTo>
                  <a:pt x="567" y="885"/>
                </a:lnTo>
                <a:lnTo>
                  <a:pt x="567" y="885"/>
                </a:lnTo>
                <a:lnTo>
                  <a:pt x="566" y="884"/>
                </a:lnTo>
                <a:lnTo>
                  <a:pt x="565" y="884"/>
                </a:lnTo>
                <a:lnTo>
                  <a:pt x="564" y="883"/>
                </a:lnTo>
                <a:lnTo>
                  <a:pt x="562" y="882"/>
                </a:lnTo>
                <a:lnTo>
                  <a:pt x="561" y="882"/>
                </a:lnTo>
                <a:lnTo>
                  <a:pt x="560" y="882"/>
                </a:lnTo>
                <a:lnTo>
                  <a:pt x="560" y="882"/>
                </a:lnTo>
                <a:lnTo>
                  <a:pt x="560" y="883"/>
                </a:lnTo>
                <a:lnTo>
                  <a:pt x="559" y="883"/>
                </a:lnTo>
                <a:lnTo>
                  <a:pt x="559" y="885"/>
                </a:lnTo>
                <a:lnTo>
                  <a:pt x="558" y="885"/>
                </a:lnTo>
                <a:lnTo>
                  <a:pt x="558" y="886"/>
                </a:lnTo>
                <a:lnTo>
                  <a:pt x="558" y="887"/>
                </a:lnTo>
                <a:lnTo>
                  <a:pt x="557" y="888"/>
                </a:lnTo>
                <a:lnTo>
                  <a:pt x="557" y="889"/>
                </a:lnTo>
                <a:lnTo>
                  <a:pt x="556" y="889"/>
                </a:lnTo>
                <a:lnTo>
                  <a:pt x="556" y="890"/>
                </a:lnTo>
                <a:lnTo>
                  <a:pt x="556" y="891"/>
                </a:lnTo>
                <a:lnTo>
                  <a:pt x="556" y="892"/>
                </a:lnTo>
                <a:lnTo>
                  <a:pt x="555" y="892"/>
                </a:lnTo>
                <a:lnTo>
                  <a:pt x="555" y="892"/>
                </a:lnTo>
                <a:lnTo>
                  <a:pt x="554" y="893"/>
                </a:lnTo>
                <a:lnTo>
                  <a:pt x="553" y="894"/>
                </a:lnTo>
                <a:lnTo>
                  <a:pt x="553" y="894"/>
                </a:lnTo>
                <a:lnTo>
                  <a:pt x="552" y="894"/>
                </a:lnTo>
                <a:lnTo>
                  <a:pt x="551" y="894"/>
                </a:lnTo>
                <a:lnTo>
                  <a:pt x="550" y="894"/>
                </a:lnTo>
                <a:lnTo>
                  <a:pt x="549" y="894"/>
                </a:lnTo>
                <a:lnTo>
                  <a:pt x="549" y="894"/>
                </a:lnTo>
                <a:lnTo>
                  <a:pt x="547" y="891"/>
                </a:lnTo>
                <a:lnTo>
                  <a:pt x="547" y="890"/>
                </a:lnTo>
                <a:lnTo>
                  <a:pt x="547" y="889"/>
                </a:lnTo>
                <a:lnTo>
                  <a:pt x="546" y="889"/>
                </a:lnTo>
                <a:lnTo>
                  <a:pt x="546" y="889"/>
                </a:lnTo>
                <a:lnTo>
                  <a:pt x="546" y="888"/>
                </a:lnTo>
                <a:lnTo>
                  <a:pt x="546" y="887"/>
                </a:lnTo>
                <a:lnTo>
                  <a:pt x="546" y="886"/>
                </a:lnTo>
                <a:lnTo>
                  <a:pt x="545" y="886"/>
                </a:lnTo>
                <a:lnTo>
                  <a:pt x="545" y="885"/>
                </a:lnTo>
                <a:lnTo>
                  <a:pt x="544" y="885"/>
                </a:lnTo>
                <a:lnTo>
                  <a:pt x="543" y="885"/>
                </a:lnTo>
                <a:lnTo>
                  <a:pt x="543" y="886"/>
                </a:lnTo>
                <a:lnTo>
                  <a:pt x="542" y="886"/>
                </a:lnTo>
                <a:lnTo>
                  <a:pt x="541" y="886"/>
                </a:lnTo>
                <a:lnTo>
                  <a:pt x="540" y="886"/>
                </a:lnTo>
                <a:lnTo>
                  <a:pt x="539" y="887"/>
                </a:lnTo>
                <a:lnTo>
                  <a:pt x="539" y="887"/>
                </a:lnTo>
                <a:lnTo>
                  <a:pt x="538" y="887"/>
                </a:lnTo>
                <a:lnTo>
                  <a:pt x="537" y="887"/>
                </a:lnTo>
                <a:lnTo>
                  <a:pt x="536" y="887"/>
                </a:lnTo>
                <a:lnTo>
                  <a:pt x="535" y="887"/>
                </a:lnTo>
                <a:lnTo>
                  <a:pt x="535" y="887"/>
                </a:lnTo>
                <a:lnTo>
                  <a:pt x="534" y="887"/>
                </a:lnTo>
                <a:lnTo>
                  <a:pt x="533" y="887"/>
                </a:lnTo>
                <a:lnTo>
                  <a:pt x="533" y="886"/>
                </a:lnTo>
                <a:lnTo>
                  <a:pt x="532" y="886"/>
                </a:lnTo>
                <a:lnTo>
                  <a:pt x="532" y="885"/>
                </a:lnTo>
                <a:lnTo>
                  <a:pt x="530" y="885"/>
                </a:lnTo>
                <a:lnTo>
                  <a:pt x="529" y="885"/>
                </a:lnTo>
                <a:lnTo>
                  <a:pt x="528" y="885"/>
                </a:lnTo>
                <a:lnTo>
                  <a:pt x="528" y="885"/>
                </a:lnTo>
                <a:lnTo>
                  <a:pt x="527" y="885"/>
                </a:lnTo>
                <a:lnTo>
                  <a:pt x="526" y="885"/>
                </a:lnTo>
                <a:lnTo>
                  <a:pt x="525" y="884"/>
                </a:lnTo>
                <a:lnTo>
                  <a:pt x="524" y="884"/>
                </a:lnTo>
                <a:lnTo>
                  <a:pt x="523" y="884"/>
                </a:lnTo>
                <a:lnTo>
                  <a:pt x="522" y="884"/>
                </a:lnTo>
                <a:lnTo>
                  <a:pt x="522" y="883"/>
                </a:lnTo>
                <a:lnTo>
                  <a:pt x="521" y="883"/>
                </a:lnTo>
                <a:lnTo>
                  <a:pt x="521" y="882"/>
                </a:lnTo>
                <a:lnTo>
                  <a:pt x="521" y="882"/>
                </a:lnTo>
                <a:lnTo>
                  <a:pt x="520" y="881"/>
                </a:lnTo>
                <a:lnTo>
                  <a:pt x="520" y="880"/>
                </a:lnTo>
                <a:lnTo>
                  <a:pt x="519" y="879"/>
                </a:lnTo>
                <a:lnTo>
                  <a:pt x="519" y="878"/>
                </a:lnTo>
                <a:lnTo>
                  <a:pt x="518" y="878"/>
                </a:lnTo>
                <a:lnTo>
                  <a:pt x="518" y="878"/>
                </a:lnTo>
                <a:lnTo>
                  <a:pt x="518" y="877"/>
                </a:lnTo>
                <a:lnTo>
                  <a:pt x="518" y="876"/>
                </a:lnTo>
                <a:lnTo>
                  <a:pt x="517" y="875"/>
                </a:lnTo>
                <a:lnTo>
                  <a:pt x="516" y="875"/>
                </a:lnTo>
                <a:lnTo>
                  <a:pt x="515" y="875"/>
                </a:lnTo>
                <a:lnTo>
                  <a:pt x="515" y="875"/>
                </a:lnTo>
                <a:lnTo>
                  <a:pt x="514" y="875"/>
                </a:lnTo>
                <a:lnTo>
                  <a:pt x="514" y="875"/>
                </a:lnTo>
                <a:lnTo>
                  <a:pt x="513" y="875"/>
                </a:lnTo>
                <a:lnTo>
                  <a:pt x="512" y="875"/>
                </a:lnTo>
                <a:lnTo>
                  <a:pt x="511" y="874"/>
                </a:lnTo>
                <a:lnTo>
                  <a:pt x="511" y="874"/>
                </a:lnTo>
                <a:lnTo>
                  <a:pt x="510" y="874"/>
                </a:lnTo>
                <a:lnTo>
                  <a:pt x="509" y="875"/>
                </a:lnTo>
                <a:lnTo>
                  <a:pt x="509" y="873"/>
                </a:lnTo>
                <a:lnTo>
                  <a:pt x="509" y="872"/>
                </a:lnTo>
                <a:lnTo>
                  <a:pt x="509" y="871"/>
                </a:lnTo>
                <a:lnTo>
                  <a:pt x="509" y="871"/>
                </a:lnTo>
                <a:lnTo>
                  <a:pt x="509" y="870"/>
                </a:lnTo>
                <a:lnTo>
                  <a:pt x="509" y="869"/>
                </a:lnTo>
                <a:lnTo>
                  <a:pt x="510" y="869"/>
                </a:lnTo>
                <a:lnTo>
                  <a:pt x="511" y="868"/>
                </a:lnTo>
                <a:lnTo>
                  <a:pt x="511" y="868"/>
                </a:lnTo>
                <a:lnTo>
                  <a:pt x="511" y="866"/>
                </a:lnTo>
                <a:lnTo>
                  <a:pt x="512" y="865"/>
                </a:lnTo>
                <a:lnTo>
                  <a:pt x="513" y="864"/>
                </a:lnTo>
                <a:lnTo>
                  <a:pt x="513" y="863"/>
                </a:lnTo>
                <a:lnTo>
                  <a:pt x="513" y="862"/>
                </a:lnTo>
                <a:lnTo>
                  <a:pt x="513" y="861"/>
                </a:lnTo>
                <a:lnTo>
                  <a:pt x="513" y="861"/>
                </a:lnTo>
                <a:lnTo>
                  <a:pt x="512" y="860"/>
                </a:lnTo>
                <a:lnTo>
                  <a:pt x="511" y="858"/>
                </a:lnTo>
                <a:lnTo>
                  <a:pt x="511" y="858"/>
                </a:lnTo>
                <a:lnTo>
                  <a:pt x="511" y="857"/>
                </a:lnTo>
                <a:lnTo>
                  <a:pt x="510" y="856"/>
                </a:lnTo>
                <a:lnTo>
                  <a:pt x="509" y="856"/>
                </a:lnTo>
                <a:lnTo>
                  <a:pt x="508" y="855"/>
                </a:lnTo>
                <a:lnTo>
                  <a:pt x="507" y="855"/>
                </a:lnTo>
                <a:lnTo>
                  <a:pt x="507" y="855"/>
                </a:lnTo>
                <a:lnTo>
                  <a:pt x="507" y="854"/>
                </a:lnTo>
                <a:lnTo>
                  <a:pt x="506" y="854"/>
                </a:lnTo>
                <a:lnTo>
                  <a:pt x="505" y="854"/>
                </a:lnTo>
                <a:lnTo>
                  <a:pt x="505" y="855"/>
                </a:lnTo>
                <a:lnTo>
                  <a:pt x="504" y="855"/>
                </a:lnTo>
                <a:lnTo>
                  <a:pt x="504" y="855"/>
                </a:lnTo>
                <a:lnTo>
                  <a:pt x="503" y="855"/>
                </a:lnTo>
                <a:lnTo>
                  <a:pt x="503" y="856"/>
                </a:lnTo>
                <a:lnTo>
                  <a:pt x="501" y="857"/>
                </a:lnTo>
                <a:lnTo>
                  <a:pt x="500" y="858"/>
                </a:lnTo>
                <a:lnTo>
                  <a:pt x="499" y="858"/>
                </a:lnTo>
                <a:lnTo>
                  <a:pt x="499" y="858"/>
                </a:lnTo>
                <a:lnTo>
                  <a:pt x="498" y="858"/>
                </a:lnTo>
                <a:lnTo>
                  <a:pt x="497" y="858"/>
                </a:lnTo>
                <a:lnTo>
                  <a:pt x="496" y="858"/>
                </a:lnTo>
                <a:lnTo>
                  <a:pt x="495" y="858"/>
                </a:lnTo>
                <a:lnTo>
                  <a:pt x="494" y="858"/>
                </a:lnTo>
                <a:lnTo>
                  <a:pt x="493" y="858"/>
                </a:lnTo>
                <a:lnTo>
                  <a:pt x="483" y="851"/>
                </a:lnTo>
                <a:lnTo>
                  <a:pt x="483" y="852"/>
                </a:lnTo>
                <a:lnTo>
                  <a:pt x="483" y="854"/>
                </a:lnTo>
                <a:lnTo>
                  <a:pt x="482" y="854"/>
                </a:lnTo>
                <a:lnTo>
                  <a:pt x="481" y="855"/>
                </a:lnTo>
                <a:lnTo>
                  <a:pt x="480" y="856"/>
                </a:lnTo>
                <a:lnTo>
                  <a:pt x="479" y="856"/>
                </a:lnTo>
                <a:lnTo>
                  <a:pt x="478" y="856"/>
                </a:lnTo>
                <a:lnTo>
                  <a:pt x="477" y="857"/>
                </a:lnTo>
                <a:lnTo>
                  <a:pt x="476" y="857"/>
                </a:lnTo>
                <a:lnTo>
                  <a:pt x="475" y="857"/>
                </a:lnTo>
                <a:lnTo>
                  <a:pt x="472" y="857"/>
                </a:lnTo>
                <a:lnTo>
                  <a:pt x="467" y="858"/>
                </a:lnTo>
                <a:lnTo>
                  <a:pt x="466" y="858"/>
                </a:lnTo>
                <a:lnTo>
                  <a:pt x="465" y="858"/>
                </a:lnTo>
                <a:lnTo>
                  <a:pt x="464" y="859"/>
                </a:lnTo>
                <a:lnTo>
                  <a:pt x="463" y="859"/>
                </a:lnTo>
                <a:lnTo>
                  <a:pt x="462" y="860"/>
                </a:lnTo>
                <a:lnTo>
                  <a:pt x="462" y="861"/>
                </a:lnTo>
                <a:lnTo>
                  <a:pt x="461" y="861"/>
                </a:lnTo>
                <a:lnTo>
                  <a:pt x="460" y="861"/>
                </a:lnTo>
                <a:lnTo>
                  <a:pt x="459" y="862"/>
                </a:lnTo>
                <a:lnTo>
                  <a:pt x="458" y="863"/>
                </a:lnTo>
                <a:lnTo>
                  <a:pt x="458" y="864"/>
                </a:lnTo>
                <a:lnTo>
                  <a:pt x="457" y="864"/>
                </a:lnTo>
                <a:lnTo>
                  <a:pt x="456" y="864"/>
                </a:lnTo>
                <a:lnTo>
                  <a:pt x="456" y="865"/>
                </a:lnTo>
                <a:lnTo>
                  <a:pt x="455" y="865"/>
                </a:lnTo>
                <a:lnTo>
                  <a:pt x="450" y="868"/>
                </a:lnTo>
                <a:lnTo>
                  <a:pt x="450" y="868"/>
                </a:lnTo>
                <a:lnTo>
                  <a:pt x="449" y="868"/>
                </a:lnTo>
                <a:lnTo>
                  <a:pt x="449" y="869"/>
                </a:lnTo>
                <a:lnTo>
                  <a:pt x="448" y="869"/>
                </a:lnTo>
                <a:lnTo>
                  <a:pt x="448" y="870"/>
                </a:lnTo>
                <a:lnTo>
                  <a:pt x="447" y="870"/>
                </a:lnTo>
                <a:lnTo>
                  <a:pt x="446" y="871"/>
                </a:lnTo>
                <a:lnTo>
                  <a:pt x="445" y="871"/>
                </a:lnTo>
                <a:lnTo>
                  <a:pt x="445" y="872"/>
                </a:lnTo>
                <a:lnTo>
                  <a:pt x="444" y="872"/>
                </a:lnTo>
                <a:lnTo>
                  <a:pt x="444" y="873"/>
                </a:lnTo>
                <a:lnTo>
                  <a:pt x="443" y="874"/>
                </a:lnTo>
                <a:lnTo>
                  <a:pt x="442" y="875"/>
                </a:lnTo>
                <a:lnTo>
                  <a:pt x="442" y="875"/>
                </a:lnTo>
                <a:lnTo>
                  <a:pt x="441" y="876"/>
                </a:lnTo>
                <a:lnTo>
                  <a:pt x="441" y="877"/>
                </a:lnTo>
                <a:lnTo>
                  <a:pt x="441" y="878"/>
                </a:lnTo>
                <a:lnTo>
                  <a:pt x="440" y="878"/>
                </a:lnTo>
                <a:lnTo>
                  <a:pt x="439" y="878"/>
                </a:lnTo>
                <a:lnTo>
                  <a:pt x="438" y="878"/>
                </a:lnTo>
                <a:lnTo>
                  <a:pt x="437" y="878"/>
                </a:lnTo>
                <a:lnTo>
                  <a:pt x="437" y="877"/>
                </a:lnTo>
                <a:lnTo>
                  <a:pt x="437" y="877"/>
                </a:lnTo>
                <a:lnTo>
                  <a:pt x="436" y="876"/>
                </a:lnTo>
                <a:lnTo>
                  <a:pt x="436" y="875"/>
                </a:lnTo>
                <a:lnTo>
                  <a:pt x="436" y="875"/>
                </a:lnTo>
                <a:lnTo>
                  <a:pt x="436" y="874"/>
                </a:lnTo>
                <a:lnTo>
                  <a:pt x="435" y="874"/>
                </a:lnTo>
                <a:lnTo>
                  <a:pt x="433" y="868"/>
                </a:lnTo>
                <a:lnTo>
                  <a:pt x="418" y="851"/>
                </a:lnTo>
                <a:lnTo>
                  <a:pt x="410" y="847"/>
                </a:lnTo>
                <a:lnTo>
                  <a:pt x="396" y="845"/>
                </a:lnTo>
                <a:lnTo>
                  <a:pt x="392" y="845"/>
                </a:lnTo>
                <a:lnTo>
                  <a:pt x="390" y="844"/>
                </a:lnTo>
                <a:lnTo>
                  <a:pt x="389" y="843"/>
                </a:lnTo>
                <a:lnTo>
                  <a:pt x="388" y="843"/>
                </a:lnTo>
                <a:lnTo>
                  <a:pt x="388" y="842"/>
                </a:lnTo>
                <a:lnTo>
                  <a:pt x="387" y="840"/>
                </a:lnTo>
                <a:lnTo>
                  <a:pt x="386" y="840"/>
                </a:lnTo>
                <a:lnTo>
                  <a:pt x="385" y="840"/>
                </a:lnTo>
                <a:lnTo>
                  <a:pt x="385" y="839"/>
                </a:lnTo>
                <a:lnTo>
                  <a:pt x="385" y="838"/>
                </a:lnTo>
                <a:lnTo>
                  <a:pt x="384" y="837"/>
                </a:lnTo>
                <a:lnTo>
                  <a:pt x="383" y="837"/>
                </a:lnTo>
                <a:lnTo>
                  <a:pt x="382" y="837"/>
                </a:lnTo>
                <a:lnTo>
                  <a:pt x="382" y="836"/>
                </a:lnTo>
                <a:lnTo>
                  <a:pt x="383" y="836"/>
                </a:lnTo>
                <a:lnTo>
                  <a:pt x="383" y="835"/>
                </a:lnTo>
                <a:lnTo>
                  <a:pt x="383" y="834"/>
                </a:lnTo>
                <a:lnTo>
                  <a:pt x="382" y="834"/>
                </a:lnTo>
                <a:lnTo>
                  <a:pt x="382" y="833"/>
                </a:lnTo>
                <a:lnTo>
                  <a:pt x="381" y="832"/>
                </a:lnTo>
                <a:lnTo>
                  <a:pt x="381" y="831"/>
                </a:lnTo>
                <a:lnTo>
                  <a:pt x="381" y="830"/>
                </a:lnTo>
                <a:lnTo>
                  <a:pt x="380" y="830"/>
                </a:lnTo>
                <a:lnTo>
                  <a:pt x="379" y="830"/>
                </a:lnTo>
                <a:lnTo>
                  <a:pt x="379" y="829"/>
                </a:lnTo>
                <a:lnTo>
                  <a:pt x="378" y="827"/>
                </a:lnTo>
                <a:lnTo>
                  <a:pt x="378" y="827"/>
                </a:lnTo>
                <a:lnTo>
                  <a:pt x="378" y="826"/>
                </a:lnTo>
                <a:lnTo>
                  <a:pt x="377" y="826"/>
                </a:lnTo>
                <a:lnTo>
                  <a:pt x="377" y="825"/>
                </a:lnTo>
                <a:lnTo>
                  <a:pt x="376" y="824"/>
                </a:lnTo>
                <a:lnTo>
                  <a:pt x="375" y="824"/>
                </a:lnTo>
                <a:lnTo>
                  <a:pt x="374" y="824"/>
                </a:lnTo>
                <a:lnTo>
                  <a:pt x="374" y="824"/>
                </a:lnTo>
                <a:lnTo>
                  <a:pt x="373" y="823"/>
                </a:lnTo>
                <a:lnTo>
                  <a:pt x="371" y="823"/>
                </a:lnTo>
                <a:lnTo>
                  <a:pt x="371" y="823"/>
                </a:lnTo>
                <a:lnTo>
                  <a:pt x="370" y="823"/>
                </a:lnTo>
                <a:lnTo>
                  <a:pt x="369" y="823"/>
                </a:lnTo>
                <a:lnTo>
                  <a:pt x="368" y="823"/>
                </a:lnTo>
                <a:lnTo>
                  <a:pt x="367" y="823"/>
                </a:lnTo>
                <a:lnTo>
                  <a:pt x="366" y="823"/>
                </a:lnTo>
                <a:lnTo>
                  <a:pt x="365" y="823"/>
                </a:lnTo>
                <a:lnTo>
                  <a:pt x="364" y="823"/>
                </a:lnTo>
                <a:lnTo>
                  <a:pt x="364" y="823"/>
                </a:lnTo>
                <a:lnTo>
                  <a:pt x="364" y="823"/>
                </a:lnTo>
                <a:lnTo>
                  <a:pt x="363" y="823"/>
                </a:lnTo>
                <a:lnTo>
                  <a:pt x="363" y="822"/>
                </a:lnTo>
                <a:lnTo>
                  <a:pt x="361" y="822"/>
                </a:lnTo>
                <a:lnTo>
                  <a:pt x="360" y="821"/>
                </a:lnTo>
                <a:lnTo>
                  <a:pt x="360" y="820"/>
                </a:lnTo>
                <a:lnTo>
                  <a:pt x="360" y="820"/>
                </a:lnTo>
                <a:lnTo>
                  <a:pt x="360" y="820"/>
                </a:lnTo>
                <a:lnTo>
                  <a:pt x="359" y="820"/>
                </a:lnTo>
                <a:lnTo>
                  <a:pt x="359" y="819"/>
                </a:lnTo>
                <a:lnTo>
                  <a:pt x="358" y="819"/>
                </a:lnTo>
                <a:lnTo>
                  <a:pt x="358" y="818"/>
                </a:lnTo>
                <a:lnTo>
                  <a:pt x="357" y="818"/>
                </a:lnTo>
                <a:lnTo>
                  <a:pt x="357" y="817"/>
                </a:lnTo>
                <a:lnTo>
                  <a:pt x="357" y="816"/>
                </a:lnTo>
                <a:lnTo>
                  <a:pt x="356" y="816"/>
                </a:lnTo>
                <a:lnTo>
                  <a:pt x="355" y="816"/>
                </a:lnTo>
                <a:lnTo>
                  <a:pt x="355" y="815"/>
                </a:lnTo>
                <a:lnTo>
                  <a:pt x="354" y="815"/>
                </a:lnTo>
                <a:lnTo>
                  <a:pt x="354" y="814"/>
                </a:lnTo>
                <a:lnTo>
                  <a:pt x="353" y="813"/>
                </a:lnTo>
                <a:lnTo>
                  <a:pt x="352" y="813"/>
                </a:lnTo>
                <a:lnTo>
                  <a:pt x="352" y="812"/>
                </a:lnTo>
                <a:lnTo>
                  <a:pt x="351" y="811"/>
                </a:lnTo>
                <a:lnTo>
                  <a:pt x="351" y="810"/>
                </a:lnTo>
                <a:lnTo>
                  <a:pt x="351" y="809"/>
                </a:lnTo>
                <a:lnTo>
                  <a:pt x="351" y="809"/>
                </a:lnTo>
                <a:lnTo>
                  <a:pt x="350" y="809"/>
                </a:lnTo>
                <a:lnTo>
                  <a:pt x="350" y="808"/>
                </a:lnTo>
                <a:lnTo>
                  <a:pt x="350" y="807"/>
                </a:lnTo>
                <a:lnTo>
                  <a:pt x="350" y="806"/>
                </a:lnTo>
                <a:lnTo>
                  <a:pt x="349" y="806"/>
                </a:lnTo>
                <a:lnTo>
                  <a:pt x="348" y="806"/>
                </a:lnTo>
                <a:lnTo>
                  <a:pt x="348" y="805"/>
                </a:lnTo>
                <a:lnTo>
                  <a:pt x="347" y="805"/>
                </a:lnTo>
                <a:lnTo>
                  <a:pt x="346" y="805"/>
                </a:lnTo>
                <a:lnTo>
                  <a:pt x="346" y="804"/>
                </a:lnTo>
                <a:lnTo>
                  <a:pt x="345" y="803"/>
                </a:lnTo>
                <a:lnTo>
                  <a:pt x="344" y="803"/>
                </a:lnTo>
                <a:lnTo>
                  <a:pt x="343" y="803"/>
                </a:lnTo>
                <a:lnTo>
                  <a:pt x="343" y="803"/>
                </a:lnTo>
                <a:lnTo>
                  <a:pt x="341" y="803"/>
                </a:lnTo>
                <a:lnTo>
                  <a:pt x="340" y="802"/>
                </a:lnTo>
                <a:lnTo>
                  <a:pt x="337" y="800"/>
                </a:lnTo>
                <a:lnTo>
                  <a:pt x="337" y="801"/>
                </a:lnTo>
                <a:lnTo>
                  <a:pt x="336" y="801"/>
                </a:lnTo>
                <a:lnTo>
                  <a:pt x="336" y="802"/>
                </a:lnTo>
                <a:lnTo>
                  <a:pt x="336" y="802"/>
                </a:lnTo>
                <a:lnTo>
                  <a:pt x="336" y="803"/>
                </a:lnTo>
                <a:lnTo>
                  <a:pt x="335" y="803"/>
                </a:lnTo>
                <a:lnTo>
                  <a:pt x="335" y="803"/>
                </a:lnTo>
                <a:lnTo>
                  <a:pt x="334" y="803"/>
                </a:lnTo>
                <a:lnTo>
                  <a:pt x="334" y="804"/>
                </a:lnTo>
                <a:lnTo>
                  <a:pt x="334" y="805"/>
                </a:lnTo>
                <a:lnTo>
                  <a:pt x="333" y="805"/>
                </a:lnTo>
                <a:lnTo>
                  <a:pt x="332" y="805"/>
                </a:lnTo>
                <a:lnTo>
                  <a:pt x="332" y="806"/>
                </a:lnTo>
                <a:lnTo>
                  <a:pt x="332" y="806"/>
                </a:lnTo>
                <a:lnTo>
                  <a:pt x="332" y="806"/>
                </a:lnTo>
                <a:lnTo>
                  <a:pt x="331" y="806"/>
                </a:lnTo>
                <a:lnTo>
                  <a:pt x="331" y="807"/>
                </a:lnTo>
                <a:lnTo>
                  <a:pt x="330" y="807"/>
                </a:lnTo>
                <a:lnTo>
                  <a:pt x="330" y="808"/>
                </a:lnTo>
                <a:lnTo>
                  <a:pt x="329" y="808"/>
                </a:lnTo>
                <a:lnTo>
                  <a:pt x="329" y="809"/>
                </a:lnTo>
                <a:lnTo>
                  <a:pt x="329" y="809"/>
                </a:lnTo>
                <a:lnTo>
                  <a:pt x="329" y="809"/>
                </a:lnTo>
                <a:lnTo>
                  <a:pt x="329" y="810"/>
                </a:lnTo>
                <a:lnTo>
                  <a:pt x="328" y="810"/>
                </a:lnTo>
                <a:lnTo>
                  <a:pt x="327" y="811"/>
                </a:lnTo>
                <a:lnTo>
                  <a:pt x="327" y="812"/>
                </a:lnTo>
                <a:lnTo>
                  <a:pt x="326" y="812"/>
                </a:lnTo>
                <a:lnTo>
                  <a:pt x="326" y="813"/>
                </a:lnTo>
                <a:lnTo>
                  <a:pt x="325" y="813"/>
                </a:lnTo>
                <a:lnTo>
                  <a:pt x="325" y="813"/>
                </a:lnTo>
                <a:lnTo>
                  <a:pt x="324" y="813"/>
                </a:lnTo>
                <a:lnTo>
                  <a:pt x="324" y="813"/>
                </a:lnTo>
                <a:lnTo>
                  <a:pt x="323" y="813"/>
                </a:lnTo>
                <a:lnTo>
                  <a:pt x="322" y="813"/>
                </a:lnTo>
                <a:lnTo>
                  <a:pt x="322" y="814"/>
                </a:lnTo>
                <a:lnTo>
                  <a:pt x="322" y="815"/>
                </a:lnTo>
                <a:lnTo>
                  <a:pt x="321" y="815"/>
                </a:lnTo>
                <a:lnTo>
                  <a:pt x="320" y="815"/>
                </a:lnTo>
                <a:lnTo>
                  <a:pt x="319" y="815"/>
                </a:lnTo>
                <a:lnTo>
                  <a:pt x="318" y="815"/>
                </a:lnTo>
                <a:lnTo>
                  <a:pt x="318" y="816"/>
                </a:lnTo>
                <a:lnTo>
                  <a:pt x="318" y="816"/>
                </a:lnTo>
                <a:lnTo>
                  <a:pt x="318" y="816"/>
                </a:lnTo>
                <a:lnTo>
                  <a:pt x="317" y="816"/>
                </a:lnTo>
                <a:lnTo>
                  <a:pt x="316" y="817"/>
                </a:lnTo>
                <a:lnTo>
                  <a:pt x="315" y="818"/>
                </a:lnTo>
                <a:lnTo>
                  <a:pt x="315" y="819"/>
                </a:lnTo>
                <a:lnTo>
                  <a:pt x="314" y="819"/>
                </a:lnTo>
                <a:lnTo>
                  <a:pt x="313" y="820"/>
                </a:lnTo>
                <a:lnTo>
                  <a:pt x="312" y="820"/>
                </a:lnTo>
                <a:lnTo>
                  <a:pt x="311" y="820"/>
                </a:lnTo>
                <a:lnTo>
                  <a:pt x="311" y="820"/>
                </a:lnTo>
                <a:lnTo>
                  <a:pt x="311" y="820"/>
                </a:lnTo>
                <a:lnTo>
                  <a:pt x="309" y="821"/>
                </a:lnTo>
                <a:lnTo>
                  <a:pt x="309" y="822"/>
                </a:lnTo>
                <a:lnTo>
                  <a:pt x="308" y="822"/>
                </a:lnTo>
                <a:lnTo>
                  <a:pt x="308" y="823"/>
                </a:lnTo>
                <a:lnTo>
                  <a:pt x="307" y="823"/>
                </a:lnTo>
                <a:lnTo>
                  <a:pt x="306" y="823"/>
                </a:lnTo>
                <a:lnTo>
                  <a:pt x="305" y="823"/>
                </a:lnTo>
                <a:lnTo>
                  <a:pt x="305" y="824"/>
                </a:lnTo>
                <a:lnTo>
                  <a:pt x="304" y="824"/>
                </a:lnTo>
                <a:lnTo>
                  <a:pt x="304" y="825"/>
                </a:lnTo>
                <a:lnTo>
                  <a:pt x="304" y="825"/>
                </a:lnTo>
                <a:lnTo>
                  <a:pt x="304" y="826"/>
                </a:lnTo>
                <a:lnTo>
                  <a:pt x="303" y="827"/>
                </a:lnTo>
                <a:lnTo>
                  <a:pt x="302" y="827"/>
                </a:lnTo>
                <a:lnTo>
                  <a:pt x="301" y="827"/>
                </a:lnTo>
                <a:lnTo>
                  <a:pt x="300" y="828"/>
                </a:lnTo>
                <a:lnTo>
                  <a:pt x="299" y="830"/>
                </a:lnTo>
                <a:lnTo>
                  <a:pt x="297" y="830"/>
                </a:lnTo>
                <a:lnTo>
                  <a:pt x="297" y="830"/>
                </a:lnTo>
                <a:lnTo>
                  <a:pt x="297" y="831"/>
                </a:lnTo>
                <a:lnTo>
                  <a:pt x="296" y="831"/>
                </a:lnTo>
                <a:lnTo>
                  <a:pt x="295" y="831"/>
                </a:lnTo>
                <a:lnTo>
                  <a:pt x="295" y="832"/>
                </a:lnTo>
                <a:lnTo>
                  <a:pt x="294" y="832"/>
                </a:lnTo>
                <a:lnTo>
                  <a:pt x="292" y="832"/>
                </a:lnTo>
                <a:lnTo>
                  <a:pt x="291" y="832"/>
                </a:lnTo>
                <a:lnTo>
                  <a:pt x="290" y="832"/>
                </a:lnTo>
                <a:lnTo>
                  <a:pt x="290" y="833"/>
                </a:lnTo>
                <a:lnTo>
                  <a:pt x="289" y="833"/>
                </a:lnTo>
                <a:lnTo>
                  <a:pt x="287" y="833"/>
                </a:lnTo>
                <a:lnTo>
                  <a:pt x="287" y="834"/>
                </a:lnTo>
                <a:lnTo>
                  <a:pt x="286" y="834"/>
                </a:lnTo>
                <a:lnTo>
                  <a:pt x="285" y="834"/>
                </a:lnTo>
                <a:lnTo>
                  <a:pt x="284" y="834"/>
                </a:lnTo>
                <a:lnTo>
                  <a:pt x="283" y="834"/>
                </a:lnTo>
                <a:lnTo>
                  <a:pt x="283" y="834"/>
                </a:lnTo>
                <a:lnTo>
                  <a:pt x="282" y="834"/>
                </a:lnTo>
                <a:lnTo>
                  <a:pt x="280" y="835"/>
                </a:lnTo>
                <a:lnTo>
                  <a:pt x="279" y="835"/>
                </a:lnTo>
                <a:lnTo>
                  <a:pt x="278" y="836"/>
                </a:lnTo>
                <a:lnTo>
                  <a:pt x="277" y="836"/>
                </a:lnTo>
                <a:lnTo>
                  <a:pt x="276" y="836"/>
                </a:lnTo>
                <a:lnTo>
                  <a:pt x="276" y="836"/>
                </a:lnTo>
                <a:lnTo>
                  <a:pt x="275" y="837"/>
                </a:lnTo>
                <a:lnTo>
                  <a:pt x="274" y="837"/>
                </a:lnTo>
                <a:lnTo>
                  <a:pt x="273" y="837"/>
                </a:lnTo>
                <a:lnTo>
                  <a:pt x="273" y="837"/>
                </a:lnTo>
                <a:lnTo>
                  <a:pt x="272" y="837"/>
                </a:lnTo>
                <a:lnTo>
                  <a:pt x="270" y="838"/>
                </a:lnTo>
                <a:lnTo>
                  <a:pt x="269" y="838"/>
                </a:lnTo>
                <a:lnTo>
                  <a:pt x="269" y="838"/>
                </a:lnTo>
                <a:lnTo>
                  <a:pt x="268" y="838"/>
                </a:lnTo>
                <a:lnTo>
                  <a:pt x="267" y="838"/>
                </a:lnTo>
                <a:lnTo>
                  <a:pt x="265" y="838"/>
                </a:lnTo>
                <a:lnTo>
                  <a:pt x="265" y="838"/>
                </a:lnTo>
                <a:lnTo>
                  <a:pt x="264" y="838"/>
                </a:lnTo>
                <a:lnTo>
                  <a:pt x="263" y="838"/>
                </a:lnTo>
                <a:lnTo>
                  <a:pt x="262" y="838"/>
                </a:lnTo>
                <a:lnTo>
                  <a:pt x="262" y="838"/>
                </a:lnTo>
                <a:lnTo>
                  <a:pt x="261" y="838"/>
                </a:lnTo>
                <a:lnTo>
                  <a:pt x="260" y="838"/>
                </a:lnTo>
                <a:lnTo>
                  <a:pt x="258" y="838"/>
                </a:lnTo>
                <a:lnTo>
                  <a:pt x="258" y="838"/>
                </a:lnTo>
                <a:lnTo>
                  <a:pt x="257" y="838"/>
                </a:lnTo>
                <a:lnTo>
                  <a:pt x="256" y="838"/>
                </a:lnTo>
                <a:lnTo>
                  <a:pt x="255" y="838"/>
                </a:lnTo>
                <a:lnTo>
                  <a:pt x="255" y="838"/>
                </a:lnTo>
                <a:lnTo>
                  <a:pt x="254" y="839"/>
                </a:lnTo>
                <a:lnTo>
                  <a:pt x="253" y="839"/>
                </a:lnTo>
                <a:lnTo>
                  <a:pt x="252" y="839"/>
                </a:lnTo>
                <a:lnTo>
                  <a:pt x="251" y="839"/>
                </a:lnTo>
                <a:lnTo>
                  <a:pt x="251" y="840"/>
                </a:lnTo>
                <a:lnTo>
                  <a:pt x="251" y="840"/>
                </a:lnTo>
                <a:lnTo>
                  <a:pt x="250" y="840"/>
                </a:lnTo>
                <a:lnTo>
                  <a:pt x="248" y="840"/>
                </a:lnTo>
                <a:lnTo>
                  <a:pt x="247" y="840"/>
                </a:lnTo>
                <a:lnTo>
                  <a:pt x="246" y="840"/>
                </a:lnTo>
                <a:lnTo>
                  <a:pt x="245" y="840"/>
                </a:lnTo>
                <a:lnTo>
                  <a:pt x="244" y="840"/>
                </a:lnTo>
                <a:lnTo>
                  <a:pt x="243" y="841"/>
                </a:lnTo>
                <a:lnTo>
                  <a:pt x="243" y="842"/>
                </a:lnTo>
                <a:lnTo>
                  <a:pt x="242" y="842"/>
                </a:lnTo>
                <a:lnTo>
                  <a:pt x="241" y="842"/>
                </a:lnTo>
                <a:lnTo>
                  <a:pt x="241" y="843"/>
                </a:lnTo>
                <a:lnTo>
                  <a:pt x="240" y="843"/>
                </a:lnTo>
                <a:lnTo>
                  <a:pt x="239" y="843"/>
                </a:lnTo>
                <a:lnTo>
                  <a:pt x="238" y="843"/>
                </a:lnTo>
                <a:lnTo>
                  <a:pt x="237" y="843"/>
                </a:lnTo>
                <a:lnTo>
                  <a:pt x="235" y="844"/>
                </a:lnTo>
                <a:lnTo>
                  <a:pt x="234" y="844"/>
                </a:lnTo>
                <a:lnTo>
                  <a:pt x="233" y="844"/>
                </a:lnTo>
                <a:lnTo>
                  <a:pt x="232" y="844"/>
                </a:lnTo>
                <a:lnTo>
                  <a:pt x="231" y="844"/>
                </a:lnTo>
                <a:lnTo>
                  <a:pt x="230" y="844"/>
                </a:lnTo>
                <a:lnTo>
                  <a:pt x="230" y="844"/>
                </a:lnTo>
                <a:lnTo>
                  <a:pt x="229" y="844"/>
                </a:lnTo>
                <a:lnTo>
                  <a:pt x="227" y="844"/>
                </a:lnTo>
                <a:lnTo>
                  <a:pt x="227" y="844"/>
                </a:lnTo>
                <a:lnTo>
                  <a:pt x="226" y="844"/>
                </a:lnTo>
                <a:lnTo>
                  <a:pt x="225" y="844"/>
                </a:lnTo>
                <a:lnTo>
                  <a:pt x="224" y="844"/>
                </a:lnTo>
                <a:lnTo>
                  <a:pt x="223" y="844"/>
                </a:lnTo>
                <a:lnTo>
                  <a:pt x="223" y="845"/>
                </a:lnTo>
                <a:lnTo>
                  <a:pt x="222" y="845"/>
                </a:lnTo>
                <a:lnTo>
                  <a:pt x="221" y="845"/>
                </a:lnTo>
                <a:lnTo>
                  <a:pt x="220" y="845"/>
                </a:lnTo>
                <a:lnTo>
                  <a:pt x="220" y="845"/>
                </a:lnTo>
                <a:lnTo>
                  <a:pt x="219" y="845"/>
                </a:lnTo>
                <a:lnTo>
                  <a:pt x="218" y="845"/>
                </a:lnTo>
                <a:lnTo>
                  <a:pt x="216" y="846"/>
                </a:lnTo>
                <a:lnTo>
                  <a:pt x="215" y="846"/>
                </a:lnTo>
                <a:lnTo>
                  <a:pt x="214" y="846"/>
                </a:lnTo>
                <a:lnTo>
                  <a:pt x="213" y="846"/>
                </a:lnTo>
                <a:lnTo>
                  <a:pt x="212" y="847"/>
                </a:lnTo>
                <a:lnTo>
                  <a:pt x="210" y="847"/>
                </a:lnTo>
                <a:lnTo>
                  <a:pt x="209" y="847"/>
                </a:lnTo>
                <a:lnTo>
                  <a:pt x="208" y="848"/>
                </a:lnTo>
                <a:lnTo>
                  <a:pt x="207" y="848"/>
                </a:lnTo>
                <a:lnTo>
                  <a:pt x="206" y="849"/>
                </a:lnTo>
                <a:lnTo>
                  <a:pt x="206" y="849"/>
                </a:lnTo>
                <a:lnTo>
                  <a:pt x="206" y="850"/>
                </a:lnTo>
                <a:lnTo>
                  <a:pt x="206" y="851"/>
                </a:lnTo>
                <a:lnTo>
                  <a:pt x="205" y="851"/>
                </a:lnTo>
                <a:lnTo>
                  <a:pt x="205" y="851"/>
                </a:lnTo>
                <a:lnTo>
                  <a:pt x="203" y="851"/>
                </a:lnTo>
                <a:lnTo>
                  <a:pt x="203" y="852"/>
                </a:lnTo>
                <a:lnTo>
                  <a:pt x="202" y="852"/>
                </a:lnTo>
                <a:lnTo>
                  <a:pt x="201" y="852"/>
                </a:lnTo>
                <a:lnTo>
                  <a:pt x="199" y="852"/>
                </a:lnTo>
                <a:lnTo>
                  <a:pt x="199" y="852"/>
                </a:lnTo>
                <a:lnTo>
                  <a:pt x="198" y="852"/>
                </a:lnTo>
                <a:lnTo>
                  <a:pt x="198" y="853"/>
                </a:lnTo>
                <a:lnTo>
                  <a:pt x="198" y="854"/>
                </a:lnTo>
                <a:lnTo>
                  <a:pt x="197" y="854"/>
                </a:lnTo>
                <a:lnTo>
                  <a:pt x="197" y="854"/>
                </a:lnTo>
                <a:lnTo>
                  <a:pt x="196" y="854"/>
                </a:lnTo>
                <a:lnTo>
                  <a:pt x="196" y="855"/>
                </a:lnTo>
                <a:lnTo>
                  <a:pt x="196" y="856"/>
                </a:lnTo>
                <a:lnTo>
                  <a:pt x="196" y="857"/>
                </a:lnTo>
                <a:lnTo>
                  <a:pt x="195" y="857"/>
                </a:lnTo>
                <a:lnTo>
                  <a:pt x="195" y="857"/>
                </a:lnTo>
                <a:lnTo>
                  <a:pt x="194" y="857"/>
                </a:lnTo>
                <a:lnTo>
                  <a:pt x="194" y="858"/>
                </a:lnTo>
                <a:lnTo>
                  <a:pt x="194" y="858"/>
                </a:lnTo>
                <a:lnTo>
                  <a:pt x="192" y="859"/>
                </a:lnTo>
                <a:lnTo>
                  <a:pt x="192" y="860"/>
                </a:lnTo>
                <a:lnTo>
                  <a:pt x="192" y="861"/>
                </a:lnTo>
                <a:lnTo>
                  <a:pt x="192" y="861"/>
                </a:lnTo>
                <a:lnTo>
                  <a:pt x="191" y="863"/>
                </a:lnTo>
                <a:lnTo>
                  <a:pt x="190" y="863"/>
                </a:lnTo>
                <a:lnTo>
                  <a:pt x="190" y="864"/>
                </a:lnTo>
                <a:lnTo>
                  <a:pt x="190" y="865"/>
                </a:lnTo>
                <a:lnTo>
                  <a:pt x="189" y="865"/>
                </a:lnTo>
                <a:lnTo>
                  <a:pt x="189" y="865"/>
                </a:lnTo>
                <a:lnTo>
                  <a:pt x="188" y="865"/>
                </a:lnTo>
                <a:lnTo>
                  <a:pt x="188" y="866"/>
                </a:lnTo>
                <a:lnTo>
                  <a:pt x="188" y="866"/>
                </a:lnTo>
                <a:lnTo>
                  <a:pt x="188" y="867"/>
                </a:lnTo>
                <a:lnTo>
                  <a:pt x="187" y="867"/>
                </a:lnTo>
                <a:lnTo>
                  <a:pt x="187" y="868"/>
                </a:lnTo>
                <a:lnTo>
                  <a:pt x="187" y="868"/>
                </a:lnTo>
                <a:lnTo>
                  <a:pt x="186" y="868"/>
                </a:lnTo>
                <a:lnTo>
                  <a:pt x="186" y="869"/>
                </a:lnTo>
                <a:lnTo>
                  <a:pt x="185" y="869"/>
                </a:lnTo>
                <a:lnTo>
                  <a:pt x="185" y="870"/>
                </a:lnTo>
                <a:lnTo>
                  <a:pt x="185" y="870"/>
                </a:lnTo>
                <a:lnTo>
                  <a:pt x="184" y="870"/>
                </a:lnTo>
                <a:lnTo>
                  <a:pt x="184" y="871"/>
                </a:lnTo>
                <a:lnTo>
                  <a:pt x="184" y="871"/>
                </a:lnTo>
                <a:lnTo>
                  <a:pt x="184" y="872"/>
                </a:lnTo>
                <a:lnTo>
                  <a:pt x="184" y="873"/>
                </a:lnTo>
                <a:lnTo>
                  <a:pt x="183" y="874"/>
                </a:lnTo>
                <a:lnTo>
                  <a:pt x="184" y="875"/>
                </a:lnTo>
                <a:lnTo>
                  <a:pt x="183" y="875"/>
                </a:lnTo>
                <a:lnTo>
                  <a:pt x="183" y="875"/>
                </a:lnTo>
                <a:lnTo>
                  <a:pt x="182" y="876"/>
                </a:lnTo>
                <a:lnTo>
                  <a:pt x="182" y="877"/>
                </a:lnTo>
                <a:lnTo>
                  <a:pt x="182" y="878"/>
                </a:lnTo>
                <a:lnTo>
                  <a:pt x="182" y="878"/>
                </a:lnTo>
                <a:lnTo>
                  <a:pt x="181" y="878"/>
                </a:lnTo>
                <a:lnTo>
                  <a:pt x="181" y="879"/>
                </a:lnTo>
                <a:lnTo>
                  <a:pt x="181" y="880"/>
                </a:lnTo>
                <a:lnTo>
                  <a:pt x="181" y="880"/>
                </a:lnTo>
                <a:lnTo>
                  <a:pt x="181" y="882"/>
                </a:lnTo>
                <a:lnTo>
                  <a:pt x="181" y="883"/>
                </a:lnTo>
                <a:lnTo>
                  <a:pt x="181" y="884"/>
                </a:lnTo>
                <a:lnTo>
                  <a:pt x="181" y="885"/>
                </a:lnTo>
                <a:lnTo>
                  <a:pt x="181" y="885"/>
                </a:lnTo>
                <a:lnTo>
                  <a:pt x="181" y="887"/>
                </a:lnTo>
                <a:lnTo>
                  <a:pt x="181" y="888"/>
                </a:lnTo>
                <a:lnTo>
                  <a:pt x="180" y="891"/>
                </a:lnTo>
                <a:lnTo>
                  <a:pt x="180" y="892"/>
                </a:lnTo>
                <a:lnTo>
                  <a:pt x="180" y="893"/>
                </a:lnTo>
                <a:lnTo>
                  <a:pt x="180" y="895"/>
                </a:lnTo>
                <a:lnTo>
                  <a:pt x="180" y="896"/>
                </a:lnTo>
                <a:lnTo>
                  <a:pt x="180" y="896"/>
                </a:lnTo>
                <a:lnTo>
                  <a:pt x="180" y="897"/>
                </a:lnTo>
                <a:lnTo>
                  <a:pt x="179" y="897"/>
                </a:lnTo>
                <a:lnTo>
                  <a:pt x="179" y="898"/>
                </a:lnTo>
                <a:lnTo>
                  <a:pt x="178" y="898"/>
                </a:lnTo>
                <a:lnTo>
                  <a:pt x="178" y="899"/>
                </a:lnTo>
                <a:lnTo>
                  <a:pt x="177" y="899"/>
                </a:lnTo>
                <a:lnTo>
                  <a:pt x="176" y="899"/>
                </a:lnTo>
                <a:lnTo>
                  <a:pt x="175" y="899"/>
                </a:lnTo>
                <a:lnTo>
                  <a:pt x="175" y="899"/>
                </a:lnTo>
                <a:lnTo>
                  <a:pt x="174" y="899"/>
                </a:lnTo>
                <a:lnTo>
                  <a:pt x="174" y="901"/>
                </a:lnTo>
                <a:lnTo>
                  <a:pt x="174" y="902"/>
                </a:lnTo>
                <a:lnTo>
                  <a:pt x="174" y="902"/>
                </a:lnTo>
                <a:lnTo>
                  <a:pt x="173" y="902"/>
                </a:lnTo>
                <a:lnTo>
                  <a:pt x="172" y="902"/>
                </a:lnTo>
                <a:lnTo>
                  <a:pt x="171" y="902"/>
                </a:lnTo>
                <a:lnTo>
                  <a:pt x="171" y="903"/>
                </a:lnTo>
                <a:lnTo>
                  <a:pt x="170" y="903"/>
                </a:lnTo>
                <a:lnTo>
                  <a:pt x="170" y="904"/>
                </a:lnTo>
                <a:lnTo>
                  <a:pt x="169" y="905"/>
                </a:lnTo>
                <a:lnTo>
                  <a:pt x="169" y="906"/>
                </a:lnTo>
                <a:lnTo>
                  <a:pt x="169" y="906"/>
                </a:lnTo>
                <a:lnTo>
                  <a:pt x="170" y="907"/>
                </a:lnTo>
                <a:lnTo>
                  <a:pt x="170" y="908"/>
                </a:lnTo>
                <a:lnTo>
                  <a:pt x="171" y="909"/>
                </a:lnTo>
                <a:lnTo>
                  <a:pt x="171" y="909"/>
                </a:lnTo>
                <a:lnTo>
                  <a:pt x="170" y="910"/>
                </a:lnTo>
                <a:lnTo>
                  <a:pt x="170" y="911"/>
                </a:lnTo>
                <a:lnTo>
                  <a:pt x="169" y="911"/>
                </a:lnTo>
                <a:lnTo>
                  <a:pt x="169" y="912"/>
                </a:lnTo>
                <a:lnTo>
                  <a:pt x="168" y="912"/>
                </a:lnTo>
                <a:lnTo>
                  <a:pt x="167" y="913"/>
                </a:lnTo>
                <a:lnTo>
                  <a:pt x="167" y="913"/>
                </a:lnTo>
                <a:lnTo>
                  <a:pt x="166" y="913"/>
                </a:lnTo>
                <a:lnTo>
                  <a:pt x="166" y="914"/>
                </a:lnTo>
                <a:lnTo>
                  <a:pt x="165" y="914"/>
                </a:lnTo>
                <a:lnTo>
                  <a:pt x="164" y="914"/>
                </a:lnTo>
                <a:lnTo>
                  <a:pt x="164" y="915"/>
                </a:lnTo>
                <a:lnTo>
                  <a:pt x="163" y="915"/>
                </a:lnTo>
                <a:lnTo>
                  <a:pt x="163" y="916"/>
                </a:lnTo>
                <a:lnTo>
                  <a:pt x="162" y="916"/>
                </a:lnTo>
                <a:lnTo>
                  <a:pt x="161" y="916"/>
                </a:lnTo>
                <a:lnTo>
                  <a:pt x="161" y="916"/>
                </a:lnTo>
                <a:lnTo>
                  <a:pt x="161" y="917"/>
                </a:lnTo>
                <a:lnTo>
                  <a:pt x="161" y="918"/>
                </a:lnTo>
                <a:lnTo>
                  <a:pt x="160" y="918"/>
                </a:lnTo>
                <a:lnTo>
                  <a:pt x="160" y="919"/>
                </a:lnTo>
                <a:lnTo>
                  <a:pt x="160" y="920"/>
                </a:lnTo>
                <a:lnTo>
                  <a:pt x="160" y="920"/>
                </a:lnTo>
                <a:lnTo>
                  <a:pt x="160" y="920"/>
                </a:lnTo>
                <a:lnTo>
                  <a:pt x="159" y="921"/>
                </a:lnTo>
                <a:lnTo>
                  <a:pt x="158" y="922"/>
                </a:lnTo>
                <a:lnTo>
                  <a:pt x="157" y="923"/>
                </a:lnTo>
                <a:lnTo>
                  <a:pt x="157" y="923"/>
                </a:lnTo>
                <a:lnTo>
                  <a:pt x="156" y="923"/>
                </a:lnTo>
                <a:lnTo>
                  <a:pt x="155" y="923"/>
                </a:lnTo>
                <a:lnTo>
                  <a:pt x="155" y="924"/>
                </a:lnTo>
                <a:lnTo>
                  <a:pt x="154" y="924"/>
                </a:lnTo>
                <a:lnTo>
                  <a:pt x="154" y="925"/>
                </a:lnTo>
                <a:lnTo>
                  <a:pt x="153" y="926"/>
                </a:lnTo>
                <a:lnTo>
                  <a:pt x="152" y="926"/>
                </a:lnTo>
                <a:lnTo>
                  <a:pt x="152" y="927"/>
                </a:lnTo>
                <a:lnTo>
                  <a:pt x="151" y="927"/>
                </a:lnTo>
                <a:lnTo>
                  <a:pt x="150" y="927"/>
                </a:lnTo>
                <a:lnTo>
                  <a:pt x="150" y="927"/>
                </a:lnTo>
                <a:lnTo>
                  <a:pt x="149" y="927"/>
                </a:lnTo>
                <a:lnTo>
                  <a:pt x="148" y="927"/>
                </a:lnTo>
                <a:lnTo>
                  <a:pt x="147" y="927"/>
                </a:lnTo>
                <a:lnTo>
                  <a:pt x="147" y="926"/>
                </a:lnTo>
                <a:lnTo>
                  <a:pt x="146" y="926"/>
                </a:lnTo>
                <a:lnTo>
                  <a:pt x="146" y="925"/>
                </a:lnTo>
                <a:lnTo>
                  <a:pt x="145" y="925"/>
                </a:lnTo>
                <a:lnTo>
                  <a:pt x="144" y="925"/>
                </a:lnTo>
                <a:lnTo>
                  <a:pt x="143" y="924"/>
                </a:lnTo>
                <a:lnTo>
                  <a:pt x="143" y="924"/>
                </a:lnTo>
                <a:lnTo>
                  <a:pt x="141" y="923"/>
                </a:lnTo>
                <a:lnTo>
                  <a:pt x="140" y="923"/>
                </a:lnTo>
                <a:lnTo>
                  <a:pt x="139" y="923"/>
                </a:lnTo>
                <a:lnTo>
                  <a:pt x="138" y="922"/>
                </a:lnTo>
                <a:lnTo>
                  <a:pt x="138" y="921"/>
                </a:lnTo>
                <a:lnTo>
                  <a:pt x="137" y="921"/>
                </a:lnTo>
                <a:lnTo>
                  <a:pt x="137" y="920"/>
                </a:lnTo>
                <a:lnTo>
                  <a:pt x="136" y="920"/>
                </a:lnTo>
                <a:lnTo>
                  <a:pt x="136" y="920"/>
                </a:lnTo>
                <a:lnTo>
                  <a:pt x="136" y="920"/>
                </a:lnTo>
                <a:lnTo>
                  <a:pt x="136" y="919"/>
                </a:lnTo>
                <a:lnTo>
                  <a:pt x="135" y="918"/>
                </a:lnTo>
                <a:lnTo>
                  <a:pt x="134" y="916"/>
                </a:lnTo>
                <a:lnTo>
                  <a:pt x="133" y="916"/>
                </a:lnTo>
                <a:lnTo>
                  <a:pt x="133" y="916"/>
                </a:lnTo>
                <a:lnTo>
                  <a:pt x="132" y="916"/>
                </a:lnTo>
                <a:lnTo>
                  <a:pt x="131" y="916"/>
                </a:lnTo>
                <a:lnTo>
                  <a:pt x="130" y="916"/>
                </a:lnTo>
                <a:lnTo>
                  <a:pt x="129" y="916"/>
                </a:lnTo>
                <a:lnTo>
                  <a:pt x="129" y="915"/>
                </a:lnTo>
                <a:lnTo>
                  <a:pt x="128" y="915"/>
                </a:lnTo>
                <a:lnTo>
                  <a:pt x="126" y="915"/>
                </a:lnTo>
                <a:lnTo>
                  <a:pt x="125" y="914"/>
                </a:lnTo>
                <a:lnTo>
                  <a:pt x="125" y="914"/>
                </a:lnTo>
                <a:lnTo>
                  <a:pt x="124" y="914"/>
                </a:lnTo>
                <a:lnTo>
                  <a:pt x="124" y="913"/>
                </a:lnTo>
                <a:lnTo>
                  <a:pt x="123" y="913"/>
                </a:lnTo>
                <a:lnTo>
                  <a:pt x="123" y="913"/>
                </a:lnTo>
                <a:lnTo>
                  <a:pt x="122" y="913"/>
                </a:lnTo>
                <a:lnTo>
                  <a:pt x="122" y="912"/>
                </a:lnTo>
                <a:lnTo>
                  <a:pt x="122" y="911"/>
                </a:lnTo>
                <a:lnTo>
                  <a:pt x="121" y="911"/>
                </a:lnTo>
                <a:lnTo>
                  <a:pt x="120" y="910"/>
                </a:lnTo>
                <a:lnTo>
                  <a:pt x="119" y="909"/>
                </a:lnTo>
                <a:lnTo>
                  <a:pt x="118" y="909"/>
                </a:lnTo>
                <a:lnTo>
                  <a:pt x="118" y="909"/>
                </a:lnTo>
                <a:lnTo>
                  <a:pt x="118" y="909"/>
                </a:lnTo>
                <a:lnTo>
                  <a:pt x="116" y="908"/>
                </a:lnTo>
                <a:lnTo>
                  <a:pt x="115" y="908"/>
                </a:lnTo>
                <a:lnTo>
                  <a:pt x="115" y="907"/>
                </a:lnTo>
                <a:lnTo>
                  <a:pt x="112" y="906"/>
                </a:lnTo>
                <a:lnTo>
                  <a:pt x="111" y="906"/>
                </a:lnTo>
                <a:lnTo>
                  <a:pt x="111" y="906"/>
                </a:lnTo>
                <a:lnTo>
                  <a:pt x="109" y="906"/>
                </a:lnTo>
                <a:lnTo>
                  <a:pt x="108" y="905"/>
                </a:lnTo>
                <a:lnTo>
                  <a:pt x="107" y="905"/>
                </a:lnTo>
                <a:lnTo>
                  <a:pt x="107" y="904"/>
                </a:lnTo>
                <a:lnTo>
                  <a:pt x="106" y="904"/>
                </a:lnTo>
                <a:lnTo>
                  <a:pt x="106" y="903"/>
                </a:lnTo>
                <a:lnTo>
                  <a:pt x="105" y="903"/>
                </a:lnTo>
                <a:lnTo>
                  <a:pt x="105" y="902"/>
                </a:lnTo>
                <a:lnTo>
                  <a:pt x="104" y="902"/>
                </a:lnTo>
                <a:lnTo>
                  <a:pt x="104" y="901"/>
                </a:lnTo>
                <a:lnTo>
                  <a:pt x="104" y="900"/>
                </a:lnTo>
                <a:lnTo>
                  <a:pt x="103" y="899"/>
                </a:lnTo>
                <a:lnTo>
                  <a:pt x="103" y="899"/>
                </a:lnTo>
                <a:lnTo>
                  <a:pt x="103" y="898"/>
                </a:lnTo>
                <a:lnTo>
                  <a:pt x="103" y="897"/>
                </a:lnTo>
                <a:lnTo>
                  <a:pt x="102" y="896"/>
                </a:lnTo>
                <a:lnTo>
                  <a:pt x="101" y="896"/>
                </a:lnTo>
                <a:lnTo>
                  <a:pt x="101" y="895"/>
                </a:lnTo>
                <a:lnTo>
                  <a:pt x="100" y="894"/>
                </a:lnTo>
                <a:lnTo>
                  <a:pt x="100" y="893"/>
                </a:lnTo>
                <a:lnTo>
                  <a:pt x="99" y="892"/>
                </a:lnTo>
                <a:lnTo>
                  <a:pt x="99" y="892"/>
                </a:lnTo>
                <a:lnTo>
                  <a:pt x="98" y="892"/>
                </a:lnTo>
                <a:lnTo>
                  <a:pt x="97" y="890"/>
                </a:lnTo>
                <a:lnTo>
                  <a:pt x="97" y="890"/>
                </a:lnTo>
                <a:lnTo>
                  <a:pt x="97" y="889"/>
                </a:lnTo>
                <a:lnTo>
                  <a:pt x="96" y="889"/>
                </a:lnTo>
                <a:lnTo>
                  <a:pt x="96" y="888"/>
                </a:lnTo>
                <a:lnTo>
                  <a:pt x="95" y="887"/>
                </a:lnTo>
                <a:lnTo>
                  <a:pt x="95" y="886"/>
                </a:lnTo>
                <a:lnTo>
                  <a:pt x="94" y="885"/>
                </a:lnTo>
                <a:lnTo>
                  <a:pt x="94" y="885"/>
                </a:lnTo>
                <a:lnTo>
                  <a:pt x="93" y="884"/>
                </a:lnTo>
                <a:lnTo>
                  <a:pt x="92" y="883"/>
                </a:lnTo>
                <a:lnTo>
                  <a:pt x="91" y="883"/>
                </a:lnTo>
                <a:lnTo>
                  <a:pt x="90" y="883"/>
                </a:lnTo>
                <a:lnTo>
                  <a:pt x="90" y="883"/>
                </a:lnTo>
                <a:lnTo>
                  <a:pt x="90" y="882"/>
                </a:lnTo>
                <a:lnTo>
                  <a:pt x="88" y="882"/>
                </a:lnTo>
                <a:lnTo>
                  <a:pt x="87" y="882"/>
                </a:lnTo>
                <a:lnTo>
                  <a:pt x="87" y="882"/>
                </a:lnTo>
                <a:lnTo>
                  <a:pt x="86" y="882"/>
                </a:lnTo>
                <a:lnTo>
                  <a:pt x="85" y="882"/>
                </a:lnTo>
                <a:lnTo>
                  <a:pt x="84" y="882"/>
                </a:lnTo>
                <a:lnTo>
                  <a:pt x="83" y="882"/>
                </a:lnTo>
                <a:lnTo>
                  <a:pt x="83" y="882"/>
                </a:lnTo>
                <a:lnTo>
                  <a:pt x="82" y="882"/>
                </a:lnTo>
                <a:lnTo>
                  <a:pt x="81" y="882"/>
                </a:lnTo>
                <a:lnTo>
                  <a:pt x="80" y="883"/>
                </a:lnTo>
                <a:lnTo>
                  <a:pt x="79" y="883"/>
                </a:lnTo>
                <a:lnTo>
                  <a:pt x="78" y="883"/>
                </a:lnTo>
                <a:lnTo>
                  <a:pt x="77" y="883"/>
                </a:lnTo>
                <a:lnTo>
                  <a:pt x="76" y="883"/>
                </a:lnTo>
                <a:lnTo>
                  <a:pt x="76" y="883"/>
                </a:lnTo>
                <a:lnTo>
                  <a:pt x="74" y="883"/>
                </a:lnTo>
                <a:lnTo>
                  <a:pt x="73" y="883"/>
                </a:lnTo>
                <a:lnTo>
                  <a:pt x="71" y="883"/>
                </a:lnTo>
                <a:lnTo>
                  <a:pt x="70" y="883"/>
                </a:lnTo>
                <a:lnTo>
                  <a:pt x="69" y="883"/>
                </a:lnTo>
                <a:lnTo>
                  <a:pt x="69" y="883"/>
                </a:lnTo>
                <a:lnTo>
                  <a:pt x="68" y="883"/>
                </a:lnTo>
                <a:lnTo>
                  <a:pt x="68" y="884"/>
                </a:lnTo>
                <a:lnTo>
                  <a:pt x="67" y="884"/>
                </a:lnTo>
                <a:lnTo>
                  <a:pt x="66" y="884"/>
                </a:lnTo>
                <a:lnTo>
                  <a:pt x="66" y="885"/>
                </a:lnTo>
                <a:lnTo>
                  <a:pt x="64" y="885"/>
                </a:lnTo>
                <a:lnTo>
                  <a:pt x="64" y="885"/>
                </a:lnTo>
                <a:lnTo>
                  <a:pt x="63" y="885"/>
                </a:lnTo>
                <a:lnTo>
                  <a:pt x="62" y="885"/>
                </a:lnTo>
                <a:lnTo>
                  <a:pt x="62" y="886"/>
                </a:lnTo>
                <a:lnTo>
                  <a:pt x="62" y="886"/>
                </a:lnTo>
                <a:lnTo>
                  <a:pt x="61" y="887"/>
                </a:lnTo>
                <a:lnTo>
                  <a:pt x="60" y="887"/>
                </a:lnTo>
                <a:lnTo>
                  <a:pt x="59" y="887"/>
                </a:lnTo>
                <a:lnTo>
                  <a:pt x="59" y="888"/>
                </a:lnTo>
                <a:lnTo>
                  <a:pt x="58" y="888"/>
                </a:lnTo>
                <a:lnTo>
                  <a:pt x="57" y="889"/>
                </a:lnTo>
                <a:lnTo>
                  <a:pt x="57" y="889"/>
                </a:lnTo>
                <a:lnTo>
                  <a:pt x="56" y="890"/>
                </a:lnTo>
                <a:lnTo>
                  <a:pt x="56" y="891"/>
                </a:lnTo>
                <a:lnTo>
                  <a:pt x="55" y="892"/>
                </a:lnTo>
                <a:lnTo>
                  <a:pt x="55" y="892"/>
                </a:lnTo>
                <a:lnTo>
                  <a:pt x="55" y="893"/>
                </a:lnTo>
                <a:lnTo>
                  <a:pt x="53" y="893"/>
                </a:lnTo>
                <a:lnTo>
                  <a:pt x="53" y="894"/>
                </a:lnTo>
                <a:lnTo>
                  <a:pt x="52" y="894"/>
                </a:lnTo>
                <a:lnTo>
                  <a:pt x="52" y="894"/>
                </a:lnTo>
                <a:lnTo>
                  <a:pt x="52" y="895"/>
                </a:lnTo>
                <a:lnTo>
                  <a:pt x="50" y="896"/>
                </a:lnTo>
                <a:lnTo>
                  <a:pt x="49" y="896"/>
                </a:lnTo>
                <a:lnTo>
                  <a:pt x="49" y="896"/>
                </a:lnTo>
                <a:lnTo>
                  <a:pt x="48" y="896"/>
                </a:lnTo>
                <a:lnTo>
                  <a:pt x="47" y="897"/>
                </a:lnTo>
                <a:lnTo>
                  <a:pt x="46" y="897"/>
                </a:lnTo>
                <a:lnTo>
                  <a:pt x="45" y="898"/>
                </a:lnTo>
                <a:lnTo>
                  <a:pt x="45" y="898"/>
                </a:lnTo>
                <a:lnTo>
                  <a:pt x="43" y="899"/>
                </a:lnTo>
                <a:lnTo>
                  <a:pt x="42" y="899"/>
                </a:lnTo>
                <a:lnTo>
                  <a:pt x="41" y="899"/>
                </a:lnTo>
                <a:lnTo>
                  <a:pt x="41" y="900"/>
                </a:lnTo>
                <a:lnTo>
                  <a:pt x="40" y="900"/>
                </a:lnTo>
                <a:lnTo>
                  <a:pt x="39" y="900"/>
                </a:lnTo>
                <a:lnTo>
                  <a:pt x="39" y="901"/>
                </a:lnTo>
                <a:lnTo>
                  <a:pt x="38" y="901"/>
                </a:lnTo>
                <a:lnTo>
                  <a:pt x="38" y="901"/>
                </a:lnTo>
                <a:lnTo>
                  <a:pt x="37" y="901"/>
                </a:lnTo>
                <a:lnTo>
                  <a:pt x="36" y="902"/>
                </a:lnTo>
                <a:lnTo>
                  <a:pt x="34" y="902"/>
                </a:lnTo>
                <a:lnTo>
                  <a:pt x="33" y="902"/>
                </a:lnTo>
                <a:lnTo>
                  <a:pt x="32" y="902"/>
                </a:lnTo>
                <a:lnTo>
                  <a:pt x="31" y="902"/>
                </a:lnTo>
                <a:lnTo>
                  <a:pt x="30" y="902"/>
                </a:lnTo>
                <a:lnTo>
                  <a:pt x="29" y="902"/>
                </a:lnTo>
                <a:lnTo>
                  <a:pt x="28" y="902"/>
                </a:lnTo>
                <a:lnTo>
                  <a:pt x="27" y="902"/>
                </a:lnTo>
                <a:lnTo>
                  <a:pt x="27" y="902"/>
                </a:lnTo>
                <a:lnTo>
                  <a:pt x="26" y="902"/>
                </a:lnTo>
                <a:lnTo>
                  <a:pt x="25" y="903"/>
                </a:lnTo>
                <a:lnTo>
                  <a:pt x="24" y="903"/>
                </a:lnTo>
                <a:lnTo>
                  <a:pt x="24" y="903"/>
                </a:lnTo>
                <a:lnTo>
                  <a:pt x="23" y="903"/>
                </a:lnTo>
                <a:lnTo>
                  <a:pt x="22" y="903"/>
                </a:lnTo>
                <a:lnTo>
                  <a:pt x="21" y="904"/>
                </a:lnTo>
                <a:lnTo>
                  <a:pt x="20" y="904"/>
                </a:lnTo>
                <a:lnTo>
                  <a:pt x="20" y="904"/>
                </a:lnTo>
                <a:lnTo>
                  <a:pt x="19" y="905"/>
                </a:lnTo>
                <a:lnTo>
                  <a:pt x="18" y="905"/>
                </a:lnTo>
                <a:lnTo>
                  <a:pt x="17" y="905"/>
                </a:lnTo>
                <a:lnTo>
                  <a:pt x="17" y="905"/>
                </a:lnTo>
                <a:lnTo>
                  <a:pt x="16" y="905"/>
                </a:lnTo>
                <a:lnTo>
                  <a:pt x="15" y="905"/>
                </a:lnTo>
                <a:lnTo>
                  <a:pt x="14" y="905"/>
                </a:lnTo>
                <a:lnTo>
                  <a:pt x="13" y="905"/>
                </a:lnTo>
                <a:lnTo>
                  <a:pt x="13" y="905"/>
                </a:lnTo>
                <a:lnTo>
                  <a:pt x="12" y="904"/>
                </a:lnTo>
                <a:lnTo>
                  <a:pt x="12" y="905"/>
                </a:lnTo>
                <a:lnTo>
                  <a:pt x="11" y="905"/>
                </a:lnTo>
                <a:lnTo>
                  <a:pt x="10" y="906"/>
                </a:lnTo>
                <a:lnTo>
                  <a:pt x="10" y="906"/>
                </a:lnTo>
                <a:lnTo>
                  <a:pt x="9" y="906"/>
                </a:lnTo>
                <a:lnTo>
                  <a:pt x="8" y="906"/>
                </a:lnTo>
                <a:lnTo>
                  <a:pt x="7" y="906"/>
                </a:lnTo>
                <a:lnTo>
                  <a:pt x="7" y="907"/>
                </a:lnTo>
                <a:lnTo>
                  <a:pt x="6" y="907"/>
                </a:lnTo>
                <a:lnTo>
                  <a:pt x="6" y="907"/>
                </a:lnTo>
                <a:lnTo>
                  <a:pt x="5" y="907"/>
                </a:lnTo>
                <a:lnTo>
                  <a:pt x="4" y="907"/>
                </a:lnTo>
                <a:lnTo>
                  <a:pt x="3" y="907"/>
                </a:lnTo>
                <a:lnTo>
                  <a:pt x="3" y="906"/>
                </a:lnTo>
                <a:lnTo>
                  <a:pt x="3" y="906"/>
                </a:lnTo>
                <a:lnTo>
                  <a:pt x="2" y="906"/>
                </a:lnTo>
                <a:lnTo>
                  <a:pt x="1" y="906"/>
                </a:lnTo>
                <a:lnTo>
                  <a:pt x="1" y="905"/>
                </a:lnTo>
                <a:lnTo>
                  <a:pt x="0" y="905"/>
                </a:lnTo>
                <a:lnTo>
                  <a:pt x="1" y="904"/>
                </a:lnTo>
                <a:lnTo>
                  <a:pt x="2" y="903"/>
                </a:lnTo>
                <a:lnTo>
                  <a:pt x="2" y="902"/>
                </a:lnTo>
                <a:lnTo>
                  <a:pt x="3" y="902"/>
                </a:lnTo>
                <a:lnTo>
                  <a:pt x="3" y="902"/>
                </a:lnTo>
                <a:lnTo>
                  <a:pt x="3" y="901"/>
                </a:lnTo>
                <a:lnTo>
                  <a:pt x="4" y="900"/>
                </a:lnTo>
                <a:lnTo>
                  <a:pt x="4" y="899"/>
                </a:lnTo>
                <a:lnTo>
                  <a:pt x="5" y="899"/>
                </a:lnTo>
                <a:lnTo>
                  <a:pt x="6" y="898"/>
                </a:lnTo>
                <a:lnTo>
                  <a:pt x="6" y="897"/>
                </a:lnTo>
                <a:lnTo>
                  <a:pt x="6" y="896"/>
                </a:lnTo>
                <a:lnTo>
                  <a:pt x="6" y="896"/>
                </a:lnTo>
                <a:lnTo>
                  <a:pt x="6" y="895"/>
                </a:lnTo>
                <a:lnTo>
                  <a:pt x="6" y="894"/>
                </a:lnTo>
                <a:lnTo>
                  <a:pt x="5" y="893"/>
                </a:lnTo>
                <a:lnTo>
                  <a:pt x="5" y="892"/>
                </a:lnTo>
                <a:lnTo>
                  <a:pt x="4" y="892"/>
                </a:lnTo>
                <a:lnTo>
                  <a:pt x="4" y="892"/>
                </a:lnTo>
                <a:lnTo>
                  <a:pt x="4" y="891"/>
                </a:lnTo>
                <a:lnTo>
                  <a:pt x="3" y="890"/>
                </a:lnTo>
                <a:lnTo>
                  <a:pt x="3" y="889"/>
                </a:lnTo>
                <a:lnTo>
                  <a:pt x="3" y="889"/>
                </a:lnTo>
                <a:lnTo>
                  <a:pt x="3" y="888"/>
                </a:lnTo>
                <a:lnTo>
                  <a:pt x="3" y="887"/>
                </a:lnTo>
                <a:lnTo>
                  <a:pt x="3" y="886"/>
                </a:lnTo>
                <a:lnTo>
                  <a:pt x="3" y="885"/>
                </a:lnTo>
                <a:lnTo>
                  <a:pt x="4" y="885"/>
                </a:lnTo>
                <a:lnTo>
                  <a:pt x="5" y="885"/>
                </a:lnTo>
                <a:lnTo>
                  <a:pt x="5" y="884"/>
                </a:lnTo>
                <a:lnTo>
                  <a:pt x="6" y="884"/>
                </a:lnTo>
                <a:lnTo>
                  <a:pt x="6" y="883"/>
                </a:lnTo>
                <a:lnTo>
                  <a:pt x="6" y="882"/>
                </a:lnTo>
                <a:lnTo>
                  <a:pt x="7" y="882"/>
                </a:lnTo>
                <a:lnTo>
                  <a:pt x="8" y="882"/>
                </a:lnTo>
                <a:lnTo>
                  <a:pt x="8" y="881"/>
                </a:lnTo>
                <a:lnTo>
                  <a:pt x="10" y="880"/>
                </a:lnTo>
                <a:lnTo>
                  <a:pt x="11" y="879"/>
                </a:lnTo>
                <a:lnTo>
                  <a:pt x="12" y="878"/>
                </a:lnTo>
                <a:lnTo>
                  <a:pt x="13" y="878"/>
                </a:lnTo>
                <a:lnTo>
                  <a:pt x="13" y="878"/>
                </a:lnTo>
                <a:lnTo>
                  <a:pt x="14" y="878"/>
                </a:lnTo>
                <a:lnTo>
                  <a:pt x="15" y="877"/>
                </a:lnTo>
                <a:lnTo>
                  <a:pt x="18" y="875"/>
                </a:lnTo>
                <a:lnTo>
                  <a:pt x="19" y="875"/>
                </a:lnTo>
                <a:lnTo>
                  <a:pt x="20" y="874"/>
                </a:lnTo>
                <a:lnTo>
                  <a:pt x="20" y="873"/>
                </a:lnTo>
                <a:lnTo>
                  <a:pt x="21" y="873"/>
                </a:lnTo>
                <a:lnTo>
                  <a:pt x="21" y="872"/>
                </a:lnTo>
                <a:lnTo>
                  <a:pt x="22" y="872"/>
                </a:lnTo>
                <a:lnTo>
                  <a:pt x="23" y="871"/>
                </a:lnTo>
                <a:lnTo>
                  <a:pt x="24" y="871"/>
                </a:lnTo>
                <a:lnTo>
                  <a:pt x="24" y="871"/>
                </a:lnTo>
                <a:lnTo>
                  <a:pt x="25" y="871"/>
                </a:lnTo>
                <a:lnTo>
                  <a:pt x="25" y="870"/>
                </a:lnTo>
                <a:lnTo>
                  <a:pt x="26" y="869"/>
                </a:lnTo>
                <a:lnTo>
                  <a:pt x="27" y="869"/>
                </a:lnTo>
                <a:lnTo>
                  <a:pt x="27" y="868"/>
                </a:lnTo>
                <a:lnTo>
                  <a:pt x="27" y="868"/>
                </a:lnTo>
                <a:lnTo>
                  <a:pt x="27" y="867"/>
                </a:lnTo>
                <a:lnTo>
                  <a:pt x="27" y="866"/>
                </a:lnTo>
                <a:lnTo>
                  <a:pt x="27" y="866"/>
                </a:lnTo>
                <a:lnTo>
                  <a:pt x="27" y="865"/>
                </a:lnTo>
                <a:lnTo>
                  <a:pt x="28" y="865"/>
                </a:lnTo>
                <a:lnTo>
                  <a:pt x="29" y="864"/>
                </a:lnTo>
                <a:lnTo>
                  <a:pt x="30" y="864"/>
                </a:lnTo>
                <a:lnTo>
                  <a:pt x="30" y="863"/>
                </a:lnTo>
                <a:lnTo>
                  <a:pt x="31" y="863"/>
                </a:lnTo>
                <a:lnTo>
                  <a:pt x="31" y="862"/>
                </a:lnTo>
                <a:lnTo>
                  <a:pt x="31" y="861"/>
                </a:lnTo>
                <a:lnTo>
                  <a:pt x="32" y="861"/>
                </a:lnTo>
                <a:lnTo>
                  <a:pt x="33" y="861"/>
                </a:lnTo>
                <a:lnTo>
                  <a:pt x="33" y="861"/>
                </a:lnTo>
                <a:lnTo>
                  <a:pt x="34" y="861"/>
                </a:lnTo>
                <a:lnTo>
                  <a:pt x="34" y="860"/>
                </a:lnTo>
                <a:lnTo>
                  <a:pt x="34" y="859"/>
                </a:lnTo>
                <a:lnTo>
                  <a:pt x="36" y="858"/>
                </a:lnTo>
                <a:lnTo>
                  <a:pt x="37" y="857"/>
                </a:lnTo>
                <a:lnTo>
                  <a:pt x="37" y="856"/>
                </a:lnTo>
                <a:lnTo>
                  <a:pt x="38" y="856"/>
                </a:lnTo>
                <a:lnTo>
                  <a:pt x="38" y="855"/>
                </a:lnTo>
                <a:lnTo>
                  <a:pt x="39" y="855"/>
                </a:lnTo>
                <a:lnTo>
                  <a:pt x="40" y="855"/>
                </a:lnTo>
                <a:lnTo>
                  <a:pt x="41" y="855"/>
                </a:lnTo>
                <a:lnTo>
                  <a:pt x="41" y="854"/>
                </a:lnTo>
                <a:lnTo>
                  <a:pt x="41" y="854"/>
                </a:lnTo>
                <a:lnTo>
                  <a:pt x="42" y="854"/>
                </a:lnTo>
                <a:lnTo>
                  <a:pt x="42" y="854"/>
                </a:lnTo>
                <a:lnTo>
                  <a:pt x="43" y="854"/>
                </a:lnTo>
                <a:lnTo>
                  <a:pt x="45" y="851"/>
                </a:lnTo>
                <a:lnTo>
                  <a:pt x="46" y="851"/>
                </a:lnTo>
                <a:lnTo>
                  <a:pt x="47" y="851"/>
                </a:lnTo>
                <a:lnTo>
                  <a:pt x="48" y="851"/>
                </a:lnTo>
                <a:lnTo>
                  <a:pt x="48" y="851"/>
                </a:lnTo>
                <a:lnTo>
                  <a:pt x="49" y="850"/>
                </a:lnTo>
                <a:lnTo>
                  <a:pt x="49" y="849"/>
                </a:lnTo>
                <a:lnTo>
                  <a:pt x="50" y="848"/>
                </a:lnTo>
                <a:lnTo>
                  <a:pt x="51" y="847"/>
                </a:lnTo>
                <a:lnTo>
                  <a:pt x="52" y="847"/>
                </a:lnTo>
                <a:lnTo>
                  <a:pt x="53" y="846"/>
                </a:lnTo>
                <a:lnTo>
                  <a:pt x="54" y="845"/>
                </a:lnTo>
                <a:lnTo>
                  <a:pt x="55" y="845"/>
                </a:lnTo>
                <a:lnTo>
                  <a:pt x="55" y="844"/>
                </a:lnTo>
                <a:lnTo>
                  <a:pt x="55" y="844"/>
                </a:lnTo>
                <a:lnTo>
                  <a:pt x="55" y="844"/>
                </a:lnTo>
                <a:lnTo>
                  <a:pt x="55" y="843"/>
                </a:lnTo>
                <a:lnTo>
                  <a:pt x="56" y="843"/>
                </a:lnTo>
                <a:lnTo>
                  <a:pt x="56" y="842"/>
                </a:lnTo>
                <a:lnTo>
                  <a:pt x="57" y="841"/>
                </a:lnTo>
                <a:lnTo>
                  <a:pt x="57" y="840"/>
                </a:lnTo>
                <a:lnTo>
                  <a:pt x="58" y="840"/>
                </a:lnTo>
                <a:lnTo>
                  <a:pt x="58" y="839"/>
                </a:lnTo>
                <a:lnTo>
                  <a:pt x="58" y="838"/>
                </a:lnTo>
                <a:lnTo>
                  <a:pt x="59" y="838"/>
                </a:lnTo>
                <a:lnTo>
                  <a:pt x="59" y="837"/>
                </a:lnTo>
                <a:lnTo>
                  <a:pt x="59" y="837"/>
                </a:lnTo>
                <a:lnTo>
                  <a:pt x="59" y="837"/>
                </a:lnTo>
                <a:lnTo>
                  <a:pt x="59" y="836"/>
                </a:lnTo>
                <a:lnTo>
                  <a:pt x="60" y="835"/>
                </a:lnTo>
                <a:lnTo>
                  <a:pt x="60" y="834"/>
                </a:lnTo>
                <a:lnTo>
                  <a:pt x="60" y="834"/>
                </a:lnTo>
                <a:lnTo>
                  <a:pt x="60" y="833"/>
                </a:lnTo>
                <a:lnTo>
                  <a:pt x="61" y="833"/>
                </a:lnTo>
                <a:lnTo>
                  <a:pt x="61" y="832"/>
                </a:lnTo>
                <a:lnTo>
                  <a:pt x="61" y="831"/>
                </a:lnTo>
                <a:lnTo>
                  <a:pt x="61" y="830"/>
                </a:lnTo>
                <a:lnTo>
                  <a:pt x="62" y="830"/>
                </a:lnTo>
                <a:lnTo>
                  <a:pt x="62" y="830"/>
                </a:lnTo>
                <a:lnTo>
                  <a:pt x="62" y="830"/>
                </a:lnTo>
                <a:lnTo>
                  <a:pt x="63" y="829"/>
                </a:lnTo>
                <a:lnTo>
                  <a:pt x="63" y="828"/>
                </a:lnTo>
                <a:lnTo>
                  <a:pt x="64" y="828"/>
                </a:lnTo>
                <a:lnTo>
                  <a:pt x="64" y="827"/>
                </a:lnTo>
                <a:lnTo>
                  <a:pt x="65" y="827"/>
                </a:lnTo>
                <a:lnTo>
                  <a:pt x="65" y="827"/>
                </a:lnTo>
                <a:lnTo>
                  <a:pt x="66" y="827"/>
                </a:lnTo>
                <a:lnTo>
                  <a:pt x="66" y="826"/>
                </a:lnTo>
                <a:lnTo>
                  <a:pt x="66" y="826"/>
                </a:lnTo>
                <a:lnTo>
                  <a:pt x="67" y="826"/>
                </a:lnTo>
                <a:lnTo>
                  <a:pt x="67" y="825"/>
                </a:lnTo>
                <a:lnTo>
                  <a:pt x="67" y="824"/>
                </a:lnTo>
                <a:lnTo>
                  <a:pt x="68" y="824"/>
                </a:lnTo>
                <a:lnTo>
                  <a:pt x="69" y="824"/>
                </a:lnTo>
                <a:lnTo>
                  <a:pt x="69" y="823"/>
                </a:lnTo>
                <a:lnTo>
                  <a:pt x="69" y="823"/>
                </a:lnTo>
                <a:lnTo>
                  <a:pt x="69" y="823"/>
                </a:lnTo>
                <a:lnTo>
                  <a:pt x="70" y="823"/>
                </a:lnTo>
                <a:lnTo>
                  <a:pt x="70" y="822"/>
                </a:lnTo>
                <a:lnTo>
                  <a:pt x="71" y="822"/>
                </a:lnTo>
                <a:lnTo>
                  <a:pt x="72" y="822"/>
                </a:lnTo>
                <a:lnTo>
                  <a:pt x="73" y="822"/>
                </a:lnTo>
                <a:lnTo>
                  <a:pt x="73" y="821"/>
                </a:lnTo>
                <a:lnTo>
                  <a:pt x="73" y="821"/>
                </a:lnTo>
                <a:lnTo>
                  <a:pt x="73" y="820"/>
                </a:lnTo>
                <a:lnTo>
                  <a:pt x="74" y="820"/>
                </a:lnTo>
                <a:lnTo>
                  <a:pt x="74" y="820"/>
                </a:lnTo>
                <a:lnTo>
                  <a:pt x="74" y="819"/>
                </a:lnTo>
                <a:lnTo>
                  <a:pt x="74" y="818"/>
                </a:lnTo>
                <a:lnTo>
                  <a:pt x="75" y="818"/>
                </a:lnTo>
                <a:lnTo>
                  <a:pt x="74" y="818"/>
                </a:lnTo>
                <a:lnTo>
                  <a:pt x="74" y="817"/>
                </a:lnTo>
                <a:lnTo>
                  <a:pt x="75" y="817"/>
                </a:lnTo>
                <a:lnTo>
                  <a:pt x="75" y="816"/>
                </a:lnTo>
                <a:lnTo>
                  <a:pt x="76" y="816"/>
                </a:lnTo>
                <a:lnTo>
                  <a:pt x="76" y="815"/>
                </a:lnTo>
                <a:lnTo>
                  <a:pt x="76" y="814"/>
                </a:lnTo>
                <a:lnTo>
                  <a:pt x="76" y="813"/>
                </a:lnTo>
                <a:lnTo>
                  <a:pt x="76" y="813"/>
                </a:lnTo>
                <a:lnTo>
                  <a:pt x="76" y="813"/>
                </a:lnTo>
                <a:lnTo>
                  <a:pt x="76" y="813"/>
                </a:lnTo>
                <a:lnTo>
                  <a:pt x="76" y="812"/>
                </a:lnTo>
                <a:lnTo>
                  <a:pt x="76" y="812"/>
                </a:lnTo>
                <a:lnTo>
                  <a:pt x="76" y="811"/>
                </a:lnTo>
                <a:lnTo>
                  <a:pt x="76" y="810"/>
                </a:lnTo>
                <a:lnTo>
                  <a:pt x="76" y="809"/>
                </a:lnTo>
                <a:lnTo>
                  <a:pt x="76" y="809"/>
                </a:lnTo>
                <a:lnTo>
                  <a:pt x="76" y="808"/>
                </a:lnTo>
                <a:lnTo>
                  <a:pt x="76" y="808"/>
                </a:lnTo>
                <a:lnTo>
                  <a:pt x="76" y="807"/>
                </a:lnTo>
                <a:lnTo>
                  <a:pt x="76" y="806"/>
                </a:lnTo>
                <a:lnTo>
                  <a:pt x="75" y="806"/>
                </a:lnTo>
                <a:lnTo>
                  <a:pt x="74" y="806"/>
                </a:lnTo>
                <a:lnTo>
                  <a:pt x="74" y="806"/>
                </a:lnTo>
                <a:lnTo>
                  <a:pt x="73" y="806"/>
                </a:lnTo>
                <a:lnTo>
                  <a:pt x="73" y="805"/>
                </a:lnTo>
                <a:lnTo>
                  <a:pt x="73" y="804"/>
                </a:lnTo>
                <a:lnTo>
                  <a:pt x="73" y="804"/>
                </a:lnTo>
                <a:lnTo>
                  <a:pt x="73" y="803"/>
                </a:lnTo>
                <a:lnTo>
                  <a:pt x="73" y="803"/>
                </a:lnTo>
                <a:lnTo>
                  <a:pt x="72" y="803"/>
                </a:lnTo>
                <a:lnTo>
                  <a:pt x="72" y="802"/>
                </a:lnTo>
                <a:lnTo>
                  <a:pt x="72" y="801"/>
                </a:lnTo>
                <a:lnTo>
                  <a:pt x="71" y="802"/>
                </a:lnTo>
                <a:lnTo>
                  <a:pt x="71" y="801"/>
                </a:lnTo>
                <a:lnTo>
                  <a:pt x="70" y="801"/>
                </a:lnTo>
                <a:lnTo>
                  <a:pt x="70" y="800"/>
                </a:lnTo>
                <a:lnTo>
                  <a:pt x="70" y="799"/>
                </a:lnTo>
                <a:lnTo>
                  <a:pt x="69" y="799"/>
                </a:lnTo>
                <a:lnTo>
                  <a:pt x="69" y="799"/>
                </a:lnTo>
                <a:lnTo>
                  <a:pt x="69" y="799"/>
                </a:lnTo>
                <a:lnTo>
                  <a:pt x="68" y="798"/>
                </a:lnTo>
                <a:lnTo>
                  <a:pt x="68" y="797"/>
                </a:lnTo>
                <a:lnTo>
                  <a:pt x="67" y="797"/>
                </a:lnTo>
                <a:lnTo>
                  <a:pt x="67" y="796"/>
                </a:lnTo>
                <a:lnTo>
                  <a:pt x="66" y="796"/>
                </a:lnTo>
                <a:lnTo>
                  <a:pt x="66" y="795"/>
                </a:lnTo>
                <a:lnTo>
                  <a:pt x="66" y="794"/>
                </a:lnTo>
                <a:lnTo>
                  <a:pt x="66" y="793"/>
                </a:lnTo>
                <a:lnTo>
                  <a:pt x="66" y="793"/>
                </a:lnTo>
                <a:lnTo>
                  <a:pt x="66" y="792"/>
                </a:lnTo>
                <a:lnTo>
                  <a:pt x="65" y="792"/>
                </a:lnTo>
                <a:lnTo>
                  <a:pt x="64" y="792"/>
                </a:lnTo>
                <a:lnTo>
                  <a:pt x="64" y="792"/>
                </a:lnTo>
                <a:lnTo>
                  <a:pt x="65" y="792"/>
                </a:lnTo>
                <a:lnTo>
                  <a:pt x="65" y="791"/>
                </a:lnTo>
                <a:lnTo>
                  <a:pt x="66" y="791"/>
                </a:lnTo>
                <a:lnTo>
                  <a:pt x="66" y="790"/>
                </a:lnTo>
                <a:lnTo>
                  <a:pt x="65" y="790"/>
                </a:lnTo>
                <a:lnTo>
                  <a:pt x="65" y="789"/>
                </a:lnTo>
                <a:lnTo>
                  <a:pt x="64" y="789"/>
                </a:lnTo>
                <a:lnTo>
                  <a:pt x="64" y="788"/>
                </a:lnTo>
                <a:lnTo>
                  <a:pt x="63" y="788"/>
                </a:lnTo>
                <a:lnTo>
                  <a:pt x="63" y="787"/>
                </a:lnTo>
                <a:lnTo>
                  <a:pt x="63" y="786"/>
                </a:lnTo>
                <a:lnTo>
                  <a:pt x="62" y="786"/>
                </a:lnTo>
                <a:lnTo>
                  <a:pt x="62" y="785"/>
                </a:lnTo>
                <a:lnTo>
                  <a:pt x="62" y="785"/>
                </a:lnTo>
                <a:lnTo>
                  <a:pt x="62" y="785"/>
                </a:lnTo>
                <a:lnTo>
                  <a:pt x="62" y="784"/>
                </a:lnTo>
                <a:lnTo>
                  <a:pt x="62" y="783"/>
                </a:lnTo>
                <a:lnTo>
                  <a:pt x="62" y="782"/>
                </a:lnTo>
                <a:lnTo>
                  <a:pt x="62" y="782"/>
                </a:lnTo>
                <a:lnTo>
                  <a:pt x="62" y="781"/>
                </a:lnTo>
                <a:lnTo>
                  <a:pt x="61" y="781"/>
                </a:lnTo>
                <a:lnTo>
                  <a:pt x="61" y="780"/>
                </a:lnTo>
                <a:lnTo>
                  <a:pt x="61" y="779"/>
                </a:lnTo>
                <a:lnTo>
                  <a:pt x="61" y="778"/>
                </a:lnTo>
                <a:lnTo>
                  <a:pt x="61" y="778"/>
                </a:lnTo>
                <a:lnTo>
                  <a:pt x="60" y="778"/>
                </a:lnTo>
                <a:lnTo>
                  <a:pt x="60" y="777"/>
                </a:lnTo>
                <a:lnTo>
                  <a:pt x="59" y="776"/>
                </a:lnTo>
                <a:lnTo>
                  <a:pt x="59" y="775"/>
                </a:lnTo>
                <a:lnTo>
                  <a:pt x="59" y="775"/>
                </a:lnTo>
                <a:lnTo>
                  <a:pt x="59" y="774"/>
                </a:lnTo>
                <a:lnTo>
                  <a:pt x="59" y="773"/>
                </a:lnTo>
                <a:lnTo>
                  <a:pt x="59" y="772"/>
                </a:lnTo>
                <a:lnTo>
                  <a:pt x="59" y="772"/>
                </a:lnTo>
                <a:lnTo>
                  <a:pt x="59" y="772"/>
                </a:lnTo>
                <a:lnTo>
                  <a:pt x="59" y="771"/>
                </a:lnTo>
                <a:lnTo>
                  <a:pt x="59" y="770"/>
                </a:lnTo>
                <a:lnTo>
                  <a:pt x="59" y="769"/>
                </a:lnTo>
                <a:lnTo>
                  <a:pt x="60" y="769"/>
                </a:lnTo>
                <a:lnTo>
                  <a:pt x="60" y="768"/>
                </a:lnTo>
                <a:lnTo>
                  <a:pt x="60" y="768"/>
                </a:lnTo>
                <a:lnTo>
                  <a:pt x="61" y="768"/>
                </a:lnTo>
                <a:lnTo>
                  <a:pt x="62" y="768"/>
                </a:lnTo>
                <a:lnTo>
                  <a:pt x="62" y="767"/>
                </a:lnTo>
                <a:lnTo>
                  <a:pt x="62" y="766"/>
                </a:lnTo>
                <a:lnTo>
                  <a:pt x="61" y="765"/>
                </a:lnTo>
                <a:lnTo>
                  <a:pt x="61" y="765"/>
                </a:lnTo>
                <a:lnTo>
                  <a:pt x="61" y="764"/>
                </a:lnTo>
                <a:lnTo>
                  <a:pt x="62" y="764"/>
                </a:lnTo>
                <a:lnTo>
                  <a:pt x="62" y="763"/>
                </a:lnTo>
                <a:lnTo>
                  <a:pt x="62" y="762"/>
                </a:lnTo>
                <a:lnTo>
                  <a:pt x="63" y="761"/>
                </a:lnTo>
                <a:lnTo>
                  <a:pt x="63" y="761"/>
                </a:lnTo>
                <a:lnTo>
                  <a:pt x="64" y="761"/>
                </a:lnTo>
                <a:lnTo>
                  <a:pt x="64" y="760"/>
                </a:lnTo>
                <a:lnTo>
                  <a:pt x="65" y="760"/>
                </a:lnTo>
                <a:lnTo>
                  <a:pt x="65" y="759"/>
                </a:lnTo>
                <a:lnTo>
                  <a:pt x="66" y="759"/>
                </a:lnTo>
                <a:lnTo>
                  <a:pt x="66" y="758"/>
                </a:lnTo>
                <a:lnTo>
                  <a:pt x="67" y="758"/>
                </a:lnTo>
                <a:lnTo>
                  <a:pt x="67" y="758"/>
                </a:lnTo>
                <a:lnTo>
                  <a:pt x="68" y="758"/>
                </a:lnTo>
                <a:lnTo>
                  <a:pt x="68" y="757"/>
                </a:lnTo>
                <a:lnTo>
                  <a:pt x="69" y="757"/>
                </a:lnTo>
                <a:lnTo>
                  <a:pt x="69" y="756"/>
                </a:lnTo>
                <a:lnTo>
                  <a:pt x="69" y="755"/>
                </a:lnTo>
                <a:lnTo>
                  <a:pt x="70" y="755"/>
                </a:lnTo>
                <a:lnTo>
                  <a:pt x="70" y="754"/>
                </a:lnTo>
                <a:lnTo>
                  <a:pt x="70" y="754"/>
                </a:lnTo>
                <a:lnTo>
                  <a:pt x="71" y="753"/>
                </a:lnTo>
                <a:lnTo>
                  <a:pt x="71" y="752"/>
                </a:lnTo>
                <a:lnTo>
                  <a:pt x="72" y="752"/>
                </a:lnTo>
                <a:lnTo>
                  <a:pt x="72" y="751"/>
                </a:lnTo>
                <a:lnTo>
                  <a:pt x="73" y="751"/>
                </a:lnTo>
                <a:lnTo>
                  <a:pt x="73" y="751"/>
                </a:lnTo>
                <a:lnTo>
                  <a:pt x="73" y="751"/>
                </a:lnTo>
                <a:lnTo>
                  <a:pt x="74" y="750"/>
                </a:lnTo>
                <a:lnTo>
                  <a:pt x="75" y="750"/>
                </a:lnTo>
                <a:lnTo>
                  <a:pt x="75" y="749"/>
                </a:lnTo>
                <a:lnTo>
                  <a:pt x="76" y="749"/>
                </a:lnTo>
                <a:lnTo>
                  <a:pt x="76" y="748"/>
                </a:lnTo>
                <a:lnTo>
                  <a:pt x="76" y="747"/>
                </a:lnTo>
                <a:lnTo>
                  <a:pt x="76" y="747"/>
                </a:lnTo>
                <a:lnTo>
                  <a:pt x="75" y="746"/>
                </a:lnTo>
                <a:lnTo>
                  <a:pt x="75" y="745"/>
                </a:lnTo>
                <a:lnTo>
                  <a:pt x="76" y="745"/>
                </a:lnTo>
                <a:lnTo>
                  <a:pt x="76" y="744"/>
                </a:lnTo>
                <a:lnTo>
                  <a:pt x="75" y="744"/>
                </a:lnTo>
                <a:lnTo>
                  <a:pt x="75" y="743"/>
                </a:lnTo>
                <a:lnTo>
                  <a:pt x="75" y="742"/>
                </a:lnTo>
                <a:lnTo>
                  <a:pt x="75" y="741"/>
                </a:lnTo>
                <a:lnTo>
                  <a:pt x="75" y="740"/>
                </a:lnTo>
                <a:lnTo>
                  <a:pt x="74" y="738"/>
                </a:lnTo>
                <a:lnTo>
                  <a:pt x="74" y="737"/>
                </a:lnTo>
                <a:lnTo>
                  <a:pt x="74" y="737"/>
                </a:lnTo>
                <a:lnTo>
                  <a:pt x="74" y="736"/>
                </a:lnTo>
                <a:lnTo>
                  <a:pt x="74" y="734"/>
                </a:lnTo>
                <a:lnTo>
                  <a:pt x="74" y="734"/>
                </a:lnTo>
                <a:lnTo>
                  <a:pt x="74" y="733"/>
                </a:lnTo>
                <a:lnTo>
                  <a:pt x="75" y="731"/>
                </a:lnTo>
                <a:lnTo>
                  <a:pt x="75" y="730"/>
                </a:lnTo>
                <a:lnTo>
                  <a:pt x="76" y="729"/>
                </a:lnTo>
                <a:lnTo>
                  <a:pt x="76" y="728"/>
                </a:lnTo>
                <a:lnTo>
                  <a:pt x="76" y="727"/>
                </a:lnTo>
                <a:lnTo>
                  <a:pt x="76" y="727"/>
                </a:lnTo>
                <a:lnTo>
                  <a:pt x="77" y="726"/>
                </a:lnTo>
                <a:lnTo>
                  <a:pt x="77" y="725"/>
                </a:lnTo>
                <a:lnTo>
                  <a:pt x="78" y="722"/>
                </a:lnTo>
                <a:lnTo>
                  <a:pt x="78" y="721"/>
                </a:lnTo>
                <a:lnTo>
                  <a:pt x="78" y="720"/>
                </a:lnTo>
                <a:lnTo>
                  <a:pt x="77" y="720"/>
                </a:lnTo>
                <a:lnTo>
                  <a:pt x="76" y="720"/>
                </a:lnTo>
                <a:lnTo>
                  <a:pt x="76" y="720"/>
                </a:lnTo>
                <a:lnTo>
                  <a:pt x="76" y="719"/>
                </a:lnTo>
                <a:lnTo>
                  <a:pt x="76" y="718"/>
                </a:lnTo>
                <a:lnTo>
                  <a:pt x="76" y="717"/>
                </a:lnTo>
                <a:lnTo>
                  <a:pt x="76" y="716"/>
                </a:lnTo>
                <a:lnTo>
                  <a:pt x="76" y="715"/>
                </a:lnTo>
                <a:lnTo>
                  <a:pt x="76" y="715"/>
                </a:lnTo>
                <a:lnTo>
                  <a:pt x="77" y="715"/>
                </a:lnTo>
                <a:lnTo>
                  <a:pt x="78" y="716"/>
                </a:lnTo>
                <a:lnTo>
                  <a:pt x="79" y="716"/>
                </a:lnTo>
                <a:lnTo>
                  <a:pt x="80" y="716"/>
                </a:lnTo>
                <a:lnTo>
                  <a:pt x="80" y="716"/>
                </a:lnTo>
                <a:lnTo>
                  <a:pt x="80" y="717"/>
                </a:lnTo>
                <a:lnTo>
                  <a:pt x="81" y="717"/>
                </a:lnTo>
                <a:lnTo>
                  <a:pt x="83" y="717"/>
                </a:lnTo>
                <a:lnTo>
                  <a:pt x="83" y="718"/>
                </a:lnTo>
                <a:lnTo>
                  <a:pt x="83" y="718"/>
                </a:lnTo>
                <a:lnTo>
                  <a:pt x="84" y="718"/>
                </a:lnTo>
                <a:lnTo>
                  <a:pt x="84" y="717"/>
                </a:lnTo>
                <a:lnTo>
                  <a:pt x="85" y="717"/>
                </a:lnTo>
                <a:lnTo>
                  <a:pt x="86" y="716"/>
                </a:lnTo>
                <a:lnTo>
                  <a:pt x="87" y="716"/>
                </a:lnTo>
                <a:lnTo>
                  <a:pt x="87" y="716"/>
                </a:lnTo>
                <a:lnTo>
                  <a:pt x="88" y="716"/>
                </a:lnTo>
                <a:lnTo>
                  <a:pt x="89" y="716"/>
                </a:lnTo>
                <a:lnTo>
                  <a:pt x="90" y="716"/>
                </a:lnTo>
                <a:lnTo>
                  <a:pt x="90" y="716"/>
                </a:lnTo>
                <a:lnTo>
                  <a:pt x="91" y="715"/>
                </a:lnTo>
                <a:lnTo>
                  <a:pt x="92" y="715"/>
                </a:lnTo>
                <a:lnTo>
                  <a:pt x="93" y="715"/>
                </a:lnTo>
                <a:lnTo>
                  <a:pt x="94" y="715"/>
                </a:lnTo>
                <a:lnTo>
                  <a:pt x="94" y="715"/>
                </a:lnTo>
                <a:lnTo>
                  <a:pt x="95" y="715"/>
                </a:lnTo>
                <a:lnTo>
                  <a:pt x="96" y="715"/>
                </a:lnTo>
                <a:lnTo>
                  <a:pt x="97" y="715"/>
                </a:lnTo>
                <a:lnTo>
                  <a:pt x="97" y="715"/>
                </a:lnTo>
                <a:lnTo>
                  <a:pt x="98" y="715"/>
                </a:lnTo>
                <a:lnTo>
                  <a:pt x="99" y="715"/>
                </a:lnTo>
                <a:lnTo>
                  <a:pt x="100" y="715"/>
                </a:lnTo>
                <a:lnTo>
                  <a:pt x="101" y="715"/>
                </a:lnTo>
                <a:lnTo>
                  <a:pt x="103" y="715"/>
                </a:lnTo>
                <a:lnTo>
                  <a:pt x="104" y="715"/>
                </a:lnTo>
                <a:lnTo>
                  <a:pt x="104" y="715"/>
                </a:lnTo>
                <a:lnTo>
                  <a:pt x="105" y="715"/>
                </a:lnTo>
                <a:lnTo>
                  <a:pt x="106" y="715"/>
                </a:lnTo>
                <a:lnTo>
                  <a:pt x="107" y="715"/>
                </a:lnTo>
                <a:lnTo>
                  <a:pt x="108" y="714"/>
                </a:lnTo>
                <a:lnTo>
                  <a:pt x="108" y="714"/>
                </a:lnTo>
                <a:lnTo>
                  <a:pt x="109" y="714"/>
                </a:lnTo>
                <a:lnTo>
                  <a:pt x="110" y="714"/>
                </a:lnTo>
                <a:lnTo>
                  <a:pt x="111" y="714"/>
                </a:lnTo>
                <a:lnTo>
                  <a:pt x="111" y="714"/>
                </a:lnTo>
                <a:lnTo>
                  <a:pt x="112" y="714"/>
                </a:lnTo>
                <a:lnTo>
                  <a:pt x="112" y="715"/>
                </a:lnTo>
                <a:lnTo>
                  <a:pt x="113" y="715"/>
                </a:lnTo>
                <a:lnTo>
                  <a:pt x="114" y="715"/>
                </a:lnTo>
                <a:lnTo>
                  <a:pt x="114" y="714"/>
                </a:lnTo>
                <a:lnTo>
                  <a:pt x="115" y="714"/>
                </a:lnTo>
                <a:lnTo>
                  <a:pt x="115" y="713"/>
                </a:lnTo>
                <a:lnTo>
                  <a:pt x="115" y="713"/>
                </a:lnTo>
                <a:lnTo>
                  <a:pt x="116" y="713"/>
                </a:lnTo>
                <a:lnTo>
                  <a:pt x="116" y="713"/>
                </a:lnTo>
                <a:lnTo>
                  <a:pt x="117" y="713"/>
                </a:lnTo>
                <a:lnTo>
                  <a:pt x="117" y="712"/>
                </a:lnTo>
                <a:lnTo>
                  <a:pt x="118" y="712"/>
                </a:lnTo>
                <a:lnTo>
                  <a:pt x="118" y="711"/>
                </a:lnTo>
                <a:lnTo>
                  <a:pt x="119" y="711"/>
                </a:lnTo>
                <a:lnTo>
                  <a:pt x="120" y="711"/>
                </a:lnTo>
                <a:lnTo>
                  <a:pt x="120" y="710"/>
                </a:lnTo>
                <a:lnTo>
                  <a:pt x="121" y="710"/>
                </a:lnTo>
                <a:lnTo>
                  <a:pt x="122" y="710"/>
                </a:lnTo>
                <a:lnTo>
                  <a:pt x="122" y="710"/>
                </a:lnTo>
                <a:lnTo>
                  <a:pt x="123" y="710"/>
                </a:lnTo>
                <a:lnTo>
                  <a:pt x="125" y="709"/>
                </a:lnTo>
                <a:lnTo>
                  <a:pt x="125" y="709"/>
                </a:lnTo>
                <a:lnTo>
                  <a:pt x="126" y="709"/>
                </a:lnTo>
                <a:lnTo>
                  <a:pt x="127" y="709"/>
                </a:lnTo>
                <a:lnTo>
                  <a:pt x="128" y="709"/>
                </a:lnTo>
                <a:lnTo>
                  <a:pt x="129" y="708"/>
                </a:lnTo>
                <a:lnTo>
                  <a:pt x="129" y="708"/>
                </a:lnTo>
                <a:lnTo>
                  <a:pt x="130" y="708"/>
                </a:lnTo>
                <a:lnTo>
                  <a:pt x="131" y="708"/>
                </a:lnTo>
                <a:lnTo>
                  <a:pt x="132" y="708"/>
                </a:lnTo>
                <a:lnTo>
                  <a:pt x="132" y="708"/>
                </a:lnTo>
                <a:lnTo>
                  <a:pt x="133" y="708"/>
                </a:lnTo>
                <a:lnTo>
                  <a:pt x="134" y="707"/>
                </a:lnTo>
                <a:lnTo>
                  <a:pt x="135" y="707"/>
                </a:lnTo>
                <a:lnTo>
                  <a:pt x="136" y="707"/>
                </a:lnTo>
                <a:lnTo>
                  <a:pt x="136" y="707"/>
                </a:lnTo>
                <a:lnTo>
                  <a:pt x="136" y="706"/>
                </a:lnTo>
                <a:lnTo>
                  <a:pt x="137" y="706"/>
                </a:lnTo>
                <a:lnTo>
                  <a:pt x="138" y="706"/>
                </a:lnTo>
                <a:lnTo>
                  <a:pt x="138" y="706"/>
                </a:lnTo>
                <a:lnTo>
                  <a:pt x="139" y="706"/>
                </a:lnTo>
                <a:lnTo>
                  <a:pt x="139" y="705"/>
                </a:lnTo>
                <a:lnTo>
                  <a:pt x="139" y="704"/>
                </a:lnTo>
                <a:lnTo>
                  <a:pt x="140" y="704"/>
                </a:lnTo>
                <a:lnTo>
                  <a:pt x="140" y="703"/>
                </a:lnTo>
                <a:lnTo>
                  <a:pt x="141" y="703"/>
                </a:lnTo>
                <a:lnTo>
                  <a:pt x="141" y="703"/>
                </a:lnTo>
                <a:lnTo>
                  <a:pt x="142" y="703"/>
                </a:lnTo>
                <a:lnTo>
                  <a:pt x="142" y="701"/>
                </a:lnTo>
                <a:lnTo>
                  <a:pt x="141" y="701"/>
                </a:lnTo>
                <a:lnTo>
                  <a:pt x="140" y="701"/>
                </a:lnTo>
                <a:lnTo>
                  <a:pt x="140" y="700"/>
                </a:lnTo>
                <a:lnTo>
                  <a:pt x="139" y="699"/>
                </a:lnTo>
                <a:lnTo>
                  <a:pt x="139" y="700"/>
                </a:lnTo>
                <a:lnTo>
                  <a:pt x="138" y="699"/>
                </a:lnTo>
                <a:lnTo>
                  <a:pt x="138" y="699"/>
                </a:lnTo>
                <a:lnTo>
                  <a:pt x="137" y="698"/>
                </a:lnTo>
                <a:lnTo>
                  <a:pt x="137" y="697"/>
                </a:lnTo>
                <a:lnTo>
                  <a:pt x="137" y="696"/>
                </a:lnTo>
                <a:lnTo>
                  <a:pt x="137" y="696"/>
                </a:lnTo>
                <a:lnTo>
                  <a:pt x="137" y="695"/>
                </a:lnTo>
                <a:lnTo>
                  <a:pt x="138" y="694"/>
                </a:lnTo>
                <a:lnTo>
                  <a:pt x="139" y="693"/>
                </a:lnTo>
                <a:lnTo>
                  <a:pt x="139" y="692"/>
                </a:lnTo>
                <a:lnTo>
                  <a:pt x="139" y="692"/>
                </a:lnTo>
                <a:lnTo>
                  <a:pt x="139" y="692"/>
                </a:lnTo>
                <a:lnTo>
                  <a:pt x="140" y="692"/>
                </a:lnTo>
                <a:lnTo>
                  <a:pt x="141" y="691"/>
                </a:lnTo>
                <a:lnTo>
                  <a:pt x="142" y="691"/>
                </a:lnTo>
                <a:lnTo>
                  <a:pt x="143" y="691"/>
                </a:lnTo>
                <a:lnTo>
                  <a:pt x="143" y="690"/>
                </a:lnTo>
                <a:lnTo>
                  <a:pt x="143" y="689"/>
                </a:lnTo>
                <a:lnTo>
                  <a:pt x="143" y="689"/>
                </a:lnTo>
                <a:lnTo>
                  <a:pt x="143" y="688"/>
                </a:lnTo>
                <a:lnTo>
                  <a:pt x="143" y="688"/>
                </a:lnTo>
                <a:lnTo>
                  <a:pt x="143" y="687"/>
                </a:lnTo>
                <a:lnTo>
                  <a:pt x="144" y="686"/>
                </a:lnTo>
                <a:lnTo>
                  <a:pt x="144" y="685"/>
                </a:lnTo>
                <a:lnTo>
                  <a:pt x="145" y="684"/>
                </a:lnTo>
                <a:lnTo>
                  <a:pt x="146" y="683"/>
                </a:lnTo>
                <a:lnTo>
                  <a:pt x="146" y="682"/>
                </a:lnTo>
                <a:lnTo>
                  <a:pt x="146" y="682"/>
                </a:lnTo>
                <a:lnTo>
                  <a:pt x="146" y="681"/>
                </a:lnTo>
                <a:lnTo>
                  <a:pt x="146" y="680"/>
                </a:lnTo>
                <a:lnTo>
                  <a:pt x="146" y="679"/>
                </a:lnTo>
                <a:lnTo>
                  <a:pt x="146" y="679"/>
                </a:lnTo>
                <a:lnTo>
                  <a:pt x="146" y="678"/>
                </a:lnTo>
                <a:lnTo>
                  <a:pt x="146" y="677"/>
                </a:lnTo>
                <a:lnTo>
                  <a:pt x="146" y="676"/>
                </a:lnTo>
                <a:lnTo>
                  <a:pt x="146" y="675"/>
                </a:lnTo>
                <a:lnTo>
                  <a:pt x="146" y="675"/>
                </a:lnTo>
                <a:lnTo>
                  <a:pt x="146" y="674"/>
                </a:lnTo>
                <a:lnTo>
                  <a:pt x="146" y="673"/>
                </a:lnTo>
                <a:lnTo>
                  <a:pt x="147" y="672"/>
                </a:lnTo>
                <a:lnTo>
                  <a:pt x="147" y="672"/>
                </a:lnTo>
                <a:lnTo>
                  <a:pt x="147" y="671"/>
                </a:lnTo>
                <a:lnTo>
                  <a:pt x="147" y="670"/>
                </a:lnTo>
                <a:lnTo>
                  <a:pt x="147" y="669"/>
                </a:lnTo>
                <a:lnTo>
                  <a:pt x="147" y="668"/>
                </a:lnTo>
                <a:lnTo>
                  <a:pt x="147" y="668"/>
                </a:lnTo>
                <a:lnTo>
                  <a:pt x="146" y="666"/>
                </a:lnTo>
                <a:lnTo>
                  <a:pt x="146" y="665"/>
                </a:lnTo>
                <a:lnTo>
                  <a:pt x="146" y="665"/>
                </a:lnTo>
                <a:lnTo>
                  <a:pt x="146" y="664"/>
                </a:lnTo>
                <a:lnTo>
                  <a:pt x="146" y="663"/>
                </a:lnTo>
                <a:lnTo>
                  <a:pt x="146" y="662"/>
                </a:lnTo>
                <a:lnTo>
                  <a:pt x="146" y="661"/>
                </a:lnTo>
                <a:lnTo>
                  <a:pt x="146" y="661"/>
                </a:lnTo>
                <a:lnTo>
                  <a:pt x="146" y="660"/>
                </a:lnTo>
                <a:lnTo>
                  <a:pt x="146" y="659"/>
                </a:lnTo>
                <a:lnTo>
                  <a:pt x="146" y="658"/>
                </a:lnTo>
                <a:lnTo>
                  <a:pt x="146" y="658"/>
                </a:lnTo>
                <a:lnTo>
                  <a:pt x="146" y="657"/>
                </a:lnTo>
                <a:lnTo>
                  <a:pt x="146" y="656"/>
                </a:lnTo>
                <a:lnTo>
                  <a:pt x="145" y="656"/>
                </a:lnTo>
                <a:lnTo>
                  <a:pt x="144" y="656"/>
                </a:lnTo>
                <a:lnTo>
                  <a:pt x="143" y="656"/>
                </a:lnTo>
                <a:lnTo>
                  <a:pt x="143" y="655"/>
                </a:lnTo>
                <a:lnTo>
                  <a:pt x="143" y="655"/>
                </a:lnTo>
                <a:lnTo>
                  <a:pt x="142" y="654"/>
                </a:lnTo>
                <a:lnTo>
                  <a:pt x="141" y="654"/>
                </a:lnTo>
                <a:lnTo>
                  <a:pt x="140" y="653"/>
                </a:lnTo>
                <a:lnTo>
                  <a:pt x="139" y="653"/>
                </a:lnTo>
                <a:lnTo>
                  <a:pt x="139" y="653"/>
                </a:lnTo>
                <a:lnTo>
                  <a:pt x="139" y="652"/>
                </a:lnTo>
                <a:lnTo>
                  <a:pt x="138" y="652"/>
                </a:lnTo>
                <a:lnTo>
                  <a:pt x="137" y="652"/>
                </a:lnTo>
                <a:lnTo>
                  <a:pt x="136" y="651"/>
                </a:lnTo>
                <a:lnTo>
                  <a:pt x="136" y="651"/>
                </a:lnTo>
                <a:lnTo>
                  <a:pt x="136" y="651"/>
                </a:lnTo>
                <a:lnTo>
                  <a:pt x="135" y="651"/>
                </a:lnTo>
                <a:lnTo>
                  <a:pt x="135" y="650"/>
                </a:lnTo>
                <a:lnTo>
                  <a:pt x="134" y="650"/>
                </a:lnTo>
                <a:lnTo>
                  <a:pt x="133" y="650"/>
                </a:lnTo>
                <a:lnTo>
                  <a:pt x="132" y="649"/>
                </a:lnTo>
                <a:lnTo>
                  <a:pt x="132" y="648"/>
                </a:lnTo>
                <a:lnTo>
                  <a:pt x="132" y="648"/>
                </a:lnTo>
                <a:lnTo>
                  <a:pt x="131" y="648"/>
                </a:lnTo>
                <a:lnTo>
                  <a:pt x="131" y="647"/>
                </a:lnTo>
                <a:lnTo>
                  <a:pt x="130" y="647"/>
                </a:lnTo>
                <a:lnTo>
                  <a:pt x="129" y="647"/>
                </a:lnTo>
                <a:lnTo>
                  <a:pt x="129" y="646"/>
                </a:lnTo>
                <a:lnTo>
                  <a:pt x="128" y="646"/>
                </a:lnTo>
                <a:lnTo>
                  <a:pt x="127" y="645"/>
                </a:lnTo>
                <a:lnTo>
                  <a:pt x="126" y="644"/>
                </a:lnTo>
                <a:lnTo>
                  <a:pt x="125" y="644"/>
                </a:lnTo>
                <a:lnTo>
                  <a:pt x="125" y="644"/>
                </a:lnTo>
                <a:lnTo>
                  <a:pt x="125" y="643"/>
                </a:lnTo>
                <a:lnTo>
                  <a:pt x="124" y="643"/>
                </a:lnTo>
                <a:lnTo>
                  <a:pt x="124" y="642"/>
                </a:lnTo>
                <a:lnTo>
                  <a:pt x="123" y="641"/>
                </a:lnTo>
                <a:lnTo>
                  <a:pt x="122" y="641"/>
                </a:lnTo>
                <a:lnTo>
                  <a:pt x="122" y="640"/>
                </a:lnTo>
                <a:lnTo>
                  <a:pt x="122" y="639"/>
                </a:lnTo>
                <a:lnTo>
                  <a:pt x="121" y="639"/>
                </a:lnTo>
                <a:lnTo>
                  <a:pt x="122" y="638"/>
                </a:lnTo>
                <a:lnTo>
                  <a:pt x="122" y="638"/>
                </a:lnTo>
                <a:lnTo>
                  <a:pt x="123" y="638"/>
                </a:lnTo>
                <a:lnTo>
                  <a:pt x="124" y="637"/>
                </a:lnTo>
                <a:lnTo>
                  <a:pt x="125" y="637"/>
                </a:lnTo>
                <a:lnTo>
                  <a:pt x="125" y="637"/>
                </a:lnTo>
                <a:lnTo>
                  <a:pt x="125" y="637"/>
                </a:lnTo>
                <a:lnTo>
                  <a:pt x="126" y="637"/>
                </a:lnTo>
                <a:lnTo>
                  <a:pt x="127" y="637"/>
                </a:lnTo>
                <a:lnTo>
                  <a:pt x="127" y="636"/>
                </a:lnTo>
                <a:lnTo>
                  <a:pt x="128" y="636"/>
                </a:lnTo>
                <a:lnTo>
                  <a:pt x="129" y="635"/>
                </a:lnTo>
                <a:lnTo>
                  <a:pt x="129" y="635"/>
                </a:lnTo>
                <a:lnTo>
                  <a:pt x="129" y="634"/>
                </a:lnTo>
                <a:lnTo>
                  <a:pt x="130" y="634"/>
                </a:lnTo>
                <a:lnTo>
                  <a:pt x="131" y="634"/>
                </a:lnTo>
                <a:lnTo>
                  <a:pt x="132" y="634"/>
                </a:lnTo>
                <a:lnTo>
                  <a:pt x="132" y="634"/>
                </a:lnTo>
                <a:lnTo>
                  <a:pt x="133" y="634"/>
                </a:lnTo>
                <a:lnTo>
                  <a:pt x="135" y="633"/>
                </a:lnTo>
                <a:lnTo>
                  <a:pt x="135" y="632"/>
                </a:lnTo>
                <a:lnTo>
                  <a:pt x="136" y="632"/>
                </a:lnTo>
                <a:lnTo>
                  <a:pt x="136" y="631"/>
                </a:lnTo>
                <a:lnTo>
                  <a:pt x="136" y="630"/>
                </a:lnTo>
                <a:lnTo>
                  <a:pt x="136" y="630"/>
                </a:lnTo>
                <a:lnTo>
                  <a:pt x="136" y="630"/>
                </a:lnTo>
                <a:lnTo>
                  <a:pt x="137" y="629"/>
                </a:lnTo>
                <a:lnTo>
                  <a:pt x="137" y="628"/>
                </a:lnTo>
                <a:lnTo>
                  <a:pt x="138" y="627"/>
                </a:lnTo>
                <a:lnTo>
                  <a:pt x="139" y="627"/>
                </a:lnTo>
                <a:lnTo>
                  <a:pt x="139" y="626"/>
                </a:lnTo>
                <a:lnTo>
                  <a:pt x="139" y="625"/>
                </a:lnTo>
                <a:lnTo>
                  <a:pt x="140" y="624"/>
                </a:lnTo>
                <a:lnTo>
                  <a:pt x="140" y="623"/>
                </a:lnTo>
                <a:lnTo>
                  <a:pt x="141" y="623"/>
                </a:lnTo>
                <a:lnTo>
                  <a:pt x="141" y="623"/>
                </a:lnTo>
                <a:lnTo>
                  <a:pt x="142" y="622"/>
                </a:lnTo>
                <a:lnTo>
                  <a:pt x="143" y="621"/>
                </a:lnTo>
                <a:lnTo>
                  <a:pt x="143" y="620"/>
                </a:lnTo>
                <a:lnTo>
                  <a:pt x="143" y="620"/>
                </a:lnTo>
                <a:lnTo>
                  <a:pt x="144" y="619"/>
                </a:lnTo>
                <a:lnTo>
                  <a:pt x="145" y="617"/>
                </a:lnTo>
                <a:lnTo>
                  <a:pt x="146" y="616"/>
                </a:lnTo>
                <a:lnTo>
                  <a:pt x="146" y="615"/>
                </a:lnTo>
                <a:lnTo>
                  <a:pt x="147" y="614"/>
                </a:lnTo>
                <a:lnTo>
                  <a:pt x="147" y="613"/>
                </a:lnTo>
                <a:lnTo>
                  <a:pt x="148" y="613"/>
                </a:lnTo>
                <a:lnTo>
                  <a:pt x="149" y="611"/>
                </a:lnTo>
                <a:lnTo>
                  <a:pt x="150" y="610"/>
                </a:lnTo>
                <a:lnTo>
                  <a:pt x="150" y="609"/>
                </a:lnTo>
                <a:lnTo>
                  <a:pt x="151" y="609"/>
                </a:lnTo>
                <a:lnTo>
                  <a:pt x="152" y="609"/>
                </a:lnTo>
                <a:lnTo>
                  <a:pt x="153" y="610"/>
                </a:lnTo>
                <a:lnTo>
                  <a:pt x="154" y="610"/>
                </a:lnTo>
                <a:lnTo>
                  <a:pt x="154" y="609"/>
                </a:lnTo>
                <a:lnTo>
                  <a:pt x="155" y="609"/>
                </a:lnTo>
                <a:lnTo>
                  <a:pt x="157" y="608"/>
                </a:lnTo>
                <a:lnTo>
                  <a:pt x="157" y="607"/>
                </a:lnTo>
                <a:lnTo>
                  <a:pt x="157" y="606"/>
                </a:lnTo>
                <a:lnTo>
                  <a:pt x="157" y="604"/>
                </a:lnTo>
                <a:lnTo>
                  <a:pt x="157" y="603"/>
                </a:lnTo>
                <a:lnTo>
                  <a:pt x="157" y="603"/>
                </a:lnTo>
                <a:lnTo>
                  <a:pt x="157" y="601"/>
                </a:lnTo>
                <a:lnTo>
                  <a:pt x="157" y="601"/>
                </a:lnTo>
                <a:lnTo>
                  <a:pt x="157" y="600"/>
                </a:lnTo>
                <a:lnTo>
                  <a:pt x="157" y="599"/>
                </a:lnTo>
                <a:lnTo>
                  <a:pt x="157" y="599"/>
                </a:lnTo>
                <a:lnTo>
                  <a:pt x="158" y="597"/>
                </a:lnTo>
                <a:lnTo>
                  <a:pt x="159" y="596"/>
                </a:lnTo>
                <a:lnTo>
                  <a:pt x="160" y="596"/>
                </a:lnTo>
                <a:lnTo>
                  <a:pt x="160" y="595"/>
                </a:lnTo>
                <a:lnTo>
                  <a:pt x="161" y="594"/>
                </a:lnTo>
                <a:lnTo>
                  <a:pt x="161" y="593"/>
                </a:lnTo>
                <a:lnTo>
                  <a:pt x="162" y="593"/>
                </a:lnTo>
                <a:lnTo>
                  <a:pt x="163" y="593"/>
                </a:lnTo>
                <a:lnTo>
                  <a:pt x="164" y="593"/>
                </a:lnTo>
                <a:lnTo>
                  <a:pt x="164" y="592"/>
                </a:lnTo>
                <a:lnTo>
                  <a:pt x="164" y="592"/>
                </a:lnTo>
                <a:lnTo>
                  <a:pt x="165" y="592"/>
                </a:lnTo>
                <a:lnTo>
                  <a:pt x="165" y="591"/>
                </a:lnTo>
                <a:lnTo>
                  <a:pt x="166" y="590"/>
                </a:lnTo>
                <a:lnTo>
                  <a:pt x="166" y="589"/>
                </a:lnTo>
                <a:lnTo>
                  <a:pt x="166" y="589"/>
                </a:lnTo>
                <a:lnTo>
                  <a:pt x="167" y="589"/>
                </a:lnTo>
                <a:lnTo>
                  <a:pt x="167" y="588"/>
                </a:lnTo>
                <a:lnTo>
                  <a:pt x="167" y="586"/>
                </a:lnTo>
                <a:lnTo>
                  <a:pt x="167" y="585"/>
                </a:lnTo>
                <a:lnTo>
                  <a:pt x="166" y="583"/>
                </a:lnTo>
                <a:lnTo>
                  <a:pt x="166" y="582"/>
                </a:lnTo>
                <a:lnTo>
                  <a:pt x="165" y="582"/>
                </a:lnTo>
                <a:lnTo>
                  <a:pt x="165" y="582"/>
                </a:lnTo>
                <a:lnTo>
                  <a:pt x="165" y="581"/>
                </a:lnTo>
                <a:lnTo>
                  <a:pt x="165" y="580"/>
                </a:lnTo>
                <a:lnTo>
                  <a:pt x="165" y="579"/>
                </a:lnTo>
                <a:lnTo>
                  <a:pt x="165" y="579"/>
                </a:lnTo>
                <a:lnTo>
                  <a:pt x="165" y="578"/>
                </a:lnTo>
                <a:lnTo>
                  <a:pt x="165" y="577"/>
                </a:lnTo>
                <a:lnTo>
                  <a:pt x="165" y="576"/>
                </a:lnTo>
                <a:lnTo>
                  <a:pt x="164" y="575"/>
                </a:lnTo>
                <a:lnTo>
                  <a:pt x="164" y="575"/>
                </a:lnTo>
                <a:lnTo>
                  <a:pt x="165" y="575"/>
                </a:lnTo>
                <a:lnTo>
                  <a:pt x="165" y="574"/>
                </a:lnTo>
                <a:lnTo>
                  <a:pt x="166" y="573"/>
                </a:lnTo>
                <a:lnTo>
                  <a:pt x="167" y="573"/>
                </a:lnTo>
                <a:lnTo>
                  <a:pt x="167" y="574"/>
                </a:lnTo>
                <a:lnTo>
                  <a:pt x="169" y="574"/>
                </a:lnTo>
                <a:lnTo>
                  <a:pt x="170" y="575"/>
                </a:lnTo>
                <a:lnTo>
                  <a:pt x="171" y="575"/>
                </a:lnTo>
                <a:lnTo>
                  <a:pt x="171" y="575"/>
                </a:lnTo>
                <a:lnTo>
                  <a:pt x="172" y="575"/>
                </a:lnTo>
                <a:lnTo>
                  <a:pt x="173" y="575"/>
                </a:lnTo>
                <a:lnTo>
                  <a:pt x="174" y="575"/>
                </a:lnTo>
                <a:lnTo>
                  <a:pt x="174" y="575"/>
                </a:lnTo>
                <a:lnTo>
                  <a:pt x="174" y="576"/>
                </a:lnTo>
                <a:lnTo>
                  <a:pt x="175" y="576"/>
                </a:lnTo>
                <a:lnTo>
                  <a:pt x="176" y="576"/>
                </a:lnTo>
                <a:lnTo>
                  <a:pt x="177" y="576"/>
                </a:lnTo>
                <a:lnTo>
                  <a:pt x="177" y="577"/>
                </a:lnTo>
                <a:lnTo>
                  <a:pt x="178" y="577"/>
                </a:lnTo>
                <a:lnTo>
                  <a:pt x="179" y="578"/>
                </a:lnTo>
                <a:lnTo>
                  <a:pt x="180" y="578"/>
                </a:lnTo>
                <a:lnTo>
                  <a:pt x="181" y="578"/>
                </a:lnTo>
                <a:lnTo>
                  <a:pt x="181" y="579"/>
                </a:lnTo>
                <a:lnTo>
                  <a:pt x="181" y="579"/>
                </a:lnTo>
                <a:lnTo>
                  <a:pt x="182" y="579"/>
                </a:lnTo>
                <a:lnTo>
                  <a:pt x="183" y="579"/>
                </a:lnTo>
                <a:lnTo>
                  <a:pt x="184" y="580"/>
                </a:lnTo>
                <a:lnTo>
                  <a:pt x="185" y="581"/>
                </a:lnTo>
                <a:lnTo>
                  <a:pt x="186" y="581"/>
                </a:lnTo>
                <a:lnTo>
                  <a:pt x="187" y="581"/>
                </a:lnTo>
                <a:lnTo>
                  <a:pt x="188" y="582"/>
                </a:lnTo>
                <a:lnTo>
                  <a:pt x="188" y="582"/>
                </a:lnTo>
                <a:lnTo>
                  <a:pt x="190" y="582"/>
                </a:lnTo>
                <a:lnTo>
                  <a:pt x="191" y="582"/>
                </a:lnTo>
                <a:lnTo>
                  <a:pt x="192" y="582"/>
                </a:lnTo>
                <a:lnTo>
                  <a:pt x="192" y="583"/>
                </a:lnTo>
                <a:lnTo>
                  <a:pt x="193" y="583"/>
                </a:lnTo>
                <a:lnTo>
                  <a:pt x="194" y="584"/>
                </a:lnTo>
                <a:lnTo>
                  <a:pt x="195" y="585"/>
                </a:lnTo>
                <a:lnTo>
                  <a:pt x="195" y="585"/>
                </a:lnTo>
                <a:lnTo>
                  <a:pt x="196" y="586"/>
                </a:lnTo>
                <a:lnTo>
                  <a:pt x="197" y="586"/>
                </a:lnTo>
                <a:lnTo>
                  <a:pt x="197" y="586"/>
                </a:lnTo>
                <a:lnTo>
                  <a:pt x="198" y="587"/>
                </a:lnTo>
                <a:lnTo>
                  <a:pt x="199" y="587"/>
                </a:lnTo>
                <a:lnTo>
                  <a:pt x="199" y="587"/>
                </a:lnTo>
                <a:lnTo>
                  <a:pt x="199" y="588"/>
                </a:lnTo>
                <a:lnTo>
                  <a:pt x="200" y="588"/>
                </a:lnTo>
                <a:lnTo>
                  <a:pt x="201" y="589"/>
                </a:lnTo>
                <a:lnTo>
                  <a:pt x="202" y="589"/>
                </a:lnTo>
                <a:lnTo>
                  <a:pt x="202" y="589"/>
                </a:lnTo>
                <a:lnTo>
                  <a:pt x="203" y="589"/>
                </a:lnTo>
                <a:lnTo>
                  <a:pt x="204" y="589"/>
                </a:lnTo>
                <a:lnTo>
                  <a:pt x="204" y="590"/>
                </a:lnTo>
                <a:lnTo>
                  <a:pt x="205" y="590"/>
                </a:lnTo>
                <a:lnTo>
                  <a:pt x="206" y="590"/>
                </a:lnTo>
                <a:lnTo>
                  <a:pt x="206" y="590"/>
                </a:lnTo>
                <a:lnTo>
                  <a:pt x="207" y="590"/>
                </a:lnTo>
                <a:lnTo>
                  <a:pt x="208" y="590"/>
                </a:lnTo>
                <a:lnTo>
                  <a:pt x="208" y="591"/>
                </a:lnTo>
                <a:lnTo>
                  <a:pt x="209" y="591"/>
                </a:lnTo>
                <a:lnTo>
                  <a:pt x="210" y="592"/>
                </a:lnTo>
                <a:lnTo>
                  <a:pt x="211" y="592"/>
                </a:lnTo>
                <a:lnTo>
                  <a:pt x="211" y="593"/>
                </a:lnTo>
                <a:lnTo>
                  <a:pt x="212" y="593"/>
                </a:lnTo>
                <a:lnTo>
                  <a:pt x="213" y="593"/>
                </a:lnTo>
                <a:lnTo>
                  <a:pt x="213" y="593"/>
                </a:lnTo>
                <a:lnTo>
                  <a:pt x="214" y="593"/>
                </a:lnTo>
                <a:lnTo>
                  <a:pt x="215" y="593"/>
                </a:lnTo>
                <a:lnTo>
                  <a:pt x="216" y="594"/>
                </a:lnTo>
                <a:lnTo>
                  <a:pt x="216" y="594"/>
                </a:lnTo>
                <a:lnTo>
                  <a:pt x="218" y="595"/>
                </a:lnTo>
                <a:lnTo>
                  <a:pt x="219" y="595"/>
                </a:lnTo>
                <a:lnTo>
                  <a:pt x="220" y="595"/>
                </a:lnTo>
                <a:lnTo>
                  <a:pt x="220" y="595"/>
                </a:lnTo>
                <a:lnTo>
                  <a:pt x="221" y="595"/>
                </a:lnTo>
                <a:lnTo>
                  <a:pt x="221" y="594"/>
                </a:lnTo>
                <a:lnTo>
                  <a:pt x="222" y="594"/>
                </a:lnTo>
                <a:lnTo>
                  <a:pt x="223" y="594"/>
                </a:lnTo>
                <a:lnTo>
                  <a:pt x="223" y="593"/>
                </a:lnTo>
                <a:lnTo>
                  <a:pt x="224" y="593"/>
                </a:lnTo>
                <a:lnTo>
                  <a:pt x="224" y="592"/>
                </a:lnTo>
                <a:lnTo>
                  <a:pt x="224" y="591"/>
                </a:lnTo>
                <a:lnTo>
                  <a:pt x="224" y="590"/>
                </a:lnTo>
                <a:lnTo>
                  <a:pt x="225" y="590"/>
                </a:lnTo>
                <a:lnTo>
                  <a:pt x="225" y="589"/>
                </a:lnTo>
                <a:lnTo>
                  <a:pt x="225" y="587"/>
                </a:lnTo>
                <a:lnTo>
                  <a:pt x="225" y="586"/>
                </a:lnTo>
                <a:lnTo>
                  <a:pt x="226" y="586"/>
                </a:lnTo>
                <a:lnTo>
                  <a:pt x="226" y="586"/>
                </a:lnTo>
                <a:lnTo>
                  <a:pt x="227" y="586"/>
                </a:lnTo>
                <a:lnTo>
                  <a:pt x="227" y="585"/>
                </a:lnTo>
                <a:lnTo>
                  <a:pt x="227" y="584"/>
                </a:lnTo>
                <a:lnTo>
                  <a:pt x="227" y="582"/>
                </a:lnTo>
                <a:lnTo>
                  <a:pt x="227" y="582"/>
                </a:lnTo>
                <a:lnTo>
                  <a:pt x="227" y="581"/>
                </a:lnTo>
                <a:lnTo>
                  <a:pt x="228" y="580"/>
                </a:lnTo>
                <a:lnTo>
                  <a:pt x="228" y="579"/>
                </a:lnTo>
                <a:lnTo>
                  <a:pt x="229" y="579"/>
                </a:lnTo>
                <a:lnTo>
                  <a:pt x="229" y="579"/>
                </a:lnTo>
                <a:lnTo>
                  <a:pt x="229" y="578"/>
                </a:lnTo>
                <a:lnTo>
                  <a:pt x="230" y="578"/>
                </a:lnTo>
                <a:lnTo>
                  <a:pt x="230" y="577"/>
                </a:lnTo>
                <a:lnTo>
                  <a:pt x="230" y="576"/>
                </a:lnTo>
                <a:lnTo>
                  <a:pt x="231" y="576"/>
                </a:lnTo>
                <a:lnTo>
                  <a:pt x="231" y="575"/>
                </a:lnTo>
                <a:lnTo>
                  <a:pt x="231" y="575"/>
                </a:lnTo>
                <a:lnTo>
                  <a:pt x="232" y="575"/>
                </a:lnTo>
                <a:lnTo>
                  <a:pt x="232" y="574"/>
                </a:lnTo>
                <a:lnTo>
                  <a:pt x="233" y="574"/>
                </a:lnTo>
                <a:lnTo>
                  <a:pt x="233" y="573"/>
                </a:lnTo>
                <a:lnTo>
                  <a:pt x="234" y="572"/>
                </a:lnTo>
                <a:lnTo>
                  <a:pt x="234" y="572"/>
                </a:lnTo>
                <a:lnTo>
                  <a:pt x="235" y="571"/>
                </a:lnTo>
                <a:lnTo>
                  <a:pt x="235" y="570"/>
                </a:lnTo>
                <a:lnTo>
                  <a:pt x="236" y="570"/>
                </a:lnTo>
                <a:lnTo>
                  <a:pt x="237" y="570"/>
                </a:lnTo>
                <a:lnTo>
                  <a:pt x="237" y="571"/>
                </a:lnTo>
                <a:lnTo>
                  <a:pt x="238" y="571"/>
                </a:lnTo>
                <a:lnTo>
                  <a:pt x="239" y="571"/>
                </a:lnTo>
                <a:lnTo>
                  <a:pt x="239" y="570"/>
                </a:lnTo>
                <a:lnTo>
                  <a:pt x="239" y="568"/>
                </a:lnTo>
                <a:lnTo>
                  <a:pt x="239" y="568"/>
                </a:lnTo>
                <a:lnTo>
                  <a:pt x="239" y="567"/>
                </a:lnTo>
                <a:lnTo>
                  <a:pt x="239" y="566"/>
                </a:lnTo>
                <a:lnTo>
                  <a:pt x="240" y="566"/>
                </a:lnTo>
                <a:lnTo>
                  <a:pt x="240" y="565"/>
                </a:lnTo>
                <a:lnTo>
                  <a:pt x="239" y="565"/>
                </a:lnTo>
                <a:lnTo>
                  <a:pt x="239" y="564"/>
                </a:lnTo>
                <a:lnTo>
                  <a:pt x="239" y="563"/>
                </a:lnTo>
                <a:lnTo>
                  <a:pt x="239" y="562"/>
                </a:lnTo>
                <a:lnTo>
                  <a:pt x="239" y="561"/>
                </a:lnTo>
                <a:lnTo>
                  <a:pt x="238" y="560"/>
                </a:lnTo>
                <a:lnTo>
                  <a:pt x="238" y="559"/>
                </a:lnTo>
                <a:lnTo>
                  <a:pt x="238" y="558"/>
                </a:lnTo>
                <a:lnTo>
                  <a:pt x="238" y="558"/>
                </a:lnTo>
                <a:lnTo>
                  <a:pt x="238" y="557"/>
                </a:lnTo>
                <a:lnTo>
                  <a:pt x="238" y="556"/>
                </a:lnTo>
                <a:lnTo>
                  <a:pt x="238" y="555"/>
                </a:lnTo>
                <a:lnTo>
                  <a:pt x="238" y="555"/>
                </a:lnTo>
                <a:lnTo>
                  <a:pt x="239" y="554"/>
                </a:lnTo>
                <a:lnTo>
                  <a:pt x="239" y="553"/>
                </a:lnTo>
                <a:lnTo>
                  <a:pt x="238" y="553"/>
                </a:lnTo>
                <a:lnTo>
                  <a:pt x="238" y="551"/>
                </a:lnTo>
                <a:lnTo>
                  <a:pt x="238" y="551"/>
                </a:lnTo>
                <a:lnTo>
                  <a:pt x="238" y="550"/>
                </a:lnTo>
                <a:lnTo>
                  <a:pt x="238" y="549"/>
                </a:lnTo>
                <a:lnTo>
                  <a:pt x="238" y="548"/>
                </a:lnTo>
                <a:lnTo>
                  <a:pt x="238" y="548"/>
                </a:lnTo>
                <a:lnTo>
                  <a:pt x="237" y="547"/>
                </a:lnTo>
                <a:lnTo>
                  <a:pt x="237" y="545"/>
                </a:lnTo>
                <a:lnTo>
                  <a:pt x="237" y="544"/>
                </a:lnTo>
                <a:lnTo>
                  <a:pt x="237" y="544"/>
                </a:lnTo>
                <a:lnTo>
                  <a:pt x="237" y="543"/>
                </a:lnTo>
                <a:lnTo>
                  <a:pt x="237" y="542"/>
                </a:lnTo>
                <a:lnTo>
                  <a:pt x="237" y="541"/>
                </a:lnTo>
                <a:lnTo>
                  <a:pt x="237" y="540"/>
                </a:lnTo>
                <a:lnTo>
                  <a:pt x="237" y="539"/>
                </a:lnTo>
                <a:lnTo>
                  <a:pt x="237" y="538"/>
                </a:lnTo>
                <a:lnTo>
                  <a:pt x="237" y="537"/>
                </a:lnTo>
                <a:lnTo>
                  <a:pt x="237" y="536"/>
                </a:lnTo>
                <a:lnTo>
                  <a:pt x="237" y="535"/>
                </a:lnTo>
                <a:lnTo>
                  <a:pt x="237" y="534"/>
                </a:lnTo>
                <a:lnTo>
                  <a:pt x="237" y="534"/>
                </a:lnTo>
                <a:lnTo>
                  <a:pt x="237" y="534"/>
                </a:lnTo>
                <a:lnTo>
                  <a:pt x="237" y="533"/>
                </a:lnTo>
                <a:lnTo>
                  <a:pt x="238" y="532"/>
                </a:lnTo>
                <a:lnTo>
                  <a:pt x="239" y="532"/>
                </a:lnTo>
                <a:lnTo>
                  <a:pt x="239" y="531"/>
                </a:lnTo>
                <a:lnTo>
                  <a:pt x="240" y="531"/>
                </a:lnTo>
                <a:lnTo>
                  <a:pt x="240" y="530"/>
                </a:lnTo>
                <a:lnTo>
                  <a:pt x="241" y="530"/>
                </a:lnTo>
                <a:lnTo>
                  <a:pt x="241" y="530"/>
                </a:lnTo>
                <a:lnTo>
                  <a:pt x="242" y="530"/>
                </a:lnTo>
                <a:lnTo>
                  <a:pt x="243" y="529"/>
                </a:lnTo>
                <a:lnTo>
                  <a:pt x="244" y="529"/>
                </a:lnTo>
                <a:lnTo>
                  <a:pt x="244" y="529"/>
                </a:lnTo>
                <a:lnTo>
                  <a:pt x="246" y="528"/>
                </a:lnTo>
                <a:lnTo>
                  <a:pt x="247" y="528"/>
                </a:lnTo>
                <a:lnTo>
                  <a:pt x="248" y="528"/>
                </a:lnTo>
                <a:lnTo>
                  <a:pt x="248" y="527"/>
                </a:lnTo>
                <a:lnTo>
                  <a:pt x="248" y="527"/>
                </a:lnTo>
                <a:lnTo>
                  <a:pt x="249" y="526"/>
                </a:lnTo>
                <a:lnTo>
                  <a:pt x="249" y="525"/>
                </a:lnTo>
                <a:lnTo>
                  <a:pt x="250" y="525"/>
                </a:lnTo>
                <a:lnTo>
                  <a:pt x="251" y="524"/>
                </a:lnTo>
                <a:lnTo>
                  <a:pt x="251" y="524"/>
                </a:lnTo>
                <a:lnTo>
                  <a:pt x="251" y="524"/>
                </a:lnTo>
                <a:lnTo>
                  <a:pt x="252" y="524"/>
                </a:lnTo>
                <a:lnTo>
                  <a:pt x="253" y="524"/>
                </a:lnTo>
                <a:lnTo>
                  <a:pt x="254" y="524"/>
                </a:lnTo>
                <a:lnTo>
                  <a:pt x="255" y="524"/>
                </a:lnTo>
                <a:lnTo>
                  <a:pt x="255" y="525"/>
                </a:lnTo>
                <a:lnTo>
                  <a:pt x="255" y="524"/>
                </a:lnTo>
                <a:lnTo>
                  <a:pt x="256" y="524"/>
                </a:lnTo>
                <a:lnTo>
                  <a:pt x="257" y="524"/>
                </a:lnTo>
                <a:lnTo>
                  <a:pt x="258" y="523"/>
                </a:lnTo>
                <a:lnTo>
                  <a:pt x="258" y="522"/>
                </a:lnTo>
                <a:lnTo>
                  <a:pt x="259" y="522"/>
                </a:lnTo>
                <a:lnTo>
                  <a:pt x="260" y="521"/>
                </a:lnTo>
                <a:lnTo>
                  <a:pt x="261" y="520"/>
                </a:lnTo>
                <a:lnTo>
                  <a:pt x="262" y="520"/>
                </a:lnTo>
                <a:lnTo>
                  <a:pt x="262" y="520"/>
                </a:lnTo>
                <a:lnTo>
                  <a:pt x="262" y="519"/>
                </a:lnTo>
                <a:lnTo>
                  <a:pt x="261" y="518"/>
                </a:lnTo>
                <a:lnTo>
                  <a:pt x="260" y="517"/>
                </a:lnTo>
                <a:lnTo>
                  <a:pt x="259" y="517"/>
                </a:lnTo>
                <a:lnTo>
                  <a:pt x="259" y="517"/>
                </a:lnTo>
                <a:lnTo>
                  <a:pt x="258" y="516"/>
                </a:lnTo>
                <a:lnTo>
                  <a:pt x="258" y="515"/>
                </a:lnTo>
                <a:lnTo>
                  <a:pt x="258" y="514"/>
                </a:lnTo>
                <a:lnTo>
                  <a:pt x="258" y="513"/>
                </a:lnTo>
                <a:lnTo>
                  <a:pt x="258" y="513"/>
                </a:lnTo>
                <a:lnTo>
                  <a:pt x="258" y="512"/>
                </a:lnTo>
                <a:lnTo>
                  <a:pt x="258" y="511"/>
                </a:lnTo>
                <a:lnTo>
                  <a:pt x="258" y="510"/>
                </a:lnTo>
                <a:lnTo>
                  <a:pt x="258" y="510"/>
                </a:lnTo>
                <a:lnTo>
                  <a:pt x="258" y="508"/>
                </a:lnTo>
                <a:lnTo>
                  <a:pt x="258" y="508"/>
                </a:lnTo>
                <a:lnTo>
                  <a:pt x="258" y="507"/>
                </a:lnTo>
                <a:lnTo>
                  <a:pt x="258" y="506"/>
                </a:lnTo>
                <a:lnTo>
                  <a:pt x="258" y="506"/>
                </a:lnTo>
                <a:lnTo>
                  <a:pt x="258" y="505"/>
                </a:lnTo>
                <a:lnTo>
                  <a:pt x="258" y="504"/>
                </a:lnTo>
                <a:lnTo>
                  <a:pt x="258" y="503"/>
                </a:lnTo>
                <a:lnTo>
                  <a:pt x="259" y="501"/>
                </a:lnTo>
                <a:lnTo>
                  <a:pt x="260" y="501"/>
                </a:lnTo>
                <a:lnTo>
                  <a:pt x="261" y="500"/>
                </a:lnTo>
                <a:lnTo>
                  <a:pt x="262" y="500"/>
                </a:lnTo>
                <a:lnTo>
                  <a:pt x="262" y="499"/>
                </a:lnTo>
                <a:lnTo>
                  <a:pt x="262" y="499"/>
                </a:lnTo>
                <a:lnTo>
                  <a:pt x="263" y="498"/>
                </a:lnTo>
                <a:lnTo>
                  <a:pt x="264" y="498"/>
                </a:lnTo>
                <a:lnTo>
                  <a:pt x="265" y="497"/>
                </a:lnTo>
                <a:lnTo>
                  <a:pt x="265" y="496"/>
                </a:lnTo>
                <a:lnTo>
                  <a:pt x="265" y="496"/>
                </a:lnTo>
                <a:lnTo>
                  <a:pt x="265" y="495"/>
                </a:lnTo>
                <a:lnTo>
                  <a:pt x="265" y="494"/>
                </a:lnTo>
                <a:lnTo>
                  <a:pt x="265" y="493"/>
                </a:lnTo>
                <a:lnTo>
                  <a:pt x="265" y="493"/>
                </a:lnTo>
                <a:lnTo>
                  <a:pt x="265" y="492"/>
                </a:lnTo>
                <a:lnTo>
                  <a:pt x="265" y="491"/>
                </a:lnTo>
                <a:lnTo>
                  <a:pt x="265" y="490"/>
                </a:lnTo>
                <a:lnTo>
                  <a:pt x="265" y="489"/>
                </a:lnTo>
                <a:lnTo>
                  <a:pt x="265" y="489"/>
                </a:lnTo>
                <a:lnTo>
                  <a:pt x="265" y="488"/>
                </a:lnTo>
                <a:lnTo>
                  <a:pt x="265" y="488"/>
                </a:lnTo>
                <a:lnTo>
                  <a:pt x="265" y="487"/>
                </a:lnTo>
                <a:lnTo>
                  <a:pt x="265" y="486"/>
                </a:lnTo>
                <a:lnTo>
                  <a:pt x="266" y="486"/>
                </a:lnTo>
                <a:lnTo>
                  <a:pt x="267" y="485"/>
                </a:lnTo>
                <a:lnTo>
                  <a:pt x="267" y="484"/>
                </a:lnTo>
                <a:lnTo>
                  <a:pt x="267" y="482"/>
                </a:lnTo>
                <a:lnTo>
                  <a:pt x="268" y="480"/>
                </a:lnTo>
                <a:lnTo>
                  <a:pt x="268" y="479"/>
                </a:lnTo>
                <a:lnTo>
                  <a:pt x="268" y="479"/>
                </a:lnTo>
                <a:lnTo>
                  <a:pt x="268" y="478"/>
                </a:lnTo>
                <a:lnTo>
                  <a:pt x="267" y="477"/>
                </a:lnTo>
                <a:lnTo>
                  <a:pt x="267" y="476"/>
                </a:lnTo>
                <a:lnTo>
                  <a:pt x="266" y="476"/>
                </a:lnTo>
                <a:lnTo>
                  <a:pt x="266" y="475"/>
                </a:lnTo>
                <a:lnTo>
                  <a:pt x="265" y="475"/>
                </a:lnTo>
                <a:lnTo>
                  <a:pt x="265" y="475"/>
                </a:lnTo>
                <a:lnTo>
                  <a:pt x="265" y="473"/>
                </a:lnTo>
                <a:lnTo>
                  <a:pt x="264" y="473"/>
                </a:lnTo>
                <a:lnTo>
                  <a:pt x="264" y="474"/>
                </a:lnTo>
                <a:lnTo>
                  <a:pt x="263" y="474"/>
                </a:lnTo>
                <a:lnTo>
                  <a:pt x="263" y="473"/>
                </a:lnTo>
                <a:lnTo>
                  <a:pt x="262" y="472"/>
                </a:lnTo>
                <a:lnTo>
                  <a:pt x="262" y="473"/>
                </a:lnTo>
                <a:lnTo>
                  <a:pt x="262" y="472"/>
                </a:lnTo>
                <a:lnTo>
                  <a:pt x="262" y="472"/>
                </a:lnTo>
                <a:lnTo>
                  <a:pt x="262" y="472"/>
                </a:lnTo>
                <a:lnTo>
                  <a:pt x="263" y="472"/>
                </a:lnTo>
                <a:lnTo>
                  <a:pt x="262" y="472"/>
                </a:lnTo>
                <a:lnTo>
                  <a:pt x="262" y="471"/>
                </a:lnTo>
                <a:lnTo>
                  <a:pt x="262" y="471"/>
                </a:lnTo>
                <a:lnTo>
                  <a:pt x="261" y="471"/>
                </a:lnTo>
                <a:lnTo>
                  <a:pt x="261" y="470"/>
                </a:lnTo>
                <a:lnTo>
                  <a:pt x="261" y="469"/>
                </a:lnTo>
                <a:lnTo>
                  <a:pt x="260" y="469"/>
                </a:lnTo>
                <a:lnTo>
                  <a:pt x="259" y="469"/>
                </a:lnTo>
                <a:lnTo>
                  <a:pt x="258" y="469"/>
                </a:lnTo>
                <a:lnTo>
                  <a:pt x="258" y="469"/>
                </a:lnTo>
                <a:lnTo>
                  <a:pt x="258" y="468"/>
                </a:lnTo>
                <a:lnTo>
                  <a:pt x="258" y="467"/>
                </a:lnTo>
                <a:lnTo>
                  <a:pt x="258" y="467"/>
                </a:lnTo>
                <a:lnTo>
                  <a:pt x="258" y="466"/>
                </a:lnTo>
                <a:lnTo>
                  <a:pt x="257" y="465"/>
                </a:lnTo>
                <a:lnTo>
                  <a:pt x="257" y="465"/>
                </a:lnTo>
                <a:lnTo>
                  <a:pt x="256" y="465"/>
                </a:lnTo>
                <a:lnTo>
                  <a:pt x="256" y="464"/>
                </a:lnTo>
                <a:lnTo>
                  <a:pt x="256" y="463"/>
                </a:lnTo>
                <a:lnTo>
                  <a:pt x="256" y="462"/>
                </a:lnTo>
                <a:lnTo>
                  <a:pt x="256" y="461"/>
                </a:lnTo>
                <a:lnTo>
                  <a:pt x="256" y="460"/>
                </a:lnTo>
                <a:lnTo>
                  <a:pt x="256" y="459"/>
                </a:lnTo>
                <a:lnTo>
                  <a:pt x="256" y="458"/>
                </a:lnTo>
                <a:lnTo>
                  <a:pt x="256" y="458"/>
                </a:lnTo>
                <a:lnTo>
                  <a:pt x="256" y="457"/>
                </a:lnTo>
                <a:lnTo>
                  <a:pt x="255" y="456"/>
                </a:lnTo>
                <a:lnTo>
                  <a:pt x="255" y="455"/>
                </a:lnTo>
                <a:lnTo>
                  <a:pt x="255" y="454"/>
                </a:lnTo>
                <a:lnTo>
                  <a:pt x="254" y="452"/>
                </a:lnTo>
                <a:lnTo>
                  <a:pt x="254" y="451"/>
                </a:lnTo>
                <a:lnTo>
                  <a:pt x="253" y="451"/>
                </a:lnTo>
                <a:lnTo>
                  <a:pt x="253" y="451"/>
                </a:lnTo>
                <a:lnTo>
                  <a:pt x="253" y="450"/>
                </a:lnTo>
                <a:lnTo>
                  <a:pt x="253" y="449"/>
                </a:lnTo>
                <a:lnTo>
                  <a:pt x="254" y="448"/>
                </a:lnTo>
                <a:lnTo>
                  <a:pt x="255" y="448"/>
                </a:lnTo>
                <a:lnTo>
                  <a:pt x="255" y="447"/>
                </a:lnTo>
                <a:lnTo>
                  <a:pt x="255" y="446"/>
                </a:lnTo>
                <a:lnTo>
                  <a:pt x="255" y="445"/>
                </a:lnTo>
                <a:lnTo>
                  <a:pt x="255" y="444"/>
                </a:lnTo>
                <a:lnTo>
                  <a:pt x="255" y="444"/>
                </a:lnTo>
                <a:lnTo>
                  <a:pt x="256" y="444"/>
                </a:lnTo>
                <a:lnTo>
                  <a:pt x="257" y="444"/>
                </a:lnTo>
                <a:lnTo>
                  <a:pt x="258" y="444"/>
                </a:lnTo>
                <a:lnTo>
                  <a:pt x="258" y="443"/>
                </a:lnTo>
                <a:lnTo>
                  <a:pt x="260" y="443"/>
                </a:lnTo>
                <a:lnTo>
                  <a:pt x="261" y="442"/>
                </a:lnTo>
                <a:lnTo>
                  <a:pt x="262" y="442"/>
                </a:lnTo>
                <a:lnTo>
                  <a:pt x="262" y="441"/>
                </a:lnTo>
                <a:lnTo>
                  <a:pt x="262" y="441"/>
                </a:lnTo>
                <a:lnTo>
                  <a:pt x="263" y="440"/>
                </a:lnTo>
                <a:lnTo>
                  <a:pt x="264" y="440"/>
                </a:lnTo>
                <a:lnTo>
                  <a:pt x="264" y="441"/>
                </a:lnTo>
                <a:lnTo>
                  <a:pt x="265" y="441"/>
                </a:lnTo>
                <a:lnTo>
                  <a:pt x="265" y="441"/>
                </a:lnTo>
                <a:lnTo>
                  <a:pt x="266" y="440"/>
                </a:lnTo>
                <a:lnTo>
                  <a:pt x="267" y="440"/>
                </a:lnTo>
                <a:lnTo>
                  <a:pt x="268" y="440"/>
                </a:lnTo>
                <a:lnTo>
                  <a:pt x="269" y="440"/>
                </a:lnTo>
                <a:lnTo>
                  <a:pt x="269" y="439"/>
                </a:lnTo>
                <a:lnTo>
                  <a:pt x="269" y="439"/>
                </a:lnTo>
                <a:lnTo>
                  <a:pt x="269" y="438"/>
                </a:lnTo>
                <a:lnTo>
                  <a:pt x="270" y="438"/>
                </a:lnTo>
                <a:lnTo>
                  <a:pt x="270" y="438"/>
                </a:lnTo>
                <a:lnTo>
                  <a:pt x="271" y="437"/>
                </a:lnTo>
                <a:lnTo>
                  <a:pt x="272" y="437"/>
                </a:lnTo>
                <a:lnTo>
                  <a:pt x="272" y="436"/>
                </a:lnTo>
                <a:lnTo>
                  <a:pt x="273" y="436"/>
                </a:lnTo>
                <a:lnTo>
                  <a:pt x="273" y="436"/>
                </a:lnTo>
                <a:lnTo>
                  <a:pt x="273" y="435"/>
                </a:lnTo>
                <a:lnTo>
                  <a:pt x="275" y="435"/>
                </a:lnTo>
                <a:lnTo>
                  <a:pt x="275" y="434"/>
                </a:lnTo>
                <a:lnTo>
                  <a:pt x="276" y="434"/>
                </a:lnTo>
                <a:lnTo>
                  <a:pt x="276" y="434"/>
                </a:lnTo>
                <a:lnTo>
                  <a:pt x="277" y="433"/>
                </a:lnTo>
                <a:lnTo>
                  <a:pt x="278" y="433"/>
                </a:lnTo>
                <a:lnTo>
                  <a:pt x="279" y="433"/>
                </a:lnTo>
                <a:lnTo>
                  <a:pt x="280" y="433"/>
                </a:lnTo>
                <a:lnTo>
                  <a:pt x="280" y="433"/>
                </a:lnTo>
                <a:lnTo>
                  <a:pt x="281" y="433"/>
                </a:lnTo>
                <a:lnTo>
                  <a:pt x="282" y="432"/>
                </a:lnTo>
                <a:lnTo>
                  <a:pt x="283" y="432"/>
                </a:lnTo>
                <a:lnTo>
                  <a:pt x="283" y="431"/>
                </a:lnTo>
                <a:lnTo>
                  <a:pt x="283" y="431"/>
                </a:lnTo>
                <a:lnTo>
                  <a:pt x="284" y="431"/>
                </a:lnTo>
                <a:lnTo>
                  <a:pt x="284" y="431"/>
                </a:lnTo>
                <a:lnTo>
                  <a:pt x="285" y="431"/>
                </a:lnTo>
                <a:lnTo>
                  <a:pt x="287" y="430"/>
                </a:lnTo>
                <a:lnTo>
                  <a:pt x="287" y="429"/>
                </a:lnTo>
                <a:lnTo>
                  <a:pt x="288" y="429"/>
                </a:lnTo>
                <a:lnTo>
                  <a:pt x="288" y="428"/>
                </a:lnTo>
                <a:lnTo>
                  <a:pt x="288" y="427"/>
                </a:lnTo>
                <a:lnTo>
                  <a:pt x="289" y="427"/>
                </a:lnTo>
                <a:lnTo>
                  <a:pt x="289" y="426"/>
                </a:lnTo>
                <a:lnTo>
                  <a:pt x="290" y="426"/>
                </a:lnTo>
                <a:lnTo>
                  <a:pt x="290" y="425"/>
                </a:lnTo>
                <a:lnTo>
                  <a:pt x="290" y="424"/>
                </a:lnTo>
                <a:lnTo>
                  <a:pt x="291" y="424"/>
                </a:lnTo>
                <a:lnTo>
                  <a:pt x="292" y="424"/>
                </a:lnTo>
                <a:lnTo>
                  <a:pt x="293" y="424"/>
                </a:lnTo>
                <a:lnTo>
                  <a:pt x="294" y="424"/>
                </a:lnTo>
                <a:lnTo>
                  <a:pt x="294" y="424"/>
                </a:lnTo>
                <a:lnTo>
                  <a:pt x="295" y="424"/>
                </a:lnTo>
                <a:lnTo>
                  <a:pt x="296" y="424"/>
                </a:lnTo>
                <a:lnTo>
                  <a:pt x="296" y="424"/>
                </a:lnTo>
                <a:lnTo>
                  <a:pt x="297" y="424"/>
                </a:lnTo>
                <a:lnTo>
                  <a:pt x="297" y="423"/>
                </a:lnTo>
                <a:lnTo>
                  <a:pt x="297" y="422"/>
                </a:lnTo>
                <a:lnTo>
                  <a:pt x="297" y="421"/>
                </a:lnTo>
                <a:lnTo>
                  <a:pt x="298" y="421"/>
                </a:lnTo>
                <a:lnTo>
                  <a:pt x="300" y="420"/>
                </a:lnTo>
                <a:lnTo>
                  <a:pt x="301" y="420"/>
                </a:lnTo>
                <a:lnTo>
                  <a:pt x="301" y="420"/>
                </a:lnTo>
                <a:lnTo>
                  <a:pt x="301" y="419"/>
                </a:lnTo>
                <a:lnTo>
                  <a:pt x="301" y="418"/>
                </a:lnTo>
                <a:lnTo>
                  <a:pt x="302" y="418"/>
                </a:lnTo>
                <a:lnTo>
                  <a:pt x="302" y="417"/>
                </a:lnTo>
                <a:lnTo>
                  <a:pt x="302" y="417"/>
                </a:lnTo>
                <a:lnTo>
                  <a:pt x="303" y="417"/>
                </a:lnTo>
                <a:lnTo>
                  <a:pt x="304" y="417"/>
                </a:lnTo>
                <a:lnTo>
                  <a:pt x="304" y="416"/>
                </a:lnTo>
                <a:lnTo>
                  <a:pt x="305" y="416"/>
                </a:lnTo>
                <a:lnTo>
                  <a:pt x="305" y="415"/>
                </a:lnTo>
                <a:lnTo>
                  <a:pt x="306" y="415"/>
                </a:lnTo>
                <a:lnTo>
                  <a:pt x="306" y="414"/>
                </a:lnTo>
                <a:lnTo>
                  <a:pt x="308" y="413"/>
                </a:lnTo>
                <a:lnTo>
                  <a:pt x="308" y="413"/>
                </a:lnTo>
                <a:lnTo>
                  <a:pt x="308" y="412"/>
                </a:lnTo>
                <a:lnTo>
                  <a:pt x="309" y="411"/>
                </a:lnTo>
                <a:lnTo>
                  <a:pt x="310" y="410"/>
                </a:lnTo>
                <a:lnTo>
                  <a:pt x="311" y="410"/>
                </a:lnTo>
                <a:lnTo>
                  <a:pt x="311" y="408"/>
                </a:lnTo>
                <a:lnTo>
                  <a:pt x="312" y="407"/>
                </a:lnTo>
                <a:lnTo>
                  <a:pt x="312" y="407"/>
                </a:lnTo>
                <a:lnTo>
                  <a:pt x="313" y="406"/>
                </a:lnTo>
                <a:lnTo>
                  <a:pt x="313" y="405"/>
                </a:lnTo>
                <a:lnTo>
                  <a:pt x="313" y="404"/>
                </a:lnTo>
                <a:lnTo>
                  <a:pt x="314" y="403"/>
                </a:lnTo>
                <a:lnTo>
                  <a:pt x="314" y="403"/>
                </a:lnTo>
                <a:lnTo>
                  <a:pt x="314" y="402"/>
                </a:lnTo>
                <a:lnTo>
                  <a:pt x="314" y="401"/>
                </a:lnTo>
                <a:lnTo>
                  <a:pt x="314" y="400"/>
                </a:lnTo>
                <a:lnTo>
                  <a:pt x="314" y="400"/>
                </a:lnTo>
                <a:lnTo>
                  <a:pt x="313" y="398"/>
                </a:lnTo>
                <a:lnTo>
                  <a:pt x="313" y="397"/>
                </a:lnTo>
                <a:lnTo>
                  <a:pt x="313" y="396"/>
                </a:lnTo>
                <a:lnTo>
                  <a:pt x="312" y="396"/>
                </a:lnTo>
                <a:lnTo>
                  <a:pt x="312" y="395"/>
                </a:lnTo>
                <a:lnTo>
                  <a:pt x="311" y="393"/>
                </a:lnTo>
                <a:lnTo>
                  <a:pt x="311" y="393"/>
                </a:lnTo>
                <a:lnTo>
                  <a:pt x="310" y="392"/>
                </a:lnTo>
                <a:lnTo>
                  <a:pt x="309" y="391"/>
                </a:lnTo>
                <a:lnTo>
                  <a:pt x="308" y="390"/>
                </a:lnTo>
                <a:lnTo>
                  <a:pt x="308" y="390"/>
                </a:lnTo>
                <a:lnTo>
                  <a:pt x="306" y="389"/>
                </a:lnTo>
                <a:lnTo>
                  <a:pt x="305" y="389"/>
                </a:lnTo>
                <a:lnTo>
                  <a:pt x="305" y="388"/>
                </a:lnTo>
                <a:lnTo>
                  <a:pt x="304" y="388"/>
                </a:lnTo>
                <a:lnTo>
                  <a:pt x="304" y="387"/>
                </a:lnTo>
                <a:lnTo>
                  <a:pt x="305" y="387"/>
                </a:lnTo>
                <a:lnTo>
                  <a:pt x="305" y="386"/>
                </a:lnTo>
                <a:lnTo>
                  <a:pt x="305" y="386"/>
                </a:lnTo>
                <a:lnTo>
                  <a:pt x="304" y="386"/>
                </a:lnTo>
                <a:lnTo>
                  <a:pt x="304" y="385"/>
                </a:lnTo>
                <a:lnTo>
                  <a:pt x="304" y="385"/>
                </a:lnTo>
                <a:lnTo>
                  <a:pt x="304" y="384"/>
                </a:lnTo>
                <a:lnTo>
                  <a:pt x="303" y="384"/>
                </a:lnTo>
                <a:lnTo>
                  <a:pt x="302" y="384"/>
                </a:lnTo>
                <a:lnTo>
                  <a:pt x="301" y="384"/>
                </a:lnTo>
                <a:lnTo>
                  <a:pt x="301" y="383"/>
                </a:lnTo>
                <a:lnTo>
                  <a:pt x="301" y="383"/>
                </a:lnTo>
                <a:lnTo>
                  <a:pt x="300" y="383"/>
                </a:lnTo>
                <a:lnTo>
                  <a:pt x="300" y="382"/>
                </a:lnTo>
                <a:lnTo>
                  <a:pt x="299" y="382"/>
                </a:lnTo>
                <a:lnTo>
                  <a:pt x="298" y="382"/>
                </a:lnTo>
                <a:lnTo>
                  <a:pt x="298" y="382"/>
                </a:lnTo>
                <a:lnTo>
                  <a:pt x="297" y="382"/>
                </a:lnTo>
                <a:lnTo>
                  <a:pt x="297" y="381"/>
                </a:lnTo>
                <a:lnTo>
                  <a:pt x="297" y="382"/>
                </a:lnTo>
                <a:lnTo>
                  <a:pt x="297" y="381"/>
                </a:lnTo>
                <a:lnTo>
                  <a:pt x="296" y="380"/>
                </a:lnTo>
                <a:lnTo>
                  <a:pt x="295" y="380"/>
                </a:lnTo>
                <a:lnTo>
                  <a:pt x="294" y="380"/>
                </a:lnTo>
                <a:lnTo>
                  <a:pt x="294" y="380"/>
                </a:lnTo>
                <a:lnTo>
                  <a:pt x="294" y="379"/>
                </a:lnTo>
                <a:lnTo>
                  <a:pt x="294" y="380"/>
                </a:lnTo>
                <a:lnTo>
                  <a:pt x="293" y="380"/>
                </a:lnTo>
                <a:lnTo>
                  <a:pt x="292" y="379"/>
                </a:lnTo>
                <a:lnTo>
                  <a:pt x="291" y="380"/>
                </a:lnTo>
                <a:lnTo>
                  <a:pt x="291" y="379"/>
                </a:lnTo>
                <a:lnTo>
                  <a:pt x="290" y="379"/>
                </a:lnTo>
                <a:lnTo>
                  <a:pt x="290" y="379"/>
                </a:lnTo>
                <a:lnTo>
                  <a:pt x="289" y="379"/>
                </a:lnTo>
                <a:lnTo>
                  <a:pt x="289" y="379"/>
                </a:lnTo>
                <a:lnTo>
                  <a:pt x="288" y="379"/>
                </a:lnTo>
                <a:lnTo>
                  <a:pt x="287" y="378"/>
                </a:lnTo>
                <a:lnTo>
                  <a:pt x="287" y="377"/>
                </a:lnTo>
                <a:lnTo>
                  <a:pt x="286" y="377"/>
                </a:lnTo>
                <a:lnTo>
                  <a:pt x="286" y="376"/>
                </a:lnTo>
                <a:lnTo>
                  <a:pt x="285" y="376"/>
                </a:lnTo>
                <a:lnTo>
                  <a:pt x="285" y="376"/>
                </a:lnTo>
                <a:lnTo>
                  <a:pt x="284" y="375"/>
                </a:lnTo>
                <a:lnTo>
                  <a:pt x="284" y="374"/>
                </a:lnTo>
                <a:lnTo>
                  <a:pt x="284" y="373"/>
                </a:lnTo>
                <a:lnTo>
                  <a:pt x="283" y="373"/>
                </a:lnTo>
                <a:lnTo>
                  <a:pt x="283" y="372"/>
                </a:lnTo>
                <a:lnTo>
                  <a:pt x="283" y="372"/>
                </a:lnTo>
                <a:lnTo>
                  <a:pt x="283" y="372"/>
                </a:lnTo>
                <a:lnTo>
                  <a:pt x="283" y="371"/>
                </a:lnTo>
                <a:lnTo>
                  <a:pt x="282" y="371"/>
                </a:lnTo>
                <a:lnTo>
                  <a:pt x="282" y="370"/>
                </a:lnTo>
                <a:lnTo>
                  <a:pt x="282" y="369"/>
                </a:lnTo>
                <a:lnTo>
                  <a:pt x="281" y="369"/>
                </a:lnTo>
                <a:lnTo>
                  <a:pt x="281" y="369"/>
                </a:lnTo>
                <a:lnTo>
                  <a:pt x="280" y="369"/>
                </a:lnTo>
                <a:lnTo>
                  <a:pt x="280" y="369"/>
                </a:lnTo>
                <a:lnTo>
                  <a:pt x="279" y="369"/>
                </a:lnTo>
                <a:lnTo>
                  <a:pt x="278" y="369"/>
                </a:lnTo>
                <a:lnTo>
                  <a:pt x="277" y="369"/>
                </a:lnTo>
                <a:lnTo>
                  <a:pt x="276" y="369"/>
                </a:lnTo>
                <a:lnTo>
                  <a:pt x="276" y="368"/>
                </a:lnTo>
                <a:lnTo>
                  <a:pt x="276" y="367"/>
                </a:lnTo>
                <a:lnTo>
                  <a:pt x="275" y="367"/>
                </a:lnTo>
                <a:lnTo>
                  <a:pt x="276" y="366"/>
                </a:lnTo>
                <a:lnTo>
                  <a:pt x="275" y="366"/>
                </a:lnTo>
                <a:lnTo>
                  <a:pt x="275" y="365"/>
                </a:lnTo>
                <a:lnTo>
                  <a:pt x="274" y="365"/>
                </a:lnTo>
                <a:lnTo>
                  <a:pt x="273" y="365"/>
                </a:lnTo>
                <a:lnTo>
                  <a:pt x="273" y="365"/>
                </a:lnTo>
                <a:lnTo>
                  <a:pt x="273" y="365"/>
                </a:lnTo>
                <a:lnTo>
                  <a:pt x="273" y="364"/>
                </a:lnTo>
                <a:lnTo>
                  <a:pt x="272" y="363"/>
                </a:lnTo>
                <a:lnTo>
                  <a:pt x="272" y="362"/>
                </a:lnTo>
                <a:lnTo>
                  <a:pt x="271" y="362"/>
                </a:lnTo>
                <a:lnTo>
                  <a:pt x="271" y="362"/>
                </a:lnTo>
                <a:lnTo>
                  <a:pt x="271" y="361"/>
                </a:lnTo>
                <a:lnTo>
                  <a:pt x="270" y="360"/>
                </a:lnTo>
                <a:lnTo>
                  <a:pt x="270" y="359"/>
                </a:lnTo>
                <a:lnTo>
                  <a:pt x="270" y="358"/>
                </a:lnTo>
                <a:lnTo>
                  <a:pt x="269" y="358"/>
                </a:lnTo>
                <a:lnTo>
                  <a:pt x="269" y="358"/>
                </a:lnTo>
                <a:lnTo>
                  <a:pt x="269" y="357"/>
                </a:lnTo>
                <a:lnTo>
                  <a:pt x="268" y="356"/>
                </a:lnTo>
                <a:lnTo>
                  <a:pt x="267" y="356"/>
                </a:lnTo>
                <a:lnTo>
                  <a:pt x="267" y="355"/>
                </a:lnTo>
                <a:lnTo>
                  <a:pt x="267" y="354"/>
                </a:lnTo>
                <a:lnTo>
                  <a:pt x="266" y="354"/>
                </a:lnTo>
                <a:lnTo>
                  <a:pt x="266" y="353"/>
                </a:lnTo>
                <a:lnTo>
                  <a:pt x="266" y="352"/>
                </a:lnTo>
                <a:lnTo>
                  <a:pt x="266" y="351"/>
                </a:lnTo>
                <a:lnTo>
                  <a:pt x="265" y="351"/>
                </a:lnTo>
                <a:lnTo>
                  <a:pt x="265" y="351"/>
                </a:lnTo>
                <a:lnTo>
                  <a:pt x="264" y="351"/>
                </a:lnTo>
                <a:lnTo>
                  <a:pt x="264" y="350"/>
                </a:lnTo>
                <a:lnTo>
                  <a:pt x="263" y="350"/>
                </a:lnTo>
                <a:lnTo>
                  <a:pt x="262" y="350"/>
                </a:lnTo>
                <a:lnTo>
                  <a:pt x="262" y="349"/>
                </a:lnTo>
                <a:lnTo>
                  <a:pt x="262" y="348"/>
                </a:lnTo>
                <a:lnTo>
                  <a:pt x="262" y="348"/>
                </a:lnTo>
                <a:lnTo>
                  <a:pt x="261" y="348"/>
                </a:lnTo>
                <a:lnTo>
                  <a:pt x="260" y="348"/>
                </a:lnTo>
                <a:lnTo>
                  <a:pt x="259" y="348"/>
                </a:lnTo>
                <a:lnTo>
                  <a:pt x="259" y="347"/>
                </a:lnTo>
                <a:lnTo>
                  <a:pt x="258" y="347"/>
                </a:lnTo>
                <a:lnTo>
                  <a:pt x="258" y="346"/>
                </a:lnTo>
                <a:lnTo>
                  <a:pt x="258" y="346"/>
                </a:lnTo>
                <a:lnTo>
                  <a:pt x="258" y="345"/>
                </a:lnTo>
                <a:lnTo>
                  <a:pt x="257" y="345"/>
                </a:lnTo>
                <a:lnTo>
                  <a:pt x="256" y="345"/>
                </a:lnTo>
                <a:lnTo>
                  <a:pt x="256" y="344"/>
                </a:lnTo>
                <a:lnTo>
                  <a:pt x="256" y="343"/>
                </a:lnTo>
                <a:lnTo>
                  <a:pt x="255" y="343"/>
                </a:lnTo>
                <a:lnTo>
                  <a:pt x="255" y="342"/>
                </a:lnTo>
                <a:lnTo>
                  <a:pt x="255" y="341"/>
                </a:lnTo>
                <a:lnTo>
                  <a:pt x="255" y="341"/>
                </a:lnTo>
                <a:lnTo>
                  <a:pt x="254" y="341"/>
                </a:lnTo>
                <a:lnTo>
                  <a:pt x="254" y="340"/>
                </a:lnTo>
                <a:lnTo>
                  <a:pt x="253" y="340"/>
                </a:lnTo>
                <a:lnTo>
                  <a:pt x="252" y="340"/>
                </a:lnTo>
                <a:lnTo>
                  <a:pt x="251" y="340"/>
                </a:lnTo>
                <a:lnTo>
                  <a:pt x="251" y="339"/>
                </a:lnTo>
                <a:lnTo>
                  <a:pt x="251" y="338"/>
                </a:lnTo>
                <a:lnTo>
                  <a:pt x="251" y="338"/>
                </a:lnTo>
                <a:lnTo>
                  <a:pt x="251" y="337"/>
                </a:lnTo>
                <a:lnTo>
                  <a:pt x="251" y="336"/>
                </a:lnTo>
                <a:lnTo>
                  <a:pt x="251" y="335"/>
                </a:lnTo>
                <a:lnTo>
                  <a:pt x="251" y="334"/>
                </a:lnTo>
                <a:lnTo>
                  <a:pt x="250" y="334"/>
                </a:lnTo>
                <a:lnTo>
                  <a:pt x="249" y="334"/>
                </a:lnTo>
                <a:lnTo>
                  <a:pt x="249" y="333"/>
                </a:lnTo>
                <a:lnTo>
                  <a:pt x="249" y="332"/>
                </a:lnTo>
                <a:lnTo>
                  <a:pt x="249" y="331"/>
                </a:lnTo>
                <a:lnTo>
                  <a:pt x="248" y="331"/>
                </a:lnTo>
                <a:lnTo>
                  <a:pt x="248" y="330"/>
                </a:lnTo>
                <a:lnTo>
                  <a:pt x="248" y="328"/>
                </a:lnTo>
                <a:lnTo>
                  <a:pt x="248" y="327"/>
                </a:lnTo>
                <a:lnTo>
                  <a:pt x="248" y="327"/>
                </a:lnTo>
                <a:lnTo>
                  <a:pt x="248" y="326"/>
                </a:lnTo>
                <a:lnTo>
                  <a:pt x="248" y="325"/>
                </a:lnTo>
                <a:lnTo>
                  <a:pt x="248" y="324"/>
                </a:lnTo>
                <a:lnTo>
                  <a:pt x="248" y="324"/>
                </a:lnTo>
                <a:lnTo>
                  <a:pt x="248" y="322"/>
                </a:lnTo>
                <a:lnTo>
                  <a:pt x="248" y="321"/>
                </a:lnTo>
                <a:lnTo>
                  <a:pt x="248" y="320"/>
                </a:lnTo>
                <a:lnTo>
                  <a:pt x="248" y="320"/>
                </a:lnTo>
                <a:lnTo>
                  <a:pt x="248" y="319"/>
                </a:lnTo>
                <a:lnTo>
                  <a:pt x="247" y="319"/>
                </a:lnTo>
                <a:lnTo>
                  <a:pt x="246" y="318"/>
                </a:lnTo>
                <a:lnTo>
                  <a:pt x="246" y="317"/>
                </a:lnTo>
                <a:lnTo>
                  <a:pt x="245" y="317"/>
                </a:lnTo>
                <a:lnTo>
                  <a:pt x="244" y="317"/>
                </a:lnTo>
                <a:lnTo>
                  <a:pt x="244" y="316"/>
                </a:lnTo>
                <a:lnTo>
                  <a:pt x="243" y="315"/>
                </a:lnTo>
                <a:lnTo>
                  <a:pt x="242" y="315"/>
                </a:lnTo>
                <a:lnTo>
                  <a:pt x="241" y="315"/>
                </a:lnTo>
                <a:lnTo>
                  <a:pt x="241" y="314"/>
                </a:lnTo>
                <a:lnTo>
                  <a:pt x="240" y="314"/>
                </a:lnTo>
                <a:lnTo>
                  <a:pt x="239" y="314"/>
                </a:lnTo>
                <a:lnTo>
                  <a:pt x="238" y="314"/>
                </a:lnTo>
                <a:lnTo>
                  <a:pt x="237" y="314"/>
                </a:lnTo>
                <a:lnTo>
                  <a:pt x="237" y="314"/>
                </a:lnTo>
                <a:lnTo>
                  <a:pt x="236" y="314"/>
                </a:lnTo>
                <a:lnTo>
                  <a:pt x="235" y="314"/>
                </a:lnTo>
                <a:lnTo>
                  <a:pt x="234" y="314"/>
                </a:lnTo>
                <a:lnTo>
                  <a:pt x="234" y="314"/>
                </a:lnTo>
                <a:lnTo>
                  <a:pt x="233" y="314"/>
                </a:lnTo>
                <a:lnTo>
                  <a:pt x="232" y="314"/>
                </a:lnTo>
                <a:lnTo>
                  <a:pt x="231" y="314"/>
                </a:lnTo>
                <a:lnTo>
                  <a:pt x="230" y="314"/>
                </a:lnTo>
                <a:lnTo>
                  <a:pt x="230" y="314"/>
                </a:lnTo>
                <a:lnTo>
                  <a:pt x="229" y="314"/>
                </a:lnTo>
                <a:lnTo>
                  <a:pt x="229" y="315"/>
                </a:lnTo>
                <a:lnTo>
                  <a:pt x="228" y="315"/>
                </a:lnTo>
                <a:lnTo>
                  <a:pt x="227" y="315"/>
                </a:lnTo>
                <a:lnTo>
                  <a:pt x="227" y="316"/>
                </a:lnTo>
                <a:lnTo>
                  <a:pt x="227" y="317"/>
                </a:lnTo>
                <a:lnTo>
                  <a:pt x="226" y="317"/>
                </a:lnTo>
                <a:lnTo>
                  <a:pt x="226" y="317"/>
                </a:lnTo>
                <a:lnTo>
                  <a:pt x="225" y="317"/>
                </a:lnTo>
                <a:lnTo>
                  <a:pt x="224" y="317"/>
                </a:lnTo>
                <a:lnTo>
                  <a:pt x="223" y="317"/>
                </a:lnTo>
                <a:lnTo>
                  <a:pt x="222" y="317"/>
                </a:lnTo>
                <a:lnTo>
                  <a:pt x="221" y="317"/>
                </a:lnTo>
                <a:lnTo>
                  <a:pt x="220" y="317"/>
                </a:lnTo>
                <a:lnTo>
                  <a:pt x="219" y="316"/>
                </a:lnTo>
                <a:lnTo>
                  <a:pt x="218" y="315"/>
                </a:lnTo>
                <a:lnTo>
                  <a:pt x="217" y="315"/>
                </a:lnTo>
                <a:lnTo>
                  <a:pt x="216" y="314"/>
                </a:lnTo>
                <a:lnTo>
                  <a:pt x="215" y="314"/>
                </a:lnTo>
                <a:lnTo>
                  <a:pt x="214" y="314"/>
                </a:lnTo>
                <a:lnTo>
                  <a:pt x="213" y="313"/>
                </a:lnTo>
                <a:lnTo>
                  <a:pt x="213" y="312"/>
                </a:lnTo>
                <a:lnTo>
                  <a:pt x="212" y="311"/>
                </a:lnTo>
                <a:lnTo>
                  <a:pt x="210" y="310"/>
                </a:lnTo>
                <a:lnTo>
                  <a:pt x="209" y="310"/>
                </a:lnTo>
                <a:lnTo>
                  <a:pt x="209" y="310"/>
                </a:lnTo>
                <a:lnTo>
                  <a:pt x="208" y="309"/>
                </a:lnTo>
                <a:lnTo>
                  <a:pt x="207" y="309"/>
                </a:lnTo>
                <a:lnTo>
                  <a:pt x="206" y="309"/>
                </a:lnTo>
                <a:lnTo>
                  <a:pt x="205" y="308"/>
                </a:lnTo>
                <a:lnTo>
                  <a:pt x="204" y="307"/>
                </a:lnTo>
                <a:lnTo>
                  <a:pt x="203" y="307"/>
                </a:lnTo>
                <a:lnTo>
                  <a:pt x="202" y="306"/>
                </a:lnTo>
                <a:lnTo>
                  <a:pt x="202" y="305"/>
                </a:lnTo>
                <a:lnTo>
                  <a:pt x="200" y="303"/>
                </a:lnTo>
                <a:lnTo>
                  <a:pt x="200" y="303"/>
                </a:lnTo>
                <a:lnTo>
                  <a:pt x="200" y="302"/>
                </a:lnTo>
                <a:lnTo>
                  <a:pt x="199" y="301"/>
                </a:lnTo>
                <a:lnTo>
                  <a:pt x="199" y="300"/>
                </a:lnTo>
                <a:lnTo>
                  <a:pt x="199" y="299"/>
                </a:lnTo>
                <a:lnTo>
                  <a:pt x="198" y="299"/>
                </a:lnTo>
                <a:lnTo>
                  <a:pt x="197" y="298"/>
                </a:lnTo>
                <a:lnTo>
                  <a:pt x="196" y="298"/>
                </a:lnTo>
                <a:lnTo>
                  <a:pt x="196" y="297"/>
                </a:lnTo>
                <a:lnTo>
                  <a:pt x="195" y="297"/>
                </a:lnTo>
                <a:lnTo>
                  <a:pt x="195" y="296"/>
                </a:lnTo>
                <a:lnTo>
                  <a:pt x="194" y="296"/>
                </a:lnTo>
                <a:lnTo>
                  <a:pt x="193" y="296"/>
                </a:lnTo>
                <a:lnTo>
                  <a:pt x="193" y="295"/>
                </a:lnTo>
                <a:lnTo>
                  <a:pt x="192" y="295"/>
                </a:lnTo>
                <a:lnTo>
                  <a:pt x="192" y="295"/>
                </a:lnTo>
                <a:lnTo>
                  <a:pt x="191" y="295"/>
                </a:lnTo>
                <a:lnTo>
                  <a:pt x="190" y="295"/>
                </a:lnTo>
                <a:lnTo>
                  <a:pt x="188" y="294"/>
                </a:lnTo>
                <a:lnTo>
                  <a:pt x="188" y="293"/>
                </a:lnTo>
                <a:lnTo>
                  <a:pt x="187" y="293"/>
                </a:lnTo>
                <a:lnTo>
                  <a:pt x="186" y="293"/>
                </a:lnTo>
                <a:lnTo>
                  <a:pt x="185" y="293"/>
                </a:lnTo>
                <a:lnTo>
                  <a:pt x="184" y="293"/>
                </a:lnTo>
                <a:lnTo>
                  <a:pt x="182" y="293"/>
                </a:lnTo>
                <a:lnTo>
                  <a:pt x="181" y="293"/>
                </a:lnTo>
                <a:lnTo>
                  <a:pt x="180" y="293"/>
                </a:lnTo>
                <a:lnTo>
                  <a:pt x="178" y="293"/>
                </a:lnTo>
                <a:lnTo>
                  <a:pt x="177" y="293"/>
                </a:lnTo>
                <a:lnTo>
                  <a:pt x="177" y="292"/>
                </a:lnTo>
                <a:lnTo>
                  <a:pt x="176" y="293"/>
                </a:lnTo>
                <a:lnTo>
                  <a:pt x="175" y="293"/>
                </a:lnTo>
                <a:lnTo>
                  <a:pt x="174" y="293"/>
                </a:lnTo>
                <a:lnTo>
                  <a:pt x="174" y="292"/>
                </a:lnTo>
                <a:lnTo>
                  <a:pt x="174" y="292"/>
                </a:lnTo>
                <a:lnTo>
                  <a:pt x="174" y="291"/>
                </a:lnTo>
                <a:lnTo>
                  <a:pt x="173" y="290"/>
                </a:lnTo>
                <a:lnTo>
                  <a:pt x="173" y="289"/>
                </a:lnTo>
                <a:lnTo>
                  <a:pt x="172" y="289"/>
                </a:lnTo>
                <a:lnTo>
                  <a:pt x="171" y="289"/>
                </a:lnTo>
                <a:lnTo>
                  <a:pt x="171" y="288"/>
                </a:lnTo>
                <a:lnTo>
                  <a:pt x="171" y="287"/>
                </a:lnTo>
                <a:lnTo>
                  <a:pt x="171" y="286"/>
                </a:lnTo>
                <a:lnTo>
                  <a:pt x="171" y="286"/>
                </a:lnTo>
                <a:lnTo>
                  <a:pt x="170" y="286"/>
                </a:lnTo>
                <a:lnTo>
                  <a:pt x="169" y="286"/>
                </a:lnTo>
                <a:lnTo>
                  <a:pt x="168" y="286"/>
                </a:lnTo>
                <a:lnTo>
                  <a:pt x="168" y="286"/>
                </a:lnTo>
                <a:lnTo>
                  <a:pt x="168" y="285"/>
                </a:lnTo>
                <a:lnTo>
                  <a:pt x="169" y="284"/>
                </a:lnTo>
                <a:lnTo>
                  <a:pt x="170" y="283"/>
                </a:lnTo>
                <a:lnTo>
                  <a:pt x="171" y="283"/>
                </a:lnTo>
                <a:lnTo>
                  <a:pt x="171" y="283"/>
                </a:lnTo>
                <a:lnTo>
                  <a:pt x="172" y="282"/>
                </a:lnTo>
                <a:lnTo>
                  <a:pt x="172" y="281"/>
                </a:lnTo>
                <a:lnTo>
                  <a:pt x="173" y="281"/>
                </a:lnTo>
                <a:lnTo>
                  <a:pt x="174" y="280"/>
                </a:lnTo>
                <a:lnTo>
                  <a:pt x="174" y="280"/>
                </a:lnTo>
                <a:lnTo>
                  <a:pt x="175" y="280"/>
                </a:lnTo>
                <a:lnTo>
                  <a:pt x="175" y="279"/>
                </a:lnTo>
                <a:lnTo>
                  <a:pt x="176" y="279"/>
                </a:lnTo>
                <a:lnTo>
                  <a:pt x="178" y="277"/>
                </a:lnTo>
                <a:lnTo>
                  <a:pt x="178" y="276"/>
                </a:lnTo>
                <a:lnTo>
                  <a:pt x="178" y="276"/>
                </a:lnTo>
                <a:lnTo>
                  <a:pt x="178" y="276"/>
                </a:lnTo>
                <a:lnTo>
                  <a:pt x="179" y="276"/>
                </a:lnTo>
                <a:lnTo>
                  <a:pt x="179" y="275"/>
                </a:lnTo>
                <a:lnTo>
                  <a:pt x="180" y="274"/>
                </a:lnTo>
                <a:lnTo>
                  <a:pt x="181" y="273"/>
                </a:lnTo>
                <a:lnTo>
                  <a:pt x="181" y="273"/>
                </a:lnTo>
                <a:lnTo>
                  <a:pt x="181" y="272"/>
                </a:lnTo>
                <a:lnTo>
                  <a:pt x="182" y="271"/>
                </a:lnTo>
                <a:lnTo>
                  <a:pt x="182" y="270"/>
                </a:lnTo>
                <a:lnTo>
                  <a:pt x="183" y="269"/>
                </a:lnTo>
                <a:lnTo>
                  <a:pt x="184" y="269"/>
                </a:lnTo>
                <a:lnTo>
                  <a:pt x="185" y="269"/>
                </a:lnTo>
                <a:lnTo>
                  <a:pt x="185" y="268"/>
                </a:lnTo>
                <a:lnTo>
                  <a:pt x="185" y="268"/>
                </a:lnTo>
                <a:lnTo>
                  <a:pt x="186" y="268"/>
                </a:lnTo>
                <a:lnTo>
                  <a:pt x="188" y="267"/>
                </a:lnTo>
                <a:lnTo>
                  <a:pt x="188" y="267"/>
                </a:lnTo>
                <a:lnTo>
                  <a:pt x="190" y="267"/>
                </a:lnTo>
                <a:lnTo>
                  <a:pt x="191" y="267"/>
                </a:lnTo>
                <a:lnTo>
                  <a:pt x="192" y="267"/>
                </a:lnTo>
                <a:lnTo>
                  <a:pt x="194" y="267"/>
                </a:lnTo>
                <a:lnTo>
                  <a:pt x="195" y="267"/>
                </a:lnTo>
                <a:lnTo>
                  <a:pt x="195" y="267"/>
                </a:lnTo>
                <a:lnTo>
                  <a:pt x="196" y="267"/>
                </a:lnTo>
                <a:lnTo>
                  <a:pt x="198" y="267"/>
                </a:lnTo>
                <a:lnTo>
                  <a:pt x="199" y="268"/>
                </a:lnTo>
                <a:lnTo>
                  <a:pt x="199" y="267"/>
                </a:lnTo>
                <a:lnTo>
                  <a:pt x="200" y="267"/>
                </a:lnTo>
                <a:lnTo>
                  <a:pt x="201" y="267"/>
                </a:lnTo>
                <a:lnTo>
                  <a:pt x="202" y="267"/>
                </a:lnTo>
                <a:lnTo>
                  <a:pt x="203" y="267"/>
                </a:lnTo>
                <a:lnTo>
                  <a:pt x="206" y="267"/>
                </a:lnTo>
                <a:lnTo>
                  <a:pt x="207" y="267"/>
                </a:lnTo>
                <a:lnTo>
                  <a:pt x="208" y="268"/>
                </a:lnTo>
                <a:lnTo>
                  <a:pt x="209" y="268"/>
                </a:lnTo>
                <a:lnTo>
                  <a:pt x="209" y="268"/>
                </a:lnTo>
                <a:lnTo>
                  <a:pt x="210" y="268"/>
                </a:lnTo>
                <a:lnTo>
                  <a:pt x="211" y="268"/>
                </a:lnTo>
                <a:lnTo>
                  <a:pt x="212" y="268"/>
                </a:lnTo>
                <a:lnTo>
                  <a:pt x="213" y="268"/>
                </a:lnTo>
                <a:lnTo>
                  <a:pt x="213" y="268"/>
                </a:lnTo>
                <a:lnTo>
                  <a:pt x="214" y="267"/>
                </a:lnTo>
                <a:lnTo>
                  <a:pt x="215" y="267"/>
                </a:lnTo>
                <a:lnTo>
                  <a:pt x="216" y="267"/>
                </a:lnTo>
                <a:lnTo>
                  <a:pt x="216" y="267"/>
                </a:lnTo>
                <a:lnTo>
                  <a:pt x="216" y="266"/>
                </a:lnTo>
                <a:lnTo>
                  <a:pt x="216" y="265"/>
                </a:lnTo>
                <a:lnTo>
                  <a:pt x="217" y="265"/>
                </a:lnTo>
                <a:lnTo>
                  <a:pt x="217" y="265"/>
                </a:lnTo>
                <a:lnTo>
                  <a:pt x="218" y="264"/>
                </a:lnTo>
                <a:lnTo>
                  <a:pt x="219" y="262"/>
                </a:lnTo>
                <a:lnTo>
                  <a:pt x="219" y="262"/>
                </a:lnTo>
                <a:lnTo>
                  <a:pt x="220" y="261"/>
                </a:lnTo>
                <a:lnTo>
                  <a:pt x="220" y="260"/>
                </a:lnTo>
                <a:lnTo>
                  <a:pt x="220" y="258"/>
                </a:lnTo>
                <a:lnTo>
                  <a:pt x="220" y="258"/>
                </a:lnTo>
                <a:lnTo>
                  <a:pt x="221" y="257"/>
                </a:lnTo>
                <a:lnTo>
                  <a:pt x="221" y="256"/>
                </a:lnTo>
                <a:lnTo>
                  <a:pt x="222" y="256"/>
                </a:lnTo>
                <a:lnTo>
                  <a:pt x="222" y="255"/>
                </a:lnTo>
                <a:lnTo>
                  <a:pt x="223" y="254"/>
                </a:lnTo>
                <a:lnTo>
                  <a:pt x="223" y="254"/>
                </a:lnTo>
                <a:lnTo>
                  <a:pt x="224" y="252"/>
                </a:lnTo>
                <a:lnTo>
                  <a:pt x="225" y="252"/>
                </a:lnTo>
                <a:lnTo>
                  <a:pt x="225" y="252"/>
                </a:lnTo>
                <a:lnTo>
                  <a:pt x="226" y="252"/>
                </a:lnTo>
                <a:lnTo>
                  <a:pt x="227" y="252"/>
                </a:lnTo>
                <a:lnTo>
                  <a:pt x="227" y="251"/>
                </a:lnTo>
                <a:lnTo>
                  <a:pt x="228" y="251"/>
                </a:lnTo>
                <a:lnTo>
                  <a:pt x="229" y="250"/>
                </a:lnTo>
                <a:lnTo>
                  <a:pt x="230" y="250"/>
                </a:lnTo>
                <a:lnTo>
                  <a:pt x="230" y="249"/>
                </a:lnTo>
                <a:lnTo>
                  <a:pt x="231" y="249"/>
                </a:lnTo>
                <a:lnTo>
                  <a:pt x="231" y="248"/>
                </a:lnTo>
                <a:lnTo>
                  <a:pt x="232" y="248"/>
                </a:lnTo>
                <a:lnTo>
                  <a:pt x="233" y="248"/>
                </a:lnTo>
                <a:lnTo>
                  <a:pt x="234" y="248"/>
                </a:lnTo>
                <a:lnTo>
                  <a:pt x="234" y="248"/>
                </a:lnTo>
                <a:lnTo>
                  <a:pt x="235" y="248"/>
                </a:lnTo>
                <a:lnTo>
                  <a:pt x="235" y="247"/>
                </a:lnTo>
                <a:lnTo>
                  <a:pt x="236" y="247"/>
                </a:lnTo>
                <a:lnTo>
                  <a:pt x="237" y="247"/>
                </a:lnTo>
                <a:lnTo>
                  <a:pt x="239" y="247"/>
                </a:lnTo>
                <a:lnTo>
                  <a:pt x="240" y="247"/>
                </a:lnTo>
                <a:lnTo>
                  <a:pt x="241" y="247"/>
                </a:lnTo>
                <a:lnTo>
                  <a:pt x="241" y="247"/>
                </a:lnTo>
                <a:lnTo>
                  <a:pt x="242" y="248"/>
                </a:lnTo>
                <a:lnTo>
                  <a:pt x="243" y="248"/>
                </a:lnTo>
                <a:lnTo>
                  <a:pt x="244" y="248"/>
                </a:lnTo>
                <a:lnTo>
                  <a:pt x="244" y="248"/>
                </a:lnTo>
                <a:lnTo>
                  <a:pt x="245" y="248"/>
                </a:lnTo>
                <a:lnTo>
                  <a:pt x="246" y="248"/>
                </a:lnTo>
                <a:lnTo>
                  <a:pt x="247" y="248"/>
                </a:lnTo>
                <a:lnTo>
                  <a:pt x="248" y="248"/>
                </a:lnTo>
                <a:lnTo>
                  <a:pt x="248" y="248"/>
                </a:lnTo>
                <a:lnTo>
                  <a:pt x="249" y="248"/>
                </a:lnTo>
                <a:lnTo>
                  <a:pt x="250" y="248"/>
                </a:lnTo>
                <a:lnTo>
                  <a:pt x="251" y="248"/>
                </a:lnTo>
                <a:lnTo>
                  <a:pt x="251" y="248"/>
                </a:lnTo>
                <a:lnTo>
                  <a:pt x="251" y="248"/>
                </a:lnTo>
                <a:lnTo>
                  <a:pt x="252" y="248"/>
                </a:lnTo>
                <a:lnTo>
                  <a:pt x="253" y="248"/>
                </a:lnTo>
                <a:lnTo>
                  <a:pt x="254" y="248"/>
                </a:lnTo>
                <a:lnTo>
                  <a:pt x="254" y="248"/>
                </a:lnTo>
                <a:lnTo>
                  <a:pt x="254" y="248"/>
                </a:lnTo>
                <a:lnTo>
                  <a:pt x="255" y="248"/>
                </a:lnTo>
                <a:lnTo>
                  <a:pt x="255" y="248"/>
                </a:lnTo>
                <a:lnTo>
                  <a:pt x="256" y="248"/>
                </a:lnTo>
                <a:lnTo>
                  <a:pt x="257" y="248"/>
                </a:lnTo>
                <a:lnTo>
                  <a:pt x="258" y="248"/>
                </a:lnTo>
                <a:lnTo>
                  <a:pt x="258" y="248"/>
                </a:lnTo>
                <a:lnTo>
                  <a:pt x="259" y="248"/>
                </a:lnTo>
                <a:lnTo>
                  <a:pt x="260" y="248"/>
                </a:lnTo>
                <a:lnTo>
                  <a:pt x="261" y="248"/>
                </a:lnTo>
                <a:lnTo>
                  <a:pt x="262" y="248"/>
                </a:lnTo>
                <a:lnTo>
                  <a:pt x="262" y="247"/>
                </a:lnTo>
                <a:lnTo>
                  <a:pt x="263" y="246"/>
                </a:lnTo>
                <a:lnTo>
                  <a:pt x="264" y="246"/>
                </a:lnTo>
                <a:lnTo>
                  <a:pt x="264" y="245"/>
                </a:lnTo>
                <a:lnTo>
                  <a:pt x="265" y="245"/>
                </a:lnTo>
                <a:lnTo>
                  <a:pt x="265" y="245"/>
                </a:lnTo>
                <a:lnTo>
                  <a:pt x="266" y="244"/>
                </a:lnTo>
                <a:lnTo>
                  <a:pt x="267" y="243"/>
                </a:lnTo>
                <a:lnTo>
                  <a:pt x="268" y="242"/>
                </a:lnTo>
                <a:lnTo>
                  <a:pt x="269" y="241"/>
                </a:lnTo>
                <a:lnTo>
                  <a:pt x="269" y="241"/>
                </a:lnTo>
                <a:lnTo>
                  <a:pt x="269" y="241"/>
                </a:lnTo>
                <a:lnTo>
                  <a:pt x="269" y="239"/>
                </a:lnTo>
                <a:lnTo>
                  <a:pt x="270" y="238"/>
                </a:lnTo>
                <a:lnTo>
                  <a:pt x="270" y="238"/>
                </a:lnTo>
                <a:lnTo>
                  <a:pt x="270" y="237"/>
                </a:lnTo>
                <a:lnTo>
                  <a:pt x="269" y="236"/>
                </a:lnTo>
                <a:lnTo>
                  <a:pt x="269" y="235"/>
                </a:lnTo>
                <a:lnTo>
                  <a:pt x="269" y="234"/>
                </a:lnTo>
                <a:lnTo>
                  <a:pt x="269" y="234"/>
                </a:lnTo>
                <a:lnTo>
                  <a:pt x="269" y="233"/>
                </a:lnTo>
                <a:lnTo>
                  <a:pt x="269" y="232"/>
                </a:lnTo>
                <a:lnTo>
                  <a:pt x="269" y="231"/>
                </a:lnTo>
                <a:lnTo>
                  <a:pt x="269" y="231"/>
                </a:lnTo>
                <a:lnTo>
                  <a:pt x="270" y="229"/>
                </a:lnTo>
                <a:lnTo>
                  <a:pt x="270" y="228"/>
                </a:lnTo>
                <a:lnTo>
                  <a:pt x="271" y="228"/>
                </a:lnTo>
                <a:lnTo>
                  <a:pt x="271" y="227"/>
                </a:lnTo>
                <a:lnTo>
                  <a:pt x="272" y="227"/>
                </a:lnTo>
                <a:lnTo>
                  <a:pt x="273" y="227"/>
                </a:lnTo>
                <a:lnTo>
                  <a:pt x="273" y="226"/>
                </a:lnTo>
                <a:lnTo>
                  <a:pt x="273" y="225"/>
                </a:lnTo>
                <a:lnTo>
                  <a:pt x="274" y="225"/>
                </a:lnTo>
                <a:lnTo>
                  <a:pt x="276" y="224"/>
                </a:lnTo>
                <a:lnTo>
                  <a:pt x="276" y="224"/>
                </a:lnTo>
                <a:lnTo>
                  <a:pt x="278" y="223"/>
                </a:lnTo>
                <a:lnTo>
                  <a:pt x="279" y="223"/>
                </a:lnTo>
                <a:lnTo>
                  <a:pt x="280" y="222"/>
                </a:lnTo>
                <a:lnTo>
                  <a:pt x="281" y="222"/>
                </a:lnTo>
                <a:lnTo>
                  <a:pt x="283" y="221"/>
                </a:lnTo>
                <a:lnTo>
                  <a:pt x="283" y="221"/>
                </a:lnTo>
                <a:lnTo>
                  <a:pt x="284" y="221"/>
                </a:lnTo>
                <a:lnTo>
                  <a:pt x="284" y="221"/>
                </a:lnTo>
                <a:lnTo>
                  <a:pt x="286" y="221"/>
                </a:lnTo>
                <a:lnTo>
                  <a:pt x="287" y="220"/>
                </a:lnTo>
                <a:lnTo>
                  <a:pt x="287" y="219"/>
                </a:lnTo>
                <a:lnTo>
                  <a:pt x="288" y="219"/>
                </a:lnTo>
                <a:lnTo>
                  <a:pt x="289" y="218"/>
                </a:lnTo>
                <a:lnTo>
                  <a:pt x="290" y="218"/>
                </a:lnTo>
                <a:lnTo>
                  <a:pt x="290" y="217"/>
                </a:lnTo>
                <a:lnTo>
                  <a:pt x="290" y="217"/>
                </a:lnTo>
                <a:lnTo>
                  <a:pt x="292" y="216"/>
                </a:lnTo>
                <a:lnTo>
                  <a:pt x="293" y="216"/>
                </a:lnTo>
                <a:lnTo>
                  <a:pt x="293" y="215"/>
                </a:lnTo>
                <a:lnTo>
                  <a:pt x="294" y="215"/>
                </a:lnTo>
                <a:lnTo>
                  <a:pt x="294" y="214"/>
                </a:lnTo>
                <a:lnTo>
                  <a:pt x="295" y="214"/>
                </a:lnTo>
                <a:lnTo>
                  <a:pt x="296" y="214"/>
                </a:lnTo>
                <a:lnTo>
                  <a:pt x="297" y="214"/>
                </a:lnTo>
                <a:lnTo>
                  <a:pt x="297" y="213"/>
                </a:lnTo>
                <a:lnTo>
                  <a:pt x="299" y="211"/>
                </a:lnTo>
                <a:lnTo>
                  <a:pt x="299" y="210"/>
                </a:lnTo>
                <a:lnTo>
                  <a:pt x="300" y="210"/>
                </a:lnTo>
                <a:lnTo>
                  <a:pt x="300" y="210"/>
                </a:lnTo>
                <a:lnTo>
                  <a:pt x="301" y="209"/>
                </a:lnTo>
                <a:lnTo>
                  <a:pt x="301" y="208"/>
                </a:lnTo>
                <a:lnTo>
                  <a:pt x="301" y="208"/>
                </a:lnTo>
                <a:lnTo>
                  <a:pt x="302" y="207"/>
                </a:lnTo>
                <a:lnTo>
                  <a:pt x="303" y="206"/>
                </a:lnTo>
                <a:lnTo>
                  <a:pt x="304" y="205"/>
                </a:lnTo>
                <a:lnTo>
                  <a:pt x="304" y="204"/>
                </a:lnTo>
                <a:lnTo>
                  <a:pt x="304" y="203"/>
                </a:lnTo>
                <a:lnTo>
                  <a:pt x="304" y="203"/>
                </a:lnTo>
                <a:lnTo>
                  <a:pt x="304" y="202"/>
                </a:lnTo>
                <a:lnTo>
                  <a:pt x="305" y="201"/>
                </a:lnTo>
                <a:lnTo>
                  <a:pt x="306" y="200"/>
                </a:lnTo>
                <a:lnTo>
                  <a:pt x="306" y="200"/>
                </a:lnTo>
                <a:lnTo>
                  <a:pt x="307" y="200"/>
                </a:lnTo>
                <a:lnTo>
                  <a:pt x="308" y="199"/>
                </a:lnTo>
                <a:lnTo>
                  <a:pt x="308" y="198"/>
                </a:lnTo>
                <a:lnTo>
                  <a:pt x="308" y="198"/>
                </a:lnTo>
                <a:lnTo>
                  <a:pt x="309" y="197"/>
                </a:lnTo>
                <a:lnTo>
                  <a:pt x="309" y="196"/>
                </a:lnTo>
                <a:lnTo>
                  <a:pt x="310" y="196"/>
                </a:lnTo>
                <a:lnTo>
                  <a:pt x="311" y="196"/>
                </a:lnTo>
                <a:lnTo>
                  <a:pt x="311" y="195"/>
                </a:lnTo>
                <a:lnTo>
                  <a:pt x="311" y="194"/>
                </a:lnTo>
                <a:lnTo>
                  <a:pt x="312" y="194"/>
                </a:lnTo>
                <a:lnTo>
                  <a:pt x="312" y="193"/>
                </a:lnTo>
                <a:lnTo>
                  <a:pt x="314" y="193"/>
                </a:lnTo>
                <a:lnTo>
                  <a:pt x="315" y="193"/>
                </a:lnTo>
                <a:lnTo>
                  <a:pt x="315" y="193"/>
                </a:lnTo>
                <a:lnTo>
                  <a:pt x="316" y="192"/>
                </a:lnTo>
                <a:lnTo>
                  <a:pt x="317" y="192"/>
                </a:lnTo>
                <a:lnTo>
                  <a:pt x="318" y="192"/>
                </a:lnTo>
                <a:lnTo>
                  <a:pt x="318" y="192"/>
                </a:lnTo>
                <a:lnTo>
                  <a:pt x="319" y="192"/>
                </a:lnTo>
                <a:lnTo>
                  <a:pt x="321" y="192"/>
                </a:lnTo>
                <a:lnTo>
                  <a:pt x="322" y="192"/>
                </a:lnTo>
                <a:lnTo>
                  <a:pt x="322" y="191"/>
                </a:lnTo>
                <a:lnTo>
                  <a:pt x="322" y="191"/>
                </a:lnTo>
                <a:lnTo>
                  <a:pt x="323" y="191"/>
                </a:lnTo>
                <a:lnTo>
                  <a:pt x="324" y="191"/>
                </a:lnTo>
                <a:lnTo>
                  <a:pt x="325" y="190"/>
                </a:lnTo>
                <a:lnTo>
                  <a:pt x="325" y="190"/>
                </a:lnTo>
                <a:lnTo>
                  <a:pt x="326" y="190"/>
                </a:lnTo>
                <a:lnTo>
                  <a:pt x="327" y="190"/>
                </a:lnTo>
                <a:lnTo>
                  <a:pt x="328" y="190"/>
                </a:lnTo>
                <a:lnTo>
                  <a:pt x="329" y="190"/>
                </a:lnTo>
                <a:lnTo>
                  <a:pt x="329" y="191"/>
                </a:lnTo>
                <a:lnTo>
                  <a:pt x="330" y="191"/>
                </a:lnTo>
                <a:lnTo>
                  <a:pt x="331" y="191"/>
                </a:lnTo>
                <a:lnTo>
                  <a:pt x="332" y="191"/>
                </a:lnTo>
                <a:lnTo>
                  <a:pt x="332" y="191"/>
                </a:lnTo>
                <a:lnTo>
                  <a:pt x="333" y="191"/>
                </a:lnTo>
                <a:lnTo>
                  <a:pt x="334" y="190"/>
                </a:lnTo>
                <a:lnTo>
                  <a:pt x="334" y="190"/>
                </a:lnTo>
                <a:lnTo>
                  <a:pt x="335" y="190"/>
                </a:lnTo>
                <a:lnTo>
                  <a:pt x="336" y="190"/>
                </a:lnTo>
                <a:lnTo>
                  <a:pt x="336" y="190"/>
                </a:lnTo>
                <a:lnTo>
                  <a:pt x="336" y="190"/>
                </a:lnTo>
                <a:lnTo>
                  <a:pt x="337" y="190"/>
                </a:lnTo>
                <a:lnTo>
                  <a:pt x="338" y="190"/>
                </a:lnTo>
                <a:lnTo>
                  <a:pt x="339" y="191"/>
                </a:lnTo>
                <a:lnTo>
                  <a:pt x="339" y="191"/>
                </a:lnTo>
                <a:lnTo>
                  <a:pt x="340" y="191"/>
                </a:lnTo>
                <a:lnTo>
                  <a:pt x="340" y="192"/>
                </a:lnTo>
                <a:lnTo>
                  <a:pt x="341" y="192"/>
                </a:lnTo>
                <a:lnTo>
                  <a:pt x="342" y="192"/>
                </a:lnTo>
                <a:lnTo>
                  <a:pt x="343" y="192"/>
                </a:lnTo>
                <a:lnTo>
                  <a:pt x="343" y="192"/>
                </a:lnTo>
                <a:lnTo>
                  <a:pt x="344" y="192"/>
                </a:lnTo>
                <a:lnTo>
                  <a:pt x="344" y="193"/>
                </a:lnTo>
                <a:lnTo>
                  <a:pt x="345" y="193"/>
                </a:lnTo>
                <a:lnTo>
                  <a:pt x="345" y="194"/>
                </a:lnTo>
                <a:lnTo>
                  <a:pt x="346" y="194"/>
                </a:lnTo>
                <a:lnTo>
                  <a:pt x="346" y="194"/>
                </a:lnTo>
                <a:lnTo>
                  <a:pt x="346" y="195"/>
                </a:lnTo>
                <a:lnTo>
                  <a:pt x="347" y="195"/>
                </a:lnTo>
                <a:lnTo>
                  <a:pt x="348" y="196"/>
                </a:lnTo>
                <a:lnTo>
                  <a:pt x="349" y="196"/>
                </a:lnTo>
                <a:lnTo>
                  <a:pt x="350" y="196"/>
                </a:lnTo>
                <a:lnTo>
                  <a:pt x="350" y="196"/>
                </a:lnTo>
                <a:lnTo>
                  <a:pt x="350" y="196"/>
                </a:lnTo>
                <a:lnTo>
                  <a:pt x="351" y="196"/>
                </a:lnTo>
                <a:lnTo>
                  <a:pt x="352" y="196"/>
                </a:lnTo>
                <a:lnTo>
                  <a:pt x="352" y="197"/>
                </a:lnTo>
                <a:lnTo>
                  <a:pt x="353" y="197"/>
                </a:lnTo>
                <a:lnTo>
                  <a:pt x="353" y="198"/>
                </a:lnTo>
                <a:lnTo>
                  <a:pt x="353" y="199"/>
                </a:lnTo>
                <a:lnTo>
                  <a:pt x="354" y="199"/>
                </a:lnTo>
                <a:lnTo>
                  <a:pt x="355" y="199"/>
                </a:lnTo>
                <a:lnTo>
                  <a:pt x="356" y="199"/>
                </a:lnTo>
                <a:lnTo>
                  <a:pt x="356" y="200"/>
                </a:lnTo>
                <a:lnTo>
                  <a:pt x="357" y="200"/>
                </a:lnTo>
                <a:lnTo>
                  <a:pt x="357" y="200"/>
                </a:lnTo>
                <a:lnTo>
                  <a:pt x="357" y="200"/>
                </a:lnTo>
                <a:lnTo>
                  <a:pt x="358" y="201"/>
                </a:lnTo>
                <a:lnTo>
                  <a:pt x="359" y="201"/>
                </a:lnTo>
                <a:lnTo>
                  <a:pt x="360" y="201"/>
                </a:lnTo>
                <a:lnTo>
                  <a:pt x="360" y="202"/>
                </a:lnTo>
                <a:lnTo>
                  <a:pt x="360" y="202"/>
                </a:lnTo>
                <a:lnTo>
                  <a:pt x="361" y="202"/>
                </a:lnTo>
                <a:lnTo>
                  <a:pt x="362" y="203"/>
                </a:lnTo>
                <a:lnTo>
                  <a:pt x="362" y="203"/>
                </a:lnTo>
                <a:lnTo>
                  <a:pt x="363" y="203"/>
                </a:lnTo>
                <a:lnTo>
                  <a:pt x="363" y="204"/>
                </a:lnTo>
                <a:lnTo>
                  <a:pt x="364" y="204"/>
                </a:lnTo>
                <a:lnTo>
                  <a:pt x="364" y="204"/>
                </a:lnTo>
                <a:lnTo>
                  <a:pt x="365" y="204"/>
                </a:lnTo>
                <a:lnTo>
                  <a:pt x="366" y="204"/>
                </a:lnTo>
                <a:lnTo>
                  <a:pt x="367" y="204"/>
                </a:lnTo>
                <a:lnTo>
                  <a:pt x="367" y="203"/>
                </a:lnTo>
                <a:lnTo>
                  <a:pt x="367" y="203"/>
                </a:lnTo>
                <a:lnTo>
                  <a:pt x="367" y="203"/>
                </a:lnTo>
                <a:lnTo>
                  <a:pt x="368" y="203"/>
                </a:lnTo>
                <a:lnTo>
                  <a:pt x="369" y="203"/>
                </a:lnTo>
                <a:lnTo>
                  <a:pt x="370" y="203"/>
                </a:lnTo>
                <a:lnTo>
                  <a:pt x="371" y="203"/>
                </a:lnTo>
                <a:lnTo>
                  <a:pt x="371" y="203"/>
                </a:lnTo>
                <a:lnTo>
                  <a:pt x="371" y="204"/>
                </a:lnTo>
                <a:lnTo>
                  <a:pt x="372" y="204"/>
                </a:lnTo>
                <a:lnTo>
                  <a:pt x="373" y="203"/>
                </a:lnTo>
                <a:lnTo>
                  <a:pt x="374" y="203"/>
                </a:lnTo>
                <a:lnTo>
                  <a:pt x="374" y="203"/>
                </a:lnTo>
                <a:lnTo>
                  <a:pt x="374" y="203"/>
                </a:lnTo>
                <a:lnTo>
                  <a:pt x="375" y="203"/>
                </a:lnTo>
                <a:lnTo>
                  <a:pt x="376" y="203"/>
                </a:lnTo>
                <a:lnTo>
                  <a:pt x="377" y="203"/>
                </a:lnTo>
                <a:lnTo>
                  <a:pt x="378" y="203"/>
                </a:lnTo>
                <a:lnTo>
                  <a:pt x="378" y="203"/>
                </a:lnTo>
                <a:lnTo>
                  <a:pt x="378" y="202"/>
                </a:lnTo>
                <a:lnTo>
                  <a:pt x="379" y="202"/>
                </a:lnTo>
                <a:lnTo>
                  <a:pt x="379" y="201"/>
                </a:lnTo>
                <a:lnTo>
                  <a:pt x="380" y="201"/>
                </a:lnTo>
                <a:lnTo>
                  <a:pt x="381" y="201"/>
                </a:lnTo>
                <a:lnTo>
                  <a:pt x="381" y="202"/>
                </a:lnTo>
                <a:lnTo>
                  <a:pt x="381" y="202"/>
                </a:lnTo>
                <a:lnTo>
                  <a:pt x="382" y="202"/>
                </a:lnTo>
                <a:lnTo>
                  <a:pt x="383" y="202"/>
                </a:lnTo>
                <a:lnTo>
                  <a:pt x="384" y="202"/>
                </a:lnTo>
                <a:lnTo>
                  <a:pt x="384" y="201"/>
                </a:lnTo>
                <a:lnTo>
                  <a:pt x="385" y="201"/>
                </a:lnTo>
                <a:lnTo>
                  <a:pt x="385" y="201"/>
                </a:lnTo>
                <a:lnTo>
                  <a:pt x="386" y="201"/>
                </a:lnTo>
                <a:lnTo>
                  <a:pt x="387" y="201"/>
                </a:lnTo>
                <a:lnTo>
                  <a:pt x="388" y="201"/>
                </a:lnTo>
                <a:lnTo>
                  <a:pt x="388" y="200"/>
                </a:lnTo>
                <a:lnTo>
                  <a:pt x="388" y="200"/>
                </a:lnTo>
                <a:lnTo>
                  <a:pt x="389" y="200"/>
                </a:lnTo>
                <a:lnTo>
                  <a:pt x="389" y="201"/>
                </a:lnTo>
                <a:lnTo>
                  <a:pt x="390" y="201"/>
                </a:lnTo>
                <a:lnTo>
                  <a:pt x="391" y="201"/>
                </a:lnTo>
                <a:lnTo>
                  <a:pt x="392" y="201"/>
                </a:lnTo>
                <a:lnTo>
                  <a:pt x="392" y="201"/>
                </a:lnTo>
                <a:lnTo>
                  <a:pt x="392" y="202"/>
                </a:lnTo>
                <a:lnTo>
                  <a:pt x="393" y="202"/>
                </a:lnTo>
                <a:lnTo>
                  <a:pt x="394" y="202"/>
                </a:lnTo>
                <a:lnTo>
                  <a:pt x="394" y="203"/>
                </a:lnTo>
                <a:lnTo>
                  <a:pt x="395" y="203"/>
                </a:lnTo>
                <a:lnTo>
                  <a:pt x="395" y="203"/>
                </a:lnTo>
                <a:lnTo>
                  <a:pt x="396" y="203"/>
                </a:lnTo>
                <a:lnTo>
                  <a:pt x="397" y="203"/>
                </a:lnTo>
                <a:lnTo>
                  <a:pt x="398" y="203"/>
                </a:lnTo>
                <a:lnTo>
                  <a:pt x="399" y="203"/>
                </a:lnTo>
                <a:lnTo>
                  <a:pt x="399" y="204"/>
                </a:lnTo>
                <a:lnTo>
                  <a:pt x="399" y="204"/>
                </a:lnTo>
                <a:lnTo>
                  <a:pt x="400" y="204"/>
                </a:lnTo>
                <a:lnTo>
                  <a:pt x="400" y="205"/>
                </a:lnTo>
                <a:lnTo>
                  <a:pt x="401" y="205"/>
                </a:lnTo>
                <a:lnTo>
                  <a:pt x="402" y="206"/>
                </a:lnTo>
                <a:lnTo>
                  <a:pt x="402" y="206"/>
                </a:lnTo>
                <a:lnTo>
                  <a:pt x="402" y="207"/>
                </a:lnTo>
                <a:lnTo>
                  <a:pt x="403" y="207"/>
                </a:lnTo>
                <a:lnTo>
                  <a:pt x="404" y="207"/>
                </a:lnTo>
                <a:lnTo>
                  <a:pt x="404" y="207"/>
                </a:lnTo>
                <a:lnTo>
                  <a:pt x="405" y="207"/>
                </a:lnTo>
                <a:lnTo>
                  <a:pt x="406" y="208"/>
                </a:lnTo>
                <a:lnTo>
                  <a:pt x="406" y="208"/>
                </a:lnTo>
                <a:lnTo>
                  <a:pt x="406" y="209"/>
                </a:lnTo>
                <a:lnTo>
                  <a:pt x="407" y="209"/>
                </a:lnTo>
                <a:lnTo>
                  <a:pt x="407" y="208"/>
                </a:lnTo>
                <a:lnTo>
                  <a:pt x="408" y="208"/>
                </a:lnTo>
                <a:lnTo>
                  <a:pt x="409" y="208"/>
                </a:lnTo>
                <a:lnTo>
                  <a:pt x="409" y="208"/>
                </a:lnTo>
                <a:lnTo>
                  <a:pt x="410" y="208"/>
                </a:lnTo>
                <a:lnTo>
                  <a:pt x="411" y="208"/>
                </a:lnTo>
                <a:lnTo>
                  <a:pt x="411" y="207"/>
                </a:lnTo>
                <a:lnTo>
                  <a:pt x="412" y="207"/>
                </a:lnTo>
                <a:lnTo>
                  <a:pt x="413" y="207"/>
                </a:lnTo>
                <a:lnTo>
                  <a:pt x="413" y="207"/>
                </a:lnTo>
                <a:lnTo>
                  <a:pt x="413" y="208"/>
                </a:lnTo>
                <a:lnTo>
                  <a:pt x="414" y="208"/>
                </a:lnTo>
                <a:lnTo>
                  <a:pt x="415" y="208"/>
                </a:lnTo>
                <a:lnTo>
                  <a:pt x="415" y="209"/>
                </a:lnTo>
                <a:lnTo>
                  <a:pt x="416" y="209"/>
                </a:lnTo>
                <a:lnTo>
                  <a:pt x="416" y="209"/>
                </a:lnTo>
                <a:lnTo>
                  <a:pt x="417" y="209"/>
                </a:lnTo>
                <a:lnTo>
                  <a:pt x="417" y="208"/>
                </a:lnTo>
                <a:lnTo>
                  <a:pt x="418" y="208"/>
                </a:lnTo>
                <a:lnTo>
                  <a:pt x="419" y="208"/>
                </a:lnTo>
                <a:lnTo>
                  <a:pt x="420" y="208"/>
                </a:lnTo>
                <a:lnTo>
                  <a:pt x="420" y="209"/>
                </a:lnTo>
                <a:lnTo>
                  <a:pt x="421" y="209"/>
                </a:lnTo>
                <a:lnTo>
                  <a:pt x="422" y="209"/>
                </a:lnTo>
                <a:lnTo>
                  <a:pt x="423" y="209"/>
                </a:lnTo>
                <a:lnTo>
                  <a:pt x="423" y="209"/>
                </a:lnTo>
                <a:lnTo>
                  <a:pt x="424" y="209"/>
                </a:lnTo>
                <a:lnTo>
                  <a:pt x="424" y="210"/>
                </a:lnTo>
                <a:lnTo>
                  <a:pt x="425" y="210"/>
                </a:lnTo>
                <a:lnTo>
                  <a:pt x="425" y="209"/>
                </a:lnTo>
                <a:lnTo>
                  <a:pt x="426" y="209"/>
                </a:lnTo>
                <a:lnTo>
                  <a:pt x="427" y="209"/>
                </a:lnTo>
                <a:lnTo>
                  <a:pt x="427" y="210"/>
                </a:lnTo>
                <a:lnTo>
                  <a:pt x="427" y="210"/>
                </a:lnTo>
                <a:lnTo>
                  <a:pt x="427" y="210"/>
                </a:lnTo>
                <a:lnTo>
                  <a:pt x="428" y="210"/>
                </a:lnTo>
                <a:lnTo>
                  <a:pt x="428" y="210"/>
                </a:lnTo>
                <a:lnTo>
                  <a:pt x="429" y="210"/>
                </a:lnTo>
                <a:lnTo>
                  <a:pt x="430" y="210"/>
                </a:lnTo>
                <a:lnTo>
                  <a:pt x="430" y="209"/>
                </a:lnTo>
                <a:lnTo>
                  <a:pt x="430" y="210"/>
                </a:lnTo>
                <a:lnTo>
                  <a:pt x="431" y="210"/>
                </a:lnTo>
                <a:lnTo>
                  <a:pt x="431" y="210"/>
                </a:lnTo>
                <a:lnTo>
                  <a:pt x="432" y="210"/>
                </a:lnTo>
                <a:lnTo>
                  <a:pt x="432" y="210"/>
                </a:lnTo>
                <a:lnTo>
                  <a:pt x="433" y="210"/>
                </a:lnTo>
                <a:lnTo>
                  <a:pt x="433" y="210"/>
                </a:lnTo>
                <a:lnTo>
                  <a:pt x="434" y="211"/>
                </a:lnTo>
                <a:lnTo>
                  <a:pt x="434" y="212"/>
                </a:lnTo>
                <a:lnTo>
                  <a:pt x="434" y="211"/>
                </a:lnTo>
                <a:lnTo>
                  <a:pt x="434" y="211"/>
                </a:lnTo>
                <a:lnTo>
                  <a:pt x="434" y="212"/>
                </a:lnTo>
                <a:lnTo>
                  <a:pt x="434" y="213"/>
                </a:lnTo>
                <a:lnTo>
                  <a:pt x="435" y="213"/>
                </a:lnTo>
                <a:lnTo>
                  <a:pt x="436" y="213"/>
                </a:lnTo>
                <a:lnTo>
                  <a:pt x="436" y="214"/>
                </a:lnTo>
                <a:lnTo>
                  <a:pt x="436" y="213"/>
                </a:lnTo>
                <a:lnTo>
                  <a:pt x="437" y="213"/>
                </a:lnTo>
                <a:lnTo>
                  <a:pt x="437" y="213"/>
                </a:lnTo>
                <a:lnTo>
                  <a:pt x="437" y="214"/>
                </a:lnTo>
                <a:lnTo>
                  <a:pt x="438" y="214"/>
                </a:lnTo>
                <a:lnTo>
                  <a:pt x="439" y="214"/>
                </a:lnTo>
                <a:lnTo>
                  <a:pt x="440" y="214"/>
                </a:lnTo>
                <a:lnTo>
                  <a:pt x="441" y="214"/>
                </a:lnTo>
                <a:lnTo>
                  <a:pt x="441" y="215"/>
                </a:lnTo>
                <a:lnTo>
                  <a:pt x="441" y="215"/>
                </a:lnTo>
                <a:lnTo>
                  <a:pt x="442" y="215"/>
                </a:lnTo>
                <a:lnTo>
                  <a:pt x="443" y="215"/>
                </a:lnTo>
                <a:lnTo>
                  <a:pt x="443" y="216"/>
                </a:lnTo>
                <a:lnTo>
                  <a:pt x="443" y="215"/>
                </a:lnTo>
                <a:lnTo>
                  <a:pt x="444" y="215"/>
                </a:lnTo>
                <a:lnTo>
                  <a:pt x="444" y="215"/>
                </a:lnTo>
                <a:lnTo>
                  <a:pt x="445" y="215"/>
                </a:lnTo>
                <a:lnTo>
                  <a:pt x="445" y="214"/>
                </a:lnTo>
                <a:lnTo>
                  <a:pt x="446" y="214"/>
                </a:lnTo>
                <a:lnTo>
                  <a:pt x="447" y="214"/>
                </a:lnTo>
                <a:lnTo>
                  <a:pt x="448" y="215"/>
                </a:lnTo>
                <a:lnTo>
                  <a:pt x="448" y="215"/>
                </a:lnTo>
                <a:lnTo>
                  <a:pt x="449" y="215"/>
                </a:lnTo>
                <a:lnTo>
                  <a:pt x="450" y="215"/>
                </a:lnTo>
                <a:lnTo>
                  <a:pt x="451" y="215"/>
                </a:lnTo>
                <a:lnTo>
                  <a:pt x="451" y="215"/>
                </a:lnTo>
                <a:lnTo>
                  <a:pt x="451" y="214"/>
                </a:lnTo>
                <a:lnTo>
                  <a:pt x="452" y="214"/>
                </a:lnTo>
                <a:lnTo>
                  <a:pt x="453" y="214"/>
                </a:lnTo>
                <a:lnTo>
                  <a:pt x="453" y="214"/>
                </a:lnTo>
                <a:lnTo>
                  <a:pt x="454" y="214"/>
                </a:lnTo>
                <a:lnTo>
                  <a:pt x="454" y="213"/>
                </a:lnTo>
                <a:lnTo>
                  <a:pt x="455" y="213"/>
                </a:lnTo>
                <a:lnTo>
                  <a:pt x="455" y="212"/>
                </a:lnTo>
                <a:lnTo>
                  <a:pt x="455" y="212"/>
                </a:lnTo>
                <a:lnTo>
                  <a:pt x="456" y="211"/>
                </a:lnTo>
                <a:lnTo>
                  <a:pt x="457" y="211"/>
                </a:lnTo>
                <a:lnTo>
                  <a:pt x="457" y="210"/>
                </a:lnTo>
                <a:lnTo>
                  <a:pt x="458" y="210"/>
                </a:lnTo>
                <a:lnTo>
                  <a:pt x="458" y="210"/>
                </a:lnTo>
                <a:lnTo>
                  <a:pt x="458" y="210"/>
                </a:lnTo>
                <a:lnTo>
                  <a:pt x="459" y="210"/>
                </a:lnTo>
                <a:lnTo>
                  <a:pt x="459" y="209"/>
                </a:lnTo>
                <a:lnTo>
                  <a:pt x="460" y="209"/>
                </a:lnTo>
                <a:lnTo>
                  <a:pt x="461" y="209"/>
                </a:lnTo>
                <a:lnTo>
                  <a:pt x="462" y="209"/>
                </a:lnTo>
                <a:lnTo>
                  <a:pt x="462" y="209"/>
                </a:lnTo>
                <a:lnTo>
                  <a:pt x="463" y="209"/>
                </a:lnTo>
                <a:lnTo>
                  <a:pt x="464" y="208"/>
                </a:lnTo>
                <a:lnTo>
                  <a:pt x="464" y="207"/>
                </a:lnTo>
                <a:lnTo>
                  <a:pt x="465" y="207"/>
                </a:lnTo>
                <a:lnTo>
                  <a:pt x="465" y="207"/>
                </a:lnTo>
                <a:lnTo>
                  <a:pt x="465" y="206"/>
                </a:lnTo>
                <a:lnTo>
                  <a:pt x="465" y="205"/>
                </a:lnTo>
                <a:lnTo>
                  <a:pt x="465" y="205"/>
                </a:lnTo>
                <a:lnTo>
                  <a:pt x="465" y="204"/>
                </a:lnTo>
                <a:lnTo>
                  <a:pt x="465" y="203"/>
                </a:lnTo>
                <a:lnTo>
                  <a:pt x="465" y="203"/>
                </a:lnTo>
                <a:lnTo>
                  <a:pt x="466" y="203"/>
                </a:lnTo>
                <a:lnTo>
                  <a:pt x="467" y="203"/>
                </a:lnTo>
                <a:lnTo>
                  <a:pt x="468" y="202"/>
                </a:lnTo>
                <a:lnTo>
                  <a:pt x="468" y="201"/>
                </a:lnTo>
                <a:lnTo>
                  <a:pt x="469" y="201"/>
                </a:lnTo>
                <a:lnTo>
                  <a:pt x="469" y="201"/>
                </a:lnTo>
                <a:lnTo>
                  <a:pt x="470" y="201"/>
                </a:lnTo>
                <a:lnTo>
                  <a:pt x="471" y="201"/>
                </a:lnTo>
                <a:lnTo>
                  <a:pt x="472" y="200"/>
                </a:lnTo>
                <a:lnTo>
                  <a:pt x="472" y="200"/>
                </a:lnTo>
                <a:lnTo>
                  <a:pt x="472" y="200"/>
                </a:lnTo>
                <a:lnTo>
                  <a:pt x="472" y="199"/>
                </a:lnTo>
                <a:lnTo>
                  <a:pt x="473" y="199"/>
                </a:lnTo>
                <a:lnTo>
                  <a:pt x="474" y="199"/>
                </a:lnTo>
                <a:lnTo>
                  <a:pt x="475" y="199"/>
                </a:lnTo>
                <a:lnTo>
                  <a:pt x="475" y="198"/>
                </a:lnTo>
                <a:lnTo>
                  <a:pt x="476" y="197"/>
                </a:lnTo>
                <a:lnTo>
                  <a:pt x="476" y="197"/>
                </a:lnTo>
                <a:lnTo>
                  <a:pt x="476" y="196"/>
                </a:lnTo>
                <a:lnTo>
                  <a:pt x="476" y="196"/>
                </a:lnTo>
                <a:lnTo>
                  <a:pt x="476" y="196"/>
                </a:lnTo>
                <a:lnTo>
                  <a:pt x="477" y="196"/>
                </a:lnTo>
                <a:lnTo>
                  <a:pt x="478" y="196"/>
                </a:lnTo>
                <a:lnTo>
                  <a:pt x="479" y="196"/>
                </a:lnTo>
                <a:lnTo>
                  <a:pt x="479" y="196"/>
                </a:lnTo>
                <a:lnTo>
                  <a:pt x="480" y="196"/>
                </a:lnTo>
                <a:lnTo>
                  <a:pt x="481" y="196"/>
                </a:lnTo>
                <a:lnTo>
                  <a:pt x="482" y="196"/>
                </a:lnTo>
                <a:lnTo>
                  <a:pt x="482" y="196"/>
                </a:lnTo>
                <a:lnTo>
                  <a:pt x="483" y="196"/>
                </a:lnTo>
                <a:lnTo>
                  <a:pt x="483" y="196"/>
                </a:lnTo>
                <a:lnTo>
                  <a:pt x="484" y="196"/>
                </a:lnTo>
                <a:lnTo>
                  <a:pt x="484" y="196"/>
                </a:lnTo>
                <a:lnTo>
                  <a:pt x="485" y="196"/>
                </a:lnTo>
                <a:lnTo>
                  <a:pt x="486" y="196"/>
                </a:lnTo>
                <a:lnTo>
                  <a:pt x="486" y="196"/>
                </a:lnTo>
                <a:lnTo>
                  <a:pt x="486" y="196"/>
                </a:lnTo>
                <a:lnTo>
                  <a:pt x="486" y="195"/>
                </a:lnTo>
                <a:lnTo>
                  <a:pt x="487" y="195"/>
                </a:lnTo>
                <a:lnTo>
                  <a:pt x="488" y="195"/>
                </a:lnTo>
                <a:lnTo>
                  <a:pt x="489" y="195"/>
                </a:lnTo>
                <a:lnTo>
                  <a:pt x="490" y="195"/>
                </a:lnTo>
                <a:lnTo>
                  <a:pt x="490" y="195"/>
                </a:lnTo>
                <a:lnTo>
                  <a:pt x="490" y="194"/>
                </a:lnTo>
                <a:lnTo>
                  <a:pt x="491" y="194"/>
                </a:lnTo>
                <a:lnTo>
                  <a:pt x="492" y="194"/>
                </a:lnTo>
                <a:lnTo>
                  <a:pt x="493" y="194"/>
                </a:lnTo>
                <a:lnTo>
                  <a:pt x="493" y="193"/>
                </a:lnTo>
                <a:lnTo>
                  <a:pt x="493" y="193"/>
                </a:lnTo>
                <a:lnTo>
                  <a:pt x="494" y="193"/>
                </a:lnTo>
                <a:lnTo>
                  <a:pt x="495" y="193"/>
                </a:lnTo>
                <a:lnTo>
                  <a:pt x="495" y="193"/>
                </a:lnTo>
                <a:lnTo>
                  <a:pt x="496" y="193"/>
                </a:lnTo>
                <a:lnTo>
                  <a:pt x="497" y="193"/>
                </a:lnTo>
                <a:lnTo>
                  <a:pt x="497" y="193"/>
                </a:lnTo>
                <a:lnTo>
                  <a:pt x="498" y="193"/>
                </a:lnTo>
                <a:lnTo>
                  <a:pt x="498" y="193"/>
                </a:lnTo>
                <a:lnTo>
                  <a:pt x="499" y="193"/>
                </a:lnTo>
                <a:lnTo>
                  <a:pt x="500" y="193"/>
                </a:lnTo>
                <a:lnTo>
                  <a:pt x="500" y="193"/>
                </a:lnTo>
                <a:lnTo>
                  <a:pt x="500" y="193"/>
                </a:lnTo>
                <a:lnTo>
                  <a:pt x="501" y="192"/>
                </a:lnTo>
                <a:lnTo>
                  <a:pt x="501" y="191"/>
                </a:lnTo>
                <a:lnTo>
                  <a:pt x="502" y="191"/>
                </a:lnTo>
                <a:lnTo>
                  <a:pt x="503" y="191"/>
                </a:lnTo>
                <a:lnTo>
                  <a:pt x="504" y="191"/>
                </a:lnTo>
                <a:lnTo>
                  <a:pt x="504" y="190"/>
                </a:lnTo>
                <a:lnTo>
                  <a:pt x="504" y="190"/>
                </a:lnTo>
                <a:lnTo>
                  <a:pt x="504" y="189"/>
                </a:lnTo>
                <a:lnTo>
                  <a:pt x="505" y="188"/>
                </a:lnTo>
                <a:lnTo>
                  <a:pt x="506" y="188"/>
                </a:lnTo>
                <a:lnTo>
                  <a:pt x="507" y="188"/>
                </a:lnTo>
                <a:lnTo>
                  <a:pt x="507" y="187"/>
                </a:lnTo>
                <a:lnTo>
                  <a:pt x="507" y="187"/>
                </a:lnTo>
                <a:lnTo>
                  <a:pt x="507" y="186"/>
                </a:lnTo>
                <a:lnTo>
                  <a:pt x="508" y="186"/>
                </a:lnTo>
                <a:lnTo>
                  <a:pt x="508" y="186"/>
                </a:lnTo>
                <a:lnTo>
                  <a:pt x="509" y="186"/>
                </a:lnTo>
                <a:lnTo>
                  <a:pt x="509" y="185"/>
                </a:lnTo>
                <a:lnTo>
                  <a:pt x="510" y="185"/>
                </a:lnTo>
                <a:lnTo>
                  <a:pt x="510" y="184"/>
                </a:lnTo>
                <a:lnTo>
                  <a:pt x="510" y="183"/>
                </a:lnTo>
                <a:lnTo>
                  <a:pt x="511" y="183"/>
                </a:lnTo>
                <a:lnTo>
                  <a:pt x="511" y="183"/>
                </a:lnTo>
                <a:lnTo>
                  <a:pt x="512" y="183"/>
                </a:lnTo>
                <a:lnTo>
                  <a:pt x="512" y="182"/>
                </a:lnTo>
                <a:lnTo>
                  <a:pt x="512" y="181"/>
                </a:lnTo>
                <a:lnTo>
                  <a:pt x="513" y="180"/>
                </a:lnTo>
                <a:lnTo>
                  <a:pt x="514" y="179"/>
                </a:lnTo>
                <a:lnTo>
                  <a:pt x="514" y="179"/>
                </a:lnTo>
                <a:lnTo>
                  <a:pt x="515" y="179"/>
                </a:lnTo>
                <a:lnTo>
                  <a:pt x="516" y="179"/>
                </a:lnTo>
                <a:lnTo>
                  <a:pt x="516" y="179"/>
                </a:lnTo>
                <a:lnTo>
                  <a:pt x="517" y="179"/>
                </a:lnTo>
                <a:lnTo>
                  <a:pt x="518" y="178"/>
                </a:lnTo>
                <a:lnTo>
                  <a:pt x="518" y="177"/>
                </a:lnTo>
                <a:lnTo>
                  <a:pt x="518" y="176"/>
                </a:lnTo>
                <a:lnTo>
                  <a:pt x="518" y="176"/>
                </a:lnTo>
                <a:lnTo>
                  <a:pt x="519" y="176"/>
                </a:lnTo>
                <a:lnTo>
                  <a:pt x="520" y="176"/>
                </a:lnTo>
                <a:lnTo>
                  <a:pt x="520" y="175"/>
                </a:lnTo>
                <a:lnTo>
                  <a:pt x="520" y="174"/>
                </a:lnTo>
                <a:lnTo>
                  <a:pt x="519" y="174"/>
                </a:lnTo>
                <a:lnTo>
                  <a:pt x="519" y="173"/>
                </a:lnTo>
                <a:lnTo>
                  <a:pt x="518" y="173"/>
                </a:lnTo>
                <a:lnTo>
                  <a:pt x="518" y="172"/>
                </a:lnTo>
                <a:lnTo>
                  <a:pt x="519" y="172"/>
                </a:lnTo>
                <a:lnTo>
                  <a:pt x="520" y="171"/>
                </a:lnTo>
                <a:lnTo>
                  <a:pt x="521" y="171"/>
                </a:lnTo>
                <a:lnTo>
                  <a:pt x="521" y="171"/>
                </a:lnTo>
                <a:lnTo>
                  <a:pt x="521" y="172"/>
                </a:lnTo>
                <a:lnTo>
                  <a:pt x="522" y="172"/>
                </a:lnTo>
                <a:lnTo>
                  <a:pt x="522" y="171"/>
                </a:lnTo>
                <a:lnTo>
                  <a:pt x="521" y="171"/>
                </a:lnTo>
                <a:lnTo>
                  <a:pt x="521" y="170"/>
                </a:lnTo>
                <a:lnTo>
                  <a:pt x="522" y="170"/>
                </a:lnTo>
                <a:lnTo>
                  <a:pt x="522" y="169"/>
                </a:lnTo>
                <a:lnTo>
                  <a:pt x="523" y="169"/>
                </a:lnTo>
                <a:lnTo>
                  <a:pt x="523" y="169"/>
                </a:lnTo>
                <a:lnTo>
                  <a:pt x="522" y="169"/>
                </a:lnTo>
                <a:lnTo>
                  <a:pt x="522" y="168"/>
                </a:lnTo>
                <a:lnTo>
                  <a:pt x="522" y="167"/>
                </a:lnTo>
                <a:lnTo>
                  <a:pt x="522" y="166"/>
                </a:lnTo>
                <a:lnTo>
                  <a:pt x="523" y="165"/>
                </a:lnTo>
                <a:lnTo>
                  <a:pt x="523" y="165"/>
                </a:lnTo>
                <a:lnTo>
                  <a:pt x="524" y="165"/>
                </a:lnTo>
                <a:lnTo>
                  <a:pt x="524" y="164"/>
                </a:lnTo>
                <a:lnTo>
                  <a:pt x="524" y="163"/>
                </a:lnTo>
                <a:lnTo>
                  <a:pt x="524" y="162"/>
                </a:lnTo>
                <a:lnTo>
                  <a:pt x="525" y="162"/>
                </a:lnTo>
                <a:lnTo>
                  <a:pt x="525" y="162"/>
                </a:lnTo>
                <a:lnTo>
                  <a:pt x="525" y="161"/>
                </a:lnTo>
                <a:lnTo>
                  <a:pt x="526" y="161"/>
                </a:lnTo>
                <a:lnTo>
                  <a:pt x="526" y="160"/>
                </a:lnTo>
                <a:lnTo>
                  <a:pt x="527" y="160"/>
                </a:lnTo>
                <a:lnTo>
                  <a:pt x="528" y="160"/>
                </a:lnTo>
                <a:lnTo>
                  <a:pt x="528" y="160"/>
                </a:lnTo>
                <a:lnTo>
                  <a:pt x="528" y="159"/>
                </a:lnTo>
                <a:lnTo>
                  <a:pt x="529" y="159"/>
                </a:lnTo>
                <a:lnTo>
                  <a:pt x="528" y="159"/>
                </a:lnTo>
                <a:lnTo>
                  <a:pt x="528" y="159"/>
                </a:lnTo>
                <a:lnTo>
                  <a:pt x="528" y="158"/>
                </a:lnTo>
                <a:lnTo>
                  <a:pt x="528" y="157"/>
                </a:lnTo>
                <a:lnTo>
                  <a:pt x="529" y="157"/>
                </a:lnTo>
                <a:lnTo>
                  <a:pt x="529" y="156"/>
                </a:lnTo>
                <a:lnTo>
                  <a:pt x="530" y="156"/>
                </a:lnTo>
                <a:lnTo>
                  <a:pt x="531" y="156"/>
                </a:lnTo>
                <a:lnTo>
                  <a:pt x="532" y="155"/>
                </a:lnTo>
                <a:lnTo>
                  <a:pt x="532" y="155"/>
                </a:lnTo>
                <a:lnTo>
                  <a:pt x="532" y="154"/>
                </a:lnTo>
                <a:lnTo>
                  <a:pt x="533" y="153"/>
                </a:lnTo>
                <a:lnTo>
                  <a:pt x="534" y="153"/>
                </a:lnTo>
                <a:lnTo>
                  <a:pt x="534" y="154"/>
                </a:lnTo>
                <a:lnTo>
                  <a:pt x="535" y="154"/>
                </a:lnTo>
                <a:lnTo>
                  <a:pt x="535" y="154"/>
                </a:lnTo>
                <a:lnTo>
                  <a:pt x="535" y="155"/>
                </a:lnTo>
                <a:lnTo>
                  <a:pt x="535" y="155"/>
                </a:lnTo>
                <a:lnTo>
                  <a:pt x="536" y="155"/>
                </a:lnTo>
                <a:lnTo>
                  <a:pt x="536" y="155"/>
                </a:lnTo>
                <a:lnTo>
                  <a:pt x="537" y="155"/>
                </a:lnTo>
                <a:lnTo>
                  <a:pt x="537" y="154"/>
                </a:lnTo>
                <a:lnTo>
                  <a:pt x="537" y="153"/>
                </a:lnTo>
                <a:lnTo>
                  <a:pt x="537" y="152"/>
                </a:lnTo>
                <a:lnTo>
                  <a:pt x="538" y="152"/>
                </a:lnTo>
                <a:lnTo>
                  <a:pt x="538" y="152"/>
                </a:lnTo>
                <a:lnTo>
                  <a:pt x="538" y="151"/>
                </a:lnTo>
                <a:lnTo>
                  <a:pt x="539" y="151"/>
                </a:lnTo>
                <a:lnTo>
                  <a:pt x="539" y="150"/>
                </a:lnTo>
                <a:lnTo>
                  <a:pt x="539" y="149"/>
                </a:lnTo>
                <a:lnTo>
                  <a:pt x="539" y="149"/>
                </a:lnTo>
                <a:lnTo>
                  <a:pt x="540" y="149"/>
                </a:lnTo>
                <a:lnTo>
                  <a:pt x="541" y="149"/>
                </a:lnTo>
                <a:lnTo>
                  <a:pt x="541" y="150"/>
                </a:lnTo>
                <a:lnTo>
                  <a:pt x="542" y="150"/>
                </a:lnTo>
                <a:lnTo>
                  <a:pt x="542" y="151"/>
                </a:lnTo>
                <a:lnTo>
                  <a:pt x="542" y="151"/>
                </a:lnTo>
                <a:lnTo>
                  <a:pt x="542" y="150"/>
                </a:lnTo>
                <a:lnTo>
                  <a:pt x="543" y="149"/>
                </a:lnTo>
                <a:lnTo>
                  <a:pt x="543" y="148"/>
                </a:lnTo>
                <a:lnTo>
                  <a:pt x="543" y="148"/>
                </a:lnTo>
                <a:lnTo>
                  <a:pt x="543" y="147"/>
                </a:lnTo>
                <a:lnTo>
                  <a:pt x="544" y="147"/>
                </a:lnTo>
                <a:lnTo>
                  <a:pt x="544" y="146"/>
                </a:lnTo>
                <a:lnTo>
                  <a:pt x="545" y="146"/>
                </a:lnTo>
                <a:lnTo>
                  <a:pt x="545" y="145"/>
                </a:lnTo>
                <a:lnTo>
                  <a:pt x="546" y="145"/>
                </a:lnTo>
                <a:lnTo>
                  <a:pt x="546" y="145"/>
                </a:lnTo>
                <a:lnTo>
                  <a:pt x="547" y="145"/>
                </a:lnTo>
                <a:lnTo>
                  <a:pt x="548" y="145"/>
                </a:lnTo>
                <a:lnTo>
                  <a:pt x="548" y="145"/>
                </a:lnTo>
                <a:lnTo>
                  <a:pt x="549" y="145"/>
                </a:lnTo>
                <a:lnTo>
                  <a:pt x="549" y="145"/>
                </a:lnTo>
                <a:lnTo>
                  <a:pt x="549" y="144"/>
                </a:lnTo>
                <a:lnTo>
                  <a:pt x="550" y="144"/>
                </a:lnTo>
                <a:lnTo>
                  <a:pt x="550" y="143"/>
                </a:lnTo>
                <a:lnTo>
                  <a:pt x="550" y="142"/>
                </a:lnTo>
                <a:lnTo>
                  <a:pt x="549" y="142"/>
                </a:lnTo>
                <a:lnTo>
                  <a:pt x="549" y="141"/>
                </a:lnTo>
                <a:lnTo>
                  <a:pt x="549" y="141"/>
                </a:lnTo>
                <a:lnTo>
                  <a:pt x="549" y="140"/>
                </a:lnTo>
                <a:lnTo>
                  <a:pt x="549" y="139"/>
                </a:lnTo>
                <a:lnTo>
                  <a:pt x="550" y="139"/>
                </a:lnTo>
                <a:lnTo>
                  <a:pt x="551" y="139"/>
                </a:lnTo>
                <a:lnTo>
                  <a:pt x="552" y="139"/>
                </a:lnTo>
                <a:lnTo>
                  <a:pt x="553" y="139"/>
                </a:lnTo>
                <a:lnTo>
                  <a:pt x="553" y="139"/>
                </a:lnTo>
                <a:lnTo>
                  <a:pt x="554" y="138"/>
                </a:lnTo>
                <a:lnTo>
                  <a:pt x="554" y="138"/>
                </a:lnTo>
                <a:lnTo>
                  <a:pt x="555" y="138"/>
                </a:lnTo>
                <a:lnTo>
                  <a:pt x="555" y="137"/>
                </a:lnTo>
                <a:lnTo>
                  <a:pt x="556" y="137"/>
                </a:lnTo>
                <a:lnTo>
                  <a:pt x="556" y="138"/>
                </a:lnTo>
                <a:lnTo>
                  <a:pt x="556" y="138"/>
                </a:lnTo>
                <a:lnTo>
                  <a:pt x="557" y="138"/>
                </a:lnTo>
                <a:lnTo>
                  <a:pt x="558" y="138"/>
                </a:lnTo>
                <a:lnTo>
                  <a:pt x="558" y="138"/>
                </a:lnTo>
                <a:lnTo>
                  <a:pt x="559" y="138"/>
                </a:lnTo>
                <a:lnTo>
                  <a:pt x="559" y="139"/>
                </a:lnTo>
                <a:lnTo>
                  <a:pt x="560" y="139"/>
                </a:lnTo>
                <a:lnTo>
                  <a:pt x="560" y="140"/>
                </a:lnTo>
                <a:lnTo>
                  <a:pt x="560" y="141"/>
                </a:lnTo>
                <a:lnTo>
                  <a:pt x="560" y="140"/>
                </a:lnTo>
                <a:lnTo>
                  <a:pt x="561" y="140"/>
                </a:lnTo>
                <a:lnTo>
                  <a:pt x="560" y="139"/>
                </a:lnTo>
                <a:lnTo>
                  <a:pt x="560" y="138"/>
                </a:lnTo>
                <a:lnTo>
                  <a:pt x="560" y="138"/>
                </a:lnTo>
                <a:lnTo>
                  <a:pt x="560" y="137"/>
                </a:lnTo>
                <a:lnTo>
                  <a:pt x="561" y="137"/>
                </a:lnTo>
                <a:lnTo>
                  <a:pt x="561" y="136"/>
                </a:lnTo>
                <a:lnTo>
                  <a:pt x="562" y="136"/>
                </a:lnTo>
                <a:lnTo>
                  <a:pt x="562" y="135"/>
                </a:lnTo>
                <a:lnTo>
                  <a:pt x="563" y="135"/>
                </a:lnTo>
                <a:lnTo>
                  <a:pt x="563" y="136"/>
                </a:lnTo>
                <a:lnTo>
                  <a:pt x="563" y="136"/>
                </a:lnTo>
                <a:lnTo>
                  <a:pt x="564" y="135"/>
                </a:lnTo>
                <a:lnTo>
                  <a:pt x="565" y="135"/>
                </a:lnTo>
                <a:lnTo>
                  <a:pt x="566" y="135"/>
                </a:lnTo>
                <a:lnTo>
                  <a:pt x="567" y="135"/>
                </a:lnTo>
                <a:lnTo>
                  <a:pt x="567" y="134"/>
                </a:lnTo>
                <a:lnTo>
                  <a:pt x="567" y="134"/>
                </a:lnTo>
                <a:lnTo>
                  <a:pt x="568" y="134"/>
                </a:lnTo>
                <a:lnTo>
                  <a:pt x="569" y="134"/>
                </a:lnTo>
                <a:lnTo>
                  <a:pt x="570" y="133"/>
                </a:lnTo>
                <a:lnTo>
                  <a:pt x="570" y="133"/>
                </a:lnTo>
                <a:lnTo>
                  <a:pt x="571" y="133"/>
                </a:lnTo>
                <a:lnTo>
                  <a:pt x="571" y="134"/>
                </a:lnTo>
                <a:lnTo>
                  <a:pt x="572" y="134"/>
                </a:lnTo>
                <a:lnTo>
                  <a:pt x="573" y="134"/>
                </a:lnTo>
                <a:lnTo>
                  <a:pt x="574" y="133"/>
                </a:lnTo>
                <a:lnTo>
                  <a:pt x="574" y="133"/>
                </a:lnTo>
                <a:lnTo>
                  <a:pt x="574" y="132"/>
                </a:lnTo>
                <a:lnTo>
                  <a:pt x="575" y="132"/>
                </a:lnTo>
                <a:lnTo>
                  <a:pt x="576" y="131"/>
                </a:lnTo>
                <a:lnTo>
                  <a:pt x="577" y="131"/>
                </a:lnTo>
                <a:lnTo>
                  <a:pt x="577" y="130"/>
                </a:lnTo>
                <a:lnTo>
                  <a:pt x="577" y="129"/>
                </a:lnTo>
                <a:lnTo>
                  <a:pt x="578" y="129"/>
                </a:lnTo>
                <a:lnTo>
                  <a:pt x="578" y="130"/>
                </a:lnTo>
                <a:lnTo>
                  <a:pt x="578" y="131"/>
                </a:lnTo>
                <a:lnTo>
                  <a:pt x="578" y="131"/>
                </a:lnTo>
                <a:lnTo>
                  <a:pt x="577" y="131"/>
                </a:lnTo>
                <a:lnTo>
                  <a:pt x="577" y="132"/>
                </a:lnTo>
                <a:lnTo>
                  <a:pt x="578" y="132"/>
                </a:lnTo>
                <a:lnTo>
                  <a:pt x="579" y="132"/>
                </a:lnTo>
                <a:lnTo>
                  <a:pt x="580" y="132"/>
                </a:lnTo>
                <a:lnTo>
                  <a:pt x="581" y="132"/>
                </a:lnTo>
                <a:lnTo>
                  <a:pt x="581" y="132"/>
                </a:lnTo>
                <a:lnTo>
                  <a:pt x="581" y="131"/>
                </a:lnTo>
                <a:lnTo>
                  <a:pt x="582" y="131"/>
                </a:lnTo>
                <a:lnTo>
                  <a:pt x="583" y="131"/>
                </a:lnTo>
                <a:lnTo>
                  <a:pt x="583" y="131"/>
                </a:lnTo>
                <a:lnTo>
                  <a:pt x="584" y="131"/>
                </a:lnTo>
                <a:lnTo>
                  <a:pt x="584" y="130"/>
                </a:lnTo>
                <a:lnTo>
                  <a:pt x="584" y="129"/>
                </a:lnTo>
                <a:lnTo>
                  <a:pt x="585" y="129"/>
                </a:lnTo>
                <a:lnTo>
                  <a:pt x="585" y="128"/>
                </a:lnTo>
                <a:lnTo>
                  <a:pt x="586" y="128"/>
                </a:lnTo>
                <a:lnTo>
                  <a:pt x="587" y="128"/>
                </a:lnTo>
                <a:lnTo>
                  <a:pt x="588" y="128"/>
                </a:lnTo>
                <a:lnTo>
                  <a:pt x="588" y="128"/>
                </a:lnTo>
                <a:lnTo>
                  <a:pt x="588" y="128"/>
                </a:lnTo>
                <a:lnTo>
                  <a:pt x="588" y="127"/>
                </a:lnTo>
                <a:lnTo>
                  <a:pt x="588" y="126"/>
                </a:lnTo>
                <a:lnTo>
                  <a:pt x="588" y="126"/>
                </a:lnTo>
                <a:lnTo>
                  <a:pt x="588" y="125"/>
                </a:lnTo>
                <a:lnTo>
                  <a:pt x="587" y="124"/>
                </a:lnTo>
                <a:lnTo>
                  <a:pt x="586" y="124"/>
                </a:lnTo>
                <a:lnTo>
                  <a:pt x="586" y="123"/>
                </a:lnTo>
                <a:lnTo>
                  <a:pt x="586" y="122"/>
                </a:lnTo>
                <a:lnTo>
                  <a:pt x="587" y="122"/>
                </a:lnTo>
                <a:lnTo>
                  <a:pt x="587" y="121"/>
                </a:lnTo>
                <a:lnTo>
                  <a:pt x="586" y="121"/>
                </a:lnTo>
                <a:lnTo>
                  <a:pt x="586" y="121"/>
                </a:lnTo>
                <a:lnTo>
                  <a:pt x="586" y="120"/>
                </a:lnTo>
                <a:lnTo>
                  <a:pt x="586" y="119"/>
                </a:lnTo>
                <a:lnTo>
                  <a:pt x="585" y="119"/>
                </a:lnTo>
                <a:lnTo>
                  <a:pt x="584" y="118"/>
                </a:lnTo>
                <a:lnTo>
                  <a:pt x="584" y="117"/>
                </a:lnTo>
                <a:lnTo>
                  <a:pt x="584" y="117"/>
                </a:lnTo>
                <a:lnTo>
                  <a:pt x="584" y="116"/>
                </a:lnTo>
                <a:lnTo>
                  <a:pt x="584" y="115"/>
                </a:lnTo>
                <a:lnTo>
                  <a:pt x="584" y="115"/>
                </a:lnTo>
                <a:lnTo>
                  <a:pt x="584" y="114"/>
                </a:lnTo>
                <a:lnTo>
                  <a:pt x="584" y="114"/>
                </a:lnTo>
                <a:lnTo>
                  <a:pt x="585" y="114"/>
                </a:lnTo>
                <a:lnTo>
                  <a:pt x="585" y="113"/>
                </a:lnTo>
                <a:lnTo>
                  <a:pt x="585" y="112"/>
                </a:lnTo>
                <a:lnTo>
                  <a:pt x="586" y="112"/>
                </a:lnTo>
                <a:lnTo>
                  <a:pt x="587" y="112"/>
                </a:lnTo>
                <a:lnTo>
                  <a:pt x="587" y="111"/>
                </a:lnTo>
                <a:lnTo>
                  <a:pt x="588" y="111"/>
                </a:lnTo>
                <a:lnTo>
                  <a:pt x="587" y="110"/>
                </a:lnTo>
                <a:lnTo>
                  <a:pt x="588" y="110"/>
                </a:lnTo>
                <a:lnTo>
                  <a:pt x="588" y="110"/>
                </a:lnTo>
                <a:lnTo>
                  <a:pt x="588" y="109"/>
                </a:lnTo>
                <a:lnTo>
                  <a:pt x="589" y="108"/>
                </a:lnTo>
                <a:lnTo>
                  <a:pt x="588" y="108"/>
                </a:lnTo>
                <a:lnTo>
                  <a:pt x="588" y="107"/>
                </a:lnTo>
                <a:lnTo>
                  <a:pt x="588" y="107"/>
                </a:lnTo>
                <a:lnTo>
                  <a:pt x="588" y="107"/>
                </a:lnTo>
                <a:lnTo>
                  <a:pt x="588" y="106"/>
                </a:lnTo>
                <a:lnTo>
                  <a:pt x="587" y="106"/>
                </a:lnTo>
                <a:lnTo>
                  <a:pt x="587" y="105"/>
                </a:lnTo>
                <a:lnTo>
                  <a:pt x="586" y="105"/>
                </a:lnTo>
                <a:lnTo>
                  <a:pt x="586" y="104"/>
                </a:lnTo>
                <a:lnTo>
                  <a:pt x="587" y="104"/>
                </a:lnTo>
                <a:lnTo>
                  <a:pt x="588" y="104"/>
                </a:lnTo>
                <a:lnTo>
                  <a:pt x="588" y="104"/>
                </a:lnTo>
                <a:lnTo>
                  <a:pt x="588" y="103"/>
                </a:lnTo>
                <a:lnTo>
                  <a:pt x="589" y="104"/>
                </a:lnTo>
                <a:lnTo>
                  <a:pt x="589" y="103"/>
                </a:lnTo>
                <a:lnTo>
                  <a:pt x="590" y="103"/>
                </a:lnTo>
                <a:lnTo>
                  <a:pt x="590" y="103"/>
                </a:lnTo>
                <a:lnTo>
                  <a:pt x="591" y="103"/>
                </a:lnTo>
                <a:lnTo>
                  <a:pt x="591" y="103"/>
                </a:lnTo>
                <a:lnTo>
                  <a:pt x="592" y="103"/>
                </a:lnTo>
                <a:lnTo>
                  <a:pt x="593" y="103"/>
                </a:lnTo>
                <a:lnTo>
                  <a:pt x="594" y="103"/>
                </a:lnTo>
                <a:lnTo>
                  <a:pt x="594" y="103"/>
                </a:lnTo>
                <a:lnTo>
                  <a:pt x="595" y="103"/>
                </a:lnTo>
                <a:lnTo>
                  <a:pt x="595" y="103"/>
                </a:lnTo>
                <a:lnTo>
                  <a:pt x="595" y="103"/>
                </a:lnTo>
                <a:lnTo>
                  <a:pt x="596" y="103"/>
                </a:lnTo>
                <a:lnTo>
                  <a:pt x="596" y="102"/>
                </a:lnTo>
                <a:lnTo>
                  <a:pt x="595" y="102"/>
                </a:lnTo>
                <a:lnTo>
                  <a:pt x="595" y="101"/>
                </a:lnTo>
                <a:lnTo>
                  <a:pt x="595" y="101"/>
                </a:lnTo>
                <a:lnTo>
                  <a:pt x="595" y="100"/>
                </a:lnTo>
                <a:lnTo>
                  <a:pt x="595" y="100"/>
                </a:lnTo>
                <a:lnTo>
                  <a:pt x="595" y="99"/>
                </a:lnTo>
                <a:lnTo>
                  <a:pt x="595" y="98"/>
                </a:lnTo>
                <a:lnTo>
                  <a:pt x="595" y="98"/>
                </a:lnTo>
                <a:lnTo>
                  <a:pt x="596" y="98"/>
                </a:lnTo>
                <a:lnTo>
                  <a:pt x="597" y="98"/>
                </a:lnTo>
                <a:lnTo>
                  <a:pt x="597" y="97"/>
                </a:lnTo>
                <a:lnTo>
                  <a:pt x="597" y="97"/>
                </a:lnTo>
                <a:lnTo>
                  <a:pt x="596" y="97"/>
                </a:lnTo>
                <a:lnTo>
                  <a:pt x="596" y="96"/>
                </a:lnTo>
                <a:lnTo>
                  <a:pt x="595" y="96"/>
                </a:lnTo>
                <a:lnTo>
                  <a:pt x="595" y="95"/>
                </a:lnTo>
                <a:lnTo>
                  <a:pt x="597" y="94"/>
                </a:lnTo>
                <a:lnTo>
                  <a:pt x="597" y="93"/>
                </a:lnTo>
                <a:lnTo>
                  <a:pt x="597" y="93"/>
                </a:lnTo>
                <a:lnTo>
                  <a:pt x="597" y="92"/>
                </a:lnTo>
                <a:lnTo>
                  <a:pt x="597" y="91"/>
                </a:lnTo>
                <a:lnTo>
                  <a:pt x="596" y="91"/>
                </a:lnTo>
                <a:lnTo>
                  <a:pt x="596" y="90"/>
                </a:lnTo>
                <a:lnTo>
                  <a:pt x="596" y="90"/>
                </a:lnTo>
                <a:lnTo>
                  <a:pt x="597" y="90"/>
                </a:lnTo>
                <a:lnTo>
                  <a:pt x="597" y="89"/>
                </a:lnTo>
                <a:lnTo>
                  <a:pt x="598" y="89"/>
                </a:lnTo>
                <a:lnTo>
                  <a:pt x="598" y="88"/>
                </a:lnTo>
                <a:lnTo>
                  <a:pt x="599" y="88"/>
                </a:lnTo>
                <a:lnTo>
                  <a:pt x="600" y="89"/>
                </a:lnTo>
                <a:lnTo>
                  <a:pt x="600" y="90"/>
                </a:lnTo>
                <a:lnTo>
                  <a:pt x="600" y="90"/>
                </a:lnTo>
                <a:lnTo>
                  <a:pt x="601" y="90"/>
                </a:lnTo>
                <a:lnTo>
                  <a:pt x="601" y="91"/>
                </a:lnTo>
                <a:lnTo>
                  <a:pt x="602" y="91"/>
                </a:lnTo>
                <a:lnTo>
                  <a:pt x="602" y="91"/>
                </a:lnTo>
                <a:lnTo>
                  <a:pt x="603" y="90"/>
                </a:lnTo>
                <a:lnTo>
                  <a:pt x="603" y="90"/>
                </a:lnTo>
                <a:lnTo>
                  <a:pt x="603" y="89"/>
                </a:lnTo>
                <a:lnTo>
                  <a:pt x="602" y="89"/>
                </a:lnTo>
                <a:lnTo>
                  <a:pt x="602" y="88"/>
                </a:lnTo>
                <a:lnTo>
                  <a:pt x="602" y="87"/>
                </a:lnTo>
                <a:lnTo>
                  <a:pt x="602" y="87"/>
                </a:lnTo>
                <a:lnTo>
                  <a:pt x="602" y="86"/>
                </a:lnTo>
                <a:lnTo>
                  <a:pt x="603" y="86"/>
                </a:lnTo>
                <a:lnTo>
                  <a:pt x="604" y="86"/>
                </a:lnTo>
                <a:lnTo>
                  <a:pt x="604" y="85"/>
                </a:lnTo>
                <a:lnTo>
                  <a:pt x="603" y="85"/>
                </a:lnTo>
                <a:lnTo>
                  <a:pt x="603" y="84"/>
                </a:lnTo>
                <a:lnTo>
                  <a:pt x="603" y="83"/>
                </a:lnTo>
                <a:lnTo>
                  <a:pt x="603" y="83"/>
                </a:lnTo>
                <a:lnTo>
                  <a:pt x="603" y="82"/>
                </a:lnTo>
                <a:lnTo>
                  <a:pt x="604" y="81"/>
                </a:lnTo>
                <a:lnTo>
                  <a:pt x="605" y="81"/>
                </a:lnTo>
                <a:lnTo>
                  <a:pt x="605" y="82"/>
                </a:lnTo>
                <a:lnTo>
                  <a:pt x="605" y="83"/>
                </a:lnTo>
                <a:lnTo>
                  <a:pt x="605" y="83"/>
                </a:lnTo>
                <a:lnTo>
                  <a:pt x="605" y="84"/>
                </a:lnTo>
                <a:lnTo>
                  <a:pt x="606" y="85"/>
                </a:lnTo>
                <a:lnTo>
                  <a:pt x="607" y="85"/>
                </a:lnTo>
                <a:lnTo>
                  <a:pt x="608" y="86"/>
                </a:lnTo>
                <a:lnTo>
                  <a:pt x="609" y="86"/>
                </a:lnTo>
                <a:lnTo>
                  <a:pt x="609" y="86"/>
                </a:lnTo>
                <a:lnTo>
                  <a:pt x="609" y="85"/>
                </a:lnTo>
                <a:lnTo>
                  <a:pt x="610" y="85"/>
                </a:lnTo>
                <a:lnTo>
                  <a:pt x="610" y="84"/>
                </a:lnTo>
                <a:lnTo>
                  <a:pt x="611" y="84"/>
                </a:lnTo>
                <a:lnTo>
                  <a:pt x="611" y="83"/>
                </a:lnTo>
                <a:lnTo>
                  <a:pt x="611" y="83"/>
                </a:lnTo>
                <a:lnTo>
                  <a:pt x="612" y="83"/>
                </a:lnTo>
                <a:lnTo>
                  <a:pt x="612" y="83"/>
                </a:lnTo>
                <a:lnTo>
                  <a:pt x="612" y="83"/>
                </a:lnTo>
                <a:lnTo>
                  <a:pt x="612" y="84"/>
                </a:lnTo>
                <a:lnTo>
                  <a:pt x="613" y="84"/>
                </a:lnTo>
                <a:lnTo>
                  <a:pt x="614" y="84"/>
                </a:lnTo>
                <a:lnTo>
                  <a:pt x="614" y="83"/>
                </a:lnTo>
                <a:lnTo>
                  <a:pt x="615" y="83"/>
                </a:lnTo>
                <a:lnTo>
                  <a:pt x="615" y="83"/>
                </a:lnTo>
                <a:lnTo>
                  <a:pt x="616" y="82"/>
                </a:lnTo>
                <a:lnTo>
                  <a:pt x="616" y="82"/>
                </a:lnTo>
                <a:lnTo>
                  <a:pt x="617" y="81"/>
                </a:lnTo>
                <a:lnTo>
                  <a:pt x="618" y="81"/>
                </a:lnTo>
                <a:lnTo>
                  <a:pt x="619" y="81"/>
                </a:lnTo>
                <a:lnTo>
                  <a:pt x="619" y="82"/>
                </a:lnTo>
                <a:lnTo>
                  <a:pt x="620" y="82"/>
                </a:lnTo>
                <a:lnTo>
                  <a:pt x="621" y="82"/>
                </a:lnTo>
                <a:lnTo>
                  <a:pt x="622" y="82"/>
                </a:lnTo>
                <a:lnTo>
                  <a:pt x="623" y="82"/>
                </a:lnTo>
                <a:lnTo>
                  <a:pt x="623" y="81"/>
                </a:lnTo>
                <a:lnTo>
                  <a:pt x="623" y="81"/>
                </a:lnTo>
                <a:lnTo>
                  <a:pt x="623" y="80"/>
                </a:lnTo>
                <a:lnTo>
                  <a:pt x="624" y="80"/>
                </a:lnTo>
                <a:lnTo>
                  <a:pt x="625" y="80"/>
                </a:lnTo>
                <a:lnTo>
                  <a:pt x="626" y="80"/>
                </a:lnTo>
                <a:lnTo>
                  <a:pt x="626" y="79"/>
                </a:lnTo>
                <a:lnTo>
                  <a:pt x="627" y="79"/>
                </a:lnTo>
                <a:lnTo>
                  <a:pt x="627" y="80"/>
                </a:lnTo>
                <a:lnTo>
                  <a:pt x="627" y="81"/>
                </a:lnTo>
                <a:lnTo>
                  <a:pt x="628" y="81"/>
                </a:lnTo>
                <a:lnTo>
                  <a:pt x="629" y="81"/>
                </a:lnTo>
                <a:lnTo>
                  <a:pt x="630" y="81"/>
                </a:lnTo>
                <a:lnTo>
                  <a:pt x="630" y="81"/>
                </a:lnTo>
                <a:lnTo>
                  <a:pt x="631" y="81"/>
                </a:lnTo>
                <a:lnTo>
                  <a:pt x="632" y="81"/>
                </a:lnTo>
                <a:lnTo>
                  <a:pt x="632" y="80"/>
                </a:lnTo>
                <a:lnTo>
                  <a:pt x="633" y="80"/>
                </a:lnTo>
                <a:lnTo>
                  <a:pt x="633" y="79"/>
                </a:lnTo>
                <a:lnTo>
                  <a:pt x="633" y="79"/>
                </a:lnTo>
                <a:lnTo>
                  <a:pt x="633" y="79"/>
                </a:lnTo>
                <a:lnTo>
                  <a:pt x="633" y="78"/>
                </a:lnTo>
                <a:lnTo>
                  <a:pt x="633" y="78"/>
                </a:lnTo>
                <a:lnTo>
                  <a:pt x="633" y="77"/>
                </a:lnTo>
                <a:lnTo>
                  <a:pt x="633" y="76"/>
                </a:lnTo>
                <a:lnTo>
                  <a:pt x="632" y="76"/>
                </a:lnTo>
                <a:lnTo>
                  <a:pt x="633" y="76"/>
                </a:lnTo>
                <a:lnTo>
                  <a:pt x="633" y="76"/>
                </a:lnTo>
                <a:lnTo>
                  <a:pt x="633" y="75"/>
                </a:lnTo>
                <a:lnTo>
                  <a:pt x="633" y="75"/>
                </a:lnTo>
                <a:lnTo>
                  <a:pt x="633" y="74"/>
                </a:lnTo>
                <a:lnTo>
                  <a:pt x="633" y="73"/>
                </a:lnTo>
                <a:lnTo>
                  <a:pt x="634" y="73"/>
                </a:lnTo>
                <a:lnTo>
                  <a:pt x="634" y="72"/>
                </a:lnTo>
                <a:lnTo>
                  <a:pt x="634" y="72"/>
                </a:lnTo>
                <a:lnTo>
                  <a:pt x="634" y="71"/>
                </a:lnTo>
                <a:lnTo>
                  <a:pt x="635" y="71"/>
                </a:lnTo>
                <a:lnTo>
                  <a:pt x="636" y="71"/>
                </a:lnTo>
                <a:lnTo>
                  <a:pt x="637" y="71"/>
                </a:lnTo>
                <a:lnTo>
                  <a:pt x="637" y="70"/>
                </a:lnTo>
                <a:lnTo>
                  <a:pt x="637" y="70"/>
                </a:lnTo>
                <a:lnTo>
                  <a:pt x="637" y="69"/>
                </a:lnTo>
                <a:lnTo>
                  <a:pt x="637" y="69"/>
                </a:lnTo>
                <a:lnTo>
                  <a:pt x="637" y="68"/>
                </a:lnTo>
                <a:lnTo>
                  <a:pt x="638" y="67"/>
                </a:lnTo>
                <a:lnTo>
                  <a:pt x="638" y="66"/>
                </a:lnTo>
                <a:lnTo>
                  <a:pt x="638" y="66"/>
                </a:lnTo>
                <a:lnTo>
                  <a:pt x="639" y="65"/>
                </a:lnTo>
                <a:lnTo>
                  <a:pt x="638" y="64"/>
                </a:lnTo>
                <a:lnTo>
                  <a:pt x="638" y="63"/>
                </a:lnTo>
                <a:lnTo>
                  <a:pt x="639" y="63"/>
                </a:lnTo>
                <a:lnTo>
                  <a:pt x="640" y="63"/>
                </a:lnTo>
                <a:lnTo>
                  <a:pt x="640" y="63"/>
                </a:lnTo>
                <a:lnTo>
                  <a:pt x="641" y="63"/>
                </a:lnTo>
                <a:lnTo>
                  <a:pt x="641" y="64"/>
                </a:lnTo>
                <a:lnTo>
                  <a:pt x="642" y="63"/>
                </a:lnTo>
                <a:lnTo>
                  <a:pt x="642" y="62"/>
                </a:lnTo>
                <a:lnTo>
                  <a:pt x="642" y="62"/>
                </a:lnTo>
                <a:lnTo>
                  <a:pt x="642" y="61"/>
                </a:lnTo>
                <a:lnTo>
                  <a:pt x="641" y="61"/>
                </a:lnTo>
                <a:lnTo>
                  <a:pt x="642" y="61"/>
                </a:lnTo>
                <a:lnTo>
                  <a:pt x="642" y="60"/>
                </a:lnTo>
                <a:lnTo>
                  <a:pt x="642" y="59"/>
                </a:lnTo>
                <a:lnTo>
                  <a:pt x="643" y="59"/>
                </a:lnTo>
                <a:lnTo>
                  <a:pt x="644" y="59"/>
                </a:lnTo>
                <a:lnTo>
                  <a:pt x="644" y="59"/>
                </a:lnTo>
                <a:lnTo>
                  <a:pt x="645" y="59"/>
                </a:lnTo>
                <a:lnTo>
                  <a:pt x="645" y="59"/>
                </a:lnTo>
                <a:lnTo>
                  <a:pt x="646" y="59"/>
                </a:lnTo>
                <a:lnTo>
                  <a:pt x="647" y="60"/>
                </a:lnTo>
                <a:lnTo>
                  <a:pt x="647" y="61"/>
                </a:lnTo>
                <a:lnTo>
                  <a:pt x="647" y="61"/>
                </a:lnTo>
                <a:lnTo>
                  <a:pt x="648" y="61"/>
                </a:lnTo>
                <a:lnTo>
                  <a:pt x="648" y="59"/>
                </a:lnTo>
                <a:lnTo>
                  <a:pt x="649" y="59"/>
                </a:lnTo>
                <a:lnTo>
                  <a:pt x="650" y="58"/>
                </a:lnTo>
                <a:lnTo>
                  <a:pt x="650" y="57"/>
                </a:lnTo>
                <a:lnTo>
                  <a:pt x="649" y="57"/>
                </a:lnTo>
                <a:lnTo>
                  <a:pt x="649" y="56"/>
                </a:lnTo>
                <a:lnTo>
                  <a:pt x="648" y="55"/>
                </a:lnTo>
                <a:lnTo>
                  <a:pt x="648" y="55"/>
                </a:lnTo>
                <a:lnTo>
                  <a:pt x="649" y="54"/>
                </a:lnTo>
                <a:lnTo>
                  <a:pt x="650" y="53"/>
                </a:lnTo>
                <a:lnTo>
                  <a:pt x="651" y="53"/>
                </a:lnTo>
                <a:lnTo>
                  <a:pt x="651" y="54"/>
                </a:lnTo>
                <a:lnTo>
                  <a:pt x="651" y="54"/>
                </a:lnTo>
                <a:lnTo>
                  <a:pt x="651" y="55"/>
                </a:lnTo>
                <a:lnTo>
                  <a:pt x="652" y="55"/>
                </a:lnTo>
                <a:lnTo>
                  <a:pt x="653" y="55"/>
                </a:lnTo>
                <a:lnTo>
                  <a:pt x="654" y="55"/>
                </a:lnTo>
                <a:lnTo>
                  <a:pt x="654" y="54"/>
                </a:lnTo>
                <a:lnTo>
                  <a:pt x="655" y="53"/>
                </a:lnTo>
                <a:lnTo>
                  <a:pt x="656" y="53"/>
                </a:lnTo>
                <a:lnTo>
                  <a:pt x="657" y="52"/>
                </a:lnTo>
                <a:lnTo>
                  <a:pt x="658" y="52"/>
                </a:lnTo>
                <a:lnTo>
                  <a:pt x="658" y="52"/>
                </a:lnTo>
                <a:lnTo>
                  <a:pt x="658" y="51"/>
                </a:lnTo>
                <a:lnTo>
                  <a:pt x="658" y="50"/>
                </a:lnTo>
                <a:lnTo>
                  <a:pt x="658" y="49"/>
                </a:lnTo>
                <a:lnTo>
                  <a:pt x="658" y="48"/>
                </a:lnTo>
                <a:lnTo>
                  <a:pt x="658" y="48"/>
                </a:lnTo>
                <a:lnTo>
                  <a:pt x="658" y="47"/>
                </a:lnTo>
                <a:lnTo>
                  <a:pt x="658" y="46"/>
                </a:lnTo>
                <a:lnTo>
                  <a:pt x="658" y="45"/>
                </a:lnTo>
                <a:lnTo>
                  <a:pt x="659" y="45"/>
                </a:lnTo>
                <a:lnTo>
                  <a:pt x="659" y="44"/>
                </a:lnTo>
                <a:lnTo>
                  <a:pt x="659" y="43"/>
                </a:lnTo>
                <a:lnTo>
                  <a:pt x="659" y="42"/>
                </a:lnTo>
                <a:lnTo>
                  <a:pt x="658" y="41"/>
                </a:lnTo>
                <a:lnTo>
                  <a:pt x="658" y="41"/>
                </a:lnTo>
                <a:lnTo>
                  <a:pt x="657" y="41"/>
                </a:lnTo>
                <a:lnTo>
                  <a:pt x="656" y="41"/>
                </a:lnTo>
                <a:lnTo>
                  <a:pt x="656" y="40"/>
                </a:lnTo>
                <a:lnTo>
                  <a:pt x="655" y="40"/>
                </a:lnTo>
                <a:lnTo>
                  <a:pt x="655" y="39"/>
                </a:lnTo>
                <a:lnTo>
                  <a:pt x="655" y="38"/>
                </a:lnTo>
                <a:lnTo>
                  <a:pt x="656" y="38"/>
                </a:lnTo>
                <a:lnTo>
                  <a:pt x="658" y="38"/>
                </a:lnTo>
                <a:lnTo>
                  <a:pt x="658" y="37"/>
                </a:lnTo>
                <a:lnTo>
                  <a:pt x="659" y="37"/>
                </a:lnTo>
                <a:lnTo>
                  <a:pt x="659" y="36"/>
                </a:lnTo>
                <a:lnTo>
                  <a:pt x="659" y="35"/>
                </a:lnTo>
                <a:lnTo>
                  <a:pt x="659" y="35"/>
                </a:lnTo>
                <a:lnTo>
                  <a:pt x="659" y="34"/>
                </a:lnTo>
                <a:lnTo>
                  <a:pt x="659" y="33"/>
                </a:lnTo>
                <a:lnTo>
                  <a:pt x="659" y="32"/>
                </a:lnTo>
                <a:lnTo>
                  <a:pt x="659" y="31"/>
                </a:lnTo>
                <a:lnTo>
                  <a:pt x="658" y="31"/>
                </a:lnTo>
                <a:lnTo>
                  <a:pt x="658" y="30"/>
                </a:lnTo>
                <a:lnTo>
                  <a:pt x="658" y="30"/>
                </a:lnTo>
                <a:lnTo>
                  <a:pt x="658" y="29"/>
                </a:lnTo>
                <a:lnTo>
                  <a:pt x="657" y="28"/>
                </a:lnTo>
                <a:lnTo>
                  <a:pt x="657" y="28"/>
                </a:lnTo>
                <a:lnTo>
                  <a:pt x="656" y="28"/>
                </a:lnTo>
                <a:lnTo>
                  <a:pt x="656" y="27"/>
                </a:lnTo>
                <a:lnTo>
                  <a:pt x="656" y="26"/>
                </a:lnTo>
                <a:lnTo>
                  <a:pt x="655" y="26"/>
                </a:lnTo>
                <a:lnTo>
                  <a:pt x="655" y="25"/>
                </a:lnTo>
                <a:lnTo>
                  <a:pt x="654" y="24"/>
                </a:lnTo>
                <a:lnTo>
                  <a:pt x="654" y="24"/>
                </a:lnTo>
                <a:lnTo>
                  <a:pt x="654" y="23"/>
                </a:lnTo>
                <a:lnTo>
                  <a:pt x="655" y="23"/>
                </a:lnTo>
                <a:lnTo>
                  <a:pt x="655" y="22"/>
                </a:lnTo>
                <a:lnTo>
                  <a:pt x="656" y="21"/>
                </a:lnTo>
                <a:lnTo>
                  <a:pt x="657" y="21"/>
                </a:lnTo>
                <a:lnTo>
                  <a:pt x="657" y="21"/>
                </a:lnTo>
                <a:lnTo>
                  <a:pt x="658" y="21"/>
                </a:lnTo>
                <a:lnTo>
                  <a:pt x="658" y="21"/>
                </a:lnTo>
                <a:lnTo>
                  <a:pt x="658" y="21"/>
                </a:lnTo>
                <a:lnTo>
                  <a:pt x="658" y="21"/>
                </a:lnTo>
                <a:lnTo>
                  <a:pt x="659" y="21"/>
                </a:lnTo>
                <a:lnTo>
                  <a:pt x="660" y="20"/>
                </a:lnTo>
                <a:lnTo>
                  <a:pt x="660" y="19"/>
                </a:lnTo>
                <a:lnTo>
                  <a:pt x="660" y="18"/>
                </a:lnTo>
                <a:lnTo>
                  <a:pt x="660" y="17"/>
                </a:lnTo>
                <a:lnTo>
                  <a:pt x="661" y="17"/>
                </a:lnTo>
                <a:lnTo>
                  <a:pt x="662" y="17"/>
                </a:lnTo>
                <a:lnTo>
                  <a:pt x="663" y="17"/>
                </a:lnTo>
                <a:lnTo>
                  <a:pt x="663" y="17"/>
                </a:lnTo>
                <a:lnTo>
                  <a:pt x="664" y="17"/>
                </a:lnTo>
                <a:lnTo>
                  <a:pt x="665" y="17"/>
                </a:lnTo>
                <a:lnTo>
                  <a:pt x="665" y="17"/>
                </a:lnTo>
                <a:lnTo>
                  <a:pt x="666" y="17"/>
                </a:lnTo>
                <a:lnTo>
                  <a:pt x="667" y="17"/>
                </a:lnTo>
                <a:lnTo>
                  <a:pt x="668" y="17"/>
                </a:lnTo>
                <a:lnTo>
                  <a:pt x="668" y="17"/>
                </a:lnTo>
                <a:lnTo>
                  <a:pt x="669" y="16"/>
                </a:lnTo>
                <a:lnTo>
                  <a:pt x="670" y="16"/>
                </a:lnTo>
                <a:lnTo>
                  <a:pt x="671" y="15"/>
                </a:lnTo>
                <a:lnTo>
                  <a:pt x="672" y="15"/>
                </a:lnTo>
                <a:lnTo>
                  <a:pt x="672" y="14"/>
                </a:lnTo>
                <a:lnTo>
                  <a:pt x="673" y="14"/>
                </a:lnTo>
                <a:lnTo>
                  <a:pt x="674" y="13"/>
                </a:lnTo>
                <a:lnTo>
                  <a:pt x="675" y="12"/>
                </a:lnTo>
                <a:lnTo>
                  <a:pt x="675" y="12"/>
                </a:lnTo>
                <a:lnTo>
                  <a:pt x="676" y="11"/>
                </a:lnTo>
                <a:lnTo>
                  <a:pt x="677" y="10"/>
                </a:lnTo>
                <a:lnTo>
                  <a:pt x="678" y="10"/>
                </a:lnTo>
                <a:lnTo>
                  <a:pt x="678" y="9"/>
                </a:lnTo>
                <a:lnTo>
                  <a:pt x="679" y="9"/>
                </a:lnTo>
                <a:lnTo>
                  <a:pt x="679" y="8"/>
                </a:lnTo>
                <a:lnTo>
                  <a:pt x="680" y="7"/>
                </a:lnTo>
                <a:lnTo>
                  <a:pt x="681" y="7"/>
                </a:lnTo>
                <a:lnTo>
                  <a:pt x="682" y="7"/>
                </a:lnTo>
                <a:lnTo>
                  <a:pt x="682" y="6"/>
                </a:lnTo>
                <a:lnTo>
                  <a:pt x="683" y="6"/>
                </a:lnTo>
                <a:lnTo>
                  <a:pt x="684" y="5"/>
                </a:lnTo>
                <a:lnTo>
                  <a:pt x="685" y="5"/>
                </a:lnTo>
                <a:lnTo>
                  <a:pt x="686" y="5"/>
                </a:lnTo>
                <a:lnTo>
                  <a:pt x="686" y="4"/>
                </a:lnTo>
                <a:lnTo>
                  <a:pt x="687" y="4"/>
                </a:lnTo>
                <a:lnTo>
                  <a:pt x="689" y="4"/>
                </a:lnTo>
                <a:lnTo>
                  <a:pt x="690" y="3"/>
                </a:lnTo>
                <a:lnTo>
                  <a:pt x="691" y="3"/>
                </a:lnTo>
                <a:lnTo>
                  <a:pt x="692" y="3"/>
                </a:lnTo>
                <a:lnTo>
                  <a:pt x="693" y="3"/>
                </a:lnTo>
                <a:lnTo>
                  <a:pt x="693" y="3"/>
                </a:lnTo>
                <a:lnTo>
                  <a:pt x="694" y="3"/>
                </a:lnTo>
                <a:lnTo>
                  <a:pt x="694" y="2"/>
                </a:lnTo>
                <a:lnTo>
                  <a:pt x="695" y="2"/>
                </a:lnTo>
                <a:lnTo>
                  <a:pt x="696" y="2"/>
                </a:lnTo>
                <a:lnTo>
                  <a:pt x="696" y="2"/>
                </a:lnTo>
                <a:lnTo>
                  <a:pt x="697" y="2"/>
                </a:lnTo>
                <a:lnTo>
                  <a:pt x="698" y="2"/>
                </a:lnTo>
                <a:lnTo>
                  <a:pt x="699" y="2"/>
                </a:lnTo>
                <a:lnTo>
                  <a:pt x="700" y="2"/>
                </a:lnTo>
                <a:lnTo>
                  <a:pt x="700" y="2"/>
                </a:lnTo>
                <a:lnTo>
                  <a:pt x="701" y="2"/>
                </a:lnTo>
                <a:lnTo>
                  <a:pt x="702" y="2"/>
                </a:lnTo>
                <a:lnTo>
                  <a:pt x="703" y="2"/>
                </a:lnTo>
                <a:lnTo>
                  <a:pt x="704" y="2"/>
                </a:lnTo>
                <a:lnTo>
                  <a:pt x="705" y="2"/>
                </a:lnTo>
                <a:lnTo>
                  <a:pt x="706" y="1"/>
                </a:lnTo>
                <a:lnTo>
                  <a:pt x="707" y="1"/>
                </a:lnTo>
                <a:lnTo>
                  <a:pt x="707" y="1"/>
                </a:lnTo>
                <a:lnTo>
                  <a:pt x="709" y="1"/>
                </a:lnTo>
                <a:lnTo>
                  <a:pt x="710" y="1"/>
                </a:lnTo>
                <a:lnTo>
                  <a:pt x="711" y="0"/>
                </a:lnTo>
                <a:lnTo>
                  <a:pt x="713" y="0"/>
                </a:lnTo>
                <a:lnTo>
                  <a:pt x="714" y="0"/>
                </a:lnTo>
                <a:lnTo>
                  <a:pt x="716" y="0"/>
                </a:lnTo>
                <a:lnTo>
                  <a:pt x="717" y="0"/>
                </a:lnTo>
                <a:lnTo>
                  <a:pt x="718" y="0"/>
                </a:lnTo>
                <a:lnTo>
                  <a:pt x="718" y="0"/>
                </a:lnTo>
                <a:lnTo>
                  <a:pt x="719" y="0"/>
                </a:lnTo>
                <a:lnTo>
                  <a:pt x="721" y="0"/>
                </a:lnTo>
                <a:lnTo>
                  <a:pt x="722" y="0"/>
                </a:lnTo>
                <a:lnTo>
                  <a:pt x="725" y="0"/>
                </a:lnTo>
                <a:lnTo>
                  <a:pt x="725" y="0"/>
                </a:lnTo>
                <a:lnTo>
                  <a:pt x="727" y="0"/>
                </a:lnTo>
                <a:lnTo>
                  <a:pt x="728" y="0"/>
                </a:lnTo>
                <a:lnTo>
                  <a:pt x="728" y="0"/>
                </a:lnTo>
                <a:lnTo>
                  <a:pt x="730" y="0"/>
                </a:lnTo>
                <a:lnTo>
                  <a:pt x="731" y="0"/>
                </a:lnTo>
                <a:lnTo>
                  <a:pt x="732" y="0"/>
                </a:lnTo>
                <a:lnTo>
                  <a:pt x="732" y="0"/>
                </a:lnTo>
                <a:lnTo>
                  <a:pt x="733" y="0"/>
                </a:lnTo>
                <a:lnTo>
                  <a:pt x="735" y="0"/>
                </a:lnTo>
                <a:close/>
                <a:moveTo>
                  <a:pt x="1435" y="824"/>
                </a:moveTo>
                <a:lnTo>
                  <a:pt x="1436" y="824"/>
                </a:lnTo>
                <a:lnTo>
                  <a:pt x="1436" y="825"/>
                </a:lnTo>
                <a:lnTo>
                  <a:pt x="1437" y="826"/>
                </a:lnTo>
                <a:lnTo>
                  <a:pt x="1434" y="832"/>
                </a:lnTo>
                <a:lnTo>
                  <a:pt x="1431" y="834"/>
                </a:lnTo>
                <a:lnTo>
                  <a:pt x="1426" y="834"/>
                </a:lnTo>
                <a:lnTo>
                  <a:pt x="1425" y="834"/>
                </a:lnTo>
                <a:lnTo>
                  <a:pt x="1425" y="830"/>
                </a:lnTo>
                <a:lnTo>
                  <a:pt x="1432" y="825"/>
                </a:lnTo>
                <a:lnTo>
                  <a:pt x="1435" y="824"/>
                </a:lnTo>
                <a:close/>
                <a:moveTo>
                  <a:pt x="1480" y="898"/>
                </a:moveTo>
                <a:lnTo>
                  <a:pt x="1480" y="899"/>
                </a:lnTo>
                <a:lnTo>
                  <a:pt x="1479" y="902"/>
                </a:lnTo>
                <a:lnTo>
                  <a:pt x="1475" y="902"/>
                </a:lnTo>
                <a:lnTo>
                  <a:pt x="1471" y="899"/>
                </a:lnTo>
                <a:lnTo>
                  <a:pt x="1474" y="897"/>
                </a:lnTo>
                <a:lnTo>
                  <a:pt x="1478" y="897"/>
                </a:lnTo>
                <a:lnTo>
                  <a:pt x="1480" y="898"/>
                </a:lnTo>
                <a:close/>
                <a:moveTo>
                  <a:pt x="1416" y="837"/>
                </a:moveTo>
                <a:lnTo>
                  <a:pt x="1414" y="839"/>
                </a:lnTo>
                <a:lnTo>
                  <a:pt x="1401" y="842"/>
                </a:lnTo>
                <a:lnTo>
                  <a:pt x="1400" y="849"/>
                </a:lnTo>
                <a:lnTo>
                  <a:pt x="1401" y="851"/>
                </a:lnTo>
                <a:lnTo>
                  <a:pt x="1400" y="854"/>
                </a:lnTo>
                <a:lnTo>
                  <a:pt x="1397" y="856"/>
                </a:lnTo>
                <a:lnTo>
                  <a:pt x="1396" y="858"/>
                </a:lnTo>
                <a:lnTo>
                  <a:pt x="1397" y="860"/>
                </a:lnTo>
                <a:lnTo>
                  <a:pt x="1401" y="859"/>
                </a:lnTo>
                <a:lnTo>
                  <a:pt x="1403" y="863"/>
                </a:lnTo>
                <a:lnTo>
                  <a:pt x="1407" y="859"/>
                </a:lnTo>
                <a:lnTo>
                  <a:pt x="1411" y="859"/>
                </a:lnTo>
                <a:lnTo>
                  <a:pt x="1412" y="856"/>
                </a:lnTo>
                <a:lnTo>
                  <a:pt x="1418" y="858"/>
                </a:lnTo>
                <a:lnTo>
                  <a:pt x="1419" y="859"/>
                </a:lnTo>
                <a:lnTo>
                  <a:pt x="1416" y="861"/>
                </a:lnTo>
                <a:lnTo>
                  <a:pt x="1415" y="869"/>
                </a:lnTo>
                <a:lnTo>
                  <a:pt x="1412" y="872"/>
                </a:lnTo>
                <a:lnTo>
                  <a:pt x="1415" y="875"/>
                </a:lnTo>
                <a:lnTo>
                  <a:pt x="1418" y="871"/>
                </a:lnTo>
                <a:lnTo>
                  <a:pt x="1420" y="871"/>
                </a:lnTo>
                <a:lnTo>
                  <a:pt x="1421" y="877"/>
                </a:lnTo>
                <a:lnTo>
                  <a:pt x="1422" y="877"/>
                </a:lnTo>
                <a:lnTo>
                  <a:pt x="1425" y="876"/>
                </a:lnTo>
                <a:lnTo>
                  <a:pt x="1426" y="870"/>
                </a:lnTo>
                <a:lnTo>
                  <a:pt x="1429" y="872"/>
                </a:lnTo>
                <a:lnTo>
                  <a:pt x="1432" y="873"/>
                </a:lnTo>
                <a:lnTo>
                  <a:pt x="1434" y="875"/>
                </a:lnTo>
                <a:lnTo>
                  <a:pt x="1442" y="872"/>
                </a:lnTo>
                <a:lnTo>
                  <a:pt x="1437" y="871"/>
                </a:lnTo>
                <a:lnTo>
                  <a:pt x="1435" y="868"/>
                </a:lnTo>
                <a:lnTo>
                  <a:pt x="1430" y="866"/>
                </a:lnTo>
                <a:lnTo>
                  <a:pt x="1429" y="864"/>
                </a:lnTo>
                <a:lnTo>
                  <a:pt x="1429" y="862"/>
                </a:lnTo>
                <a:lnTo>
                  <a:pt x="1435" y="861"/>
                </a:lnTo>
                <a:lnTo>
                  <a:pt x="1436" y="858"/>
                </a:lnTo>
                <a:lnTo>
                  <a:pt x="1437" y="857"/>
                </a:lnTo>
                <a:lnTo>
                  <a:pt x="1439" y="858"/>
                </a:lnTo>
                <a:lnTo>
                  <a:pt x="1441" y="857"/>
                </a:lnTo>
                <a:lnTo>
                  <a:pt x="1438" y="854"/>
                </a:lnTo>
                <a:lnTo>
                  <a:pt x="1437" y="851"/>
                </a:lnTo>
                <a:lnTo>
                  <a:pt x="1440" y="850"/>
                </a:lnTo>
                <a:lnTo>
                  <a:pt x="1443" y="853"/>
                </a:lnTo>
                <a:lnTo>
                  <a:pt x="1446" y="854"/>
                </a:lnTo>
                <a:lnTo>
                  <a:pt x="1449" y="856"/>
                </a:lnTo>
                <a:lnTo>
                  <a:pt x="1450" y="854"/>
                </a:lnTo>
                <a:lnTo>
                  <a:pt x="1448" y="848"/>
                </a:lnTo>
                <a:lnTo>
                  <a:pt x="1445" y="846"/>
                </a:lnTo>
                <a:lnTo>
                  <a:pt x="1443" y="841"/>
                </a:lnTo>
                <a:lnTo>
                  <a:pt x="1440" y="842"/>
                </a:lnTo>
                <a:lnTo>
                  <a:pt x="1439" y="841"/>
                </a:lnTo>
                <a:lnTo>
                  <a:pt x="1434" y="842"/>
                </a:lnTo>
                <a:lnTo>
                  <a:pt x="1432" y="840"/>
                </a:lnTo>
                <a:lnTo>
                  <a:pt x="1433" y="838"/>
                </a:lnTo>
                <a:lnTo>
                  <a:pt x="1436" y="837"/>
                </a:lnTo>
                <a:lnTo>
                  <a:pt x="1452" y="836"/>
                </a:lnTo>
                <a:lnTo>
                  <a:pt x="1454" y="837"/>
                </a:lnTo>
                <a:lnTo>
                  <a:pt x="1455" y="840"/>
                </a:lnTo>
                <a:lnTo>
                  <a:pt x="1455" y="844"/>
                </a:lnTo>
                <a:lnTo>
                  <a:pt x="1453" y="851"/>
                </a:lnTo>
                <a:lnTo>
                  <a:pt x="1457" y="854"/>
                </a:lnTo>
                <a:lnTo>
                  <a:pt x="1457" y="859"/>
                </a:lnTo>
                <a:lnTo>
                  <a:pt x="1457" y="861"/>
                </a:lnTo>
                <a:lnTo>
                  <a:pt x="1460" y="864"/>
                </a:lnTo>
                <a:lnTo>
                  <a:pt x="1462" y="867"/>
                </a:lnTo>
                <a:lnTo>
                  <a:pt x="1461" y="868"/>
                </a:lnTo>
                <a:lnTo>
                  <a:pt x="1455" y="872"/>
                </a:lnTo>
                <a:lnTo>
                  <a:pt x="1453" y="875"/>
                </a:lnTo>
                <a:lnTo>
                  <a:pt x="1451" y="889"/>
                </a:lnTo>
                <a:lnTo>
                  <a:pt x="1450" y="891"/>
                </a:lnTo>
                <a:lnTo>
                  <a:pt x="1447" y="891"/>
                </a:lnTo>
                <a:lnTo>
                  <a:pt x="1446" y="885"/>
                </a:lnTo>
                <a:lnTo>
                  <a:pt x="1442" y="885"/>
                </a:lnTo>
                <a:lnTo>
                  <a:pt x="1439" y="885"/>
                </a:lnTo>
                <a:lnTo>
                  <a:pt x="1438" y="889"/>
                </a:lnTo>
                <a:lnTo>
                  <a:pt x="1439" y="892"/>
                </a:lnTo>
                <a:lnTo>
                  <a:pt x="1437" y="894"/>
                </a:lnTo>
                <a:lnTo>
                  <a:pt x="1436" y="892"/>
                </a:lnTo>
                <a:lnTo>
                  <a:pt x="1431" y="895"/>
                </a:lnTo>
                <a:lnTo>
                  <a:pt x="1429" y="896"/>
                </a:lnTo>
                <a:lnTo>
                  <a:pt x="1427" y="897"/>
                </a:lnTo>
                <a:lnTo>
                  <a:pt x="1426" y="891"/>
                </a:lnTo>
                <a:lnTo>
                  <a:pt x="1425" y="889"/>
                </a:lnTo>
                <a:lnTo>
                  <a:pt x="1422" y="886"/>
                </a:lnTo>
                <a:lnTo>
                  <a:pt x="1418" y="886"/>
                </a:lnTo>
                <a:lnTo>
                  <a:pt x="1416" y="890"/>
                </a:lnTo>
                <a:lnTo>
                  <a:pt x="1418" y="895"/>
                </a:lnTo>
                <a:lnTo>
                  <a:pt x="1417" y="897"/>
                </a:lnTo>
                <a:lnTo>
                  <a:pt x="1418" y="899"/>
                </a:lnTo>
                <a:lnTo>
                  <a:pt x="1418" y="902"/>
                </a:lnTo>
                <a:lnTo>
                  <a:pt x="1415" y="902"/>
                </a:lnTo>
                <a:lnTo>
                  <a:pt x="1411" y="904"/>
                </a:lnTo>
                <a:lnTo>
                  <a:pt x="1413" y="906"/>
                </a:lnTo>
                <a:lnTo>
                  <a:pt x="1416" y="908"/>
                </a:lnTo>
                <a:lnTo>
                  <a:pt x="1416" y="912"/>
                </a:lnTo>
                <a:lnTo>
                  <a:pt x="1419" y="921"/>
                </a:lnTo>
                <a:lnTo>
                  <a:pt x="1418" y="927"/>
                </a:lnTo>
                <a:lnTo>
                  <a:pt x="1419" y="929"/>
                </a:lnTo>
                <a:lnTo>
                  <a:pt x="1422" y="928"/>
                </a:lnTo>
                <a:lnTo>
                  <a:pt x="1422" y="927"/>
                </a:lnTo>
                <a:lnTo>
                  <a:pt x="1425" y="924"/>
                </a:lnTo>
                <a:lnTo>
                  <a:pt x="1427" y="925"/>
                </a:lnTo>
                <a:lnTo>
                  <a:pt x="1428" y="928"/>
                </a:lnTo>
                <a:lnTo>
                  <a:pt x="1427" y="933"/>
                </a:lnTo>
                <a:lnTo>
                  <a:pt x="1425" y="933"/>
                </a:lnTo>
                <a:lnTo>
                  <a:pt x="1418" y="935"/>
                </a:lnTo>
                <a:lnTo>
                  <a:pt x="1418" y="937"/>
                </a:lnTo>
                <a:lnTo>
                  <a:pt x="1420" y="940"/>
                </a:lnTo>
                <a:lnTo>
                  <a:pt x="1418" y="946"/>
                </a:lnTo>
                <a:lnTo>
                  <a:pt x="1418" y="951"/>
                </a:lnTo>
                <a:lnTo>
                  <a:pt x="1417" y="955"/>
                </a:lnTo>
                <a:lnTo>
                  <a:pt x="1416" y="959"/>
                </a:lnTo>
                <a:lnTo>
                  <a:pt x="1416" y="964"/>
                </a:lnTo>
                <a:lnTo>
                  <a:pt x="1418" y="965"/>
                </a:lnTo>
                <a:lnTo>
                  <a:pt x="1425" y="965"/>
                </a:lnTo>
                <a:lnTo>
                  <a:pt x="1426" y="967"/>
                </a:lnTo>
                <a:lnTo>
                  <a:pt x="1427" y="970"/>
                </a:lnTo>
                <a:lnTo>
                  <a:pt x="1426" y="973"/>
                </a:lnTo>
                <a:lnTo>
                  <a:pt x="1422" y="977"/>
                </a:lnTo>
                <a:lnTo>
                  <a:pt x="1419" y="973"/>
                </a:lnTo>
                <a:lnTo>
                  <a:pt x="1417" y="971"/>
                </a:lnTo>
                <a:lnTo>
                  <a:pt x="1413" y="972"/>
                </a:lnTo>
                <a:lnTo>
                  <a:pt x="1411" y="971"/>
                </a:lnTo>
                <a:lnTo>
                  <a:pt x="1411" y="966"/>
                </a:lnTo>
                <a:lnTo>
                  <a:pt x="1408" y="962"/>
                </a:lnTo>
                <a:lnTo>
                  <a:pt x="1408" y="959"/>
                </a:lnTo>
                <a:lnTo>
                  <a:pt x="1410" y="954"/>
                </a:lnTo>
                <a:lnTo>
                  <a:pt x="1409" y="945"/>
                </a:lnTo>
                <a:lnTo>
                  <a:pt x="1413" y="934"/>
                </a:lnTo>
                <a:lnTo>
                  <a:pt x="1412" y="932"/>
                </a:lnTo>
                <a:lnTo>
                  <a:pt x="1409" y="936"/>
                </a:lnTo>
                <a:lnTo>
                  <a:pt x="1407" y="936"/>
                </a:lnTo>
                <a:lnTo>
                  <a:pt x="1405" y="937"/>
                </a:lnTo>
                <a:lnTo>
                  <a:pt x="1402" y="951"/>
                </a:lnTo>
                <a:lnTo>
                  <a:pt x="1400" y="955"/>
                </a:lnTo>
                <a:lnTo>
                  <a:pt x="1398" y="957"/>
                </a:lnTo>
                <a:lnTo>
                  <a:pt x="1396" y="957"/>
                </a:lnTo>
                <a:lnTo>
                  <a:pt x="1394" y="956"/>
                </a:lnTo>
                <a:lnTo>
                  <a:pt x="1393" y="953"/>
                </a:lnTo>
                <a:lnTo>
                  <a:pt x="1394" y="947"/>
                </a:lnTo>
                <a:lnTo>
                  <a:pt x="1389" y="937"/>
                </a:lnTo>
                <a:lnTo>
                  <a:pt x="1378" y="922"/>
                </a:lnTo>
                <a:lnTo>
                  <a:pt x="1373" y="918"/>
                </a:lnTo>
                <a:lnTo>
                  <a:pt x="1369" y="918"/>
                </a:lnTo>
                <a:lnTo>
                  <a:pt x="1362" y="929"/>
                </a:lnTo>
                <a:lnTo>
                  <a:pt x="1360" y="927"/>
                </a:lnTo>
                <a:lnTo>
                  <a:pt x="1359" y="923"/>
                </a:lnTo>
                <a:lnTo>
                  <a:pt x="1355" y="923"/>
                </a:lnTo>
                <a:lnTo>
                  <a:pt x="1358" y="918"/>
                </a:lnTo>
                <a:lnTo>
                  <a:pt x="1357" y="915"/>
                </a:lnTo>
                <a:lnTo>
                  <a:pt x="1346" y="908"/>
                </a:lnTo>
                <a:lnTo>
                  <a:pt x="1345" y="906"/>
                </a:lnTo>
                <a:lnTo>
                  <a:pt x="1347" y="901"/>
                </a:lnTo>
                <a:lnTo>
                  <a:pt x="1351" y="904"/>
                </a:lnTo>
                <a:lnTo>
                  <a:pt x="1354" y="902"/>
                </a:lnTo>
                <a:lnTo>
                  <a:pt x="1355" y="903"/>
                </a:lnTo>
                <a:lnTo>
                  <a:pt x="1355" y="909"/>
                </a:lnTo>
                <a:lnTo>
                  <a:pt x="1358" y="912"/>
                </a:lnTo>
                <a:lnTo>
                  <a:pt x="1361" y="913"/>
                </a:lnTo>
                <a:lnTo>
                  <a:pt x="1369" y="909"/>
                </a:lnTo>
                <a:lnTo>
                  <a:pt x="1372" y="913"/>
                </a:lnTo>
                <a:lnTo>
                  <a:pt x="1376" y="910"/>
                </a:lnTo>
                <a:lnTo>
                  <a:pt x="1382" y="911"/>
                </a:lnTo>
                <a:lnTo>
                  <a:pt x="1383" y="907"/>
                </a:lnTo>
                <a:lnTo>
                  <a:pt x="1382" y="902"/>
                </a:lnTo>
                <a:lnTo>
                  <a:pt x="1383" y="899"/>
                </a:lnTo>
                <a:lnTo>
                  <a:pt x="1381" y="894"/>
                </a:lnTo>
                <a:lnTo>
                  <a:pt x="1378" y="890"/>
                </a:lnTo>
                <a:lnTo>
                  <a:pt x="1375" y="887"/>
                </a:lnTo>
                <a:lnTo>
                  <a:pt x="1373" y="886"/>
                </a:lnTo>
                <a:lnTo>
                  <a:pt x="1360" y="878"/>
                </a:lnTo>
                <a:lnTo>
                  <a:pt x="1344" y="869"/>
                </a:lnTo>
                <a:lnTo>
                  <a:pt x="1342" y="867"/>
                </a:lnTo>
                <a:lnTo>
                  <a:pt x="1345" y="863"/>
                </a:lnTo>
                <a:lnTo>
                  <a:pt x="1346" y="858"/>
                </a:lnTo>
                <a:lnTo>
                  <a:pt x="1357" y="848"/>
                </a:lnTo>
                <a:lnTo>
                  <a:pt x="1359" y="844"/>
                </a:lnTo>
                <a:lnTo>
                  <a:pt x="1364" y="841"/>
                </a:lnTo>
                <a:lnTo>
                  <a:pt x="1367" y="840"/>
                </a:lnTo>
                <a:lnTo>
                  <a:pt x="1374" y="839"/>
                </a:lnTo>
                <a:lnTo>
                  <a:pt x="1380" y="835"/>
                </a:lnTo>
                <a:lnTo>
                  <a:pt x="1390" y="836"/>
                </a:lnTo>
                <a:lnTo>
                  <a:pt x="1395" y="834"/>
                </a:lnTo>
                <a:lnTo>
                  <a:pt x="1400" y="836"/>
                </a:lnTo>
                <a:lnTo>
                  <a:pt x="1406" y="834"/>
                </a:lnTo>
                <a:lnTo>
                  <a:pt x="1408" y="835"/>
                </a:lnTo>
                <a:lnTo>
                  <a:pt x="1415" y="834"/>
                </a:lnTo>
                <a:lnTo>
                  <a:pt x="1416" y="837"/>
                </a:lnTo>
                <a:close/>
                <a:moveTo>
                  <a:pt x="1464" y="880"/>
                </a:moveTo>
                <a:lnTo>
                  <a:pt x="1463" y="877"/>
                </a:lnTo>
                <a:lnTo>
                  <a:pt x="1464" y="875"/>
                </a:lnTo>
                <a:lnTo>
                  <a:pt x="1472" y="874"/>
                </a:lnTo>
                <a:lnTo>
                  <a:pt x="1474" y="875"/>
                </a:lnTo>
                <a:lnTo>
                  <a:pt x="1470" y="881"/>
                </a:lnTo>
                <a:lnTo>
                  <a:pt x="1464" y="880"/>
                </a:lnTo>
                <a:close/>
                <a:moveTo>
                  <a:pt x="1512" y="979"/>
                </a:moveTo>
                <a:lnTo>
                  <a:pt x="1513" y="981"/>
                </a:lnTo>
                <a:lnTo>
                  <a:pt x="1511" y="984"/>
                </a:lnTo>
                <a:lnTo>
                  <a:pt x="1508" y="984"/>
                </a:lnTo>
                <a:lnTo>
                  <a:pt x="1506" y="981"/>
                </a:lnTo>
                <a:lnTo>
                  <a:pt x="1508" y="979"/>
                </a:lnTo>
                <a:lnTo>
                  <a:pt x="1512" y="979"/>
                </a:lnTo>
                <a:close/>
                <a:moveTo>
                  <a:pt x="1394" y="983"/>
                </a:moveTo>
                <a:lnTo>
                  <a:pt x="1397" y="994"/>
                </a:lnTo>
                <a:lnTo>
                  <a:pt x="1400" y="995"/>
                </a:lnTo>
                <a:lnTo>
                  <a:pt x="1407" y="994"/>
                </a:lnTo>
                <a:lnTo>
                  <a:pt x="1408" y="997"/>
                </a:lnTo>
                <a:lnTo>
                  <a:pt x="1407" y="1001"/>
                </a:lnTo>
                <a:lnTo>
                  <a:pt x="1404" y="1002"/>
                </a:lnTo>
                <a:lnTo>
                  <a:pt x="1401" y="999"/>
                </a:lnTo>
                <a:lnTo>
                  <a:pt x="1398" y="999"/>
                </a:lnTo>
                <a:lnTo>
                  <a:pt x="1397" y="1002"/>
                </a:lnTo>
                <a:lnTo>
                  <a:pt x="1390" y="1006"/>
                </a:lnTo>
                <a:lnTo>
                  <a:pt x="1382" y="1016"/>
                </a:lnTo>
                <a:lnTo>
                  <a:pt x="1380" y="1017"/>
                </a:lnTo>
                <a:lnTo>
                  <a:pt x="1377" y="1016"/>
                </a:lnTo>
                <a:lnTo>
                  <a:pt x="1374" y="1011"/>
                </a:lnTo>
                <a:lnTo>
                  <a:pt x="1376" y="1008"/>
                </a:lnTo>
                <a:lnTo>
                  <a:pt x="1375" y="1006"/>
                </a:lnTo>
                <a:lnTo>
                  <a:pt x="1371" y="1002"/>
                </a:lnTo>
                <a:lnTo>
                  <a:pt x="1367" y="997"/>
                </a:lnTo>
                <a:lnTo>
                  <a:pt x="1369" y="994"/>
                </a:lnTo>
                <a:lnTo>
                  <a:pt x="1373" y="985"/>
                </a:lnTo>
                <a:lnTo>
                  <a:pt x="1376" y="985"/>
                </a:lnTo>
                <a:lnTo>
                  <a:pt x="1381" y="986"/>
                </a:lnTo>
                <a:lnTo>
                  <a:pt x="1384" y="984"/>
                </a:lnTo>
                <a:lnTo>
                  <a:pt x="1387" y="984"/>
                </a:lnTo>
                <a:lnTo>
                  <a:pt x="1393" y="982"/>
                </a:lnTo>
                <a:lnTo>
                  <a:pt x="1394" y="983"/>
                </a:lnTo>
                <a:close/>
                <a:moveTo>
                  <a:pt x="1509" y="993"/>
                </a:moveTo>
                <a:lnTo>
                  <a:pt x="1511" y="992"/>
                </a:lnTo>
                <a:lnTo>
                  <a:pt x="1513" y="992"/>
                </a:lnTo>
                <a:lnTo>
                  <a:pt x="1514" y="998"/>
                </a:lnTo>
                <a:lnTo>
                  <a:pt x="1512" y="1002"/>
                </a:lnTo>
                <a:lnTo>
                  <a:pt x="1510" y="1001"/>
                </a:lnTo>
                <a:lnTo>
                  <a:pt x="1509" y="996"/>
                </a:lnTo>
                <a:lnTo>
                  <a:pt x="1509" y="993"/>
                </a:lnTo>
                <a:close/>
                <a:moveTo>
                  <a:pt x="1177" y="1023"/>
                </a:moveTo>
                <a:lnTo>
                  <a:pt x="1175" y="1027"/>
                </a:lnTo>
                <a:lnTo>
                  <a:pt x="1166" y="1027"/>
                </a:lnTo>
                <a:lnTo>
                  <a:pt x="1157" y="1027"/>
                </a:lnTo>
                <a:lnTo>
                  <a:pt x="1160" y="1022"/>
                </a:lnTo>
                <a:lnTo>
                  <a:pt x="1161" y="1020"/>
                </a:lnTo>
                <a:lnTo>
                  <a:pt x="1159" y="1016"/>
                </a:lnTo>
                <a:lnTo>
                  <a:pt x="1166" y="1016"/>
                </a:lnTo>
                <a:lnTo>
                  <a:pt x="1168" y="1013"/>
                </a:lnTo>
                <a:lnTo>
                  <a:pt x="1172" y="1014"/>
                </a:lnTo>
                <a:lnTo>
                  <a:pt x="1176" y="1011"/>
                </a:lnTo>
                <a:lnTo>
                  <a:pt x="1181" y="1012"/>
                </a:lnTo>
                <a:lnTo>
                  <a:pt x="1186" y="1009"/>
                </a:lnTo>
                <a:lnTo>
                  <a:pt x="1188" y="1011"/>
                </a:lnTo>
                <a:lnTo>
                  <a:pt x="1187" y="1014"/>
                </a:lnTo>
                <a:lnTo>
                  <a:pt x="1188" y="1016"/>
                </a:lnTo>
                <a:lnTo>
                  <a:pt x="1177" y="1023"/>
                </a:lnTo>
                <a:close/>
                <a:moveTo>
                  <a:pt x="1079" y="1041"/>
                </a:moveTo>
                <a:lnTo>
                  <a:pt x="1081" y="1047"/>
                </a:lnTo>
                <a:lnTo>
                  <a:pt x="1079" y="1051"/>
                </a:lnTo>
                <a:lnTo>
                  <a:pt x="1077" y="1051"/>
                </a:lnTo>
                <a:lnTo>
                  <a:pt x="1074" y="1050"/>
                </a:lnTo>
                <a:lnTo>
                  <a:pt x="1071" y="1046"/>
                </a:lnTo>
                <a:lnTo>
                  <a:pt x="1069" y="1039"/>
                </a:lnTo>
                <a:lnTo>
                  <a:pt x="1068" y="1037"/>
                </a:lnTo>
                <a:lnTo>
                  <a:pt x="1064" y="1027"/>
                </a:lnTo>
                <a:lnTo>
                  <a:pt x="1069" y="1027"/>
                </a:lnTo>
                <a:lnTo>
                  <a:pt x="1070" y="1030"/>
                </a:lnTo>
                <a:lnTo>
                  <a:pt x="1074" y="1030"/>
                </a:lnTo>
                <a:lnTo>
                  <a:pt x="1075" y="1029"/>
                </a:lnTo>
                <a:lnTo>
                  <a:pt x="1075" y="1027"/>
                </a:lnTo>
                <a:lnTo>
                  <a:pt x="1075" y="1020"/>
                </a:lnTo>
                <a:lnTo>
                  <a:pt x="1076" y="1017"/>
                </a:lnTo>
                <a:lnTo>
                  <a:pt x="1082" y="1017"/>
                </a:lnTo>
                <a:lnTo>
                  <a:pt x="1083" y="1015"/>
                </a:lnTo>
                <a:lnTo>
                  <a:pt x="1081" y="1010"/>
                </a:lnTo>
                <a:lnTo>
                  <a:pt x="1082" y="1009"/>
                </a:lnTo>
                <a:lnTo>
                  <a:pt x="1085" y="1007"/>
                </a:lnTo>
                <a:lnTo>
                  <a:pt x="1085" y="1002"/>
                </a:lnTo>
                <a:lnTo>
                  <a:pt x="1089" y="1003"/>
                </a:lnTo>
                <a:lnTo>
                  <a:pt x="1092" y="1002"/>
                </a:lnTo>
                <a:lnTo>
                  <a:pt x="1095" y="1002"/>
                </a:lnTo>
                <a:lnTo>
                  <a:pt x="1096" y="1006"/>
                </a:lnTo>
                <a:lnTo>
                  <a:pt x="1098" y="1002"/>
                </a:lnTo>
                <a:lnTo>
                  <a:pt x="1096" y="1000"/>
                </a:lnTo>
                <a:lnTo>
                  <a:pt x="1097" y="996"/>
                </a:lnTo>
                <a:lnTo>
                  <a:pt x="1100" y="998"/>
                </a:lnTo>
                <a:lnTo>
                  <a:pt x="1103" y="999"/>
                </a:lnTo>
                <a:lnTo>
                  <a:pt x="1102" y="1002"/>
                </a:lnTo>
                <a:lnTo>
                  <a:pt x="1103" y="1004"/>
                </a:lnTo>
                <a:lnTo>
                  <a:pt x="1105" y="1005"/>
                </a:lnTo>
                <a:lnTo>
                  <a:pt x="1106" y="1007"/>
                </a:lnTo>
                <a:lnTo>
                  <a:pt x="1109" y="1009"/>
                </a:lnTo>
                <a:lnTo>
                  <a:pt x="1110" y="1008"/>
                </a:lnTo>
                <a:lnTo>
                  <a:pt x="1112" y="1010"/>
                </a:lnTo>
                <a:lnTo>
                  <a:pt x="1110" y="1013"/>
                </a:lnTo>
                <a:lnTo>
                  <a:pt x="1106" y="1015"/>
                </a:lnTo>
                <a:lnTo>
                  <a:pt x="1101" y="1020"/>
                </a:lnTo>
                <a:lnTo>
                  <a:pt x="1097" y="1027"/>
                </a:lnTo>
                <a:lnTo>
                  <a:pt x="1095" y="1030"/>
                </a:lnTo>
                <a:lnTo>
                  <a:pt x="1093" y="1031"/>
                </a:lnTo>
                <a:lnTo>
                  <a:pt x="1094" y="1034"/>
                </a:lnTo>
                <a:lnTo>
                  <a:pt x="1092" y="1037"/>
                </a:lnTo>
                <a:lnTo>
                  <a:pt x="1090" y="1041"/>
                </a:lnTo>
                <a:lnTo>
                  <a:pt x="1088" y="1039"/>
                </a:lnTo>
                <a:lnTo>
                  <a:pt x="1081" y="1038"/>
                </a:lnTo>
                <a:lnTo>
                  <a:pt x="1079" y="1041"/>
                </a:lnTo>
                <a:close/>
                <a:moveTo>
                  <a:pt x="1310" y="1051"/>
                </a:moveTo>
                <a:lnTo>
                  <a:pt x="1314" y="1050"/>
                </a:lnTo>
                <a:lnTo>
                  <a:pt x="1316" y="1048"/>
                </a:lnTo>
                <a:lnTo>
                  <a:pt x="1324" y="1046"/>
                </a:lnTo>
                <a:lnTo>
                  <a:pt x="1316" y="1055"/>
                </a:lnTo>
                <a:lnTo>
                  <a:pt x="1310" y="1055"/>
                </a:lnTo>
                <a:lnTo>
                  <a:pt x="1308" y="1059"/>
                </a:lnTo>
                <a:lnTo>
                  <a:pt x="1306" y="1061"/>
                </a:lnTo>
                <a:lnTo>
                  <a:pt x="1301" y="1061"/>
                </a:lnTo>
                <a:lnTo>
                  <a:pt x="1300" y="1059"/>
                </a:lnTo>
                <a:lnTo>
                  <a:pt x="1306" y="1057"/>
                </a:lnTo>
                <a:lnTo>
                  <a:pt x="1310" y="1051"/>
                </a:lnTo>
                <a:close/>
                <a:moveTo>
                  <a:pt x="1315" y="1060"/>
                </a:moveTo>
                <a:lnTo>
                  <a:pt x="1317" y="1061"/>
                </a:lnTo>
                <a:lnTo>
                  <a:pt x="1314" y="1064"/>
                </a:lnTo>
                <a:lnTo>
                  <a:pt x="1311" y="1064"/>
                </a:lnTo>
                <a:lnTo>
                  <a:pt x="1310" y="1062"/>
                </a:lnTo>
                <a:lnTo>
                  <a:pt x="1315" y="1060"/>
                </a:lnTo>
                <a:close/>
                <a:moveTo>
                  <a:pt x="1096" y="1064"/>
                </a:moveTo>
                <a:lnTo>
                  <a:pt x="1099" y="1064"/>
                </a:lnTo>
                <a:lnTo>
                  <a:pt x="1105" y="1066"/>
                </a:lnTo>
                <a:lnTo>
                  <a:pt x="1105" y="1071"/>
                </a:lnTo>
                <a:lnTo>
                  <a:pt x="1103" y="1074"/>
                </a:lnTo>
                <a:lnTo>
                  <a:pt x="1105" y="1077"/>
                </a:lnTo>
                <a:lnTo>
                  <a:pt x="1103" y="1079"/>
                </a:lnTo>
                <a:lnTo>
                  <a:pt x="1103" y="1082"/>
                </a:lnTo>
                <a:lnTo>
                  <a:pt x="1102" y="1084"/>
                </a:lnTo>
                <a:lnTo>
                  <a:pt x="1097" y="1086"/>
                </a:lnTo>
                <a:lnTo>
                  <a:pt x="1094" y="1088"/>
                </a:lnTo>
                <a:lnTo>
                  <a:pt x="1089" y="1096"/>
                </a:lnTo>
                <a:lnTo>
                  <a:pt x="1082" y="1099"/>
                </a:lnTo>
                <a:lnTo>
                  <a:pt x="1079" y="1102"/>
                </a:lnTo>
                <a:lnTo>
                  <a:pt x="1077" y="1102"/>
                </a:lnTo>
                <a:lnTo>
                  <a:pt x="1073" y="1100"/>
                </a:lnTo>
                <a:lnTo>
                  <a:pt x="1070" y="1100"/>
                </a:lnTo>
                <a:lnTo>
                  <a:pt x="1067" y="1100"/>
                </a:lnTo>
                <a:lnTo>
                  <a:pt x="1060" y="1105"/>
                </a:lnTo>
                <a:lnTo>
                  <a:pt x="1057" y="1102"/>
                </a:lnTo>
                <a:lnTo>
                  <a:pt x="1061" y="1099"/>
                </a:lnTo>
                <a:lnTo>
                  <a:pt x="1063" y="1096"/>
                </a:lnTo>
                <a:lnTo>
                  <a:pt x="1069" y="1094"/>
                </a:lnTo>
                <a:lnTo>
                  <a:pt x="1071" y="1092"/>
                </a:lnTo>
                <a:lnTo>
                  <a:pt x="1071" y="1090"/>
                </a:lnTo>
                <a:lnTo>
                  <a:pt x="1069" y="1089"/>
                </a:lnTo>
                <a:lnTo>
                  <a:pt x="1058" y="1090"/>
                </a:lnTo>
                <a:lnTo>
                  <a:pt x="1056" y="1095"/>
                </a:lnTo>
                <a:lnTo>
                  <a:pt x="1053" y="1095"/>
                </a:lnTo>
                <a:lnTo>
                  <a:pt x="1051" y="1096"/>
                </a:lnTo>
                <a:lnTo>
                  <a:pt x="1050" y="1101"/>
                </a:lnTo>
                <a:lnTo>
                  <a:pt x="1047" y="1102"/>
                </a:lnTo>
                <a:lnTo>
                  <a:pt x="1043" y="1096"/>
                </a:lnTo>
                <a:lnTo>
                  <a:pt x="1040" y="1097"/>
                </a:lnTo>
                <a:lnTo>
                  <a:pt x="1037" y="1092"/>
                </a:lnTo>
                <a:lnTo>
                  <a:pt x="1033" y="1094"/>
                </a:lnTo>
                <a:lnTo>
                  <a:pt x="1030" y="1092"/>
                </a:lnTo>
                <a:lnTo>
                  <a:pt x="1026" y="1094"/>
                </a:lnTo>
                <a:lnTo>
                  <a:pt x="1023" y="1091"/>
                </a:lnTo>
                <a:lnTo>
                  <a:pt x="1015" y="1092"/>
                </a:lnTo>
                <a:lnTo>
                  <a:pt x="1014" y="1089"/>
                </a:lnTo>
                <a:lnTo>
                  <a:pt x="1011" y="1088"/>
                </a:lnTo>
                <a:lnTo>
                  <a:pt x="1012" y="1085"/>
                </a:lnTo>
                <a:lnTo>
                  <a:pt x="1017" y="1087"/>
                </a:lnTo>
                <a:lnTo>
                  <a:pt x="1019" y="1083"/>
                </a:lnTo>
                <a:lnTo>
                  <a:pt x="1022" y="1082"/>
                </a:lnTo>
                <a:lnTo>
                  <a:pt x="1022" y="1079"/>
                </a:lnTo>
                <a:lnTo>
                  <a:pt x="1022" y="1077"/>
                </a:lnTo>
                <a:lnTo>
                  <a:pt x="1023" y="1075"/>
                </a:lnTo>
                <a:lnTo>
                  <a:pt x="1024" y="1079"/>
                </a:lnTo>
                <a:lnTo>
                  <a:pt x="1028" y="1081"/>
                </a:lnTo>
                <a:lnTo>
                  <a:pt x="1029" y="1085"/>
                </a:lnTo>
                <a:lnTo>
                  <a:pt x="1031" y="1086"/>
                </a:lnTo>
                <a:lnTo>
                  <a:pt x="1032" y="1081"/>
                </a:lnTo>
                <a:lnTo>
                  <a:pt x="1034" y="1078"/>
                </a:lnTo>
                <a:lnTo>
                  <a:pt x="1034" y="1082"/>
                </a:lnTo>
                <a:lnTo>
                  <a:pt x="1036" y="1082"/>
                </a:lnTo>
                <a:lnTo>
                  <a:pt x="1044" y="1082"/>
                </a:lnTo>
                <a:lnTo>
                  <a:pt x="1045" y="1080"/>
                </a:lnTo>
                <a:lnTo>
                  <a:pt x="1045" y="1076"/>
                </a:lnTo>
                <a:lnTo>
                  <a:pt x="1049" y="1074"/>
                </a:lnTo>
                <a:lnTo>
                  <a:pt x="1047" y="1071"/>
                </a:lnTo>
                <a:lnTo>
                  <a:pt x="1043" y="1068"/>
                </a:lnTo>
                <a:lnTo>
                  <a:pt x="1040" y="1061"/>
                </a:lnTo>
                <a:lnTo>
                  <a:pt x="1040" y="1057"/>
                </a:lnTo>
                <a:lnTo>
                  <a:pt x="1044" y="1058"/>
                </a:lnTo>
                <a:lnTo>
                  <a:pt x="1050" y="1063"/>
                </a:lnTo>
                <a:lnTo>
                  <a:pt x="1052" y="1072"/>
                </a:lnTo>
                <a:lnTo>
                  <a:pt x="1054" y="1072"/>
                </a:lnTo>
                <a:lnTo>
                  <a:pt x="1056" y="1071"/>
                </a:lnTo>
                <a:lnTo>
                  <a:pt x="1053" y="1065"/>
                </a:lnTo>
                <a:lnTo>
                  <a:pt x="1055" y="1061"/>
                </a:lnTo>
                <a:lnTo>
                  <a:pt x="1054" y="1054"/>
                </a:lnTo>
                <a:lnTo>
                  <a:pt x="1055" y="1051"/>
                </a:lnTo>
                <a:lnTo>
                  <a:pt x="1057" y="1051"/>
                </a:lnTo>
                <a:lnTo>
                  <a:pt x="1059" y="1054"/>
                </a:lnTo>
                <a:lnTo>
                  <a:pt x="1062" y="1059"/>
                </a:lnTo>
                <a:lnTo>
                  <a:pt x="1062" y="1063"/>
                </a:lnTo>
                <a:lnTo>
                  <a:pt x="1062" y="1064"/>
                </a:lnTo>
                <a:lnTo>
                  <a:pt x="1064" y="1072"/>
                </a:lnTo>
                <a:lnTo>
                  <a:pt x="1068" y="1072"/>
                </a:lnTo>
                <a:lnTo>
                  <a:pt x="1069" y="1071"/>
                </a:lnTo>
                <a:lnTo>
                  <a:pt x="1069" y="1068"/>
                </a:lnTo>
                <a:lnTo>
                  <a:pt x="1066" y="1061"/>
                </a:lnTo>
                <a:lnTo>
                  <a:pt x="1068" y="1054"/>
                </a:lnTo>
                <a:lnTo>
                  <a:pt x="1064" y="1049"/>
                </a:lnTo>
                <a:lnTo>
                  <a:pt x="1060" y="1044"/>
                </a:lnTo>
                <a:lnTo>
                  <a:pt x="1058" y="1040"/>
                </a:lnTo>
                <a:lnTo>
                  <a:pt x="1059" y="1037"/>
                </a:lnTo>
                <a:lnTo>
                  <a:pt x="1068" y="1047"/>
                </a:lnTo>
                <a:lnTo>
                  <a:pt x="1070" y="1056"/>
                </a:lnTo>
                <a:lnTo>
                  <a:pt x="1070" y="1057"/>
                </a:lnTo>
                <a:lnTo>
                  <a:pt x="1071" y="1061"/>
                </a:lnTo>
                <a:lnTo>
                  <a:pt x="1075" y="1062"/>
                </a:lnTo>
                <a:lnTo>
                  <a:pt x="1076" y="1064"/>
                </a:lnTo>
                <a:lnTo>
                  <a:pt x="1075" y="1067"/>
                </a:lnTo>
                <a:lnTo>
                  <a:pt x="1076" y="1069"/>
                </a:lnTo>
                <a:lnTo>
                  <a:pt x="1081" y="1069"/>
                </a:lnTo>
                <a:lnTo>
                  <a:pt x="1078" y="1072"/>
                </a:lnTo>
                <a:lnTo>
                  <a:pt x="1075" y="1077"/>
                </a:lnTo>
                <a:lnTo>
                  <a:pt x="1078" y="1078"/>
                </a:lnTo>
                <a:lnTo>
                  <a:pt x="1080" y="1076"/>
                </a:lnTo>
                <a:lnTo>
                  <a:pt x="1081" y="1078"/>
                </a:lnTo>
                <a:lnTo>
                  <a:pt x="1083" y="1076"/>
                </a:lnTo>
                <a:lnTo>
                  <a:pt x="1084" y="1080"/>
                </a:lnTo>
                <a:lnTo>
                  <a:pt x="1086" y="1081"/>
                </a:lnTo>
                <a:lnTo>
                  <a:pt x="1088" y="1081"/>
                </a:lnTo>
                <a:lnTo>
                  <a:pt x="1089" y="1075"/>
                </a:lnTo>
                <a:lnTo>
                  <a:pt x="1089" y="1074"/>
                </a:lnTo>
                <a:lnTo>
                  <a:pt x="1088" y="1072"/>
                </a:lnTo>
                <a:lnTo>
                  <a:pt x="1095" y="1061"/>
                </a:lnTo>
                <a:lnTo>
                  <a:pt x="1096" y="1064"/>
                </a:lnTo>
                <a:close/>
                <a:moveTo>
                  <a:pt x="1115" y="1075"/>
                </a:moveTo>
                <a:lnTo>
                  <a:pt x="1110" y="1068"/>
                </a:lnTo>
                <a:lnTo>
                  <a:pt x="1110" y="1065"/>
                </a:lnTo>
                <a:lnTo>
                  <a:pt x="1111" y="1065"/>
                </a:lnTo>
                <a:lnTo>
                  <a:pt x="1114" y="1067"/>
                </a:lnTo>
                <a:lnTo>
                  <a:pt x="1118" y="1075"/>
                </a:lnTo>
                <a:lnTo>
                  <a:pt x="1117" y="1075"/>
                </a:lnTo>
                <a:lnTo>
                  <a:pt x="1115" y="1075"/>
                </a:lnTo>
                <a:close/>
                <a:moveTo>
                  <a:pt x="1353" y="1109"/>
                </a:moveTo>
                <a:lnTo>
                  <a:pt x="1351" y="1110"/>
                </a:lnTo>
                <a:lnTo>
                  <a:pt x="1351" y="1108"/>
                </a:lnTo>
                <a:lnTo>
                  <a:pt x="1354" y="1101"/>
                </a:lnTo>
                <a:lnTo>
                  <a:pt x="1356" y="1101"/>
                </a:lnTo>
                <a:lnTo>
                  <a:pt x="1357" y="1102"/>
                </a:lnTo>
                <a:lnTo>
                  <a:pt x="1353" y="1109"/>
                </a:lnTo>
                <a:close/>
                <a:moveTo>
                  <a:pt x="1364" y="1091"/>
                </a:moveTo>
                <a:lnTo>
                  <a:pt x="1358" y="1099"/>
                </a:lnTo>
                <a:lnTo>
                  <a:pt x="1357" y="1095"/>
                </a:lnTo>
                <a:lnTo>
                  <a:pt x="1362" y="1089"/>
                </a:lnTo>
                <a:lnTo>
                  <a:pt x="1364" y="1091"/>
                </a:lnTo>
                <a:close/>
                <a:moveTo>
                  <a:pt x="1376" y="1078"/>
                </a:moveTo>
                <a:lnTo>
                  <a:pt x="1376" y="1080"/>
                </a:lnTo>
                <a:lnTo>
                  <a:pt x="1374" y="1087"/>
                </a:lnTo>
                <a:lnTo>
                  <a:pt x="1372" y="1086"/>
                </a:lnTo>
                <a:lnTo>
                  <a:pt x="1371" y="1081"/>
                </a:lnTo>
                <a:lnTo>
                  <a:pt x="1372" y="1078"/>
                </a:lnTo>
                <a:lnTo>
                  <a:pt x="1373" y="1078"/>
                </a:lnTo>
                <a:lnTo>
                  <a:pt x="1376" y="1078"/>
                </a:lnTo>
                <a:close/>
                <a:moveTo>
                  <a:pt x="1007" y="1086"/>
                </a:moveTo>
                <a:lnTo>
                  <a:pt x="1005" y="1090"/>
                </a:lnTo>
                <a:lnTo>
                  <a:pt x="1001" y="1090"/>
                </a:lnTo>
                <a:lnTo>
                  <a:pt x="1005" y="1085"/>
                </a:lnTo>
                <a:lnTo>
                  <a:pt x="1007" y="1086"/>
                </a:lnTo>
                <a:close/>
                <a:moveTo>
                  <a:pt x="992" y="1088"/>
                </a:moveTo>
                <a:lnTo>
                  <a:pt x="987" y="1085"/>
                </a:lnTo>
                <a:lnTo>
                  <a:pt x="977" y="1087"/>
                </a:lnTo>
                <a:lnTo>
                  <a:pt x="973" y="1083"/>
                </a:lnTo>
                <a:lnTo>
                  <a:pt x="966" y="1083"/>
                </a:lnTo>
                <a:lnTo>
                  <a:pt x="963" y="1082"/>
                </a:lnTo>
                <a:lnTo>
                  <a:pt x="962" y="1079"/>
                </a:lnTo>
                <a:lnTo>
                  <a:pt x="963" y="1076"/>
                </a:lnTo>
                <a:lnTo>
                  <a:pt x="972" y="1077"/>
                </a:lnTo>
                <a:lnTo>
                  <a:pt x="977" y="1075"/>
                </a:lnTo>
                <a:lnTo>
                  <a:pt x="980" y="1082"/>
                </a:lnTo>
                <a:lnTo>
                  <a:pt x="984" y="1081"/>
                </a:lnTo>
                <a:lnTo>
                  <a:pt x="991" y="1083"/>
                </a:lnTo>
                <a:lnTo>
                  <a:pt x="993" y="1085"/>
                </a:lnTo>
                <a:lnTo>
                  <a:pt x="992" y="1088"/>
                </a:lnTo>
                <a:close/>
                <a:moveTo>
                  <a:pt x="1004" y="1076"/>
                </a:moveTo>
                <a:lnTo>
                  <a:pt x="1001" y="1079"/>
                </a:lnTo>
                <a:lnTo>
                  <a:pt x="998" y="1079"/>
                </a:lnTo>
                <a:lnTo>
                  <a:pt x="997" y="1076"/>
                </a:lnTo>
                <a:lnTo>
                  <a:pt x="1000" y="1077"/>
                </a:lnTo>
                <a:lnTo>
                  <a:pt x="1004" y="1076"/>
                </a:lnTo>
                <a:close/>
                <a:moveTo>
                  <a:pt x="1017" y="1042"/>
                </a:moveTo>
                <a:lnTo>
                  <a:pt x="1018" y="1045"/>
                </a:lnTo>
                <a:lnTo>
                  <a:pt x="1011" y="1044"/>
                </a:lnTo>
                <a:lnTo>
                  <a:pt x="1004" y="1038"/>
                </a:lnTo>
                <a:lnTo>
                  <a:pt x="1003" y="1037"/>
                </a:lnTo>
                <a:lnTo>
                  <a:pt x="1005" y="1036"/>
                </a:lnTo>
                <a:lnTo>
                  <a:pt x="1008" y="1038"/>
                </a:lnTo>
                <a:lnTo>
                  <a:pt x="1010" y="1033"/>
                </a:lnTo>
                <a:lnTo>
                  <a:pt x="1012" y="1032"/>
                </a:lnTo>
                <a:lnTo>
                  <a:pt x="1013" y="1032"/>
                </a:lnTo>
                <a:lnTo>
                  <a:pt x="1012" y="1037"/>
                </a:lnTo>
                <a:lnTo>
                  <a:pt x="1017" y="1042"/>
                </a:lnTo>
                <a:close/>
                <a:moveTo>
                  <a:pt x="1104" y="1061"/>
                </a:moveTo>
                <a:lnTo>
                  <a:pt x="1107" y="1060"/>
                </a:lnTo>
                <a:lnTo>
                  <a:pt x="1110" y="1058"/>
                </a:lnTo>
                <a:lnTo>
                  <a:pt x="1111" y="1057"/>
                </a:lnTo>
                <a:lnTo>
                  <a:pt x="1112" y="1061"/>
                </a:lnTo>
                <a:lnTo>
                  <a:pt x="1106" y="1063"/>
                </a:lnTo>
                <a:lnTo>
                  <a:pt x="1104" y="1061"/>
                </a:lnTo>
                <a:close/>
                <a:moveTo>
                  <a:pt x="1207" y="995"/>
                </a:moveTo>
                <a:lnTo>
                  <a:pt x="1208" y="993"/>
                </a:lnTo>
                <a:lnTo>
                  <a:pt x="1211" y="993"/>
                </a:lnTo>
                <a:lnTo>
                  <a:pt x="1214" y="997"/>
                </a:lnTo>
                <a:lnTo>
                  <a:pt x="1212" y="998"/>
                </a:lnTo>
                <a:lnTo>
                  <a:pt x="1207" y="995"/>
                </a:lnTo>
                <a:close/>
                <a:moveTo>
                  <a:pt x="1246" y="995"/>
                </a:moveTo>
                <a:lnTo>
                  <a:pt x="1249" y="994"/>
                </a:lnTo>
                <a:lnTo>
                  <a:pt x="1247" y="999"/>
                </a:lnTo>
                <a:lnTo>
                  <a:pt x="1243" y="999"/>
                </a:lnTo>
                <a:lnTo>
                  <a:pt x="1246" y="995"/>
                </a:lnTo>
                <a:close/>
                <a:moveTo>
                  <a:pt x="1226" y="986"/>
                </a:moveTo>
                <a:lnTo>
                  <a:pt x="1226" y="988"/>
                </a:lnTo>
                <a:lnTo>
                  <a:pt x="1222" y="990"/>
                </a:lnTo>
                <a:lnTo>
                  <a:pt x="1220" y="990"/>
                </a:lnTo>
                <a:lnTo>
                  <a:pt x="1222" y="986"/>
                </a:lnTo>
                <a:lnTo>
                  <a:pt x="1224" y="985"/>
                </a:lnTo>
                <a:lnTo>
                  <a:pt x="1226" y="986"/>
                </a:lnTo>
                <a:close/>
                <a:moveTo>
                  <a:pt x="1271" y="986"/>
                </a:moveTo>
                <a:lnTo>
                  <a:pt x="1271" y="983"/>
                </a:lnTo>
                <a:lnTo>
                  <a:pt x="1274" y="981"/>
                </a:lnTo>
                <a:lnTo>
                  <a:pt x="1277" y="986"/>
                </a:lnTo>
                <a:lnTo>
                  <a:pt x="1271" y="986"/>
                </a:lnTo>
                <a:close/>
                <a:moveTo>
                  <a:pt x="1524" y="978"/>
                </a:moveTo>
                <a:lnTo>
                  <a:pt x="1520" y="978"/>
                </a:lnTo>
                <a:lnTo>
                  <a:pt x="1520" y="975"/>
                </a:lnTo>
                <a:lnTo>
                  <a:pt x="1520" y="973"/>
                </a:lnTo>
                <a:lnTo>
                  <a:pt x="1522" y="971"/>
                </a:lnTo>
                <a:lnTo>
                  <a:pt x="1523" y="972"/>
                </a:lnTo>
                <a:lnTo>
                  <a:pt x="1525" y="976"/>
                </a:lnTo>
                <a:lnTo>
                  <a:pt x="1524" y="978"/>
                </a:lnTo>
                <a:close/>
                <a:moveTo>
                  <a:pt x="1527" y="966"/>
                </a:moveTo>
                <a:lnTo>
                  <a:pt x="1526" y="965"/>
                </a:lnTo>
                <a:lnTo>
                  <a:pt x="1524" y="961"/>
                </a:lnTo>
                <a:lnTo>
                  <a:pt x="1526" y="959"/>
                </a:lnTo>
                <a:lnTo>
                  <a:pt x="1529" y="958"/>
                </a:lnTo>
                <a:lnTo>
                  <a:pt x="1527" y="966"/>
                </a:lnTo>
                <a:close/>
                <a:moveTo>
                  <a:pt x="1282" y="974"/>
                </a:moveTo>
                <a:lnTo>
                  <a:pt x="1279" y="976"/>
                </a:lnTo>
                <a:lnTo>
                  <a:pt x="1277" y="976"/>
                </a:lnTo>
                <a:lnTo>
                  <a:pt x="1274" y="974"/>
                </a:lnTo>
                <a:lnTo>
                  <a:pt x="1275" y="971"/>
                </a:lnTo>
                <a:lnTo>
                  <a:pt x="1274" y="968"/>
                </a:lnTo>
                <a:lnTo>
                  <a:pt x="1268" y="967"/>
                </a:lnTo>
                <a:lnTo>
                  <a:pt x="1265" y="963"/>
                </a:lnTo>
                <a:lnTo>
                  <a:pt x="1270" y="959"/>
                </a:lnTo>
                <a:lnTo>
                  <a:pt x="1273" y="959"/>
                </a:lnTo>
                <a:lnTo>
                  <a:pt x="1277" y="961"/>
                </a:lnTo>
                <a:lnTo>
                  <a:pt x="1282" y="961"/>
                </a:lnTo>
                <a:lnTo>
                  <a:pt x="1284" y="957"/>
                </a:lnTo>
                <a:lnTo>
                  <a:pt x="1290" y="960"/>
                </a:lnTo>
                <a:lnTo>
                  <a:pt x="1292" y="958"/>
                </a:lnTo>
                <a:lnTo>
                  <a:pt x="1294" y="961"/>
                </a:lnTo>
                <a:lnTo>
                  <a:pt x="1299" y="961"/>
                </a:lnTo>
                <a:lnTo>
                  <a:pt x="1299" y="964"/>
                </a:lnTo>
                <a:lnTo>
                  <a:pt x="1294" y="964"/>
                </a:lnTo>
                <a:lnTo>
                  <a:pt x="1290" y="966"/>
                </a:lnTo>
                <a:lnTo>
                  <a:pt x="1286" y="969"/>
                </a:lnTo>
                <a:lnTo>
                  <a:pt x="1284" y="969"/>
                </a:lnTo>
                <a:lnTo>
                  <a:pt x="1282" y="974"/>
                </a:lnTo>
                <a:close/>
                <a:moveTo>
                  <a:pt x="1247" y="964"/>
                </a:moveTo>
                <a:lnTo>
                  <a:pt x="1248" y="966"/>
                </a:lnTo>
                <a:lnTo>
                  <a:pt x="1248" y="969"/>
                </a:lnTo>
                <a:lnTo>
                  <a:pt x="1245" y="969"/>
                </a:lnTo>
                <a:lnTo>
                  <a:pt x="1243" y="971"/>
                </a:lnTo>
                <a:lnTo>
                  <a:pt x="1237" y="970"/>
                </a:lnTo>
                <a:lnTo>
                  <a:pt x="1236" y="967"/>
                </a:lnTo>
                <a:lnTo>
                  <a:pt x="1237" y="964"/>
                </a:lnTo>
                <a:lnTo>
                  <a:pt x="1240" y="963"/>
                </a:lnTo>
                <a:lnTo>
                  <a:pt x="1243" y="962"/>
                </a:lnTo>
                <a:lnTo>
                  <a:pt x="1247" y="964"/>
                </a:lnTo>
                <a:close/>
                <a:moveTo>
                  <a:pt x="1306" y="955"/>
                </a:moveTo>
                <a:lnTo>
                  <a:pt x="1299" y="953"/>
                </a:lnTo>
                <a:lnTo>
                  <a:pt x="1297" y="951"/>
                </a:lnTo>
                <a:lnTo>
                  <a:pt x="1297" y="942"/>
                </a:lnTo>
                <a:lnTo>
                  <a:pt x="1299" y="942"/>
                </a:lnTo>
                <a:lnTo>
                  <a:pt x="1307" y="946"/>
                </a:lnTo>
                <a:lnTo>
                  <a:pt x="1312" y="956"/>
                </a:lnTo>
                <a:lnTo>
                  <a:pt x="1312" y="958"/>
                </a:lnTo>
                <a:lnTo>
                  <a:pt x="1310" y="959"/>
                </a:lnTo>
                <a:lnTo>
                  <a:pt x="1306" y="960"/>
                </a:lnTo>
                <a:lnTo>
                  <a:pt x="1306" y="955"/>
                </a:lnTo>
                <a:close/>
                <a:moveTo>
                  <a:pt x="1323" y="957"/>
                </a:moveTo>
                <a:lnTo>
                  <a:pt x="1321" y="954"/>
                </a:lnTo>
                <a:lnTo>
                  <a:pt x="1321" y="951"/>
                </a:lnTo>
                <a:lnTo>
                  <a:pt x="1317" y="949"/>
                </a:lnTo>
                <a:lnTo>
                  <a:pt x="1316" y="941"/>
                </a:lnTo>
                <a:lnTo>
                  <a:pt x="1313" y="939"/>
                </a:lnTo>
                <a:lnTo>
                  <a:pt x="1313" y="937"/>
                </a:lnTo>
                <a:lnTo>
                  <a:pt x="1315" y="935"/>
                </a:lnTo>
                <a:lnTo>
                  <a:pt x="1317" y="934"/>
                </a:lnTo>
                <a:lnTo>
                  <a:pt x="1320" y="935"/>
                </a:lnTo>
                <a:lnTo>
                  <a:pt x="1324" y="925"/>
                </a:lnTo>
                <a:lnTo>
                  <a:pt x="1327" y="922"/>
                </a:lnTo>
                <a:lnTo>
                  <a:pt x="1332" y="921"/>
                </a:lnTo>
                <a:lnTo>
                  <a:pt x="1334" y="923"/>
                </a:lnTo>
                <a:lnTo>
                  <a:pt x="1336" y="923"/>
                </a:lnTo>
                <a:lnTo>
                  <a:pt x="1334" y="928"/>
                </a:lnTo>
                <a:lnTo>
                  <a:pt x="1331" y="932"/>
                </a:lnTo>
                <a:lnTo>
                  <a:pt x="1329" y="937"/>
                </a:lnTo>
                <a:lnTo>
                  <a:pt x="1327" y="940"/>
                </a:lnTo>
                <a:lnTo>
                  <a:pt x="1326" y="941"/>
                </a:lnTo>
                <a:lnTo>
                  <a:pt x="1327" y="946"/>
                </a:lnTo>
                <a:lnTo>
                  <a:pt x="1326" y="950"/>
                </a:lnTo>
                <a:lnTo>
                  <a:pt x="1327" y="958"/>
                </a:lnTo>
                <a:lnTo>
                  <a:pt x="1324" y="958"/>
                </a:lnTo>
                <a:lnTo>
                  <a:pt x="1323" y="957"/>
                </a:lnTo>
                <a:close/>
                <a:moveTo>
                  <a:pt x="1306" y="930"/>
                </a:moveTo>
                <a:lnTo>
                  <a:pt x="1306" y="931"/>
                </a:lnTo>
                <a:lnTo>
                  <a:pt x="1302" y="930"/>
                </a:lnTo>
                <a:lnTo>
                  <a:pt x="1300" y="927"/>
                </a:lnTo>
                <a:lnTo>
                  <a:pt x="1302" y="925"/>
                </a:lnTo>
                <a:lnTo>
                  <a:pt x="1306" y="930"/>
                </a:lnTo>
                <a:close/>
                <a:moveTo>
                  <a:pt x="1313" y="925"/>
                </a:moveTo>
                <a:lnTo>
                  <a:pt x="1313" y="923"/>
                </a:lnTo>
                <a:lnTo>
                  <a:pt x="1315" y="920"/>
                </a:lnTo>
                <a:lnTo>
                  <a:pt x="1318" y="920"/>
                </a:lnTo>
                <a:lnTo>
                  <a:pt x="1320" y="924"/>
                </a:lnTo>
                <a:lnTo>
                  <a:pt x="1317" y="929"/>
                </a:lnTo>
                <a:lnTo>
                  <a:pt x="1313" y="925"/>
                </a:lnTo>
                <a:close/>
                <a:moveTo>
                  <a:pt x="1327" y="904"/>
                </a:moveTo>
                <a:lnTo>
                  <a:pt x="1326" y="906"/>
                </a:lnTo>
                <a:lnTo>
                  <a:pt x="1325" y="913"/>
                </a:lnTo>
                <a:lnTo>
                  <a:pt x="1323" y="915"/>
                </a:lnTo>
                <a:lnTo>
                  <a:pt x="1320" y="916"/>
                </a:lnTo>
                <a:lnTo>
                  <a:pt x="1320" y="913"/>
                </a:lnTo>
                <a:lnTo>
                  <a:pt x="1323" y="907"/>
                </a:lnTo>
                <a:lnTo>
                  <a:pt x="1322" y="906"/>
                </a:lnTo>
                <a:lnTo>
                  <a:pt x="1318" y="902"/>
                </a:lnTo>
                <a:lnTo>
                  <a:pt x="1320" y="899"/>
                </a:lnTo>
                <a:lnTo>
                  <a:pt x="1322" y="899"/>
                </a:lnTo>
                <a:lnTo>
                  <a:pt x="1324" y="899"/>
                </a:lnTo>
                <a:lnTo>
                  <a:pt x="1327" y="904"/>
                </a:lnTo>
                <a:close/>
                <a:moveTo>
                  <a:pt x="1330" y="897"/>
                </a:moveTo>
                <a:lnTo>
                  <a:pt x="1334" y="893"/>
                </a:lnTo>
                <a:lnTo>
                  <a:pt x="1338" y="892"/>
                </a:lnTo>
                <a:lnTo>
                  <a:pt x="1339" y="894"/>
                </a:lnTo>
                <a:lnTo>
                  <a:pt x="1337" y="898"/>
                </a:lnTo>
                <a:lnTo>
                  <a:pt x="1334" y="900"/>
                </a:lnTo>
                <a:lnTo>
                  <a:pt x="1331" y="900"/>
                </a:lnTo>
                <a:lnTo>
                  <a:pt x="1330" y="897"/>
                </a:lnTo>
                <a:close/>
                <a:moveTo>
                  <a:pt x="1061" y="982"/>
                </a:moveTo>
                <a:lnTo>
                  <a:pt x="1062" y="983"/>
                </a:lnTo>
                <a:lnTo>
                  <a:pt x="1060" y="983"/>
                </a:lnTo>
                <a:lnTo>
                  <a:pt x="1055" y="979"/>
                </a:lnTo>
                <a:lnTo>
                  <a:pt x="1057" y="978"/>
                </a:lnTo>
                <a:lnTo>
                  <a:pt x="1061" y="982"/>
                </a:lnTo>
                <a:close/>
                <a:moveTo>
                  <a:pt x="1009" y="931"/>
                </a:moveTo>
                <a:lnTo>
                  <a:pt x="1001" y="927"/>
                </a:lnTo>
                <a:lnTo>
                  <a:pt x="1004" y="926"/>
                </a:lnTo>
                <a:lnTo>
                  <a:pt x="1007" y="926"/>
                </a:lnTo>
                <a:lnTo>
                  <a:pt x="1009" y="931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F0C11D30-27AE-4F17-8D54-1919D3464668}"/>
              </a:ext>
            </a:extLst>
          </p:cNvPr>
          <p:cNvSpPr>
            <a:spLocks noEditPoints="1"/>
          </p:cNvSpPr>
          <p:nvPr/>
        </p:nvSpPr>
        <p:spPr bwMode="auto">
          <a:xfrm>
            <a:off x="3305997" y="4630404"/>
            <a:ext cx="1671638" cy="1539875"/>
          </a:xfrm>
          <a:custGeom>
            <a:avLst/>
            <a:gdLst>
              <a:gd name="T0" fmla="*/ 1022 w 1053"/>
              <a:gd name="T1" fmla="*/ 15 h 970"/>
              <a:gd name="T2" fmla="*/ 1023 w 1053"/>
              <a:gd name="T3" fmla="*/ 66 h 970"/>
              <a:gd name="T4" fmla="*/ 1027 w 1053"/>
              <a:gd name="T5" fmla="*/ 135 h 970"/>
              <a:gd name="T6" fmla="*/ 1009 w 1053"/>
              <a:gd name="T7" fmla="*/ 157 h 970"/>
              <a:gd name="T8" fmla="*/ 986 w 1053"/>
              <a:gd name="T9" fmla="*/ 121 h 970"/>
              <a:gd name="T10" fmla="*/ 951 w 1053"/>
              <a:gd name="T11" fmla="*/ 124 h 970"/>
              <a:gd name="T12" fmla="*/ 925 w 1053"/>
              <a:gd name="T13" fmla="*/ 162 h 970"/>
              <a:gd name="T14" fmla="*/ 954 w 1053"/>
              <a:gd name="T15" fmla="*/ 190 h 970"/>
              <a:gd name="T16" fmla="*/ 992 w 1053"/>
              <a:gd name="T17" fmla="*/ 223 h 970"/>
              <a:gd name="T18" fmla="*/ 886 w 1053"/>
              <a:gd name="T19" fmla="*/ 342 h 970"/>
              <a:gd name="T20" fmla="*/ 768 w 1053"/>
              <a:gd name="T21" fmla="*/ 327 h 970"/>
              <a:gd name="T22" fmla="*/ 641 w 1053"/>
              <a:gd name="T23" fmla="*/ 416 h 970"/>
              <a:gd name="T24" fmla="*/ 541 w 1053"/>
              <a:gd name="T25" fmla="*/ 633 h 970"/>
              <a:gd name="T26" fmla="*/ 115 w 1053"/>
              <a:gd name="T27" fmla="*/ 895 h 970"/>
              <a:gd name="T28" fmla="*/ 111 w 1053"/>
              <a:gd name="T29" fmla="*/ 856 h 970"/>
              <a:gd name="T30" fmla="*/ 95 w 1053"/>
              <a:gd name="T31" fmla="*/ 801 h 970"/>
              <a:gd name="T32" fmla="*/ 50 w 1053"/>
              <a:gd name="T33" fmla="*/ 760 h 970"/>
              <a:gd name="T34" fmla="*/ 75 w 1053"/>
              <a:gd name="T35" fmla="*/ 702 h 970"/>
              <a:gd name="T36" fmla="*/ 87 w 1053"/>
              <a:gd name="T37" fmla="*/ 630 h 970"/>
              <a:gd name="T38" fmla="*/ 60 w 1053"/>
              <a:gd name="T39" fmla="*/ 576 h 970"/>
              <a:gd name="T40" fmla="*/ 37 w 1053"/>
              <a:gd name="T41" fmla="*/ 518 h 970"/>
              <a:gd name="T42" fmla="*/ 42 w 1053"/>
              <a:gd name="T43" fmla="*/ 472 h 970"/>
              <a:gd name="T44" fmla="*/ 53 w 1053"/>
              <a:gd name="T45" fmla="*/ 425 h 970"/>
              <a:gd name="T46" fmla="*/ 48 w 1053"/>
              <a:gd name="T47" fmla="*/ 383 h 970"/>
              <a:gd name="T48" fmla="*/ 10 w 1053"/>
              <a:gd name="T49" fmla="*/ 365 h 970"/>
              <a:gd name="T50" fmla="*/ 26 w 1053"/>
              <a:gd name="T51" fmla="*/ 328 h 970"/>
              <a:gd name="T52" fmla="*/ 24 w 1053"/>
              <a:gd name="T53" fmla="*/ 292 h 970"/>
              <a:gd name="T54" fmla="*/ 3 w 1053"/>
              <a:gd name="T55" fmla="*/ 255 h 970"/>
              <a:gd name="T56" fmla="*/ 42 w 1053"/>
              <a:gd name="T57" fmla="*/ 233 h 970"/>
              <a:gd name="T58" fmla="*/ 99 w 1053"/>
              <a:gd name="T59" fmla="*/ 218 h 970"/>
              <a:gd name="T60" fmla="*/ 148 w 1053"/>
              <a:gd name="T61" fmla="*/ 257 h 970"/>
              <a:gd name="T62" fmla="*/ 184 w 1053"/>
              <a:gd name="T63" fmla="*/ 227 h 970"/>
              <a:gd name="T64" fmla="*/ 210 w 1053"/>
              <a:gd name="T65" fmla="*/ 181 h 970"/>
              <a:gd name="T66" fmla="*/ 279 w 1053"/>
              <a:gd name="T67" fmla="*/ 169 h 970"/>
              <a:gd name="T68" fmla="*/ 333 w 1053"/>
              <a:gd name="T69" fmla="*/ 141 h 970"/>
              <a:gd name="T70" fmla="*/ 375 w 1053"/>
              <a:gd name="T71" fmla="*/ 155 h 970"/>
              <a:gd name="T72" fmla="*/ 462 w 1053"/>
              <a:gd name="T73" fmla="*/ 195 h 970"/>
              <a:gd name="T74" fmla="*/ 519 w 1053"/>
              <a:gd name="T75" fmla="*/ 207 h 970"/>
              <a:gd name="T76" fmla="*/ 564 w 1053"/>
              <a:gd name="T77" fmla="*/ 214 h 970"/>
              <a:gd name="T78" fmla="*/ 618 w 1053"/>
              <a:gd name="T79" fmla="*/ 209 h 970"/>
              <a:gd name="T80" fmla="*/ 656 w 1053"/>
              <a:gd name="T81" fmla="*/ 185 h 970"/>
              <a:gd name="T82" fmla="*/ 691 w 1053"/>
              <a:gd name="T83" fmla="*/ 191 h 970"/>
              <a:gd name="T84" fmla="*/ 724 w 1053"/>
              <a:gd name="T85" fmla="*/ 192 h 970"/>
              <a:gd name="T86" fmla="*/ 753 w 1053"/>
              <a:gd name="T87" fmla="*/ 176 h 970"/>
              <a:gd name="T88" fmla="*/ 768 w 1053"/>
              <a:gd name="T89" fmla="*/ 124 h 970"/>
              <a:gd name="T90" fmla="*/ 730 w 1053"/>
              <a:gd name="T91" fmla="*/ 75 h 970"/>
              <a:gd name="T92" fmla="*/ 739 w 1053"/>
              <a:gd name="T93" fmla="*/ 13 h 970"/>
              <a:gd name="T94" fmla="*/ 787 w 1053"/>
              <a:gd name="T95" fmla="*/ 28 h 970"/>
              <a:gd name="T96" fmla="*/ 843 w 1053"/>
              <a:gd name="T97" fmla="*/ 10 h 970"/>
              <a:gd name="T98" fmla="*/ 911 w 1053"/>
              <a:gd name="T99" fmla="*/ 14 h 970"/>
              <a:gd name="T100" fmla="*/ 958 w 1053"/>
              <a:gd name="T101" fmla="*/ 6 h 970"/>
              <a:gd name="T102" fmla="*/ 951 w 1053"/>
              <a:gd name="T103" fmla="*/ 495 h 970"/>
              <a:gd name="T104" fmla="*/ 805 w 1053"/>
              <a:gd name="T105" fmla="*/ 555 h 970"/>
              <a:gd name="T106" fmla="*/ 729 w 1053"/>
              <a:gd name="T107" fmla="*/ 658 h 970"/>
              <a:gd name="T108" fmla="*/ 761 w 1053"/>
              <a:gd name="T109" fmla="*/ 610 h 970"/>
              <a:gd name="T110" fmla="*/ 692 w 1053"/>
              <a:gd name="T111" fmla="*/ 494 h 970"/>
              <a:gd name="T112" fmla="*/ 804 w 1053"/>
              <a:gd name="T113" fmla="*/ 669 h 970"/>
              <a:gd name="T114" fmla="*/ 898 w 1053"/>
              <a:gd name="T115" fmla="*/ 662 h 970"/>
              <a:gd name="T116" fmla="*/ 798 w 1053"/>
              <a:gd name="T117" fmla="*/ 634 h 970"/>
              <a:gd name="T118" fmla="*/ 828 w 1053"/>
              <a:gd name="T119" fmla="*/ 576 h 970"/>
              <a:gd name="T120" fmla="*/ 871 w 1053"/>
              <a:gd name="T121" fmla="*/ 585 h 970"/>
              <a:gd name="T122" fmla="*/ 823 w 1053"/>
              <a:gd name="T123" fmla="*/ 369 h 970"/>
              <a:gd name="T124" fmla="*/ 795 w 1053"/>
              <a:gd name="T125" fmla="*/ 755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3" h="970">
                <a:moveTo>
                  <a:pt x="969" y="7"/>
                </a:moveTo>
                <a:lnTo>
                  <a:pt x="970" y="7"/>
                </a:lnTo>
                <a:lnTo>
                  <a:pt x="970" y="7"/>
                </a:lnTo>
                <a:lnTo>
                  <a:pt x="971" y="7"/>
                </a:lnTo>
                <a:lnTo>
                  <a:pt x="973" y="7"/>
                </a:lnTo>
                <a:lnTo>
                  <a:pt x="974" y="7"/>
                </a:lnTo>
                <a:lnTo>
                  <a:pt x="974" y="7"/>
                </a:lnTo>
                <a:lnTo>
                  <a:pt x="975" y="7"/>
                </a:lnTo>
                <a:lnTo>
                  <a:pt x="976" y="7"/>
                </a:lnTo>
                <a:lnTo>
                  <a:pt x="977" y="8"/>
                </a:lnTo>
                <a:lnTo>
                  <a:pt x="977" y="8"/>
                </a:lnTo>
                <a:lnTo>
                  <a:pt x="978" y="9"/>
                </a:lnTo>
                <a:lnTo>
                  <a:pt x="979" y="10"/>
                </a:lnTo>
                <a:lnTo>
                  <a:pt x="979" y="11"/>
                </a:lnTo>
                <a:lnTo>
                  <a:pt x="980" y="11"/>
                </a:lnTo>
                <a:lnTo>
                  <a:pt x="981" y="11"/>
                </a:lnTo>
                <a:lnTo>
                  <a:pt x="981" y="11"/>
                </a:lnTo>
                <a:lnTo>
                  <a:pt x="981" y="12"/>
                </a:lnTo>
                <a:lnTo>
                  <a:pt x="982" y="12"/>
                </a:lnTo>
                <a:lnTo>
                  <a:pt x="983" y="12"/>
                </a:lnTo>
                <a:lnTo>
                  <a:pt x="984" y="12"/>
                </a:lnTo>
                <a:lnTo>
                  <a:pt x="984" y="11"/>
                </a:lnTo>
                <a:lnTo>
                  <a:pt x="985" y="11"/>
                </a:lnTo>
                <a:lnTo>
                  <a:pt x="985" y="11"/>
                </a:lnTo>
                <a:lnTo>
                  <a:pt x="986" y="11"/>
                </a:lnTo>
                <a:lnTo>
                  <a:pt x="987" y="10"/>
                </a:lnTo>
                <a:lnTo>
                  <a:pt x="988" y="10"/>
                </a:lnTo>
                <a:lnTo>
                  <a:pt x="988" y="11"/>
                </a:lnTo>
                <a:lnTo>
                  <a:pt x="988" y="11"/>
                </a:lnTo>
                <a:lnTo>
                  <a:pt x="989" y="11"/>
                </a:lnTo>
                <a:lnTo>
                  <a:pt x="990" y="11"/>
                </a:lnTo>
                <a:lnTo>
                  <a:pt x="991" y="11"/>
                </a:lnTo>
                <a:lnTo>
                  <a:pt x="991" y="11"/>
                </a:lnTo>
                <a:lnTo>
                  <a:pt x="991" y="11"/>
                </a:lnTo>
                <a:lnTo>
                  <a:pt x="991" y="12"/>
                </a:lnTo>
                <a:lnTo>
                  <a:pt x="992" y="12"/>
                </a:lnTo>
                <a:lnTo>
                  <a:pt x="993" y="11"/>
                </a:lnTo>
                <a:lnTo>
                  <a:pt x="994" y="11"/>
                </a:lnTo>
                <a:lnTo>
                  <a:pt x="994" y="12"/>
                </a:lnTo>
                <a:lnTo>
                  <a:pt x="995" y="12"/>
                </a:lnTo>
                <a:lnTo>
                  <a:pt x="995" y="12"/>
                </a:lnTo>
                <a:lnTo>
                  <a:pt x="996" y="12"/>
                </a:lnTo>
                <a:lnTo>
                  <a:pt x="996" y="13"/>
                </a:lnTo>
                <a:lnTo>
                  <a:pt x="997" y="14"/>
                </a:lnTo>
                <a:lnTo>
                  <a:pt x="998" y="14"/>
                </a:lnTo>
                <a:lnTo>
                  <a:pt x="998" y="14"/>
                </a:lnTo>
                <a:lnTo>
                  <a:pt x="999" y="14"/>
                </a:lnTo>
                <a:lnTo>
                  <a:pt x="1000" y="15"/>
                </a:lnTo>
                <a:lnTo>
                  <a:pt x="1001" y="15"/>
                </a:lnTo>
                <a:lnTo>
                  <a:pt x="1002" y="16"/>
                </a:lnTo>
                <a:lnTo>
                  <a:pt x="1003" y="16"/>
                </a:lnTo>
                <a:lnTo>
                  <a:pt x="1004" y="16"/>
                </a:lnTo>
                <a:lnTo>
                  <a:pt x="1005" y="16"/>
                </a:lnTo>
                <a:lnTo>
                  <a:pt x="1005" y="17"/>
                </a:lnTo>
                <a:lnTo>
                  <a:pt x="1006" y="17"/>
                </a:lnTo>
                <a:lnTo>
                  <a:pt x="1007" y="17"/>
                </a:lnTo>
                <a:lnTo>
                  <a:pt x="1008" y="17"/>
                </a:lnTo>
                <a:lnTo>
                  <a:pt x="1009" y="17"/>
                </a:lnTo>
                <a:lnTo>
                  <a:pt x="1009" y="17"/>
                </a:lnTo>
                <a:lnTo>
                  <a:pt x="1010" y="17"/>
                </a:lnTo>
                <a:lnTo>
                  <a:pt x="1011" y="17"/>
                </a:lnTo>
                <a:lnTo>
                  <a:pt x="1012" y="17"/>
                </a:lnTo>
                <a:lnTo>
                  <a:pt x="1012" y="17"/>
                </a:lnTo>
                <a:lnTo>
                  <a:pt x="1013" y="17"/>
                </a:lnTo>
                <a:lnTo>
                  <a:pt x="1014" y="16"/>
                </a:lnTo>
                <a:lnTo>
                  <a:pt x="1015" y="15"/>
                </a:lnTo>
                <a:lnTo>
                  <a:pt x="1016" y="15"/>
                </a:lnTo>
                <a:lnTo>
                  <a:pt x="1016" y="14"/>
                </a:lnTo>
                <a:lnTo>
                  <a:pt x="1017" y="14"/>
                </a:lnTo>
                <a:lnTo>
                  <a:pt x="1018" y="14"/>
                </a:lnTo>
                <a:lnTo>
                  <a:pt x="1019" y="14"/>
                </a:lnTo>
                <a:lnTo>
                  <a:pt x="1019" y="14"/>
                </a:lnTo>
                <a:lnTo>
                  <a:pt x="1020" y="14"/>
                </a:lnTo>
                <a:lnTo>
                  <a:pt x="1021" y="14"/>
                </a:lnTo>
                <a:lnTo>
                  <a:pt x="1022" y="15"/>
                </a:lnTo>
                <a:lnTo>
                  <a:pt x="1023" y="15"/>
                </a:lnTo>
                <a:lnTo>
                  <a:pt x="1024" y="15"/>
                </a:lnTo>
                <a:lnTo>
                  <a:pt x="1025" y="15"/>
                </a:lnTo>
                <a:lnTo>
                  <a:pt x="1026" y="15"/>
                </a:lnTo>
                <a:lnTo>
                  <a:pt x="1026" y="15"/>
                </a:lnTo>
                <a:lnTo>
                  <a:pt x="1027" y="16"/>
                </a:lnTo>
                <a:lnTo>
                  <a:pt x="1026" y="17"/>
                </a:lnTo>
                <a:lnTo>
                  <a:pt x="1026" y="18"/>
                </a:lnTo>
                <a:lnTo>
                  <a:pt x="1025" y="19"/>
                </a:lnTo>
                <a:lnTo>
                  <a:pt x="1025" y="20"/>
                </a:lnTo>
                <a:lnTo>
                  <a:pt x="1024" y="20"/>
                </a:lnTo>
                <a:lnTo>
                  <a:pt x="1024" y="21"/>
                </a:lnTo>
                <a:lnTo>
                  <a:pt x="1023" y="22"/>
                </a:lnTo>
                <a:lnTo>
                  <a:pt x="1023" y="23"/>
                </a:lnTo>
                <a:lnTo>
                  <a:pt x="1023" y="24"/>
                </a:lnTo>
                <a:lnTo>
                  <a:pt x="1022" y="24"/>
                </a:lnTo>
                <a:lnTo>
                  <a:pt x="1022" y="25"/>
                </a:lnTo>
                <a:lnTo>
                  <a:pt x="1022" y="26"/>
                </a:lnTo>
                <a:lnTo>
                  <a:pt x="1022" y="27"/>
                </a:lnTo>
                <a:lnTo>
                  <a:pt x="1021" y="28"/>
                </a:lnTo>
                <a:lnTo>
                  <a:pt x="1021" y="29"/>
                </a:lnTo>
                <a:lnTo>
                  <a:pt x="1021" y="30"/>
                </a:lnTo>
                <a:lnTo>
                  <a:pt x="1021" y="31"/>
                </a:lnTo>
                <a:lnTo>
                  <a:pt x="1020" y="31"/>
                </a:lnTo>
                <a:lnTo>
                  <a:pt x="1020" y="31"/>
                </a:lnTo>
                <a:lnTo>
                  <a:pt x="1020" y="32"/>
                </a:lnTo>
                <a:lnTo>
                  <a:pt x="1019" y="32"/>
                </a:lnTo>
                <a:lnTo>
                  <a:pt x="1019" y="33"/>
                </a:lnTo>
                <a:lnTo>
                  <a:pt x="1019" y="34"/>
                </a:lnTo>
                <a:lnTo>
                  <a:pt x="1019" y="35"/>
                </a:lnTo>
                <a:lnTo>
                  <a:pt x="1019" y="35"/>
                </a:lnTo>
                <a:lnTo>
                  <a:pt x="1019" y="36"/>
                </a:lnTo>
                <a:lnTo>
                  <a:pt x="1018" y="37"/>
                </a:lnTo>
                <a:lnTo>
                  <a:pt x="1018" y="38"/>
                </a:lnTo>
                <a:lnTo>
                  <a:pt x="1018" y="38"/>
                </a:lnTo>
                <a:lnTo>
                  <a:pt x="1017" y="39"/>
                </a:lnTo>
                <a:lnTo>
                  <a:pt x="1016" y="40"/>
                </a:lnTo>
                <a:lnTo>
                  <a:pt x="1016" y="41"/>
                </a:lnTo>
                <a:lnTo>
                  <a:pt x="1016" y="42"/>
                </a:lnTo>
                <a:lnTo>
                  <a:pt x="1015" y="42"/>
                </a:lnTo>
                <a:lnTo>
                  <a:pt x="1015" y="43"/>
                </a:lnTo>
                <a:lnTo>
                  <a:pt x="1015" y="44"/>
                </a:lnTo>
                <a:lnTo>
                  <a:pt x="1015" y="45"/>
                </a:lnTo>
                <a:lnTo>
                  <a:pt x="1015" y="45"/>
                </a:lnTo>
                <a:lnTo>
                  <a:pt x="1015" y="46"/>
                </a:lnTo>
                <a:lnTo>
                  <a:pt x="1015" y="47"/>
                </a:lnTo>
                <a:lnTo>
                  <a:pt x="1015" y="48"/>
                </a:lnTo>
                <a:lnTo>
                  <a:pt x="1015" y="48"/>
                </a:lnTo>
                <a:lnTo>
                  <a:pt x="1015" y="49"/>
                </a:lnTo>
                <a:lnTo>
                  <a:pt x="1015" y="50"/>
                </a:lnTo>
                <a:lnTo>
                  <a:pt x="1015" y="51"/>
                </a:lnTo>
                <a:lnTo>
                  <a:pt x="1016" y="52"/>
                </a:lnTo>
                <a:lnTo>
                  <a:pt x="1016" y="52"/>
                </a:lnTo>
                <a:lnTo>
                  <a:pt x="1016" y="52"/>
                </a:lnTo>
                <a:lnTo>
                  <a:pt x="1016" y="53"/>
                </a:lnTo>
                <a:lnTo>
                  <a:pt x="1017" y="53"/>
                </a:lnTo>
                <a:lnTo>
                  <a:pt x="1017" y="54"/>
                </a:lnTo>
                <a:lnTo>
                  <a:pt x="1018" y="54"/>
                </a:lnTo>
                <a:lnTo>
                  <a:pt x="1019" y="55"/>
                </a:lnTo>
                <a:lnTo>
                  <a:pt x="1019" y="55"/>
                </a:lnTo>
                <a:lnTo>
                  <a:pt x="1020" y="56"/>
                </a:lnTo>
                <a:lnTo>
                  <a:pt x="1021" y="56"/>
                </a:lnTo>
                <a:lnTo>
                  <a:pt x="1022" y="57"/>
                </a:lnTo>
                <a:lnTo>
                  <a:pt x="1023" y="58"/>
                </a:lnTo>
                <a:lnTo>
                  <a:pt x="1023" y="59"/>
                </a:lnTo>
                <a:lnTo>
                  <a:pt x="1023" y="59"/>
                </a:lnTo>
                <a:lnTo>
                  <a:pt x="1023" y="60"/>
                </a:lnTo>
                <a:lnTo>
                  <a:pt x="1023" y="61"/>
                </a:lnTo>
                <a:lnTo>
                  <a:pt x="1023" y="62"/>
                </a:lnTo>
                <a:lnTo>
                  <a:pt x="1023" y="62"/>
                </a:lnTo>
                <a:lnTo>
                  <a:pt x="1023" y="63"/>
                </a:lnTo>
                <a:lnTo>
                  <a:pt x="1023" y="64"/>
                </a:lnTo>
                <a:lnTo>
                  <a:pt x="1023" y="65"/>
                </a:lnTo>
                <a:lnTo>
                  <a:pt x="1023" y="66"/>
                </a:lnTo>
                <a:lnTo>
                  <a:pt x="1023" y="66"/>
                </a:lnTo>
                <a:lnTo>
                  <a:pt x="1023" y="67"/>
                </a:lnTo>
                <a:lnTo>
                  <a:pt x="1023" y="68"/>
                </a:lnTo>
                <a:lnTo>
                  <a:pt x="1023" y="69"/>
                </a:lnTo>
                <a:lnTo>
                  <a:pt x="1022" y="70"/>
                </a:lnTo>
                <a:lnTo>
                  <a:pt x="1021" y="70"/>
                </a:lnTo>
                <a:lnTo>
                  <a:pt x="1020" y="71"/>
                </a:lnTo>
                <a:lnTo>
                  <a:pt x="1019" y="72"/>
                </a:lnTo>
                <a:lnTo>
                  <a:pt x="1019" y="72"/>
                </a:lnTo>
                <a:lnTo>
                  <a:pt x="1018" y="73"/>
                </a:lnTo>
                <a:lnTo>
                  <a:pt x="1018" y="73"/>
                </a:lnTo>
                <a:lnTo>
                  <a:pt x="1017" y="74"/>
                </a:lnTo>
                <a:lnTo>
                  <a:pt x="1016" y="74"/>
                </a:lnTo>
                <a:lnTo>
                  <a:pt x="1016" y="75"/>
                </a:lnTo>
                <a:lnTo>
                  <a:pt x="1015" y="76"/>
                </a:lnTo>
                <a:lnTo>
                  <a:pt x="1014" y="76"/>
                </a:lnTo>
                <a:lnTo>
                  <a:pt x="1014" y="77"/>
                </a:lnTo>
                <a:lnTo>
                  <a:pt x="1014" y="78"/>
                </a:lnTo>
                <a:lnTo>
                  <a:pt x="1015" y="78"/>
                </a:lnTo>
                <a:lnTo>
                  <a:pt x="1015" y="79"/>
                </a:lnTo>
                <a:lnTo>
                  <a:pt x="1015" y="80"/>
                </a:lnTo>
                <a:lnTo>
                  <a:pt x="1015" y="82"/>
                </a:lnTo>
                <a:lnTo>
                  <a:pt x="1016" y="83"/>
                </a:lnTo>
                <a:lnTo>
                  <a:pt x="1016" y="83"/>
                </a:lnTo>
                <a:lnTo>
                  <a:pt x="1016" y="84"/>
                </a:lnTo>
                <a:lnTo>
                  <a:pt x="1016" y="86"/>
                </a:lnTo>
                <a:lnTo>
                  <a:pt x="1016" y="86"/>
                </a:lnTo>
                <a:lnTo>
                  <a:pt x="1016" y="87"/>
                </a:lnTo>
                <a:lnTo>
                  <a:pt x="1016" y="88"/>
                </a:lnTo>
                <a:lnTo>
                  <a:pt x="1016" y="89"/>
                </a:lnTo>
                <a:lnTo>
                  <a:pt x="1016" y="90"/>
                </a:lnTo>
                <a:lnTo>
                  <a:pt x="1016" y="90"/>
                </a:lnTo>
                <a:lnTo>
                  <a:pt x="1016" y="92"/>
                </a:lnTo>
                <a:lnTo>
                  <a:pt x="1015" y="93"/>
                </a:lnTo>
                <a:lnTo>
                  <a:pt x="1015" y="93"/>
                </a:lnTo>
                <a:lnTo>
                  <a:pt x="1015" y="94"/>
                </a:lnTo>
                <a:lnTo>
                  <a:pt x="1014" y="96"/>
                </a:lnTo>
                <a:lnTo>
                  <a:pt x="1014" y="97"/>
                </a:lnTo>
                <a:lnTo>
                  <a:pt x="1014" y="97"/>
                </a:lnTo>
                <a:lnTo>
                  <a:pt x="1015" y="97"/>
                </a:lnTo>
                <a:lnTo>
                  <a:pt x="1015" y="98"/>
                </a:lnTo>
                <a:lnTo>
                  <a:pt x="1016" y="98"/>
                </a:lnTo>
                <a:lnTo>
                  <a:pt x="1016" y="99"/>
                </a:lnTo>
                <a:lnTo>
                  <a:pt x="1016" y="100"/>
                </a:lnTo>
                <a:lnTo>
                  <a:pt x="1016" y="100"/>
                </a:lnTo>
                <a:lnTo>
                  <a:pt x="1016" y="100"/>
                </a:lnTo>
                <a:lnTo>
                  <a:pt x="1016" y="101"/>
                </a:lnTo>
                <a:lnTo>
                  <a:pt x="1016" y="102"/>
                </a:lnTo>
                <a:lnTo>
                  <a:pt x="1016" y="103"/>
                </a:lnTo>
                <a:lnTo>
                  <a:pt x="1016" y="104"/>
                </a:lnTo>
                <a:lnTo>
                  <a:pt x="1017" y="104"/>
                </a:lnTo>
                <a:lnTo>
                  <a:pt x="1017" y="104"/>
                </a:lnTo>
                <a:lnTo>
                  <a:pt x="1016" y="105"/>
                </a:lnTo>
                <a:lnTo>
                  <a:pt x="1017" y="105"/>
                </a:lnTo>
                <a:lnTo>
                  <a:pt x="1016" y="106"/>
                </a:lnTo>
                <a:lnTo>
                  <a:pt x="1016" y="107"/>
                </a:lnTo>
                <a:lnTo>
                  <a:pt x="1016" y="108"/>
                </a:lnTo>
                <a:lnTo>
                  <a:pt x="1016" y="109"/>
                </a:lnTo>
                <a:lnTo>
                  <a:pt x="1017" y="109"/>
                </a:lnTo>
                <a:lnTo>
                  <a:pt x="1017" y="110"/>
                </a:lnTo>
                <a:lnTo>
                  <a:pt x="1018" y="111"/>
                </a:lnTo>
                <a:lnTo>
                  <a:pt x="1018" y="112"/>
                </a:lnTo>
                <a:lnTo>
                  <a:pt x="1019" y="113"/>
                </a:lnTo>
                <a:lnTo>
                  <a:pt x="1019" y="114"/>
                </a:lnTo>
                <a:lnTo>
                  <a:pt x="1020" y="114"/>
                </a:lnTo>
                <a:lnTo>
                  <a:pt x="1020" y="114"/>
                </a:lnTo>
                <a:lnTo>
                  <a:pt x="1021" y="114"/>
                </a:lnTo>
                <a:lnTo>
                  <a:pt x="1021" y="115"/>
                </a:lnTo>
                <a:lnTo>
                  <a:pt x="1022" y="117"/>
                </a:lnTo>
                <a:lnTo>
                  <a:pt x="1022" y="117"/>
                </a:lnTo>
                <a:lnTo>
                  <a:pt x="1022" y="118"/>
                </a:lnTo>
                <a:lnTo>
                  <a:pt x="1022" y="119"/>
                </a:lnTo>
                <a:lnTo>
                  <a:pt x="1027" y="130"/>
                </a:lnTo>
                <a:lnTo>
                  <a:pt x="1027" y="133"/>
                </a:lnTo>
                <a:lnTo>
                  <a:pt x="1027" y="134"/>
                </a:lnTo>
                <a:lnTo>
                  <a:pt x="1027" y="135"/>
                </a:lnTo>
                <a:lnTo>
                  <a:pt x="1028" y="135"/>
                </a:lnTo>
                <a:lnTo>
                  <a:pt x="1027" y="136"/>
                </a:lnTo>
                <a:lnTo>
                  <a:pt x="1027" y="137"/>
                </a:lnTo>
                <a:lnTo>
                  <a:pt x="1028" y="138"/>
                </a:lnTo>
                <a:lnTo>
                  <a:pt x="1028" y="138"/>
                </a:lnTo>
                <a:lnTo>
                  <a:pt x="1028" y="139"/>
                </a:lnTo>
                <a:lnTo>
                  <a:pt x="1028" y="141"/>
                </a:lnTo>
                <a:lnTo>
                  <a:pt x="1028" y="141"/>
                </a:lnTo>
                <a:lnTo>
                  <a:pt x="1028" y="142"/>
                </a:lnTo>
                <a:lnTo>
                  <a:pt x="1028" y="144"/>
                </a:lnTo>
                <a:lnTo>
                  <a:pt x="1028" y="145"/>
                </a:lnTo>
                <a:lnTo>
                  <a:pt x="1028" y="145"/>
                </a:lnTo>
                <a:lnTo>
                  <a:pt x="1028" y="146"/>
                </a:lnTo>
                <a:lnTo>
                  <a:pt x="1028" y="147"/>
                </a:lnTo>
                <a:lnTo>
                  <a:pt x="1028" y="148"/>
                </a:lnTo>
                <a:lnTo>
                  <a:pt x="1027" y="148"/>
                </a:lnTo>
                <a:lnTo>
                  <a:pt x="1028" y="150"/>
                </a:lnTo>
                <a:lnTo>
                  <a:pt x="1028" y="151"/>
                </a:lnTo>
                <a:lnTo>
                  <a:pt x="1028" y="152"/>
                </a:lnTo>
                <a:lnTo>
                  <a:pt x="1028" y="154"/>
                </a:lnTo>
                <a:lnTo>
                  <a:pt x="1028" y="155"/>
                </a:lnTo>
                <a:lnTo>
                  <a:pt x="1028" y="156"/>
                </a:lnTo>
                <a:lnTo>
                  <a:pt x="1028" y="158"/>
                </a:lnTo>
                <a:lnTo>
                  <a:pt x="1028" y="159"/>
                </a:lnTo>
                <a:lnTo>
                  <a:pt x="1029" y="160"/>
                </a:lnTo>
                <a:lnTo>
                  <a:pt x="1029" y="161"/>
                </a:lnTo>
                <a:lnTo>
                  <a:pt x="1029" y="167"/>
                </a:lnTo>
                <a:lnTo>
                  <a:pt x="1030" y="177"/>
                </a:lnTo>
                <a:lnTo>
                  <a:pt x="1030" y="178"/>
                </a:lnTo>
                <a:lnTo>
                  <a:pt x="1030" y="179"/>
                </a:lnTo>
                <a:lnTo>
                  <a:pt x="1030" y="179"/>
                </a:lnTo>
                <a:lnTo>
                  <a:pt x="1030" y="180"/>
                </a:lnTo>
                <a:lnTo>
                  <a:pt x="1029" y="181"/>
                </a:lnTo>
                <a:lnTo>
                  <a:pt x="1026" y="182"/>
                </a:lnTo>
                <a:lnTo>
                  <a:pt x="1026" y="183"/>
                </a:lnTo>
                <a:lnTo>
                  <a:pt x="1025" y="183"/>
                </a:lnTo>
                <a:lnTo>
                  <a:pt x="1024" y="183"/>
                </a:lnTo>
                <a:lnTo>
                  <a:pt x="1023" y="184"/>
                </a:lnTo>
                <a:lnTo>
                  <a:pt x="1023" y="184"/>
                </a:lnTo>
                <a:lnTo>
                  <a:pt x="1023" y="185"/>
                </a:lnTo>
                <a:lnTo>
                  <a:pt x="1023" y="183"/>
                </a:lnTo>
                <a:lnTo>
                  <a:pt x="1019" y="182"/>
                </a:lnTo>
                <a:lnTo>
                  <a:pt x="1018" y="179"/>
                </a:lnTo>
                <a:lnTo>
                  <a:pt x="1017" y="173"/>
                </a:lnTo>
                <a:lnTo>
                  <a:pt x="1016" y="173"/>
                </a:lnTo>
                <a:lnTo>
                  <a:pt x="1016" y="172"/>
                </a:lnTo>
                <a:lnTo>
                  <a:pt x="1016" y="172"/>
                </a:lnTo>
                <a:lnTo>
                  <a:pt x="1016" y="171"/>
                </a:lnTo>
                <a:lnTo>
                  <a:pt x="1016" y="170"/>
                </a:lnTo>
                <a:lnTo>
                  <a:pt x="1015" y="169"/>
                </a:lnTo>
                <a:lnTo>
                  <a:pt x="1015" y="169"/>
                </a:lnTo>
                <a:lnTo>
                  <a:pt x="1015" y="168"/>
                </a:lnTo>
                <a:lnTo>
                  <a:pt x="1016" y="168"/>
                </a:lnTo>
                <a:lnTo>
                  <a:pt x="1016" y="167"/>
                </a:lnTo>
                <a:lnTo>
                  <a:pt x="1017" y="167"/>
                </a:lnTo>
                <a:lnTo>
                  <a:pt x="1017" y="166"/>
                </a:lnTo>
                <a:lnTo>
                  <a:pt x="1017" y="166"/>
                </a:lnTo>
                <a:lnTo>
                  <a:pt x="1018" y="165"/>
                </a:lnTo>
                <a:lnTo>
                  <a:pt x="1018" y="163"/>
                </a:lnTo>
                <a:lnTo>
                  <a:pt x="1018" y="162"/>
                </a:lnTo>
                <a:lnTo>
                  <a:pt x="1017" y="162"/>
                </a:lnTo>
                <a:lnTo>
                  <a:pt x="1017" y="161"/>
                </a:lnTo>
                <a:lnTo>
                  <a:pt x="1017" y="160"/>
                </a:lnTo>
                <a:lnTo>
                  <a:pt x="1016" y="159"/>
                </a:lnTo>
                <a:lnTo>
                  <a:pt x="1016" y="159"/>
                </a:lnTo>
                <a:lnTo>
                  <a:pt x="1015" y="159"/>
                </a:lnTo>
                <a:lnTo>
                  <a:pt x="1014" y="159"/>
                </a:lnTo>
                <a:lnTo>
                  <a:pt x="1013" y="159"/>
                </a:lnTo>
                <a:lnTo>
                  <a:pt x="1012" y="159"/>
                </a:lnTo>
                <a:lnTo>
                  <a:pt x="1012" y="158"/>
                </a:lnTo>
                <a:lnTo>
                  <a:pt x="1011" y="158"/>
                </a:lnTo>
                <a:lnTo>
                  <a:pt x="1010" y="158"/>
                </a:lnTo>
                <a:lnTo>
                  <a:pt x="1010" y="157"/>
                </a:lnTo>
                <a:lnTo>
                  <a:pt x="1009" y="157"/>
                </a:lnTo>
                <a:lnTo>
                  <a:pt x="1009" y="157"/>
                </a:lnTo>
                <a:lnTo>
                  <a:pt x="1008" y="158"/>
                </a:lnTo>
                <a:lnTo>
                  <a:pt x="1007" y="158"/>
                </a:lnTo>
                <a:lnTo>
                  <a:pt x="1006" y="158"/>
                </a:lnTo>
                <a:lnTo>
                  <a:pt x="1005" y="158"/>
                </a:lnTo>
                <a:lnTo>
                  <a:pt x="1004" y="158"/>
                </a:lnTo>
                <a:lnTo>
                  <a:pt x="1003" y="157"/>
                </a:lnTo>
                <a:lnTo>
                  <a:pt x="1002" y="157"/>
                </a:lnTo>
                <a:lnTo>
                  <a:pt x="1002" y="156"/>
                </a:lnTo>
                <a:lnTo>
                  <a:pt x="1002" y="156"/>
                </a:lnTo>
                <a:lnTo>
                  <a:pt x="1002" y="155"/>
                </a:lnTo>
                <a:lnTo>
                  <a:pt x="1002" y="155"/>
                </a:lnTo>
                <a:lnTo>
                  <a:pt x="1002" y="154"/>
                </a:lnTo>
                <a:lnTo>
                  <a:pt x="1002" y="153"/>
                </a:lnTo>
                <a:lnTo>
                  <a:pt x="1002" y="152"/>
                </a:lnTo>
                <a:lnTo>
                  <a:pt x="1002" y="152"/>
                </a:lnTo>
                <a:lnTo>
                  <a:pt x="1001" y="152"/>
                </a:lnTo>
                <a:lnTo>
                  <a:pt x="1001" y="151"/>
                </a:lnTo>
                <a:lnTo>
                  <a:pt x="1000" y="151"/>
                </a:lnTo>
                <a:lnTo>
                  <a:pt x="1000" y="150"/>
                </a:lnTo>
                <a:lnTo>
                  <a:pt x="999" y="149"/>
                </a:lnTo>
                <a:lnTo>
                  <a:pt x="1000" y="149"/>
                </a:lnTo>
                <a:lnTo>
                  <a:pt x="1000" y="148"/>
                </a:lnTo>
                <a:lnTo>
                  <a:pt x="1001" y="148"/>
                </a:lnTo>
                <a:lnTo>
                  <a:pt x="1002" y="148"/>
                </a:lnTo>
                <a:lnTo>
                  <a:pt x="1002" y="147"/>
                </a:lnTo>
                <a:lnTo>
                  <a:pt x="1002" y="146"/>
                </a:lnTo>
                <a:lnTo>
                  <a:pt x="1002" y="145"/>
                </a:lnTo>
                <a:lnTo>
                  <a:pt x="1001" y="145"/>
                </a:lnTo>
                <a:lnTo>
                  <a:pt x="1001" y="144"/>
                </a:lnTo>
                <a:lnTo>
                  <a:pt x="1001" y="143"/>
                </a:lnTo>
                <a:lnTo>
                  <a:pt x="1001" y="142"/>
                </a:lnTo>
                <a:lnTo>
                  <a:pt x="1001" y="141"/>
                </a:lnTo>
                <a:lnTo>
                  <a:pt x="1000" y="141"/>
                </a:lnTo>
                <a:lnTo>
                  <a:pt x="1000" y="140"/>
                </a:lnTo>
                <a:lnTo>
                  <a:pt x="1000" y="139"/>
                </a:lnTo>
                <a:lnTo>
                  <a:pt x="1000" y="138"/>
                </a:lnTo>
                <a:lnTo>
                  <a:pt x="1000" y="138"/>
                </a:lnTo>
                <a:lnTo>
                  <a:pt x="999" y="138"/>
                </a:lnTo>
                <a:lnTo>
                  <a:pt x="999" y="137"/>
                </a:lnTo>
                <a:lnTo>
                  <a:pt x="999" y="136"/>
                </a:lnTo>
                <a:lnTo>
                  <a:pt x="999" y="135"/>
                </a:lnTo>
                <a:lnTo>
                  <a:pt x="998" y="135"/>
                </a:lnTo>
                <a:lnTo>
                  <a:pt x="998" y="135"/>
                </a:lnTo>
                <a:lnTo>
                  <a:pt x="998" y="135"/>
                </a:lnTo>
                <a:lnTo>
                  <a:pt x="998" y="134"/>
                </a:lnTo>
                <a:lnTo>
                  <a:pt x="997" y="133"/>
                </a:lnTo>
                <a:lnTo>
                  <a:pt x="997" y="132"/>
                </a:lnTo>
                <a:lnTo>
                  <a:pt x="997" y="131"/>
                </a:lnTo>
                <a:lnTo>
                  <a:pt x="997" y="131"/>
                </a:lnTo>
                <a:lnTo>
                  <a:pt x="997" y="130"/>
                </a:lnTo>
                <a:lnTo>
                  <a:pt x="997" y="129"/>
                </a:lnTo>
                <a:lnTo>
                  <a:pt x="997" y="128"/>
                </a:lnTo>
                <a:lnTo>
                  <a:pt x="997" y="128"/>
                </a:lnTo>
                <a:lnTo>
                  <a:pt x="997" y="127"/>
                </a:lnTo>
                <a:lnTo>
                  <a:pt x="996" y="127"/>
                </a:lnTo>
                <a:lnTo>
                  <a:pt x="995" y="128"/>
                </a:lnTo>
                <a:lnTo>
                  <a:pt x="994" y="128"/>
                </a:lnTo>
                <a:lnTo>
                  <a:pt x="993" y="128"/>
                </a:lnTo>
                <a:lnTo>
                  <a:pt x="992" y="128"/>
                </a:lnTo>
                <a:lnTo>
                  <a:pt x="991" y="128"/>
                </a:lnTo>
                <a:lnTo>
                  <a:pt x="991" y="128"/>
                </a:lnTo>
                <a:lnTo>
                  <a:pt x="990" y="128"/>
                </a:lnTo>
                <a:lnTo>
                  <a:pt x="989" y="127"/>
                </a:lnTo>
                <a:lnTo>
                  <a:pt x="988" y="127"/>
                </a:lnTo>
                <a:lnTo>
                  <a:pt x="988" y="126"/>
                </a:lnTo>
                <a:lnTo>
                  <a:pt x="988" y="126"/>
                </a:lnTo>
                <a:lnTo>
                  <a:pt x="988" y="125"/>
                </a:lnTo>
                <a:lnTo>
                  <a:pt x="988" y="124"/>
                </a:lnTo>
                <a:lnTo>
                  <a:pt x="988" y="124"/>
                </a:lnTo>
                <a:lnTo>
                  <a:pt x="988" y="123"/>
                </a:lnTo>
                <a:lnTo>
                  <a:pt x="988" y="122"/>
                </a:lnTo>
                <a:lnTo>
                  <a:pt x="988" y="121"/>
                </a:lnTo>
                <a:lnTo>
                  <a:pt x="987" y="121"/>
                </a:lnTo>
                <a:lnTo>
                  <a:pt x="986" y="121"/>
                </a:lnTo>
                <a:lnTo>
                  <a:pt x="986" y="121"/>
                </a:lnTo>
                <a:lnTo>
                  <a:pt x="985" y="121"/>
                </a:lnTo>
                <a:lnTo>
                  <a:pt x="984" y="121"/>
                </a:lnTo>
                <a:lnTo>
                  <a:pt x="984" y="121"/>
                </a:lnTo>
                <a:lnTo>
                  <a:pt x="983" y="121"/>
                </a:lnTo>
                <a:lnTo>
                  <a:pt x="983" y="122"/>
                </a:lnTo>
                <a:lnTo>
                  <a:pt x="982" y="122"/>
                </a:lnTo>
                <a:lnTo>
                  <a:pt x="981" y="121"/>
                </a:lnTo>
                <a:lnTo>
                  <a:pt x="981" y="121"/>
                </a:lnTo>
                <a:lnTo>
                  <a:pt x="981" y="121"/>
                </a:lnTo>
                <a:lnTo>
                  <a:pt x="981" y="120"/>
                </a:lnTo>
                <a:lnTo>
                  <a:pt x="980" y="120"/>
                </a:lnTo>
                <a:lnTo>
                  <a:pt x="980" y="119"/>
                </a:lnTo>
                <a:lnTo>
                  <a:pt x="980" y="118"/>
                </a:lnTo>
                <a:lnTo>
                  <a:pt x="980" y="117"/>
                </a:lnTo>
                <a:lnTo>
                  <a:pt x="981" y="116"/>
                </a:lnTo>
                <a:lnTo>
                  <a:pt x="981" y="114"/>
                </a:lnTo>
                <a:lnTo>
                  <a:pt x="980" y="114"/>
                </a:lnTo>
                <a:lnTo>
                  <a:pt x="980" y="113"/>
                </a:lnTo>
                <a:lnTo>
                  <a:pt x="980" y="112"/>
                </a:lnTo>
                <a:lnTo>
                  <a:pt x="980" y="111"/>
                </a:lnTo>
                <a:lnTo>
                  <a:pt x="978" y="111"/>
                </a:lnTo>
                <a:lnTo>
                  <a:pt x="978" y="110"/>
                </a:lnTo>
                <a:lnTo>
                  <a:pt x="977" y="110"/>
                </a:lnTo>
                <a:lnTo>
                  <a:pt x="977" y="110"/>
                </a:lnTo>
                <a:lnTo>
                  <a:pt x="974" y="110"/>
                </a:lnTo>
                <a:lnTo>
                  <a:pt x="974" y="110"/>
                </a:lnTo>
                <a:lnTo>
                  <a:pt x="973" y="110"/>
                </a:lnTo>
                <a:lnTo>
                  <a:pt x="972" y="110"/>
                </a:lnTo>
                <a:lnTo>
                  <a:pt x="971" y="110"/>
                </a:lnTo>
                <a:lnTo>
                  <a:pt x="970" y="110"/>
                </a:lnTo>
                <a:lnTo>
                  <a:pt x="970" y="110"/>
                </a:lnTo>
                <a:lnTo>
                  <a:pt x="970" y="110"/>
                </a:lnTo>
                <a:lnTo>
                  <a:pt x="970" y="110"/>
                </a:lnTo>
                <a:lnTo>
                  <a:pt x="969" y="110"/>
                </a:lnTo>
                <a:lnTo>
                  <a:pt x="968" y="110"/>
                </a:lnTo>
                <a:lnTo>
                  <a:pt x="967" y="110"/>
                </a:lnTo>
                <a:lnTo>
                  <a:pt x="967" y="110"/>
                </a:lnTo>
                <a:lnTo>
                  <a:pt x="966" y="110"/>
                </a:lnTo>
                <a:lnTo>
                  <a:pt x="965" y="110"/>
                </a:lnTo>
                <a:lnTo>
                  <a:pt x="963" y="111"/>
                </a:lnTo>
                <a:lnTo>
                  <a:pt x="963" y="111"/>
                </a:lnTo>
                <a:lnTo>
                  <a:pt x="962" y="111"/>
                </a:lnTo>
                <a:lnTo>
                  <a:pt x="961" y="111"/>
                </a:lnTo>
                <a:lnTo>
                  <a:pt x="960" y="112"/>
                </a:lnTo>
                <a:lnTo>
                  <a:pt x="960" y="112"/>
                </a:lnTo>
                <a:lnTo>
                  <a:pt x="959" y="112"/>
                </a:lnTo>
                <a:lnTo>
                  <a:pt x="958" y="112"/>
                </a:lnTo>
                <a:lnTo>
                  <a:pt x="957" y="112"/>
                </a:lnTo>
                <a:lnTo>
                  <a:pt x="956" y="112"/>
                </a:lnTo>
                <a:lnTo>
                  <a:pt x="956" y="112"/>
                </a:lnTo>
                <a:lnTo>
                  <a:pt x="956" y="111"/>
                </a:lnTo>
                <a:lnTo>
                  <a:pt x="954" y="111"/>
                </a:lnTo>
                <a:lnTo>
                  <a:pt x="954" y="112"/>
                </a:lnTo>
                <a:lnTo>
                  <a:pt x="954" y="113"/>
                </a:lnTo>
                <a:lnTo>
                  <a:pt x="954" y="114"/>
                </a:lnTo>
                <a:lnTo>
                  <a:pt x="955" y="114"/>
                </a:lnTo>
                <a:lnTo>
                  <a:pt x="955" y="114"/>
                </a:lnTo>
                <a:lnTo>
                  <a:pt x="956" y="114"/>
                </a:lnTo>
                <a:lnTo>
                  <a:pt x="956" y="114"/>
                </a:lnTo>
                <a:lnTo>
                  <a:pt x="956" y="115"/>
                </a:lnTo>
                <a:lnTo>
                  <a:pt x="956" y="116"/>
                </a:lnTo>
                <a:lnTo>
                  <a:pt x="956" y="117"/>
                </a:lnTo>
                <a:lnTo>
                  <a:pt x="955" y="117"/>
                </a:lnTo>
                <a:lnTo>
                  <a:pt x="954" y="117"/>
                </a:lnTo>
                <a:lnTo>
                  <a:pt x="954" y="118"/>
                </a:lnTo>
                <a:lnTo>
                  <a:pt x="953" y="118"/>
                </a:lnTo>
                <a:lnTo>
                  <a:pt x="953" y="119"/>
                </a:lnTo>
                <a:lnTo>
                  <a:pt x="953" y="120"/>
                </a:lnTo>
                <a:lnTo>
                  <a:pt x="953" y="121"/>
                </a:lnTo>
                <a:lnTo>
                  <a:pt x="953" y="121"/>
                </a:lnTo>
                <a:lnTo>
                  <a:pt x="953" y="122"/>
                </a:lnTo>
                <a:lnTo>
                  <a:pt x="952" y="122"/>
                </a:lnTo>
                <a:lnTo>
                  <a:pt x="951" y="123"/>
                </a:lnTo>
                <a:lnTo>
                  <a:pt x="951" y="124"/>
                </a:lnTo>
                <a:lnTo>
                  <a:pt x="951" y="124"/>
                </a:lnTo>
                <a:lnTo>
                  <a:pt x="950" y="124"/>
                </a:lnTo>
                <a:lnTo>
                  <a:pt x="950" y="124"/>
                </a:lnTo>
                <a:lnTo>
                  <a:pt x="949" y="124"/>
                </a:lnTo>
                <a:lnTo>
                  <a:pt x="949" y="124"/>
                </a:lnTo>
                <a:lnTo>
                  <a:pt x="949" y="124"/>
                </a:lnTo>
                <a:lnTo>
                  <a:pt x="948" y="126"/>
                </a:lnTo>
                <a:lnTo>
                  <a:pt x="947" y="127"/>
                </a:lnTo>
                <a:lnTo>
                  <a:pt x="946" y="127"/>
                </a:lnTo>
                <a:lnTo>
                  <a:pt x="946" y="127"/>
                </a:lnTo>
                <a:lnTo>
                  <a:pt x="946" y="128"/>
                </a:lnTo>
                <a:lnTo>
                  <a:pt x="946" y="128"/>
                </a:lnTo>
                <a:lnTo>
                  <a:pt x="946" y="129"/>
                </a:lnTo>
                <a:lnTo>
                  <a:pt x="947" y="130"/>
                </a:lnTo>
                <a:lnTo>
                  <a:pt x="947" y="131"/>
                </a:lnTo>
                <a:lnTo>
                  <a:pt x="947" y="131"/>
                </a:lnTo>
                <a:lnTo>
                  <a:pt x="948" y="131"/>
                </a:lnTo>
                <a:lnTo>
                  <a:pt x="948" y="132"/>
                </a:lnTo>
                <a:lnTo>
                  <a:pt x="948" y="133"/>
                </a:lnTo>
                <a:lnTo>
                  <a:pt x="949" y="133"/>
                </a:lnTo>
                <a:lnTo>
                  <a:pt x="949" y="134"/>
                </a:lnTo>
                <a:lnTo>
                  <a:pt x="949" y="135"/>
                </a:lnTo>
                <a:lnTo>
                  <a:pt x="949" y="135"/>
                </a:lnTo>
                <a:lnTo>
                  <a:pt x="949" y="136"/>
                </a:lnTo>
                <a:lnTo>
                  <a:pt x="949" y="137"/>
                </a:lnTo>
                <a:lnTo>
                  <a:pt x="949" y="138"/>
                </a:lnTo>
                <a:lnTo>
                  <a:pt x="949" y="138"/>
                </a:lnTo>
                <a:lnTo>
                  <a:pt x="949" y="138"/>
                </a:lnTo>
                <a:lnTo>
                  <a:pt x="949" y="139"/>
                </a:lnTo>
                <a:lnTo>
                  <a:pt x="949" y="140"/>
                </a:lnTo>
                <a:lnTo>
                  <a:pt x="948" y="141"/>
                </a:lnTo>
                <a:lnTo>
                  <a:pt x="948" y="142"/>
                </a:lnTo>
                <a:lnTo>
                  <a:pt x="948" y="143"/>
                </a:lnTo>
                <a:lnTo>
                  <a:pt x="948" y="144"/>
                </a:lnTo>
                <a:lnTo>
                  <a:pt x="947" y="144"/>
                </a:lnTo>
                <a:lnTo>
                  <a:pt x="946" y="144"/>
                </a:lnTo>
                <a:lnTo>
                  <a:pt x="946" y="144"/>
                </a:lnTo>
                <a:lnTo>
                  <a:pt x="945" y="144"/>
                </a:lnTo>
                <a:lnTo>
                  <a:pt x="945" y="145"/>
                </a:lnTo>
                <a:lnTo>
                  <a:pt x="944" y="145"/>
                </a:lnTo>
                <a:lnTo>
                  <a:pt x="943" y="145"/>
                </a:lnTo>
                <a:lnTo>
                  <a:pt x="942" y="145"/>
                </a:lnTo>
                <a:lnTo>
                  <a:pt x="942" y="145"/>
                </a:lnTo>
                <a:lnTo>
                  <a:pt x="942" y="145"/>
                </a:lnTo>
                <a:lnTo>
                  <a:pt x="941" y="145"/>
                </a:lnTo>
                <a:lnTo>
                  <a:pt x="941" y="145"/>
                </a:lnTo>
                <a:lnTo>
                  <a:pt x="940" y="145"/>
                </a:lnTo>
                <a:lnTo>
                  <a:pt x="940" y="146"/>
                </a:lnTo>
                <a:lnTo>
                  <a:pt x="939" y="146"/>
                </a:lnTo>
                <a:lnTo>
                  <a:pt x="939" y="146"/>
                </a:lnTo>
                <a:lnTo>
                  <a:pt x="938" y="146"/>
                </a:lnTo>
                <a:lnTo>
                  <a:pt x="937" y="147"/>
                </a:lnTo>
                <a:lnTo>
                  <a:pt x="936" y="147"/>
                </a:lnTo>
                <a:lnTo>
                  <a:pt x="935" y="147"/>
                </a:lnTo>
                <a:lnTo>
                  <a:pt x="935" y="148"/>
                </a:lnTo>
                <a:lnTo>
                  <a:pt x="935" y="148"/>
                </a:lnTo>
                <a:lnTo>
                  <a:pt x="934" y="148"/>
                </a:lnTo>
                <a:lnTo>
                  <a:pt x="933" y="149"/>
                </a:lnTo>
                <a:lnTo>
                  <a:pt x="932" y="150"/>
                </a:lnTo>
                <a:lnTo>
                  <a:pt x="931" y="152"/>
                </a:lnTo>
                <a:lnTo>
                  <a:pt x="931" y="153"/>
                </a:lnTo>
                <a:lnTo>
                  <a:pt x="930" y="153"/>
                </a:lnTo>
                <a:lnTo>
                  <a:pt x="930" y="154"/>
                </a:lnTo>
                <a:lnTo>
                  <a:pt x="930" y="155"/>
                </a:lnTo>
                <a:lnTo>
                  <a:pt x="929" y="155"/>
                </a:lnTo>
                <a:lnTo>
                  <a:pt x="929" y="155"/>
                </a:lnTo>
                <a:lnTo>
                  <a:pt x="928" y="156"/>
                </a:lnTo>
                <a:lnTo>
                  <a:pt x="928" y="157"/>
                </a:lnTo>
                <a:lnTo>
                  <a:pt x="928" y="158"/>
                </a:lnTo>
                <a:lnTo>
                  <a:pt x="928" y="159"/>
                </a:lnTo>
                <a:lnTo>
                  <a:pt x="927" y="159"/>
                </a:lnTo>
                <a:lnTo>
                  <a:pt x="927" y="159"/>
                </a:lnTo>
                <a:lnTo>
                  <a:pt x="926" y="160"/>
                </a:lnTo>
                <a:lnTo>
                  <a:pt x="926" y="161"/>
                </a:lnTo>
                <a:lnTo>
                  <a:pt x="926" y="162"/>
                </a:lnTo>
                <a:lnTo>
                  <a:pt x="925" y="162"/>
                </a:lnTo>
                <a:lnTo>
                  <a:pt x="925" y="163"/>
                </a:lnTo>
                <a:lnTo>
                  <a:pt x="925" y="164"/>
                </a:lnTo>
                <a:lnTo>
                  <a:pt x="924" y="165"/>
                </a:lnTo>
                <a:lnTo>
                  <a:pt x="923" y="166"/>
                </a:lnTo>
                <a:lnTo>
                  <a:pt x="922" y="166"/>
                </a:lnTo>
                <a:lnTo>
                  <a:pt x="921" y="166"/>
                </a:lnTo>
                <a:lnTo>
                  <a:pt x="921" y="167"/>
                </a:lnTo>
                <a:lnTo>
                  <a:pt x="921" y="168"/>
                </a:lnTo>
                <a:lnTo>
                  <a:pt x="921" y="169"/>
                </a:lnTo>
                <a:lnTo>
                  <a:pt x="921" y="169"/>
                </a:lnTo>
                <a:lnTo>
                  <a:pt x="921" y="169"/>
                </a:lnTo>
                <a:lnTo>
                  <a:pt x="921" y="170"/>
                </a:lnTo>
                <a:lnTo>
                  <a:pt x="921" y="171"/>
                </a:lnTo>
                <a:lnTo>
                  <a:pt x="922" y="171"/>
                </a:lnTo>
                <a:lnTo>
                  <a:pt x="922" y="172"/>
                </a:lnTo>
                <a:lnTo>
                  <a:pt x="923" y="172"/>
                </a:lnTo>
                <a:lnTo>
                  <a:pt x="924" y="172"/>
                </a:lnTo>
                <a:lnTo>
                  <a:pt x="925" y="172"/>
                </a:lnTo>
                <a:lnTo>
                  <a:pt x="925" y="172"/>
                </a:lnTo>
                <a:lnTo>
                  <a:pt x="926" y="172"/>
                </a:lnTo>
                <a:lnTo>
                  <a:pt x="926" y="173"/>
                </a:lnTo>
                <a:lnTo>
                  <a:pt x="927" y="173"/>
                </a:lnTo>
                <a:lnTo>
                  <a:pt x="927" y="174"/>
                </a:lnTo>
                <a:lnTo>
                  <a:pt x="928" y="174"/>
                </a:lnTo>
                <a:lnTo>
                  <a:pt x="928" y="175"/>
                </a:lnTo>
                <a:lnTo>
                  <a:pt x="928" y="175"/>
                </a:lnTo>
                <a:lnTo>
                  <a:pt x="928" y="176"/>
                </a:lnTo>
                <a:lnTo>
                  <a:pt x="929" y="176"/>
                </a:lnTo>
                <a:lnTo>
                  <a:pt x="930" y="175"/>
                </a:lnTo>
                <a:lnTo>
                  <a:pt x="931" y="175"/>
                </a:lnTo>
                <a:lnTo>
                  <a:pt x="931" y="176"/>
                </a:lnTo>
                <a:lnTo>
                  <a:pt x="932" y="176"/>
                </a:lnTo>
                <a:lnTo>
                  <a:pt x="932" y="176"/>
                </a:lnTo>
                <a:lnTo>
                  <a:pt x="932" y="177"/>
                </a:lnTo>
                <a:lnTo>
                  <a:pt x="932" y="178"/>
                </a:lnTo>
                <a:lnTo>
                  <a:pt x="933" y="179"/>
                </a:lnTo>
                <a:lnTo>
                  <a:pt x="933" y="180"/>
                </a:lnTo>
                <a:lnTo>
                  <a:pt x="934" y="181"/>
                </a:lnTo>
                <a:lnTo>
                  <a:pt x="934" y="182"/>
                </a:lnTo>
                <a:lnTo>
                  <a:pt x="935" y="182"/>
                </a:lnTo>
                <a:lnTo>
                  <a:pt x="935" y="183"/>
                </a:lnTo>
                <a:lnTo>
                  <a:pt x="935" y="183"/>
                </a:lnTo>
                <a:lnTo>
                  <a:pt x="935" y="184"/>
                </a:lnTo>
                <a:lnTo>
                  <a:pt x="935" y="185"/>
                </a:lnTo>
                <a:lnTo>
                  <a:pt x="935" y="186"/>
                </a:lnTo>
                <a:lnTo>
                  <a:pt x="936" y="186"/>
                </a:lnTo>
                <a:lnTo>
                  <a:pt x="936" y="187"/>
                </a:lnTo>
                <a:lnTo>
                  <a:pt x="937" y="188"/>
                </a:lnTo>
                <a:lnTo>
                  <a:pt x="937" y="189"/>
                </a:lnTo>
                <a:lnTo>
                  <a:pt x="938" y="190"/>
                </a:lnTo>
                <a:lnTo>
                  <a:pt x="939" y="190"/>
                </a:lnTo>
                <a:lnTo>
                  <a:pt x="939" y="190"/>
                </a:lnTo>
                <a:lnTo>
                  <a:pt x="939" y="191"/>
                </a:lnTo>
                <a:lnTo>
                  <a:pt x="940" y="192"/>
                </a:lnTo>
                <a:lnTo>
                  <a:pt x="941" y="192"/>
                </a:lnTo>
                <a:lnTo>
                  <a:pt x="942" y="192"/>
                </a:lnTo>
                <a:lnTo>
                  <a:pt x="942" y="192"/>
                </a:lnTo>
                <a:lnTo>
                  <a:pt x="943" y="192"/>
                </a:lnTo>
                <a:lnTo>
                  <a:pt x="944" y="192"/>
                </a:lnTo>
                <a:lnTo>
                  <a:pt x="945" y="192"/>
                </a:lnTo>
                <a:lnTo>
                  <a:pt x="945" y="191"/>
                </a:lnTo>
                <a:lnTo>
                  <a:pt x="946" y="191"/>
                </a:lnTo>
                <a:lnTo>
                  <a:pt x="946" y="192"/>
                </a:lnTo>
                <a:lnTo>
                  <a:pt x="946" y="191"/>
                </a:lnTo>
                <a:lnTo>
                  <a:pt x="947" y="191"/>
                </a:lnTo>
                <a:lnTo>
                  <a:pt x="948" y="191"/>
                </a:lnTo>
                <a:lnTo>
                  <a:pt x="949" y="191"/>
                </a:lnTo>
                <a:lnTo>
                  <a:pt x="949" y="191"/>
                </a:lnTo>
                <a:lnTo>
                  <a:pt x="950" y="191"/>
                </a:lnTo>
                <a:lnTo>
                  <a:pt x="950" y="190"/>
                </a:lnTo>
                <a:lnTo>
                  <a:pt x="951" y="190"/>
                </a:lnTo>
                <a:lnTo>
                  <a:pt x="952" y="190"/>
                </a:lnTo>
                <a:lnTo>
                  <a:pt x="953" y="190"/>
                </a:lnTo>
                <a:lnTo>
                  <a:pt x="953" y="190"/>
                </a:lnTo>
                <a:lnTo>
                  <a:pt x="954" y="190"/>
                </a:lnTo>
                <a:lnTo>
                  <a:pt x="955" y="190"/>
                </a:lnTo>
                <a:lnTo>
                  <a:pt x="955" y="190"/>
                </a:lnTo>
                <a:lnTo>
                  <a:pt x="956" y="190"/>
                </a:lnTo>
                <a:lnTo>
                  <a:pt x="957" y="189"/>
                </a:lnTo>
                <a:lnTo>
                  <a:pt x="958" y="189"/>
                </a:lnTo>
                <a:lnTo>
                  <a:pt x="959" y="189"/>
                </a:lnTo>
                <a:lnTo>
                  <a:pt x="960" y="189"/>
                </a:lnTo>
                <a:lnTo>
                  <a:pt x="960" y="188"/>
                </a:lnTo>
                <a:lnTo>
                  <a:pt x="961" y="188"/>
                </a:lnTo>
                <a:lnTo>
                  <a:pt x="962" y="188"/>
                </a:lnTo>
                <a:lnTo>
                  <a:pt x="962" y="187"/>
                </a:lnTo>
                <a:lnTo>
                  <a:pt x="963" y="189"/>
                </a:lnTo>
                <a:lnTo>
                  <a:pt x="963" y="189"/>
                </a:lnTo>
                <a:lnTo>
                  <a:pt x="963" y="190"/>
                </a:lnTo>
                <a:lnTo>
                  <a:pt x="964" y="190"/>
                </a:lnTo>
                <a:lnTo>
                  <a:pt x="965" y="190"/>
                </a:lnTo>
                <a:lnTo>
                  <a:pt x="965" y="191"/>
                </a:lnTo>
                <a:lnTo>
                  <a:pt x="966" y="191"/>
                </a:lnTo>
                <a:lnTo>
                  <a:pt x="967" y="192"/>
                </a:lnTo>
                <a:lnTo>
                  <a:pt x="967" y="193"/>
                </a:lnTo>
                <a:lnTo>
                  <a:pt x="967" y="193"/>
                </a:lnTo>
                <a:lnTo>
                  <a:pt x="968" y="193"/>
                </a:lnTo>
                <a:lnTo>
                  <a:pt x="968" y="194"/>
                </a:lnTo>
                <a:lnTo>
                  <a:pt x="969" y="194"/>
                </a:lnTo>
                <a:lnTo>
                  <a:pt x="970" y="195"/>
                </a:lnTo>
                <a:lnTo>
                  <a:pt x="970" y="195"/>
                </a:lnTo>
                <a:lnTo>
                  <a:pt x="971" y="196"/>
                </a:lnTo>
                <a:lnTo>
                  <a:pt x="972" y="196"/>
                </a:lnTo>
                <a:lnTo>
                  <a:pt x="972" y="197"/>
                </a:lnTo>
                <a:lnTo>
                  <a:pt x="973" y="197"/>
                </a:lnTo>
                <a:lnTo>
                  <a:pt x="973" y="197"/>
                </a:lnTo>
                <a:lnTo>
                  <a:pt x="974" y="197"/>
                </a:lnTo>
                <a:lnTo>
                  <a:pt x="974" y="198"/>
                </a:lnTo>
                <a:lnTo>
                  <a:pt x="975" y="198"/>
                </a:lnTo>
                <a:lnTo>
                  <a:pt x="976" y="198"/>
                </a:lnTo>
                <a:lnTo>
                  <a:pt x="976" y="199"/>
                </a:lnTo>
                <a:lnTo>
                  <a:pt x="977" y="199"/>
                </a:lnTo>
                <a:lnTo>
                  <a:pt x="977" y="200"/>
                </a:lnTo>
                <a:lnTo>
                  <a:pt x="977" y="200"/>
                </a:lnTo>
                <a:lnTo>
                  <a:pt x="978" y="201"/>
                </a:lnTo>
                <a:lnTo>
                  <a:pt x="978" y="202"/>
                </a:lnTo>
                <a:lnTo>
                  <a:pt x="979" y="203"/>
                </a:lnTo>
                <a:lnTo>
                  <a:pt x="979" y="203"/>
                </a:lnTo>
                <a:lnTo>
                  <a:pt x="979" y="204"/>
                </a:lnTo>
                <a:lnTo>
                  <a:pt x="979" y="205"/>
                </a:lnTo>
                <a:lnTo>
                  <a:pt x="980" y="206"/>
                </a:lnTo>
                <a:lnTo>
                  <a:pt x="980" y="207"/>
                </a:lnTo>
                <a:lnTo>
                  <a:pt x="981" y="207"/>
                </a:lnTo>
                <a:lnTo>
                  <a:pt x="981" y="207"/>
                </a:lnTo>
                <a:lnTo>
                  <a:pt x="982" y="209"/>
                </a:lnTo>
                <a:lnTo>
                  <a:pt x="982" y="210"/>
                </a:lnTo>
                <a:lnTo>
                  <a:pt x="983" y="210"/>
                </a:lnTo>
                <a:lnTo>
                  <a:pt x="983" y="210"/>
                </a:lnTo>
                <a:lnTo>
                  <a:pt x="983" y="211"/>
                </a:lnTo>
                <a:lnTo>
                  <a:pt x="984" y="211"/>
                </a:lnTo>
                <a:lnTo>
                  <a:pt x="984" y="212"/>
                </a:lnTo>
                <a:lnTo>
                  <a:pt x="984" y="213"/>
                </a:lnTo>
                <a:lnTo>
                  <a:pt x="984" y="214"/>
                </a:lnTo>
                <a:lnTo>
                  <a:pt x="984" y="214"/>
                </a:lnTo>
                <a:lnTo>
                  <a:pt x="985" y="216"/>
                </a:lnTo>
                <a:lnTo>
                  <a:pt x="985" y="217"/>
                </a:lnTo>
                <a:lnTo>
                  <a:pt x="985" y="217"/>
                </a:lnTo>
                <a:lnTo>
                  <a:pt x="985" y="218"/>
                </a:lnTo>
                <a:lnTo>
                  <a:pt x="986" y="218"/>
                </a:lnTo>
                <a:lnTo>
                  <a:pt x="986" y="219"/>
                </a:lnTo>
                <a:lnTo>
                  <a:pt x="987" y="219"/>
                </a:lnTo>
                <a:lnTo>
                  <a:pt x="987" y="220"/>
                </a:lnTo>
                <a:lnTo>
                  <a:pt x="988" y="221"/>
                </a:lnTo>
                <a:lnTo>
                  <a:pt x="988" y="221"/>
                </a:lnTo>
                <a:lnTo>
                  <a:pt x="989" y="221"/>
                </a:lnTo>
                <a:lnTo>
                  <a:pt x="989" y="222"/>
                </a:lnTo>
                <a:lnTo>
                  <a:pt x="990" y="222"/>
                </a:lnTo>
                <a:lnTo>
                  <a:pt x="991" y="223"/>
                </a:lnTo>
                <a:lnTo>
                  <a:pt x="991" y="223"/>
                </a:lnTo>
                <a:lnTo>
                  <a:pt x="992" y="223"/>
                </a:lnTo>
                <a:lnTo>
                  <a:pt x="993" y="226"/>
                </a:lnTo>
                <a:lnTo>
                  <a:pt x="990" y="234"/>
                </a:lnTo>
                <a:lnTo>
                  <a:pt x="987" y="237"/>
                </a:lnTo>
                <a:lnTo>
                  <a:pt x="982" y="232"/>
                </a:lnTo>
                <a:lnTo>
                  <a:pt x="979" y="232"/>
                </a:lnTo>
                <a:lnTo>
                  <a:pt x="978" y="238"/>
                </a:lnTo>
                <a:lnTo>
                  <a:pt x="974" y="241"/>
                </a:lnTo>
                <a:lnTo>
                  <a:pt x="973" y="241"/>
                </a:lnTo>
                <a:lnTo>
                  <a:pt x="970" y="237"/>
                </a:lnTo>
                <a:lnTo>
                  <a:pt x="966" y="238"/>
                </a:lnTo>
                <a:lnTo>
                  <a:pt x="962" y="235"/>
                </a:lnTo>
                <a:lnTo>
                  <a:pt x="960" y="236"/>
                </a:lnTo>
                <a:lnTo>
                  <a:pt x="959" y="240"/>
                </a:lnTo>
                <a:lnTo>
                  <a:pt x="960" y="243"/>
                </a:lnTo>
                <a:lnTo>
                  <a:pt x="966" y="252"/>
                </a:lnTo>
                <a:lnTo>
                  <a:pt x="966" y="260"/>
                </a:lnTo>
                <a:lnTo>
                  <a:pt x="968" y="265"/>
                </a:lnTo>
                <a:lnTo>
                  <a:pt x="971" y="269"/>
                </a:lnTo>
                <a:lnTo>
                  <a:pt x="977" y="274"/>
                </a:lnTo>
                <a:lnTo>
                  <a:pt x="976" y="276"/>
                </a:lnTo>
                <a:lnTo>
                  <a:pt x="966" y="276"/>
                </a:lnTo>
                <a:lnTo>
                  <a:pt x="962" y="281"/>
                </a:lnTo>
                <a:lnTo>
                  <a:pt x="962" y="283"/>
                </a:lnTo>
                <a:lnTo>
                  <a:pt x="966" y="291"/>
                </a:lnTo>
                <a:lnTo>
                  <a:pt x="967" y="293"/>
                </a:lnTo>
                <a:lnTo>
                  <a:pt x="970" y="296"/>
                </a:lnTo>
                <a:lnTo>
                  <a:pt x="967" y="303"/>
                </a:lnTo>
                <a:lnTo>
                  <a:pt x="964" y="303"/>
                </a:lnTo>
                <a:lnTo>
                  <a:pt x="963" y="301"/>
                </a:lnTo>
                <a:lnTo>
                  <a:pt x="967" y="297"/>
                </a:lnTo>
                <a:lnTo>
                  <a:pt x="967" y="295"/>
                </a:lnTo>
                <a:lnTo>
                  <a:pt x="962" y="297"/>
                </a:lnTo>
                <a:lnTo>
                  <a:pt x="959" y="297"/>
                </a:lnTo>
                <a:lnTo>
                  <a:pt x="956" y="291"/>
                </a:lnTo>
                <a:lnTo>
                  <a:pt x="950" y="286"/>
                </a:lnTo>
                <a:lnTo>
                  <a:pt x="946" y="288"/>
                </a:lnTo>
                <a:lnTo>
                  <a:pt x="946" y="290"/>
                </a:lnTo>
                <a:lnTo>
                  <a:pt x="948" y="298"/>
                </a:lnTo>
                <a:lnTo>
                  <a:pt x="951" y="302"/>
                </a:lnTo>
                <a:lnTo>
                  <a:pt x="954" y="310"/>
                </a:lnTo>
                <a:lnTo>
                  <a:pt x="956" y="321"/>
                </a:lnTo>
                <a:lnTo>
                  <a:pt x="958" y="324"/>
                </a:lnTo>
                <a:lnTo>
                  <a:pt x="963" y="325"/>
                </a:lnTo>
                <a:lnTo>
                  <a:pt x="962" y="330"/>
                </a:lnTo>
                <a:lnTo>
                  <a:pt x="957" y="331"/>
                </a:lnTo>
                <a:lnTo>
                  <a:pt x="949" y="334"/>
                </a:lnTo>
                <a:lnTo>
                  <a:pt x="949" y="333"/>
                </a:lnTo>
                <a:lnTo>
                  <a:pt x="953" y="324"/>
                </a:lnTo>
                <a:lnTo>
                  <a:pt x="953" y="321"/>
                </a:lnTo>
                <a:lnTo>
                  <a:pt x="946" y="316"/>
                </a:lnTo>
                <a:lnTo>
                  <a:pt x="948" y="313"/>
                </a:lnTo>
                <a:lnTo>
                  <a:pt x="946" y="311"/>
                </a:lnTo>
                <a:lnTo>
                  <a:pt x="943" y="314"/>
                </a:lnTo>
                <a:lnTo>
                  <a:pt x="939" y="312"/>
                </a:lnTo>
                <a:lnTo>
                  <a:pt x="936" y="308"/>
                </a:lnTo>
                <a:lnTo>
                  <a:pt x="935" y="306"/>
                </a:lnTo>
                <a:lnTo>
                  <a:pt x="932" y="307"/>
                </a:lnTo>
                <a:lnTo>
                  <a:pt x="931" y="309"/>
                </a:lnTo>
                <a:lnTo>
                  <a:pt x="934" y="321"/>
                </a:lnTo>
                <a:lnTo>
                  <a:pt x="931" y="327"/>
                </a:lnTo>
                <a:lnTo>
                  <a:pt x="921" y="325"/>
                </a:lnTo>
                <a:lnTo>
                  <a:pt x="920" y="324"/>
                </a:lnTo>
                <a:lnTo>
                  <a:pt x="918" y="317"/>
                </a:lnTo>
                <a:lnTo>
                  <a:pt x="916" y="310"/>
                </a:lnTo>
                <a:lnTo>
                  <a:pt x="909" y="304"/>
                </a:lnTo>
                <a:lnTo>
                  <a:pt x="907" y="305"/>
                </a:lnTo>
                <a:lnTo>
                  <a:pt x="907" y="312"/>
                </a:lnTo>
                <a:lnTo>
                  <a:pt x="904" y="316"/>
                </a:lnTo>
                <a:lnTo>
                  <a:pt x="905" y="322"/>
                </a:lnTo>
                <a:lnTo>
                  <a:pt x="904" y="326"/>
                </a:lnTo>
                <a:lnTo>
                  <a:pt x="901" y="328"/>
                </a:lnTo>
                <a:lnTo>
                  <a:pt x="898" y="334"/>
                </a:lnTo>
                <a:lnTo>
                  <a:pt x="893" y="334"/>
                </a:lnTo>
                <a:lnTo>
                  <a:pt x="888" y="337"/>
                </a:lnTo>
                <a:lnTo>
                  <a:pt x="886" y="342"/>
                </a:lnTo>
                <a:lnTo>
                  <a:pt x="884" y="345"/>
                </a:lnTo>
                <a:lnTo>
                  <a:pt x="881" y="345"/>
                </a:lnTo>
                <a:lnTo>
                  <a:pt x="877" y="340"/>
                </a:lnTo>
                <a:lnTo>
                  <a:pt x="872" y="340"/>
                </a:lnTo>
                <a:lnTo>
                  <a:pt x="866" y="334"/>
                </a:lnTo>
                <a:lnTo>
                  <a:pt x="865" y="331"/>
                </a:lnTo>
                <a:lnTo>
                  <a:pt x="862" y="328"/>
                </a:lnTo>
                <a:lnTo>
                  <a:pt x="863" y="326"/>
                </a:lnTo>
                <a:lnTo>
                  <a:pt x="871" y="324"/>
                </a:lnTo>
                <a:lnTo>
                  <a:pt x="880" y="314"/>
                </a:lnTo>
                <a:lnTo>
                  <a:pt x="888" y="306"/>
                </a:lnTo>
                <a:lnTo>
                  <a:pt x="892" y="300"/>
                </a:lnTo>
                <a:lnTo>
                  <a:pt x="893" y="294"/>
                </a:lnTo>
                <a:lnTo>
                  <a:pt x="893" y="288"/>
                </a:lnTo>
                <a:lnTo>
                  <a:pt x="889" y="283"/>
                </a:lnTo>
                <a:lnTo>
                  <a:pt x="886" y="283"/>
                </a:lnTo>
                <a:lnTo>
                  <a:pt x="883" y="288"/>
                </a:lnTo>
                <a:lnTo>
                  <a:pt x="882" y="295"/>
                </a:lnTo>
                <a:lnTo>
                  <a:pt x="881" y="298"/>
                </a:lnTo>
                <a:lnTo>
                  <a:pt x="879" y="304"/>
                </a:lnTo>
                <a:lnTo>
                  <a:pt x="876" y="307"/>
                </a:lnTo>
                <a:lnTo>
                  <a:pt x="868" y="307"/>
                </a:lnTo>
                <a:lnTo>
                  <a:pt x="865" y="310"/>
                </a:lnTo>
                <a:lnTo>
                  <a:pt x="860" y="311"/>
                </a:lnTo>
                <a:lnTo>
                  <a:pt x="853" y="315"/>
                </a:lnTo>
                <a:lnTo>
                  <a:pt x="852" y="313"/>
                </a:lnTo>
                <a:lnTo>
                  <a:pt x="855" y="306"/>
                </a:lnTo>
                <a:lnTo>
                  <a:pt x="855" y="304"/>
                </a:lnTo>
                <a:lnTo>
                  <a:pt x="852" y="302"/>
                </a:lnTo>
                <a:lnTo>
                  <a:pt x="841" y="303"/>
                </a:lnTo>
                <a:lnTo>
                  <a:pt x="837" y="305"/>
                </a:lnTo>
                <a:lnTo>
                  <a:pt x="836" y="312"/>
                </a:lnTo>
                <a:lnTo>
                  <a:pt x="837" y="315"/>
                </a:lnTo>
                <a:lnTo>
                  <a:pt x="841" y="318"/>
                </a:lnTo>
                <a:lnTo>
                  <a:pt x="843" y="322"/>
                </a:lnTo>
                <a:lnTo>
                  <a:pt x="844" y="332"/>
                </a:lnTo>
                <a:lnTo>
                  <a:pt x="841" y="337"/>
                </a:lnTo>
                <a:lnTo>
                  <a:pt x="841" y="338"/>
                </a:lnTo>
                <a:lnTo>
                  <a:pt x="844" y="345"/>
                </a:lnTo>
                <a:lnTo>
                  <a:pt x="844" y="349"/>
                </a:lnTo>
                <a:lnTo>
                  <a:pt x="841" y="352"/>
                </a:lnTo>
                <a:lnTo>
                  <a:pt x="840" y="355"/>
                </a:lnTo>
                <a:lnTo>
                  <a:pt x="839" y="359"/>
                </a:lnTo>
                <a:lnTo>
                  <a:pt x="840" y="362"/>
                </a:lnTo>
                <a:lnTo>
                  <a:pt x="844" y="365"/>
                </a:lnTo>
                <a:lnTo>
                  <a:pt x="844" y="367"/>
                </a:lnTo>
                <a:lnTo>
                  <a:pt x="840" y="365"/>
                </a:lnTo>
                <a:lnTo>
                  <a:pt x="838" y="366"/>
                </a:lnTo>
                <a:lnTo>
                  <a:pt x="834" y="366"/>
                </a:lnTo>
                <a:lnTo>
                  <a:pt x="832" y="370"/>
                </a:lnTo>
                <a:lnTo>
                  <a:pt x="830" y="369"/>
                </a:lnTo>
                <a:lnTo>
                  <a:pt x="827" y="370"/>
                </a:lnTo>
                <a:lnTo>
                  <a:pt x="827" y="367"/>
                </a:lnTo>
                <a:lnTo>
                  <a:pt x="833" y="362"/>
                </a:lnTo>
                <a:lnTo>
                  <a:pt x="834" y="359"/>
                </a:lnTo>
                <a:lnTo>
                  <a:pt x="837" y="353"/>
                </a:lnTo>
                <a:lnTo>
                  <a:pt x="836" y="348"/>
                </a:lnTo>
                <a:lnTo>
                  <a:pt x="831" y="343"/>
                </a:lnTo>
                <a:lnTo>
                  <a:pt x="829" y="347"/>
                </a:lnTo>
                <a:lnTo>
                  <a:pt x="827" y="348"/>
                </a:lnTo>
                <a:lnTo>
                  <a:pt x="823" y="348"/>
                </a:lnTo>
                <a:lnTo>
                  <a:pt x="820" y="346"/>
                </a:lnTo>
                <a:lnTo>
                  <a:pt x="816" y="348"/>
                </a:lnTo>
                <a:lnTo>
                  <a:pt x="813" y="348"/>
                </a:lnTo>
                <a:lnTo>
                  <a:pt x="809" y="347"/>
                </a:lnTo>
                <a:lnTo>
                  <a:pt x="807" y="343"/>
                </a:lnTo>
                <a:lnTo>
                  <a:pt x="807" y="340"/>
                </a:lnTo>
                <a:lnTo>
                  <a:pt x="804" y="339"/>
                </a:lnTo>
                <a:lnTo>
                  <a:pt x="801" y="340"/>
                </a:lnTo>
                <a:lnTo>
                  <a:pt x="797" y="339"/>
                </a:lnTo>
                <a:lnTo>
                  <a:pt x="790" y="336"/>
                </a:lnTo>
                <a:lnTo>
                  <a:pt x="784" y="331"/>
                </a:lnTo>
                <a:lnTo>
                  <a:pt x="778" y="330"/>
                </a:lnTo>
                <a:lnTo>
                  <a:pt x="774" y="327"/>
                </a:lnTo>
                <a:lnTo>
                  <a:pt x="768" y="327"/>
                </a:lnTo>
                <a:lnTo>
                  <a:pt x="771" y="334"/>
                </a:lnTo>
                <a:lnTo>
                  <a:pt x="792" y="350"/>
                </a:lnTo>
                <a:lnTo>
                  <a:pt x="795" y="351"/>
                </a:lnTo>
                <a:lnTo>
                  <a:pt x="799" y="355"/>
                </a:lnTo>
                <a:lnTo>
                  <a:pt x="790" y="359"/>
                </a:lnTo>
                <a:lnTo>
                  <a:pt x="788" y="361"/>
                </a:lnTo>
                <a:lnTo>
                  <a:pt x="788" y="363"/>
                </a:lnTo>
                <a:lnTo>
                  <a:pt x="789" y="367"/>
                </a:lnTo>
                <a:lnTo>
                  <a:pt x="786" y="370"/>
                </a:lnTo>
                <a:lnTo>
                  <a:pt x="786" y="375"/>
                </a:lnTo>
                <a:lnTo>
                  <a:pt x="781" y="372"/>
                </a:lnTo>
                <a:lnTo>
                  <a:pt x="778" y="376"/>
                </a:lnTo>
                <a:lnTo>
                  <a:pt x="774" y="376"/>
                </a:lnTo>
                <a:lnTo>
                  <a:pt x="771" y="378"/>
                </a:lnTo>
                <a:lnTo>
                  <a:pt x="769" y="379"/>
                </a:lnTo>
                <a:lnTo>
                  <a:pt x="767" y="377"/>
                </a:lnTo>
                <a:lnTo>
                  <a:pt x="764" y="367"/>
                </a:lnTo>
                <a:lnTo>
                  <a:pt x="759" y="360"/>
                </a:lnTo>
                <a:lnTo>
                  <a:pt x="757" y="359"/>
                </a:lnTo>
                <a:lnTo>
                  <a:pt x="747" y="354"/>
                </a:lnTo>
                <a:lnTo>
                  <a:pt x="743" y="350"/>
                </a:lnTo>
                <a:lnTo>
                  <a:pt x="739" y="341"/>
                </a:lnTo>
                <a:lnTo>
                  <a:pt x="738" y="345"/>
                </a:lnTo>
                <a:lnTo>
                  <a:pt x="737" y="355"/>
                </a:lnTo>
                <a:lnTo>
                  <a:pt x="734" y="359"/>
                </a:lnTo>
                <a:lnTo>
                  <a:pt x="734" y="362"/>
                </a:lnTo>
                <a:lnTo>
                  <a:pt x="738" y="370"/>
                </a:lnTo>
                <a:lnTo>
                  <a:pt x="742" y="375"/>
                </a:lnTo>
                <a:lnTo>
                  <a:pt x="743" y="379"/>
                </a:lnTo>
                <a:lnTo>
                  <a:pt x="742" y="383"/>
                </a:lnTo>
                <a:lnTo>
                  <a:pt x="735" y="387"/>
                </a:lnTo>
                <a:lnTo>
                  <a:pt x="731" y="392"/>
                </a:lnTo>
                <a:lnTo>
                  <a:pt x="730" y="396"/>
                </a:lnTo>
                <a:lnTo>
                  <a:pt x="732" y="401"/>
                </a:lnTo>
                <a:lnTo>
                  <a:pt x="730" y="404"/>
                </a:lnTo>
                <a:lnTo>
                  <a:pt x="728" y="402"/>
                </a:lnTo>
                <a:lnTo>
                  <a:pt x="725" y="403"/>
                </a:lnTo>
                <a:lnTo>
                  <a:pt x="716" y="399"/>
                </a:lnTo>
                <a:lnTo>
                  <a:pt x="713" y="399"/>
                </a:lnTo>
                <a:lnTo>
                  <a:pt x="707" y="402"/>
                </a:lnTo>
                <a:lnTo>
                  <a:pt x="704" y="401"/>
                </a:lnTo>
                <a:lnTo>
                  <a:pt x="700" y="397"/>
                </a:lnTo>
                <a:lnTo>
                  <a:pt x="697" y="396"/>
                </a:lnTo>
                <a:lnTo>
                  <a:pt x="695" y="393"/>
                </a:lnTo>
                <a:lnTo>
                  <a:pt x="691" y="392"/>
                </a:lnTo>
                <a:lnTo>
                  <a:pt x="683" y="392"/>
                </a:lnTo>
                <a:lnTo>
                  <a:pt x="681" y="389"/>
                </a:lnTo>
                <a:lnTo>
                  <a:pt x="678" y="388"/>
                </a:lnTo>
                <a:lnTo>
                  <a:pt x="676" y="384"/>
                </a:lnTo>
                <a:lnTo>
                  <a:pt x="670" y="380"/>
                </a:lnTo>
                <a:lnTo>
                  <a:pt x="666" y="374"/>
                </a:lnTo>
                <a:lnTo>
                  <a:pt x="663" y="372"/>
                </a:lnTo>
                <a:lnTo>
                  <a:pt x="662" y="372"/>
                </a:lnTo>
                <a:lnTo>
                  <a:pt x="658" y="375"/>
                </a:lnTo>
                <a:lnTo>
                  <a:pt x="656" y="375"/>
                </a:lnTo>
                <a:lnTo>
                  <a:pt x="654" y="376"/>
                </a:lnTo>
                <a:lnTo>
                  <a:pt x="647" y="378"/>
                </a:lnTo>
                <a:lnTo>
                  <a:pt x="645" y="379"/>
                </a:lnTo>
                <a:lnTo>
                  <a:pt x="634" y="384"/>
                </a:lnTo>
                <a:lnTo>
                  <a:pt x="627" y="382"/>
                </a:lnTo>
                <a:lnTo>
                  <a:pt x="622" y="384"/>
                </a:lnTo>
                <a:lnTo>
                  <a:pt x="624" y="388"/>
                </a:lnTo>
                <a:lnTo>
                  <a:pt x="624" y="395"/>
                </a:lnTo>
                <a:lnTo>
                  <a:pt x="627" y="399"/>
                </a:lnTo>
                <a:lnTo>
                  <a:pt x="630" y="398"/>
                </a:lnTo>
                <a:lnTo>
                  <a:pt x="634" y="398"/>
                </a:lnTo>
                <a:lnTo>
                  <a:pt x="640" y="396"/>
                </a:lnTo>
                <a:lnTo>
                  <a:pt x="644" y="396"/>
                </a:lnTo>
                <a:lnTo>
                  <a:pt x="651" y="406"/>
                </a:lnTo>
                <a:lnTo>
                  <a:pt x="655" y="407"/>
                </a:lnTo>
                <a:lnTo>
                  <a:pt x="656" y="410"/>
                </a:lnTo>
                <a:lnTo>
                  <a:pt x="651" y="414"/>
                </a:lnTo>
                <a:lnTo>
                  <a:pt x="647" y="417"/>
                </a:lnTo>
                <a:lnTo>
                  <a:pt x="644" y="417"/>
                </a:lnTo>
                <a:lnTo>
                  <a:pt x="641" y="416"/>
                </a:lnTo>
                <a:lnTo>
                  <a:pt x="637" y="411"/>
                </a:lnTo>
                <a:lnTo>
                  <a:pt x="634" y="410"/>
                </a:lnTo>
                <a:lnTo>
                  <a:pt x="623" y="410"/>
                </a:lnTo>
                <a:lnTo>
                  <a:pt x="614" y="411"/>
                </a:lnTo>
                <a:lnTo>
                  <a:pt x="606" y="408"/>
                </a:lnTo>
                <a:lnTo>
                  <a:pt x="603" y="409"/>
                </a:lnTo>
                <a:lnTo>
                  <a:pt x="592" y="414"/>
                </a:lnTo>
                <a:lnTo>
                  <a:pt x="581" y="424"/>
                </a:lnTo>
                <a:lnTo>
                  <a:pt x="574" y="434"/>
                </a:lnTo>
                <a:lnTo>
                  <a:pt x="571" y="435"/>
                </a:lnTo>
                <a:lnTo>
                  <a:pt x="565" y="434"/>
                </a:lnTo>
                <a:lnTo>
                  <a:pt x="562" y="435"/>
                </a:lnTo>
                <a:lnTo>
                  <a:pt x="560" y="438"/>
                </a:lnTo>
                <a:lnTo>
                  <a:pt x="561" y="441"/>
                </a:lnTo>
                <a:lnTo>
                  <a:pt x="563" y="443"/>
                </a:lnTo>
                <a:lnTo>
                  <a:pt x="564" y="442"/>
                </a:lnTo>
                <a:lnTo>
                  <a:pt x="567" y="441"/>
                </a:lnTo>
                <a:lnTo>
                  <a:pt x="571" y="440"/>
                </a:lnTo>
                <a:lnTo>
                  <a:pt x="577" y="441"/>
                </a:lnTo>
                <a:lnTo>
                  <a:pt x="577" y="442"/>
                </a:lnTo>
                <a:lnTo>
                  <a:pt x="572" y="448"/>
                </a:lnTo>
                <a:lnTo>
                  <a:pt x="570" y="451"/>
                </a:lnTo>
                <a:lnTo>
                  <a:pt x="564" y="455"/>
                </a:lnTo>
                <a:lnTo>
                  <a:pt x="563" y="457"/>
                </a:lnTo>
                <a:lnTo>
                  <a:pt x="564" y="459"/>
                </a:lnTo>
                <a:lnTo>
                  <a:pt x="569" y="460"/>
                </a:lnTo>
                <a:lnTo>
                  <a:pt x="571" y="464"/>
                </a:lnTo>
                <a:lnTo>
                  <a:pt x="565" y="470"/>
                </a:lnTo>
                <a:lnTo>
                  <a:pt x="563" y="482"/>
                </a:lnTo>
                <a:lnTo>
                  <a:pt x="564" y="483"/>
                </a:lnTo>
                <a:lnTo>
                  <a:pt x="567" y="479"/>
                </a:lnTo>
                <a:lnTo>
                  <a:pt x="569" y="474"/>
                </a:lnTo>
                <a:lnTo>
                  <a:pt x="574" y="470"/>
                </a:lnTo>
                <a:lnTo>
                  <a:pt x="577" y="469"/>
                </a:lnTo>
                <a:lnTo>
                  <a:pt x="581" y="459"/>
                </a:lnTo>
                <a:lnTo>
                  <a:pt x="585" y="458"/>
                </a:lnTo>
                <a:lnTo>
                  <a:pt x="596" y="469"/>
                </a:lnTo>
                <a:lnTo>
                  <a:pt x="599" y="473"/>
                </a:lnTo>
                <a:lnTo>
                  <a:pt x="602" y="479"/>
                </a:lnTo>
                <a:lnTo>
                  <a:pt x="602" y="482"/>
                </a:lnTo>
                <a:lnTo>
                  <a:pt x="601" y="487"/>
                </a:lnTo>
                <a:lnTo>
                  <a:pt x="597" y="495"/>
                </a:lnTo>
                <a:lnTo>
                  <a:pt x="595" y="502"/>
                </a:lnTo>
                <a:lnTo>
                  <a:pt x="597" y="505"/>
                </a:lnTo>
                <a:lnTo>
                  <a:pt x="599" y="507"/>
                </a:lnTo>
                <a:lnTo>
                  <a:pt x="602" y="509"/>
                </a:lnTo>
                <a:lnTo>
                  <a:pt x="604" y="509"/>
                </a:lnTo>
                <a:lnTo>
                  <a:pt x="613" y="509"/>
                </a:lnTo>
                <a:lnTo>
                  <a:pt x="616" y="512"/>
                </a:lnTo>
                <a:lnTo>
                  <a:pt x="618" y="521"/>
                </a:lnTo>
                <a:lnTo>
                  <a:pt x="622" y="524"/>
                </a:lnTo>
                <a:lnTo>
                  <a:pt x="626" y="529"/>
                </a:lnTo>
                <a:lnTo>
                  <a:pt x="626" y="535"/>
                </a:lnTo>
                <a:lnTo>
                  <a:pt x="634" y="548"/>
                </a:lnTo>
                <a:lnTo>
                  <a:pt x="634" y="551"/>
                </a:lnTo>
                <a:lnTo>
                  <a:pt x="633" y="553"/>
                </a:lnTo>
                <a:lnTo>
                  <a:pt x="630" y="555"/>
                </a:lnTo>
                <a:lnTo>
                  <a:pt x="629" y="555"/>
                </a:lnTo>
                <a:lnTo>
                  <a:pt x="628" y="552"/>
                </a:lnTo>
                <a:lnTo>
                  <a:pt x="630" y="549"/>
                </a:lnTo>
                <a:lnTo>
                  <a:pt x="629" y="548"/>
                </a:lnTo>
                <a:lnTo>
                  <a:pt x="626" y="544"/>
                </a:lnTo>
                <a:lnTo>
                  <a:pt x="623" y="541"/>
                </a:lnTo>
                <a:lnTo>
                  <a:pt x="620" y="541"/>
                </a:lnTo>
                <a:lnTo>
                  <a:pt x="616" y="541"/>
                </a:lnTo>
                <a:lnTo>
                  <a:pt x="602" y="553"/>
                </a:lnTo>
                <a:lnTo>
                  <a:pt x="599" y="557"/>
                </a:lnTo>
                <a:lnTo>
                  <a:pt x="595" y="569"/>
                </a:lnTo>
                <a:lnTo>
                  <a:pt x="592" y="577"/>
                </a:lnTo>
                <a:lnTo>
                  <a:pt x="586" y="587"/>
                </a:lnTo>
                <a:lnTo>
                  <a:pt x="581" y="595"/>
                </a:lnTo>
                <a:lnTo>
                  <a:pt x="564" y="611"/>
                </a:lnTo>
                <a:lnTo>
                  <a:pt x="559" y="620"/>
                </a:lnTo>
                <a:lnTo>
                  <a:pt x="553" y="624"/>
                </a:lnTo>
                <a:lnTo>
                  <a:pt x="541" y="633"/>
                </a:lnTo>
                <a:lnTo>
                  <a:pt x="528" y="644"/>
                </a:lnTo>
                <a:lnTo>
                  <a:pt x="524" y="647"/>
                </a:lnTo>
                <a:lnTo>
                  <a:pt x="511" y="658"/>
                </a:lnTo>
                <a:lnTo>
                  <a:pt x="510" y="662"/>
                </a:lnTo>
                <a:lnTo>
                  <a:pt x="506" y="665"/>
                </a:lnTo>
                <a:lnTo>
                  <a:pt x="504" y="674"/>
                </a:lnTo>
                <a:lnTo>
                  <a:pt x="497" y="684"/>
                </a:lnTo>
                <a:lnTo>
                  <a:pt x="497" y="691"/>
                </a:lnTo>
                <a:lnTo>
                  <a:pt x="491" y="696"/>
                </a:lnTo>
                <a:lnTo>
                  <a:pt x="488" y="701"/>
                </a:lnTo>
                <a:lnTo>
                  <a:pt x="481" y="707"/>
                </a:lnTo>
                <a:lnTo>
                  <a:pt x="479" y="711"/>
                </a:lnTo>
                <a:lnTo>
                  <a:pt x="477" y="720"/>
                </a:lnTo>
                <a:lnTo>
                  <a:pt x="478" y="727"/>
                </a:lnTo>
                <a:lnTo>
                  <a:pt x="475" y="740"/>
                </a:lnTo>
                <a:lnTo>
                  <a:pt x="477" y="745"/>
                </a:lnTo>
                <a:lnTo>
                  <a:pt x="483" y="748"/>
                </a:lnTo>
                <a:lnTo>
                  <a:pt x="485" y="752"/>
                </a:lnTo>
                <a:lnTo>
                  <a:pt x="488" y="753"/>
                </a:lnTo>
                <a:lnTo>
                  <a:pt x="476" y="763"/>
                </a:lnTo>
                <a:lnTo>
                  <a:pt x="470" y="772"/>
                </a:lnTo>
                <a:lnTo>
                  <a:pt x="464" y="779"/>
                </a:lnTo>
                <a:lnTo>
                  <a:pt x="456" y="794"/>
                </a:lnTo>
                <a:lnTo>
                  <a:pt x="442" y="806"/>
                </a:lnTo>
                <a:lnTo>
                  <a:pt x="441" y="810"/>
                </a:lnTo>
                <a:lnTo>
                  <a:pt x="438" y="818"/>
                </a:lnTo>
                <a:lnTo>
                  <a:pt x="438" y="820"/>
                </a:lnTo>
                <a:lnTo>
                  <a:pt x="436" y="822"/>
                </a:lnTo>
                <a:lnTo>
                  <a:pt x="428" y="835"/>
                </a:lnTo>
                <a:lnTo>
                  <a:pt x="426" y="840"/>
                </a:lnTo>
                <a:lnTo>
                  <a:pt x="424" y="848"/>
                </a:lnTo>
                <a:lnTo>
                  <a:pt x="422" y="865"/>
                </a:lnTo>
                <a:lnTo>
                  <a:pt x="424" y="869"/>
                </a:lnTo>
                <a:lnTo>
                  <a:pt x="426" y="874"/>
                </a:lnTo>
                <a:lnTo>
                  <a:pt x="430" y="878"/>
                </a:lnTo>
                <a:lnTo>
                  <a:pt x="432" y="879"/>
                </a:lnTo>
                <a:lnTo>
                  <a:pt x="445" y="875"/>
                </a:lnTo>
                <a:lnTo>
                  <a:pt x="451" y="876"/>
                </a:lnTo>
                <a:lnTo>
                  <a:pt x="455" y="879"/>
                </a:lnTo>
                <a:lnTo>
                  <a:pt x="459" y="881"/>
                </a:lnTo>
                <a:lnTo>
                  <a:pt x="464" y="885"/>
                </a:lnTo>
                <a:lnTo>
                  <a:pt x="468" y="890"/>
                </a:lnTo>
                <a:lnTo>
                  <a:pt x="469" y="894"/>
                </a:lnTo>
                <a:lnTo>
                  <a:pt x="465" y="913"/>
                </a:lnTo>
                <a:lnTo>
                  <a:pt x="466" y="920"/>
                </a:lnTo>
                <a:lnTo>
                  <a:pt x="471" y="928"/>
                </a:lnTo>
                <a:lnTo>
                  <a:pt x="472" y="933"/>
                </a:lnTo>
                <a:lnTo>
                  <a:pt x="467" y="944"/>
                </a:lnTo>
                <a:lnTo>
                  <a:pt x="473" y="945"/>
                </a:lnTo>
                <a:lnTo>
                  <a:pt x="473" y="948"/>
                </a:lnTo>
                <a:lnTo>
                  <a:pt x="473" y="951"/>
                </a:lnTo>
                <a:lnTo>
                  <a:pt x="474" y="954"/>
                </a:lnTo>
                <a:lnTo>
                  <a:pt x="480" y="964"/>
                </a:lnTo>
                <a:lnTo>
                  <a:pt x="479" y="966"/>
                </a:lnTo>
                <a:lnTo>
                  <a:pt x="479" y="968"/>
                </a:lnTo>
                <a:lnTo>
                  <a:pt x="461" y="968"/>
                </a:lnTo>
                <a:lnTo>
                  <a:pt x="462" y="970"/>
                </a:lnTo>
                <a:lnTo>
                  <a:pt x="414" y="970"/>
                </a:lnTo>
                <a:lnTo>
                  <a:pt x="375" y="970"/>
                </a:lnTo>
                <a:lnTo>
                  <a:pt x="301" y="970"/>
                </a:lnTo>
                <a:lnTo>
                  <a:pt x="287" y="970"/>
                </a:lnTo>
                <a:lnTo>
                  <a:pt x="183" y="970"/>
                </a:lnTo>
                <a:lnTo>
                  <a:pt x="168" y="970"/>
                </a:lnTo>
                <a:lnTo>
                  <a:pt x="159" y="970"/>
                </a:lnTo>
                <a:lnTo>
                  <a:pt x="155" y="961"/>
                </a:lnTo>
                <a:lnTo>
                  <a:pt x="159" y="939"/>
                </a:lnTo>
                <a:lnTo>
                  <a:pt x="147" y="929"/>
                </a:lnTo>
                <a:lnTo>
                  <a:pt x="133" y="919"/>
                </a:lnTo>
                <a:lnTo>
                  <a:pt x="122" y="910"/>
                </a:lnTo>
                <a:lnTo>
                  <a:pt x="121" y="910"/>
                </a:lnTo>
                <a:lnTo>
                  <a:pt x="115" y="898"/>
                </a:lnTo>
                <a:lnTo>
                  <a:pt x="115" y="897"/>
                </a:lnTo>
                <a:lnTo>
                  <a:pt x="115" y="896"/>
                </a:lnTo>
                <a:lnTo>
                  <a:pt x="115" y="896"/>
                </a:lnTo>
                <a:lnTo>
                  <a:pt x="115" y="895"/>
                </a:lnTo>
                <a:lnTo>
                  <a:pt x="115" y="894"/>
                </a:lnTo>
                <a:lnTo>
                  <a:pt x="116" y="894"/>
                </a:lnTo>
                <a:lnTo>
                  <a:pt x="117" y="893"/>
                </a:lnTo>
                <a:lnTo>
                  <a:pt x="118" y="893"/>
                </a:lnTo>
                <a:lnTo>
                  <a:pt x="118" y="892"/>
                </a:lnTo>
                <a:lnTo>
                  <a:pt x="119" y="892"/>
                </a:lnTo>
                <a:lnTo>
                  <a:pt x="119" y="892"/>
                </a:lnTo>
                <a:lnTo>
                  <a:pt x="120" y="891"/>
                </a:lnTo>
                <a:lnTo>
                  <a:pt x="121" y="891"/>
                </a:lnTo>
                <a:lnTo>
                  <a:pt x="122" y="889"/>
                </a:lnTo>
                <a:lnTo>
                  <a:pt x="122" y="889"/>
                </a:lnTo>
                <a:lnTo>
                  <a:pt x="124" y="888"/>
                </a:lnTo>
                <a:lnTo>
                  <a:pt x="125" y="887"/>
                </a:lnTo>
                <a:lnTo>
                  <a:pt x="126" y="887"/>
                </a:lnTo>
                <a:lnTo>
                  <a:pt x="126" y="886"/>
                </a:lnTo>
                <a:lnTo>
                  <a:pt x="126" y="886"/>
                </a:lnTo>
                <a:lnTo>
                  <a:pt x="128" y="885"/>
                </a:lnTo>
                <a:lnTo>
                  <a:pt x="129" y="885"/>
                </a:lnTo>
                <a:lnTo>
                  <a:pt x="130" y="884"/>
                </a:lnTo>
                <a:lnTo>
                  <a:pt x="131" y="883"/>
                </a:lnTo>
                <a:lnTo>
                  <a:pt x="132" y="882"/>
                </a:lnTo>
                <a:lnTo>
                  <a:pt x="132" y="882"/>
                </a:lnTo>
                <a:lnTo>
                  <a:pt x="133" y="882"/>
                </a:lnTo>
                <a:lnTo>
                  <a:pt x="133" y="881"/>
                </a:lnTo>
                <a:lnTo>
                  <a:pt x="133" y="880"/>
                </a:lnTo>
                <a:lnTo>
                  <a:pt x="133" y="879"/>
                </a:lnTo>
                <a:lnTo>
                  <a:pt x="133" y="878"/>
                </a:lnTo>
                <a:lnTo>
                  <a:pt x="133" y="877"/>
                </a:lnTo>
                <a:lnTo>
                  <a:pt x="132" y="876"/>
                </a:lnTo>
                <a:lnTo>
                  <a:pt x="132" y="875"/>
                </a:lnTo>
                <a:lnTo>
                  <a:pt x="132" y="875"/>
                </a:lnTo>
                <a:lnTo>
                  <a:pt x="131" y="875"/>
                </a:lnTo>
                <a:lnTo>
                  <a:pt x="130" y="874"/>
                </a:lnTo>
                <a:lnTo>
                  <a:pt x="130" y="873"/>
                </a:lnTo>
                <a:lnTo>
                  <a:pt x="129" y="872"/>
                </a:lnTo>
                <a:lnTo>
                  <a:pt x="129" y="872"/>
                </a:lnTo>
                <a:lnTo>
                  <a:pt x="129" y="871"/>
                </a:lnTo>
                <a:lnTo>
                  <a:pt x="128" y="871"/>
                </a:lnTo>
                <a:lnTo>
                  <a:pt x="127" y="871"/>
                </a:lnTo>
                <a:lnTo>
                  <a:pt x="127" y="870"/>
                </a:lnTo>
                <a:lnTo>
                  <a:pt x="126" y="870"/>
                </a:lnTo>
                <a:lnTo>
                  <a:pt x="126" y="869"/>
                </a:lnTo>
                <a:lnTo>
                  <a:pt x="125" y="869"/>
                </a:lnTo>
                <a:lnTo>
                  <a:pt x="124" y="869"/>
                </a:lnTo>
                <a:lnTo>
                  <a:pt x="123" y="869"/>
                </a:lnTo>
                <a:lnTo>
                  <a:pt x="123" y="868"/>
                </a:lnTo>
                <a:lnTo>
                  <a:pt x="122" y="868"/>
                </a:lnTo>
                <a:lnTo>
                  <a:pt x="122" y="868"/>
                </a:lnTo>
                <a:lnTo>
                  <a:pt x="122" y="867"/>
                </a:lnTo>
                <a:lnTo>
                  <a:pt x="121" y="867"/>
                </a:lnTo>
                <a:lnTo>
                  <a:pt x="120" y="867"/>
                </a:lnTo>
                <a:lnTo>
                  <a:pt x="120" y="866"/>
                </a:lnTo>
                <a:lnTo>
                  <a:pt x="119" y="866"/>
                </a:lnTo>
                <a:lnTo>
                  <a:pt x="119" y="865"/>
                </a:lnTo>
                <a:lnTo>
                  <a:pt x="117" y="865"/>
                </a:lnTo>
                <a:lnTo>
                  <a:pt x="116" y="865"/>
                </a:lnTo>
                <a:lnTo>
                  <a:pt x="116" y="864"/>
                </a:lnTo>
                <a:lnTo>
                  <a:pt x="115" y="864"/>
                </a:lnTo>
                <a:lnTo>
                  <a:pt x="115" y="864"/>
                </a:lnTo>
                <a:lnTo>
                  <a:pt x="114" y="864"/>
                </a:lnTo>
                <a:lnTo>
                  <a:pt x="113" y="863"/>
                </a:lnTo>
                <a:lnTo>
                  <a:pt x="112" y="863"/>
                </a:lnTo>
                <a:lnTo>
                  <a:pt x="112" y="862"/>
                </a:lnTo>
                <a:lnTo>
                  <a:pt x="112" y="862"/>
                </a:lnTo>
                <a:lnTo>
                  <a:pt x="112" y="861"/>
                </a:lnTo>
                <a:lnTo>
                  <a:pt x="111" y="861"/>
                </a:lnTo>
                <a:lnTo>
                  <a:pt x="111" y="861"/>
                </a:lnTo>
                <a:lnTo>
                  <a:pt x="111" y="860"/>
                </a:lnTo>
                <a:lnTo>
                  <a:pt x="111" y="859"/>
                </a:lnTo>
                <a:lnTo>
                  <a:pt x="110" y="859"/>
                </a:lnTo>
                <a:lnTo>
                  <a:pt x="110" y="858"/>
                </a:lnTo>
                <a:lnTo>
                  <a:pt x="111" y="858"/>
                </a:lnTo>
                <a:lnTo>
                  <a:pt x="111" y="858"/>
                </a:lnTo>
                <a:lnTo>
                  <a:pt x="111" y="857"/>
                </a:lnTo>
                <a:lnTo>
                  <a:pt x="111" y="856"/>
                </a:lnTo>
                <a:lnTo>
                  <a:pt x="112" y="856"/>
                </a:lnTo>
                <a:lnTo>
                  <a:pt x="112" y="855"/>
                </a:lnTo>
                <a:lnTo>
                  <a:pt x="112" y="854"/>
                </a:lnTo>
                <a:lnTo>
                  <a:pt x="112" y="854"/>
                </a:lnTo>
                <a:lnTo>
                  <a:pt x="112" y="853"/>
                </a:lnTo>
                <a:lnTo>
                  <a:pt x="112" y="852"/>
                </a:lnTo>
                <a:lnTo>
                  <a:pt x="112" y="851"/>
                </a:lnTo>
                <a:lnTo>
                  <a:pt x="112" y="851"/>
                </a:lnTo>
                <a:lnTo>
                  <a:pt x="112" y="850"/>
                </a:lnTo>
                <a:lnTo>
                  <a:pt x="112" y="849"/>
                </a:lnTo>
                <a:lnTo>
                  <a:pt x="112" y="849"/>
                </a:lnTo>
                <a:lnTo>
                  <a:pt x="112" y="848"/>
                </a:lnTo>
                <a:lnTo>
                  <a:pt x="112" y="848"/>
                </a:lnTo>
                <a:lnTo>
                  <a:pt x="112" y="848"/>
                </a:lnTo>
                <a:lnTo>
                  <a:pt x="112" y="847"/>
                </a:lnTo>
                <a:lnTo>
                  <a:pt x="112" y="847"/>
                </a:lnTo>
                <a:lnTo>
                  <a:pt x="112" y="846"/>
                </a:lnTo>
                <a:lnTo>
                  <a:pt x="112" y="845"/>
                </a:lnTo>
                <a:lnTo>
                  <a:pt x="112" y="844"/>
                </a:lnTo>
                <a:lnTo>
                  <a:pt x="112" y="844"/>
                </a:lnTo>
                <a:lnTo>
                  <a:pt x="112" y="843"/>
                </a:lnTo>
                <a:lnTo>
                  <a:pt x="112" y="842"/>
                </a:lnTo>
                <a:lnTo>
                  <a:pt x="112" y="841"/>
                </a:lnTo>
                <a:lnTo>
                  <a:pt x="113" y="841"/>
                </a:lnTo>
                <a:lnTo>
                  <a:pt x="113" y="841"/>
                </a:lnTo>
                <a:lnTo>
                  <a:pt x="114" y="840"/>
                </a:lnTo>
                <a:lnTo>
                  <a:pt x="114" y="838"/>
                </a:lnTo>
                <a:lnTo>
                  <a:pt x="115" y="837"/>
                </a:lnTo>
                <a:lnTo>
                  <a:pt x="115" y="835"/>
                </a:lnTo>
                <a:lnTo>
                  <a:pt x="115" y="834"/>
                </a:lnTo>
                <a:lnTo>
                  <a:pt x="115" y="834"/>
                </a:lnTo>
                <a:lnTo>
                  <a:pt x="115" y="832"/>
                </a:lnTo>
                <a:lnTo>
                  <a:pt x="115" y="831"/>
                </a:lnTo>
                <a:lnTo>
                  <a:pt x="115" y="830"/>
                </a:lnTo>
                <a:lnTo>
                  <a:pt x="115" y="829"/>
                </a:lnTo>
                <a:lnTo>
                  <a:pt x="115" y="828"/>
                </a:lnTo>
                <a:lnTo>
                  <a:pt x="115" y="827"/>
                </a:lnTo>
                <a:lnTo>
                  <a:pt x="115" y="827"/>
                </a:lnTo>
                <a:lnTo>
                  <a:pt x="115" y="825"/>
                </a:lnTo>
                <a:lnTo>
                  <a:pt x="115" y="825"/>
                </a:lnTo>
                <a:lnTo>
                  <a:pt x="115" y="823"/>
                </a:lnTo>
                <a:lnTo>
                  <a:pt x="115" y="822"/>
                </a:lnTo>
                <a:lnTo>
                  <a:pt x="115" y="821"/>
                </a:lnTo>
                <a:lnTo>
                  <a:pt x="115" y="821"/>
                </a:lnTo>
                <a:lnTo>
                  <a:pt x="115" y="820"/>
                </a:lnTo>
                <a:lnTo>
                  <a:pt x="114" y="820"/>
                </a:lnTo>
                <a:lnTo>
                  <a:pt x="114" y="819"/>
                </a:lnTo>
                <a:lnTo>
                  <a:pt x="113" y="819"/>
                </a:lnTo>
                <a:lnTo>
                  <a:pt x="113" y="818"/>
                </a:lnTo>
                <a:lnTo>
                  <a:pt x="113" y="817"/>
                </a:lnTo>
                <a:lnTo>
                  <a:pt x="112" y="817"/>
                </a:lnTo>
                <a:lnTo>
                  <a:pt x="112" y="816"/>
                </a:lnTo>
                <a:lnTo>
                  <a:pt x="112" y="816"/>
                </a:lnTo>
                <a:lnTo>
                  <a:pt x="112" y="815"/>
                </a:lnTo>
                <a:lnTo>
                  <a:pt x="111" y="814"/>
                </a:lnTo>
                <a:lnTo>
                  <a:pt x="110" y="813"/>
                </a:lnTo>
                <a:lnTo>
                  <a:pt x="109" y="813"/>
                </a:lnTo>
                <a:lnTo>
                  <a:pt x="108" y="812"/>
                </a:lnTo>
                <a:lnTo>
                  <a:pt x="107" y="810"/>
                </a:lnTo>
                <a:lnTo>
                  <a:pt x="105" y="810"/>
                </a:lnTo>
                <a:lnTo>
                  <a:pt x="105" y="809"/>
                </a:lnTo>
                <a:lnTo>
                  <a:pt x="104" y="808"/>
                </a:lnTo>
                <a:lnTo>
                  <a:pt x="103" y="808"/>
                </a:lnTo>
                <a:lnTo>
                  <a:pt x="101" y="807"/>
                </a:lnTo>
                <a:lnTo>
                  <a:pt x="101" y="807"/>
                </a:lnTo>
                <a:lnTo>
                  <a:pt x="100" y="806"/>
                </a:lnTo>
                <a:lnTo>
                  <a:pt x="99" y="806"/>
                </a:lnTo>
                <a:lnTo>
                  <a:pt x="98" y="806"/>
                </a:lnTo>
                <a:lnTo>
                  <a:pt x="98" y="805"/>
                </a:lnTo>
                <a:lnTo>
                  <a:pt x="98" y="805"/>
                </a:lnTo>
                <a:lnTo>
                  <a:pt x="97" y="804"/>
                </a:lnTo>
                <a:lnTo>
                  <a:pt x="97" y="803"/>
                </a:lnTo>
                <a:lnTo>
                  <a:pt x="96" y="803"/>
                </a:lnTo>
                <a:lnTo>
                  <a:pt x="96" y="802"/>
                </a:lnTo>
                <a:lnTo>
                  <a:pt x="95" y="801"/>
                </a:lnTo>
                <a:lnTo>
                  <a:pt x="95" y="800"/>
                </a:lnTo>
                <a:lnTo>
                  <a:pt x="94" y="799"/>
                </a:lnTo>
                <a:lnTo>
                  <a:pt x="94" y="799"/>
                </a:lnTo>
                <a:lnTo>
                  <a:pt x="93" y="798"/>
                </a:lnTo>
                <a:lnTo>
                  <a:pt x="92" y="797"/>
                </a:lnTo>
                <a:lnTo>
                  <a:pt x="91" y="796"/>
                </a:lnTo>
                <a:lnTo>
                  <a:pt x="91" y="796"/>
                </a:lnTo>
                <a:lnTo>
                  <a:pt x="90" y="796"/>
                </a:lnTo>
                <a:lnTo>
                  <a:pt x="90" y="795"/>
                </a:lnTo>
                <a:lnTo>
                  <a:pt x="89" y="794"/>
                </a:lnTo>
                <a:lnTo>
                  <a:pt x="89" y="792"/>
                </a:lnTo>
                <a:lnTo>
                  <a:pt x="88" y="792"/>
                </a:lnTo>
                <a:lnTo>
                  <a:pt x="88" y="791"/>
                </a:lnTo>
                <a:lnTo>
                  <a:pt x="87" y="790"/>
                </a:lnTo>
                <a:lnTo>
                  <a:pt x="87" y="789"/>
                </a:lnTo>
                <a:lnTo>
                  <a:pt x="87" y="789"/>
                </a:lnTo>
                <a:lnTo>
                  <a:pt x="87" y="789"/>
                </a:lnTo>
                <a:lnTo>
                  <a:pt x="86" y="789"/>
                </a:lnTo>
                <a:lnTo>
                  <a:pt x="85" y="788"/>
                </a:lnTo>
                <a:lnTo>
                  <a:pt x="84" y="788"/>
                </a:lnTo>
                <a:lnTo>
                  <a:pt x="84" y="787"/>
                </a:lnTo>
                <a:lnTo>
                  <a:pt x="83" y="786"/>
                </a:lnTo>
                <a:lnTo>
                  <a:pt x="83" y="786"/>
                </a:lnTo>
                <a:lnTo>
                  <a:pt x="82" y="786"/>
                </a:lnTo>
                <a:lnTo>
                  <a:pt x="81" y="785"/>
                </a:lnTo>
                <a:lnTo>
                  <a:pt x="80" y="784"/>
                </a:lnTo>
                <a:lnTo>
                  <a:pt x="80" y="784"/>
                </a:lnTo>
                <a:lnTo>
                  <a:pt x="80" y="783"/>
                </a:lnTo>
                <a:lnTo>
                  <a:pt x="78" y="783"/>
                </a:lnTo>
                <a:lnTo>
                  <a:pt x="77" y="782"/>
                </a:lnTo>
                <a:lnTo>
                  <a:pt x="77" y="782"/>
                </a:lnTo>
                <a:lnTo>
                  <a:pt x="75" y="780"/>
                </a:lnTo>
                <a:lnTo>
                  <a:pt x="74" y="780"/>
                </a:lnTo>
                <a:lnTo>
                  <a:pt x="74" y="779"/>
                </a:lnTo>
                <a:lnTo>
                  <a:pt x="73" y="779"/>
                </a:lnTo>
                <a:lnTo>
                  <a:pt x="72" y="779"/>
                </a:lnTo>
                <a:lnTo>
                  <a:pt x="71" y="779"/>
                </a:lnTo>
                <a:lnTo>
                  <a:pt x="70" y="778"/>
                </a:lnTo>
                <a:lnTo>
                  <a:pt x="69" y="778"/>
                </a:lnTo>
                <a:lnTo>
                  <a:pt x="69" y="777"/>
                </a:lnTo>
                <a:lnTo>
                  <a:pt x="68" y="777"/>
                </a:lnTo>
                <a:lnTo>
                  <a:pt x="67" y="777"/>
                </a:lnTo>
                <a:lnTo>
                  <a:pt x="67" y="776"/>
                </a:lnTo>
                <a:lnTo>
                  <a:pt x="66" y="776"/>
                </a:lnTo>
                <a:lnTo>
                  <a:pt x="66" y="776"/>
                </a:lnTo>
                <a:lnTo>
                  <a:pt x="65" y="775"/>
                </a:lnTo>
                <a:lnTo>
                  <a:pt x="64" y="775"/>
                </a:lnTo>
                <a:lnTo>
                  <a:pt x="63" y="775"/>
                </a:lnTo>
                <a:lnTo>
                  <a:pt x="62" y="775"/>
                </a:lnTo>
                <a:lnTo>
                  <a:pt x="61" y="775"/>
                </a:lnTo>
                <a:lnTo>
                  <a:pt x="59" y="774"/>
                </a:lnTo>
                <a:lnTo>
                  <a:pt x="59" y="774"/>
                </a:lnTo>
                <a:lnTo>
                  <a:pt x="58" y="773"/>
                </a:lnTo>
                <a:lnTo>
                  <a:pt x="57" y="773"/>
                </a:lnTo>
                <a:lnTo>
                  <a:pt x="56" y="772"/>
                </a:lnTo>
                <a:lnTo>
                  <a:pt x="55" y="772"/>
                </a:lnTo>
                <a:lnTo>
                  <a:pt x="54" y="772"/>
                </a:lnTo>
                <a:lnTo>
                  <a:pt x="53" y="772"/>
                </a:lnTo>
                <a:lnTo>
                  <a:pt x="53" y="772"/>
                </a:lnTo>
                <a:lnTo>
                  <a:pt x="52" y="772"/>
                </a:lnTo>
                <a:lnTo>
                  <a:pt x="52" y="771"/>
                </a:lnTo>
                <a:lnTo>
                  <a:pt x="51" y="770"/>
                </a:lnTo>
                <a:lnTo>
                  <a:pt x="50" y="770"/>
                </a:lnTo>
                <a:lnTo>
                  <a:pt x="50" y="769"/>
                </a:lnTo>
                <a:lnTo>
                  <a:pt x="49" y="769"/>
                </a:lnTo>
                <a:lnTo>
                  <a:pt x="49" y="768"/>
                </a:lnTo>
                <a:lnTo>
                  <a:pt x="49" y="768"/>
                </a:lnTo>
                <a:lnTo>
                  <a:pt x="49" y="767"/>
                </a:lnTo>
                <a:lnTo>
                  <a:pt x="49" y="766"/>
                </a:lnTo>
                <a:lnTo>
                  <a:pt x="49" y="765"/>
                </a:lnTo>
                <a:lnTo>
                  <a:pt x="49" y="765"/>
                </a:lnTo>
                <a:lnTo>
                  <a:pt x="49" y="763"/>
                </a:lnTo>
                <a:lnTo>
                  <a:pt x="49" y="761"/>
                </a:lnTo>
                <a:lnTo>
                  <a:pt x="49" y="761"/>
                </a:lnTo>
                <a:lnTo>
                  <a:pt x="50" y="760"/>
                </a:lnTo>
                <a:lnTo>
                  <a:pt x="50" y="759"/>
                </a:lnTo>
                <a:lnTo>
                  <a:pt x="50" y="758"/>
                </a:lnTo>
                <a:lnTo>
                  <a:pt x="50" y="758"/>
                </a:lnTo>
                <a:lnTo>
                  <a:pt x="50" y="756"/>
                </a:lnTo>
                <a:lnTo>
                  <a:pt x="50" y="755"/>
                </a:lnTo>
                <a:lnTo>
                  <a:pt x="50" y="755"/>
                </a:lnTo>
                <a:lnTo>
                  <a:pt x="50" y="754"/>
                </a:lnTo>
                <a:lnTo>
                  <a:pt x="50" y="753"/>
                </a:lnTo>
                <a:lnTo>
                  <a:pt x="50" y="752"/>
                </a:lnTo>
                <a:lnTo>
                  <a:pt x="50" y="751"/>
                </a:lnTo>
                <a:lnTo>
                  <a:pt x="50" y="751"/>
                </a:lnTo>
                <a:lnTo>
                  <a:pt x="50" y="750"/>
                </a:lnTo>
                <a:lnTo>
                  <a:pt x="51" y="749"/>
                </a:lnTo>
                <a:lnTo>
                  <a:pt x="51" y="748"/>
                </a:lnTo>
                <a:lnTo>
                  <a:pt x="51" y="747"/>
                </a:lnTo>
                <a:lnTo>
                  <a:pt x="51" y="745"/>
                </a:lnTo>
                <a:lnTo>
                  <a:pt x="52" y="744"/>
                </a:lnTo>
                <a:lnTo>
                  <a:pt x="52" y="742"/>
                </a:lnTo>
                <a:lnTo>
                  <a:pt x="52" y="741"/>
                </a:lnTo>
                <a:lnTo>
                  <a:pt x="52" y="741"/>
                </a:lnTo>
                <a:lnTo>
                  <a:pt x="52" y="740"/>
                </a:lnTo>
                <a:lnTo>
                  <a:pt x="53" y="739"/>
                </a:lnTo>
                <a:lnTo>
                  <a:pt x="53" y="738"/>
                </a:lnTo>
                <a:lnTo>
                  <a:pt x="54" y="737"/>
                </a:lnTo>
                <a:lnTo>
                  <a:pt x="54" y="736"/>
                </a:lnTo>
                <a:lnTo>
                  <a:pt x="55" y="735"/>
                </a:lnTo>
                <a:lnTo>
                  <a:pt x="55" y="734"/>
                </a:lnTo>
                <a:lnTo>
                  <a:pt x="55" y="734"/>
                </a:lnTo>
                <a:lnTo>
                  <a:pt x="56" y="734"/>
                </a:lnTo>
                <a:lnTo>
                  <a:pt x="56" y="733"/>
                </a:lnTo>
                <a:lnTo>
                  <a:pt x="56" y="732"/>
                </a:lnTo>
                <a:lnTo>
                  <a:pt x="57" y="731"/>
                </a:lnTo>
                <a:lnTo>
                  <a:pt x="57" y="730"/>
                </a:lnTo>
                <a:lnTo>
                  <a:pt x="58" y="730"/>
                </a:lnTo>
                <a:lnTo>
                  <a:pt x="58" y="729"/>
                </a:lnTo>
                <a:lnTo>
                  <a:pt x="59" y="729"/>
                </a:lnTo>
                <a:lnTo>
                  <a:pt x="59" y="728"/>
                </a:lnTo>
                <a:lnTo>
                  <a:pt x="59" y="727"/>
                </a:lnTo>
                <a:lnTo>
                  <a:pt x="60" y="727"/>
                </a:lnTo>
                <a:lnTo>
                  <a:pt x="61" y="727"/>
                </a:lnTo>
                <a:lnTo>
                  <a:pt x="62" y="727"/>
                </a:lnTo>
                <a:lnTo>
                  <a:pt x="62" y="726"/>
                </a:lnTo>
                <a:lnTo>
                  <a:pt x="63" y="726"/>
                </a:lnTo>
                <a:lnTo>
                  <a:pt x="63" y="725"/>
                </a:lnTo>
                <a:lnTo>
                  <a:pt x="64" y="724"/>
                </a:lnTo>
                <a:lnTo>
                  <a:pt x="64" y="724"/>
                </a:lnTo>
                <a:lnTo>
                  <a:pt x="66" y="723"/>
                </a:lnTo>
                <a:lnTo>
                  <a:pt x="66" y="722"/>
                </a:lnTo>
                <a:lnTo>
                  <a:pt x="67" y="721"/>
                </a:lnTo>
                <a:lnTo>
                  <a:pt x="68" y="720"/>
                </a:lnTo>
                <a:lnTo>
                  <a:pt x="69" y="719"/>
                </a:lnTo>
                <a:lnTo>
                  <a:pt x="70" y="718"/>
                </a:lnTo>
                <a:lnTo>
                  <a:pt x="70" y="717"/>
                </a:lnTo>
                <a:lnTo>
                  <a:pt x="70" y="717"/>
                </a:lnTo>
                <a:lnTo>
                  <a:pt x="70" y="716"/>
                </a:lnTo>
                <a:lnTo>
                  <a:pt x="70" y="714"/>
                </a:lnTo>
                <a:lnTo>
                  <a:pt x="70" y="713"/>
                </a:lnTo>
                <a:lnTo>
                  <a:pt x="69" y="713"/>
                </a:lnTo>
                <a:lnTo>
                  <a:pt x="69" y="712"/>
                </a:lnTo>
                <a:lnTo>
                  <a:pt x="69" y="711"/>
                </a:lnTo>
                <a:lnTo>
                  <a:pt x="69" y="710"/>
                </a:lnTo>
                <a:lnTo>
                  <a:pt x="69" y="710"/>
                </a:lnTo>
                <a:lnTo>
                  <a:pt x="70" y="710"/>
                </a:lnTo>
                <a:lnTo>
                  <a:pt x="70" y="709"/>
                </a:lnTo>
                <a:lnTo>
                  <a:pt x="70" y="708"/>
                </a:lnTo>
                <a:lnTo>
                  <a:pt x="70" y="707"/>
                </a:lnTo>
                <a:lnTo>
                  <a:pt x="71" y="706"/>
                </a:lnTo>
                <a:lnTo>
                  <a:pt x="71" y="706"/>
                </a:lnTo>
                <a:lnTo>
                  <a:pt x="72" y="706"/>
                </a:lnTo>
                <a:lnTo>
                  <a:pt x="72" y="705"/>
                </a:lnTo>
                <a:lnTo>
                  <a:pt x="73" y="704"/>
                </a:lnTo>
                <a:lnTo>
                  <a:pt x="73" y="704"/>
                </a:lnTo>
                <a:lnTo>
                  <a:pt x="73" y="703"/>
                </a:lnTo>
                <a:lnTo>
                  <a:pt x="74" y="703"/>
                </a:lnTo>
                <a:lnTo>
                  <a:pt x="75" y="702"/>
                </a:lnTo>
                <a:lnTo>
                  <a:pt x="76" y="701"/>
                </a:lnTo>
                <a:lnTo>
                  <a:pt x="76" y="700"/>
                </a:lnTo>
                <a:lnTo>
                  <a:pt x="76" y="699"/>
                </a:lnTo>
                <a:lnTo>
                  <a:pt x="77" y="699"/>
                </a:lnTo>
                <a:lnTo>
                  <a:pt x="77" y="699"/>
                </a:lnTo>
                <a:lnTo>
                  <a:pt x="77" y="698"/>
                </a:lnTo>
                <a:lnTo>
                  <a:pt x="77" y="697"/>
                </a:lnTo>
                <a:lnTo>
                  <a:pt x="77" y="696"/>
                </a:lnTo>
                <a:lnTo>
                  <a:pt x="77" y="696"/>
                </a:lnTo>
                <a:lnTo>
                  <a:pt x="78" y="695"/>
                </a:lnTo>
                <a:lnTo>
                  <a:pt x="78" y="693"/>
                </a:lnTo>
                <a:lnTo>
                  <a:pt x="78" y="693"/>
                </a:lnTo>
                <a:lnTo>
                  <a:pt x="78" y="691"/>
                </a:lnTo>
                <a:lnTo>
                  <a:pt x="79" y="690"/>
                </a:lnTo>
                <a:lnTo>
                  <a:pt x="79" y="689"/>
                </a:lnTo>
                <a:lnTo>
                  <a:pt x="79" y="688"/>
                </a:lnTo>
                <a:lnTo>
                  <a:pt x="80" y="687"/>
                </a:lnTo>
                <a:lnTo>
                  <a:pt x="80" y="686"/>
                </a:lnTo>
                <a:lnTo>
                  <a:pt x="81" y="686"/>
                </a:lnTo>
                <a:lnTo>
                  <a:pt x="82" y="684"/>
                </a:lnTo>
                <a:lnTo>
                  <a:pt x="83" y="683"/>
                </a:lnTo>
                <a:lnTo>
                  <a:pt x="84" y="682"/>
                </a:lnTo>
                <a:lnTo>
                  <a:pt x="84" y="682"/>
                </a:lnTo>
                <a:lnTo>
                  <a:pt x="84" y="682"/>
                </a:lnTo>
                <a:lnTo>
                  <a:pt x="84" y="681"/>
                </a:lnTo>
                <a:lnTo>
                  <a:pt x="85" y="679"/>
                </a:lnTo>
                <a:lnTo>
                  <a:pt x="86" y="679"/>
                </a:lnTo>
                <a:lnTo>
                  <a:pt x="86" y="678"/>
                </a:lnTo>
                <a:lnTo>
                  <a:pt x="87" y="677"/>
                </a:lnTo>
                <a:lnTo>
                  <a:pt x="87" y="676"/>
                </a:lnTo>
                <a:lnTo>
                  <a:pt x="87" y="675"/>
                </a:lnTo>
                <a:lnTo>
                  <a:pt x="87" y="673"/>
                </a:lnTo>
                <a:lnTo>
                  <a:pt x="87" y="672"/>
                </a:lnTo>
                <a:lnTo>
                  <a:pt x="87" y="671"/>
                </a:lnTo>
                <a:lnTo>
                  <a:pt x="87" y="670"/>
                </a:lnTo>
                <a:lnTo>
                  <a:pt x="87" y="668"/>
                </a:lnTo>
                <a:lnTo>
                  <a:pt x="86" y="667"/>
                </a:lnTo>
                <a:lnTo>
                  <a:pt x="86" y="665"/>
                </a:lnTo>
                <a:lnTo>
                  <a:pt x="86" y="665"/>
                </a:lnTo>
                <a:lnTo>
                  <a:pt x="87" y="663"/>
                </a:lnTo>
                <a:lnTo>
                  <a:pt x="87" y="662"/>
                </a:lnTo>
                <a:lnTo>
                  <a:pt x="87" y="662"/>
                </a:lnTo>
                <a:lnTo>
                  <a:pt x="87" y="660"/>
                </a:lnTo>
                <a:lnTo>
                  <a:pt x="87" y="659"/>
                </a:lnTo>
                <a:lnTo>
                  <a:pt x="87" y="658"/>
                </a:lnTo>
                <a:lnTo>
                  <a:pt x="87" y="658"/>
                </a:lnTo>
                <a:lnTo>
                  <a:pt x="87" y="657"/>
                </a:lnTo>
                <a:lnTo>
                  <a:pt x="87" y="656"/>
                </a:lnTo>
                <a:lnTo>
                  <a:pt x="87" y="655"/>
                </a:lnTo>
                <a:lnTo>
                  <a:pt x="87" y="654"/>
                </a:lnTo>
                <a:lnTo>
                  <a:pt x="87" y="653"/>
                </a:lnTo>
                <a:lnTo>
                  <a:pt x="87" y="651"/>
                </a:lnTo>
                <a:lnTo>
                  <a:pt x="87" y="651"/>
                </a:lnTo>
                <a:lnTo>
                  <a:pt x="87" y="650"/>
                </a:lnTo>
                <a:lnTo>
                  <a:pt x="87" y="649"/>
                </a:lnTo>
                <a:lnTo>
                  <a:pt x="87" y="648"/>
                </a:lnTo>
                <a:lnTo>
                  <a:pt x="87" y="648"/>
                </a:lnTo>
                <a:lnTo>
                  <a:pt x="87" y="648"/>
                </a:lnTo>
                <a:lnTo>
                  <a:pt x="87" y="646"/>
                </a:lnTo>
                <a:lnTo>
                  <a:pt x="88" y="645"/>
                </a:lnTo>
                <a:lnTo>
                  <a:pt x="88" y="644"/>
                </a:lnTo>
                <a:lnTo>
                  <a:pt x="87" y="643"/>
                </a:lnTo>
                <a:lnTo>
                  <a:pt x="87" y="642"/>
                </a:lnTo>
                <a:lnTo>
                  <a:pt x="87" y="641"/>
                </a:lnTo>
                <a:lnTo>
                  <a:pt x="87" y="640"/>
                </a:lnTo>
                <a:lnTo>
                  <a:pt x="87" y="639"/>
                </a:lnTo>
                <a:lnTo>
                  <a:pt x="87" y="637"/>
                </a:lnTo>
                <a:lnTo>
                  <a:pt x="87" y="637"/>
                </a:lnTo>
                <a:lnTo>
                  <a:pt x="87" y="636"/>
                </a:lnTo>
                <a:lnTo>
                  <a:pt x="87" y="635"/>
                </a:lnTo>
                <a:lnTo>
                  <a:pt x="87" y="634"/>
                </a:lnTo>
                <a:lnTo>
                  <a:pt x="87" y="634"/>
                </a:lnTo>
                <a:lnTo>
                  <a:pt x="87" y="631"/>
                </a:lnTo>
                <a:lnTo>
                  <a:pt x="87" y="631"/>
                </a:lnTo>
                <a:lnTo>
                  <a:pt x="87" y="630"/>
                </a:lnTo>
                <a:lnTo>
                  <a:pt x="87" y="629"/>
                </a:lnTo>
                <a:lnTo>
                  <a:pt x="87" y="628"/>
                </a:lnTo>
                <a:lnTo>
                  <a:pt x="87" y="627"/>
                </a:lnTo>
                <a:lnTo>
                  <a:pt x="86" y="627"/>
                </a:lnTo>
                <a:lnTo>
                  <a:pt x="85" y="626"/>
                </a:lnTo>
                <a:lnTo>
                  <a:pt x="84" y="626"/>
                </a:lnTo>
                <a:lnTo>
                  <a:pt x="84" y="625"/>
                </a:lnTo>
                <a:lnTo>
                  <a:pt x="84" y="624"/>
                </a:lnTo>
                <a:lnTo>
                  <a:pt x="82" y="623"/>
                </a:lnTo>
                <a:lnTo>
                  <a:pt x="81" y="622"/>
                </a:lnTo>
                <a:lnTo>
                  <a:pt x="80" y="621"/>
                </a:lnTo>
                <a:lnTo>
                  <a:pt x="80" y="620"/>
                </a:lnTo>
                <a:lnTo>
                  <a:pt x="79" y="620"/>
                </a:lnTo>
                <a:lnTo>
                  <a:pt x="79" y="620"/>
                </a:lnTo>
                <a:lnTo>
                  <a:pt x="78" y="620"/>
                </a:lnTo>
                <a:lnTo>
                  <a:pt x="78" y="619"/>
                </a:lnTo>
                <a:lnTo>
                  <a:pt x="77" y="618"/>
                </a:lnTo>
                <a:lnTo>
                  <a:pt x="77" y="617"/>
                </a:lnTo>
                <a:lnTo>
                  <a:pt x="76" y="617"/>
                </a:lnTo>
                <a:lnTo>
                  <a:pt x="75" y="617"/>
                </a:lnTo>
                <a:lnTo>
                  <a:pt x="75" y="616"/>
                </a:lnTo>
                <a:lnTo>
                  <a:pt x="74" y="616"/>
                </a:lnTo>
                <a:lnTo>
                  <a:pt x="74" y="615"/>
                </a:lnTo>
                <a:lnTo>
                  <a:pt x="73" y="614"/>
                </a:lnTo>
                <a:lnTo>
                  <a:pt x="73" y="614"/>
                </a:lnTo>
                <a:lnTo>
                  <a:pt x="73" y="613"/>
                </a:lnTo>
                <a:lnTo>
                  <a:pt x="73" y="612"/>
                </a:lnTo>
                <a:lnTo>
                  <a:pt x="72" y="611"/>
                </a:lnTo>
                <a:lnTo>
                  <a:pt x="72" y="610"/>
                </a:lnTo>
                <a:lnTo>
                  <a:pt x="71" y="610"/>
                </a:lnTo>
                <a:lnTo>
                  <a:pt x="71" y="609"/>
                </a:lnTo>
                <a:lnTo>
                  <a:pt x="70" y="608"/>
                </a:lnTo>
                <a:lnTo>
                  <a:pt x="70" y="607"/>
                </a:lnTo>
                <a:lnTo>
                  <a:pt x="70" y="606"/>
                </a:lnTo>
                <a:lnTo>
                  <a:pt x="69" y="605"/>
                </a:lnTo>
                <a:lnTo>
                  <a:pt x="69" y="604"/>
                </a:lnTo>
                <a:lnTo>
                  <a:pt x="69" y="603"/>
                </a:lnTo>
                <a:lnTo>
                  <a:pt x="69" y="603"/>
                </a:lnTo>
                <a:lnTo>
                  <a:pt x="69" y="602"/>
                </a:lnTo>
                <a:lnTo>
                  <a:pt x="69" y="601"/>
                </a:lnTo>
                <a:lnTo>
                  <a:pt x="69" y="600"/>
                </a:lnTo>
                <a:lnTo>
                  <a:pt x="69" y="600"/>
                </a:lnTo>
                <a:lnTo>
                  <a:pt x="70" y="599"/>
                </a:lnTo>
                <a:lnTo>
                  <a:pt x="70" y="598"/>
                </a:lnTo>
                <a:lnTo>
                  <a:pt x="69" y="597"/>
                </a:lnTo>
                <a:lnTo>
                  <a:pt x="69" y="596"/>
                </a:lnTo>
                <a:lnTo>
                  <a:pt x="69" y="596"/>
                </a:lnTo>
                <a:lnTo>
                  <a:pt x="68" y="596"/>
                </a:lnTo>
                <a:lnTo>
                  <a:pt x="68" y="595"/>
                </a:lnTo>
                <a:lnTo>
                  <a:pt x="67" y="594"/>
                </a:lnTo>
                <a:lnTo>
                  <a:pt x="67" y="593"/>
                </a:lnTo>
                <a:lnTo>
                  <a:pt x="67" y="593"/>
                </a:lnTo>
                <a:lnTo>
                  <a:pt x="66" y="593"/>
                </a:lnTo>
                <a:lnTo>
                  <a:pt x="66" y="592"/>
                </a:lnTo>
                <a:lnTo>
                  <a:pt x="66" y="591"/>
                </a:lnTo>
                <a:lnTo>
                  <a:pt x="66" y="591"/>
                </a:lnTo>
                <a:lnTo>
                  <a:pt x="66" y="590"/>
                </a:lnTo>
                <a:lnTo>
                  <a:pt x="66" y="589"/>
                </a:lnTo>
                <a:lnTo>
                  <a:pt x="65" y="589"/>
                </a:lnTo>
                <a:lnTo>
                  <a:pt x="64" y="589"/>
                </a:lnTo>
                <a:lnTo>
                  <a:pt x="64" y="588"/>
                </a:lnTo>
                <a:lnTo>
                  <a:pt x="63" y="588"/>
                </a:lnTo>
                <a:lnTo>
                  <a:pt x="63" y="587"/>
                </a:lnTo>
                <a:lnTo>
                  <a:pt x="63" y="586"/>
                </a:lnTo>
                <a:lnTo>
                  <a:pt x="63" y="586"/>
                </a:lnTo>
                <a:lnTo>
                  <a:pt x="63" y="585"/>
                </a:lnTo>
                <a:lnTo>
                  <a:pt x="63" y="584"/>
                </a:lnTo>
                <a:lnTo>
                  <a:pt x="62" y="583"/>
                </a:lnTo>
                <a:lnTo>
                  <a:pt x="62" y="582"/>
                </a:lnTo>
                <a:lnTo>
                  <a:pt x="62" y="582"/>
                </a:lnTo>
                <a:lnTo>
                  <a:pt x="61" y="582"/>
                </a:lnTo>
                <a:lnTo>
                  <a:pt x="61" y="581"/>
                </a:lnTo>
                <a:lnTo>
                  <a:pt x="61" y="579"/>
                </a:lnTo>
                <a:lnTo>
                  <a:pt x="60" y="578"/>
                </a:lnTo>
                <a:lnTo>
                  <a:pt x="60" y="576"/>
                </a:lnTo>
                <a:lnTo>
                  <a:pt x="59" y="575"/>
                </a:lnTo>
                <a:lnTo>
                  <a:pt x="59" y="575"/>
                </a:lnTo>
                <a:lnTo>
                  <a:pt x="59" y="574"/>
                </a:lnTo>
                <a:lnTo>
                  <a:pt x="59" y="573"/>
                </a:lnTo>
                <a:lnTo>
                  <a:pt x="59" y="572"/>
                </a:lnTo>
                <a:lnTo>
                  <a:pt x="58" y="572"/>
                </a:lnTo>
                <a:lnTo>
                  <a:pt x="57" y="569"/>
                </a:lnTo>
                <a:lnTo>
                  <a:pt x="57" y="568"/>
                </a:lnTo>
                <a:lnTo>
                  <a:pt x="56" y="567"/>
                </a:lnTo>
                <a:lnTo>
                  <a:pt x="56" y="566"/>
                </a:lnTo>
                <a:lnTo>
                  <a:pt x="56" y="565"/>
                </a:lnTo>
                <a:lnTo>
                  <a:pt x="56" y="565"/>
                </a:lnTo>
                <a:lnTo>
                  <a:pt x="56" y="565"/>
                </a:lnTo>
                <a:lnTo>
                  <a:pt x="55" y="564"/>
                </a:lnTo>
                <a:lnTo>
                  <a:pt x="54" y="563"/>
                </a:lnTo>
                <a:lnTo>
                  <a:pt x="53" y="562"/>
                </a:lnTo>
                <a:lnTo>
                  <a:pt x="52" y="562"/>
                </a:lnTo>
                <a:lnTo>
                  <a:pt x="52" y="561"/>
                </a:lnTo>
                <a:lnTo>
                  <a:pt x="51" y="560"/>
                </a:lnTo>
                <a:lnTo>
                  <a:pt x="50" y="559"/>
                </a:lnTo>
                <a:lnTo>
                  <a:pt x="49" y="558"/>
                </a:lnTo>
                <a:lnTo>
                  <a:pt x="49" y="558"/>
                </a:lnTo>
                <a:lnTo>
                  <a:pt x="49" y="557"/>
                </a:lnTo>
                <a:lnTo>
                  <a:pt x="48" y="556"/>
                </a:lnTo>
                <a:lnTo>
                  <a:pt x="48" y="555"/>
                </a:lnTo>
                <a:lnTo>
                  <a:pt x="48" y="555"/>
                </a:lnTo>
                <a:lnTo>
                  <a:pt x="48" y="554"/>
                </a:lnTo>
                <a:lnTo>
                  <a:pt x="48" y="553"/>
                </a:lnTo>
                <a:lnTo>
                  <a:pt x="48" y="552"/>
                </a:lnTo>
                <a:lnTo>
                  <a:pt x="47" y="552"/>
                </a:lnTo>
                <a:lnTo>
                  <a:pt x="47" y="551"/>
                </a:lnTo>
                <a:lnTo>
                  <a:pt x="46" y="551"/>
                </a:lnTo>
                <a:lnTo>
                  <a:pt x="46" y="551"/>
                </a:lnTo>
                <a:lnTo>
                  <a:pt x="46" y="550"/>
                </a:lnTo>
                <a:lnTo>
                  <a:pt x="45" y="549"/>
                </a:lnTo>
                <a:lnTo>
                  <a:pt x="45" y="548"/>
                </a:lnTo>
                <a:lnTo>
                  <a:pt x="45" y="548"/>
                </a:lnTo>
                <a:lnTo>
                  <a:pt x="45" y="547"/>
                </a:lnTo>
                <a:lnTo>
                  <a:pt x="44" y="547"/>
                </a:lnTo>
                <a:lnTo>
                  <a:pt x="44" y="546"/>
                </a:lnTo>
                <a:lnTo>
                  <a:pt x="44" y="545"/>
                </a:lnTo>
                <a:lnTo>
                  <a:pt x="43" y="544"/>
                </a:lnTo>
                <a:lnTo>
                  <a:pt x="43" y="544"/>
                </a:lnTo>
                <a:lnTo>
                  <a:pt x="42" y="543"/>
                </a:lnTo>
                <a:lnTo>
                  <a:pt x="42" y="542"/>
                </a:lnTo>
                <a:lnTo>
                  <a:pt x="42" y="541"/>
                </a:lnTo>
                <a:lnTo>
                  <a:pt x="42" y="541"/>
                </a:lnTo>
                <a:lnTo>
                  <a:pt x="42" y="540"/>
                </a:lnTo>
                <a:lnTo>
                  <a:pt x="42" y="539"/>
                </a:lnTo>
                <a:lnTo>
                  <a:pt x="42" y="539"/>
                </a:lnTo>
                <a:lnTo>
                  <a:pt x="42" y="538"/>
                </a:lnTo>
                <a:lnTo>
                  <a:pt x="42" y="538"/>
                </a:lnTo>
                <a:lnTo>
                  <a:pt x="42" y="536"/>
                </a:lnTo>
                <a:lnTo>
                  <a:pt x="42" y="534"/>
                </a:lnTo>
                <a:lnTo>
                  <a:pt x="41" y="534"/>
                </a:lnTo>
                <a:lnTo>
                  <a:pt x="41" y="533"/>
                </a:lnTo>
                <a:lnTo>
                  <a:pt x="41" y="532"/>
                </a:lnTo>
                <a:lnTo>
                  <a:pt x="41" y="531"/>
                </a:lnTo>
                <a:lnTo>
                  <a:pt x="40" y="530"/>
                </a:lnTo>
                <a:lnTo>
                  <a:pt x="40" y="529"/>
                </a:lnTo>
                <a:lnTo>
                  <a:pt x="39" y="529"/>
                </a:lnTo>
                <a:lnTo>
                  <a:pt x="39" y="528"/>
                </a:lnTo>
                <a:lnTo>
                  <a:pt x="38" y="527"/>
                </a:lnTo>
                <a:lnTo>
                  <a:pt x="38" y="527"/>
                </a:lnTo>
                <a:lnTo>
                  <a:pt x="38" y="526"/>
                </a:lnTo>
                <a:lnTo>
                  <a:pt x="38" y="525"/>
                </a:lnTo>
                <a:lnTo>
                  <a:pt x="38" y="524"/>
                </a:lnTo>
                <a:lnTo>
                  <a:pt x="38" y="524"/>
                </a:lnTo>
                <a:lnTo>
                  <a:pt x="38" y="523"/>
                </a:lnTo>
                <a:lnTo>
                  <a:pt x="38" y="522"/>
                </a:lnTo>
                <a:lnTo>
                  <a:pt x="38" y="521"/>
                </a:lnTo>
                <a:lnTo>
                  <a:pt x="38" y="520"/>
                </a:lnTo>
                <a:lnTo>
                  <a:pt x="38" y="520"/>
                </a:lnTo>
                <a:lnTo>
                  <a:pt x="37" y="519"/>
                </a:lnTo>
                <a:lnTo>
                  <a:pt x="37" y="518"/>
                </a:lnTo>
                <a:lnTo>
                  <a:pt x="37" y="517"/>
                </a:lnTo>
                <a:lnTo>
                  <a:pt x="37" y="517"/>
                </a:lnTo>
                <a:lnTo>
                  <a:pt x="37" y="516"/>
                </a:lnTo>
                <a:lnTo>
                  <a:pt x="37" y="515"/>
                </a:lnTo>
                <a:lnTo>
                  <a:pt x="37" y="514"/>
                </a:lnTo>
                <a:lnTo>
                  <a:pt x="37" y="513"/>
                </a:lnTo>
                <a:lnTo>
                  <a:pt x="37" y="513"/>
                </a:lnTo>
                <a:lnTo>
                  <a:pt x="37" y="512"/>
                </a:lnTo>
                <a:lnTo>
                  <a:pt x="36" y="512"/>
                </a:lnTo>
                <a:lnTo>
                  <a:pt x="36" y="511"/>
                </a:lnTo>
                <a:lnTo>
                  <a:pt x="36" y="510"/>
                </a:lnTo>
                <a:lnTo>
                  <a:pt x="35" y="510"/>
                </a:lnTo>
                <a:lnTo>
                  <a:pt x="35" y="509"/>
                </a:lnTo>
                <a:lnTo>
                  <a:pt x="35" y="508"/>
                </a:lnTo>
                <a:lnTo>
                  <a:pt x="35" y="507"/>
                </a:lnTo>
                <a:lnTo>
                  <a:pt x="35" y="507"/>
                </a:lnTo>
                <a:lnTo>
                  <a:pt x="35" y="507"/>
                </a:lnTo>
                <a:lnTo>
                  <a:pt x="35" y="506"/>
                </a:lnTo>
                <a:lnTo>
                  <a:pt x="35" y="505"/>
                </a:lnTo>
                <a:lnTo>
                  <a:pt x="35" y="505"/>
                </a:lnTo>
                <a:lnTo>
                  <a:pt x="35" y="504"/>
                </a:lnTo>
                <a:lnTo>
                  <a:pt x="35" y="503"/>
                </a:lnTo>
                <a:lnTo>
                  <a:pt x="35" y="503"/>
                </a:lnTo>
                <a:lnTo>
                  <a:pt x="35" y="502"/>
                </a:lnTo>
                <a:lnTo>
                  <a:pt x="36" y="502"/>
                </a:lnTo>
                <a:lnTo>
                  <a:pt x="36" y="501"/>
                </a:lnTo>
                <a:lnTo>
                  <a:pt x="36" y="500"/>
                </a:lnTo>
                <a:lnTo>
                  <a:pt x="37" y="500"/>
                </a:lnTo>
                <a:lnTo>
                  <a:pt x="37" y="500"/>
                </a:lnTo>
                <a:lnTo>
                  <a:pt x="37" y="499"/>
                </a:lnTo>
                <a:lnTo>
                  <a:pt x="37" y="498"/>
                </a:lnTo>
                <a:lnTo>
                  <a:pt x="38" y="498"/>
                </a:lnTo>
                <a:lnTo>
                  <a:pt x="38" y="497"/>
                </a:lnTo>
                <a:lnTo>
                  <a:pt x="38" y="496"/>
                </a:lnTo>
                <a:lnTo>
                  <a:pt x="38" y="496"/>
                </a:lnTo>
                <a:lnTo>
                  <a:pt x="38" y="496"/>
                </a:lnTo>
                <a:lnTo>
                  <a:pt x="38" y="495"/>
                </a:lnTo>
                <a:lnTo>
                  <a:pt x="38" y="494"/>
                </a:lnTo>
                <a:lnTo>
                  <a:pt x="39" y="493"/>
                </a:lnTo>
                <a:lnTo>
                  <a:pt x="38" y="493"/>
                </a:lnTo>
                <a:lnTo>
                  <a:pt x="38" y="492"/>
                </a:lnTo>
                <a:lnTo>
                  <a:pt x="38" y="491"/>
                </a:lnTo>
                <a:lnTo>
                  <a:pt x="38" y="491"/>
                </a:lnTo>
                <a:lnTo>
                  <a:pt x="38" y="490"/>
                </a:lnTo>
                <a:lnTo>
                  <a:pt x="37" y="490"/>
                </a:lnTo>
                <a:lnTo>
                  <a:pt x="37" y="489"/>
                </a:lnTo>
                <a:lnTo>
                  <a:pt x="37" y="489"/>
                </a:lnTo>
                <a:lnTo>
                  <a:pt x="36" y="489"/>
                </a:lnTo>
                <a:lnTo>
                  <a:pt x="36" y="488"/>
                </a:lnTo>
                <a:lnTo>
                  <a:pt x="36" y="487"/>
                </a:lnTo>
                <a:lnTo>
                  <a:pt x="36" y="486"/>
                </a:lnTo>
                <a:lnTo>
                  <a:pt x="36" y="486"/>
                </a:lnTo>
                <a:lnTo>
                  <a:pt x="37" y="486"/>
                </a:lnTo>
                <a:lnTo>
                  <a:pt x="37" y="485"/>
                </a:lnTo>
                <a:lnTo>
                  <a:pt x="37" y="484"/>
                </a:lnTo>
                <a:lnTo>
                  <a:pt x="37" y="483"/>
                </a:lnTo>
                <a:lnTo>
                  <a:pt x="37" y="482"/>
                </a:lnTo>
                <a:lnTo>
                  <a:pt x="38" y="482"/>
                </a:lnTo>
                <a:lnTo>
                  <a:pt x="38" y="482"/>
                </a:lnTo>
                <a:lnTo>
                  <a:pt x="38" y="481"/>
                </a:lnTo>
                <a:lnTo>
                  <a:pt x="39" y="480"/>
                </a:lnTo>
                <a:lnTo>
                  <a:pt x="39" y="479"/>
                </a:lnTo>
                <a:lnTo>
                  <a:pt x="40" y="479"/>
                </a:lnTo>
                <a:lnTo>
                  <a:pt x="40" y="479"/>
                </a:lnTo>
                <a:lnTo>
                  <a:pt x="40" y="478"/>
                </a:lnTo>
                <a:lnTo>
                  <a:pt x="41" y="478"/>
                </a:lnTo>
                <a:lnTo>
                  <a:pt x="41" y="477"/>
                </a:lnTo>
                <a:lnTo>
                  <a:pt x="42" y="476"/>
                </a:lnTo>
                <a:lnTo>
                  <a:pt x="42" y="476"/>
                </a:lnTo>
                <a:lnTo>
                  <a:pt x="42" y="475"/>
                </a:lnTo>
                <a:lnTo>
                  <a:pt x="42" y="474"/>
                </a:lnTo>
                <a:lnTo>
                  <a:pt x="42" y="474"/>
                </a:lnTo>
                <a:lnTo>
                  <a:pt x="42" y="473"/>
                </a:lnTo>
                <a:lnTo>
                  <a:pt x="42" y="472"/>
                </a:lnTo>
                <a:lnTo>
                  <a:pt x="42" y="472"/>
                </a:lnTo>
                <a:lnTo>
                  <a:pt x="43" y="472"/>
                </a:lnTo>
                <a:lnTo>
                  <a:pt x="43" y="471"/>
                </a:lnTo>
                <a:lnTo>
                  <a:pt x="43" y="470"/>
                </a:lnTo>
                <a:lnTo>
                  <a:pt x="42" y="470"/>
                </a:lnTo>
                <a:lnTo>
                  <a:pt x="42" y="469"/>
                </a:lnTo>
                <a:lnTo>
                  <a:pt x="42" y="469"/>
                </a:lnTo>
                <a:lnTo>
                  <a:pt x="43" y="468"/>
                </a:lnTo>
                <a:lnTo>
                  <a:pt x="43" y="467"/>
                </a:lnTo>
                <a:lnTo>
                  <a:pt x="43" y="466"/>
                </a:lnTo>
                <a:lnTo>
                  <a:pt x="44" y="465"/>
                </a:lnTo>
                <a:lnTo>
                  <a:pt x="44" y="465"/>
                </a:lnTo>
                <a:lnTo>
                  <a:pt x="44" y="464"/>
                </a:lnTo>
                <a:lnTo>
                  <a:pt x="44" y="463"/>
                </a:lnTo>
                <a:lnTo>
                  <a:pt x="45" y="463"/>
                </a:lnTo>
                <a:lnTo>
                  <a:pt x="45" y="462"/>
                </a:lnTo>
                <a:lnTo>
                  <a:pt x="45" y="462"/>
                </a:lnTo>
                <a:lnTo>
                  <a:pt x="45" y="462"/>
                </a:lnTo>
                <a:lnTo>
                  <a:pt x="45" y="461"/>
                </a:lnTo>
                <a:lnTo>
                  <a:pt x="45" y="460"/>
                </a:lnTo>
                <a:lnTo>
                  <a:pt x="45" y="459"/>
                </a:lnTo>
                <a:lnTo>
                  <a:pt x="46" y="459"/>
                </a:lnTo>
                <a:lnTo>
                  <a:pt x="46" y="458"/>
                </a:lnTo>
                <a:lnTo>
                  <a:pt x="46" y="458"/>
                </a:lnTo>
                <a:lnTo>
                  <a:pt x="47" y="457"/>
                </a:lnTo>
                <a:lnTo>
                  <a:pt x="47" y="456"/>
                </a:lnTo>
                <a:lnTo>
                  <a:pt x="48" y="456"/>
                </a:lnTo>
                <a:lnTo>
                  <a:pt x="48" y="455"/>
                </a:lnTo>
                <a:lnTo>
                  <a:pt x="49" y="455"/>
                </a:lnTo>
                <a:lnTo>
                  <a:pt x="48" y="455"/>
                </a:lnTo>
                <a:lnTo>
                  <a:pt x="49" y="455"/>
                </a:lnTo>
                <a:lnTo>
                  <a:pt x="49" y="454"/>
                </a:lnTo>
                <a:lnTo>
                  <a:pt x="49" y="453"/>
                </a:lnTo>
                <a:lnTo>
                  <a:pt x="49" y="452"/>
                </a:lnTo>
                <a:lnTo>
                  <a:pt x="49" y="451"/>
                </a:lnTo>
                <a:lnTo>
                  <a:pt x="49" y="451"/>
                </a:lnTo>
                <a:lnTo>
                  <a:pt x="49" y="450"/>
                </a:lnTo>
                <a:lnTo>
                  <a:pt x="49" y="449"/>
                </a:lnTo>
                <a:lnTo>
                  <a:pt x="50" y="449"/>
                </a:lnTo>
                <a:lnTo>
                  <a:pt x="49" y="448"/>
                </a:lnTo>
                <a:lnTo>
                  <a:pt x="49" y="448"/>
                </a:lnTo>
                <a:lnTo>
                  <a:pt x="50" y="448"/>
                </a:lnTo>
                <a:lnTo>
                  <a:pt x="50" y="447"/>
                </a:lnTo>
                <a:lnTo>
                  <a:pt x="51" y="446"/>
                </a:lnTo>
                <a:lnTo>
                  <a:pt x="51" y="445"/>
                </a:lnTo>
                <a:lnTo>
                  <a:pt x="51" y="445"/>
                </a:lnTo>
                <a:lnTo>
                  <a:pt x="51" y="444"/>
                </a:lnTo>
                <a:lnTo>
                  <a:pt x="51" y="443"/>
                </a:lnTo>
                <a:lnTo>
                  <a:pt x="51" y="442"/>
                </a:lnTo>
                <a:lnTo>
                  <a:pt x="51" y="441"/>
                </a:lnTo>
                <a:lnTo>
                  <a:pt x="51" y="441"/>
                </a:lnTo>
                <a:lnTo>
                  <a:pt x="52" y="441"/>
                </a:lnTo>
                <a:lnTo>
                  <a:pt x="52" y="440"/>
                </a:lnTo>
                <a:lnTo>
                  <a:pt x="52" y="439"/>
                </a:lnTo>
                <a:lnTo>
                  <a:pt x="52" y="439"/>
                </a:lnTo>
                <a:lnTo>
                  <a:pt x="52" y="438"/>
                </a:lnTo>
                <a:lnTo>
                  <a:pt x="52" y="438"/>
                </a:lnTo>
                <a:lnTo>
                  <a:pt x="52" y="437"/>
                </a:lnTo>
                <a:lnTo>
                  <a:pt x="52" y="436"/>
                </a:lnTo>
                <a:lnTo>
                  <a:pt x="52" y="435"/>
                </a:lnTo>
                <a:lnTo>
                  <a:pt x="53" y="435"/>
                </a:lnTo>
                <a:lnTo>
                  <a:pt x="53" y="434"/>
                </a:lnTo>
                <a:lnTo>
                  <a:pt x="53" y="434"/>
                </a:lnTo>
                <a:lnTo>
                  <a:pt x="53" y="433"/>
                </a:lnTo>
                <a:lnTo>
                  <a:pt x="53" y="432"/>
                </a:lnTo>
                <a:lnTo>
                  <a:pt x="52" y="431"/>
                </a:lnTo>
                <a:lnTo>
                  <a:pt x="52" y="431"/>
                </a:lnTo>
                <a:lnTo>
                  <a:pt x="52" y="430"/>
                </a:lnTo>
                <a:lnTo>
                  <a:pt x="52" y="429"/>
                </a:lnTo>
                <a:lnTo>
                  <a:pt x="53" y="429"/>
                </a:lnTo>
                <a:lnTo>
                  <a:pt x="53" y="428"/>
                </a:lnTo>
                <a:lnTo>
                  <a:pt x="52" y="428"/>
                </a:lnTo>
                <a:lnTo>
                  <a:pt x="53" y="427"/>
                </a:lnTo>
                <a:lnTo>
                  <a:pt x="53" y="427"/>
                </a:lnTo>
                <a:lnTo>
                  <a:pt x="53" y="426"/>
                </a:lnTo>
                <a:lnTo>
                  <a:pt x="53" y="425"/>
                </a:lnTo>
                <a:lnTo>
                  <a:pt x="54" y="425"/>
                </a:lnTo>
                <a:lnTo>
                  <a:pt x="54" y="424"/>
                </a:lnTo>
                <a:lnTo>
                  <a:pt x="53" y="424"/>
                </a:lnTo>
                <a:lnTo>
                  <a:pt x="54" y="424"/>
                </a:lnTo>
                <a:lnTo>
                  <a:pt x="54" y="423"/>
                </a:lnTo>
                <a:lnTo>
                  <a:pt x="54" y="422"/>
                </a:lnTo>
                <a:lnTo>
                  <a:pt x="54" y="421"/>
                </a:lnTo>
                <a:lnTo>
                  <a:pt x="54" y="420"/>
                </a:lnTo>
                <a:lnTo>
                  <a:pt x="55" y="420"/>
                </a:lnTo>
                <a:lnTo>
                  <a:pt x="55" y="420"/>
                </a:lnTo>
                <a:lnTo>
                  <a:pt x="54" y="420"/>
                </a:lnTo>
                <a:lnTo>
                  <a:pt x="54" y="418"/>
                </a:lnTo>
                <a:lnTo>
                  <a:pt x="54" y="417"/>
                </a:lnTo>
                <a:lnTo>
                  <a:pt x="54" y="417"/>
                </a:lnTo>
                <a:lnTo>
                  <a:pt x="55" y="417"/>
                </a:lnTo>
                <a:lnTo>
                  <a:pt x="55" y="416"/>
                </a:lnTo>
                <a:lnTo>
                  <a:pt x="55" y="415"/>
                </a:lnTo>
                <a:lnTo>
                  <a:pt x="56" y="415"/>
                </a:lnTo>
                <a:lnTo>
                  <a:pt x="56" y="414"/>
                </a:lnTo>
                <a:lnTo>
                  <a:pt x="55" y="414"/>
                </a:lnTo>
                <a:lnTo>
                  <a:pt x="56" y="414"/>
                </a:lnTo>
                <a:lnTo>
                  <a:pt x="56" y="413"/>
                </a:lnTo>
                <a:lnTo>
                  <a:pt x="55" y="413"/>
                </a:lnTo>
                <a:lnTo>
                  <a:pt x="55" y="412"/>
                </a:lnTo>
                <a:lnTo>
                  <a:pt x="56" y="412"/>
                </a:lnTo>
                <a:lnTo>
                  <a:pt x="55" y="411"/>
                </a:lnTo>
                <a:lnTo>
                  <a:pt x="56" y="411"/>
                </a:lnTo>
                <a:lnTo>
                  <a:pt x="56" y="410"/>
                </a:lnTo>
                <a:lnTo>
                  <a:pt x="55" y="410"/>
                </a:lnTo>
                <a:lnTo>
                  <a:pt x="55" y="410"/>
                </a:lnTo>
                <a:lnTo>
                  <a:pt x="55" y="409"/>
                </a:lnTo>
                <a:lnTo>
                  <a:pt x="55" y="408"/>
                </a:lnTo>
                <a:lnTo>
                  <a:pt x="55" y="407"/>
                </a:lnTo>
                <a:lnTo>
                  <a:pt x="54" y="407"/>
                </a:lnTo>
                <a:lnTo>
                  <a:pt x="54" y="407"/>
                </a:lnTo>
                <a:lnTo>
                  <a:pt x="54" y="406"/>
                </a:lnTo>
                <a:lnTo>
                  <a:pt x="53" y="406"/>
                </a:lnTo>
                <a:lnTo>
                  <a:pt x="53" y="405"/>
                </a:lnTo>
                <a:lnTo>
                  <a:pt x="53" y="404"/>
                </a:lnTo>
                <a:lnTo>
                  <a:pt x="54" y="403"/>
                </a:lnTo>
                <a:lnTo>
                  <a:pt x="53" y="403"/>
                </a:lnTo>
                <a:lnTo>
                  <a:pt x="53" y="403"/>
                </a:lnTo>
                <a:lnTo>
                  <a:pt x="53" y="402"/>
                </a:lnTo>
                <a:lnTo>
                  <a:pt x="53" y="401"/>
                </a:lnTo>
                <a:lnTo>
                  <a:pt x="53" y="400"/>
                </a:lnTo>
                <a:lnTo>
                  <a:pt x="53" y="400"/>
                </a:lnTo>
                <a:lnTo>
                  <a:pt x="53" y="398"/>
                </a:lnTo>
                <a:lnTo>
                  <a:pt x="52" y="398"/>
                </a:lnTo>
                <a:lnTo>
                  <a:pt x="52" y="397"/>
                </a:lnTo>
                <a:lnTo>
                  <a:pt x="52" y="396"/>
                </a:lnTo>
                <a:lnTo>
                  <a:pt x="52" y="396"/>
                </a:lnTo>
                <a:lnTo>
                  <a:pt x="53" y="395"/>
                </a:lnTo>
                <a:lnTo>
                  <a:pt x="52" y="395"/>
                </a:lnTo>
                <a:lnTo>
                  <a:pt x="52" y="394"/>
                </a:lnTo>
                <a:lnTo>
                  <a:pt x="53" y="394"/>
                </a:lnTo>
                <a:lnTo>
                  <a:pt x="53" y="393"/>
                </a:lnTo>
                <a:lnTo>
                  <a:pt x="53" y="393"/>
                </a:lnTo>
                <a:lnTo>
                  <a:pt x="53" y="392"/>
                </a:lnTo>
                <a:lnTo>
                  <a:pt x="53" y="391"/>
                </a:lnTo>
                <a:lnTo>
                  <a:pt x="52" y="391"/>
                </a:lnTo>
                <a:lnTo>
                  <a:pt x="52" y="390"/>
                </a:lnTo>
                <a:lnTo>
                  <a:pt x="52" y="390"/>
                </a:lnTo>
                <a:lnTo>
                  <a:pt x="52" y="389"/>
                </a:lnTo>
                <a:lnTo>
                  <a:pt x="52" y="389"/>
                </a:lnTo>
                <a:lnTo>
                  <a:pt x="52" y="388"/>
                </a:lnTo>
                <a:lnTo>
                  <a:pt x="51" y="388"/>
                </a:lnTo>
                <a:lnTo>
                  <a:pt x="51" y="387"/>
                </a:lnTo>
                <a:lnTo>
                  <a:pt x="50" y="387"/>
                </a:lnTo>
                <a:lnTo>
                  <a:pt x="50" y="386"/>
                </a:lnTo>
                <a:lnTo>
                  <a:pt x="49" y="386"/>
                </a:lnTo>
                <a:lnTo>
                  <a:pt x="49" y="385"/>
                </a:lnTo>
                <a:lnTo>
                  <a:pt x="49" y="385"/>
                </a:lnTo>
                <a:lnTo>
                  <a:pt x="49" y="384"/>
                </a:lnTo>
                <a:lnTo>
                  <a:pt x="48" y="384"/>
                </a:lnTo>
                <a:lnTo>
                  <a:pt x="48" y="383"/>
                </a:lnTo>
                <a:lnTo>
                  <a:pt x="47" y="383"/>
                </a:lnTo>
                <a:lnTo>
                  <a:pt x="46" y="382"/>
                </a:lnTo>
                <a:lnTo>
                  <a:pt x="46" y="381"/>
                </a:lnTo>
                <a:lnTo>
                  <a:pt x="46" y="380"/>
                </a:lnTo>
                <a:lnTo>
                  <a:pt x="46" y="379"/>
                </a:lnTo>
                <a:lnTo>
                  <a:pt x="45" y="379"/>
                </a:lnTo>
                <a:lnTo>
                  <a:pt x="45" y="379"/>
                </a:lnTo>
                <a:lnTo>
                  <a:pt x="44" y="377"/>
                </a:lnTo>
                <a:lnTo>
                  <a:pt x="44" y="376"/>
                </a:lnTo>
                <a:lnTo>
                  <a:pt x="43" y="376"/>
                </a:lnTo>
                <a:lnTo>
                  <a:pt x="42" y="375"/>
                </a:lnTo>
                <a:lnTo>
                  <a:pt x="42" y="375"/>
                </a:lnTo>
                <a:lnTo>
                  <a:pt x="41" y="374"/>
                </a:lnTo>
                <a:lnTo>
                  <a:pt x="40" y="373"/>
                </a:lnTo>
                <a:lnTo>
                  <a:pt x="39" y="373"/>
                </a:lnTo>
                <a:lnTo>
                  <a:pt x="39" y="372"/>
                </a:lnTo>
                <a:lnTo>
                  <a:pt x="38" y="372"/>
                </a:lnTo>
                <a:lnTo>
                  <a:pt x="38" y="373"/>
                </a:lnTo>
                <a:lnTo>
                  <a:pt x="38" y="373"/>
                </a:lnTo>
                <a:lnTo>
                  <a:pt x="38" y="374"/>
                </a:lnTo>
                <a:lnTo>
                  <a:pt x="37" y="374"/>
                </a:lnTo>
                <a:lnTo>
                  <a:pt x="36" y="375"/>
                </a:lnTo>
                <a:lnTo>
                  <a:pt x="36" y="376"/>
                </a:lnTo>
                <a:lnTo>
                  <a:pt x="35" y="376"/>
                </a:lnTo>
                <a:lnTo>
                  <a:pt x="35" y="376"/>
                </a:lnTo>
                <a:lnTo>
                  <a:pt x="34" y="376"/>
                </a:lnTo>
                <a:lnTo>
                  <a:pt x="32" y="376"/>
                </a:lnTo>
                <a:lnTo>
                  <a:pt x="31" y="376"/>
                </a:lnTo>
                <a:lnTo>
                  <a:pt x="29" y="376"/>
                </a:lnTo>
                <a:lnTo>
                  <a:pt x="28" y="376"/>
                </a:lnTo>
                <a:lnTo>
                  <a:pt x="28" y="376"/>
                </a:lnTo>
                <a:lnTo>
                  <a:pt x="27" y="376"/>
                </a:lnTo>
                <a:lnTo>
                  <a:pt x="26" y="375"/>
                </a:lnTo>
                <a:lnTo>
                  <a:pt x="26" y="374"/>
                </a:lnTo>
                <a:lnTo>
                  <a:pt x="25" y="374"/>
                </a:lnTo>
                <a:lnTo>
                  <a:pt x="24" y="375"/>
                </a:lnTo>
                <a:lnTo>
                  <a:pt x="24" y="375"/>
                </a:lnTo>
                <a:lnTo>
                  <a:pt x="22" y="376"/>
                </a:lnTo>
                <a:lnTo>
                  <a:pt x="21" y="376"/>
                </a:lnTo>
                <a:lnTo>
                  <a:pt x="21" y="376"/>
                </a:lnTo>
                <a:lnTo>
                  <a:pt x="20" y="376"/>
                </a:lnTo>
                <a:lnTo>
                  <a:pt x="19" y="377"/>
                </a:lnTo>
                <a:lnTo>
                  <a:pt x="18" y="377"/>
                </a:lnTo>
                <a:lnTo>
                  <a:pt x="18" y="378"/>
                </a:lnTo>
                <a:lnTo>
                  <a:pt x="17" y="379"/>
                </a:lnTo>
                <a:lnTo>
                  <a:pt x="17" y="379"/>
                </a:lnTo>
                <a:lnTo>
                  <a:pt x="17" y="379"/>
                </a:lnTo>
                <a:lnTo>
                  <a:pt x="16" y="379"/>
                </a:lnTo>
                <a:lnTo>
                  <a:pt x="15" y="379"/>
                </a:lnTo>
                <a:lnTo>
                  <a:pt x="14" y="379"/>
                </a:lnTo>
                <a:lnTo>
                  <a:pt x="14" y="379"/>
                </a:lnTo>
                <a:lnTo>
                  <a:pt x="12" y="379"/>
                </a:lnTo>
                <a:lnTo>
                  <a:pt x="11" y="379"/>
                </a:lnTo>
                <a:lnTo>
                  <a:pt x="10" y="379"/>
                </a:lnTo>
                <a:lnTo>
                  <a:pt x="10" y="379"/>
                </a:lnTo>
                <a:lnTo>
                  <a:pt x="9" y="379"/>
                </a:lnTo>
                <a:lnTo>
                  <a:pt x="9" y="379"/>
                </a:lnTo>
                <a:lnTo>
                  <a:pt x="8" y="378"/>
                </a:lnTo>
                <a:lnTo>
                  <a:pt x="8" y="377"/>
                </a:lnTo>
                <a:lnTo>
                  <a:pt x="7" y="376"/>
                </a:lnTo>
                <a:lnTo>
                  <a:pt x="7" y="375"/>
                </a:lnTo>
                <a:lnTo>
                  <a:pt x="7" y="374"/>
                </a:lnTo>
                <a:lnTo>
                  <a:pt x="7" y="373"/>
                </a:lnTo>
                <a:lnTo>
                  <a:pt x="8" y="372"/>
                </a:lnTo>
                <a:lnTo>
                  <a:pt x="8" y="372"/>
                </a:lnTo>
                <a:lnTo>
                  <a:pt x="9" y="372"/>
                </a:lnTo>
                <a:lnTo>
                  <a:pt x="9" y="371"/>
                </a:lnTo>
                <a:lnTo>
                  <a:pt x="9" y="370"/>
                </a:lnTo>
                <a:lnTo>
                  <a:pt x="9" y="369"/>
                </a:lnTo>
                <a:lnTo>
                  <a:pt x="9" y="369"/>
                </a:lnTo>
                <a:lnTo>
                  <a:pt x="9" y="368"/>
                </a:lnTo>
                <a:lnTo>
                  <a:pt x="9" y="367"/>
                </a:lnTo>
                <a:lnTo>
                  <a:pt x="9" y="366"/>
                </a:lnTo>
                <a:lnTo>
                  <a:pt x="10" y="365"/>
                </a:lnTo>
                <a:lnTo>
                  <a:pt x="10" y="365"/>
                </a:lnTo>
                <a:lnTo>
                  <a:pt x="10" y="364"/>
                </a:lnTo>
                <a:lnTo>
                  <a:pt x="11" y="364"/>
                </a:lnTo>
                <a:lnTo>
                  <a:pt x="11" y="363"/>
                </a:lnTo>
                <a:lnTo>
                  <a:pt x="12" y="363"/>
                </a:lnTo>
                <a:lnTo>
                  <a:pt x="13" y="363"/>
                </a:lnTo>
                <a:lnTo>
                  <a:pt x="14" y="363"/>
                </a:lnTo>
                <a:lnTo>
                  <a:pt x="14" y="362"/>
                </a:lnTo>
                <a:lnTo>
                  <a:pt x="14" y="362"/>
                </a:lnTo>
                <a:lnTo>
                  <a:pt x="14" y="361"/>
                </a:lnTo>
                <a:lnTo>
                  <a:pt x="14" y="361"/>
                </a:lnTo>
                <a:lnTo>
                  <a:pt x="14" y="360"/>
                </a:lnTo>
                <a:lnTo>
                  <a:pt x="15" y="360"/>
                </a:lnTo>
                <a:lnTo>
                  <a:pt x="15" y="359"/>
                </a:lnTo>
                <a:lnTo>
                  <a:pt x="16" y="359"/>
                </a:lnTo>
                <a:lnTo>
                  <a:pt x="17" y="359"/>
                </a:lnTo>
                <a:lnTo>
                  <a:pt x="17" y="358"/>
                </a:lnTo>
                <a:lnTo>
                  <a:pt x="17" y="358"/>
                </a:lnTo>
                <a:lnTo>
                  <a:pt x="17" y="358"/>
                </a:lnTo>
                <a:lnTo>
                  <a:pt x="18" y="357"/>
                </a:lnTo>
                <a:lnTo>
                  <a:pt x="20" y="356"/>
                </a:lnTo>
                <a:lnTo>
                  <a:pt x="21" y="356"/>
                </a:lnTo>
                <a:lnTo>
                  <a:pt x="21" y="355"/>
                </a:lnTo>
                <a:lnTo>
                  <a:pt x="21" y="355"/>
                </a:lnTo>
                <a:lnTo>
                  <a:pt x="22" y="355"/>
                </a:lnTo>
                <a:lnTo>
                  <a:pt x="22" y="355"/>
                </a:lnTo>
                <a:lnTo>
                  <a:pt x="23" y="355"/>
                </a:lnTo>
                <a:lnTo>
                  <a:pt x="23" y="354"/>
                </a:lnTo>
                <a:lnTo>
                  <a:pt x="24" y="354"/>
                </a:lnTo>
                <a:lnTo>
                  <a:pt x="24" y="353"/>
                </a:lnTo>
                <a:lnTo>
                  <a:pt x="24" y="352"/>
                </a:lnTo>
                <a:lnTo>
                  <a:pt x="24" y="352"/>
                </a:lnTo>
                <a:lnTo>
                  <a:pt x="25" y="352"/>
                </a:lnTo>
                <a:lnTo>
                  <a:pt x="25" y="351"/>
                </a:lnTo>
                <a:lnTo>
                  <a:pt x="26" y="351"/>
                </a:lnTo>
                <a:lnTo>
                  <a:pt x="27" y="351"/>
                </a:lnTo>
                <a:lnTo>
                  <a:pt x="28" y="351"/>
                </a:lnTo>
                <a:lnTo>
                  <a:pt x="28" y="350"/>
                </a:lnTo>
                <a:lnTo>
                  <a:pt x="28" y="349"/>
                </a:lnTo>
                <a:lnTo>
                  <a:pt x="28" y="349"/>
                </a:lnTo>
                <a:lnTo>
                  <a:pt x="28" y="348"/>
                </a:lnTo>
                <a:lnTo>
                  <a:pt x="28" y="348"/>
                </a:lnTo>
                <a:lnTo>
                  <a:pt x="29" y="348"/>
                </a:lnTo>
                <a:lnTo>
                  <a:pt x="29" y="347"/>
                </a:lnTo>
                <a:lnTo>
                  <a:pt x="29" y="346"/>
                </a:lnTo>
                <a:lnTo>
                  <a:pt x="29" y="345"/>
                </a:lnTo>
                <a:lnTo>
                  <a:pt x="29" y="345"/>
                </a:lnTo>
                <a:lnTo>
                  <a:pt x="28" y="345"/>
                </a:lnTo>
                <a:lnTo>
                  <a:pt x="28" y="344"/>
                </a:lnTo>
                <a:lnTo>
                  <a:pt x="28" y="343"/>
                </a:lnTo>
                <a:lnTo>
                  <a:pt x="28" y="342"/>
                </a:lnTo>
                <a:lnTo>
                  <a:pt x="28" y="341"/>
                </a:lnTo>
                <a:lnTo>
                  <a:pt x="28" y="341"/>
                </a:lnTo>
                <a:lnTo>
                  <a:pt x="28" y="340"/>
                </a:lnTo>
                <a:lnTo>
                  <a:pt x="28" y="339"/>
                </a:lnTo>
                <a:lnTo>
                  <a:pt x="28" y="338"/>
                </a:lnTo>
                <a:lnTo>
                  <a:pt x="28" y="338"/>
                </a:lnTo>
                <a:lnTo>
                  <a:pt x="28" y="337"/>
                </a:lnTo>
                <a:lnTo>
                  <a:pt x="27" y="337"/>
                </a:lnTo>
                <a:lnTo>
                  <a:pt x="26" y="337"/>
                </a:lnTo>
                <a:lnTo>
                  <a:pt x="26" y="336"/>
                </a:lnTo>
                <a:lnTo>
                  <a:pt x="27" y="336"/>
                </a:lnTo>
                <a:lnTo>
                  <a:pt x="27" y="335"/>
                </a:lnTo>
                <a:lnTo>
                  <a:pt x="28" y="335"/>
                </a:lnTo>
                <a:lnTo>
                  <a:pt x="28" y="334"/>
                </a:lnTo>
                <a:lnTo>
                  <a:pt x="28" y="334"/>
                </a:lnTo>
                <a:lnTo>
                  <a:pt x="28" y="334"/>
                </a:lnTo>
                <a:lnTo>
                  <a:pt x="28" y="333"/>
                </a:lnTo>
                <a:lnTo>
                  <a:pt x="28" y="332"/>
                </a:lnTo>
                <a:lnTo>
                  <a:pt x="28" y="331"/>
                </a:lnTo>
                <a:lnTo>
                  <a:pt x="28" y="331"/>
                </a:lnTo>
                <a:lnTo>
                  <a:pt x="28" y="331"/>
                </a:lnTo>
                <a:lnTo>
                  <a:pt x="28" y="330"/>
                </a:lnTo>
                <a:lnTo>
                  <a:pt x="28" y="329"/>
                </a:lnTo>
                <a:lnTo>
                  <a:pt x="27" y="329"/>
                </a:lnTo>
                <a:lnTo>
                  <a:pt x="26" y="328"/>
                </a:lnTo>
                <a:lnTo>
                  <a:pt x="25" y="328"/>
                </a:lnTo>
                <a:lnTo>
                  <a:pt x="25" y="327"/>
                </a:lnTo>
                <a:lnTo>
                  <a:pt x="25" y="327"/>
                </a:lnTo>
                <a:lnTo>
                  <a:pt x="26" y="327"/>
                </a:lnTo>
                <a:lnTo>
                  <a:pt x="26" y="326"/>
                </a:lnTo>
                <a:lnTo>
                  <a:pt x="27" y="326"/>
                </a:lnTo>
                <a:lnTo>
                  <a:pt x="28" y="326"/>
                </a:lnTo>
                <a:lnTo>
                  <a:pt x="28" y="325"/>
                </a:lnTo>
                <a:lnTo>
                  <a:pt x="27" y="325"/>
                </a:lnTo>
                <a:lnTo>
                  <a:pt x="28" y="324"/>
                </a:lnTo>
                <a:lnTo>
                  <a:pt x="28" y="324"/>
                </a:lnTo>
                <a:lnTo>
                  <a:pt x="28" y="323"/>
                </a:lnTo>
                <a:lnTo>
                  <a:pt x="28" y="322"/>
                </a:lnTo>
                <a:lnTo>
                  <a:pt x="28" y="321"/>
                </a:lnTo>
                <a:lnTo>
                  <a:pt x="27" y="321"/>
                </a:lnTo>
                <a:lnTo>
                  <a:pt x="27" y="321"/>
                </a:lnTo>
                <a:lnTo>
                  <a:pt x="26" y="321"/>
                </a:lnTo>
                <a:lnTo>
                  <a:pt x="26" y="320"/>
                </a:lnTo>
                <a:lnTo>
                  <a:pt x="25" y="320"/>
                </a:lnTo>
                <a:lnTo>
                  <a:pt x="24" y="319"/>
                </a:lnTo>
                <a:lnTo>
                  <a:pt x="24" y="318"/>
                </a:lnTo>
                <a:lnTo>
                  <a:pt x="24" y="317"/>
                </a:lnTo>
                <a:lnTo>
                  <a:pt x="25" y="317"/>
                </a:lnTo>
                <a:lnTo>
                  <a:pt x="25" y="317"/>
                </a:lnTo>
                <a:lnTo>
                  <a:pt x="25" y="316"/>
                </a:lnTo>
                <a:lnTo>
                  <a:pt x="25" y="315"/>
                </a:lnTo>
                <a:lnTo>
                  <a:pt x="25" y="314"/>
                </a:lnTo>
                <a:lnTo>
                  <a:pt x="25" y="314"/>
                </a:lnTo>
                <a:lnTo>
                  <a:pt x="24" y="313"/>
                </a:lnTo>
                <a:lnTo>
                  <a:pt x="24" y="312"/>
                </a:lnTo>
                <a:lnTo>
                  <a:pt x="24" y="311"/>
                </a:lnTo>
                <a:lnTo>
                  <a:pt x="24" y="310"/>
                </a:lnTo>
                <a:lnTo>
                  <a:pt x="24" y="310"/>
                </a:lnTo>
                <a:lnTo>
                  <a:pt x="24" y="310"/>
                </a:lnTo>
                <a:lnTo>
                  <a:pt x="24" y="309"/>
                </a:lnTo>
                <a:lnTo>
                  <a:pt x="23" y="308"/>
                </a:lnTo>
                <a:lnTo>
                  <a:pt x="23" y="307"/>
                </a:lnTo>
                <a:lnTo>
                  <a:pt x="22" y="307"/>
                </a:lnTo>
                <a:lnTo>
                  <a:pt x="21" y="308"/>
                </a:lnTo>
                <a:lnTo>
                  <a:pt x="21" y="307"/>
                </a:lnTo>
                <a:lnTo>
                  <a:pt x="21" y="307"/>
                </a:lnTo>
                <a:lnTo>
                  <a:pt x="21" y="307"/>
                </a:lnTo>
                <a:lnTo>
                  <a:pt x="21" y="306"/>
                </a:lnTo>
                <a:lnTo>
                  <a:pt x="20" y="306"/>
                </a:lnTo>
                <a:lnTo>
                  <a:pt x="19" y="306"/>
                </a:lnTo>
                <a:lnTo>
                  <a:pt x="19" y="305"/>
                </a:lnTo>
                <a:lnTo>
                  <a:pt x="19" y="304"/>
                </a:lnTo>
                <a:lnTo>
                  <a:pt x="20" y="304"/>
                </a:lnTo>
                <a:lnTo>
                  <a:pt x="20" y="303"/>
                </a:lnTo>
                <a:lnTo>
                  <a:pt x="20" y="303"/>
                </a:lnTo>
                <a:lnTo>
                  <a:pt x="20" y="302"/>
                </a:lnTo>
                <a:lnTo>
                  <a:pt x="21" y="301"/>
                </a:lnTo>
                <a:lnTo>
                  <a:pt x="21" y="301"/>
                </a:lnTo>
                <a:lnTo>
                  <a:pt x="22" y="301"/>
                </a:lnTo>
                <a:lnTo>
                  <a:pt x="23" y="300"/>
                </a:lnTo>
                <a:lnTo>
                  <a:pt x="23" y="300"/>
                </a:lnTo>
                <a:lnTo>
                  <a:pt x="22" y="300"/>
                </a:lnTo>
                <a:lnTo>
                  <a:pt x="22" y="299"/>
                </a:lnTo>
                <a:lnTo>
                  <a:pt x="22" y="298"/>
                </a:lnTo>
                <a:lnTo>
                  <a:pt x="21" y="298"/>
                </a:lnTo>
                <a:lnTo>
                  <a:pt x="21" y="297"/>
                </a:lnTo>
                <a:lnTo>
                  <a:pt x="22" y="297"/>
                </a:lnTo>
                <a:lnTo>
                  <a:pt x="21" y="297"/>
                </a:lnTo>
                <a:lnTo>
                  <a:pt x="21" y="296"/>
                </a:lnTo>
                <a:lnTo>
                  <a:pt x="22" y="296"/>
                </a:lnTo>
                <a:lnTo>
                  <a:pt x="22" y="296"/>
                </a:lnTo>
                <a:lnTo>
                  <a:pt x="23" y="296"/>
                </a:lnTo>
                <a:lnTo>
                  <a:pt x="23" y="295"/>
                </a:lnTo>
                <a:lnTo>
                  <a:pt x="23" y="294"/>
                </a:lnTo>
                <a:lnTo>
                  <a:pt x="24" y="294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2"/>
                </a:lnTo>
                <a:lnTo>
                  <a:pt x="24" y="292"/>
                </a:lnTo>
                <a:lnTo>
                  <a:pt x="24" y="291"/>
                </a:lnTo>
                <a:lnTo>
                  <a:pt x="25" y="291"/>
                </a:lnTo>
                <a:lnTo>
                  <a:pt x="26" y="290"/>
                </a:lnTo>
                <a:lnTo>
                  <a:pt x="26" y="290"/>
                </a:lnTo>
                <a:lnTo>
                  <a:pt x="26" y="289"/>
                </a:lnTo>
                <a:lnTo>
                  <a:pt x="26" y="288"/>
                </a:lnTo>
                <a:lnTo>
                  <a:pt x="27" y="287"/>
                </a:lnTo>
                <a:lnTo>
                  <a:pt x="28" y="287"/>
                </a:lnTo>
                <a:lnTo>
                  <a:pt x="28" y="286"/>
                </a:lnTo>
                <a:lnTo>
                  <a:pt x="28" y="286"/>
                </a:lnTo>
                <a:lnTo>
                  <a:pt x="27" y="286"/>
                </a:lnTo>
                <a:lnTo>
                  <a:pt x="26" y="286"/>
                </a:lnTo>
                <a:lnTo>
                  <a:pt x="25" y="286"/>
                </a:lnTo>
                <a:lnTo>
                  <a:pt x="24" y="286"/>
                </a:lnTo>
                <a:lnTo>
                  <a:pt x="24" y="285"/>
                </a:lnTo>
                <a:lnTo>
                  <a:pt x="24" y="285"/>
                </a:lnTo>
                <a:lnTo>
                  <a:pt x="24" y="284"/>
                </a:lnTo>
                <a:lnTo>
                  <a:pt x="23" y="284"/>
                </a:lnTo>
                <a:lnTo>
                  <a:pt x="22" y="283"/>
                </a:lnTo>
                <a:lnTo>
                  <a:pt x="22" y="283"/>
                </a:lnTo>
                <a:lnTo>
                  <a:pt x="23" y="283"/>
                </a:lnTo>
                <a:lnTo>
                  <a:pt x="23" y="282"/>
                </a:lnTo>
                <a:lnTo>
                  <a:pt x="23" y="281"/>
                </a:lnTo>
                <a:lnTo>
                  <a:pt x="24" y="281"/>
                </a:lnTo>
                <a:lnTo>
                  <a:pt x="24" y="280"/>
                </a:lnTo>
                <a:lnTo>
                  <a:pt x="24" y="279"/>
                </a:lnTo>
                <a:lnTo>
                  <a:pt x="24" y="279"/>
                </a:lnTo>
                <a:lnTo>
                  <a:pt x="24" y="279"/>
                </a:lnTo>
                <a:lnTo>
                  <a:pt x="24" y="278"/>
                </a:lnTo>
                <a:lnTo>
                  <a:pt x="24" y="277"/>
                </a:lnTo>
                <a:lnTo>
                  <a:pt x="23" y="276"/>
                </a:lnTo>
                <a:lnTo>
                  <a:pt x="23" y="276"/>
                </a:lnTo>
                <a:lnTo>
                  <a:pt x="23" y="275"/>
                </a:lnTo>
                <a:lnTo>
                  <a:pt x="22" y="274"/>
                </a:lnTo>
                <a:lnTo>
                  <a:pt x="22" y="273"/>
                </a:lnTo>
                <a:lnTo>
                  <a:pt x="22" y="272"/>
                </a:lnTo>
                <a:lnTo>
                  <a:pt x="23" y="272"/>
                </a:lnTo>
                <a:lnTo>
                  <a:pt x="23" y="271"/>
                </a:lnTo>
                <a:lnTo>
                  <a:pt x="23" y="270"/>
                </a:lnTo>
                <a:lnTo>
                  <a:pt x="22" y="269"/>
                </a:lnTo>
                <a:lnTo>
                  <a:pt x="22" y="269"/>
                </a:lnTo>
                <a:lnTo>
                  <a:pt x="21" y="269"/>
                </a:lnTo>
                <a:lnTo>
                  <a:pt x="21" y="268"/>
                </a:lnTo>
                <a:lnTo>
                  <a:pt x="21" y="267"/>
                </a:lnTo>
                <a:lnTo>
                  <a:pt x="20" y="267"/>
                </a:lnTo>
                <a:lnTo>
                  <a:pt x="20" y="266"/>
                </a:lnTo>
                <a:lnTo>
                  <a:pt x="19" y="266"/>
                </a:lnTo>
                <a:lnTo>
                  <a:pt x="19" y="265"/>
                </a:lnTo>
                <a:lnTo>
                  <a:pt x="18" y="265"/>
                </a:lnTo>
                <a:lnTo>
                  <a:pt x="17" y="265"/>
                </a:lnTo>
                <a:lnTo>
                  <a:pt x="17" y="265"/>
                </a:lnTo>
                <a:lnTo>
                  <a:pt x="16" y="265"/>
                </a:lnTo>
                <a:lnTo>
                  <a:pt x="15" y="265"/>
                </a:lnTo>
                <a:lnTo>
                  <a:pt x="14" y="265"/>
                </a:lnTo>
                <a:lnTo>
                  <a:pt x="14" y="265"/>
                </a:lnTo>
                <a:lnTo>
                  <a:pt x="13" y="265"/>
                </a:lnTo>
                <a:lnTo>
                  <a:pt x="13" y="264"/>
                </a:lnTo>
                <a:lnTo>
                  <a:pt x="13" y="263"/>
                </a:lnTo>
                <a:lnTo>
                  <a:pt x="12" y="263"/>
                </a:lnTo>
                <a:lnTo>
                  <a:pt x="12" y="262"/>
                </a:lnTo>
                <a:lnTo>
                  <a:pt x="11" y="262"/>
                </a:lnTo>
                <a:lnTo>
                  <a:pt x="10" y="261"/>
                </a:lnTo>
                <a:lnTo>
                  <a:pt x="10" y="261"/>
                </a:lnTo>
                <a:lnTo>
                  <a:pt x="9" y="260"/>
                </a:lnTo>
                <a:lnTo>
                  <a:pt x="8" y="259"/>
                </a:lnTo>
                <a:lnTo>
                  <a:pt x="7" y="259"/>
                </a:lnTo>
                <a:lnTo>
                  <a:pt x="7" y="259"/>
                </a:lnTo>
                <a:lnTo>
                  <a:pt x="7" y="258"/>
                </a:lnTo>
                <a:lnTo>
                  <a:pt x="6" y="258"/>
                </a:lnTo>
                <a:lnTo>
                  <a:pt x="5" y="257"/>
                </a:lnTo>
                <a:lnTo>
                  <a:pt x="3" y="256"/>
                </a:lnTo>
                <a:lnTo>
                  <a:pt x="3" y="255"/>
                </a:lnTo>
                <a:lnTo>
                  <a:pt x="3" y="255"/>
                </a:lnTo>
                <a:lnTo>
                  <a:pt x="3" y="255"/>
                </a:lnTo>
                <a:lnTo>
                  <a:pt x="3" y="254"/>
                </a:lnTo>
                <a:lnTo>
                  <a:pt x="3" y="253"/>
                </a:lnTo>
                <a:lnTo>
                  <a:pt x="2" y="252"/>
                </a:lnTo>
                <a:lnTo>
                  <a:pt x="3" y="252"/>
                </a:lnTo>
                <a:lnTo>
                  <a:pt x="3" y="251"/>
                </a:lnTo>
                <a:lnTo>
                  <a:pt x="2" y="251"/>
                </a:lnTo>
                <a:lnTo>
                  <a:pt x="2" y="250"/>
                </a:lnTo>
                <a:lnTo>
                  <a:pt x="2" y="249"/>
                </a:lnTo>
                <a:lnTo>
                  <a:pt x="2" y="248"/>
                </a:lnTo>
                <a:lnTo>
                  <a:pt x="2" y="248"/>
                </a:lnTo>
                <a:lnTo>
                  <a:pt x="2" y="247"/>
                </a:lnTo>
                <a:lnTo>
                  <a:pt x="2" y="246"/>
                </a:lnTo>
                <a:lnTo>
                  <a:pt x="2" y="245"/>
                </a:lnTo>
                <a:lnTo>
                  <a:pt x="1" y="245"/>
                </a:lnTo>
                <a:lnTo>
                  <a:pt x="1" y="243"/>
                </a:lnTo>
                <a:lnTo>
                  <a:pt x="0" y="243"/>
                </a:lnTo>
                <a:lnTo>
                  <a:pt x="0" y="242"/>
                </a:lnTo>
                <a:lnTo>
                  <a:pt x="0" y="241"/>
                </a:lnTo>
                <a:lnTo>
                  <a:pt x="0" y="238"/>
                </a:lnTo>
                <a:lnTo>
                  <a:pt x="1" y="237"/>
                </a:lnTo>
                <a:lnTo>
                  <a:pt x="1" y="236"/>
                </a:lnTo>
                <a:lnTo>
                  <a:pt x="2" y="236"/>
                </a:lnTo>
                <a:lnTo>
                  <a:pt x="2" y="237"/>
                </a:lnTo>
                <a:lnTo>
                  <a:pt x="3" y="237"/>
                </a:lnTo>
                <a:lnTo>
                  <a:pt x="3" y="237"/>
                </a:lnTo>
                <a:lnTo>
                  <a:pt x="4" y="237"/>
                </a:lnTo>
                <a:lnTo>
                  <a:pt x="5" y="237"/>
                </a:lnTo>
                <a:lnTo>
                  <a:pt x="5" y="238"/>
                </a:lnTo>
                <a:lnTo>
                  <a:pt x="6" y="238"/>
                </a:lnTo>
                <a:lnTo>
                  <a:pt x="7" y="238"/>
                </a:lnTo>
                <a:lnTo>
                  <a:pt x="7" y="238"/>
                </a:lnTo>
                <a:lnTo>
                  <a:pt x="7" y="239"/>
                </a:lnTo>
                <a:lnTo>
                  <a:pt x="8" y="239"/>
                </a:lnTo>
                <a:lnTo>
                  <a:pt x="9" y="239"/>
                </a:lnTo>
                <a:lnTo>
                  <a:pt x="10" y="239"/>
                </a:lnTo>
                <a:lnTo>
                  <a:pt x="10" y="239"/>
                </a:lnTo>
                <a:lnTo>
                  <a:pt x="11" y="239"/>
                </a:lnTo>
                <a:lnTo>
                  <a:pt x="11" y="238"/>
                </a:lnTo>
                <a:lnTo>
                  <a:pt x="12" y="238"/>
                </a:lnTo>
                <a:lnTo>
                  <a:pt x="13" y="238"/>
                </a:lnTo>
                <a:lnTo>
                  <a:pt x="14" y="238"/>
                </a:lnTo>
                <a:lnTo>
                  <a:pt x="14" y="238"/>
                </a:lnTo>
                <a:lnTo>
                  <a:pt x="15" y="237"/>
                </a:lnTo>
                <a:lnTo>
                  <a:pt x="16" y="237"/>
                </a:lnTo>
                <a:lnTo>
                  <a:pt x="16" y="236"/>
                </a:lnTo>
                <a:lnTo>
                  <a:pt x="17" y="237"/>
                </a:lnTo>
                <a:lnTo>
                  <a:pt x="17" y="237"/>
                </a:lnTo>
                <a:lnTo>
                  <a:pt x="18" y="237"/>
                </a:lnTo>
                <a:lnTo>
                  <a:pt x="19" y="237"/>
                </a:lnTo>
                <a:lnTo>
                  <a:pt x="20" y="237"/>
                </a:lnTo>
                <a:lnTo>
                  <a:pt x="21" y="237"/>
                </a:lnTo>
                <a:lnTo>
                  <a:pt x="21" y="237"/>
                </a:lnTo>
                <a:lnTo>
                  <a:pt x="22" y="237"/>
                </a:lnTo>
                <a:lnTo>
                  <a:pt x="23" y="237"/>
                </a:lnTo>
                <a:lnTo>
                  <a:pt x="24" y="236"/>
                </a:lnTo>
                <a:lnTo>
                  <a:pt x="24" y="236"/>
                </a:lnTo>
                <a:lnTo>
                  <a:pt x="25" y="236"/>
                </a:lnTo>
                <a:lnTo>
                  <a:pt x="26" y="235"/>
                </a:lnTo>
                <a:lnTo>
                  <a:pt x="27" y="235"/>
                </a:lnTo>
                <a:lnTo>
                  <a:pt x="28" y="235"/>
                </a:lnTo>
                <a:lnTo>
                  <a:pt x="28" y="235"/>
                </a:lnTo>
                <a:lnTo>
                  <a:pt x="29" y="235"/>
                </a:lnTo>
                <a:lnTo>
                  <a:pt x="30" y="234"/>
                </a:lnTo>
                <a:lnTo>
                  <a:pt x="31" y="234"/>
                </a:lnTo>
                <a:lnTo>
                  <a:pt x="31" y="234"/>
                </a:lnTo>
                <a:lnTo>
                  <a:pt x="32" y="234"/>
                </a:lnTo>
                <a:lnTo>
                  <a:pt x="33" y="234"/>
                </a:lnTo>
                <a:lnTo>
                  <a:pt x="34" y="234"/>
                </a:lnTo>
                <a:lnTo>
                  <a:pt x="35" y="234"/>
                </a:lnTo>
                <a:lnTo>
                  <a:pt x="36" y="234"/>
                </a:lnTo>
                <a:lnTo>
                  <a:pt x="37" y="234"/>
                </a:lnTo>
                <a:lnTo>
                  <a:pt x="38" y="234"/>
                </a:lnTo>
                <a:lnTo>
                  <a:pt x="40" y="234"/>
                </a:lnTo>
                <a:lnTo>
                  <a:pt x="41" y="233"/>
                </a:lnTo>
                <a:lnTo>
                  <a:pt x="42" y="233"/>
                </a:lnTo>
                <a:lnTo>
                  <a:pt x="42" y="233"/>
                </a:lnTo>
                <a:lnTo>
                  <a:pt x="43" y="233"/>
                </a:lnTo>
                <a:lnTo>
                  <a:pt x="43" y="232"/>
                </a:lnTo>
                <a:lnTo>
                  <a:pt x="44" y="232"/>
                </a:lnTo>
                <a:lnTo>
                  <a:pt x="45" y="232"/>
                </a:lnTo>
                <a:lnTo>
                  <a:pt x="45" y="231"/>
                </a:lnTo>
                <a:lnTo>
                  <a:pt x="46" y="231"/>
                </a:lnTo>
                <a:lnTo>
                  <a:pt x="47" y="231"/>
                </a:lnTo>
                <a:lnTo>
                  <a:pt x="49" y="230"/>
                </a:lnTo>
                <a:lnTo>
                  <a:pt x="49" y="230"/>
                </a:lnTo>
                <a:lnTo>
                  <a:pt x="50" y="229"/>
                </a:lnTo>
                <a:lnTo>
                  <a:pt x="51" y="229"/>
                </a:lnTo>
                <a:lnTo>
                  <a:pt x="52" y="228"/>
                </a:lnTo>
                <a:lnTo>
                  <a:pt x="53" y="228"/>
                </a:lnTo>
                <a:lnTo>
                  <a:pt x="53" y="228"/>
                </a:lnTo>
                <a:lnTo>
                  <a:pt x="54" y="228"/>
                </a:lnTo>
                <a:lnTo>
                  <a:pt x="56" y="227"/>
                </a:lnTo>
                <a:lnTo>
                  <a:pt x="56" y="226"/>
                </a:lnTo>
                <a:lnTo>
                  <a:pt x="56" y="226"/>
                </a:lnTo>
                <a:lnTo>
                  <a:pt x="57" y="226"/>
                </a:lnTo>
                <a:lnTo>
                  <a:pt x="57" y="225"/>
                </a:lnTo>
                <a:lnTo>
                  <a:pt x="59" y="225"/>
                </a:lnTo>
                <a:lnTo>
                  <a:pt x="59" y="224"/>
                </a:lnTo>
                <a:lnTo>
                  <a:pt x="59" y="224"/>
                </a:lnTo>
                <a:lnTo>
                  <a:pt x="60" y="223"/>
                </a:lnTo>
                <a:lnTo>
                  <a:pt x="60" y="222"/>
                </a:lnTo>
                <a:lnTo>
                  <a:pt x="61" y="221"/>
                </a:lnTo>
                <a:lnTo>
                  <a:pt x="61" y="221"/>
                </a:lnTo>
                <a:lnTo>
                  <a:pt x="62" y="220"/>
                </a:lnTo>
                <a:lnTo>
                  <a:pt x="63" y="220"/>
                </a:lnTo>
                <a:lnTo>
                  <a:pt x="63" y="219"/>
                </a:lnTo>
                <a:lnTo>
                  <a:pt x="64" y="219"/>
                </a:lnTo>
                <a:lnTo>
                  <a:pt x="65" y="219"/>
                </a:lnTo>
                <a:lnTo>
                  <a:pt x="66" y="218"/>
                </a:lnTo>
                <a:lnTo>
                  <a:pt x="66" y="218"/>
                </a:lnTo>
                <a:lnTo>
                  <a:pt x="66" y="217"/>
                </a:lnTo>
                <a:lnTo>
                  <a:pt x="67" y="217"/>
                </a:lnTo>
                <a:lnTo>
                  <a:pt x="68" y="217"/>
                </a:lnTo>
                <a:lnTo>
                  <a:pt x="68" y="217"/>
                </a:lnTo>
                <a:lnTo>
                  <a:pt x="70" y="217"/>
                </a:lnTo>
                <a:lnTo>
                  <a:pt x="70" y="216"/>
                </a:lnTo>
                <a:lnTo>
                  <a:pt x="71" y="216"/>
                </a:lnTo>
                <a:lnTo>
                  <a:pt x="72" y="216"/>
                </a:lnTo>
                <a:lnTo>
                  <a:pt x="72" y="215"/>
                </a:lnTo>
                <a:lnTo>
                  <a:pt x="73" y="215"/>
                </a:lnTo>
                <a:lnTo>
                  <a:pt x="73" y="215"/>
                </a:lnTo>
                <a:lnTo>
                  <a:pt x="74" y="215"/>
                </a:lnTo>
                <a:lnTo>
                  <a:pt x="75" y="215"/>
                </a:lnTo>
                <a:lnTo>
                  <a:pt x="77" y="215"/>
                </a:lnTo>
                <a:lnTo>
                  <a:pt x="78" y="215"/>
                </a:lnTo>
                <a:lnTo>
                  <a:pt x="80" y="215"/>
                </a:lnTo>
                <a:lnTo>
                  <a:pt x="80" y="215"/>
                </a:lnTo>
                <a:lnTo>
                  <a:pt x="81" y="215"/>
                </a:lnTo>
                <a:lnTo>
                  <a:pt x="82" y="215"/>
                </a:lnTo>
                <a:lnTo>
                  <a:pt x="83" y="215"/>
                </a:lnTo>
                <a:lnTo>
                  <a:pt x="84" y="215"/>
                </a:lnTo>
                <a:lnTo>
                  <a:pt x="85" y="214"/>
                </a:lnTo>
                <a:lnTo>
                  <a:pt x="86" y="214"/>
                </a:lnTo>
                <a:lnTo>
                  <a:pt x="87" y="214"/>
                </a:lnTo>
                <a:lnTo>
                  <a:pt x="87" y="214"/>
                </a:lnTo>
                <a:lnTo>
                  <a:pt x="88" y="214"/>
                </a:lnTo>
                <a:lnTo>
                  <a:pt x="89" y="214"/>
                </a:lnTo>
                <a:lnTo>
                  <a:pt x="90" y="214"/>
                </a:lnTo>
                <a:lnTo>
                  <a:pt x="91" y="214"/>
                </a:lnTo>
                <a:lnTo>
                  <a:pt x="91" y="214"/>
                </a:lnTo>
                <a:lnTo>
                  <a:pt x="92" y="214"/>
                </a:lnTo>
                <a:lnTo>
                  <a:pt x="94" y="214"/>
                </a:lnTo>
                <a:lnTo>
                  <a:pt x="94" y="215"/>
                </a:lnTo>
                <a:lnTo>
                  <a:pt x="94" y="215"/>
                </a:lnTo>
                <a:lnTo>
                  <a:pt x="95" y="215"/>
                </a:lnTo>
                <a:lnTo>
                  <a:pt x="96" y="215"/>
                </a:lnTo>
                <a:lnTo>
                  <a:pt x="97" y="216"/>
                </a:lnTo>
                <a:lnTo>
                  <a:pt x="98" y="217"/>
                </a:lnTo>
                <a:lnTo>
                  <a:pt x="98" y="217"/>
                </a:lnTo>
                <a:lnTo>
                  <a:pt x="99" y="218"/>
                </a:lnTo>
                <a:lnTo>
                  <a:pt x="99" y="219"/>
                </a:lnTo>
                <a:lnTo>
                  <a:pt x="100" y="220"/>
                </a:lnTo>
                <a:lnTo>
                  <a:pt x="100" y="221"/>
                </a:lnTo>
                <a:lnTo>
                  <a:pt x="101" y="221"/>
                </a:lnTo>
                <a:lnTo>
                  <a:pt x="101" y="222"/>
                </a:lnTo>
                <a:lnTo>
                  <a:pt x="101" y="222"/>
                </a:lnTo>
                <a:lnTo>
                  <a:pt x="102" y="224"/>
                </a:lnTo>
                <a:lnTo>
                  <a:pt x="103" y="224"/>
                </a:lnTo>
                <a:lnTo>
                  <a:pt x="103" y="224"/>
                </a:lnTo>
                <a:lnTo>
                  <a:pt x="104" y="225"/>
                </a:lnTo>
                <a:lnTo>
                  <a:pt x="104" y="226"/>
                </a:lnTo>
                <a:lnTo>
                  <a:pt x="105" y="227"/>
                </a:lnTo>
                <a:lnTo>
                  <a:pt x="105" y="228"/>
                </a:lnTo>
                <a:lnTo>
                  <a:pt x="106" y="228"/>
                </a:lnTo>
                <a:lnTo>
                  <a:pt x="107" y="229"/>
                </a:lnTo>
                <a:lnTo>
                  <a:pt x="107" y="230"/>
                </a:lnTo>
                <a:lnTo>
                  <a:pt x="107" y="231"/>
                </a:lnTo>
                <a:lnTo>
                  <a:pt x="107" y="231"/>
                </a:lnTo>
                <a:lnTo>
                  <a:pt x="108" y="232"/>
                </a:lnTo>
                <a:lnTo>
                  <a:pt x="108" y="233"/>
                </a:lnTo>
                <a:lnTo>
                  <a:pt x="108" y="234"/>
                </a:lnTo>
                <a:lnTo>
                  <a:pt x="109" y="234"/>
                </a:lnTo>
                <a:lnTo>
                  <a:pt x="109" y="235"/>
                </a:lnTo>
                <a:lnTo>
                  <a:pt x="110" y="235"/>
                </a:lnTo>
                <a:lnTo>
                  <a:pt x="110" y="236"/>
                </a:lnTo>
                <a:lnTo>
                  <a:pt x="111" y="236"/>
                </a:lnTo>
                <a:lnTo>
                  <a:pt x="111" y="237"/>
                </a:lnTo>
                <a:lnTo>
                  <a:pt x="112" y="237"/>
                </a:lnTo>
                <a:lnTo>
                  <a:pt x="113" y="238"/>
                </a:lnTo>
                <a:lnTo>
                  <a:pt x="115" y="238"/>
                </a:lnTo>
                <a:lnTo>
                  <a:pt x="115" y="238"/>
                </a:lnTo>
                <a:lnTo>
                  <a:pt x="116" y="238"/>
                </a:lnTo>
                <a:lnTo>
                  <a:pt x="119" y="239"/>
                </a:lnTo>
                <a:lnTo>
                  <a:pt x="119" y="240"/>
                </a:lnTo>
                <a:lnTo>
                  <a:pt x="120" y="240"/>
                </a:lnTo>
                <a:lnTo>
                  <a:pt x="122" y="241"/>
                </a:lnTo>
                <a:lnTo>
                  <a:pt x="122" y="241"/>
                </a:lnTo>
                <a:lnTo>
                  <a:pt x="122" y="241"/>
                </a:lnTo>
                <a:lnTo>
                  <a:pt x="123" y="241"/>
                </a:lnTo>
                <a:lnTo>
                  <a:pt x="124" y="242"/>
                </a:lnTo>
                <a:lnTo>
                  <a:pt x="125" y="243"/>
                </a:lnTo>
                <a:lnTo>
                  <a:pt x="126" y="243"/>
                </a:lnTo>
                <a:lnTo>
                  <a:pt x="126" y="244"/>
                </a:lnTo>
                <a:lnTo>
                  <a:pt x="126" y="245"/>
                </a:lnTo>
                <a:lnTo>
                  <a:pt x="127" y="245"/>
                </a:lnTo>
                <a:lnTo>
                  <a:pt x="127" y="245"/>
                </a:lnTo>
                <a:lnTo>
                  <a:pt x="128" y="245"/>
                </a:lnTo>
                <a:lnTo>
                  <a:pt x="128" y="246"/>
                </a:lnTo>
                <a:lnTo>
                  <a:pt x="129" y="246"/>
                </a:lnTo>
                <a:lnTo>
                  <a:pt x="129" y="246"/>
                </a:lnTo>
                <a:lnTo>
                  <a:pt x="130" y="247"/>
                </a:lnTo>
                <a:lnTo>
                  <a:pt x="132" y="247"/>
                </a:lnTo>
                <a:lnTo>
                  <a:pt x="133" y="247"/>
                </a:lnTo>
                <a:lnTo>
                  <a:pt x="133" y="248"/>
                </a:lnTo>
                <a:lnTo>
                  <a:pt x="134" y="248"/>
                </a:lnTo>
                <a:lnTo>
                  <a:pt x="135" y="248"/>
                </a:lnTo>
                <a:lnTo>
                  <a:pt x="136" y="248"/>
                </a:lnTo>
                <a:lnTo>
                  <a:pt x="137" y="248"/>
                </a:lnTo>
                <a:lnTo>
                  <a:pt x="137" y="248"/>
                </a:lnTo>
                <a:lnTo>
                  <a:pt x="138" y="248"/>
                </a:lnTo>
                <a:lnTo>
                  <a:pt x="139" y="250"/>
                </a:lnTo>
                <a:lnTo>
                  <a:pt x="140" y="251"/>
                </a:lnTo>
                <a:lnTo>
                  <a:pt x="140" y="252"/>
                </a:lnTo>
                <a:lnTo>
                  <a:pt x="140" y="252"/>
                </a:lnTo>
                <a:lnTo>
                  <a:pt x="140" y="252"/>
                </a:lnTo>
                <a:lnTo>
                  <a:pt x="141" y="252"/>
                </a:lnTo>
                <a:lnTo>
                  <a:pt x="141" y="253"/>
                </a:lnTo>
                <a:lnTo>
                  <a:pt x="142" y="253"/>
                </a:lnTo>
                <a:lnTo>
                  <a:pt x="142" y="254"/>
                </a:lnTo>
                <a:lnTo>
                  <a:pt x="143" y="255"/>
                </a:lnTo>
                <a:lnTo>
                  <a:pt x="144" y="255"/>
                </a:lnTo>
                <a:lnTo>
                  <a:pt x="145" y="255"/>
                </a:lnTo>
                <a:lnTo>
                  <a:pt x="147" y="256"/>
                </a:lnTo>
                <a:lnTo>
                  <a:pt x="147" y="256"/>
                </a:lnTo>
                <a:lnTo>
                  <a:pt x="148" y="257"/>
                </a:lnTo>
                <a:lnTo>
                  <a:pt x="149" y="257"/>
                </a:lnTo>
                <a:lnTo>
                  <a:pt x="150" y="257"/>
                </a:lnTo>
                <a:lnTo>
                  <a:pt x="150" y="258"/>
                </a:lnTo>
                <a:lnTo>
                  <a:pt x="151" y="258"/>
                </a:lnTo>
                <a:lnTo>
                  <a:pt x="151" y="259"/>
                </a:lnTo>
                <a:lnTo>
                  <a:pt x="152" y="259"/>
                </a:lnTo>
                <a:lnTo>
                  <a:pt x="153" y="259"/>
                </a:lnTo>
                <a:lnTo>
                  <a:pt x="154" y="259"/>
                </a:lnTo>
                <a:lnTo>
                  <a:pt x="154" y="259"/>
                </a:lnTo>
                <a:lnTo>
                  <a:pt x="155" y="259"/>
                </a:lnTo>
                <a:lnTo>
                  <a:pt x="156" y="259"/>
                </a:lnTo>
                <a:lnTo>
                  <a:pt x="156" y="258"/>
                </a:lnTo>
                <a:lnTo>
                  <a:pt x="157" y="258"/>
                </a:lnTo>
                <a:lnTo>
                  <a:pt x="158" y="257"/>
                </a:lnTo>
                <a:lnTo>
                  <a:pt x="158" y="256"/>
                </a:lnTo>
                <a:lnTo>
                  <a:pt x="159" y="256"/>
                </a:lnTo>
                <a:lnTo>
                  <a:pt x="159" y="255"/>
                </a:lnTo>
                <a:lnTo>
                  <a:pt x="160" y="255"/>
                </a:lnTo>
                <a:lnTo>
                  <a:pt x="161" y="255"/>
                </a:lnTo>
                <a:lnTo>
                  <a:pt x="161" y="255"/>
                </a:lnTo>
                <a:lnTo>
                  <a:pt x="162" y="254"/>
                </a:lnTo>
                <a:lnTo>
                  <a:pt x="163" y="253"/>
                </a:lnTo>
                <a:lnTo>
                  <a:pt x="164" y="252"/>
                </a:lnTo>
                <a:lnTo>
                  <a:pt x="164" y="252"/>
                </a:lnTo>
                <a:lnTo>
                  <a:pt x="164" y="252"/>
                </a:lnTo>
                <a:lnTo>
                  <a:pt x="164" y="251"/>
                </a:lnTo>
                <a:lnTo>
                  <a:pt x="164" y="250"/>
                </a:lnTo>
                <a:lnTo>
                  <a:pt x="165" y="250"/>
                </a:lnTo>
                <a:lnTo>
                  <a:pt x="165" y="249"/>
                </a:lnTo>
                <a:lnTo>
                  <a:pt x="165" y="248"/>
                </a:lnTo>
                <a:lnTo>
                  <a:pt x="165" y="248"/>
                </a:lnTo>
                <a:lnTo>
                  <a:pt x="166" y="248"/>
                </a:lnTo>
                <a:lnTo>
                  <a:pt x="167" y="248"/>
                </a:lnTo>
                <a:lnTo>
                  <a:pt x="167" y="247"/>
                </a:lnTo>
                <a:lnTo>
                  <a:pt x="168" y="247"/>
                </a:lnTo>
                <a:lnTo>
                  <a:pt x="168" y="246"/>
                </a:lnTo>
                <a:lnTo>
                  <a:pt x="169" y="246"/>
                </a:lnTo>
                <a:lnTo>
                  <a:pt x="170" y="246"/>
                </a:lnTo>
                <a:lnTo>
                  <a:pt x="170" y="245"/>
                </a:lnTo>
                <a:lnTo>
                  <a:pt x="171" y="245"/>
                </a:lnTo>
                <a:lnTo>
                  <a:pt x="171" y="245"/>
                </a:lnTo>
                <a:lnTo>
                  <a:pt x="172" y="244"/>
                </a:lnTo>
                <a:lnTo>
                  <a:pt x="173" y="244"/>
                </a:lnTo>
                <a:lnTo>
                  <a:pt x="173" y="243"/>
                </a:lnTo>
                <a:lnTo>
                  <a:pt x="174" y="243"/>
                </a:lnTo>
                <a:lnTo>
                  <a:pt x="174" y="242"/>
                </a:lnTo>
                <a:lnTo>
                  <a:pt x="175" y="241"/>
                </a:lnTo>
                <a:lnTo>
                  <a:pt x="175" y="241"/>
                </a:lnTo>
                <a:lnTo>
                  <a:pt x="174" y="240"/>
                </a:lnTo>
                <a:lnTo>
                  <a:pt x="174" y="239"/>
                </a:lnTo>
                <a:lnTo>
                  <a:pt x="173" y="238"/>
                </a:lnTo>
                <a:lnTo>
                  <a:pt x="173" y="238"/>
                </a:lnTo>
                <a:lnTo>
                  <a:pt x="173" y="237"/>
                </a:lnTo>
                <a:lnTo>
                  <a:pt x="174" y="236"/>
                </a:lnTo>
                <a:lnTo>
                  <a:pt x="174" y="235"/>
                </a:lnTo>
                <a:lnTo>
                  <a:pt x="175" y="235"/>
                </a:lnTo>
                <a:lnTo>
                  <a:pt x="175" y="234"/>
                </a:lnTo>
                <a:lnTo>
                  <a:pt x="176" y="234"/>
                </a:lnTo>
                <a:lnTo>
                  <a:pt x="177" y="234"/>
                </a:lnTo>
                <a:lnTo>
                  <a:pt x="178" y="234"/>
                </a:lnTo>
                <a:lnTo>
                  <a:pt x="178" y="234"/>
                </a:lnTo>
                <a:lnTo>
                  <a:pt x="178" y="233"/>
                </a:lnTo>
                <a:lnTo>
                  <a:pt x="178" y="231"/>
                </a:lnTo>
                <a:lnTo>
                  <a:pt x="179" y="231"/>
                </a:lnTo>
                <a:lnTo>
                  <a:pt x="179" y="231"/>
                </a:lnTo>
                <a:lnTo>
                  <a:pt x="180" y="231"/>
                </a:lnTo>
                <a:lnTo>
                  <a:pt x="181" y="231"/>
                </a:lnTo>
                <a:lnTo>
                  <a:pt x="182" y="231"/>
                </a:lnTo>
                <a:lnTo>
                  <a:pt x="182" y="230"/>
                </a:lnTo>
                <a:lnTo>
                  <a:pt x="183" y="230"/>
                </a:lnTo>
                <a:lnTo>
                  <a:pt x="183" y="229"/>
                </a:lnTo>
                <a:lnTo>
                  <a:pt x="184" y="229"/>
                </a:lnTo>
                <a:lnTo>
                  <a:pt x="184" y="228"/>
                </a:lnTo>
                <a:lnTo>
                  <a:pt x="184" y="228"/>
                </a:lnTo>
                <a:lnTo>
                  <a:pt x="184" y="227"/>
                </a:lnTo>
                <a:lnTo>
                  <a:pt x="184" y="225"/>
                </a:lnTo>
                <a:lnTo>
                  <a:pt x="184" y="224"/>
                </a:lnTo>
                <a:lnTo>
                  <a:pt x="184" y="223"/>
                </a:lnTo>
                <a:lnTo>
                  <a:pt x="185" y="220"/>
                </a:lnTo>
                <a:lnTo>
                  <a:pt x="185" y="219"/>
                </a:lnTo>
                <a:lnTo>
                  <a:pt x="185" y="217"/>
                </a:lnTo>
                <a:lnTo>
                  <a:pt x="185" y="217"/>
                </a:lnTo>
                <a:lnTo>
                  <a:pt x="185" y="216"/>
                </a:lnTo>
                <a:lnTo>
                  <a:pt x="185" y="215"/>
                </a:lnTo>
                <a:lnTo>
                  <a:pt x="185" y="214"/>
                </a:lnTo>
                <a:lnTo>
                  <a:pt x="185" y="212"/>
                </a:lnTo>
                <a:lnTo>
                  <a:pt x="185" y="212"/>
                </a:lnTo>
                <a:lnTo>
                  <a:pt x="185" y="211"/>
                </a:lnTo>
                <a:lnTo>
                  <a:pt x="185" y="210"/>
                </a:lnTo>
                <a:lnTo>
                  <a:pt x="186" y="210"/>
                </a:lnTo>
                <a:lnTo>
                  <a:pt x="186" y="210"/>
                </a:lnTo>
                <a:lnTo>
                  <a:pt x="186" y="209"/>
                </a:lnTo>
                <a:lnTo>
                  <a:pt x="186" y="208"/>
                </a:lnTo>
                <a:lnTo>
                  <a:pt x="187" y="207"/>
                </a:lnTo>
                <a:lnTo>
                  <a:pt x="187" y="207"/>
                </a:lnTo>
                <a:lnTo>
                  <a:pt x="188" y="207"/>
                </a:lnTo>
                <a:lnTo>
                  <a:pt x="187" y="206"/>
                </a:lnTo>
                <a:lnTo>
                  <a:pt x="188" y="205"/>
                </a:lnTo>
                <a:lnTo>
                  <a:pt x="188" y="204"/>
                </a:lnTo>
                <a:lnTo>
                  <a:pt x="188" y="203"/>
                </a:lnTo>
                <a:lnTo>
                  <a:pt x="188" y="203"/>
                </a:lnTo>
                <a:lnTo>
                  <a:pt x="188" y="202"/>
                </a:lnTo>
                <a:lnTo>
                  <a:pt x="189" y="202"/>
                </a:lnTo>
                <a:lnTo>
                  <a:pt x="189" y="202"/>
                </a:lnTo>
                <a:lnTo>
                  <a:pt x="189" y="201"/>
                </a:lnTo>
                <a:lnTo>
                  <a:pt x="190" y="201"/>
                </a:lnTo>
                <a:lnTo>
                  <a:pt x="190" y="200"/>
                </a:lnTo>
                <a:lnTo>
                  <a:pt x="191" y="200"/>
                </a:lnTo>
                <a:lnTo>
                  <a:pt x="191" y="200"/>
                </a:lnTo>
                <a:lnTo>
                  <a:pt x="191" y="199"/>
                </a:lnTo>
                <a:lnTo>
                  <a:pt x="192" y="199"/>
                </a:lnTo>
                <a:lnTo>
                  <a:pt x="192" y="198"/>
                </a:lnTo>
                <a:lnTo>
                  <a:pt x="192" y="198"/>
                </a:lnTo>
                <a:lnTo>
                  <a:pt x="192" y="197"/>
                </a:lnTo>
                <a:lnTo>
                  <a:pt x="193" y="197"/>
                </a:lnTo>
                <a:lnTo>
                  <a:pt x="193" y="197"/>
                </a:lnTo>
                <a:lnTo>
                  <a:pt x="194" y="197"/>
                </a:lnTo>
                <a:lnTo>
                  <a:pt x="194" y="196"/>
                </a:lnTo>
                <a:lnTo>
                  <a:pt x="194" y="195"/>
                </a:lnTo>
                <a:lnTo>
                  <a:pt x="195" y="195"/>
                </a:lnTo>
                <a:lnTo>
                  <a:pt x="196" y="193"/>
                </a:lnTo>
                <a:lnTo>
                  <a:pt x="196" y="193"/>
                </a:lnTo>
                <a:lnTo>
                  <a:pt x="196" y="192"/>
                </a:lnTo>
                <a:lnTo>
                  <a:pt x="196" y="191"/>
                </a:lnTo>
                <a:lnTo>
                  <a:pt x="198" y="190"/>
                </a:lnTo>
                <a:lnTo>
                  <a:pt x="198" y="190"/>
                </a:lnTo>
                <a:lnTo>
                  <a:pt x="198" y="189"/>
                </a:lnTo>
                <a:lnTo>
                  <a:pt x="199" y="189"/>
                </a:lnTo>
                <a:lnTo>
                  <a:pt x="199" y="189"/>
                </a:lnTo>
                <a:lnTo>
                  <a:pt x="200" y="189"/>
                </a:lnTo>
                <a:lnTo>
                  <a:pt x="200" y="188"/>
                </a:lnTo>
                <a:lnTo>
                  <a:pt x="200" y="187"/>
                </a:lnTo>
                <a:lnTo>
                  <a:pt x="200" y="186"/>
                </a:lnTo>
                <a:lnTo>
                  <a:pt x="201" y="186"/>
                </a:lnTo>
                <a:lnTo>
                  <a:pt x="201" y="186"/>
                </a:lnTo>
                <a:lnTo>
                  <a:pt x="202" y="186"/>
                </a:lnTo>
                <a:lnTo>
                  <a:pt x="202" y="185"/>
                </a:lnTo>
                <a:lnTo>
                  <a:pt x="202" y="184"/>
                </a:lnTo>
                <a:lnTo>
                  <a:pt x="203" y="184"/>
                </a:lnTo>
                <a:lnTo>
                  <a:pt x="203" y="184"/>
                </a:lnTo>
                <a:lnTo>
                  <a:pt x="205" y="184"/>
                </a:lnTo>
                <a:lnTo>
                  <a:pt x="206" y="184"/>
                </a:lnTo>
                <a:lnTo>
                  <a:pt x="207" y="184"/>
                </a:lnTo>
                <a:lnTo>
                  <a:pt x="207" y="183"/>
                </a:lnTo>
                <a:lnTo>
                  <a:pt x="209" y="183"/>
                </a:lnTo>
                <a:lnTo>
                  <a:pt x="209" y="183"/>
                </a:lnTo>
                <a:lnTo>
                  <a:pt x="210" y="183"/>
                </a:lnTo>
                <a:lnTo>
                  <a:pt x="210" y="182"/>
                </a:lnTo>
                <a:lnTo>
                  <a:pt x="210" y="181"/>
                </a:lnTo>
                <a:lnTo>
                  <a:pt x="210" y="181"/>
                </a:lnTo>
                <a:lnTo>
                  <a:pt x="211" y="180"/>
                </a:lnTo>
                <a:lnTo>
                  <a:pt x="212" y="180"/>
                </a:lnTo>
                <a:lnTo>
                  <a:pt x="213" y="179"/>
                </a:lnTo>
                <a:lnTo>
                  <a:pt x="214" y="179"/>
                </a:lnTo>
                <a:lnTo>
                  <a:pt x="216" y="179"/>
                </a:lnTo>
                <a:lnTo>
                  <a:pt x="217" y="178"/>
                </a:lnTo>
                <a:lnTo>
                  <a:pt x="218" y="178"/>
                </a:lnTo>
                <a:lnTo>
                  <a:pt x="219" y="178"/>
                </a:lnTo>
                <a:lnTo>
                  <a:pt x="220" y="178"/>
                </a:lnTo>
                <a:lnTo>
                  <a:pt x="222" y="177"/>
                </a:lnTo>
                <a:lnTo>
                  <a:pt x="223" y="177"/>
                </a:lnTo>
                <a:lnTo>
                  <a:pt x="224" y="177"/>
                </a:lnTo>
                <a:lnTo>
                  <a:pt x="224" y="177"/>
                </a:lnTo>
                <a:lnTo>
                  <a:pt x="225" y="177"/>
                </a:lnTo>
                <a:lnTo>
                  <a:pt x="226" y="177"/>
                </a:lnTo>
                <a:lnTo>
                  <a:pt x="227" y="177"/>
                </a:lnTo>
                <a:lnTo>
                  <a:pt x="227" y="176"/>
                </a:lnTo>
                <a:lnTo>
                  <a:pt x="228" y="176"/>
                </a:lnTo>
                <a:lnTo>
                  <a:pt x="229" y="176"/>
                </a:lnTo>
                <a:lnTo>
                  <a:pt x="230" y="176"/>
                </a:lnTo>
                <a:lnTo>
                  <a:pt x="231" y="176"/>
                </a:lnTo>
                <a:lnTo>
                  <a:pt x="231" y="176"/>
                </a:lnTo>
                <a:lnTo>
                  <a:pt x="233" y="176"/>
                </a:lnTo>
                <a:lnTo>
                  <a:pt x="234" y="176"/>
                </a:lnTo>
                <a:lnTo>
                  <a:pt x="234" y="176"/>
                </a:lnTo>
                <a:lnTo>
                  <a:pt x="235" y="176"/>
                </a:lnTo>
                <a:lnTo>
                  <a:pt x="236" y="176"/>
                </a:lnTo>
                <a:lnTo>
                  <a:pt x="237" y="176"/>
                </a:lnTo>
                <a:lnTo>
                  <a:pt x="238" y="176"/>
                </a:lnTo>
                <a:lnTo>
                  <a:pt x="239" y="176"/>
                </a:lnTo>
                <a:lnTo>
                  <a:pt x="241" y="175"/>
                </a:lnTo>
                <a:lnTo>
                  <a:pt x="242" y="175"/>
                </a:lnTo>
                <a:lnTo>
                  <a:pt x="243" y="175"/>
                </a:lnTo>
                <a:lnTo>
                  <a:pt x="244" y="175"/>
                </a:lnTo>
                <a:lnTo>
                  <a:pt x="245" y="175"/>
                </a:lnTo>
                <a:lnTo>
                  <a:pt x="245" y="174"/>
                </a:lnTo>
                <a:lnTo>
                  <a:pt x="246" y="174"/>
                </a:lnTo>
                <a:lnTo>
                  <a:pt x="247" y="174"/>
                </a:lnTo>
                <a:lnTo>
                  <a:pt x="247" y="173"/>
                </a:lnTo>
                <a:lnTo>
                  <a:pt x="248" y="172"/>
                </a:lnTo>
                <a:lnTo>
                  <a:pt x="249" y="172"/>
                </a:lnTo>
                <a:lnTo>
                  <a:pt x="250" y="172"/>
                </a:lnTo>
                <a:lnTo>
                  <a:pt x="251" y="172"/>
                </a:lnTo>
                <a:lnTo>
                  <a:pt x="252" y="172"/>
                </a:lnTo>
                <a:lnTo>
                  <a:pt x="254" y="172"/>
                </a:lnTo>
                <a:lnTo>
                  <a:pt x="255" y="172"/>
                </a:lnTo>
                <a:lnTo>
                  <a:pt x="255" y="172"/>
                </a:lnTo>
                <a:lnTo>
                  <a:pt x="255" y="171"/>
                </a:lnTo>
                <a:lnTo>
                  <a:pt x="256" y="171"/>
                </a:lnTo>
                <a:lnTo>
                  <a:pt x="257" y="171"/>
                </a:lnTo>
                <a:lnTo>
                  <a:pt x="258" y="171"/>
                </a:lnTo>
                <a:lnTo>
                  <a:pt x="259" y="170"/>
                </a:lnTo>
                <a:lnTo>
                  <a:pt x="259" y="170"/>
                </a:lnTo>
                <a:lnTo>
                  <a:pt x="260" y="170"/>
                </a:lnTo>
                <a:lnTo>
                  <a:pt x="261" y="170"/>
                </a:lnTo>
                <a:lnTo>
                  <a:pt x="262" y="170"/>
                </a:lnTo>
                <a:lnTo>
                  <a:pt x="262" y="170"/>
                </a:lnTo>
                <a:lnTo>
                  <a:pt x="264" y="170"/>
                </a:lnTo>
                <a:lnTo>
                  <a:pt x="265" y="170"/>
                </a:lnTo>
                <a:lnTo>
                  <a:pt x="266" y="170"/>
                </a:lnTo>
                <a:lnTo>
                  <a:pt x="266" y="170"/>
                </a:lnTo>
                <a:lnTo>
                  <a:pt x="267" y="170"/>
                </a:lnTo>
                <a:lnTo>
                  <a:pt x="268" y="170"/>
                </a:lnTo>
                <a:lnTo>
                  <a:pt x="269" y="170"/>
                </a:lnTo>
                <a:lnTo>
                  <a:pt x="269" y="170"/>
                </a:lnTo>
                <a:lnTo>
                  <a:pt x="271" y="170"/>
                </a:lnTo>
                <a:lnTo>
                  <a:pt x="272" y="170"/>
                </a:lnTo>
                <a:lnTo>
                  <a:pt x="273" y="170"/>
                </a:lnTo>
                <a:lnTo>
                  <a:pt x="273" y="170"/>
                </a:lnTo>
                <a:lnTo>
                  <a:pt x="274" y="170"/>
                </a:lnTo>
                <a:lnTo>
                  <a:pt x="276" y="169"/>
                </a:lnTo>
                <a:lnTo>
                  <a:pt x="277" y="169"/>
                </a:lnTo>
                <a:lnTo>
                  <a:pt x="277" y="169"/>
                </a:lnTo>
                <a:lnTo>
                  <a:pt x="278" y="169"/>
                </a:lnTo>
                <a:lnTo>
                  <a:pt x="279" y="169"/>
                </a:lnTo>
                <a:lnTo>
                  <a:pt x="280" y="168"/>
                </a:lnTo>
                <a:lnTo>
                  <a:pt x="280" y="168"/>
                </a:lnTo>
                <a:lnTo>
                  <a:pt x="281" y="168"/>
                </a:lnTo>
                <a:lnTo>
                  <a:pt x="282" y="168"/>
                </a:lnTo>
                <a:lnTo>
                  <a:pt x="283" y="167"/>
                </a:lnTo>
                <a:lnTo>
                  <a:pt x="284" y="167"/>
                </a:lnTo>
                <a:lnTo>
                  <a:pt x="286" y="166"/>
                </a:lnTo>
                <a:lnTo>
                  <a:pt x="287" y="166"/>
                </a:lnTo>
                <a:lnTo>
                  <a:pt x="287" y="166"/>
                </a:lnTo>
                <a:lnTo>
                  <a:pt x="288" y="166"/>
                </a:lnTo>
                <a:lnTo>
                  <a:pt x="289" y="166"/>
                </a:lnTo>
                <a:lnTo>
                  <a:pt x="290" y="166"/>
                </a:lnTo>
                <a:lnTo>
                  <a:pt x="291" y="166"/>
                </a:lnTo>
                <a:lnTo>
                  <a:pt x="291" y="165"/>
                </a:lnTo>
                <a:lnTo>
                  <a:pt x="293" y="165"/>
                </a:lnTo>
                <a:lnTo>
                  <a:pt x="294" y="165"/>
                </a:lnTo>
                <a:lnTo>
                  <a:pt x="294" y="164"/>
                </a:lnTo>
                <a:lnTo>
                  <a:pt x="295" y="164"/>
                </a:lnTo>
                <a:lnTo>
                  <a:pt x="296" y="164"/>
                </a:lnTo>
                <a:lnTo>
                  <a:pt x="298" y="164"/>
                </a:lnTo>
                <a:lnTo>
                  <a:pt x="299" y="164"/>
                </a:lnTo>
                <a:lnTo>
                  <a:pt x="299" y="163"/>
                </a:lnTo>
                <a:lnTo>
                  <a:pt x="300" y="163"/>
                </a:lnTo>
                <a:lnTo>
                  <a:pt x="301" y="163"/>
                </a:lnTo>
                <a:lnTo>
                  <a:pt x="301" y="162"/>
                </a:lnTo>
                <a:lnTo>
                  <a:pt x="301" y="162"/>
                </a:lnTo>
                <a:lnTo>
                  <a:pt x="303" y="162"/>
                </a:lnTo>
                <a:lnTo>
                  <a:pt x="304" y="160"/>
                </a:lnTo>
                <a:lnTo>
                  <a:pt x="305" y="159"/>
                </a:lnTo>
                <a:lnTo>
                  <a:pt x="306" y="159"/>
                </a:lnTo>
                <a:lnTo>
                  <a:pt x="307" y="159"/>
                </a:lnTo>
                <a:lnTo>
                  <a:pt x="308" y="158"/>
                </a:lnTo>
                <a:lnTo>
                  <a:pt x="308" y="157"/>
                </a:lnTo>
                <a:lnTo>
                  <a:pt x="308" y="157"/>
                </a:lnTo>
                <a:lnTo>
                  <a:pt x="308" y="156"/>
                </a:lnTo>
                <a:lnTo>
                  <a:pt x="309" y="156"/>
                </a:lnTo>
                <a:lnTo>
                  <a:pt x="309" y="155"/>
                </a:lnTo>
                <a:lnTo>
                  <a:pt x="310" y="155"/>
                </a:lnTo>
                <a:lnTo>
                  <a:pt x="311" y="155"/>
                </a:lnTo>
                <a:lnTo>
                  <a:pt x="312" y="155"/>
                </a:lnTo>
                <a:lnTo>
                  <a:pt x="312" y="154"/>
                </a:lnTo>
                <a:lnTo>
                  <a:pt x="313" y="154"/>
                </a:lnTo>
                <a:lnTo>
                  <a:pt x="313" y="153"/>
                </a:lnTo>
                <a:lnTo>
                  <a:pt x="315" y="152"/>
                </a:lnTo>
                <a:lnTo>
                  <a:pt x="315" y="152"/>
                </a:lnTo>
                <a:lnTo>
                  <a:pt x="315" y="152"/>
                </a:lnTo>
                <a:lnTo>
                  <a:pt x="316" y="152"/>
                </a:lnTo>
                <a:lnTo>
                  <a:pt x="317" y="152"/>
                </a:lnTo>
                <a:lnTo>
                  <a:pt x="318" y="151"/>
                </a:lnTo>
                <a:lnTo>
                  <a:pt x="319" y="151"/>
                </a:lnTo>
                <a:lnTo>
                  <a:pt x="319" y="150"/>
                </a:lnTo>
                <a:lnTo>
                  <a:pt x="320" y="149"/>
                </a:lnTo>
                <a:lnTo>
                  <a:pt x="321" y="148"/>
                </a:lnTo>
                <a:lnTo>
                  <a:pt x="322" y="148"/>
                </a:lnTo>
                <a:lnTo>
                  <a:pt x="322" y="148"/>
                </a:lnTo>
                <a:lnTo>
                  <a:pt x="322" y="148"/>
                </a:lnTo>
                <a:lnTo>
                  <a:pt x="322" y="147"/>
                </a:lnTo>
                <a:lnTo>
                  <a:pt x="323" y="147"/>
                </a:lnTo>
                <a:lnTo>
                  <a:pt x="324" y="147"/>
                </a:lnTo>
                <a:lnTo>
                  <a:pt x="325" y="147"/>
                </a:lnTo>
                <a:lnTo>
                  <a:pt x="326" y="147"/>
                </a:lnTo>
                <a:lnTo>
                  <a:pt x="326" y="146"/>
                </a:lnTo>
                <a:lnTo>
                  <a:pt x="326" y="145"/>
                </a:lnTo>
                <a:lnTo>
                  <a:pt x="327" y="145"/>
                </a:lnTo>
                <a:lnTo>
                  <a:pt x="328" y="145"/>
                </a:lnTo>
                <a:lnTo>
                  <a:pt x="328" y="145"/>
                </a:lnTo>
                <a:lnTo>
                  <a:pt x="329" y="145"/>
                </a:lnTo>
                <a:lnTo>
                  <a:pt x="329" y="145"/>
                </a:lnTo>
                <a:lnTo>
                  <a:pt x="330" y="145"/>
                </a:lnTo>
                <a:lnTo>
                  <a:pt x="330" y="144"/>
                </a:lnTo>
                <a:lnTo>
                  <a:pt x="331" y="144"/>
                </a:lnTo>
                <a:lnTo>
                  <a:pt x="331" y="143"/>
                </a:lnTo>
                <a:lnTo>
                  <a:pt x="332" y="142"/>
                </a:lnTo>
                <a:lnTo>
                  <a:pt x="333" y="142"/>
                </a:lnTo>
                <a:lnTo>
                  <a:pt x="333" y="141"/>
                </a:lnTo>
                <a:lnTo>
                  <a:pt x="333" y="141"/>
                </a:lnTo>
                <a:lnTo>
                  <a:pt x="333" y="141"/>
                </a:lnTo>
                <a:lnTo>
                  <a:pt x="333" y="140"/>
                </a:lnTo>
                <a:lnTo>
                  <a:pt x="334" y="140"/>
                </a:lnTo>
                <a:lnTo>
                  <a:pt x="334" y="139"/>
                </a:lnTo>
                <a:lnTo>
                  <a:pt x="335" y="139"/>
                </a:lnTo>
                <a:lnTo>
                  <a:pt x="335" y="138"/>
                </a:lnTo>
                <a:lnTo>
                  <a:pt x="336" y="138"/>
                </a:lnTo>
                <a:lnTo>
                  <a:pt x="336" y="138"/>
                </a:lnTo>
                <a:lnTo>
                  <a:pt x="336" y="138"/>
                </a:lnTo>
                <a:lnTo>
                  <a:pt x="336" y="137"/>
                </a:lnTo>
                <a:lnTo>
                  <a:pt x="337" y="137"/>
                </a:lnTo>
                <a:lnTo>
                  <a:pt x="338" y="137"/>
                </a:lnTo>
                <a:lnTo>
                  <a:pt x="338" y="136"/>
                </a:lnTo>
                <a:lnTo>
                  <a:pt x="338" y="135"/>
                </a:lnTo>
                <a:lnTo>
                  <a:pt x="339" y="135"/>
                </a:lnTo>
                <a:lnTo>
                  <a:pt x="339" y="135"/>
                </a:lnTo>
                <a:lnTo>
                  <a:pt x="340" y="135"/>
                </a:lnTo>
                <a:lnTo>
                  <a:pt x="340" y="134"/>
                </a:lnTo>
                <a:lnTo>
                  <a:pt x="340" y="134"/>
                </a:lnTo>
                <a:lnTo>
                  <a:pt x="340" y="133"/>
                </a:lnTo>
                <a:lnTo>
                  <a:pt x="341" y="133"/>
                </a:lnTo>
                <a:lnTo>
                  <a:pt x="341" y="132"/>
                </a:lnTo>
                <a:lnTo>
                  <a:pt x="344" y="134"/>
                </a:lnTo>
                <a:lnTo>
                  <a:pt x="345" y="135"/>
                </a:lnTo>
                <a:lnTo>
                  <a:pt x="347" y="135"/>
                </a:lnTo>
                <a:lnTo>
                  <a:pt x="347" y="135"/>
                </a:lnTo>
                <a:lnTo>
                  <a:pt x="348" y="135"/>
                </a:lnTo>
                <a:lnTo>
                  <a:pt x="349" y="135"/>
                </a:lnTo>
                <a:lnTo>
                  <a:pt x="350" y="136"/>
                </a:lnTo>
                <a:lnTo>
                  <a:pt x="350" y="137"/>
                </a:lnTo>
                <a:lnTo>
                  <a:pt x="351" y="137"/>
                </a:lnTo>
                <a:lnTo>
                  <a:pt x="352" y="137"/>
                </a:lnTo>
                <a:lnTo>
                  <a:pt x="352" y="138"/>
                </a:lnTo>
                <a:lnTo>
                  <a:pt x="353" y="138"/>
                </a:lnTo>
                <a:lnTo>
                  <a:pt x="354" y="138"/>
                </a:lnTo>
                <a:lnTo>
                  <a:pt x="354" y="139"/>
                </a:lnTo>
                <a:lnTo>
                  <a:pt x="354" y="140"/>
                </a:lnTo>
                <a:lnTo>
                  <a:pt x="354" y="141"/>
                </a:lnTo>
                <a:lnTo>
                  <a:pt x="355" y="141"/>
                </a:lnTo>
                <a:lnTo>
                  <a:pt x="355" y="141"/>
                </a:lnTo>
                <a:lnTo>
                  <a:pt x="355" y="142"/>
                </a:lnTo>
                <a:lnTo>
                  <a:pt x="355" y="143"/>
                </a:lnTo>
                <a:lnTo>
                  <a:pt x="356" y="144"/>
                </a:lnTo>
                <a:lnTo>
                  <a:pt x="356" y="145"/>
                </a:lnTo>
                <a:lnTo>
                  <a:pt x="357" y="145"/>
                </a:lnTo>
                <a:lnTo>
                  <a:pt x="358" y="146"/>
                </a:lnTo>
                <a:lnTo>
                  <a:pt x="358" y="147"/>
                </a:lnTo>
                <a:lnTo>
                  <a:pt x="359" y="147"/>
                </a:lnTo>
                <a:lnTo>
                  <a:pt x="359" y="148"/>
                </a:lnTo>
                <a:lnTo>
                  <a:pt x="360" y="148"/>
                </a:lnTo>
                <a:lnTo>
                  <a:pt x="361" y="148"/>
                </a:lnTo>
                <a:lnTo>
                  <a:pt x="361" y="149"/>
                </a:lnTo>
                <a:lnTo>
                  <a:pt x="361" y="150"/>
                </a:lnTo>
                <a:lnTo>
                  <a:pt x="362" y="150"/>
                </a:lnTo>
                <a:lnTo>
                  <a:pt x="362" y="151"/>
                </a:lnTo>
                <a:lnTo>
                  <a:pt x="363" y="151"/>
                </a:lnTo>
                <a:lnTo>
                  <a:pt x="363" y="152"/>
                </a:lnTo>
                <a:lnTo>
                  <a:pt x="364" y="152"/>
                </a:lnTo>
                <a:lnTo>
                  <a:pt x="364" y="152"/>
                </a:lnTo>
                <a:lnTo>
                  <a:pt x="364" y="152"/>
                </a:lnTo>
                <a:lnTo>
                  <a:pt x="364" y="153"/>
                </a:lnTo>
                <a:lnTo>
                  <a:pt x="365" y="154"/>
                </a:lnTo>
                <a:lnTo>
                  <a:pt x="367" y="154"/>
                </a:lnTo>
                <a:lnTo>
                  <a:pt x="367" y="155"/>
                </a:lnTo>
                <a:lnTo>
                  <a:pt x="368" y="155"/>
                </a:lnTo>
                <a:lnTo>
                  <a:pt x="368" y="155"/>
                </a:lnTo>
                <a:lnTo>
                  <a:pt x="368" y="155"/>
                </a:lnTo>
                <a:lnTo>
                  <a:pt x="369" y="155"/>
                </a:lnTo>
                <a:lnTo>
                  <a:pt x="370" y="155"/>
                </a:lnTo>
                <a:lnTo>
                  <a:pt x="371" y="155"/>
                </a:lnTo>
                <a:lnTo>
                  <a:pt x="372" y="155"/>
                </a:lnTo>
                <a:lnTo>
                  <a:pt x="373" y="155"/>
                </a:lnTo>
                <a:lnTo>
                  <a:pt x="374" y="155"/>
                </a:lnTo>
                <a:lnTo>
                  <a:pt x="375" y="155"/>
                </a:lnTo>
                <a:lnTo>
                  <a:pt x="375" y="155"/>
                </a:lnTo>
                <a:lnTo>
                  <a:pt x="377" y="155"/>
                </a:lnTo>
                <a:lnTo>
                  <a:pt x="378" y="156"/>
                </a:lnTo>
                <a:lnTo>
                  <a:pt x="378" y="156"/>
                </a:lnTo>
                <a:lnTo>
                  <a:pt x="379" y="156"/>
                </a:lnTo>
                <a:lnTo>
                  <a:pt x="380" y="156"/>
                </a:lnTo>
                <a:lnTo>
                  <a:pt x="381" y="157"/>
                </a:lnTo>
                <a:lnTo>
                  <a:pt x="381" y="158"/>
                </a:lnTo>
                <a:lnTo>
                  <a:pt x="382" y="158"/>
                </a:lnTo>
                <a:lnTo>
                  <a:pt x="382" y="159"/>
                </a:lnTo>
                <a:lnTo>
                  <a:pt x="382" y="159"/>
                </a:lnTo>
                <a:lnTo>
                  <a:pt x="383" y="161"/>
                </a:lnTo>
                <a:lnTo>
                  <a:pt x="383" y="162"/>
                </a:lnTo>
                <a:lnTo>
                  <a:pt x="384" y="162"/>
                </a:lnTo>
                <a:lnTo>
                  <a:pt x="385" y="162"/>
                </a:lnTo>
                <a:lnTo>
                  <a:pt x="385" y="163"/>
                </a:lnTo>
                <a:lnTo>
                  <a:pt x="385" y="164"/>
                </a:lnTo>
                <a:lnTo>
                  <a:pt x="386" y="165"/>
                </a:lnTo>
                <a:lnTo>
                  <a:pt x="386" y="166"/>
                </a:lnTo>
                <a:lnTo>
                  <a:pt x="387" y="166"/>
                </a:lnTo>
                <a:lnTo>
                  <a:pt x="387" y="167"/>
                </a:lnTo>
                <a:lnTo>
                  <a:pt x="387" y="168"/>
                </a:lnTo>
                <a:lnTo>
                  <a:pt x="386" y="168"/>
                </a:lnTo>
                <a:lnTo>
                  <a:pt x="386" y="169"/>
                </a:lnTo>
                <a:lnTo>
                  <a:pt x="387" y="169"/>
                </a:lnTo>
                <a:lnTo>
                  <a:pt x="388" y="169"/>
                </a:lnTo>
                <a:lnTo>
                  <a:pt x="389" y="170"/>
                </a:lnTo>
                <a:lnTo>
                  <a:pt x="389" y="171"/>
                </a:lnTo>
                <a:lnTo>
                  <a:pt x="389" y="172"/>
                </a:lnTo>
                <a:lnTo>
                  <a:pt x="390" y="172"/>
                </a:lnTo>
                <a:lnTo>
                  <a:pt x="391" y="172"/>
                </a:lnTo>
                <a:lnTo>
                  <a:pt x="392" y="174"/>
                </a:lnTo>
                <a:lnTo>
                  <a:pt x="392" y="175"/>
                </a:lnTo>
                <a:lnTo>
                  <a:pt x="393" y="175"/>
                </a:lnTo>
                <a:lnTo>
                  <a:pt x="394" y="176"/>
                </a:lnTo>
                <a:lnTo>
                  <a:pt x="396" y="177"/>
                </a:lnTo>
                <a:lnTo>
                  <a:pt x="400" y="177"/>
                </a:lnTo>
                <a:lnTo>
                  <a:pt x="414" y="179"/>
                </a:lnTo>
                <a:lnTo>
                  <a:pt x="422" y="183"/>
                </a:lnTo>
                <a:lnTo>
                  <a:pt x="437" y="200"/>
                </a:lnTo>
                <a:lnTo>
                  <a:pt x="439" y="206"/>
                </a:lnTo>
                <a:lnTo>
                  <a:pt x="440" y="206"/>
                </a:lnTo>
                <a:lnTo>
                  <a:pt x="440" y="207"/>
                </a:lnTo>
                <a:lnTo>
                  <a:pt x="440" y="207"/>
                </a:lnTo>
                <a:lnTo>
                  <a:pt x="440" y="208"/>
                </a:lnTo>
                <a:lnTo>
                  <a:pt x="441" y="209"/>
                </a:lnTo>
                <a:lnTo>
                  <a:pt x="441" y="209"/>
                </a:lnTo>
                <a:lnTo>
                  <a:pt x="441" y="210"/>
                </a:lnTo>
                <a:lnTo>
                  <a:pt x="442" y="210"/>
                </a:lnTo>
                <a:lnTo>
                  <a:pt x="443" y="210"/>
                </a:lnTo>
                <a:lnTo>
                  <a:pt x="444" y="210"/>
                </a:lnTo>
                <a:lnTo>
                  <a:pt x="445" y="210"/>
                </a:lnTo>
                <a:lnTo>
                  <a:pt x="445" y="209"/>
                </a:lnTo>
                <a:lnTo>
                  <a:pt x="445" y="208"/>
                </a:lnTo>
                <a:lnTo>
                  <a:pt x="446" y="207"/>
                </a:lnTo>
                <a:lnTo>
                  <a:pt x="446" y="207"/>
                </a:lnTo>
                <a:lnTo>
                  <a:pt x="447" y="206"/>
                </a:lnTo>
                <a:lnTo>
                  <a:pt x="448" y="205"/>
                </a:lnTo>
                <a:lnTo>
                  <a:pt x="448" y="204"/>
                </a:lnTo>
                <a:lnTo>
                  <a:pt x="449" y="204"/>
                </a:lnTo>
                <a:lnTo>
                  <a:pt x="449" y="203"/>
                </a:lnTo>
                <a:lnTo>
                  <a:pt x="450" y="203"/>
                </a:lnTo>
                <a:lnTo>
                  <a:pt x="451" y="202"/>
                </a:lnTo>
                <a:lnTo>
                  <a:pt x="452" y="202"/>
                </a:lnTo>
                <a:lnTo>
                  <a:pt x="452" y="201"/>
                </a:lnTo>
                <a:lnTo>
                  <a:pt x="453" y="201"/>
                </a:lnTo>
                <a:lnTo>
                  <a:pt x="453" y="200"/>
                </a:lnTo>
                <a:lnTo>
                  <a:pt x="454" y="200"/>
                </a:lnTo>
                <a:lnTo>
                  <a:pt x="454" y="200"/>
                </a:lnTo>
                <a:lnTo>
                  <a:pt x="459" y="197"/>
                </a:lnTo>
                <a:lnTo>
                  <a:pt x="460" y="197"/>
                </a:lnTo>
                <a:lnTo>
                  <a:pt x="460" y="196"/>
                </a:lnTo>
                <a:lnTo>
                  <a:pt x="461" y="196"/>
                </a:lnTo>
                <a:lnTo>
                  <a:pt x="462" y="196"/>
                </a:lnTo>
                <a:lnTo>
                  <a:pt x="462" y="195"/>
                </a:lnTo>
                <a:lnTo>
                  <a:pt x="463" y="194"/>
                </a:lnTo>
                <a:lnTo>
                  <a:pt x="464" y="193"/>
                </a:lnTo>
                <a:lnTo>
                  <a:pt x="465" y="193"/>
                </a:lnTo>
                <a:lnTo>
                  <a:pt x="466" y="193"/>
                </a:lnTo>
                <a:lnTo>
                  <a:pt x="466" y="192"/>
                </a:lnTo>
                <a:lnTo>
                  <a:pt x="467" y="191"/>
                </a:lnTo>
                <a:lnTo>
                  <a:pt x="468" y="191"/>
                </a:lnTo>
                <a:lnTo>
                  <a:pt x="469" y="190"/>
                </a:lnTo>
                <a:lnTo>
                  <a:pt x="470" y="190"/>
                </a:lnTo>
                <a:lnTo>
                  <a:pt x="471" y="190"/>
                </a:lnTo>
                <a:lnTo>
                  <a:pt x="476" y="189"/>
                </a:lnTo>
                <a:lnTo>
                  <a:pt x="479" y="189"/>
                </a:lnTo>
                <a:lnTo>
                  <a:pt x="480" y="189"/>
                </a:lnTo>
                <a:lnTo>
                  <a:pt x="481" y="189"/>
                </a:lnTo>
                <a:lnTo>
                  <a:pt x="482" y="188"/>
                </a:lnTo>
                <a:lnTo>
                  <a:pt x="483" y="188"/>
                </a:lnTo>
                <a:lnTo>
                  <a:pt x="484" y="188"/>
                </a:lnTo>
                <a:lnTo>
                  <a:pt x="485" y="187"/>
                </a:lnTo>
                <a:lnTo>
                  <a:pt x="486" y="186"/>
                </a:lnTo>
                <a:lnTo>
                  <a:pt x="487" y="186"/>
                </a:lnTo>
                <a:lnTo>
                  <a:pt x="487" y="184"/>
                </a:lnTo>
                <a:lnTo>
                  <a:pt x="487" y="183"/>
                </a:lnTo>
                <a:lnTo>
                  <a:pt x="497" y="190"/>
                </a:lnTo>
                <a:lnTo>
                  <a:pt x="498" y="190"/>
                </a:lnTo>
                <a:lnTo>
                  <a:pt x="499" y="190"/>
                </a:lnTo>
                <a:lnTo>
                  <a:pt x="500" y="190"/>
                </a:lnTo>
                <a:lnTo>
                  <a:pt x="501" y="190"/>
                </a:lnTo>
                <a:lnTo>
                  <a:pt x="502" y="190"/>
                </a:lnTo>
                <a:lnTo>
                  <a:pt x="503" y="190"/>
                </a:lnTo>
                <a:lnTo>
                  <a:pt x="503" y="190"/>
                </a:lnTo>
                <a:lnTo>
                  <a:pt x="504" y="190"/>
                </a:lnTo>
                <a:lnTo>
                  <a:pt x="505" y="189"/>
                </a:lnTo>
                <a:lnTo>
                  <a:pt x="507" y="188"/>
                </a:lnTo>
                <a:lnTo>
                  <a:pt x="507" y="187"/>
                </a:lnTo>
                <a:lnTo>
                  <a:pt x="508" y="187"/>
                </a:lnTo>
                <a:lnTo>
                  <a:pt x="508" y="187"/>
                </a:lnTo>
                <a:lnTo>
                  <a:pt x="509" y="187"/>
                </a:lnTo>
                <a:lnTo>
                  <a:pt x="509" y="186"/>
                </a:lnTo>
                <a:lnTo>
                  <a:pt x="510" y="186"/>
                </a:lnTo>
                <a:lnTo>
                  <a:pt x="511" y="186"/>
                </a:lnTo>
                <a:lnTo>
                  <a:pt x="511" y="187"/>
                </a:lnTo>
                <a:lnTo>
                  <a:pt x="511" y="187"/>
                </a:lnTo>
                <a:lnTo>
                  <a:pt x="512" y="187"/>
                </a:lnTo>
                <a:lnTo>
                  <a:pt x="513" y="188"/>
                </a:lnTo>
                <a:lnTo>
                  <a:pt x="514" y="188"/>
                </a:lnTo>
                <a:lnTo>
                  <a:pt x="515" y="189"/>
                </a:lnTo>
                <a:lnTo>
                  <a:pt x="515" y="190"/>
                </a:lnTo>
                <a:lnTo>
                  <a:pt x="515" y="190"/>
                </a:lnTo>
                <a:lnTo>
                  <a:pt x="516" y="192"/>
                </a:lnTo>
                <a:lnTo>
                  <a:pt x="517" y="193"/>
                </a:lnTo>
                <a:lnTo>
                  <a:pt x="517" y="193"/>
                </a:lnTo>
                <a:lnTo>
                  <a:pt x="517" y="194"/>
                </a:lnTo>
                <a:lnTo>
                  <a:pt x="517" y="195"/>
                </a:lnTo>
                <a:lnTo>
                  <a:pt x="517" y="196"/>
                </a:lnTo>
                <a:lnTo>
                  <a:pt x="516" y="197"/>
                </a:lnTo>
                <a:lnTo>
                  <a:pt x="515" y="198"/>
                </a:lnTo>
                <a:lnTo>
                  <a:pt x="515" y="200"/>
                </a:lnTo>
                <a:lnTo>
                  <a:pt x="515" y="200"/>
                </a:lnTo>
                <a:lnTo>
                  <a:pt x="514" y="201"/>
                </a:lnTo>
                <a:lnTo>
                  <a:pt x="513" y="201"/>
                </a:lnTo>
                <a:lnTo>
                  <a:pt x="513" y="202"/>
                </a:lnTo>
                <a:lnTo>
                  <a:pt x="513" y="203"/>
                </a:lnTo>
                <a:lnTo>
                  <a:pt x="513" y="203"/>
                </a:lnTo>
                <a:lnTo>
                  <a:pt x="513" y="204"/>
                </a:lnTo>
                <a:lnTo>
                  <a:pt x="513" y="205"/>
                </a:lnTo>
                <a:lnTo>
                  <a:pt x="513" y="207"/>
                </a:lnTo>
                <a:lnTo>
                  <a:pt x="514" y="206"/>
                </a:lnTo>
                <a:lnTo>
                  <a:pt x="515" y="206"/>
                </a:lnTo>
                <a:lnTo>
                  <a:pt x="515" y="206"/>
                </a:lnTo>
                <a:lnTo>
                  <a:pt x="516" y="207"/>
                </a:lnTo>
                <a:lnTo>
                  <a:pt x="517" y="207"/>
                </a:lnTo>
                <a:lnTo>
                  <a:pt x="518" y="207"/>
                </a:lnTo>
                <a:lnTo>
                  <a:pt x="518" y="207"/>
                </a:lnTo>
                <a:lnTo>
                  <a:pt x="519" y="207"/>
                </a:lnTo>
                <a:lnTo>
                  <a:pt x="519" y="207"/>
                </a:lnTo>
                <a:lnTo>
                  <a:pt x="520" y="207"/>
                </a:lnTo>
                <a:lnTo>
                  <a:pt x="521" y="207"/>
                </a:lnTo>
                <a:lnTo>
                  <a:pt x="522" y="208"/>
                </a:lnTo>
                <a:lnTo>
                  <a:pt x="522" y="209"/>
                </a:lnTo>
                <a:lnTo>
                  <a:pt x="522" y="210"/>
                </a:lnTo>
                <a:lnTo>
                  <a:pt x="522" y="210"/>
                </a:lnTo>
                <a:lnTo>
                  <a:pt x="523" y="210"/>
                </a:lnTo>
                <a:lnTo>
                  <a:pt x="523" y="211"/>
                </a:lnTo>
                <a:lnTo>
                  <a:pt x="524" y="212"/>
                </a:lnTo>
                <a:lnTo>
                  <a:pt x="524" y="213"/>
                </a:lnTo>
                <a:lnTo>
                  <a:pt x="525" y="214"/>
                </a:lnTo>
                <a:lnTo>
                  <a:pt x="525" y="214"/>
                </a:lnTo>
                <a:lnTo>
                  <a:pt x="525" y="215"/>
                </a:lnTo>
                <a:lnTo>
                  <a:pt x="526" y="215"/>
                </a:lnTo>
                <a:lnTo>
                  <a:pt x="526" y="216"/>
                </a:lnTo>
                <a:lnTo>
                  <a:pt x="527" y="216"/>
                </a:lnTo>
                <a:lnTo>
                  <a:pt x="528" y="216"/>
                </a:lnTo>
                <a:lnTo>
                  <a:pt x="529" y="216"/>
                </a:lnTo>
                <a:lnTo>
                  <a:pt x="530" y="217"/>
                </a:lnTo>
                <a:lnTo>
                  <a:pt x="531" y="217"/>
                </a:lnTo>
                <a:lnTo>
                  <a:pt x="532" y="217"/>
                </a:lnTo>
                <a:lnTo>
                  <a:pt x="532" y="217"/>
                </a:lnTo>
                <a:lnTo>
                  <a:pt x="533" y="217"/>
                </a:lnTo>
                <a:lnTo>
                  <a:pt x="534" y="217"/>
                </a:lnTo>
                <a:lnTo>
                  <a:pt x="536" y="217"/>
                </a:lnTo>
                <a:lnTo>
                  <a:pt x="536" y="218"/>
                </a:lnTo>
                <a:lnTo>
                  <a:pt x="537" y="218"/>
                </a:lnTo>
                <a:lnTo>
                  <a:pt x="537" y="219"/>
                </a:lnTo>
                <a:lnTo>
                  <a:pt x="538" y="219"/>
                </a:lnTo>
                <a:lnTo>
                  <a:pt x="539" y="219"/>
                </a:lnTo>
                <a:lnTo>
                  <a:pt x="539" y="219"/>
                </a:lnTo>
                <a:lnTo>
                  <a:pt x="540" y="219"/>
                </a:lnTo>
                <a:lnTo>
                  <a:pt x="541" y="219"/>
                </a:lnTo>
                <a:lnTo>
                  <a:pt x="542" y="219"/>
                </a:lnTo>
                <a:lnTo>
                  <a:pt x="543" y="219"/>
                </a:lnTo>
                <a:lnTo>
                  <a:pt x="543" y="219"/>
                </a:lnTo>
                <a:lnTo>
                  <a:pt x="544" y="218"/>
                </a:lnTo>
                <a:lnTo>
                  <a:pt x="545" y="218"/>
                </a:lnTo>
                <a:lnTo>
                  <a:pt x="546" y="218"/>
                </a:lnTo>
                <a:lnTo>
                  <a:pt x="547" y="218"/>
                </a:lnTo>
                <a:lnTo>
                  <a:pt x="547" y="217"/>
                </a:lnTo>
                <a:lnTo>
                  <a:pt x="548" y="217"/>
                </a:lnTo>
                <a:lnTo>
                  <a:pt x="549" y="217"/>
                </a:lnTo>
                <a:lnTo>
                  <a:pt x="549" y="218"/>
                </a:lnTo>
                <a:lnTo>
                  <a:pt x="550" y="218"/>
                </a:lnTo>
                <a:lnTo>
                  <a:pt x="550" y="219"/>
                </a:lnTo>
                <a:lnTo>
                  <a:pt x="550" y="220"/>
                </a:lnTo>
                <a:lnTo>
                  <a:pt x="550" y="221"/>
                </a:lnTo>
                <a:lnTo>
                  <a:pt x="550" y="221"/>
                </a:lnTo>
                <a:lnTo>
                  <a:pt x="551" y="221"/>
                </a:lnTo>
                <a:lnTo>
                  <a:pt x="551" y="222"/>
                </a:lnTo>
                <a:lnTo>
                  <a:pt x="551" y="223"/>
                </a:lnTo>
                <a:lnTo>
                  <a:pt x="553" y="226"/>
                </a:lnTo>
                <a:lnTo>
                  <a:pt x="553" y="226"/>
                </a:lnTo>
                <a:lnTo>
                  <a:pt x="554" y="226"/>
                </a:lnTo>
                <a:lnTo>
                  <a:pt x="555" y="226"/>
                </a:lnTo>
                <a:lnTo>
                  <a:pt x="556" y="226"/>
                </a:lnTo>
                <a:lnTo>
                  <a:pt x="557" y="226"/>
                </a:lnTo>
                <a:lnTo>
                  <a:pt x="557" y="226"/>
                </a:lnTo>
                <a:lnTo>
                  <a:pt x="558" y="225"/>
                </a:lnTo>
                <a:lnTo>
                  <a:pt x="559" y="224"/>
                </a:lnTo>
                <a:lnTo>
                  <a:pt x="559" y="224"/>
                </a:lnTo>
                <a:lnTo>
                  <a:pt x="560" y="224"/>
                </a:lnTo>
                <a:lnTo>
                  <a:pt x="560" y="223"/>
                </a:lnTo>
                <a:lnTo>
                  <a:pt x="560" y="222"/>
                </a:lnTo>
                <a:lnTo>
                  <a:pt x="560" y="221"/>
                </a:lnTo>
                <a:lnTo>
                  <a:pt x="561" y="221"/>
                </a:lnTo>
                <a:lnTo>
                  <a:pt x="561" y="220"/>
                </a:lnTo>
                <a:lnTo>
                  <a:pt x="562" y="219"/>
                </a:lnTo>
                <a:lnTo>
                  <a:pt x="562" y="218"/>
                </a:lnTo>
                <a:lnTo>
                  <a:pt x="562" y="217"/>
                </a:lnTo>
                <a:lnTo>
                  <a:pt x="563" y="217"/>
                </a:lnTo>
                <a:lnTo>
                  <a:pt x="563" y="215"/>
                </a:lnTo>
                <a:lnTo>
                  <a:pt x="564" y="215"/>
                </a:lnTo>
                <a:lnTo>
                  <a:pt x="564" y="214"/>
                </a:lnTo>
                <a:lnTo>
                  <a:pt x="564" y="214"/>
                </a:lnTo>
                <a:lnTo>
                  <a:pt x="565" y="214"/>
                </a:lnTo>
                <a:lnTo>
                  <a:pt x="566" y="214"/>
                </a:lnTo>
                <a:lnTo>
                  <a:pt x="568" y="215"/>
                </a:lnTo>
                <a:lnTo>
                  <a:pt x="569" y="216"/>
                </a:lnTo>
                <a:lnTo>
                  <a:pt x="570" y="216"/>
                </a:lnTo>
                <a:lnTo>
                  <a:pt x="571" y="217"/>
                </a:lnTo>
                <a:lnTo>
                  <a:pt x="571" y="217"/>
                </a:lnTo>
                <a:lnTo>
                  <a:pt x="572" y="217"/>
                </a:lnTo>
                <a:lnTo>
                  <a:pt x="573" y="217"/>
                </a:lnTo>
                <a:lnTo>
                  <a:pt x="574" y="217"/>
                </a:lnTo>
                <a:lnTo>
                  <a:pt x="574" y="218"/>
                </a:lnTo>
                <a:lnTo>
                  <a:pt x="575" y="218"/>
                </a:lnTo>
                <a:lnTo>
                  <a:pt x="576" y="219"/>
                </a:lnTo>
                <a:lnTo>
                  <a:pt x="577" y="219"/>
                </a:lnTo>
                <a:lnTo>
                  <a:pt x="578" y="220"/>
                </a:lnTo>
                <a:lnTo>
                  <a:pt x="578" y="221"/>
                </a:lnTo>
                <a:lnTo>
                  <a:pt x="579" y="221"/>
                </a:lnTo>
                <a:lnTo>
                  <a:pt x="581" y="221"/>
                </a:lnTo>
                <a:lnTo>
                  <a:pt x="580" y="221"/>
                </a:lnTo>
                <a:lnTo>
                  <a:pt x="581" y="221"/>
                </a:lnTo>
                <a:lnTo>
                  <a:pt x="581" y="221"/>
                </a:lnTo>
                <a:lnTo>
                  <a:pt x="581" y="221"/>
                </a:lnTo>
                <a:lnTo>
                  <a:pt x="581" y="220"/>
                </a:lnTo>
                <a:lnTo>
                  <a:pt x="582" y="220"/>
                </a:lnTo>
                <a:lnTo>
                  <a:pt x="583" y="220"/>
                </a:lnTo>
                <a:lnTo>
                  <a:pt x="583" y="219"/>
                </a:lnTo>
                <a:lnTo>
                  <a:pt x="584" y="219"/>
                </a:lnTo>
                <a:lnTo>
                  <a:pt x="585" y="219"/>
                </a:lnTo>
                <a:lnTo>
                  <a:pt x="585" y="218"/>
                </a:lnTo>
                <a:lnTo>
                  <a:pt x="586" y="217"/>
                </a:lnTo>
                <a:lnTo>
                  <a:pt x="587" y="217"/>
                </a:lnTo>
                <a:lnTo>
                  <a:pt x="588" y="217"/>
                </a:lnTo>
                <a:lnTo>
                  <a:pt x="588" y="217"/>
                </a:lnTo>
                <a:lnTo>
                  <a:pt x="590" y="217"/>
                </a:lnTo>
                <a:lnTo>
                  <a:pt x="591" y="217"/>
                </a:lnTo>
                <a:lnTo>
                  <a:pt x="592" y="217"/>
                </a:lnTo>
                <a:lnTo>
                  <a:pt x="593" y="217"/>
                </a:lnTo>
                <a:lnTo>
                  <a:pt x="594" y="217"/>
                </a:lnTo>
                <a:lnTo>
                  <a:pt x="595" y="218"/>
                </a:lnTo>
                <a:lnTo>
                  <a:pt x="595" y="218"/>
                </a:lnTo>
                <a:lnTo>
                  <a:pt x="596" y="218"/>
                </a:lnTo>
                <a:lnTo>
                  <a:pt x="598" y="217"/>
                </a:lnTo>
                <a:lnTo>
                  <a:pt x="599" y="217"/>
                </a:lnTo>
                <a:lnTo>
                  <a:pt x="599" y="216"/>
                </a:lnTo>
                <a:lnTo>
                  <a:pt x="599" y="215"/>
                </a:lnTo>
                <a:lnTo>
                  <a:pt x="599" y="214"/>
                </a:lnTo>
                <a:lnTo>
                  <a:pt x="600" y="214"/>
                </a:lnTo>
                <a:lnTo>
                  <a:pt x="601" y="214"/>
                </a:lnTo>
                <a:lnTo>
                  <a:pt x="602" y="212"/>
                </a:lnTo>
                <a:lnTo>
                  <a:pt x="602" y="211"/>
                </a:lnTo>
                <a:lnTo>
                  <a:pt x="603" y="210"/>
                </a:lnTo>
                <a:lnTo>
                  <a:pt x="603" y="210"/>
                </a:lnTo>
                <a:lnTo>
                  <a:pt x="604" y="210"/>
                </a:lnTo>
                <a:lnTo>
                  <a:pt x="604" y="209"/>
                </a:lnTo>
                <a:lnTo>
                  <a:pt x="605" y="209"/>
                </a:lnTo>
                <a:lnTo>
                  <a:pt x="606" y="208"/>
                </a:lnTo>
                <a:lnTo>
                  <a:pt x="606" y="207"/>
                </a:lnTo>
                <a:lnTo>
                  <a:pt x="606" y="207"/>
                </a:lnTo>
                <a:lnTo>
                  <a:pt x="607" y="207"/>
                </a:lnTo>
                <a:lnTo>
                  <a:pt x="608" y="207"/>
                </a:lnTo>
                <a:lnTo>
                  <a:pt x="609" y="207"/>
                </a:lnTo>
                <a:lnTo>
                  <a:pt x="609" y="207"/>
                </a:lnTo>
                <a:lnTo>
                  <a:pt x="610" y="207"/>
                </a:lnTo>
                <a:lnTo>
                  <a:pt x="611" y="207"/>
                </a:lnTo>
                <a:lnTo>
                  <a:pt x="612" y="207"/>
                </a:lnTo>
                <a:lnTo>
                  <a:pt x="613" y="207"/>
                </a:lnTo>
                <a:lnTo>
                  <a:pt x="613" y="207"/>
                </a:lnTo>
                <a:lnTo>
                  <a:pt x="614" y="207"/>
                </a:lnTo>
                <a:lnTo>
                  <a:pt x="615" y="207"/>
                </a:lnTo>
                <a:lnTo>
                  <a:pt x="616" y="207"/>
                </a:lnTo>
                <a:lnTo>
                  <a:pt x="616" y="207"/>
                </a:lnTo>
                <a:lnTo>
                  <a:pt x="617" y="208"/>
                </a:lnTo>
                <a:lnTo>
                  <a:pt x="618" y="208"/>
                </a:lnTo>
                <a:lnTo>
                  <a:pt x="618" y="209"/>
                </a:lnTo>
                <a:lnTo>
                  <a:pt x="619" y="209"/>
                </a:lnTo>
                <a:lnTo>
                  <a:pt x="620" y="210"/>
                </a:lnTo>
                <a:lnTo>
                  <a:pt x="620" y="210"/>
                </a:lnTo>
                <a:lnTo>
                  <a:pt x="622" y="210"/>
                </a:lnTo>
                <a:lnTo>
                  <a:pt x="623" y="210"/>
                </a:lnTo>
                <a:lnTo>
                  <a:pt x="623" y="210"/>
                </a:lnTo>
                <a:lnTo>
                  <a:pt x="624" y="210"/>
                </a:lnTo>
                <a:lnTo>
                  <a:pt x="624" y="209"/>
                </a:lnTo>
                <a:lnTo>
                  <a:pt x="625" y="209"/>
                </a:lnTo>
                <a:lnTo>
                  <a:pt x="625" y="208"/>
                </a:lnTo>
                <a:lnTo>
                  <a:pt x="624" y="207"/>
                </a:lnTo>
                <a:lnTo>
                  <a:pt x="624" y="207"/>
                </a:lnTo>
                <a:lnTo>
                  <a:pt x="624" y="205"/>
                </a:lnTo>
                <a:lnTo>
                  <a:pt x="624" y="204"/>
                </a:lnTo>
                <a:lnTo>
                  <a:pt x="624" y="203"/>
                </a:lnTo>
                <a:lnTo>
                  <a:pt x="623" y="203"/>
                </a:lnTo>
                <a:lnTo>
                  <a:pt x="623" y="202"/>
                </a:lnTo>
                <a:lnTo>
                  <a:pt x="623" y="201"/>
                </a:lnTo>
                <a:lnTo>
                  <a:pt x="623" y="200"/>
                </a:lnTo>
                <a:lnTo>
                  <a:pt x="623" y="200"/>
                </a:lnTo>
                <a:lnTo>
                  <a:pt x="623" y="199"/>
                </a:lnTo>
                <a:lnTo>
                  <a:pt x="623" y="199"/>
                </a:lnTo>
                <a:lnTo>
                  <a:pt x="624" y="199"/>
                </a:lnTo>
                <a:lnTo>
                  <a:pt x="625" y="198"/>
                </a:lnTo>
                <a:lnTo>
                  <a:pt x="625" y="197"/>
                </a:lnTo>
                <a:lnTo>
                  <a:pt x="625" y="197"/>
                </a:lnTo>
                <a:lnTo>
                  <a:pt x="626" y="197"/>
                </a:lnTo>
                <a:lnTo>
                  <a:pt x="626" y="196"/>
                </a:lnTo>
                <a:lnTo>
                  <a:pt x="627" y="195"/>
                </a:lnTo>
                <a:lnTo>
                  <a:pt x="627" y="194"/>
                </a:lnTo>
                <a:lnTo>
                  <a:pt x="628" y="194"/>
                </a:lnTo>
                <a:lnTo>
                  <a:pt x="629" y="194"/>
                </a:lnTo>
                <a:lnTo>
                  <a:pt x="630" y="194"/>
                </a:lnTo>
                <a:lnTo>
                  <a:pt x="631" y="194"/>
                </a:lnTo>
                <a:lnTo>
                  <a:pt x="632" y="194"/>
                </a:lnTo>
                <a:lnTo>
                  <a:pt x="633" y="194"/>
                </a:lnTo>
                <a:lnTo>
                  <a:pt x="633" y="193"/>
                </a:lnTo>
                <a:lnTo>
                  <a:pt x="634" y="193"/>
                </a:lnTo>
                <a:lnTo>
                  <a:pt x="634" y="193"/>
                </a:lnTo>
                <a:lnTo>
                  <a:pt x="634" y="193"/>
                </a:lnTo>
                <a:lnTo>
                  <a:pt x="634" y="192"/>
                </a:lnTo>
                <a:lnTo>
                  <a:pt x="635" y="192"/>
                </a:lnTo>
                <a:lnTo>
                  <a:pt x="636" y="192"/>
                </a:lnTo>
                <a:lnTo>
                  <a:pt x="637" y="192"/>
                </a:lnTo>
                <a:lnTo>
                  <a:pt x="638" y="193"/>
                </a:lnTo>
                <a:lnTo>
                  <a:pt x="639" y="193"/>
                </a:lnTo>
                <a:lnTo>
                  <a:pt x="639" y="194"/>
                </a:lnTo>
                <a:lnTo>
                  <a:pt x="639" y="195"/>
                </a:lnTo>
                <a:lnTo>
                  <a:pt x="639" y="196"/>
                </a:lnTo>
                <a:lnTo>
                  <a:pt x="640" y="196"/>
                </a:lnTo>
                <a:lnTo>
                  <a:pt x="641" y="196"/>
                </a:lnTo>
                <a:lnTo>
                  <a:pt x="642" y="196"/>
                </a:lnTo>
                <a:lnTo>
                  <a:pt x="643" y="196"/>
                </a:lnTo>
                <a:lnTo>
                  <a:pt x="644" y="195"/>
                </a:lnTo>
                <a:lnTo>
                  <a:pt x="644" y="194"/>
                </a:lnTo>
                <a:lnTo>
                  <a:pt x="644" y="193"/>
                </a:lnTo>
                <a:lnTo>
                  <a:pt x="645" y="193"/>
                </a:lnTo>
                <a:lnTo>
                  <a:pt x="646" y="193"/>
                </a:lnTo>
                <a:lnTo>
                  <a:pt x="647" y="193"/>
                </a:lnTo>
                <a:lnTo>
                  <a:pt x="648" y="193"/>
                </a:lnTo>
                <a:lnTo>
                  <a:pt x="649" y="193"/>
                </a:lnTo>
                <a:lnTo>
                  <a:pt x="650" y="192"/>
                </a:lnTo>
                <a:lnTo>
                  <a:pt x="651" y="192"/>
                </a:lnTo>
                <a:lnTo>
                  <a:pt x="651" y="191"/>
                </a:lnTo>
                <a:lnTo>
                  <a:pt x="652" y="190"/>
                </a:lnTo>
                <a:lnTo>
                  <a:pt x="653" y="190"/>
                </a:lnTo>
                <a:lnTo>
                  <a:pt x="654" y="190"/>
                </a:lnTo>
                <a:lnTo>
                  <a:pt x="654" y="191"/>
                </a:lnTo>
                <a:lnTo>
                  <a:pt x="655" y="190"/>
                </a:lnTo>
                <a:lnTo>
                  <a:pt x="655" y="190"/>
                </a:lnTo>
                <a:lnTo>
                  <a:pt x="655" y="189"/>
                </a:lnTo>
                <a:lnTo>
                  <a:pt x="655" y="188"/>
                </a:lnTo>
                <a:lnTo>
                  <a:pt x="656" y="186"/>
                </a:lnTo>
                <a:lnTo>
                  <a:pt x="657" y="186"/>
                </a:lnTo>
                <a:lnTo>
                  <a:pt x="656" y="185"/>
                </a:lnTo>
                <a:lnTo>
                  <a:pt x="656" y="183"/>
                </a:lnTo>
                <a:lnTo>
                  <a:pt x="656" y="183"/>
                </a:lnTo>
                <a:lnTo>
                  <a:pt x="655" y="183"/>
                </a:lnTo>
                <a:lnTo>
                  <a:pt x="655" y="181"/>
                </a:lnTo>
                <a:lnTo>
                  <a:pt x="655" y="181"/>
                </a:lnTo>
                <a:lnTo>
                  <a:pt x="655" y="180"/>
                </a:lnTo>
                <a:lnTo>
                  <a:pt x="655" y="179"/>
                </a:lnTo>
                <a:lnTo>
                  <a:pt x="654" y="179"/>
                </a:lnTo>
                <a:lnTo>
                  <a:pt x="655" y="179"/>
                </a:lnTo>
                <a:lnTo>
                  <a:pt x="655" y="179"/>
                </a:lnTo>
                <a:lnTo>
                  <a:pt x="655" y="178"/>
                </a:lnTo>
                <a:lnTo>
                  <a:pt x="656" y="178"/>
                </a:lnTo>
                <a:lnTo>
                  <a:pt x="656" y="177"/>
                </a:lnTo>
                <a:lnTo>
                  <a:pt x="657" y="176"/>
                </a:lnTo>
                <a:lnTo>
                  <a:pt x="658" y="176"/>
                </a:lnTo>
                <a:lnTo>
                  <a:pt x="658" y="176"/>
                </a:lnTo>
                <a:lnTo>
                  <a:pt x="659" y="176"/>
                </a:lnTo>
                <a:lnTo>
                  <a:pt x="660" y="176"/>
                </a:lnTo>
                <a:lnTo>
                  <a:pt x="661" y="176"/>
                </a:lnTo>
                <a:lnTo>
                  <a:pt x="662" y="176"/>
                </a:lnTo>
                <a:lnTo>
                  <a:pt x="662" y="176"/>
                </a:lnTo>
                <a:lnTo>
                  <a:pt x="663" y="176"/>
                </a:lnTo>
                <a:lnTo>
                  <a:pt x="664" y="176"/>
                </a:lnTo>
                <a:lnTo>
                  <a:pt x="665" y="176"/>
                </a:lnTo>
                <a:lnTo>
                  <a:pt x="665" y="177"/>
                </a:lnTo>
                <a:lnTo>
                  <a:pt x="666" y="177"/>
                </a:lnTo>
                <a:lnTo>
                  <a:pt x="667" y="177"/>
                </a:lnTo>
                <a:lnTo>
                  <a:pt x="667" y="178"/>
                </a:lnTo>
                <a:lnTo>
                  <a:pt x="667" y="179"/>
                </a:lnTo>
                <a:lnTo>
                  <a:pt x="668" y="179"/>
                </a:lnTo>
                <a:lnTo>
                  <a:pt x="668" y="179"/>
                </a:lnTo>
                <a:lnTo>
                  <a:pt x="668" y="180"/>
                </a:lnTo>
                <a:lnTo>
                  <a:pt x="669" y="181"/>
                </a:lnTo>
                <a:lnTo>
                  <a:pt x="669" y="182"/>
                </a:lnTo>
                <a:lnTo>
                  <a:pt x="669" y="182"/>
                </a:lnTo>
                <a:lnTo>
                  <a:pt x="670" y="182"/>
                </a:lnTo>
                <a:lnTo>
                  <a:pt x="670" y="181"/>
                </a:lnTo>
                <a:lnTo>
                  <a:pt x="671" y="181"/>
                </a:lnTo>
                <a:lnTo>
                  <a:pt x="672" y="180"/>
                </a:lnTo>
                <a:lnTo>
                  <a:pt x="672" y="180"/>
                </a:lnTo>
                <a:lnTo>
                  <a:pt x="673" y="180"/>
                </a:lnTo>
                <a:lnTo>
                  <a:pt x="674" y="180"/>
                </a:lnTo>
                <a:lnTo>
                  <a:pt x="674" y="179"/>
                </a:lnTo>
                <a:lnTo>
                  <a:pt x="675" y="179"/>
                </a:lnTo>
                <a:lnTo>
                  <a:pt x="676" y="179"/>
                </a:lnTo>
                <a:lnTo>
                  <a:pt x="676" y="179"/>
                </a:lnTo>
                <a:lnTo>
                  <a:pt x="676" y="179"/>
                </a:lnTo>
                <a:lnTo>
                  <a:pt x="676" y="179"/>
                </a:lnTo>
                <a:lnTo>
                  <a:pt x="677" y="179"/>
                </a:lnTo>
                <a:lnTo>
                  <a:pt x="678" y="180"/>
                </a:lnTo>
                <a:lnTo>
                  <a:pt x="679" y="181"/>
                </a:lnTo>
                <a:lnTo>
                  <a:pt x="679" y="181"/>
                </a:lnTo>
                <a:lnTo>
                  <a:pt x="680" y="182"/>
                </a:lnTo>
                <a:lnTo>
                  <a:pt x="681" y="182"/>
                </a:lnTo>
                <a:lnTo>
                  <a:pt x="682" y="182"/>
                </a:lnTo>
                <a:lnTo>
                  <a:pt x="682" y="183"/>
                </a:lnTo>
                <a:lnTo>
                  <a:pt x="683" y="183"/>
                </a:lnTo>
                <a:lnTo>
                  <a:pt x="683" y="183"/>
                </a:lnTo>
                <a:lnTo>
                  <a:pt x="685" y="183"/>
                </a:lnTo>
                <a:lnTo>
                  <a:pt x="685" y="184"/>
                </a:lnTo>
                <a:lnTo>
                  <a:pt x="686" y="184"/>
                </a:lnTo>
                <a:lnTo>
                  <a:pt x="686" y="185"/>
                </a:lnTo>
                <a:lnTo>
                  <a:pt x="686" y="185"/>
                </a:lnTo>
                <a:lnTo>
                  <a:pt x="686" y="186"/>
                </a:lnTo>
                <a:lnTo>
                  <a:pt x="687" y="186"/>
                </a:lnTo>
                <a:lnTo>
                  <a:pt x="687" y="186"/>
                </a:lnTo>
                <a:lnTo>
                  <a:pt x="688" y="187"/>
                </a:lnTo>
                <a:lnTo>
                  <a:pt x="688" y="188"/>
                </a:lnTo>
                <a:lnTo>
                  <a:pt x="688" y="189"/>
                </a:lnTo>
                <a:lnTo>
                  <a:pt x="688" y="190"/>
                </a:lnTo>
                <a:lnTo>
                  <a:pt x="689" y="190"/>
                </a:lnTo>
                <a:lnTo>
                  <a:pt x="689" y="190"/>
                </a:lnTo>
                <a:lnTo>
                  <a:pt x="690" y="190"/>
                </a:lnTo>
                <a:lnTo>
                  <a:pt x="690" y="191"/>
                </a:lnTo>
                <a:lnTo>
                  <a:pt x="691" y="191"/>
                </a:lnTo>
                <a:lnTo>
                  <a:pt x="692" y="192"/>
                </a:lnTo>
                <a:lnTo>
                  <a:pt x="693" y="192"/>
                </a:lnTo>
                <a:lnTo>
                  <a:pt x="693" y="193"/>
                </a:lnTo>
                <a:lnTo>
                  <a:pt x="694" y="193"/>
                </a:lnTo>
                <a:lnTo>
                  <a:pt x="695" y="193"/>
                </a:lnTo>
                <a:lnTo>
                  <a:pt x="695" y="193"/>
                </a:lnTo>
                <a:lnTo>
                  <a:pt x="696" y="193"/>
                </a:lnTo>
                <a:lnTo>
                  <a:pt x="697" y="193"/>
                </a:lnTo>
                <a:lnTo>
                  <a:pt x="697" y="194"/>
                </a:lnTo>
                <a:lnTo>
                  <a:pt x="698" y="195"/>
                </a:lnTo>
                <a:lnTo>
                  <a:pt x="698" y="196"/>
                </a:lnTo>
                <a:lnTo>
                  <a:pt x="699" y="197"/>
                </a:lnTo>
                <a:lnTo>
                  <a:pt x="699" y="197"/>
                </a:lnTo>
                <a:lnTo>
                  <a:pt x="700" y="198"/>
                </a:lnTo>
                <a:lnTo>
                  <a:pt x="700" y="198"/>
                </a:lnTo>
                <a:lnTo>
                  <a:pt x="700" y="199"/>
                </a:lnTo>
                <a:lnTo>
                  <a:pt x="700" y="200"/>
                </a:lnTo>
                <a:lnTo>
                  <a:pt x="700" y="200"/>
                </a:lnTo>
                <a:lnTo>
                  <a:pt x="701" y="201"/>
                </a:lnTo>
                <a:lnTo>
                  <a:pt x="700" y="202"/>
                </a:lnTo>
                <a:lnTo>
                  <a:pt x="701" y="203"/>
                </a:lnTo>
                <a:lnTo>
                  <a:pt x="701" y="204"/>
                </a:lnTo>
                <a:lnTo>
                  <a:pt x="701" y="205"/>
                </a:lnTo>
                <a:lnTo>
                  <a:pt x="701" y="206"/>
                </a:lnTo>
                <a:lnTo>
                  <a:pt x="700" y="207"/>
                </a:lnTo>
                <a:lnTo>
                  <a:pt x="700" y="207"/>
                </a:lnTo>
                <a:lnTo>
                  <a:pt x="701" y="207"/>
                </a:lnTo>
                <a:lnTo>
                  <a:pt x="701" y="207"/>
                </a:lnTo>
                <a:lnTo>
                  <a:pt x="702" y="207"/>
                </a:lnTo>
                <a:lnTo>
                  <a:pt x="703" y="207"/>
                </a:lnTo>
                <a:lnTo>
                  <a:pt x="704" y="206"/>
                </a:lnTo>
                <a:lnTo>
                  <a:pt x="704" y="205"/>
                </a:lnTo>
                <a:lnTo>
                  <a:pt x="704" y="205"/>
                </a:lnTo>
                <a:lnTo>
                  <a:pt x="704" y="204"/>
                </a:lnTo>
                <a:lnTo>
                  <a:pt x="705" y="203"/>
                </a:lnTo>
                <a:lnTo>
                  <a:pt x="706" y="203"/>
                </a:lnTo>
                <a:lnTo>
                  <a:pt x="706" y="204"/>
                </a:lnTo>
                <a:lnTo>
                  <a:pt x="707" y="204"/>
                </a:lnTo>
                <a:lnTo>
                  <a:pt x="707" y="204"/>
                </a:lnTo>
                <a:lnTo>
                  <a:pt x="708" y="203"/>
                </a:lnTo>
                <a:lnTo>
                  <a:pt x="709" y="203"/>
                </a:lnTo>
                <a:lnTo>
                  <a:pt x="710" y="203"/>
                </a:lnTo>
                <a:lnTo>
                  <a:pt x="711" y="204"/>
                </a:lnTo>
                <a:lnTo>
                  <a:pt x="711" y="203"/>
                </a:lnTo>
                <a:lnTo>
                  <a:pt x="711" y="203"/>
                </a:lnTo>
                <a:lnTo>
                  <a:pt x="711" y="202"/>
                </a:lnTo>
                <a:lnTo>
                  <a:pt x="712" y="202"/>
                </a:lnTo>
                <a:lnTo>
                  <a:pt x="712" y="201"/>
                </a:lnTo>
                <a:lnTo>
                  <a:pt x="713" y="200"/>
                </a:lnTo>
                <a:lnTo>
                  <a:pt x="714" y="200"/>
                </a:lnTo>
                <a:lnTo>
                  <a:pt x="715" y="200"/>
                </a:lnTo>
                <a:lnTo>
                  <a:pt x="715" y="199"/>
                </a:lnTo>
                <a:lnTo>
                  <a:pt x="716" y="199"/>
                </a:lnTo>
                <a:lnTo>
                  <a:pt x="718" y="200"/>
                </a:lnTo>
                <a:lnTo>
                  <a:pt x="718" y="200"/>
                </a:lnTo>
                <a:lnTo>
                  <a:pt x="718" y="201"/>
                </a:lnTo>
                <a:lnTo>
                  <a:pt x="719" y="201"/>
                </a:lnTo>
                <a:lnTo>
                  <a:pt x="719" y="202"/>
                </a:lnTo>
                <a:lnTo>
                  <a:pt x="720" y="202"/>
                </a:lnTo>
                <a:lnTo>
                  <a:pt x="721" y="202"/>
                </a:lnTo>
                <a:lnTo>
                  <a:pt x="722" y="202"/>
                </a:lnTo>
                <a:lnTo>
                  <a:pt x="722" y="203"/>
                </a:lnTo>
                <a:lnTo>
                  <a:pt x="722" y="203"/>
                </a:lnTo>
                <a:lnTo>
                  <a:pt x="722" y="201"/>
                </a:lnTo>
                <a:lnTo>
                  <a:pt x="724" y="198"/>
                </a:lnTo>
                <a:lnTo>
                  <a:pt x="723" y="197"/>
                </a:lnTo>
                <a:lnTo>
                  <a:pt x="724" y="197"/>
                </a:lnTo>
                <a:lnTo>
                  <a:pt x="724" y="196"/>
                </a:lnTo>
                <a:lnTo>
                  <a:pt x="724" y="195"/>
                </a:lnTo>
                <a:lnTo>
                  <a:pt x="725" y="195"/>
                </a:lnTo>
                <a:lnTo>
                  <a:pt x="725" y="194"/>
                </a:lnTo>
                <a:lnTo>
                  <a:pt x="725" y="193"/>
                </a:lnTo>
                <a:lnTo>
                  <a:pt x="725" y="193"/>
                </a:lnTo>
                <a:lnTo>
                  <a:pt x="725" y="192"/>
                </a:lnTo>
                <a:lnTo>
                  <a:pt x="724" y="192"/>
                </a:lnTo>
                <a:lnTo>
                  <a:pt x="724" y="191"/>
                </a:lnTo>
                <a:lnTo>
                  <a:pt x="724" y="190"/>
                </a:lnTo>
                <a:lnTo>
                  <a:pt x="723" y="190"/>
                </a:lnTo>
                <a:lnTo>
                  <a:pt x="723" y="189"/>
                </a:lnTo>
                <a:lnTo>
                  <a:pt x="724" y="189"/>
                </a:lnTo>
                <a:lnTo>
                  <a:pt x="724" y="188"/>
                </a:lnTo>
                <a:lnTo>
                  <a:pt x="723" y="187"/>
                </a:lnTo>
                <a:lnTo>
                  <a:pt x="723" y="186"/>
                </a:lnTo>
                <a:lnTo>
                  <a:pt x="724" y="186"/>
                </a:lnTo>
                <a:lnTo>
                  <a:pt x="724" y="185"/>
                </a:lnTo>
                <a:lnTo>
                  <a:pt x="723" y="184"/>
                </a:lnTo>
                <a:lnTo>
                  <a:pt x="724" y="184"/>
                </a:lnTo>
                <a:lnTo>
                  <a:pt x="724" y="183"/>
                </a:lnTo>
                <a:lnTo>
                  <a:pt x="724" y="182"/>
                </a:lnTo>
                <a:lnTo>
                  <a:pt x="725" y="182"/>
                </a:lnTo>
                <a:lnTo>
                  <a:pt x="725" y="181"/>
                </a:lnTo>
                <a:lnTo>
                  <a:pt x="725" y="180"/>
                </a:lnTo>
                <a:lnTo>
                  <a:pt x="725" y="179"/>
                </a:lnTo>
                <a:lnTo>
                  <a:pt x="726" y="179"/>
                </a:lnTo>
                <a:lnTo>
                  <a:pt x="726" y="179"/>
                </a:lnTo>
                <a:lnTo>
                  <a:pt x="727" y="178"/>
                </a:lnTo>
                <a:lnTo>
                  <a:pt x="727" y="177"/>
                </a:lnTo>
                <a:lnTo>
                  <a:pt x="728" y="177"/>
                </a:lnTo>
                <a:lnTo>
                  <a:pt x="729" y="176"/>
                </a:lnTo>
                <a:lnTo>
                  <a:pt x="729" y="175"/>
                </a:lnTo>
                <a:lnTo>
                  <a:pt x="729" y="174"/>
                </a:lnTo>
                <a:lnTo>
                  <a:pt x="729" y="173"/>
                </a:lnTo>
                <a:lnTo>
                  <a:pt x="730" y="172"/>
                </a:lnTo>
                <a:lnTo>
                  <a:pt x="731" y="172"/>
                </a:lnTo>
                <a:lnTo>
                  <a:pt x="731" y="173"/>
                </a:lnTo>
                <a:lnTo>
                  <a:pt x="732" y="174"/>
                </a:lnTo>
                <a:lnTo>
                  <a:pt x="732" y="175"/>
                </a:lnTo>
                <a:lnTo>
                  <a:pt x="732" y="175"/>
                </a:lnTo>
                <a:lnTo>
                  <a:pt x="732" y="176"/>
                </a:lnTo>
                <a:lnTo>
                  <a:pt x="732" y="176"/>
                </a:lnTo>
                <a:lnTo>
                  <a:pt x="733" y="176"/>
                </a:lnTo>
                <a:lnTo>
                  <a:pt x="733" y="177"/>
                </a:lnTo>
                <a:lnTo>
                  <a:pt x="734" y="178"/>
                </a:lnTo>
                <a:lnTo>
                  <a:pt x="734" y="179"/>
                </a:lnTo>
                <a:lnTo>
                  <a:pt x="735" y="179"/>
                </a:lnTo>
                <a:lnTo>
                  <a:pt x="735" y="179"/>
                </a:lnTo>
                <a:lnTo>
                  <a:pt x="736" y="180"/>
                </a:lnTo>
                <a:lnTo>
                  <a:pt x="736" y="181"/>
                </a:lnTo>
                <a:lnTo>
                  <a:pt x="736" y="182"/>
                </a:lnTo>
                <a:lnTo>
                  <a:pt x="736" y="182"/>
                </a:lnTo>
                <a:lnTo>
                  <a:pt x="736" y="183"/>
                </a:lnTo>
                <a:lnTo>
                  <a:pt x="737" y="183"/>
                </a:lnTo>
                <a:lnTo>
                  <a:pt x="737" y="183"/>
                </a:lnTo>
                <a:lnTo>
                  <a:pt x="738" y="184"/>
                </a:lnTo>
                <a:lnTo>
                  <a:pt x="739" y="184"/>
                </a:lnTo>
                <a:lnTo>
                  <a:pt x="739" y="185"/>
                </a:lnTo>
                <a:lnTo>
                  <a:pt x="740" y="185"/>
                </a:lnTo>
                <a:lnTo>
                  <a:pt x="741" y="185"/>
                </a:lnTo>
                <a:lnTo>
                  <a:pt x="742" y="185"/>
                </a:lnTo>
                <a:lnTo>
                  <a:pt x="743" y="185"/>
                </a:lnTo>
                <a:lnTo>
                  <a:pt x="743" y="185"/>
                </a:lnTo>
                <a:lnTo>
                  <a:pt x="743" y="184"/>
                </a:lnTo>
                <a:lnTo>
                  <a:pt x="744" y="184"/>
                </a:lnTo>
                <a:lnTo>
                  <a:pt x="745" y="183"/>
                </a:lnTo>
                <a:lnTo>
                  <a:pt x="745" y="183"/>
                </a:lnTo>
                <a:lnTo>
                  <a:pt x="746" y="183"/>
                </a:lnTo>
                <a:lnTo>
                  <a:pt x="746" y="183"/>
                </a:lnTo>
                <a:lnTo>
                  <a:pt x="748" y="183"/>
                </a:lnTo>
                <a:lnTo>
                  <a:pt x="749" y="183"/>
                </a:lnTo>
                <a:lnTo>
                  <a:pt x="750" y="182"/>
                </a:lnTo>
                <a:lnTo>
                  <a:pt x="750" y="181"/>
                </a:lnTo>
                <a:lnTo>
                  <a:pt x="751" y="181"/>
                </a:lnTo>
                <a:lnTo>
                  <a:pt x="752" y="180"/>
                </a:lnTo>
                <a:lnTo>
                  <a:pt x="751" y="179"/>
                </a:lnTo>
                <a:lnTo>
                  <a:pt x="751" y="179"/>
                </a:lnTo>
                <a:lnTo>
                  <a:pt x="750" y="177"/>
                </a:lnTo>
                <a:lnTo>
                  <a:pt x="751" y="177"/>
                </a:lnTo>
                <a:lnTo>
                  <a:pt x="752" y="176"/>
                </a:lnTo>
                <a:lnTo>
                  <a:pt x="753" y="176"/>
                </a:lnTo>
                <a:lnTo>
                  <a:pt x="753" y="176"/>
                </a:lnTo>
                <a:lnTo>
                  <a:pt x="753" y="175"/>
                </a:lnTo>
                <a:lnTo>
                  <a:pt x="754" y="175"/>
                </a:lnTo>
                <a:lnTo>
                  <a:pt x="755" y="174"/>
                </a:lnTo>
                <a:lnTo>
                  <a:pt x="756" y="174"/>
                </a:lnTo>
                <a:lnTo>
                  <a:pt x="756" y="173"/>
                </a:lnTo>
                <a:lnTo>
                  <a:pt x="757" y="173"/>
                </a:lnTo>
                <a:lnTo>
                  <a:pt x="757" y="172"/>
                </a:lnTo>
                <a:lnTo>
                  <a:pt x="757" y="172"/>
                </a:lnTo>
                <a:lnTo>
                  <a:pt x="758" y="172"/>
                </a:lnTo>
                <a:lnTo>
                  <a:pt x="759" y="171"/>
                </a:lnTo>
                <a:lnTo>
                  <a:pt x="759" y="170"/>
                </a:lnTo>
                <a:lnTo>
                  <a:pt x="760" y="170"/>
                </a:lnTo>
                <a:lnTo>
                  <a:pt x="760" y="170"/>
                </a:lnTo>
                <a:lnTo>
                  <a:pt x="761" y="170"/>
                </a:lnTo>
                <a:lnTo>
                  <a:pt x="761" y="169"/>
                </a:lnTo>
                <a:lnTo>
                  <a:pt x="762" y="169"/>
                </a:lnTo>
                <a:lnTo>
                  <a:pt x="764" y="169"/>
                </a:lnTo>
                <a:lnTo>
                  <a:pt x="764" y="169"/>
                </a:lnTo>
                <a:lnTo>
                  <a:pt x="764" y="169"/>
                </a:lnTo>
                <a:lnTo>
                  <a:pt x="765" y="168"/>
                </a:lnTo>
                <a:lnTo>
                  <a:pt x="766" y="167"/>
                </a:lnTo>
                <a:lnTo>
                  <a:pt x="767" y="167"/>
                </a:lnTo>
                <a:lnTo>
                  <a:pt x="767" y="166"/>
                </a:lnTo>
                <a:lnTo>
                  <a:pt x="767" y="166"/>
                </a:lnTo>
                <a:lnTo>
                  <a:pt x="768" y="166"/>
                </a:lnTo>
                <a:lnTo>
                  <a:pt x="769" y="166"/>
                </a:lnTo>
                <a:lnTo>
                  <a:pt x="770" y="166"/>
                </a:lnTo>
                <a:lnTo>
                  <a:pt x="771" y="166"/>
                </a:lnTo>
                <a:lnTo>
                  <a:pt x="771" y="165"/>
                </a:lnTo>
                <a:lnTo>
                  <a:pt x="771" y="165"/>
                </a:lnTo>
                <a:lnTo>
                  <a:pt x="772" y="165"/>
                </a:lnTo>
                <a:lnTo>
                  <a:pt x="772" y="164"/>
                </a:lnTo>
                <a:lnTo>
                  <a:pt x="772" y="163"/>
                </a:lnTo>
                <a:lnTo>
                  <a:pt x="771" y="162"/>
                </a:lnTo>
                <a:lnTo>
                  <a:pt x="771" y="162"/>
                </a:lnTo>
                <a:lnTo>
                  <a:pt x="771" y="161"/>
                </a:lnTo>
                <a:lnTo>
                  <a:pt x="770" y="161"/>
                </a:lnTo>
                <a:lnTo>
                  <a:pt x="770" y="160"/>
                </a:lnTo>
                <a:lnTo>
                  <a:pt x="769" y="160"/>
                </a:lnTo>
                <a:lnTo>
                  <a:pt x="768" y="159"/>
                </a:lnTo>
                <a:lnTo>
                  <a:pt x="768" y="159"/>
                </a:lnTo>
                <a:lnTo>
                  <a:pt x="767" y="158"/>
                </a:lnTo>
                <a:lnTo>
                  <a:pt x="767" y="157"/>
                </a:lnTo>
                <a:lnTo>
                  <a:pt x="767" y="157"/>
                </a:lnTo>
                <a:lnTo>
                  <a:pt x="767" y="156"/>
                </a:lnTo>
                <a:lnTo>
                  <a:pt x="766" y="155"/>
                </a:lnTo>
                <a:lnTo>
                  <a:pt x="766" y="155"/>
                </a:lnTo>
                <a:lnTo>
                  <a:pt x="765" y="154"/>
                </a:lnTo>
                <a:lnTo>
                  <a:pt x="765" y="153"/>
                </a:lnTo>
                <a:lnTo>
                  <a:pt x="765" y="152"/>
                </a:lnTo>
                <a:lnTo>
                  <a:pt x="764" y="152"/>
                </a:lnTo>
                <a:lnTo>
                  <a:pt x="764" y="151"/>
                </a:lnTo>
                <a:lnTo>
                  <a:pt x="764" y="150"/>
                </a:lnTo>
                <a:lnTo>
                  <a:pt x="765" y="148"/>
                </a:lnTo>
                <a:lnTo>
                  <a:pt x="765" y="148"/>
                </a:lnTo>
                <a:lnTo>
                  <a:pt x="765" y="147"/>
                </a:lnTo>
                <a:lnTo>
                  <a:pt x="765" y="146"/>
                </a:lnTo>
                <a:lnTo>
                  <a:pt x="766" y="146"/>
                </a:lnTo>
                <a:lnTo>
                  <a:pt x="766" y="145"/>
                </a:lnTo>
                <a:lnTo>
                  <a:pt x="767" y="145"/>
                </a:lnTo>
                <a:lnTo>
                  <a:pt x="767" y="144"/>
                </a:lnTo>
                <a:lnTo>
                  <a:pt x="767" y="143"/>
                </a:lnTo>
                <a:lnTo>
                  <a:pt x="767" y="142"/>
                </a:lnTo>
                <a:lnTo>
                  <a:pt x="767" y="141"/>
                </a:lnTo>
                <a:lnTo>
                  <a:pt x="767" y="140"/>
                </a:lnTo>
                <a:lnTo>
                  <a:pt x="768" y="139"/>
                </a:lnTo>
                <a:lnTo>
                  <a:pt x="768" y="138"/>
                </a:lnTo>
                <a:lnTo>
                  <a:pt x="768" y="137"/>
                </a:lnTo>
                <a:lnTo>
                  <a:pt x="768" y="135"/>
                </a:lnTo>
                <a:lnTo>
                  <a:pt x="768" y="133"/>
                </a:lnTo>
                <a:lnTo>
                  <a:pt x="768" y="130"/>
                </a:lnTo>
                <a:lnTo>
                  <a:pt x="768" y="129"/>
                </a:lnTo>
                <a:lnTo>
                  <a:pt x="768" y="128"/>
                </a:lnTo>
                <a:lnTo>
                  <a:pt x="768" y="127"/>
                </a:lnTo>
                <a:lnTo>
                  <a:pt x="768" y="124"/>
                </a:lnTo>
                <a:lnTo>
                  <a:pt x="767" y="122"/>
                </a:lnTo>
                <a:lnTo>
                  <a:pt x="767" y="121"/>
                </a:lnTo>
                <a:lnTo>
                  <a:pt x="767" y="121"/>
                </a:lnTo>
                <a:lnTo>
                  <a:pt x="767" y="120"/>
                </a:lnTo>
                <a:lnTo>
                  <a:pt x="767" y="119"/>
                </a:lnTo>
                <a:lnTo>
                  <a:pt x="767" y="118"/>
                </a:lnTo>
                <a:lnTo>
                  <a:pt x="767" y="117"/>
                </a:lnTo>
                <a:lnTo>
                  <a:pt x="767" y="117"/>
                </a:lnTo>
                <a:lnTo>
                  <a:pt x="767" y="115"/>
                </a:lnTo>
                <a:lnTo>
                  <a:pt x="767" y="114"/>
                </a:lnTo>
                <a:lnTo>
                  <a:pt x="766" y="114"/>
                </a:lnTo>
                <a:lnTo>
                  <a:pt x="766" y="114"/>
                </a:lnTo>
                <a:lnTo>
                  <a:pt x="765" y="114"/>
                </a:lnTo>
                <a:lnTo>
                  <a:pt x="765" y="113"/>
                </a:lnTo>
                <a:lnTo>
                  <a:pt x="764" y="111"/>
                </a:lnTo>
                <a:lnTo>
                  <a:pt x="764" y="110"/>
                </a:lnTo>
                <a:lnTo>
                  <a:pt x="764" y="110"/>
                </a:lnTo>
                <a:lnTo>
                  <a:pt x="764" y="109"/>
                </a:lnTo>
                <a:lnTo>
                  <a:pt x="763" y="109"/>
                </a:lnTo>
                <a:lnTo>
                  <a:pt x="762" y="109"/>
                </a:lnTo>
                <a:lnTo>
                  <a:pt x="761" y="109"/>
                </a:lnTo>
                <a:lnTo>
                  <a:pt x="761" y="108"/>
                </a:lnTo>
                <a:lnTo>
                  <a:pt x="760" y="108"/>
                </a:lnTo>
                <a:lnTo>
                  <a:pt x="759" y="107"/>
                </a:lnTo>
                <a:lnTo>
                  <a:pt x="758" y="107"/>
                </a:lnTo>
                <a:lnTo>
                  <a:pt x="758" y="107"/>
                </a:lnTo>
                <a:lnTo>
                  <a:pt x="757" y="107"/>
                </a:lnTo>
                <a:lnTo>
                  <a:pt x="757" y="107"/>
                </a:lnTo>
                <a:lnTo>
                  <a:pt x="756" y="106"/>
                </a:lnTo>
                <a:lnTo>
                  <a:pt x="755" y="106"/>
                </a:lnTo>
                <a:lnTo>
                  <a:pt x="754" y="105"/>
                </a:lnTo>
                <a:lnTo>
                  <a:pt x="753" y="105"/>
                </a:lnTo>
                <a:lnTo>
                  <a:pt x="753" y="104"/>
                </a:lnTo>
                <a:lnTo>
                  <a:pt x="753" y="104"/>
                </a:lnTo>
                <a:lnTo>
                  <a:pt x="752" y="104"/>
                </a:lnTo>
                <a:lnTo>
                  <a:pt x="751" y="104"/>
                </a:lnTo>
                <a:lnTo>
                  <a:pt x="750" y="103"/>
                </a:lnTo>
                <a:lnTo>
                  <a:pt x="750" y="102"/>
                </a:lnTo>
                <a:lnTo>
                  <a:pt x="750" y="102"/>
                </a:lnTo>
                <a:lnTo>
                  <a:pt x="749" y="101"/>
                </a:lnTo>
                <a:lnTo>
                  <a:pt x="748" y="101"/>
                </a:lnTo>
                <a:lnTo>
                  <a:pt x="747" y="100"/>
                </a:lnTo>
                <a:lnTo>
                  <a:pt x="746" y="100"/>
                </a:lnTo>
                <a:lnTo>
                  <a:pt x="746" y="99"/>
                </a:lnTo>
                <a:lnTo>
                  <a:pt x="745" y="98"/>
                </a:lnTo>
                <a:lnTo>
                  <a:pt x="744" y="97"/>
                </a:lnTo>
                <a:lnTo>
                  <a:pt x="743" y="97"/>
                </a:lnTo>
                <a:lnTo>
                  <a:pt x="743" y="96"/>
                </a:lnTo>
                <a:lnTo>
                  <a:pt x="743" y="95"/>
                </a:lnTo>
                <a:lnTo>
                  <a:pt x="743" y="94"/>
                </a:lnTo>
                <a:lnTo>
                  <a:pt x="743" y="93"/>
                </a:lnTo>
                <a:lnTo>
                  <a:pt x="742" y="93"/>
                </a:lnTo>
                <a:lnTo>
                  <a:pt x="741" y="93"/>
                </a:lnTo>
                <a:lnTo>
                  <a:pt x="741" y="92"/>
                </a:lnTo>
                <a:lnTo>
                  <a:pt x="740" y="90"/>
                </a:lnTo>
                <a:lnTo>
                  <a:pt x="739" y="90"/>
                </a:lnTo>
                <a:lnTo>
                  <a:pt x="739" y="88"/>
                </a:lnTo>
                <a:lnTo>
                  <a:pt x="739" y="87"/>
                </a:lnTo>
                <a:lnTo>
                  <a:pt x="738" y="86"/>
                </a:lnTo>
                <a:lnTo>
                  <a:pt x="737" y="85"/>
                </a:lnTo>
                <a:lnTo>
                  <a:pt x="736" y="85"/>
                </a:lnTo>
                <a:lnTo>
                  <a:pt x="736" y="84"/>
                </a:lnTo>
                <a:lnTo>
                  <a:pt x="736" y="83"/>
                </a:lnTo>
                <a:lnTo>
                  <a:pt x="735" y="83"/>
                </a:lnTo>
                <a:lnTo>
                  <a:pt x="735" y="82"/>
                </a:lnTo>
                <a:lnTo>
                  <a:pt x="734" y="81"/>
                </a:lnTo>
                <a:lnTo>
                  <a:pt x="733" y="80"/>
                </a:lnTo>
                <a:lnTo>
                  <a:pt x="733" y="79"/>
                </a:lnTo>
                <a:lnTo>
                  <a:pt x="732" y="79"/>
                </a:lnTo>
                <a:lnTo>
                  <a:pt x="732" y="78"/>
                </a:lnTo>
                <a:lnTo>
                  <a:pt x="732" y="77"/>
                </a:lnTo>
                <a:lnTo>
                  <a:pt x="732" y="76"/>
                </a:lnTo>
                <a:lnTo>
                  <a:pt x="731" y="76"/>
                </a:lnTo>
                <a:lnTo>
                  <a:pt x="731" y="76"/>
                </a:lnTo>
                <a:lnTo>
                  <a:pt x="730" y="75"/>
                </a:lnTo>
                <a:lnTo>
                  <a:pt x="729" y="74"/>
                </a:lnTo>
                <a:lnTo>
                  <a:pt x="729" y="73"/>
                </a:lnTo>
                <a:lnTo>
                  <a:pt x="729" y="73"/>
                </a:lnTo>
                <a:lnTo>
                  <a:pt x="728" y="72"/>
                </a:lnTo>
                <a:lnTo>
                  <a:pt x="728" y="71"/>
                </a:lnTo>
                <a:lnTo>
                  <a:pt x="728" y="70"/>
                </a:lnTo>
                <a:lnTo>
                  <a:pt x="727" y="70"/>
                </a:lnTo>
                <a:lnTo>
                  <a:pt x="727" y="69"/>
                </a:lnTo>
                <a:lnTo>
                  <a:pt x="726" y="69"/>
                </a:lnTo>
                <a:lnTo>
                  <a:pt x="726" y="68"/>
                </a:lnTo>
                <a:lnTo>
                  <a:pt x="726" y="67"/>
                </a:lnTo>
                <a:lnTo>
                  <a:pt x="726" y="66"/>
                </a:lnTo>
                <a:lnTo>
                  <a:pt x="725" y="66"/>
                </a:lnTo>
                <a:lnTo>
                  <a:pt x="725" y="66"/>
                </a:lnTo>
                <a:lnTo>
                  <a:pt x="725" y="65"/>
                </a:lnTo>
                <a:lnTo>
                  <a:pt x="725" y="64"/>
                </a:lnTo>
                <a:lnTo>
                  <a:pt x="725" y="63"/>
                </a:lnTo>
                <a:lnTo>
                  <a:pt x="725" y="62"/>
                </a:lnTo>
                <a:lnTo>
                  <a:pt x="726" y="62"/>
                </a:lnTo>
                <a:lnTo>
                  <a:pt x="726" y="61"/>
                </a:lnTo>
                <a:lnTo>
                  <a:pt x="727" y="60"/>
                </a:lnTo>
                <a:lnTo>
                  <a:pt x="727" y="59"/>
                </a:lnTo>
                <a:lnTo>
                  <a:pt x="728" y="59"/>
                </a:lnTo>
                <a:lnTo>
                  <a:pt x="728" y="58"/>
                </a:lnTo>
                <a:lnTo>
                  <a:pt x="728" y="57"/>
                </a:lnTo>
                <a:lnTo>
                  <a:pt x="729" y="56"/>
                </a:lnTo>
                <a:lnTo>
                  <a:pt x="729" y="55"/>
                </a:lnTo>
                <a:lnTo>
                  <a:pt x="729" y="55"/>
                </a:lnTo>
                <a:lnTo>
                  <a:pt x="729" y="54"/>
                </a:lnTo>
                <a:lnTo>
                  <a:pt x="729" y="53"/>
                </a:lnTo>
                <a:lnTo>
                  <a:pt x="729" y="52"/>
                </a:lnTo>
                <a:lnTo>
                  <a:pt x="729" y="52"/>
                </a:lnTo>
                <a:lnTo>
                  <a:pt x="730" y="50"/>
                </a:lnTo>
                <a:lnTo>
                  <a:pt x="730" y="49"/>
                </a:lnTo>
                <a:lnTo>
                  <a:pt x="730" y="48"/>
                </a:lnTo>
                <a:lnTo>
                  <a:pt x="731" y="47"/>
                </a:lnTo>
                <a:lnTo>
                  <a:pt x="731" y="46"/>
                </a:lnTo>
                <a:lnTo>
                  <a:pt x="731" y="45"/>
                </a:lnTo>
                <a:lnTo>
                  <a:pt x="731" y="45"/>
                </a:lnTo>
                <a:lnTo>
                  <a:pt x="731" y="43"/>
                </a:lnTo>
                <a:lnTo>
                  <a:pt x="731" y="42"/>
                </a:lnTo>
                <a:lnTo>
                  <a:pt x="731" y="42"/>
                </a:lnTo>
                <a:lnTo>
                  <a:pt x="731" y="41"/>
                </a:lnTo>
                <a:lnTo>
                  <a:pt x="730" y="41"/>
                </a:lnTo>
                <a:lnTo>
                  <a:pt x="730" y="39"/>
                </a:lnTo>
                <a:lnTo>
                  <a:pt x="729" y="38"/>
                </a:lnTo>
                <a:lnTo>
                  <a:pt x="729" y="37"/>
                </a:lnTo>
                <a:lnTo>
                  <a:pt x="729" y="36"/>
                </a:lnTo>
                <a:lnTo>
                  <a:pt x="729" y="35"/>
                </a:lnTo>
                <a:lnTo>
                  <a:pt x="729" y="34"/>
                </a:lnTo>
                <a:lnTo>
                  <a:pt x="729" y="33"/>
                </a:lnTo>
                <a:lnTo>
                  <a:pt x="729" y="32"/>
                </a:lnTo>
                <a:lnTo>
                  <a:pt x="729" y="31"/>
                </a:lnTo>
                <a:lnTo>
                  <a:pt x="730" y="31"/>
                </a:lnTo>
                <a:lnTo>
                  <a:pt x="731" y="30"/>
                </a:lnTo>
                <a:lnTo>
                  <a:pt x="732" y="29"/>
                </a:lnTo>
                <a:lnTo>
                  <a:pt x="732" y="28"/>
                </a:lnTo>
                <a:lnTo>
                  <a:pt x="732" y="28"/>
                </a:lnTo>
                <a:lnTo>
                  <a:pt x="733" y="28"/>
                </a:lnTo>
                <a:lnTo>
                  <a:pt x="733" y="26"/>
                </a:lnTo>
                <a:lnTo>
                  <a:pt x="734" y="26"/>
                </a:lnTo>
                <a:lnTo>
                  <a:pt x="734" y="25"/>
                </a:lnTo>
                <a:lnTo>
                  <a:pt x="734" y="24"/>
                </a:lnTo>
                <a:lnTo>
                  <a:pt x="735" y="24"/>
                </a:lnTo>
                <a:lnTo>
                  <a:pt x="735" y="23"/>
                </a:lnTo>
                <a:lnTo>
                  <a:pt x="735" y="22"/>
                </a:lnTo>
                <a:lnTo>
                  <a:pt x="736" y="21"/>
                </a:lnTo>
                <a:lnTo>
                  <a:pt x="736" y="19"/>
                </a:lnTo>
                <a:lnTo>
                  <a:pt x="736" y="19"/>
                </a:lnTo>
                <a:lnTo>
                  <a:pt x="737" y="17"/>
                </a:lnTo>
                <a:lnTo>
                  <a:pt x="737" y="16"/>
                </a:lnTo>
                <a:lnTo>
                  <a:pt x="738" y="16"/>
                </a:lnTo>
                <a:lnTo>
                  <a:pt x="738" y="15"/>
                </a:lnTo>
                <a:lnTo>
                  <a:pt x="739" y="14"/>
                </a:lnTo>
                <a:lnTo>
                  <a:pt x="739" y="13"/>
                </a:lnTo>
                <a:lnTo>
                  <a:pt x="740" y="12"/>
                </a:lnTo>
                <a:lnTo>
                  <a:pt x="740" y="11"/>
                </a:lnTo>
                <a:lnTo>
                  <a:pt x="741" y="11"/>
                </a:lnTo>
                <a:lnTo>
                  <a:pt x="742" y="9"/>
                </a:lnTo>
                <a:lnTo>
                  <a:pt x="743" y="8"/>
                </a:lnTo>
                <a:lnTo>
                  <a:pt x="743" y="7"/>
                </a:lnTo>
                <a:lnTo>
                  <a:pt x="744" y="7"/>
                </a:lnTo>
                <a:lnTo>
                  <a:pt x="745" y="7"/>
                </a:lnTo>
                <a:lnTo>
                  <a:pt x="745" y="6"/>
                </a:lnTo>
                <a:lnTo>
                  <a:pt x="746" y="6"/>
                </a:lnTo>
                <a:lnTo>
                  <a:pt x="746" y="5"/>
                </a:lnTo>
                <a:lnTo>
                  <a:pt x="747" y="5"/>
                </a:lnTo>
                <a:lnTo>
                  <a:pt x="748" y="4"/>
                </a:lnTo>
                <a:lnTo>
                  <a:pt x="749" y="4"/>
                </a:lnTo>
                <a:lnTo>
                  <a:pt x="749" y="4"/>
                </a:lnTo>
                <a:lnTo>
                  <a:pt x="750" y="4"/>
                </a:lnTo>
                <a:lnTo>
                  <a:pt x="750" y="3"/>
                </a:lnTo>
                <a:lnTo>
                  <a:pt x="751" y="4"/>
                </a:lnTo>
                <a:lnTo>
                  <a:pt x="752" y="4"/>
                </a:lnTo>
                <a:lnTo>
                  <a:pt x="753" y="5"/>
                </a:lnTo>
                <a:lnTo>
                  <a:pt x="753" y="5"/>
                </a:lnTo>
                <a:lnTo>
                  <a:pt x="754" y="6"/>
                </a:lnTo>
                <a:lnTo>
                  <a:pt x="755" y="6"/>
                </a:lnTo>
                <a:lnTo>
                  <a:pt x="756" y="6"/>
                </a:lnTo>
                <a:lnTo>
                  <a:pt x="757" y="6"/>
                </a:lnTo>
                <a:lnTo>
                  <a:pt x="757" y="7"/>
                </a:lnTo>
                <a:lnTo>
                  <a:pt x="760" y="6"/>
                </a:lnTo>
                <a:lnTo>
                  <a:pt x="760" y="6"/>
                </a:lnTo>
                <a:lnTo>
                  <a:pt x="761" y="5"/>
                </a:lnTo>
                <a:lnTo>
                  <a:pt x="761" y="6"/>
                </a:lnTo>
                <a:lnTo>
                  <a:pt x="762" y="6"/>
                </a:lnTo>
                <a:lnTo>
                  <a:pt x="762" y="7"/>
                </a:lnTo>
                <a:lnTo>
                  <a:pt x="762" y="7"/>
                </a:lnTo>
                <a:lnTo>
                  <a:pt x="763" y="7"/>
                </a:lnTo>
                <a:lnTo>
                  <a:pt x="764" y="7"/>
                </a:lnTo>
                <a:lnTo>
                  <a:pt x="764" y="8"/>
                </a:lnTo>
                <a:lnTo>
                  <a:pt x="765" y="9"/>
                </a:lnTo>
                <a:lnTo>
                  <a:pt x="766" y="9"/>
                </a:lnTo>
                <a:lnTo>
                  <a:pt x="767" y="9"/>
                </a:lnTo>
                <a:lnTo>
                  <a:pt x="767" y="10"/>
                </a:lnTo>
                <a:lnTo>
                  <a:pt x="768" y="10"/>
                </a:lnTo>
                <a:lnTo>
                  <a:pt x="768" y="11"/>
                </a:lnTo>
                <a:lnTo>
                  <a:pt x="769" y="11"/>
                </a:lnTo>
                <a:lnTo>
                  <a:pt x="770" y="11"/>
                </a:lnTo>
                <a:lnTo>
                  <a:pt x="770" y="12"/>
                </a:lnTo>
                <a:lnTo>
                  <a:pt x="770" y="13"/>
                </a:lnTo>
                <a:lnTo>
                  <a:pt x="771" y="14"/>
                </a:lnTo>
                <a:lnTo>
                  <a:pt x="771" y="14"/>
                </a:lnTo>
                <a:lnTo>
                  <a:pt x="771" y="15"/>
                </a:lnTo>
                <a:lnTo>
                  <a:pt x="772" y="16"/>
                </a:lnTo>
                <a:lnTo>
                  <a:pt x="773" y="17"/>
                </a:lnTo>
                <a:lnTo>
                  <a:pt x="774" y="18"/>
                </a:lnTo>
                <a:lnTo>
                  <a:pt x="774" y="19"/>
                </a:lnTo>
                <a:lnTo>
                  <a:pt x="774" y="20"/>
                </a:lnTo>
                <a:lnTo>
                  <a:pt x="775" y="20"/>
                </a:lnTo>
                <a:lnTo>
                  <a:pt x="775" y="21"/>
                </a:lnTo>
                <a:lnTo>
                  <a:pt x="776" y="21"/>
                </a:lnTo>
                <a:lnTo>
                  <a:pt x="777" y="21"/>
                </a:lnTo>
                <a:lnTo>
                  <a:pt x="777" y="22"/>
                </a:lnTo>
                <a:lnTo>
                  <a:pt x="778" y="23"/>
                </a:lnTo>
                <a:lnTo>
                  <a:pt x="778" y="24"/>
                </a:lnTo>
                <a:lnTo>
                  <a:pt x="778" y="24"/>
                </a:lnTo>
                <a:lnTo>
                  <a:pt x="779" y="25"/>
                </a:lnTo>
                <a:lnTo>
                  <a:pt x="780" y="26"/>
                </a:lnTo>
                <a:lnTo>
                  <a:pt x="781" y="27"/>
                </a:lnTo>
                <a:lnTo>
                  <a:pt x="781" y="28"/>
                </a:lnTo>
                <a:lnTo>
                  <a:pt x="781" y="28"/>
                </a:lnTo>
                <a:lnTo>
                  <a:pt x="782" y="28"/>
                </a:lnTo>
                <a:lnTo>
                  <a:pt x="782" y="29"/>
                </a:lnTo>
                <a:lnTo>
                  <a:pt x="783" y="29"/>
                </a:lnTo>
                <a:lnTo>
                  <a:pt x="784" y="28"/>
                </a:lnTo>
                <a:lnTo>
                  <a:pt x="785" y="28"/>
                </a:lnTo>
                <a:lnTo>
                  <a:pt x="785" y="28"/>
                </a:lnTo>
                <a:lnTo>
                  <a:pt x="786" y="28"/>
                </a:lnTo>
                <a:lnTo>
                  <a:pt x="787" y="28"/>
                </a:lnTo>
                <a:lnTo>
                  <a:pt x="788" y="28"/>
                </a:lnTo>
                <a:lnTo>
                  <a:pt x="788" y="28"/>
                </a:lnTo>
                <a:lnTo>
                  <a:pt x="789" y="28"/>
                </a:lnTo>
                <a:lnTo>
                  <a:pt x="789" y="28"/>
                </a:lnTo>
                <a:lnTo>
                  <a:pt x="790" y="28"/>
                </a:lnTo>
                <a:lnTo>
                  <a:pt x="791" y="29"/>
                </a:lnTo>
                <a:lnTo>
                  <a:pt x="792" y="29"/>
                </a:lnTo>
                <a:lnTo>
                  <a:pt x="792" y="30"/>
                </a:lnTo>
                <a:lnTo>
                  <a:pt x="793" y="30"/>
                </a:lnTo>
                <a:lnTo>
                  <a:pt x="794" y="31"/>
                </a:lnTo>
                <a:lnTo>
                  <a:pt x="795" y="31"/>
                </a:lnTo>
                <a:lnTo>
                  <a:pt x="795" y="31"/>
                </a:lnTo>
                <a:lnTo>
                  <a:pt x="796" y="31"/>
                </a:lnTo>
                <a:lnTo>
                  <a:pt x="796" y="30"/>
                </a:lnTo>
                <a:lnTo>
                  <a:pt x="796" y="29"/>
                </a:lnTo>
                <a:lnTo>
                  <a:pt x="797" y="28"/>
                </a:lnTo>
                <a:lnTo>
                  <a:pt x="797" y="27"/>
                </a:lnTo>
                <a:lnTo>
                  <a:pt x="798" y="26"/>
                </a:lnTo>
                <a:lnTo>
                  <a:pt x="798" y="25"/>
                </a:lnTo>
                <a:lnTo>
                  <a:pt x="799" y="24"/>
                </a:lnTo>
                <a:lnTo>
                  <a:pt x="799" y="24"/>
                </a:lnTo>
                <a:lnTo>
                  <a:pt x="800" y="24"/>
                </a:lnTo>
                <a:lnTo>
                  <a:pt x="801" y="23"/>
                </a:lnTo>
                <a:lnTo>
                  <a:pt x="802" y="23"/>
                </a:lnTo>
                <a:lnTo>
                  <a:pt x="802" y="23"/>
                </a:lnTo>
                <a:lnTo>
                  <a:pt x="804" y="23"/>
                </a:lnTo>
                <a:lnTo>
                  <a:pt x="805" y="23"/>
                </a:lnTo>
                <a:lnTo>
                  <a:pt x="805" y="22"/>
                </a:lnTo>
                <a:lnTo>
                  <a:pt x="806" y="22"/>
                </a:lnTo>
                <a:lnTo>
                  <a:pt x="806" y="22"/>
                </a:lnTo>
                <a:lnTo>
                  <a:pt x="807" y="21"/>
                </a:lnTo>
                <a:lnTo>
                  <a:pt x="808" y="21"/>
                </a:lnTo>
                <a:lnTo>
                  <a:pt x="809" y="21"/>
                </a:lnTo>
                <a:lnTo>
                  <a:pt x="809" y="21"/>
                </a:lnTo>
                <a:lnTo>
                  <a:pt x="810" y="21"/>
                </a:lnTo>
                <a:lnTo>
                  <a:pt x="810" y="21"/>
                </a:lnTo>
                <a:lnTo>
                  <a:pt x="811" y="21"/>
                </a:lnTo>
                <a:lnTo>
                  <a:pt x="812" y="20"/>
                </a:lnTo>
                <a:lnTo>
                  <a:pt x="813" y="19"/>
                </a:lnTo>
                <a:lnTo>
                  <a:pt x="813" y="18"/>
                </a:lnTo>
                <a:lnTo>
                  <a:pt x="814" y="17"/>
                </a:lnTo>
                <a:lnTo>
                  <a:pt x="815" y="17"/>
                </a:lnTo>
                <a:lnTo>
                  <a:pt x="816" y="17"/>
                </a:lnTo>
                <a:lnTo>
                  <a:pt x="816" y="16"/>
                </a:lnTo>
                <a:lnTo>
                  <a:pt x="816" y="16"/>
                </a:lnTo>
                <a:lnTo>
                  <a:pt x="817" y="16"/>
                </a:lnTo>
                <a:lnTo>
                  <a:pt x="818" y="16"/>
                </a:lnTo>
                <a:lnTo>
                  <a:pt x="819" y="15"/>
                </a:lnTo>
                <a:lnTo>
                  <a:pt x="820" y="15"/>
                </a:lnTo>
                <a:lnTo>
                  <a:pt x="820" y="15"/>
                </a:lnTo>
                <a:lnTo>
                  <a:pt x="821" y="15"/>
                </a:lnTo>
                <a:lnTo>
                  <a:pt x="822" y="14"/>
                </a:lnTo>
                <a:lnTo>
                  <a:pt x="823" y="14"/>
                </a:lnTo>
                <a:lnTo>
                  <a:pt x="824" y="14"/>
                </a:lnTo>
                <a:lnTo>
                  <a:pt x="825" y="13"/>
                </a:lnTo>
                <a:lnTo>
                  <a:pt x="826" y="13"/>
                </a:lnTo>
                <a:lnTo>
                  <a:pt x="827" y="13"/>
                </a:lnTo>
                <a:lnTo>
                  <a:pt x="827" y="12"/>
                </a:lnTo>
                <a:lnTo>
                  <a:pt x="829" y="12"/>
                </a:lnTo>
                <a:lnTo>
                  <a:pt x="830" y="11"/>
                </a:lnTo>
                <a:lnTo>
                  <a:pt x="830" y="11"/>
                </a:lnTo>
                <a:lnTo>
                  <a:pt x="831" y="11"/>
                </a:lnTo>
                <a:lnTo>
                  <a:pt x="832" y="11"/>
                </a:lnTo>
                <a:lnTo>
                  <a:pt x="833" y="11"/>
                </a:lnTo>
                <a:lnTo>
                  <a:pt x="834" y="11"/>
                </a:lnTo>
                <a:lnTo>
                  <a:pt x="836" y="11"/>
                </a:lnTo>
                <a:lnTo>
                  <a:pt x="837" y="11"/>
                </a:lnTo>
                <a:lnTo>
                  <a:pt x="837" y="11"/>
                </a:lnTo>
                <a:lnTo>
                  <a:pt x="838" y="11"/>
                </a:lnTo>
                <a:lnTo>
                  <a:pt x="839" y="11"/>
                </a:lnTo>
                <a:lnTo>
                  <a:pt x="840" y="11"/>
                </a:lnTo>
                <a:lnTo>
                  <a:pt x="841" y="11"/>
                </a:lnTo>
                <a:lnTo>
                  <a:pt x="841" y="11"/>
                </a:lnTo>
                <a:lnTo>
                  <a:pt x="842" y="11"/>
                </a:lnTo>
                <a:lnTo>
                  <a:pt x="843" y="10"/>
                </a:lnTo>
                <a:lnTo>
                  <a:pt x="844" y="8"/>
                </a:lnTo>
                <a:lnTo>
                  <a:pt x="845" y="8"/>
                </a:lnTo>
                <a:lnTo>
                  <a:pt x="846" y="7"/>
                </a:lnTo>
                <a:lnTo>
                  <a:pt x="847" y="7"/>
                </a:lnTo>
                <a:lnTo>
                  <a:pt x="848" y="7"/>
                </a:lnTo>
                <a:lnTo>
                  <a:pt x="848" y="7"/>
                </a:lnTo>
                <a:lnTo>
                  <a:pt x="849" y="7"/>
                </a:lnTo>
                <a:lnTo>
                  <a:pt x="850" y="7"/>
                </a:lnTo>
                <a:lnTo>
                  <a:pt x="851" y="7"/>
                </a:lnTo>
                <a:lnTo>
                  <a:pt x="852" y="7"/>
                </a:lnTo>
                <a:lnTo>
                  <a:pt x="854" y="7"/>
                </a:lnTo>
                <a:lnTo>
                  <a:pt x="855" y="7"/>
                </a:lnTo>
                <a:lnTo>
                  <a:pt x="855" y="8"/>
                </a:lnTo>
                <a:lnTo>
                  <a:pt x="856" y="8"/>
                </a:lnTo>
                <a:lnTo>
                  <a:pt x="856" y="9"/>
                </a:lnTo>
                <a:lnTo>
                  <a:pt x="857" y="9"/>
                </a:lnTo>
                <a:lnTo>
                  <a:pt x="858" y="10"/>
                </a:lnTo>
                <a:lnTo>
                  <a:pt x="858" y="11"/>
                </a:lnTo>
                <a:lnTo>
                  <a:pt x="859" y="11"/>
                </a:lnTo>
                <a:lnTo>
                  <a:pt x="859" y="11"/>
                </a:lnTo>
                <a:lnTo>
                  <a:pt x="860" y="11"/>
                </a:lnTo>
                <a:lnTo>
                  <a:pt x="861" y="11"/>
                </a:lnTo>
                <a:lnTo>
                  <a:pt x="862" y="12"/>
                </a:lnTo>
                <a:lnTo>
                  <a:pt x="863" y="12"/>
                </a:lnTo>
                <a:lnTo>
                  <a:pt x="864" y="13"/>
                </a:lnTo>
                <a:lnTo>
                  <a:pt x="865" y="13"/>
                </a:lnTo>
                <a:lnTo>
                  <a:pt x="865" y="13"/>
                </a:lnTo>
                <a:lnTo>
                  <a:pt x="866" y="13"/>
                </a:lnTo>
                <a:lnTo>
                  <a:pt x="867" y="13"/>
                </a:lnTo>
                <a:lnTo>
                  <a:pt x="868" y="13"/>
                </a:lnTo>
                <a:lnTo>
                  <a:pt x="869" y="13"/>
                </a:lnTo>
                <a:lnTo>
                  <a:pt x="869" y="13"/>
                </a:lnTo>
                <a:lnTo>
                  <a:pt x="870" y="13"/>
                </a:lnTo>
                <a:lnTo>
                  <a:pt x="871" y="13"/>
                </a:lnTo>
                <a:lnTo>
                  <a:pt x="872" y="13"/>
                </a:lnTo>
                <a:lnTo>
                  <a:pt x="872" y="13"/>
                </a:lnTo>
                <a:lnTo>
                  <a:pt x="873" y="13"/>
                </a:lnTo>
                <a:lnTo>
                  <a:pt x="874" y="13"/>
                </a:lnTo>
                <a:lnTo>
                  <a:pt x="876" y="13"/>
                </a:lnTo>
                <a:lnTo>
                  <a:pt x="878" y="13"/>
                </a:lnTo>
                <a:lnTo>
                  <a:pt x="879" y="13"/>
                </a:lnTo>
                <a:lnTo>
                  <a:pt x="879" y="13"/>
                </a:lnTo>
                <a:lnTo>
                  <a:pt x="881" y="13"/>
                </a:lnTo>
                <a:lnTo>
                  <a:pt x="882" y="13"/>
                </a:lnTo>
                <a:lnTo>
                  <a:pt x="883" y="13"/>
                </a:lnTo>
                <a:lnTo>
                  <a:pt x="883" y="13"/>
                </a:lnTo>
                <a:lnTo>
                  <a:pt x="884" y="12"/>
                </a:lnTo>
                <a:lnTo>
                  <a:pt x="886" y="11"/>
                </a:lnTo>
                <a:lnTo>
                  <a:pt x="887" y="11"/>
                </a:lnTo>
                <a:lnTo>
                  <a:pt x="888" y="11"/>
                </a:lnTo>
                <a:lnTo>
                  <a:pt x="889" y="11"/>
                </a:lnTo>
                <a:lnTo>
                  <a:pt x="890" y="11"/>
                </a:lnTo>
                <a:lnTo>
                  <a:pt x="890" y="11"/>
                </a:lnTo>
                <a:lnTo>
                  <a:pt x="892" y="10"/>
                </a:lnTo>
                <a:lnTo>
                  <a:pt x="893" y="10"/>
                </a:lnTo>
                <a:lnTo>
                  <a:pt x="894" y="10"/>
                </a:lnTo>
                <a:lnTo>
                  <a:pt x="897" y="10"/>
                </a:lnTo>
                <a:lnTo>
                  <a:pt x="897" y="10"/>
                </a:lnTo>
                <a:lnTo>
                  <a:pt x="898" y="10"/>
                </a:lnTo>
                <a:lnTo>
                  <a:pt x="899" y="11"/>
                </a:lnTo>
                <a:lnTo>
                  <a:pt x="900" y="11"/>
                </a:lnTo>
                <a:lnTo>
                  <a:pt x="901" y="12"/>
                </a:lnTo>
                <a:lnTo>
                  <a:pt x="902" y="12"/>
                </a:lnTo>
                <a:lnTo>
                  <a:pt x="902" y="13"/>
                </a:lnTo>
                <a:lnTo>
                  <a:pt x="903" y="13"/>
                </a:lnTo>
                <a:lnTo>
                  <a:pt x="904" y="14"/>
                </a:lnTo>
                <a:lnTo>
                  <a:pt x="904" y="14"/>
                </a:lnTo>
                <a:lnTo>
                  <a:pt x="905" y="15"/>
                </a:lnTo>
                <a:lnTo>
                  <a:pt x="906" y="15"/>
                </a:lnTo>
                <a:lnTo>
                  <a:pt x="907" y="15"/>
                </a:lnTo>
                <a:lnTo>
                  <a:pt x="907" y="14"/>
                </a:lnTo>
                <a:lnTo>
                  <a:pt x="907" y="14"/>
                </a:lnTo>
                <a:lnTo>
                  <a:pt x="909" y="14"/>
                </a:lnTo>
                <a:lnTo>
                  <a:pt x="910" y="14"/>
                </a:lnTo>
                <a:lnTo>
                  <a:pt x="911" y="14"/>
                </a:lnTo>
                <a:lnTo>
                  <a:pt x="911" y="14"/>
                </a:lnTo>
                <a:lnTo>
                  <a:pt x="912" y="13"/>
                </a:lnTo>
                <a:lnTo>
                  <a:pt x="912" y="14"/>
                </a:lnTo>
                <a:lnTo>
                  <a:pt x="913" y="14"/>
                </a:lnTo>
                <a:lnTo>
                  <a:pt x="914" y="14"/>
                </a:lnTo>
                <a:lnTo>
                  <a:pt x="914" y="14"/>
                </a:lnTo>
                <a:lnTo>
                  <a:pt x="915" y="14"/>
                </a:lnTo>
                <a:lnTo>
                  <a:pt x="916" y="14"/>
                </a:lnTo>
                <a:lnTo>
                  <a:pt x="916" y="13"/>
                </a:lnTo>
                <a:lnTo>
                  <a:pt x="917" y="13"/>
                </a:lnTo>
                <a:lnTo>
                  <a:pt x="918" y="13"/>
                </a:lnTo>
                <a:lnTo>
                  <a:pt x="919" y="12"/>
                </a:lnTo>
                <a:lnTo>
                  <a:pt x="920" y="12"/>
                </a:lnTo>
                <a:lnTo>
                  <a:pt x="921" y="12"/>
                </a:lnTo>
                <a:lnTo>
                  <a:pt x="921" y="11"/>
                </a:lnTo>
                <a:lnTo>
                  <a:pt x="922" y="11"/>
                </a:lnTo>
                <a:lnTo>
                  <a:pt x="923" y="11"/>
                </a:lnTo>
                <a:lnTo>
                  <a:pt x="924" y="11"/>
                </a:lnTo>
                <a:lnTo>
                  <a:pt x="925" y="11"/>
                </a:lnTo>
                <a:lnTo>
                  <a:pt x="925" y="11"/>
                </a:lnTo>
                <a:lnTo>
                  <a:pt x="926" y="11"/>
                </a:lnTo>
                <a:lnTo>
                  <a:pt x="927" y="11"/>
                </a:lnTo>
                <a:lnTo>
                  <a:pt x="928" y="11"/>
                </a:lnTo>
                <a:lnTo>
                  <a:pt x="928" y="10"/>
                </a:lnTo>
                <a:lnTo>
                  <a:pt x="928" y="10"/>
                </a:lnTo>
                <a:lnTo>
                  <a:pt x="929" y="9"/>
                </a:lnTo>
                <a:lnTo>
                  <a:pt x="930" y="9"/>
                </a:lnTo>
                <a:lnTo>
                  <a:pt x="930" y="10"/>
                </a:lnTo>
                <a:lnTo>
                  <a:pt x="930" y="11"/>
                </a:lnTo>
                <a:lnTo>
                  <a:pt x="931" y="12"/>
                </a:lnTo>
                <a:lnTo>
                  <a:pt x="931" y="13"/>
                </a:lnTo>
                <a:lnTo>
                  <a:pt x="932" y="14"/>
                </a:lnTo>
                <a:lnTo>
                  <a:pt x="932" y="14"/>
                </a:lnTo>
                <a:lnTo>
                  <a:pt x="932" y="15"/>
                </a:lnTo>
                <a:lnTo>
                  <a:pt x="933" y="16"/>
                </a:lnTo>
                <a:lnTo>
                  <a:pt x="933" y="17"/>
                </a:lnTo>
                <a:lnTo>
                  <a:pt x="933" y="17"/>
                </a:lnTo>
                <a:lnTo>
                  <a:pt x="933" y="18"/>
                </a:lnTo>
                <a:lnTo>
                  <a:pt x="934" y="19"/>
                </a:lnTo>
                <a:lnTo>
                  <a:pt x="935" y="20"/>
                </a:lnTo>
                <a:lnTo>
                  <a:pt x="935" y="21"/>
                </a:lnTo>
                <a:lnTo>
                  <a:pt x="936" y="21"/>
                </a:lnTo>
                <a:lnTo>
                  <a:pt x="937" y="21"/>
                </a:lnTo>
                <a:lnTo>
                  <a:pt x="937" y="22"/>
                </a:lnTo>
                <a:lnTo>
                  <a:pt x="938" y="22"/>
                </a:lnTo>
                <a:lnTo>
                  <a:pt x="938" y="21"/>
                </a:lnTo>
                <a:lnTo>
                  <a:pt x="939" y="21"/>
                </a:lnTo>
                <a:lnTo>
                  <a:pt x="939" y="21"/>
                </a:lnTo>
                <a:lnTo>
                  <a:pt x="940" y="20"/>
                </a:lnTo>
                <a:lnTo>
                  <a:pt x="941" y="19"/>
                </a:lnTo>
                <a:lnTo>
                  <a:pt x="942" y="18"/>
                </a:lnTo>
                <a:lnTo>
                  <a:pt x="943" y="17"/>
                </a:lnTo>
                <a:lnTo>
                  <a:pt x="944" y="16"/>
                </a:lnTo>
                <a:lnTo>
                  <a:pt x="946" y="14"/>
                </a:lnTo>
                <a:lnTo>
                  <a:pt x="946" y="14"/>
                </a:lnTo>
                <a:lnTo>
                  <a:pt x="946" y="14"/>
                </a:lnTo>
                <a:lnTo>
                  <a:pt x="947" y="13"/>
                </a:lnTo>
                <a:lnTo>
                  <a:pt x="948" y="12"/>
                </a:lnTo>
                <a:lnTo>
                  <a:pt x="949" y="11"/>
                </a:lnTo>
                <a:lnTo>
                  <a:pt x="949" y="11"/>
                </a:lnTo>
                <a:lnTo>
                  <a:pt x="950" y="11"/>
                </a:lnTo>
                <a:lnTo>
                  <a:pt x="950" y="10"/>
                </a:lnTo>
                <a:lnTo>
                  <a:pt x="951" y="10"/>
                </a:lnTo>
                <a:lnTo>
                  <a:pt x="952" y="10"/>
                </a:lnTo>
                <a:lnTo>
                  <a:pt x="953" y="10"/>
                </a:lnTo>
                <a:lnTo>
                  <a:pt x="953" y="10"/>
                </a:lnTo>
                <a:lnTo>
                  <a:pt x="954" y="10"/>
                </a:lnTo>
                <a:lnTo>
                  <a:pt x="956" y="10"/>
                </a:lnTo>
                <a:lnTo>
                  <a:pt x="956" y="10"/>
                </a:lnTo>
                <a:lnTo>
                  <a:pt x="957" y="10"/>
                </a:lnTo>
                <a:lnTo>
                  <a:pt x="957" y="9"/>
                </a:lnTo>
                <a:lnTo>
                  <a:pt x="957" y="8"/>
                </a:lnTo>
                <a:lnTo>
                  <a:pt x="957" y="7"/>
                </a:lnTo>
                <a:lnTo>
                  <a:pt x="957" y="7"/>
                </a:lnTo>
                <a:lnTo>
                  <a:pt x="958" y="6"/>
                </a:lnTo>
                <a:lnTo>
                  <a:pt x="958" y="5"/>
                </a:lnTo>
                <a:lnTo>
                  <a:pt x="958" y="4"/>
                </a:lnTo>
                <a:lnTo>
                  <a:pt x="959" y="4"/>
                </a:lnTo>
                <a:lnTo>
                  <a:pt x="960" y="4"/>
                </a:lnTo>
                <a:lnTo>
                  <a:pt x="960" y="4"/>
                </a:lnTo>
                <a:lnTo>
                  <a:pt x="960" y="4"/>
                </a:lnTo>
                <a:lnTo>
                  <a:pt x="960" y="3"/>
                </a:lnTo>
                <a:lnTo>
                  <a:pt x="961" y="3"/>
                </a:lnTo>
                <a:lnTo>
                  <a:pt x="962" y="2"/>
                </a:lnTo>
                <a:lnTo>
                  <a:pt x="963" y="1"/>
                </a:lnTo>
                <a:lnTo>
                  <a:pt x="963" y="0"/>
                </a:lnTo>
                <a:lnTo>
                  <a:pt x="963" y="1"/>
                </a:lnTo>
                <a:lnTo>
                  <a:pt x="964" y="1"/>
                </a:lnTo>
                <a:lnTo>
                  <a:pt x="965" y="2"/>
                </a:lnTo>
                <a:lnTo>
                  <a:pt x="965" y="3"/>
                </a:lnTo>
                <a:lnTo>
                  <a:pt x="966" y="4"/>
                </a:lnTo>
                <a:lnTo>
                  <a:pt x="967" y="4"/>
                </a:lnTo>
                <a:lnTo>
                  <a:pt x="967" y="5"/>
                </a:lnTo>
                <a:lnTo>
                  <a:pt x="968" y="6"/>
                </a:lnTo>
                <a:lnTo>
                  <a:pt x="969" y="7"/>
                </a:lnTo>
                <a:close/>
                <a:moveTo>
                  <a:pt x="796" y="467"/>
                </a:moveTo>
                <a:lnTo>
                  <a:pt x="795" y="469"/>
                </a:lnTo>
                <a:lnTo>
                  <a:pt x="792" y="469"/>
                </a:lnTo>
                <a:lnTo>
                  <a:pt x="791" y="467"/>
                </a:lnTo>
                <a:lnTo>
                  <a:pt x="793" y="465"/>
                </a:lnTo>
                <a:lnTo>
                  <a:pt x="796" y="465"/>
                </a:lnTo>
                <a:lnTo>
                  <a:pt x="796" y="467"/>
                </a:lnTo>
                <a:close/>
                <a:moveTo>
                  <a:pt x="803" y="469"/>
                </a:moveTo>
                <a:lnTo>
                  <a:pt x="805" y="472"/>
                </a:lnTo>
                <a:lnTo>
                  <a:pt x="810" y="476"/>
                </a:lnTo>
                <a:lnTo>
                  <a:pt x="812" y="484"/>
                </a:lnTo>
                <a:lnTo>
                  <a:pt x="816" y="486"/>
                </a:lnTo>
                <a:lnTo>
                  <a:pt x="823" y="495"/>
                </a:lnTo>
                <a:lnTo>
                  <a:pt x="822" y="498"/>
                </a:lnTo>
                <a:lnTo>
                  <a:pt x="824" y="503"/>
                </a:lnTo>
                <a:lnTo>
                  <a:pt x="827" y="507"/>
                </a:lnTo>
                <a:lnTo>
                  <a:pt x="830" y="507"/>
                </a:lnTo>
                <a:lnTo>
                  <a:pt x="833" y="507"/>
                </a:lnTo>
                <a:lnTo>
                  <a:pt x="837" y="506"/>
                </a:lnTo>
                <a:lnTo>
                  <a:pt x="839" y="509"/>
                </a:lnTo>
                <a:lnTo>
                  <a:pt x="842" y="511"/>
                </a:lnTo>
                <a:lnTo>
                  <a:pt x="842" y="513"/>
                </a:lnTo>
                <a:lnTo>
                  <a:pt x="840" y="516"/>
                </a:lnTo>
                <a:lnTo>
                  <a:pt x="841" y="520"/>
                </a:lnTo>
                <a:lnTo>
                  <a:pt x="840" y="524"/>
                </a:lnTo>
                <a:lnTo>
                  <a:pt x="837" y="524"/>
                </a:lnTo>
                <a:lnTo>
                  <a:pt x="834" y="518"/>
                </a:lnTo>
                <a:lnTo>
                  <a:pt x="828" y="519"/>
                </a:lnTo>
                <a:lnTo>
                  <a:pt x="826" y="518"/>
                </a:lnTo>
                <a:lnTo>
                  <a:pt x="820" y="511"/>
                </a:lnTo>
                <a:lnTo>
                  <a:pt x="820" y="504"/>
                </a:lnTo>
                <a:lnTo>
                  <a:pt x="818" y="501"/>
                </a:lnTo>
                <a:lnTo>
                  <a:pt x="816" y="501"/>
                </a:lnTo>
                <a:lnTo>
                  <a:pt x="813" y="507"/>
                </a:lnTo>
                <a:lnTo>
                  <a:pt x="811" y="507"/>
                </a:lnTo>
                <a:lnTo>
                  <a:pt x="809" y="506"/>
                </a:lnTo>
                <a:lnTo>
                  <a:pt x="806" y="498"/>
                </a:lnTo>
                <a:lnTo>
                  <a:pt x="802" y="497"/>
                </a:lnTo>
                <a:lnTo>
                  <a:pt x="800" y="495"/>
                </a:lnTo>
                <a:lnTo>
                  <a:pt x="804" y="494"/>
                </a:lnTo>
                <a:lnTo>
                  <a:pt x="816" y="495"/>
                </a:lnTo>
                <a:lnTo>
                  <a:pt x="813" y="488"/>
                </a:lnTo>
                <a:lnTo>
                  <a:pt x="810" y="489"/>
                </a:lnTo>
                <a:lnTo>
                  <a:pt x="808" y="479"/>
                </a:lnTo>
                <a:lnTo>
                  <a:pt x="804" y="482"/>
                </a:lnTo>
                <a:lnTo>
                  <a:pt x="802" y="477"/>
                </a:lnTo>
                <a:lnTo>
                  <a:pt x="793" y="479"/>
                </a:lnTo>
                <a:lnTo>
                  <a:pt x="791" y="479"/>
                </a:lnTo>
                <a:lnTo>
                  <a:pt x="790" y="474"/>
                </a:lnTo>
                <a:lnTo>
                  <a:pt x="792" y="472"/>
                </a:lnTo>
                <a:lnTo>
                  <a:pt x="797" y="472"/>
                </a:lnTo>
                <a:lnTo>
                  <a:pt x="803" y="469"/>
                </a:lnTo>
                <a:close/>
                <a:moveTo>
                  <a:pt x="947" y="498"/>
                </a:moveTo>
                <a:lnTo>
                  <a:pt x="948" y="496"/>
                </a:lnTo>
                <a:lnTo>
                  <a:pt x="951" y="495"/>
                </a:lnTo>
                <a:lnTo>
                  <a:pt x="953" y="491"/>
                </a:lnTo>
                <a:lnTo>
                  <a:pt x="955" y="490"/>
                </a:lnTo>
                <a:lnTo>
                  <a:pt x="959" y="492"/>
                </a:lnTo>
                <a:lnTo>
                  <a:pt x="962" y="490"/>
                </a:lnTo>
                <a:lnTo>
                  <a:pt x="964" y="491"/>
                </a:lnTo>
                <a:lnTo>
                  <a:pt x="965" y="497"/>
                </a:lnTo>
                <a:lnTo>
                  <a:pt x="967" y="500"/>
                </a:lnTo>
                <a:lnTo>
                  <a:pt x="968" y="501"/>
                </a:lnTo>
                <a:lnTo>
                  <a:pt x="967" y="503"/>
                </a:lnTo>
                <a:lnTo>
                  <a:pt x="963" y="501"/>
                </a:lnTo>
                <a:lnTo>
                  <a:pt x="960" y="501"/>
                </a:lnTo>
                <a:lnTo>
                  <a:pt x="956" y="497"/>
                </a:lnTo>
                <a:lnTo>
                  <a:pt x="954" y="497"/>
                </a:lnTo>
                <a:lnTo>
                  <a:pt x="949" y="500"/>
                </a:lnTo>
                <a:lnTo>
                  <a:pt x="947" y="498"/>
                </a:lnTo>
                <a:close/>
                <a:moveTo>
                  <a:pt x="876" y="510"/>
                </a:moveTo>
                <a:lnTo>
                  <a:pt x="879" y="510"/>
                </a:lnTo>
                <a:lnTo>
                  <a:pt x="882" y="513"/>
                </a:lnTo>
                <a:lnTo>
                  <a:pt x="877" y="514"/>
                </a:lnTo>
                <a:lnTo>
                  <a:pt x="875" y="513"/>
                </a:lnTo>
                <a:lnTo>
                  <a:pt x="876" y="510"/>
                </a:lnTo>
                <a:close/>
                <a:moveTo>
                  <a:pt x="855" y="512"/>
                </a:moveTo>
                <a:lnTo>
                  <a:pt x="856" y="513"/>
                </a:lnTo>
                <a:lnTo>
                  <a:pt x="848" y="518"/>
                </a:lnTo>
                <a:lnTo>
                  <a:pt x="847" y="517"/>
                </a:lnTo>
                <a:lnTo>
                  <a:pt x="850" y="513"/>
                </a:lnTo>
                <a:lnTo>
                  <a:pt x="852" y="512"/>
                </a:lnTo>
                <a:lnTo>
                  <a:pt x="855" y="512"/>
                </a:lnTo>
                <a:close/>
                <a:moveTo>
                  <a:pt x="704" y="520"/>
                </a:moveTo>
                <a:lnTo>
                  <a:pt x="703" y="524"/>
                </a:lnTo>
                <a:lnTo>
                  <a:pt x="706" y="529"/>
                </a:lnTo>
                <a:lnTo>
                  <a:pt x="703" y="536"/>
                </a:lnTo>
                <a:lnTo>
                  <a:pt x="703" y="541"/>
                </a:lnTo>
                <a:lnTo>
                  <a:pt x="704" y="544"/>
                </a:lnTo>
                <a:lnTo>
                  <a:pt x="709" y="550"/>
                </a:lnTo>
                <a:lnTo>
                  <a:pt x="711" y="550"/>
                </a:lnTo>
                <a:lnTo>
                  <a:pt x="718" y="550"/>
                </a:lnTo>
                <a:lnTo>
                  <a:pt x="724" y="547"/>
                </a:lnTo>
                <a:lnTo>
                  <a:pt x="729" y="551"/>
                </a:lnTo>
                <a:lnTo>
                  <a:pt x="732" y="545"/>
                </a:lnTo>
                <a:lnTo>
                  <a:pt x="736" y="545"/>
                </a:lnTo>
                <a:lnTo>
                  <a:pt x="739" y="547"/>
                </a:lnTo>
                <a:lnTo>
                  <a:pt x="740" y="546"/>
                </a:lnTo>
                <a:lnTo>
                  <a:pt x="743" y="542"/>
                </a:lnTo>
                <a:lnTo>
                  <a:pt x="753" y="545"/>
                </a:lnTo>
                <a:lnTo>
                  <a:pt x="758" y="545"/>
                </a:lnTo>
                <a:lnTo>
                  <a:pt x="763" y="541"/>
                </a:lnTo>
                <a:lnTo>
                  <a:pt x="762" y="538"/>
                </a:lnTo>
                <a:lnTo>
                  <a:pt x="764" y="535"/>
                </a:lnTo>
                <a:lnTo>
                  <a:pt x="766" y="534"/>
                </a:lnTo>
                <a:lnTo>
                  <a:pt x="767" y="537"/>
                </a:lnTo>
                <a:lnTo>
                  <a:pt x="765" y="541"/>
                </a:lnTo>
                <a:lnTo>
                  <a:pt x="767" y="545"/>
                </a:lnTo>
                <a:lnTo>
                  <a:pt x="768" y="551"/>
                </a:lnTo>
                <a:lnTo>
                  <a:pt x="771" y="553"/>
                </a:lnTo>
                <a:lnTo>
                  <a:pt x="774" y="553"/>
                </a:lnTo>
                <a:lnTo>
                  <a:pt x="785" y="549"/>
                </a:lnTo>
                <a:lnTo>
                  <a:pt x="786" y="547"/>
                </a:lnTo>
                <a:lnTo>
                  <a:pt x="785" y="544"/>
                </a:lnTo>
                <a:lnTo>
                  <a:pt x="782" y="544"/>
                </a:lnTo>
                <a:lnTo>
                  <a:pt x="781" y="543"/>
                </a:lnTo>
                <a:lnTo>
                  <a:pt x="783" y="540"/>
                </a:lnTo>
                <a:lnTo>
                  <a:pt x="787" y="536"/>
                </a:lnTo>
                <a:lnTo>
                  <a:pt x="792" y="534"/>
                </a:lnTo>
                <a:lnTo>
                  <a:pt x="792" y="536"/>
                </a:lnTo>
                <a:lnTo>
                  <a:pt x="789" y="538"/>
                </a:lnTo>
                <a:lnTo>
                  <a:pt x="789" y="545"/>
                </a:lnTo>
                <a:lnTo>
                  <a:pt x="792" y="545"/>
                </a:lnTo>
                <a:lnTo>
                  <a:pt x="795" y="544"/>
                </a:lnTo>
                <a:lnTo>
                  <a:pt x="797" y="545"/>
                </a:lnTo>
                <a:lnTo>
                  <a:pt x="795" y="548"/>
                </a:lnTo>
                <a:lnTo>
                  <a:pt x="798" y="552"/>
                </a:lnTo>
                <a:lnTo>
                  <a:pt x="795" y="555"/>
                </a:lnTo>
                <a:lnTo>
                  <a:pt x="796" y="556"/>
                </a:lnTo>
                <a:lnTo>
                  <a:pt x="805" y="555"/>
                </a:lnTo>
                <a:lnTo>
                  <a:pt x="809" y="562"/>
                </a:lnTo>
                <a:lnTo>
                  <a:pt x="808" y="563"/>
                </a:lnTo>
                <a:lnTo>
                  <a:pt x="802" y="563"/>
                </a:lnTo>
                <a:lnTo>
                  <a:pt x="797" y="560"/>
                </a:lnTo>
                <a:lnTo>
                  <a:pt x="794" y="561"/>
                </a:lnTo>
                <a:lnTo>
                  <a:pt x="788" y="566"/>
                </a:lnTo>
                <a:lnTo>
                  <a:pt x="782" y="568"/>
                </a:lnTo>
                <a:lnTo>
                  <a:pt x="780" y="571"/>
                </a:lnTo>
                <a:lnTo>
                  <a:pt x="776" y="578"/>
                </a:lnTo>
                <a:lnTo>
                  <a:pt x="775" y="581"/>
                </a:lnTo>
                <a:lnTo>
                  <a:pt x="774" y="585"/>
                </a:lnTo>
                <a:lnTo>
                  <a:pt x="775" y="590"/>
                </a:lnTo>
                <a:lnTo>
                  <a:pt x="781" y="603"/>
                </a:lnTo>
                <a:lnTo>
                  <a:pt x="784" y="607"/>
                </a:lnTo>
                <a:lnTo>
                  <a:pt x="782" y="612"/>
                </a:lnTo>
                <a:lnTo>
                  <a:pt x="779" y="614"/>
                </a:lnTo>
                <a:lnTo>
                  <a:pt x="779" y="619"/>
                </a:lnTo>
                <a:lnTo>
                  <a:pt x="778" y="626"/>
                </a:lnTo>
                <a:lnTo>
                  <a:pt x="778" y="629"/>
                </a:lnTo>
                <a:lnTo>
                  <a:pt x="782" y="627"/>
                </a:lnTo>
                <a:lnTo>
                  <a:pt x="784" y="629"/>
                </a:lnTo>
                <a:lnTo>
                  <a:pt x="785" y="633"/>
                </a:lnTo>
                <a:lnTo>
                  <a:pt x="784" y="637"/>
                </a:lnTo>
                <a:lnTo>
                  <a:pt x="787" y="638"/>
                </a:lnTo>
                <a:lnTo>
                  <a:pt x="788" y="640"/>
                </a:lnTo>
                <a:lnTo>
                  <a:pt x="788" y="644"/>
                </a:lnTo>
                <a:lnTo>
                  <a:pt x="787" y="645"/>
                </a:lnTo>
                <a:lnTo>
                  <a:pt x="785" y="643"/>
                </a:lnTo>
                <a:lnTo>
                  <a:pt x="783" y="645"/>
                </a:lnTo>
                <a:lnTo>
                  <a:pt x="784" y="648"/>
                </a:lnTo>
                <a:lnTo>
                  <a:pt x="782" y="649"/>
                </a:lnTo>
                <a:lnTo>
                  <a:pt x="780" y="648"/>
                </a:lnTo>
                <a:lnTo>
                  <a:pt x="774" y="641"/>
                </a:lnTo>
                <a:lnTo>
                  <a:pt x="773" y="644"/>
                </a:lnTo>
                <a:lnTo>
                  <a:pt x="774" y="646"/>
                </a:lnTo>
                <a:lnTo>
                  <a:pt x="771" y="646"/>
                </a:lnTo>
                <a:lnTo>
                  <a:pt x="769" y="648"/>
                </a:lnTo>
                <a:lnTo>
                  <a:pt x="769" y="650"/>
                </a:lnTo>
                <a:lnTo>
                  <a:pt x="771" y="653"/>
                </a:lnTo>
                <a:lnTo>
                  <a:pt x="766" y="656"/>
                </a:lnTo>
                <a:lnTo>
                  <a:pt x="763" y="657"/>
                </a:lnTo>
                <a:lnTo>
                  <a:pt x="761" y="655"/>
                </a:lnTo>
                <a:lnTo>
                  <a:pt x="763" y="653"/>
                </a:lnTo>
                <a:lnTo>
                  <a:pt x="760" y="650"/>
                </a:lnTo>
                <a:lnTo>
                  <a:pt x="762" y="647"/>
                </a:lnTo>
                <a:lnTo>
                  <a:pt x="762" y="644"/>
                </a:lnTo>
                <a:lnTo>
                  <a:pt x="760" y="646"/>
                </a:lnTo>
                <a:lnTo>
                  <a:pt x="757" y="646"/>
                </a:lnTo>
                <a:lnTo>
                  <a:pt x="755" y="647"/>
                </a:lnTo>
                <a:lnTo>
                  <a:pt x="753" y="646"/>
                </a:lnTo>
                <a:lnTo>
                  <a:pt x="752" y="644"/>
                </a:lnTo>
                <a:lnTo>
                  <a:pt x="753" y="642"/>
                </a:lnTo>
                <a:lnTo>
                  <a:pt x="757" y="641"/>
                </a:lnTo>
                <a:lnTo>
                  <a:pt x="761" y="641"/>
                </a:lnTo>
                <a:lnTo>
                  <a:pt x="763" y="639"/>
                </a:lnTo>
                <a:lnTo>
                  <a:pt x="759" y="637"/>
                </a:lnTo>
                <a:lnTo>
                  <a:pt x="757" y="637"/>
                </a:lnTo>
                <a:lnTo>
                  <a:pt x="751" y="633"/>
                </a:lnTo>
                <a:lnTo>
                  <a:pt x="749" y="637"/>
                </a:lnTo>
                <a:lnTo>
                  <a:pt x="746" y="637"/>
                </a:lnTo>
                <a:lnTo>
                  <a:pt x="743" y="635"/>
                </a:lnTo>
                <a:lnTo>
                  <a:pt x="743" y="638"/>
                </a:lnTo>
                <a:lnTo>
                  <a:pt x="739" y="635"/>
                </a:lnTo>
                <a:lnTo>
                  <a:pt x="736" y="636"/>
                </a:lnTo>
                <a:lnTo>
                  <a:pt x="734" y="638"/>
                </a:lnTo>
                <a:lnTo>
                  <a:pt x="735" y="641"/>
                </a:lnTo>
                <a:lnTo>
                  <a:pt x="725" y="640"/>
                </a:lnTo>
                <a:lnTo>
                  <a:pt x="722" y="642"/>
                </a:lnTo>
                <a:lnTo>
                  <a:pt x="725" y="645"/>
                </a:lnTo>
                <a:lnTo>
                  <a:pt x="731" y="648"/>
                </a:lnTo>
                <a:lnTo>
                  <a:pt x="732" y="649"/>
                </a:lnTo>
                <a:lnTo>
                  <a:pt x="730" y="652"/>
                </a:lnTo>
                <a:lnTo>
                  <a:pt x="726" y="654"/>
                </a:lnTo>
                <a:lnTo>
                  <a:pt x="725" y="656"/>
                </a:lnTo>
                <a:lnTo>
                  <a:pt x="729" y="658"/>
                </a:lnTo>
                <a:lnTo>
                  <a:pt x="733" y="659"/>
                </a:lnTo>
                <a:lnTo>
                  <a:pt x="734" y="661"/>
                </a:lnTo>
                <a:lnTo>
                  <a:pt x="732" y="662"/>
                </a:lnTo>
                <a:lnTo>
                  <a:pt x="729" y="662"/>
                </a:lnTo>
                <a:lnTo>
                  <a:pt x="725" y="665"/>
                </a:lnTo>
                <a:lnTo>
                  <a:pt x="723" y="665"/>
                </a:lnTo>
                <a:lnTo>
                  <a:pt x="719" y="663"/>
                </a:lnTo>
                <a:lnTo>
                  <a:pt x="715" y="665"/>
                </a:lnTo>
                <a:lnTo>
                  <a:pt x="711" y="665"/>
                </a:lnTo>
                <a:lnTo>
                  <a:pt x="711" y="668"/>
                </a:lnTo>
                <a:lnTo>
                  <a:pt x="712" y="671"/>
                </a:lnTo>
                <a:lnTo>
                  <a:pt x="711" y="675"/>
                </a:lnTo>
                <a:lnTo>
                  <a:pt x="707" y="680"/>
                </a:lnTo>
                <a:lnTo>
                  <a:pt x="711" y="684"/>
                </a:lnTo>
                <a:lnTo>
                  <a:pt x="711" y="686"/>
                </a:lnTo>
                <a:lnTo>
                  <a:pt x="707" y="689"/>
                </a:lnTo>
                <a:lnTo>
                  <a:pt x="706" y="691"/>
                </a:lnTo>
                <a:lnTo>
                  <a:pt x="705" y="687"/>
                </a:lnTo>
                <a:lnTo>
                  <a:pt x="701" y="688"/>
                </a:lnTo>
                <a:lnTo>
                  <a:pt x="699" y="684"/>
                </a:lnTo>
                <a:lnTo>
                  <a:pt x="694" y="686"/>
                </a:lnTo>
                <a:lnTo>
                  <a:pt x="692" y="685"/>
                </a:lnTo>
                <a:lnTo>
                  <a:pt x="696" y="682"/>
                </a:lnTo>
                <a:lnTo>
                  <a:pt x="694" y="680"/>
                </a:lnTo>
                <a:lnTo>
                  <a:pt x="693" y="679"/>
                </a:lnTo>
                <a:lnTo>
                  <a:pt x="691" y="676"/>
                </a:lnTo>
                <a:lnTo>
                  <a:pt x="692" y="675"/>
                </a:lnTo>
                <a:lnTo>
                  <a:pt x="697" y="678"/>
                </a:lnTo>
                <a:lnTo>
                  <a:pt x="699" y="676"/>
                </a:lnTo>
                <a:lnTo>
                  <a:pt x="693" y="672"/>
                </a:lnTo>
                <a:lnTo>
                  <a:pt x="691" y="668"/>
                </a:lnTo>
                <a:lnTo>
                  <a:pt x="690" y="666"/>
                </a:lnTo>
                <a:lnTo>
                  <a:pt x="692" y="664"/>
                </a:lnTo>
                <a:lnTo>
                  <a:pt x="694" y="664"/>
                </a:lnTo>
                <a:lnTo>
                  <a:pt x="697" y="665"/>
                </a:lnTo>
                <a:lnTo>
                  <a:pt x="700" y="666"/>
                </a:lnTo>
                <a:lnTo>
                  <a:pt x="702" y="672"/>
                </a:lnTo>
                <a:lnTo>
                  <a:pt x="707" y="658"/>
                </a:lnTo>
                <a:lnTo>
                  <a:pt x="705" y="658"/>
                </a:lnTo>
                <a:lnTo>
                  <a:pt x="701" y="661"/>
                </a:lnTo>
                <a:lnTo>
                  <a:pt x="700" y="658"/>
                </a:lnTo>
                <a:lnTo>
                  <a:pt x="701" y="655"/>
                </a:lnTo>
                <a:lnTo>
                  <a:pt x="704" y="655"/>
                </a:lnTo>
                <a:lnTo>
                  <a:pt x="706" y="648"/>
                </a:lnTo>
                <a:lnTo>
                  <a:pt x="712" y="648"/>
                </a:lnTo>
                <a:lnTo>
                  <a:pt x="714" y="646"/>
                </a:lnTo>
                <a:lnTo>
                  <a:pt x="712" y="644"/>
                </a:lnTo>
                <a:lnTo>
                  <a:pt x="709" y="642"/>
                </a:lnTo>
                <a:lnTo>
                  <a:pt x="709" y="640"/>
                </a:lnTo>
                <a:lnTo>
                  <a:pt x="715" y="639"/>
                </a:lnTo>
                <a:lnTo>
                  <a:pt x="717" y="637"/>
                </a:lnTo>
                <a:lnTo>
                  <a:pt x="716" y="634"/>
                </a:lnTo>
                <a:lnTo>
                  <a:pt x="711" y="633"/>
                </a:lnTo>
                <a:lnTo>
                  <a:pt x="709" y="631"/>
                </a:lnTo>
                <a:lnTo>
                  <a:pt x="709" y="628"/>
                </a:lnTo>
                <a:lnTo>
                  <a:pt x="711" y="625"/>
                </a:lnTo>
                <a:lnTo>
                  <a:pt x="715" y="627"/>
                </a:lnTo>
                <a:lnTo>
                  <a:pt x="715" y="626"/>
                </a:lnTo>
                <a:lnTo>
                  <a:pt x="714" y="622"/>
                </a:lnTo>
                <a:lnTo>
                  <a:pt x="716" y="619"/>
                </a:lnTo>
                <a:lnTo>
                  <a:pt x="721" y="617"/>
                </a:lnTo>
                <a:lnTo>
                  <a:pt x="726" y="616"/>
                </a:lnTo>
                <a:lnTo>
                  <a:pt x="737" y="609"/>
                </a:lnTo>
                <a:lnTo>
                  <a:pt x="741" y="604"/>
                </a:lnTo>
                <a:lnTo>
                  <a:pt x="738" y="600"/>
                </a:lnTo>
                <a:lnTo>
                  <a:pt x="738" y="598"/>
                </a:lnTo>
                <a:lnTo>
                  <a:pt x="740" y="597"/>
                </a:lnTo>
                <a:lnTo>
                  <a:pt x="744" y="599"/>
                </a:lnTo>
                <a:lnTo>
                  <a:pt x="749" y="598"/>
                </a:lnTo>
                <a:lnTo>
                  <a:pt x="752" y="600"/>
                </a:lnTo>
                <a:lnTo>
                  <a:pt x="754" y="599"/>
                </a:lnTo>
                <a:lnTo>
                  <a:pt x="754" y="606"/>
                </a:lnTo>
                <a:lnTo>
                  <a:pt x="757" y="601"/>
                </a:lnTo>
                <a:lnTo>
                  <a:pt x="759" y="602"/>
                </a:lnTo>
                <a:lnTo>
                  <a:pt x="761" y="610"/>
                </a:lnTo>
                <a:lnTo>
                  <a:pt x="764" y="613"/>
                </a:lnTo>
                <a:lnTo>
                  <a:pt x="766" y="611"/>
                </a:lnTo>
                <a:lnTo>
                  <a:pt x="764" y="607"/>
                </a:lnTo>
                <a:lnTo>
                  <a:pt x="764" y="603"/>
                </a:lnTo>
                <a:lnTo>
                  <a:pt x="766" y="600"/>
                </a:lnTo>
                <a:lnTo>
                  <a:pt x="762" y="598"/>
                </a:lnTo>
                <a:lnTo>
                  <a:pt x="761" y="593"/>
                </a:lnTo>
                <a:lnTo>
                  <a:pt x="763" y="587"/>
                </a:lnTo>
                <a:lnTo>
                  <a:pt x="760" y="583"/>
                </a:lnTo>
                <a:lnTo>
                  <a:pt x="759" y="582"/>
                </a:lnTo>
                <a:lnTo>
                  <a:pt x="757" y="582"/>
                </a:lnTo>
                <a:lnTo>
                  <a:pt x="753" y="585"/>
                </a:lnTo>
                <a:lnTo>
                  <a:pt x="751" y="582"/>
                </a:lnTo>
                <a:lnTo>
                  <a:pt x="752" y="575"/>
                </a:lnTo>
                <a:lnTo>
                  <a:pt x="755" y="572"/>
                </a:lnTo>
                <a:lnTo>
                  <a:pt x="754" y="569"/>
                </a:lnTo>
                <a:lnTo>
                  <a:pt x="750" y="567"/>
                </a:lnTo>
                <a:lnTo>
                  <a:pt x="749" y="566"/>
                </a:lnTo>
                <a:lnTo>
                  <a:pt x="749" y="561"/>
                </a:lnTo>
                <a:lnTo>
                  <a:pt x="747" y="559"/>
                </a:lnTo>
                <a:lnTo>
                  <a:pt x="742" y="560"/>
                </a:lnTo>
                <a:lnTo>
                  <a:pt x="737" y="558"/>
                </a:lnTo>
                <a:lnTo>
                  <a:pt x="733" y="559"/>
                </a:lnTo>
                <a:lnTo>
                  <a:pt x="732" y="558"/>
                </a:lnTo>
                <a:lnTo>
                  <a:pt x="728" y="556"/>
                </a:lnTo>
                <a:lnTo>
                  <a:pt x="725" y="557"/>
                </a:lnTo>
                <a:lnTo>
                  <a:pt x="724" y="562"/>
                </a:lnTo>
                <a:lnTo>
                  <a:pt x="722" y="564"/>
                </a:lnTo>
                <a:lnTo>
                  <a:pt x="719" y="564"/>
                </a:lnTo>
                <a:lnTo>
                  <a:pt x="717" y="561"/>
                </a:lnTo>
                <a:lnTo>
                  <a:pt x="714" y="560"/>
                </a:lnTo>
                <a:lnTo>
                  <a:pt x="707" y="561"/>
                </a:lnTo>
                <a:lnTo>
                  <a:pt x="705" y="560"/>
                </a:lnTo>
                <a:lnTo>
                  <a:pt x="702" y="557"/>
                </a:lnTo>
                <a:lnTo>
                  <a:pt x="685" y="555"/>
                </a:lnTo>
                <a:lnTo>
                  <a:pt x="679" y="552"/>
                </a:lnTo>
                <a:lnTo>
                  <a:pt x="672" y="552"/>
                </a:lnTo>
                <a:lnTo>
                  <a:pt x="670" y="550"/>
                </a:lnTo>
                <a:lnTo>
                  <a:pt x="672" y="547"/>
                </a:lnTo>
                <a:lnTo>
                  <a:pt x="677" y="543"/>
                </a:lnTo>
                <a:lnTo>
                  <a:pt x="679" y="541"/>
                </a:lnTo>
                <a:lnTo>
                  <a:pt x="679" y="539"/>
                </a:lnTo>
                <a:lnTo>
                  <a:pt x="678" y="537"/>
                </a:lnTo>
                <a:lnTo>
                  <a:pt x="672" y="535"/>
                </a:lnTo>
                <a:lnTo>
                  <a:pt x="669" y="531"/>
                </a:lnTo>
                <a:lnTo>
                  <a:pt x="669" y="529"/>
                </a:lnTo>
                <a:lnTo>
                  <a:pt x="670" y="527"/>
                </a:lnTo>
                <a:lnTo>
                  <a:pt x="668" y="523"/>
                </a:lnTo>
                <a:lnTo>
                  <a:pt x="659" y="520"/>
                </a:lnTo>
                <a:lnTo>
                  <a:pt x="656" y="524"/>
                </a:lnTo>
                <a:lnTo>
                  <a:pt x="654" y="523"/>
                </a:lnTo>
                <a:lnTo>
                  <a:pt x="649" y="517"/>
                </a:lnTo>
                <a:lnTo>
                  <a:pt x="644" y="517"/>
                </a:lnTo>
                <a:lnTo>
                  <a:pt x="639" y="512"/>
                </a:lnTo>
                <a:lnTo>
                  <a:pt x="640" y="509"/>
                </a:lnTo>
                <a:lnTo>
                  <a:pt x="647" y="510"/>
                </a:lnTo>
                <a:lnTo>
                  <a:pt x="651" y="509"/>
                </a:lnTo>
                <a:lnTo>
                  <a:pt x="655" y="505"/>
                </a:lnTo>
                <a:lnTo>
                  <a:pt x="655" y="503"/>
                </a:lnTo>
                <a:lnTo>
                  <a:pt x="655" y="500"/>
                </a:lnTo>
                <a:lnTo>
                  <a:pt x="651" y="500"/>
                </a:lnTo>
                <a:lnTo>
                  <a:pt x="650" y="498"/>
                </a:lnTo>
                <a:lnTo>
                  <a:pt x="649" y="493"/>
                </a:lnTo>
                <a:lnTo>
                  <a:pt x="651" y="491"/>
                </a:lnTo>
                <a:lnTo>
                  <a:pt x="653" y="491"/>
                </a:lnTo>
                <a:lnTo>
                  <a:pt x="655" y="492"/>
                </a:lnTo>
                <a:lnTo>
                  <a:pt x="659" y="493"/>
                </a:lnTo>
                <a:lnTo>
                  <a:pt x="662" y="497"/>
                </a:lnTo>
                <a:lnTo>
                  <a:pt x="665" y="497"/>
                </a:lnTo>
                <a:lnTo>
                  <a:pt x="670" y="493"/>
                </a:lnTo>
                <a:lnTo>
                  <a:pt x="672" y="493"/>
                </a:lnTo>
                <a:lnTo>
                  <a:pt x="676" y="496"/>
                </a:lnTo>
                <a:lnTo>
                  <a:pt x="683" y="499"/>
                </a:lnTo>
                <a:lnTo>
                  <a:pt x="689" y="494"/>
                </a:lnTo>
                <a:lnTo>
                  <a:pt x="692" y="494"/>
                </a:lnTo>
                <a:lnTo>
                  <a:pt x="694" y="495"/>
                </a:lnTo>
                <a:lnTo>
                  <a:pt x="696" y="494"/>
                </a:lnTo>
                <a:lnTo>
                  <a:pt x="700" y="499"/>
                </a:lnTo>
                <a:lnTo>
                  <a:pt x="705" y="501"/>
                </a:lnTo>
                <a:lnTo>
                  <a:pt x="710" y="502"/>
                </a:lnTo>
                <a:lnTo>
                  <a:pt x="711" y="502"/>
                </a:lnTo>
                <a:lnTo>
                  <a:pt x="716" y="496"/>
                </a:lnTo>
                <a:lnTo>
                  <a:pt x="719" y="496"/>
                </a:lnTo>
                <a:lnTo>
                  <a:pt x="722" y="496"/>
                </a:lnTo>
                <a:lnTo>
                  <a:pt x="726" y="499"/>
                </a:lnTo>
                <a:lnTo>
                  <a:pt x="725" y="501"/>
                </a:lnTo>
                <a:lnTo>
                  <a:pt x="721" y="502"/>
                </a:lnTo>
                <a:lnTo>
                  <a:pt x="719" y="504"/>
                </a:lnTo>
                <a:lnTo>
                  <a:pt x="720" y="509"/>
                </a:lnTo>
                <a:lnTo>
                  <a:pt x="718" y="510"/>
                </a:lnTo>
                <a:lnTo>
                  <a:pt x="715" y="511"/>
                </a:lnTo>
                <a:lnTo>
                  <a:pt x="713" y="516"/>
                </a:lnTo>
                <a:lnTo>
                  <a:pt x="706" y="517"/>
                </a:lnTo>
                <a:lnTo>
                  <a:pt x="704" y="520"/>
                </a:lnTo>
                <a:close/>
                <a:moveTo>
                  <a:pt x="960" y="551"/>
                </a:moveTo>
                <a:lnTo>
                  <a:pt x="957" y="549"/>
                </a:lnTo>
                <a:lnTo>
                  <a:pt x="963" y="548"/>
                </a:lnTo>
                <a:lnTo>
                  <a:pt x="967" y="549"/>
                </a:lnTo>
                <a:lnTo>
                  <a:pt x="974" y="554"/>
                </a:lnTo>
                <a:lnTo>
                  <a:pt x="984" y="549"/>
                </a:lnTo>
                <a:lnTo>
                  <a:pt x="984" y="551"/>
                </a:lnTo>
                <a:lnTo>
                  <a:pt x="982" y="558"/>
                </a:lnTo>
                <a:lnTo>
                  <a:pt x="984" y="560"/>
                </a:lnTo>
                <a:lnTo>
                  <a:pt x="981" y="561"/>
                </a:lnTo>
                <a:lnTo>
                  <a:pt x="978" y="564"/>
                </a:lnTo>
                <a:lnTo>
                  <a:pt x="975" y="562"/>
                </a:lnTo>
                <a:lnTo>
                  <a:pt x="972" y="564"/>
                </a:lnTo>
                <a:lnTo>
                  <a:pt x="971" y="558"/>
                </a:lnTo>
                <a:lnTo>
                  <a:pt x="969" y="558"/>
                </a:lnTo>
                <a:lnTo>
                  <a:pt x="966" y="560"/>
                </a:lnTo>
                <a:lnTo>
                  <a:pt x="964" y="566"/>
                </a:lnTo>
                <a:lnTo>
                  <a:pt x="963" y="563"/>
                </a:lnTo>
                <a:lnTo>
                  <a:pt x="960" y="564"/>
                </a:lnTo>
                <a:lnTo>
                  <a:pt x="954" y="562"/>
                </a:lnTo>
                <a:lnTo>
                  <a:pt x="953" y="560"/>
                </a:lnTo>
                <a:lnTo>
                  <a:pt x="955" y="558"/>
                </a:lnTo>
                <a:lnTo>
                  <a:pt x="959" y="555"/>
                </a:lnTo>
                <a:lnTo>
                  <a:pt x="960" y="551"/>
                </a:lnTo>
                <a:close/>
                <a:moveTo>
                  <a:pt x="1044" y="558"/>
                </a:moveTo>
                <a:lnTo>
                  <a:pt x="1042" y="555"/>
                </a:lnTo>
                <a:lnTo>
                  <a:pt x="1044" y="553"/>
                </a:lnTo>
                <a:lnTo>
                  <a:pt x="1046" y="553"/>
                </a:lnTo>
                <a:lnTo>
                  <a:pt x="1051" y="555"/>
                </a:lnTo>
                <a:lnTo>
                  <a:pt x="1053" y="556"/>
                </a:lnTo>
                <a:lnTo>
                  <a:pt x="1051" y="558"/>
                </a:lnTo>
                <a:lnTo>
                  <a:pt x="1044" y="558"/>
                </a:lnTo>
                <a:close/>
                <a:moveTo>
                  <a:pt x="935" y="567"/>
                </a:moveTo>
                <a:lnTo>
                  <a:pt x="935" y="579"/>
                </a:lnTo>
                <a:lnTo>
                  <a:pt x="934" y="580"/>
                </a:lnTo>
                <a:lnTo>
                  <a:pt x="928" y="579"/>
                </a:lnTo>
                <a:lnTo>
                  <a:pt x="926" y="581"/>
                </a:lnTo>
                <a:lnTo>
                  <a:pt x="921" y="584"/>
                </a:lnTo>
                <a:lnTo>
                  <a:pt x="918" y="582"/>
                </a:lnTo>
                <a:lnTo>
                  <a:pt x="921" y="581"/>
                </a:lnTo>
                <a:lnTo>
                  <a:pt x="924" y="575"/>
                </a:lnTo>
                <a:lnTo>
                  <a:pt x="928" y="575"/>
                </a:lnTo>
                <a:lnTo>
                  <a:pt x="927" y="571"/>
                </a:lnTo>
                <a:lnTo>
                  <a:pt x="928" y="569"/>
                </a:lnTo>
                <a:lnTo>
                  <a:pt x="925" y="566"/>
                </a:lnTo>
                <a:lnTo>
                  <a:pt x="923" y="561"/>
                </a:lnTo>
                <a:lnTo>
                  <a:pt x="920" y="558"/>
                </a:lnTo>
                <a:lnTo>
                  <a:pt x="921" y="555"/>
                </a:lnTo>
                <a:lnTo>
                  <a:pt x="923" y="556"/>
                </a:lnTo>
                <a:lnTo>
                  <a:pt x="928" y="560"/>
                </a:lnTo>
                <a:lnTo>
                  <a:pt x="929" y="564"/>
                </a:lnTo>
                <a:lnTo>
                  <a:pt x="934" y="564"/>
                </a:lnTo>
                <a:lnTo>
                  <a:pt x="935" y="567"/>
                </a:lnTo>
                <a:close/>
                <a:moveTo>
                  <a:pt x="807" y="662"/>
                </a:moveTo>
                <a:lnTo>
                  <a:pt x="804" y="665"/>
                </a:lnTo>
                <a:lnTo>
                  <a:pt x="804" y="669"/>
                </a:lnTo>
                <a:lnTo>
                  <a:pt x="802" y="668"/>
                </a:lnTo>
                <a:lnTo>
                  <a:pt x="800" y="671"/>
                </a:lnTo>
                <a:lnTo>
                  <a:pt x="799" y="672"/>
                </a:lnTo>
                <a:lnTo>
                  <a:pt x="797" y="672"/>
                </a:lnTo>
                <a:lnTo>
                  <a:pt x="796" y="675"/>
                </a:lnTo>
                <a:lnTo>
                  <a:pt x="799" y="682"/>
                </a:lnTo>
                <a:lnTo>
                  <a:pt x="798" y="683"/>
                </a:lnTo>
                <a:lnTo>
                  <a:pt x="793" y="685"/>
                </a:lnTo>
                <a:lnTo>
                  <a:pt x="790" y="683"/>
                </a:lnTo>
                <a:lnTo>
                  <a:pt x="789" y="682"/>
                </a:lnTo>
                <a:lnTo>
                  <a:pt x="789" y="678"/>
                </a:lnTo>
                <a:lnTo>
                  <a:pt x="788" y="675"/>
                </a:lnTo>
                <a:lnTo>
                  <a:pt x="785" y="672"/>
                </a:lnTo>
                <a:lnTo>
                  <a:pt x="786" y="671"/>
                </a:lnTo>
                <a:lnTo>
                  <a:pt x="792" y="671"/>
                </a:lnTo>
                <a:lnTo>
                  <a:pt x="792" y="667"/>
                </a:lnTo>
                <a:lnTo>
                  <a:pt x="789" y="668"/>
                </a:lnTo>
                <a:lnTo>
                  <a:pt x="788" y="665"/>
                </a:lnTo>
                <a:lnTo>
                  <a:pt x="788" y="664"/>
                </a:lnTo>
                <a:lnTo>
                  <a:pt x="792" y="659"/>
                </a:lnTo>
                <a:lnTo>
                  <a:pt x="793" y="656"/>
                </a:lnTo>
                <a:lnTo>
                  <a:pt x="794" y="652"/>
                </a:lnTo>
                <a:lnTo>
                  <a:pt x="797" y="653"/>
                </a:lnTo>
                <a:lnTo>
                  <a:pt x="800" y="650"/>
                </a:lnTo>
                <a:lnTo>
                  <a:pt x="802" y="649"/>
                </a:lnTo>
                <a:lnTo>
                  <a:pt x="802" y="651"/>
                </a:lnTo>
                <a:lnTo>
                  <a:pt x="802" y="656"/>
                </a:lnTo>
                <a:lnTo>
                  <a:pt x="802" y="658"/>
                </a:lnTo>
                <a:lnTo>
                  <a:pt x="807" y="662"/>
                </a:lnTo>
                <a:close/>
                <a:moveTo>
                  <a:pt x="753" y="657"/>
                </a:moveTo>
                <a:lnTo>
                  <a:pt x="750" y="658"/>
                </a:lnTo>
                <a:lnTo>
                  <a:pt x="750" y="654"/>
                </a:lnTo>
                <a:lnTo>
                  <a:pt x="753" y="650"/>
                </a:lnTo>
                <a:lnTo>
                  <a:pt x="755" y="650"/>
                </a:lnTo>
                <a:lnTo>
                  <a:pt x="753" y="657"/>
                </a:lnTo>
                <a:close/>
                <a:moveTo>
                  <a:pt x="940" y="589"/>
                </a:moveTo>
                <a:lnTo>
                  <a:pt x="939" y="592"/>
                </a:lnTo>
                <a:lnTo>
                  <a:pt x="940" y="595"/>
                </a:lnTo>
                <a:lnTo>
                  <a:pt x="945" y="597"/>
                </a:lnTo>
                <a:lnTo>
                  <a:pt x="943" y="600"/>
                </a:lnTo>
                <a:lnTo>
                  <a:pt x="941" y="600"/>
                </a:lnTo>
                <a:lnTo>
                  <a:pt x="939" y="599"/>
                </a:lnTo>
                <a:lnTo>
                  <a:pt x="935" y="592"/>
                </a:lnTo>
                <a:lnTo>
                  <a:pt x="933" y="592"/>
                </a:lnTo>
                <a:lnTo>
                  <a:pt x="932" y="593"/>
                </a:lnTo>
                <a:lnTo>
                  <a:pt x="928" y="598"/>
                </a:lnTo>
                <a:lnTo>
                  <a:pt x="925" y="600"/>
                </a:lnTo>
                <a:lnTo>
                  <a:pt x="923" y="603"/>
                </a:lnTo>
                <a:lnTo>
                  <a:pt x="924" y="605"/>
                </a:lnTo>
                <a:lnTo>
                  <a:pt x="928" y="608"/>
                </a:lnTo>
                <a:lnTo>
                  <a:pt x="932" y="607"/>
                </a:lnTo>
                <a:lnTo>
                  <a:pt x="934" y="609"/>
                </a:lnTo>
                <a:lnTo>
                  <a:pt x="935" y="610"/>
                </a:lnTo>
                <a:lnTo>
                  <a:pt x="929" y="619"/>
                </a:lnTo>
                <a:lnTo>
                  <a:pt x="927" y="620"/>
                </a:lnTo>
                <a:lnTo>
                  <a:pt x="924" y="620"/>
                </a:lnTo>
                <a:lnTo>
                  <a:pt x="925" y="625"/>
                </a:lnTo>
                <a:lnTo>
                  <a:pt x="921" y="628"/>
                </a:lnTo>
                <a:lnTo>
                  <a:pt x="918" y="628"/>
                </a:lnTo>
                <a:lnTo>
                  <a:pt x="917" y="630"/>
                </a:lnTo>
                <a:lnTo>
                  <a:pt x="921" y="634"/>
                </a:lnTo>
                <a:lnTo>
                  <a:pt x="921" y="637"/>
                </a:lnTo>
                <a:lnTo>
                  <a:pt x="921" y="640"/>
                </a:lnTo>
                <a:lnTo>
                  <a:pt x="919" y="641"/>
                </a:lnTo>
                <a:lnTo>
                  <a:pt x="916" y="642"/>
                </a:lnTo>
                <a:lnTo>
                  <a:pt x="909" y="640"/>
                </a:lnTo>
                <a:lnTo>
                  <a:pt x="905" y="641"/>
                </a:lnTo>
                <a:lnTo>
                  <a:pt x="907" y="644"/>
                </a:lnTo>
                <a:lnTo>
                  <a:pt x="910" y="645"/>
                </a:lnTo>
                <a:lnTo>
                  <a:pt x="911" y="647"/>
                </a:lnTo>
                <a:lnTo>
                  <a:pt x="907" y="652"/>
                </a:lnTo>
                <a:lnTo>
                  <a:pt x="908" y="658"/>
                </a:lnTo>
                <a:lnTo>
                  <a:pt x="906" y="658"/>
                </a:lnTo>
                <a:lnTo>
                  <a:pt x="902" y="658"/>
                </a:lnTo>
                <a:lnTo>
                  <a:pt x="898" y="662"/>
                </a:lnTo>
                <a:lnTo>
                  <a:pt x="893" y="662"/>
                </a:lnTo>
                <a:lnTo>
                  <a:pt x="889" y="658"/>
                </a:lnTo>
                <a:lnTo>
                  <a:pt x="887" y="662"/>
                </a:lnTo>
                <a:lnTo>
                  <a:pt x="885" y="662"/>
                </a:lnTo>
                <a:lnTo>
                  <a:pt x="884" y="658"/>
                </a:lnTo>
                <a:lnTo>
                  <a:pt x="882" y="658"/>
                </a:lnTo>
                <a:lnTo>
                  <a:pt x="881" y="656"/>
                </a:lnTo>
                <a:lnTo>
                  <a:pt x="885" y="653"/>
                </a:lnTo>
                <a:lnTo>
                  <a:pt x="886" y="650"/>
                </a:lnTo>
                <a:lnTo>
                  <a:pt x="890" y="651"/>
                </a:lnTo>
                <a:lnTo>
                  <a:pt x="891" y="651"/>
                </a:lnTo>
                <a:lnTo>
                  <a:pt x="898" y="644"/>
                </a:lnTo>
                <a:lnTo>
                  <a:pt x="899" y="640"/>
                </a:lnTo>
                <a:lnTo>
                  <a:pt x="902" y="640"/>
                </a:lnTo>
                <a:lnTo>
                  <a:pt x="904" y="638"/>
                </a:lnTo>
                <a:lnTo>
                  <a:pt x="906" y="634"/>
                </a:lnTo>
                <a:lnTo>
                  <a:pt x="902" y="634"/>
                </a:lnTo>
                <a:lnTo>
                  <a:pt x="902" y="631"/>
                </a:lnTo>
                <a:lnTo>
                  <a:pt x="905" y="621"/>
                </a:lnTo>
                <a:lnTo>
                  <a:pt x="902" y="620"/>
                </a:lnTo>
                <a:lnTo>
                  <a:pt x="894" y="620"/>
                </a:lnTo>
                <a:lnTo>
                  <a:pt x="892" y="620"/>
                </a:lnTo>
                <a:lnTo>
                  <a:pt x="890" y="620"/>
                </a:lnTo>
                <a:lnTo>
                  <a:pt x="890" y="617"/>
                </a:lnTo>
                <a:lnTo>
                  <a:pt x="887" y="615"/>
                </a:lnTo>
                <a:lnTo>
                  <a:pt x="886" y="611"/>
                </a:lnTo>
                <a:lnTo>
                  <a:pt x="889" y="611"/>
                </a:lnTo>
                <a:lnTo>
                  <a:pt x="893" y="614"/>
                </a:lnTo>
                <a:lnTo>
                  <a:pt x="900" y="613"/>
                </a:lnTo>
                <a:lnTo>
                  <a:pt x="906" y="612"/>
                </a:lnTo>
                <a:lnTo>
                  <a:pt x="910" y="616"/>
                </a:lnTo>
                <a:lnTo>
                  <a:pt x="914" y="616"/>
                </a:lnTo>
                <a:lnTo>
                  <a:pt x="915" y="614"/>
                </a:lnTo>
                <a:lnTo>
                  <a:pt x="915" y="612"/>
                </a:lnTo>
                <a:lnTo>
                  <a:pt x="912" y="610"/>
                </a:lnTo>
                <a:lnTo>
                  <a:pt x="918" y="602"/>
                </a:lnTo>
                <a:lnTo>
                  <a:pt x="922" y="600"/>
                </a:lnTo>
                <a:lnTo>
                  <a:pt x="923" y="596"/>
                </a:lnTo>
                <a:lnTo>
                  <a:pt x="923" y="595"/>
                </a:lnTo>
                <a:lnTo>
                  <a:pt x="921" y="593"/>
                </a:lnTo>
                <a:lnTo>
                  <a:pt x="919" y="592"/>
                </a:lnTo>
                <a:lnTo>
                  <a:pt x="918" y="589"/>
                </a:lnTo>
                <a:lnTo>
                  <a:pt x="919" y="588"/>
                </a:lnTo>
                <a:lnTo>
                  <a:pt x="921" y="586"/>
                </a:lnTo>
                <a:lnTo>
                  <a:pt x="924" y="587"/>
                </a:lnTo>
                <a:lnTo>
                  <a:pt x="927" y="590"/>
                </a:lnTo>
                <a:lnTo>
                  <a:pt x="933" y="587"/>
                </a:lnTo>
                <a:lnTo>
                  <a:pt x="937" y="587"/>
                </a:lnTo>
                <a:lnTo>
                  <a:pt x="940" y="589"/>
                </a:lnTo>
                <a:lnTo>
                  <a:pt x="941" y="582"/>
                </a:lnTo>
                <a:lnTo>
                  <a:pt x="944" y="582"/>
                </a:lnTo>
                <a:lnTo>
                  <a:pt x="948" y="579"/>
                </a:lnTo>
                <a:lnTo>
                  <a:pt x="949" y="582"/>
                </a:lnTo>
                <a:lnTo>
                  <a:pt x="945" y="587"/>
                </a:lnTo>
                <a:lnTo>
                  <a:pt x="947" y="589"/>
                </a:lnTo>
                <a:lnTo>
                  <a:pt x="946" y="591"/>
                </a:lnTo>
                <a:lnTo>
                  <a:pt x="940" y="589"/>
                </a:lnTo>
                <a:close/>
                <a:moveTo>
                  <a:pt x="815" y="655"/>
                </a:moveTo>
                <a:lnTo>
                  <a:pt x="814" y="656"/>
                </a:lnTo>
                <a:lnTo>
                  <a:pt x="809" y="658"/>
                </a:lnTo>
                <a:lnTo>
                  <a:pt x="806" y="654"/>
                </a:lnTo>
                <a:lnTo>
                  <a:pt x="810" y="653"/>
                </a:lnTo>
                <a:lnTo>
                  <a:pt x="812" y="651"/>
                </a:lnTo>
                <a:lnTo>
                  <a:pt x="815" y="655"/>
                </a:lnTo>
                <a:close/>
                <a:moveTo>
                  <a:pt x="804" y="645"/>
                </a:moveTo>
                <a:lnTo>
                  <a:pt x="799" y="644"/>
                </a:lnTo>
                <a:lnTo>
                  <a:pt x="802" y="642"/>
                </a:lnTo>
                <a:lnTo>
                  <a:pt x="806" y="641"/>
                </a:lnTo>
                <a:lnTo>
                  <a:pt x="804" y="645"/>
                </a:lnTo>
                <a:close/>
                <a:moveTo>
                  <a:pt x="815" y="641"/>
                </a:moveTo>
                <a:lnTo>
                  <a:pt x="813" y="641"/>
                </a:lnTo>
                <a:lnTo>
                  <a:pt x="812" y="637"/>
                </a:lnTo>
                <a:lnTo>
                  <a:pt x="809" y="638"/>
                </a:lnTo>
                <a:lnTo>
                  <a:pt x="796" y="637"/>
                </a:lnTo>
                <a:lnTo>
                  <a:pt x="798" y="634"/>
                </a:lnTo>
                <a:lnTo>
                  <a:pt x="802" y="627"/>
                </a:lnTo>
                <a:lnTo>
                  <a:pt x="804" y="627"/>
                </a:lnTo>
                <a:lnTo>
                  <a:pt x="806" y="628"/>
                </a:lnTo>
                <a:lnTo>
                  <a:pt x="809" y="629"/>
                </a:lnTo>
                <a:lnTo>
                  <a:pt x="816" y="626"/>
                </a:lnTo>
                <a:lnTo>
                  <a:pt x="824" y="626"/>
                </a:lnTo>
                <a:lnTo>
                  <a:pt x="826" y="628"/>
                </a:lnTo>
                <a:lnTo>
                  <a:pt x="825" y="631"/>
                </a:lnTo>
                <a:lnTo>
                  <a:pt x="820" y="633"/>
                </a:lnTo>
                <a:lnTo>
                  <a:pt x="820" y="636"/>
                </a:lnTo>
                <a:lnTo>
                  <a:pt x="816" y="637"/>
                </a:lnTo>
                <a:lnTo>
                  <a:pt x="815" y="641"/>
                </a:lnTo>
                <a:close/>
                <a:moveTo>
                  <a:pt x="828" y="621"/>
                </a:moveTo>
                <a:lnTo>
                  <a:pt x="827" y="621"/>
                </a:lnTo>
                <a:lnTo>
                  <a:pt x="825" y="619"/>
                </a:lnTo>
                <a:lnTo>
                  <a:pt x="824" y="615"/>
                </a:lnTo>
                <a:lnTo>
                  <a:pt x="822" y="615"/>
                </a:lnTo>
                <a:lnTo>
                  <a:pt x="820" y="611"/>
                </a:lnTo>
                <a:lnTo>
                  <a:pt x="820" y="608"/>
                </a:lnTo>
                <a:lnTo>
                  <a:pt x="823" y="605"/>
                </a:lnTo>
                <a:lnTo>
                  <a:pt x="827" y="603"/>
                </a:lnTo>
                <a:lnTo>
                  <a:pt x="833" y="603"/>
                </a:lnTo>
                <a:lnTo>
                  <a:pt x="835" y="599"/>
                </a:lnTo>
                <a:lnTo>
                  <a:pt x="837" y="599"/>
                </a:lnTo>
                <a:lnTo>
                  <a:pt x="842" y="600"/>
                </a:lnTo>
                <a:lnTo>
                  <a:pt x="848" y="599"/>
                </a:lnTo>
                <a:lnTo>
                  <a:pt x="850" y="602"/>
                </a:lnTo>
                <a:lnTo>
                  <a:pt x="849" y="606"/>
                </a:lnTo>
                <a:lnTo>
                  <a:pt x="852" y="606"/>
                </a:lnTo>
                <a:lnTo>
                  <a:pt x="855" y="603"/>
                </a:lnTo>
                <a:lnTo>
                  <a:pt x="857" y="606"/>
                </a:lnTo>
                <a:lnTo>
                  <a:pt x="855" y="608"/>
                </a:lnTo>
                <a:lnTo>
                  <a:pt x="850" y="611"/>
                </a:lnTo>
                <a:lnTo>
                  <a:pt x="848" y="615"/>
                </a:lnTo>
                <a:lnTo>
                  <a:pt x="844" y="610"/>
                </a:lnTo>
                <a:lnTo>
                  <a:pt x="841" y="610"/>
                </a:lnTo>
                <a:lnTo>
                  <a:pt x="838" y="613"/>
                </a:lnTo>
                <a:lnTo>
                  <a:pt x="837" y="609"/>
                </a:lnTo>
                <a:lnTo>
                  <a:pt x="836" y="608"/>
                </a:lnTo>
                <a:lnTo>
                  <a:pt x="831" y="610"/>
                </a:lnTo>
                <a:lnTo>
                  <a:pt x="829" y="614"/>
                </a:lnTo>
                <a:lnTo>
                  <a:pt x="834" y="617"/>
                </a:lnTo>
                <a:lnTo>
                  <a:pt x="833" y="619"/>
                </a:lnTo>
                <a:lnTo>
                  <a:pt x="828" y="621"/>
                </a:lnTo>
                <a:close/>
                <a:moveTo>
                  <a:pt x="799" y="616"/>
                </a:moveTo>
                <a:lnTo>
                  <a:pt x="796" y="616"/>
                </a:lnTo>
                <a:lnTo>
                  <a:pt x="795" y="613"/>
                </a:lnTo>
                <a:lnTo>
                  <a:pt x="798" y="606"/>
                </a:lnTo>
                <a:lnTo>
                  <a:pt x="798" y="604"/>
                </a:lnTo>
                <a:lnTo>
                  <a:pt x="795" y="603"/>
                </a:lnTo>
                <a:lnTo>
                  <a:pt x="794" y="607"/>
                </a:lnTo>
                <a:lnTo>
                  <a:pt x="792" y="606"/>
                </a:lnTo>
                <a:lnTo>
                  <a:pt x="790" y="602"/>
                </a:lnTo>
                <a:lnTo>
                  <a:pt x="782" y="597"/>
                </a:lnTo>
                <a:lnTo>
                  <a:pt x="785" y="593"/>
                </a:lnTo>
                <a:lnTo>
                  <a:pt x="782" y="590"/>
                </a:lnTo>
                <a:lnTo>
                  <a:pt x="785" y="586"/>
                </a:lnTo>
                <a:lnTo>
                  <a:pt x="788" y="581"/>
                </a:lnTo>
                <a:lnTo>
                  <a:pt x="791" y="579"/>
                </a:lnTo>
                <a:lnTo>
                  <a:pt x="795" y="579"/>
                </a:lnTo>
                <a:lnTo>
                  <a:pt x="795" y="586"/>
                </a:lnTo>
                <a:lnTo>
                  <a:pt x="797" y="586"/>
                </a:lnTo>
                <a:lnTo>
                  <a:pt x="800" y="582"/>
                </a:lnTo>
                <a:lnTo>
                  <a:pt x="802" y="582"/>
                </a:lnTo>
                <a:lnTo>
                  <a:pt x="803" y="586"/>
                </a:lnTo>
                <a:lnTo>
                  <a:pt x="801" y="595"/>
                </a:lnTo>
                <a:lnTo>
                  <a:pt x="802" y="599"/>
                </a:lnTo>
                <a:lnTo>
                  <a:pt x="808" y="597"/>
                </a:lnTo>
                <a:lnTo>
                  <a:pt x="804" y="609"/>
                </a:lnTo>
                <a:lnTo>
                  <a:pt x="801" y="610"/>
                </a:lnTo>
                <a:lnTo>
                  <a:pt x="799" y="616"/>
                </a:lnTo>
                <a:close/>
                <a:moveTo>
                  <a:pt x="823" y="581"/>
                </a:moveTo>
                <a:lnTo>
                  <a:pt x="824" y="579"/>
                </a:lnTo>
                <a:lnTo>
                  <a:pt x="826" y="577"/>
                </a:lnTo>
                <a:lnTo>
                  <a:pt x="828" y="576"/>
                </a:lnTo>
                <a:lnTo>
                  <a:pt x="836" y="582"/>
                </a:lnTo>
                <a:lnTo>
                  <a:pt x="840" y="582"/>
                </a:lnTo>
                <a:lnTo>
                  <a:pt x="847" y="579"/>
                </a:lnTo>
                <a:lnTo>
                  <a:pt x="848" y="577"/>
                </a:lnTo>
                <a:lnTo>
                  <a:pt x="846" y="574"/>
                </a:lnTo>
                <a:lnTo>
                  <a:pt x="843" y="574"/>
                </a:lnTo>
                <a:lnTo>
                  <a:pt x="844" y="570"/>
                </a:lnTo>
                <a:lnTo>
                  <a:pt x="841" y="569"/>
                </a:lnTo>
                <a:lnTo>
                  <a:pt x="837" y="568"/>
                </a:lnTo>
                <a:lnTo>
                  <a:pt x="836" y="565"/>
                </a:lnTo>
                <a:lnTo>
                  <a:pt x="840" y="562"/>
                </a:lnTo>
                <a:lnTo>
                  <a:pt x="839" y="559"/>
                </a:lnTo>
                <a:lnTo>
                  <a:pt x="841" y="557"/>
                </a:lnTo>
                <a:lnTo>
                  <a:pt x="842" y="558"/>
                </a:lnTo>
                <a:lnTo>
                  <a:pt x="844" y="561"/>
                </a:lnTo>
                <a:lnTo>
                  <a:pt x="848" y="561"/>
                </a:lnTo>
                <a:lnTo>
                  <a:pt x="849" y="565"/>
                </a:lnTo>
                <a:lnTo>
                  <a:pt x="854" y="565"/>
                </a:lnTo>
                <a:lnTo>
                  <a:pt x="854" y="571"/>
                </a:lnTo>
                <a:lnTo>
                  <a:pt x="857" y="574"/>
                </a:lnTo>
                <a:lnTo>
                  <a:pt x="859" y="579"/>
                </a:lnTo>
                <a:lnTo>
                  <a:pt x="865" y="579"/>
                </a:lnTo>
                <a:lnTo>
                  <a:pt x="868" y="580"/>
                </a:lnTo>
                <a:lnTo>
                  <a:pt x="859" y="583"/>
                </a:lnTo>
                <a:lnTo>
                  <a:pt x="842" y="585"/>
                </a:lnTo>
                <a:lnTo>
                  <a:pt x="838" y="587"/>
                </a:lnTo>
                <a:lnTo>
                  <a:pt x="834" y="587"/>
                </a:lnTo>
                <a:lnTo>
                  <a:pt x="829" y="586"/>
                </a:lnTo>
                <a:lnTo>
                  <a:pt x="823" y="581"/>
                </a:lnTo>
                <a:close/>
                <a:moveTo>
                  <a:pt x="834" y="558"/>
                </a:moveTo>
                <a:lnTo>
                  <a:pt x="833" y="561"/>
                </a:lnTo>
                <a:lnTo>
                  <a:pt x="830" y="559"/>
                </a:lnTo>
                <a:lnTo>
                  <a:pt x="828" y="557"/>
                </a:lnTo>
                <a:lnTo>
                  <a:pt x="830" y="555"/>
                </a:lnTo>
                <a:lnTo>
                  <a:pt x="834" y="558"/>
                </a:lnTo>
                <a:close/>
                <a:moveTo>
                  <a:pt x="898" y="555"/>
                </a:moveTo>
                <a:lnTo>
                  <a:pt x="900" y="554"/>
                </a:lnTo>
                <a:lnTo>
                  <a:pt x="904" y="555"/>
                </a:lnTo>
                <a:lnTo>
                  <a:pt x="900" y="557"/>
                </a:lnTo>
                <a:lnTo>
                  <a:pt x="896" y="557"/>
                </a:lnTo>
                <a:lnTo>
                  <a:pt x="898" y="555"/>
                </a:lnTo>
                <a:close/>
                <a:moveTo>
                  <a:pt x="879" y="559"/>
                </a:moveTo>
                <a:lnTo>
                  <a:pt x="872" y="558"/>
                </a:lnTo>
                <a:lnTo>
                  <a:pt x="872" y="555"/>
                </a:lnTo>
                <a:lnTo>
                  <a:pt x="872" y="555"/>
                </a:lnTo>
                <a:lnTo>
                  <a:pt x="879" y="559"/>
                </a:lnTo>
                <a:close/>
                <a:moveTo>
                  <a:pt x="902" y="565"/>
                </a:moveTo>
                <a:lnTo>
                  <a:pt x="904" y="568"/>
                </a:lnTo>
                <a:lnTo>
                  <a:pt x="907" y="567"/>
                </a:lnTo>
                <a:lnTo>
                  <a:pt x="908" y="569"/>
                </a:lnTo>
                <a:lnTo>
                  <a:pt x="905" y="574"/>
                </a:lnTo>
                <a:lnTo>
                  <a:pt x="904" y="572"/>
                </a:lnTo>
                <a:lnTo>
                  <a:pt x="901" y="572"/>
                </a:lnTo>
                <a:lnTo>
                  <a:pt x="900" y="575"/>
                </a:lnTo>
                <a:lnTo>
                  <a:pt x="895" y="575"/>
                </a:lnTo>
                <a:lnTo>
                  <a:pt x="891" y="577"/>
                </a:lnTo>
                <a:lnTo>
                  <a:pt x="890" y="579"/>
                </a:lnTo>
                <a:lnTo>
                  <a:pt x="890" y="581"/>
                </a:lnTo>
                <a:lnTo>
                  <a:pt x="892" y="582"/>
                </a:lnTo>
                <a:lnTo>
                  <a:pt x="893" y="584"/>
                </a:lnTo>
                <a:lnTo>
                  <a:pt x="895" y="584"/>
                </a:lnTo>
                <a:lnTo>
                  <a:pt x="900" y="585"/>
                </a:lnTo>
                <a:lnTo>
                  <a:pt x="902" y="588"/>
                </a:lnTo>
                <a:lnTo>
                  <a:pt x="890" y="587"/>
                </a:lnTo>
                <a:lnTo>
                  <a:pt x="887" y="589"/>
                </a:lnTo>
                <a:lnTo>
                  <a:pt x="886" y="593"/>
                </a:lnTo>
                <a:lnTo>
                  <a:pt x="877" y="593"/>
                </a:lnTo>
                <a:lnTo>
                  <a:pt x="874" y="593"/>
                </a:lnTo>
                <a:lnTo>
                  <a:pt x="872" y="593"/>
                </a:lnTo>
                <a:lnTo>
                  <a:pt x="872" y="590"/>
                </a:lnTo>
                <a:lnTo>
                  <a:pt x="875" y="587"/>
                </a:lnTo>
                <a:lnTo>
                  <a:pt x="882" y="584"/>
                </a:lnTo>
                <a:lnTo>
                  <a:pt x="880" y="582"/>
                </a:lnTo>
                <a:lnTo>
                  <a:pt x="877" y="582"/>
                </a:lnTo>
                <a:lnTo>
                  <a:pt x="871" y="585"/>
                </a:lnTo>
                <a:lnTo>
                  <a:pt x="871" y="583"/>
                </a:lnTo>
                <a:lnTo>
                  <a:pt x="878" y="575"/>
                </a:lnTo>
                <a:lnTo>
                  <a:pt x="877" y="569"/>
                </a:lnTo>
                <a:lnTo>
                  <a:pt x="878" y="567"/>
                </a:lnTo>
                <a:lnTo>
                  <a:pt x="881" y="566"/>
                </a:lnTo>
                <a:lnTo>
                  <a:pt x="883" y="568"/>
                </a:lnTo>
                <a:lnTo>
                  <a:pt x="882" y="570"/>
                </a:lnTo>
                <a:lnTo>
                  <a:pt x="883" y="572"/>
                </a:lnTo>
                <a:lnTo>
                  <a:pt x="885" y="572"/>
                </a:lnTo>
                <a:lnTo>
                  <a:pt x="894" y="569"/>
                </a:lnTo>
                <a:lnTo>
                  <a:pt x="894" y="568"/>
                </a:lnTo>
                <a:lnTo>
                  <a:pt x="896" y="565"/>
                </a:lnTo>
                <a:lnTo>
                  <a:pt x="900" y="567"/>
                </a:lnTo>
                <a:lnTo>
                  <a:pt x="902" y="565"/>
                </a:lnTo>
                <a:close/>
                <a:moveTo>
                  <a:pt x="867" y="593"/>
                </a:moveTo>
                <a:lnTo>
                  <a:pt x="869" y="600"/>
                </a:lnTo>
                <a:lnTo>
                  <a:pt x="869" y="602"/>
                </a:lnTo>
                <a:lnTo>
                  <a:pt x="866" y="602"/>
                </a:lnTo>
                <a:lnTo>
                  <a:pt x="865" y="597"/>
                </a:lnTo>
                <a:lnTo>
                  <a:pt x="863" y="597"/>
                </a:lnTo>
                <a:lnTo>
                  <a:pt x="862" y="600"/>
                </a:lnTo>
                <a:lnTo>
                  <a:pt x="861" y="597"/>
                </a:lnTo>
                <a:lnTo>
                  <a:pt x="856" y="596"/>
                </a:lnTo>
                <a:lnTo>
                  <a:pt x="856" y="594"/>
                </a:lnTo>
                <a:lnTo>
                  <a:pt x="862" y="594"/>
                </a:lnTo>
                <a:lnTo>
                  <a:pt x="865" y="593"/>
                </a:lnTo>
                <a:lnTo>
                  <a:pt x="867" y="593"/>
                </a:lnTo>
                <a:close/>
                <a:moveTo>
                  <a:pt x="953" y="575"/>
                </a:moveTo>
                <a:lnTo>
                  <a:pt x="956" y="575"/>
                </a:lnTo>
                <a:lnTo>
                  <a:pt x="959" y="572"/>
                </a:lnTo>
                <a:lnTo>
                  <a:pt x="961" y="572"/>
                </a:lnTo>
                <a:lnTo>
                  <a:pt x="962" y="574"/>
                </a:lnTo>
                <a:lnTo>
                  <a:pt x="960" y="577"/>
                </a:lnTo>
                <a:lnTo>
                  <a:pt x="953" y="580"/>
                </a:lnTo>
                <a:lnTo>
                  <a:pt x="953" y="575"/>
                </a:lnTo>
                <a:close/>
                <a:moveTo>
                  <a:pt x="714" y="614"/>
                </a:moveTo>
                <a:lnTo>
                  <a:pt x="710" y="616"/>
                </a:lnTo>
                <a:lnTo>
                  <a:pt x="709" y="613"/>
                </a:lnTo>
                <a:lnTo>
                  <a:pt x="711" y="613"/>
                </a:lnTo>
                <a:lnTo>
                  <a:pt x="711" y="610"/>
                </a:lnTo>
                <a:lnTo>
                  <a:pt x="712" y="608"/>
                </a:lnTo>
                <a:lnTo>
                  <a:pt x="714" y="614"/>
                </a:lnTo>
                <a:close/>
                <a:moveTo>
                  <a:pt x="792" y="494"/>
                </a:moveTo>
                <a:lnTo>
                  <a:pt x="795" y="494"/>
                </a:lnTo>
                <a:lnTo>
                  <a:pt x="796" y="496"/>
                </a:lnTo>
                <a:lnTo>
                  <a:pt x="791" y="500"/>
                </a:lnTo>
                <a:lnTo>
                  <a:pt x="788" y="499"/>
                </a:lnTo>
                <a:lnTo>
                  <a:pt x="792" y="494"/>
                </a:lnTo>
                <a:close/>
                <a:moveTo>
                  <a:pt x="777" y="471"/>
                </a:moveTo>
                <a:lnTo>
                  <a:pt x="771" y="477"/>
                </a:lnTo>
                <a:lnTo>
                  <a:pt x="768" y="478"/>
                </a:lnTo>
                <a:lnTo>
                  <a:pt x="767" y="475"/>
                </a:lnTo>
                <a:lnTo>
                  <a:pt x="762" y="473"/>
                </a:lnTo>
                <a:lnTo>
                  <a:pt x="764" y="472"/>
                </a:lnTo>
                <a:lnTo>
                  <a:pt x="767" y="472"/>
                </a:lnTo>
                <a:lnTo>
                  <a:pt x="769" y="469"/>
                </a:lnTo>
                <a:lnTo>
                  <a:pt x="768" y="465"/>
                </a:lnTo>
                <a:lnTo>
                  <a:pt x="767" y="462"/>
                </a:lnTo>
                <a:lnTo>
                  <a:pt x="767" y="460"/>
                </a:lnTo>
                <a:lnTo>
                  <a:pt x="772" y="460"/>
                </a:lnTo>
                <a:lnTo>
                  <a:pt x="775" y="458"/>
                </a:lnTo>
                <a:lnTo>
                  <a:pt x="778" y="458"/>
                </a:lnTo>
                <a:lnTo>
                  <a:pt x="781" y="463"/>
                </a:lnTo>
                <a:lnTo>
                  <a:pt x="786" y="464"/>
                </a:lnTo>
                <a:lnTo>
                  <a:pt x="787" y="465"/>
                </a:lnTo>
                <a:lnTo>
                  <a:pt x="786" y="468"/>
                </a:lnTo>
                <a:lnTo>
                  <a:pt x="781" y="469"/>
                </a:lnTo>
                <a:lnTo>
                  <a:pt x="777" y="471"/>
                </a:lnTo>
                <a:close/>
                <a:moveTo>
                  <a:pt x="824" y="371"/>
                </a:moveTo>
                <a:lnTo>
                  <a:pt x="823" y="373"/>
                </a:lnTo>
                <a:lnTo>
                  <a:pt x="820" y="371"/>
                </a:lnTo>
                <a:lnTo>
                  <a:pt x="816" y="371"/>
                </a:lnTo>
                <a:lnTo>
                  <a:pt x="817" y="368"/>
                </a:lnTo>
                <a:lnTo>
                  <a:pt x="821" y="367"/>
                </a:lnTo>
                <a:lnTo>
                  <a:pt x="823" y="369"/>
                </a:lnTo>
                <a:lnTo>
                  <a:pt x="824" y="371"/>
                </a:lnTo>
                <a:close/>
                <a:moveTo>
                  <a:pt x="875" y="359"/>
                </a:moveTo>
                <a:lnTo>
                  <a:pt x="872" y="359"/>
                </a:lnTo>
                <a:lnTo>
                  <a:pt x="869" y="354"/>
                </a:lnTo>
                <a:lnTo>
                  <a:pt x="871" y="352"/>
                </a:lnTo>
                <a:lnTo>
                  <a:pt x="873" y="352"/>
                </a:lnTo>
                <a:lnTo>
                  <a:pt x="881" y="355"/>
                </a:lnTo>
                <a:lnTo>
                  <a:pt x="875" y="359"/>
                </a:lnTo>
                <a:close/>
                <a:moveTo>
                  <a:pt x="754" y="708"/>
                </a:moveTo>
                <a:lnTo>
                  <a:pt x="750" y="708"/>
                </a:lnTo>
                <a:lnTo>
                  <a:pt x="746" y="714"/>
                </a:lnTo>
                <a:lnTo>
                  <a:pt x="744" y="714"/>
                </a:lnTo>
                <a:lnTo>
                  <a:pt x="743" y="710"/>
                </a:lnTo>
                <a:lnTo>
                  <a:pt x="739" y="710"/>
                </a:lnTo>
                <a:lnTo>
                  <a:pt x="739" y="709"/>
                </a:lnTo>
                <a:lnTo>
                  <a:pt x="742" y="708"/>
                </a:lnTo>
                <a:lnTo>
                  <a:pt x="745" y="705"/>
                </a:lnTo>
                <a:lnTo>
                  <a:pt x="749" y="706"/>
                </a:lnTo>
                <a:lnTo>
                  <a:pt x="754" y="706"/>
                </a:lnTo>
                <a:lnTo>
                  <a:pt x="754" y="708"/>
                </a:lnTo>
                <a:close/>
                <a:moveTo>
                  <a:pt x="726" y="717"/>
                </a:moveTo>
                <a:lnTo>
                  <a:pt x="729" y="721"/>
                </a:lnTo>
                <a:lnTo>
                  <a:pt x="725" y="722"/>
                </a:lnTo>
                <a:lnTo>
                  <a:pt x="724" y="719"/>
                </a:lnTo>
                <a:lnTo>
                  <a:pt x="726" y="714"/>
                </a:lnTo>
                <a:lnTo>
                  <a:pt x="726" y="717"/>
                </a:lnTo>
                <a:close/>
                <a:moveTo>
                  <a:pt x="761" y="734"/>
                </a:moveTo>
                <a:lnTo>
                  <a:pt x="760" y="732"/>
                </a:lnTo>
                <a:lnTo>
                  <a:pt x="764" y="730"/>
                </a:lnTo>
                <a:lnTo>
                  <a:pt x="764" y="734"/>
                </a:lnTo>
                <a:lnTo>
                  <a:pt x="762" y="735"/>
                </a:lnTo>
                <a:lnTo>
                  <a:pt x="761" y="734"/>
                </a:lnTo>
                <a:lnTo>
                  <a:pt x="757" y="739"/>
                </a:lnTo>
                <a:lnTo>
                  <a:pt x="756" y="737"/>
                </a:lnTo>
                <a:lnTo>
                  <a:pt x="758" y="734"/>
                </a:lnTo>
                <a:lnTo>
                  <a:pt x="761" y="734"/>
                </a:lnTo>
                <a:close/>
                <a:moveTo>
                  <a:pt x="823" y="735"/>
                </a:moveTo>
                <a:lnTo>
                  <a:pt x="825" y="734"/>
                </a:lnTo>
                <a:lnTo>
                  <a:pt x="828" y="734"/>
                </a:lnTo>
                <a:lnTo>
                  <a:pt x="829" y="736"/>
                </a:lnTo>
                <a:lnTo>
                  <a:pt x="827" y="750"/>
                </a:lnTo>
                <a:lnTo>
                  <a:pt x="827" y="754"/>
                </a:lnTo>
                <a:lnTo>
                  <a:pt x="822" y="757"/>
                </a:lnTo>
                <a:lnTo>
                  <a:pt x="820" y="755"/>
                </a:lnTo>
                <a:lnTo>
                  <a:pt x="823" y="744"/>
                </a:lnTo>
                <a:lnTo>
                  <a:pt x="822" y="738"/>
                </a:lnTo>
                <a:lnTo>
                  <a:pt x="823" y="735"/>
                </a:lnTo>
                <a:close/>
                <a:moveTo>
                  <a:pt x="818" y="755"/>
                </a:moveTo>
                <a:lnTo>
                  <a:pt x="815" y="759"/>
                </a:lnTo>
                <a:lnTo>
                  <a:pt x="813" y="767"/>
                </a:lnTo>
                <a:lnTo>
                  <a:pt x="812" y="770"/>
                </a:lnTo>
                <a:lnTo>
                  <a:pt x="809" y="771"/>
                </a:lnTo>
                <a:lnTo>
                  <a:pt x="807" y="775"/>
                </a:lnTo>
                <a:lnTo>
                  <a:pt x="806" y="772"/>
                </a:lnTo>
                <a:lnTo>
                  <a:pt x="806" y="770"/>
                </a:lnTo>
                <a:lnTo>
                  <a:pt x="809" y="768"/>
                </a:lnTo>
                <a:lnTo>
                  <a:pt x="810" y="761"/>
                </a:lnTo>
                <a:lnTo>
                  <a:pt x="815" y="753"/>
                </a:lnTo>
                <a:lnTo>
                  <a:pt x="816" y="753"/>
                </a:lnTo>
                <a:lnTo>
                  <a:pt x="818" y="755"/>
                </a:lnTo>
                <a:close/>
                <a:moveTo>
                  <a:pt x="795" y="755"/>
                </a:moveTo>
                <a:lnTo>
                  <a:pt x="792" y="761"/>
                </a:lnTo>
                <a:lnTo>
                  <a:pt x="790" y="760"/>
                </a:lnTo>
                <a:lnTo>
                  <a:pt x="792" y="753"/>
                </a:lnTo>
                <a:lnTo>
                  <a:pt x="795" y="751"/>
                </a:lnTo>
                <a:lnTo>
                  <a:pt x="796" y="748"/>
                </a:lnTo>
                <a:lnTo>
                  <a:pt x="795" y="743"/>
                </a:lnTo>
                <a:lnTo>
                  <a:pt x="797" y="741"/>
                </a:lnTo>
                <a:lnTo>
                  <a:pt x="799" y="744"/>
                </a:lnTo>
                <a:lnTo>
                  <a:pt x="801" y="744"/>
                </a:lnTo>
                <a:lnTo>
                  <a:pt x="802" y="742"/>
                </a:lnTo>
                <a:lnTo>
                  <a:pt x="804" y="744"/>
                </a:lnTo>
                <a:lnTo>
                  <a:pt x="800" y="749"/>
                </a:lnTo>
                <a:lnTo>
                  <a:pt x="801" y="752"/>
                </a:lnTo>
                <a:lnTo>
                  <a:pt x="795" y="755"/>
                </a:lnTo>
                <a:close/>
                <a:moveTo>
                  <a:pt x="785" y="807"/>
                </a:moveTo>
                <a:lnTo>
                  <a:pt x="785" y="805"/>
                </a:lnTo>
                <a:lnTo>
                  <a:pt x="790" y="801"/>
                </a:lnTo>
                <a:lnTo>
                  <a:pt x="792" y="797"/>
                </a:lnTo>
                <a:lnTo>
                  <a:pt x="795" y="795"/>
                </a:lnTo>
                <a:lnTo>
                  <a:pt x="797" y="794"/>
                </a:lnTo>
                <a:lnTo>
                  <a:pt x="798" y="796"/>
                </a:lnTo>
                <a:lnTo>
                  <a:pt x="797" y="798"/>
                </a:lnTo>
                <a:lnTo>
                  <a:pt x="793" y="803"/>
                </a:lnTo>
                <a:lnTo>
                  <a:pt x="789" y="807"/>
                </a:lnTo>
                <a:lnTo>
                  <a:pt x="788" y="808"/>
                </a:lnTo>
                <a:lnTo>
                  <a:pt x="785" y="807"/>
                </a:lnTo>
                <a:close/>
                <a:moveTo>
                  <a:pt x="476" y="938"/>
                </a:moveTo>
                <a:lnTo>
                  <a:pt x="476" y="936"/>
                </a:lnTo>
                <a:lnTo>
                  <a:pt x="480" y="937"/>
                </a:lnTo>
                <a:lnTo>
                  <a:pt x="479" y="942"/>
                </a:lnTo>
                <a:lnTo>
                  <a:pt x="477" y="942"/>
                </a:lnTo>
                <a:lnTo>
                  <a:pt x="476" y="938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id="{560B2906-3ADA-43F3-92FE-6B390155654E}"/>
              </a:ext>
            </a:extLst>
          </p:cNvPr>
          <p:cNvSpPr>
            <a:spLocks/>
          </p:cNvSpPr>
          <p:nvPr/>
        </p:nvSpPr>
        <p:spPr bwMode="auto">
          <a:xfrm>
            <a:off x="5193534" y="2850817"/>
            <a:ext cx="1298575" cy="1220787"/>
          </a:xfrm>
          <a:custGeom>
            <a:avLst/>
            <a:gdLst>
              <a:gd name="T0" fmla="*/ 789 w 818"/>
              <a:gd name="T1" fmla="*/ 564 h 769"/>
              <a:gd name="T2" fmla="*/ 795 w 818"/>
              <a:gd name="T3" fmla="*/ 589 h 769"/>
              <a:gd name="T4" fmla="*/ 806 w 818"/>
              <a:gd name="T5" fmla="*/ 598 h 769"/>
              <a:gd name="T6" fmla="*/ 811 w 818"/>
              <a:gd name="T7" fmla="*/ 610 h 769"/>
              <a:gd name="T8" fmla="*/ 817 w 818"/>
              <a:gd name="T9" fmla="*/ 622 h 769"/>
              <a:gd name="T10" fmla="*/ 811 w 818"/>
              <a:gd name="T11" fmla="*/ 636 h 769"/>
              <a:gd name="T12" fmla="*/ 805 w 818"/>
              <a:gd name="T13" fmla="*/ 648 h 769"/>
              <a:gd name="T14" fmla="*/ 799 w 818"/>
              <a:gd name="T15" fmla="*/ 663 h 769"/>
              <a:gd name="T16" fmla="*/ 796 w 818"/>
              <a:gd name="T17" fmla="*/ 677 h 769"/>
              <a:gd name="T18" fmla="*/ 798 w 818"/>
              <a:gd name="T19" fmla="*/ 688 h 769"/>
              <a:gd name="T20" fmla="*/ 781 w 818"/>
              <a:gd name="T21" fmla="*/ 717 h 769"/>
              <a:gd name="T22" fmla="*/ 766 w 818"/>
              <a:gd name="T23" fmla="*/ 758 h 769"/>
              <a:gd name="T24" fmla="*/ 745 w 818"/>
              <a:gd name="T25" fmla="*/ 766 h 769"/>
              <a:gd name="T26" fmla="*/ 722 w 818"/>
              <a:gd name="T27" fmla="*/ 760 h 769"/>
              <a:gd name="T28" fmla="*/ 689 w 818"/>
              <a:gd name="T29" fmla="*/ 746 h 769"/>
              <a:gd name="T30" fmla="*/ 647 w 818"/>
              <a:gd name="T31" fmla="*/ 737 h 769"/>
              <a:gd name="T32" fmla="*/ 615 w 818"/>
              <a:gd name="T33" fmla="*/ 725 h 769"/>
              <a:gd name="T34" fmla="*/ 595 w 818"/>
              <a:gd name="T35" fmla="*/ 708 h 769"/>
              <a:gd name="T36" fmla="*/ 569 w 818"/>
              <a:gd name="T37" fmla="*/ 702 h 769"/>
              <a:gd name="T38" fmla="*/ 544 w 818"/>
              <a:gd name="T39" fmla="*/ 685 h 769"/>
              <a:gd name="T40" fmla="*/ 514 w 818"/>
              <a:gd name="T41" fmla="*/ 670 h 769"/>
              <a:gd name="T42" fmla="*/ 486 w 818"/>
              <a:gd name="T43" fmla="*/ 661 h 769"/>
              <a:gd name="T44" fmla="*/ 433 w 818"/>
              <a:gd name="T45" fmla="*/ 676 h 769"/>
              <a:gd name="T46" fmla="*/ 381 w 818"/>
              <a:gd name="T47" fmla="*/ 663 h 769"/>
              <a:gd name="T48" fmla="*/ 343 w 818"/>
              <a:gd name="T49" fmla="*/ 673 h 769"/>
              <a:gd name="T50" fmla="*/ 301 w 818"/>
              <a:gd name="T51" fmla="*/ 670 h 769"/>
              <a:gd name="T52" fmla="*/ 266 w 818"/>
              <a:gd name="T53" fmla="*/ 643 h 769"/>
              <a:gd name="T54" fmla="*/ 215 w 818"/>
              <a:gd name="T55" fmla="*/ 641 h 769"/>
              <a:gd name="T56" fmla="*/ 17 w 818"/>
              <a:gd name="T57" fmla="*/ 579 h 769"/>
              <a:gd name="T58" fmla="*/ 13 w 818"/>
              <a:gd name="T59" fmla="*/ 505 h 769"/>
              <a:gd name="T60" fmla="*/ 0 w 818"/>
              <a:gd name="T61" fmla="*/ 474 h 769"/>
              <a:gd name="T62" fmla="*/ 37 w 818"/>
              <a:gd name="T63" fmla="*/ 430 h 769"/>
              <a:gd name="T64" fmla="*/ 72 w 818"/>
              <a:gd name="T65" fmla="*/ 427 h 769"/>
              <a:gd name="T66" fmla="*/ 90 w 818"/>
              <a:gd name="T67" fmla="*/ 401 h 769"/>
              <a:gd name="T68" fmla="*/ 100 w 818"/>
              <a:gd name="T69" fmla="*/ 369 h 769"/>
              <a:gd name="T70" fmla="*/ 106 w 818"/>
              <a:gd name="T71" fmla="*/ 341 h 769"/>
              <a:gd name="T72" fmla="*/ 128 w 818"/>
              <a:gd name="T73" fmla="*/ 331 h 769"/>
              <a:gd name="T74" fmla="*/ 153 w 818"/>
              <a:gd name="T75" fmla="*/ 315 h 769"/>
              <a:gd name="T76" fmla="*/ 178 w 818"/>
              <a:gd name="T77" fmla="*/ 302 h 769"/>
              <a:gd name="T78" fmla="*/ 193 w 818"/>
              <a:gd name="T79" fmla="*/ 281 h 769"/>
              <a:gd name="T80" fmla="*/ 202 w 818"/>
              <a:gd name="T81" fmla="*/ 260 h 769"/>
              <a:gd name="T82" fmla="*/ 211 w 818"/>
              <a:gd name="T83" fmla="*/ 231 h 769"/>
              <a:gd name="T84" fmla="*/ 239 w 818"/>
              <a:gd name="T85" fmla="*/ 226 h 769"/>
              <a:gd name="T86" fmla="*/ 256 w 818"/>
              <a:gd name="T87" fmla="*/ 227 h 769"/>
              <a:gd name="T88" fmla="*/ 254 w 818"/>
              <a:gd name="T89" fmla="*/ 199 h 769"/>
              <a:gd name="T90" fmla="*/ 279 w 818"/>
              <a:gd name="T91" fmla="*/ 179 h 769"/>
              <a:gd name="T92" fmla="*/ 293 w 818"/>
              <a:gd name="T93" fmla="*/ 174 h 769"/>
              <a:gd name="T94" fmla="*/ 311 w 818"/>
              <a:gd name="T95" fmla="*/ 178 h 769"/>
              <a:gd name="T96" fmla="*/ 321 w 818"/>
              <a:gd name="T97" fmla="*/ 152 h 769"/>
              <a:gd name="T98" fmla="*/ 324 w 818"/>
              <a:gd name="T99" fmla="*/ 127 h 769"/>
              <a:gd name="T100" fmla="*/ 304 w 818"/>
              <a:gd name="T101" fmla="*/ 112 h 769"/>
              <a:gd name="T102" fmla="*/ 316 w 818"/>
              <a:gd name="T103" fmla="*/ 106 h 769"/>
              <a:gd name="T104" fmla="*/ 333 w 818"/>
              <a:gd name="T105" fmla="*/ 111 h 769"/>
              <a:gd name="T106" fmla="*/ 352 w 818"/>
              <a:gd name="T107" fmla="*/ 97 h 769"/>
              <a:gd name="T108" fmla="*/ 370 w 818"/>
              <a:gd name="T109" fmla="*/ 74 h 769"/>
              <a:gd name="T110" fmla="*/ 366 w 818"/>
              <a:gd name="T111" fmla="*/ 44 h 769"/>
              <a:gd name="T112" fmla="*/ 376 w 818"/>
              <a:gd name="T113" fmla="*/ 38 h 769"/>
              <a:gd name="T114" fmla="*/ 388 w 818"/>
              <a:gd name="T115" fmla="*/ 50 h 769"/>
              <a:gd name="T116" fmla="*/ 405 w 818"/>
              <a:gd name="T117" fmla="*/ 50 h 769"/>
              <a:gd name="T118" fmla="*/ 419 w 818"/>
              <a:gd name="T119" fmla="*/ 38 h 769"/>
              <a:gd name="T120" fmla="*/ 439 w 818"/>
              <a:gd name="T121" fmla="*/ 37 h 769"/>
              <a:gd name="T122" fmla="*/ 454 w 818"/>
              <a:gd name="T123" fmla="*/ 25 h 769"/>
              <a:gd name="T124" fmla="*/ 469 w 818"/>
              <a:gd name="T125" fmla="*/ 12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8" h="769">
                <a:moveTo>
                  <a:pt x="495" y="6"/>
                </a:moveTo>
                <a:lnTo>
                  <a:pt x="539" y="33"/>
                </a:lnTo>
                <a:lnTo>
                  <a:pt x="556" y="44"/>
                </a:lnTo>
                <a:lnTo>
                  <a:pt x="558" y="46"/>
                </a:lnTo>
                <a:lnTo>
                  <a:pt x="570" y="53"/>
                </a:lnTo>
                <a:lnTo>
                  <a:pt x="574" y="55"/>
                </a:lnTo>
                <a:lnTo>
                  <a:pt x="592" y="66"/>
                </a:lnTo>
                <a:lnTo>
                  <a:pt x="628" y="88"/>
                </a:lnTo>
                <a:lnTo>
                  <a:pt x="647" y="101"/>
                </a:lnTo>
                <a:lnTo>
                  <a:pt x="648" y="101"/>
                </a:lnTo>
                <a:lnTo>
                  <a:pt x="651" y="102"/>
                </a:lnTo>
                <a:lnTo>
                  <a:pt x="666" y="112"/>
                </a:lnTo>
                <a:lnTo>
                  <a:pt x="700" y="133"/>
                </a:lnTo>
                <a:lnTo>
                  <a:pt x="715" y="143"/>
                </a:lnTo>
                <a:lnTo>
                  <a:pt x="738" y="157"/>
                </a:lnTo>
                <a:lnTo>
                  <a:pt x="741" y="158"/>
                </a:lnTo>
                <a:lnTo>
                  <a:pt x="758" y="169"/>
                </a:lnTo>
                <a:lnTo>
                  <a:pt x="778" y="181"/>
                </a:lnTo>
                <a:lnTo>
                  <a:pt x="779" y="190"/>
                </a:lnTo>
                <a:lnTo>
                  <a:pt x="780" y="196"/>
                </a:lnTo>
                <a:lnTo>
                  <a:pt x="780" y="212"/>
                </a:lnTo>
                <a:lnTo>
                  <a:pt x="784" y="256"/>
                </a:lnTo>
                <a:lnTo>
                  <a:pt x="785" y="265"/>
                </a:lnTo>
                <a:lnTo>
                  <a:pt x="785" y="267"/>
                </a:lnTo>
                <a:lnTo>
                  <a:pt x="785" y="277"/>
                </a:lnTo>
                <a:lnTo>
                  <a:pt x="785" y="327"/>
                </a:lnTo>
                <a:lnTo>
                  <a:pt x="785" y="363"/>
                </a:lnTo>
                <a:lnTo>
                  <a:pt x="785" y="375"/>
                </a:lnTo>
                <a:lnTo>
                  <a:pt x="785" y="409"/>
                </a:lnTo>
                <a:lnTo>
                  <a:pt x="784" y="449"/>
                </a:lnTo>
                <a:lnTo>
                  <a:pt x="784" y="474"/>
                </a:lnTo>
                <a:lnTo>
                  <a:pt x="789" y="474"/>
                </a:lnTo>
                <a:lnTo>
                  <a:pt x="789" y="476"/>
                </a:lnTo>
                <a:lnTo>
                  <a:pt x="789" y="512"/>
                </a:lnTo>
                <a:lnTo>
                  <a:pt x="789" y="522"/>
                </a:lnTo>
                <a:lnTo>
                  <a:pt x="790" y="562"/>
                </a:lnTo>
                <a:lnTo>
                  <a:pt x="790" y="563"/>
                </a:lnTo>
                <a:lnTo>
                  <a:pt x="789" y="563"/>
                </a:lnTo>
                <a:lnTo>
                  <a:pt x="789" y="564"/>
                </a:lnTo>
                <a:lnTo>
                  <a:pt x="789" y="566"/>
                </a:lnTo>
                <a:lnTo>
                  <a:pt x="789" y="567"/>
                </a:lnTo>
                <a:lnTo>
                  <a:pt x="789" y="567"/>
                </a:lnTo>
                <a:lnTo>
                  <a:pt x="789" y="569"/>
                </a:lnTo>
                <a:lnTo>
                  <a:pt x="788" y="571"/>
                </a:lnTo>
                <a:lnTo>
                  <a:pt x="788" y="572"/>
                </a:lnTo>
                <a:lnTo>
                  <a:pt x="787" y="574"/>
                </a:lnTo>
                <a:lnTo>
                  <a:pt x="787" y="574"/>
                </a:lnTo>
                <a:lnTo>
                  <a:pt x="787" y="575"/>
                </a:lnTo>
                <a:lnTo>
                  <a:pt x="787" y="576"/>
                </a:lnTo>
                <a:lnTo>
                  <a:pt x="787" y="577"/>
                </a:lnTo>
                <a:lnTo>
                  <a:pt x="788" y="577"/>
                </a:lnTo>
                <a:lnTo>
                  <a:pt x="788" y="577"/>
                </a:lnTo>
                <a:lnTo>
                  <a:pt x="788" y="578"/>
                </a:lnTo>
                <a:lnTo>
                  <a:pt x="788" y="579"/>
                </a:lnTo>
                <a:lnTo>
                  <a:pt x="789" y="580"/>
                </a:lnTo>
                <a:lnTo>
                  <a:pt x="790" y="581"/>
                </a:lnTo>
                <a:lnTo>
                  <a:pt x="790" y="581"/>
                </a:lnTo>
                <a:lnTo>
                  <a:pt x="790" y="582"/>
                </a:lnTo>
                <a:lnTo>
                  <a:pt x="790" y="582"/>
                </a:lnTo>
                <a:lnTo>
                  <a:pt x="791" y="581"/>
                </a:lnTo>
                <a:lnTo>
                  <a:pt x="791" y="582"/>
                </a:lnTo>
                <a:lnTo>
                  <a:pt x="792" y="582"/>
                </a:lnTo>
                <a:lnTo>
                  <a:pt x="792" y="583"/>
                </a:lnTo>
                <a:lnTo>
                  <a:pt x="793" y="583"/>
                </a:lnTo>
                <a:lnTo>
                  <a:pt x="794" y="583"/>
                </a:lnTo>
                <a:lnTo>
                  <a:pt x="794" y="584"/>
                </a:lnTo>
                <a:lnTo>
                  <a:pt x="794" y="584"/>
                </a:lnTo>
                <a:lnTo>
                  <a:pt x="794" y="584"/>
                </a:lnTo>
                <a:lnTo>
                  <a:pt x="795" y="585"/>
                </a:lnTo>
                <a:lnTo>
                  <a:pt x="794" y="586"/>
                </a:lnTo>
                <a:lnTo>
                  <a:pt x="795" y="586"/>
                </a:lnTo>
                <a:lnTo>
                  <a:pt x="794" y="586"/>
                </a:lnTo>
                <a:lnTo>
                  <a:pt x="794" y="587"/>
                </a:lnTo>
                <a:lnTo>
                  <a:pt x="794" y="587"/>
                </a:lnTo>
                <a:lnTo>
                  <a:pt x="795" y="587"/>
                </a:lnTo>
                <a:lnTo>
                  <a:pt x="795" y="588"/>
                </a:lnTo>
                <a:lnTo>
                  <a:pt x="794" y="588"/>
                </a:lnTo>
                <a:lnTo>
                  <a:pt x="795" y="589"/>
                </a:lnTo>
                <a:lnTo>
                  <a:pt x="795" y="590"/>
                </a:lnTo>
                <a:lnTo>
                  <a:pt x="794" y="590"/>
                </a:lnTo>
                <a:lnTo>
                  <a:pt x="794" y="591"/>
                </a:lnTo>
                <a:lnTo>
                  <a:pt x="795" y="591"/>
                </a:lnTo>
                <a:lnTo>
                  <a:pt x="795" y="590"/>
                </a:lnTo>
                <a:lnTo>
                  <a:pt x="796" y="590"/>
                </a:lnTo>
                <a:lnTo>
                  <a:pt x="796" y="591"/>
                </a:lnTo>
                <a:lnTo>
                  <a:pt x="796" y="591"/>
                </a:lnTo>
                <a:lnTo>
                  <a:pt x="797" y="591"/>
                </a:lnTo>
                <a:lnTo>
                  <a:pt x="797" y="592"/>
                </a:lnTo>
                <a:lnTo>
                  <a:pt x="797" y="593"/>
                </a:lnTo>
                <a:lnTo>
                  <a:pt x="797" y="593"/>
                </a:lnTo>
                <a:lnTo>
                  <a:pt x="797" y="592"/>
                </a:lnTo>
                <a:lnTo>
                  <a:pt x="798" y="591"/>
                </a:lnTo>
                <a:lnTo>
                  <a:pt x="798" y="592"/>
                </a:lnTo>
                <a:lnTo>
                  <a:pt x="798" y="593"/>
                </a:lnTo>
                <a:lnTo>
                  <a:pt x="799" y="593"/>
                </a:lnTo>
                <a:lnTo>
                  <a:pt x="799" y="592"/>
                </a:lnTo>
                <a:lnTo>
                  <a:pt x="799" y="593"/>
                </a:lnTo>
                <a:lnTo>
                  <a:pt x="800" y="594"/>
                </a:lnTo>
                <a:lnTo>
                  <a:pt x="800" y="593"/>
                </a:lnTo>
                <a:lnTo>
                  <a:pt x="801" y="594"/>
                </a:lnTo>
                <a:lnTo>
                  <a:pt x="801" y="593"/>
                </a:lnTo>
                <a:lnTo>
                  <a:pt x="801" y="593"/>
                </a:lnTo>
                <a:lnTo>
                  <a:pt x="802" y="593"/>
                </a:lnTo>
                <a:lnTo>
                  <a:pt x="802" y="594"/>
                </a:lnTo>
                <a:lnTo>
                  <a:pt x="802" y="594"/>
                </a:lnTo>
                <a:lnTo>
                  <a:pt x="801" y="595"/>
                </a:lnTo>
                <a:lnTo>
                  <a:pt x="802" y="595"/>
                </a:lnTo>
                <a:lnTo>
                  <a:pt x="802" y="596"/>
                </a:lnTo>
                <a:lnTo>
                  <a:pt x="803" y="596"/>
                </a:lnTo>
                <a:lnTo>
                  <a:pt x="804" y="596"/>
                </a:lnTo>
                <a:lnTo>
                  <a:pt x="804" y="596"/>
                </a:lnTo>
                <a:lnTo>
                  <a:pt x="804" y="597"/>
                </a:lnTo>
                <a:lnTo>
                  <a:pt x="804" y="598"/>
                </a:lnTo>
                <a:lnTo>
                  <a:pt x="805" y="598"/>
                </a:lnTo>
                <a:lnTo>
                  <a:pt x="805" y="597"/>
                </a:lnTo>
                <a:lnTo>
                  <a:pt x="806" y="597"/>
                </a:lnTo>
                <a:lnTo>
                  <a:pt x="806" y="598"/>
                </a:lnTo>
                <a:lnTo>
                  <a:pt x="807" y="598"/>
                </a:lnTo>
                <a:lnTo>
                  <a:pt x="807" y="597"/>
                </a:lnTo>
                <a:lnTo>
                  <a:pt x="808" y="597"/>
                </a:lnTo>
                <a:lnTo>
                  <a:pt x="808" y="598"/>
                </a:lnTo>
                <a:lnTo>
                  <a:pt x="808" y="598"/>
                </a:lnTo>
                <a:lnTo>
                  <a:pt x="807" y="598"/>
                </a:lnTo>
                <a:lnTo>
                  <a:pt x="808" y="598"/>
                </a:lnTo>
                <a:lnTo>
                  <a:pt x="808" y="599"/>
                </a:lnTo>
                <a:lnTo>
                  <a:pt x="808" y="598"/>
                </a:lnTo>
                <a:lnTo>
                  <a:pt x="808" y="599"/>
                </a:lnTo>
                <a:lnTo>
                  <a:pt x="808" y="599"/>
                </a:lnTo>
                <a:lnTo>
                  <a:pt x="808" y="600"/>
                </a:lnTo>
                <a:lnTo>
                  <a:pt x="809" y="600"/>
                </a:lnTo>
                <a:lnTo>
                  <a:pt x="809" y="601"/>
                </a:lnTo>
                <a:lnTo>
                  <a:pt x="810" y="601"/>
                </a:lnTo>
                <a:lnTo>
                  <a:pt x="810" y="601"/>
                </a:lnTo>
                <a:lnTo>
                  <a:pt x="809" y="601"/>
                </a:lnTo>
                <a:lnTo>
                  <a:pt x="809" y="602"/>
                </a:lnTo>
                <a:lnTo>
                  <a:pt x="810" y="602"/>
                </a:lnTo>
                <a:lnTo>
                  <a:pt x="810" y="603"/>
                </a:lnTo>
                <a:lnTo>
                  <a:pt x="810" y="604"/>
                </a:lnTo>
                <a:lnTo>
                  <a:pt x="809" y="604"/>
                </a:lnTo>
                <a:lnTo>
                  <a:pt x="809" y="605"/>
                </a:lnTo>
                <a:lnTo>
                  <a:pt x="809" y="605"/>
                </a:lnTo>
                <a:lnTo>
                  <a:pt x="810" y="605"/>
                </a:lnTo>
                <a:lnTo>
                  <a:pt x="810" y="606"/>
                </a:lnTo>
                <a:lnTo>
                  <a:pt x="811" y="607"/>
                </a:lnTo>
                <a:lnTo>
                  <a:pt x="810" y="607"/>
                </a:lnTo>
                <a:lnTo>
                  <a:pt x="810" y="608"/>
                </a:lnTo>
                <a:lnTo>
                  <a:pt x="809" y="608"/>
                </a:lnTo>
                <a:lnTo>
                  <a:pt x="810" y="608"/>
                </a:lnTo>
                <a:lnTo>
                  <a:pt x="809" y="608"/>
                </a:lnTo>
                <a:lnTo>
                  <a:pt x="810" y="609"/>
                </a:lnTo>
                <a:lnTo>
                  <a:pt x="809" y="609"/>
                </a:lnTo>
                <a:lnTo>
                  <a:pt x="809" y="610"/>
                </a:lnTo>
                <a:lnTo>
                  <a:pt x="810" y="610"/>
                </a:lnTo>
                <a:lnTo>
                  <a:pt x="810" y="609"/>
                </a:lnTo>
                <a:lnTo>
                  <a:pt x="810" y="610"/>
                </a:lnTo>
                <a:lnTo>
                  <a:pt x="811" y="610"/>
                </a:lnTo>
                <a:lnTo>
                  <a:pt x="811" y="609"/>
                </a:lnTo>
                <a:lnTo>
                  <a:pt x="811" y="610"/>
                </a:lnTo>
                <a:lnTo>
                  <a:pt x="811" y="610"/>
                </a:lnTo>
                <a:lnTo>
                  <a:pt x="812" y="610"/>
                </a:lnTo>
                <a:lnTo>
                  <a:pt x="812" y="611"/>
                </a:lnTo>
                <a:lnTo>
                  <a:pt x="812" y="612"/>
                </a:lnTo>
                <a:lnTo>
                  <a:pt x="812" y="612"/>
                </a:lnTo>
                <a:lnTo>
                  <a:pt x="812" y="612"/>
                </a:lnTo>
                <a:lnTo>
                  <a:pt x="812" y="612"/>
                </a:lnTo>
                <a:lnTo>
                  <a:pt x="813" y="612"/>
                </a:lnTo>
                <a:lnTo>
                  <a:pt x="814" y="612"/>
                </a:lnTo>
                <a:lnTo>
                  <a:pt x="815" y="612"/>
                </a:lnTo>
                <a:lnTo>
                  <a:pt x="815" y="612"/>
                </a:lnTo>
                <a:lnTo>
                  <a:pt x="815" y="613"/>
                </a:lnTo>
                <a:lnTo>
                  <a:pt x="815" y="613"/>
                </a:lnTo>
                <a:lnTo>
                  <a:pt x="815" y="613"/>
                </a:lnTo>
                <a:lnTo>
                  <a:pt x="815" y="614"/>
                </a:lnTo>
                <a:lnTo>
                  <a:pt x="816" y="614"/>
                </a:lnTo>
                <a:lnTo>
                  <a:pt x="816" y="615"/>
                </a:lnTo>
                <a:lnTo>
                  <a:pt x="815" y="615"/>
                </a:lnTo>
                <a:lnTo>
                  <a:pt x="815" y="615"/>
                </a:lnTo>
                <a:lnTo>
                  <a:pt x="815" y="615"/>
                </a:lnTo>
                <a:lnTo>
                  <a:pt x="815" y="616"/>
                </a:lnTo>
                <a:lnTo>
                  <a:pt x="815" y="616"/>
                </a:lnTo>
                <a:lnTo>
                  <a:pt x="816" y="616"/>
                </a:lnTo>
                <a:lnTo>
                  <a:pt x="815" y="617"/>
                </a:lnTo>
                <a:lnTo>
                  <a:pt x="816" y="617"/>
                </a:lnTo>
                <a:lnTo>
                  <a:pt x="816" y="618"/>
                </a:lnTo>
                <a:lnTo>
                  <a:pt x="817" y="618"/>
                </a:lnTo>
                <a:lnTo>
                  <a:pt x="817" y="618"/>
                </a:lnTo>
                <a:lnTo>
                  <a:pt x="816" y="618"/>
                </a:lnTo>
                <a:lnTo>
                  <a:pt x="816" y="619"/>
                </a:lnTo>
                <a:lnTo>
                  <a:pt x="817" y="619"/>
                </a:lnTo>
                <a:lnTo>
                  <a:pt x="818" y="619"/>
                </a:lnTo>
                <a:lnTo>
                  <a:pt x="817" y="619"/>
                </a:lnTo>
                <a:lnTo>
                  <a:pt x="817" y="620"/>
                </a:lnTo>
                <a:lnTo>
                  <a:pt x="818" y="620"/>
                </a:lnTo>
                <a:lnTo>
                  <a:pt x="818" y="621"/>
                </a:lnTo>
                <a:lnTo>
                  <a:pt x="817" y="622"/>
                </a:lnTo>
                <a:lnTo>
                  <a:pt x="817" y="622"/>
                </a:lnTo>
                <a:lnTo>
                  <a:pt x="817" y="623"/>
                </a:lnTo>
                <a:lnTo>
                  <a:pt x="816" y="623"/>
                </a:lnTo>
                <a:lnTo>
                  <a:pt x="816" y="624"/>
                </a:lnTo>
                <a:lnTo>
                  <a:pt x="817" y="624"/>
                </a:lnTo>
                <a:lnTo>
                  <a:pt x="817" y="625"/>
                </a:lnTo>
                <a:lnTo>
                  <a:pt x="816" y="625"/>
                </a:lnTo>
                <a:lnTo>
                  <a:pt x="816" y="625"/>
                </a:lnTo>
                <a:lnTo>
                  <a:pt x="816" y="626"/>
                </a:lnTo>
                <a:lnTo>
                  <a:pt x="815" y="626"/>
                </a:lnTo>
                <a:lnTo>
                  <a:pt x="815" y="627"/>
                </a:lnTo>
                <a:lnTo>
                  <a:pt x="815" y="627"/>
                </a:lnTo>
                <a:lnTo>
                  <a:pt x="815" y="628"/>
                </a:lnTo>
                <a:lnTo>
                  <a:pt x="814" y="627"/>
                </a:lnTo>
                <a:lnTo>
                  <a:pt x="814" y="628"/>
                </a:lnTo>
                <a:lnTo>
                  <a:pt x="814" y="629"/>
                </a:lnTo>
                <a:lnTo>
                  <a:pt x="814" y="629"/>
                </a:lnTo>
                <a:lnTo>
                  <a:pt x="813" y="629"/>
                </a:lnTo>
                <a:lnTo>
                  <a:pt x="813" y="630"/>
                </a:lnTo>
                <a:lnTo>
                  <a:pt x="814" y="630"/>
                </a:lnTo>
                <a:lnTo>
                  <a:pt x="814" y="631"/>
                </a:lnTo>
                <a:lnTo>
                  <a:pt x="813" y="631"/>
                </a:lnTo>
                <a:lnTo>
                  <a:pt x="812" y="631"/>
                </a:lnTo>
                <a:lnTo>
                  <a:pt x="811" y="631"/>
                </a:lnTo>
                <a:lnTo>
                  <a:pt x="811" y="632"/>
                </a:lnTo>
                <a:lnTo>
                  <a:pt x="811" y="632"/>
                </a:lnTo>
                <a:lnTo>
                  <a:pt x="811" y="632"/>
                </a:lnTo>
                <a:lnTo>
                  <a:pt x="811" y="632"/>
                </a:lnTo>
                <a:lnTo>
                  <a:pt x="811" y="633"/>
                </a:lnTo>
                <a:lnTo>
                  <a:pt x="811" y="632"/>
                </a:lnTo>
                <a:lnTo>
                  <a:pt x="812" y="632"/>
                </a:lnTo>
                <a:lnTo>
                  <a:pt x="812" y="633"/>
                </a:lnTo>
                <a:lnTo>
                  <a:pt x="812" y="634"/>
                </a:lnTo>
                <a:lnTo>
                  <a:pt x="813" y="635"/>
                </a:lnTo>
                <a:lnTo>
                  <a:pt x="813" y="636"/>
                </a:lnTo>
                <a:lnTo>
                  <a:pt x="812" y="636"/>
                </a:lnTo>
                <a:lnTo>
                  <a:pt x="811" y="636"/>
                </a:lnTo>
                <a:lnTo>
                  <a:pt x="811" y="636"/>
                </a:lnTo>
                <a:lnTo>
                  <a:pt x="811" y="636"/>
                </a:lnTo>
                <a:lnTo>
                  <a:pt x="810" y="636"/>
                </a:lnTo>
                <a:lnTo>
                  <a:pt x="810" y="637"/>
                </a:lnTo>
                <a:lnTo>
                  <a:pt x="809" y="637"/>
                </a:lnTo>
                <a:lnTo>
                  <a:pt x="809" y="638"/>
                </a:lnTo>
                <a:lnTo>
                  <a:pt x="810" y="638"/>
                </a:lnTo>
                <a:lnTo>
                  <a:pt x="809" y="638"/>
                </a:lnTo>
                <a:lnTo>
                  <a:pt x="809" y="639"/>
                </a:lnTo>
                <a:lnTo>
                  <a:pt x="810" y="639"/>
                </a:lnTo>
                <a:lnTo>
                  <a:pt x="810" y="639"/>
                </a:lnTo>
                <a:lnTo>
                  <a:pt x="809" y="639"/>
                </a:lnTo>
                <a:lnTo>
                  <a:pt x="808" y="639"/>
                </a:lnTo>
                <a:lnTo>
                  <a:pt x="808" y="640"/>
                </a:lnTo>
                <a:lnTo>
                  <a:pt x="808" y="640"/>
                </a:lnTo>
                <a:lnTo>
                  <a:pt x="808" y="640"/>
                </a:lnTo>
                <a:lnTo>
                  <a:pt x="808" y="641"/>
                </a:lnTo>
                <a:lnTo>
                  <a:pt x="808" y="641"/>
                </a:lnTo>
                <a:lnTo>
                  <a:pt x="809" y="641"/>
                </a:lnTo>
                <a:lnTo>
                  <a:pt x="809" y="642"/>
                </a:lnTo>
                <a:lnTo>
                  <a:pt x="808" y="642"/>
                </a:lnTo>
                <a:lnTo>
                  <a:pt x="808" y="642"/>
                </a:lnTo>
                <a:lnTo>
                  <a:pt x="808" y="641"/>
                </a:lnTo>
                <a:lnTo>
                  <a:pt x="808" y="642"/>
                </a:lnTo>
                <a:lnTo>
                  <a:pt x="808" y="643"/>
                </a:lnTo>
                <a:lnTo>
                  <a:pt x="808" y="643"/>
                </a:lnTo>
                <a:lnTo>
                  <a:pt x="808" y="643"/>
                </a:lnTo>
                <a:lnTo>
                  <a:pt x="808" y="643"/>
                </a:lnTo>
                <a:lnTo>
                  <a:pt x="808" y="644"/>
                </a:lnTo>
                <a:lnTo>
                  <a:pt x="807" y="643"/>
                </a:lnTo>
                <a:lnTo>
                  <a:pt x="807" y="644"/>
                </a:lnTo>
                <a:lnTo>
                  <a:pt x="806" y="644"/>
                </a:lnTo>
                <a:lnTo>
                  <a:pt x="805" y="644"/>
                </a:lnTo>
                <a:lnTo>
                  <a:pt x="806" y="644"/>
                </a:lnTo>
                <a:lnTo>
                  <a:pt x="807" y="644"/>
                </a:lnTo>
                <a:lnTo>
                  <a:pt x="806" y="645"/>
                </a:lnTo>
                <a:lnTo>
                  <a:pt x="806" y="646"/>
                </a:lnTo>
                <a:lnTo>
                  <a:pt x="805" y="646"/>
                </a:lnTo>
                <a:lnTo>
                  <a:pt x="806" y="646"/>
                </a:lnTo>
                <a:lnTo>
                  <a:pt x="805" y="647"/>
                </a:lnTo>
                <a:lnTo>
                  <a:pt x="805" y="648"/>
                </a:lnTo>
                <a:lnTo>
                  <a:pt x="804" y="648"/>
                </a:lnTo>
                <a:lnTo>
                  <a:pt x="804" y="647"/>
                </a:lnTo>
                <a:lnTo>
                  <a:pt x="804" y="648"/>
                </a:lnTo>
                <a:lnTo>
                  <a:pt x="804" y="648"/>
                </a:lnTo>
                <a:lnTo>
                  <a:pt x="803" y="648"/>
                </a:lnTo>
                <a:lnTo>
                  <a:pt x="803" y="649"/>
                </a:lnTo>
                <a:lnTo>
                  <a:pt x="803" y="649"/>
                </a:lnTo>
                <a:lnTo>
                  <a:pt x="803" y="650"/>
                </a:lnTo>
                <a:lnTo>
                  <a:pt x="803" y="651"/>
                </a:lnTo>
                <a:lnTo>
                  <a:pt x="802" y="652"/>
                </a:lnTo>
                <a:lnTo>
                  <a:pt x="802" y="653"/>
                </a:lnTo>
                <a:lnTo>
                  <a:pt x="802" y="653"/>
                </a:lnTo>
                <a:lnTo>
                  <a:pt x="801" y="653"/>
                </a:lnTo>
                <a:lnTo>
                  <a:pt x="801" y="653"/>
                </a:lnTo>
                <a:lnTo>
                  <a:pt x="800" y="653"/>
                </a:lnTo>
                <a:lnTo>
                  <a:pt x="800" y="654"/>
                </a:lnTo>
                <a:lnTo>
                  <a:pt x="800" y="655"/>
                </a:lnTo>
                <a:lnTo>
                  <a:pt x="799" y="655"/>
                </a:lnTo>
                <a:lnTo>
                  <a:pt x="798" y="655"/>
                </a:lnTo>
                <a:lnTo>
                  <a:pt x="798" y="656"/>
                </a:lnTo>
                <a:lnTo>
                  <a:pt x="799" y="656"/>
                </a:lnTo>
                <a:lnTo>
                  <a:pt x="799" y="656"/>
                </a:lnTo>
                <a:lnTo>
                  <a:pt x="800" y="656"/>
                </a:lnTo>
                <a:lnTo>
                  <a:pt x="800" y="657"/>
                </a:lnTo>
                <a:lnTo>
                  <a:pt x="799" y="657"/>
                </a:lnTo>
                <a:lnTo>
                  <a:pt x="799" y="658"/>
                </a:lnTo>
                <a:lnTo>
                  <a:pt x="800" y="658"/>
                </a:lnTo>
                <a:lnTo>
                  <a:pt x="800" y="659"/>
                </a:lnTo>
                <a:lnTo>
                  <a:pt x="801" y="660"/>
                </a:lnTo>
                <a:lnTo>
                  <a:pt x="800" y="660"/>
                </a:lnTo>
                <a:lnTo>
                  <a:pt x="800" y="660"/>
                </a:lnTo>
                <a:lnTo>
                  <a:pt x="800" y="661"/>
                </a:lnTo>
                <a:lnTo>
                  <a:pt x="799" y="661"/>
                </a:lnTo>
                <a:lnTo>
                  <a:pt x="798" y="661"/>
                </a:lnTo>
                <a:lnTo>
                  <a:pt x="797" y="661"/>
                </a:lnTo>
                <a:lnTo>
                  <a:pt x="798" y="661"/>
                </a:lnTo>
                <a:lnTo>
                  <a:pt x="799" y="661"/>
                </a:lnTo>
                <a:lnTo>
                  <a:pt x="799" y="662"/>
                </a:lnTo>
                <a:lnTo>
                  <a:pt x="799" y="663"/>
                </a:lnTo>
                <a:lnTo>
                  <a:pt x="799" y="663"/>
                </a:lnTo>
                <a:lnTo>
                  <a:pt x="798" y="663"/>
                </a:lnTo>
                <a:lnTo>
                  <a:pt x="798" y="664"/>
                </a:lnTo>
                <a:lnTo>
                  <a:pt x="798" y="665"/>
                </a:lnTo>
                <a:lnTo>
                  <a:pt x="799" y="665"/>
                </a:lnTo>
                <a:lnTo>
                  <a:pt x="798" y="665"/>
                </a:lnTo>
                <a:lnTo>
                  <a:pt x="798" y="666"/>
                </a:lnTo>
                <a:lnTo>
                  <a:pt x="799" y="666"/>
                </a:lnTo>
                <a:lnTo>
                  <a:pt x="800" y="667"/>
                </a:lnTo>
                <a:lnTo>
                  <a:pt x="799" y="667"/>
                </a:lnTo>
                <a:lnTo>
                  <a:pt x="799" y="667"/>
                </a:lnTo>
                <a:lnTo>
                  <a:pt x="799" y="668"/>
                </a:lnTo>
                <a:lnTo>
                  <a:pt x="799" y="669"/>
                </a:lnTo>
                <a:lnTo>
                  <a:pt x="798" y="669"/>
                </a:lnTo>
                <a:lnTo>
                  <a:pt x="798" y="670"/>
                </a:lnTo>
                <a:lnTo>
                  <a:pt x="799" y="670"/>
                </a:lnTo>
                <a:lnTo>
                  <a:pt x="799" y="669"/>
                </a:lnTo>
                <a:lnTo>
                  <a:pt x="799" y="670"/>
                </a:lnTo>
                <a:lnTo>
                  <a:pt x="800" y="670"/>
                </a:lnTo>
                <a:lnTo>
                  <a:pt x="799" y="670"/>
                </a:lnTo>
                <a:lnTo>
                  <a:pt x="800" y="671"/>
                </a:lnTo>
                <a:lnTo>
                  <a:pt x="800" y="672"/>
                </a:lnTo>
                <a:lnTo>
                  <a:pt x="800" y="671"/>
                </a:lnTo>
                <a:lnTo>
                  <a:pt x="799" y="671"/>
                </a:lnTo>
                <a:lnTo>
                  <a:pt x="799" y="672"/>
                </a:lnTo>
                <a:lnTo>
                  <a:pt x="798" y="671"/>
                </a:lnTo>
                <a:lnTo>
                  <a:pt x="797" y="671"/>
                </a:lnTo>
                <a:lnTo>
                  <a:pt x="797" y="672"/>
                </a:lnTo>
                <a:lnTo>
                  <a:pt x="797" y="673"/>
                </a:lnTo>
                <a:lnTo>
                  <a:pt x="797" y="673"/>
                </a:lnTo>
                <a:lnTo>
                  <a:pt x="797" y="674"/>
                </a:lnTo>
                <a:lnTo>
                  <a:pt x="797" y="674"/>
                </a:lnTo>
                <a:lnTo>
                  <a:pt x="797" y="675"/>
                </a:lnTo>
                <a:lnTo>
                  <a:pt x="797" y="675"/>
                </a:lnTo>
                <a:lnTo>
                  <a:pt x="796" y="675"/>
                </a:lnTo>
                <a:lnTo>
                  <a:pt x="797" y="675"/>
                </a:lnTo>
                <a:lnTo>
                  <a:pt x="797" y="676"/>
                </a:lnTo>
                <a:lnTo>
                  <a:pt x="796" y="676"/>
                </a:lnTo>
                <a:lnTo>
                  <a:pt x="796" y="677"/>
                </a:lnTo>
                <a:lnTo>
                  <a:pt x="797" y="677"/>
                </a:lnTo>
                <a:lnTo>
                  <a:pt x="797" y="677"/>
                </a:lnTo>
                <a:lnTo>
                  <a:pt x="797" y="677"/>
                </a:lnTo>
                <a:lnTo>
                  <a:pt x="797" y="677"/>
                </a:lnTo>
                <a:lnTo>
                  <a:pt x="796" y="677"/>
                </a:lnTo>
                <a:lnTo>
                  <a:pt x="797" y="677"/>
                </a:lnTo>
                <a:lnTo>
                  <a:pt x="797" y="678"/>
                </a:lnTo>
                <a:lnTo>
                  <a:pt x="796" y="678"/>
                </a:lnTo>
                <a:lnTo>
                  <a:pt x="795" y="678"/>
                </a:lnTo>
                <a:lnTo>
                  <a:pt x="795" y="679"/>
                </a:lnTo>
                <a:lnTo>
                  <a:pt x="796" y="679"/>
                </a:lnTo>
                <a:lnTo>
                  <a:pt x="797" y="679"/>
                </a:lnTo>
                <a:lnTo>
                  <a:pt x="797" y="680"/>
                </a:lnTo>
                <a:lnTo>
                  <a:pt x="796" y="680"/>
                </a:lnTo>
                <a:lnTo>
                  <a:pt x="797" y="680"/>
                </a:lnTo>
                <a:lnTo>
                  <a:pt x="796" y="680"/>
                </a:lnTo>
                <a:lnTo>
                  <a:pt x="797" y="680"/>
                </a:lnTo>
                <a:lnTo>
                  <a:pt x="796" y="680"/>
                </a:lnTo>
                <a:lnTo>
                  <a:pt x="797" y="681"/>
                </a:lnTo>
                <a:lnTo>
                  <a:pt x="796" y="681"/>
                </a:lnTo>
                <a:lnTo>
                  <a:pt x="797" y="681"/>
                </a:lnTo>
                <a:lnTo>
                  <a:pt x="797" y="682"/>
                </a:lnTo>
                <a:lnTo>
                  <a:pt x="796" y="682"/>
                </a:lnTo>
                <a:lnTo>
                  <a:pt x="797" y="683"/>
                </a:lnTo>
                <a:lnTo>
                  <a:pt x="796" y="683"/>
                </a:lnTo>
                <a:lnTo>
                  <a:pt x="796" y="684"/>
                </a:lnTo>
                <a:lnTo>
                  <a:pt x="797" y="684"/>
                </a:lnTo>
                <a:lnTo>
                  <a:pt x="797" y="684"/>
                </a:lnTo>
                <a:lnTo>
                  <a:pt x="797" y="684"/>
                </a:lnTo>
                <a:lnTo>
                  <a:pt x="797" y="684"/>
                </a:lnTo>
                <a:lnTo>
                  <a:pt x="797" y="684"/>
                </a:lnTo>
                <a:lnTo>
                  <a:pt x="797" y="685"/>
                </a:lnTo>
                <a:lnTo>
                  <a:pt x="797" y="686"/>
                </a:lnTo>
                <a:lnTo>
                  <a:pt x="797" y="687"/>
                </a:lnTo>
                <a:lnTo>
                  <a:pt x="797" y="687"/>
                </a:lnTo>
                <a:lnTo>
                  <a:pt x="797" y="688"/>
                </a:lnTo>
                <a:lnTo>
                  <a:pt x="798" y="688"/>
                </a:lnTo>
                <a:lnTo>
                  <a:pt x="799" y="688"/>
                </a:lnTo>
                <a:lnTo>
                  <a:pt x="798" y="688"/>
                </a:lnTo>
                <a:lnTo>
                  <a:pt x="798" y="689"/>
                </a:lnTo>
                <a:lnTo>
                  <a:pt x="799" y="689"/>
                </a:lnTo>
                <a:lnTo>
                  <a:pt x="799" y="690"/>
                </a:lnTo>
                <a:lnTo>
                  <a:pt x="798" y="690"/>
                </a:lnTo>
                <a:lnTo>
                  <a:pt x="798" y="691"/>
                </a:lnTo>
                <a:lnTo>
                  <a:pt x="798" y="691"/>
                </a:lnTo>
                <a:lnTo>
                  <a:pt x="797" y="691"/>
                </a:lnTo>
                <a:lnTo>
                  <a:pt x="797" y="692"/>
                </a:lnTo>
                <a:lnTo>
                  <a:pt x="797" y="693"/>
                </a:lnTo>
                <a:lnTo>
                  <a:pt x="797" y="694"/>
                </a:lnTo>
                <a:lnTo>
                  <a:pt x="796" y="694"/>
                </a:lnTo>
                <a:lnTo>
                  <a:pt x="796" y="695"/>
                </a:lnTo>
                <a:lnTo>
                  <a:pt x="795" y="696"/>
                </a:lnTo>
                <a:lnTo>
                  <a:pt x="794" y="697"/>
                </a:lnTo>
                <a:lnTo>
                  <a:pt x="794" y="698"/>
                </a:lnTo>
                <a:lnTo>
                  <a:pt x="794" y="698"/>
                </a:lnTo>
                <a:lnTo>
                  <a:pt x="794" y="699"/>
                </a:lnTo>
                <a:lnTo>
                  <a:pt x="793" y="700"/>
                </a:lnTo>
                <a:lnTo>
                  <a:pt x="793" y="701"/>
                </a:lnTo>
                <a:lnTo>
                  <a:pt x="792" y="701"/>
                </a:lnTo>
                <a:lnTo>
                  <a:pt x="792" y="702"/>
                </a:lnTo>
                <a:lnTo>
                  <a:pt x="791" y="702"/>
                </a:lnTo>
                <a:lnTo>
                  <a:pt x="791" y="703"/>
                </a:lnTo>
                <a:lnTo>
                  <a:pt x="790" y="704"/>
                </a:lnTo>
                <a:lnTo>
                  <a:pt x="790" y="705"/>
                </a:lnTo>
                <a:lnTo>
                  <a:pt x="789" y="705"/>
                </a:lnTo>
                <a:lnTo>
                  <a:pt x="789" y="706"/>
                </a:lnTo>
                <a:lnTo>
                  <a:pt x="789" y="707"/>
                </a:lnTo>
                <a:lnTo>
                  <a:pt x="787" y="709"/>
                </a:lnTo>
                <a:lnTo>
                  <a:pt x="787" y="710"/>
                </a:lnTo>
                <a:lnTo>
                  <a:pt x="787" y="710"/>
                </a:lnTo>
                <a:lnTo>
                  <a:pt x="787" y="711"/>
                </a:lnTo>
                <a:lnTo>
                  <a:pt x="786" y="712"/>
                </a:lnTo>
                <a:lnTo>
                  <a:pt x="785" y="712"/>
                </a:lnTo>
                <a:lnTo>
                  <a:pt x="784" y="713"/>
                </a:lnTo>
                <a:lnTo>
                  <a:pt x="783" y="715"/>
                </a:lnTo>
                <a:lnTo>
                  <a:pt x="783" y="715"/>
                </a:lnTo>
                <a:lnTo>
                  <a:pt x="782" y="716"/>
                </a:lnTo>
                <a:lnTo>
                  <a:pt x="781" y="717"/>
                </a:lnTo>
                <a:lnTo>
                  <a:pt x="780" y="717"/>
                </a:lnTo>
                <a:lnTo>
                  <a:pt x="780" y="718"/>
                </a:lnTo>
                <a:lnTo>
                  <a:pt x="780" y="718"/>
                </a:lnTo>
                <a:lnTo>
                  <a:pt x="779" y="719"/>
                </a:lnTo>
                <a:lnTo>
                  <a:pt x="778" y="720"/>
                </a:lnTo>
                <a:lnTo>
                  <a:pt x="777" y="720"/>
                </a:lnTo>
                <a:lnTo>
                  <a:pt x="776" y="721"/>
                </a:lnTo>
                <a:lnTo>
                  <a:pt x="776" y="722"/>
                </a:lnTo>
                <a:lnTo>
                  <a:pt x="776" y="722"/>
                </a:lnTo>
                <a:lnTo>
                  <a:pt x="775" y="723"/>
                </a:lnTo>
                <a:lnTo>
                  <a:pt x="774" y="724"/>
                </a:lnTo>
                <a:lnTo>
                  <a:pt x="773" y="724"/>
                </a:lnTo>
                <a:lnTo>
                  <a:pt x="773" y="725"/>
                </a:lnTo>
                <a:lnTo>
                  <a:pt x="773" y="728"/>
                </a:lnTo>
                <a:lnTo>
                  <a:pt x="773" y="729"/>
                </a:lnTo>
                <a:lnTo>
                  <a:pt x="772" y="730"/>
                </a:lnTo>
                <a:lnTo>
                  <a:pt x="770" y="732"/>
                </a:lnTo>
                <a:lnTo>
                  <a:pt x="770" y="733"/>
                </a:lnTo>
                <a:lnTo>
                  <a:pt x="769" y="736"/>
                </a:lnTo>
                <a:lnTo>
                  <a:pt x="768" y="736"/>
                </a:lnTo>
                <a:lnTo>
                  <a:pt x="768" y="736"/>
                </a:lnTo>
                <a:lnTo>
                  <a:pt x="768" y="737"/>
                </a:lnTo>
                <a:lnTo>
                  <a:pt x="767" y="738"/>
                </a:lnTo>
                <a:lnTo>
                  <a:pt x="766" y="739"/>
                </a:lnTo>
                <a:lnTo>
                  <a:pt x="766" y="742"/>
                </a:lnTo>
                <a:lnTo>
                  <a:pt x="765" y="742"/>
                </a:lnTo>
                <a:lnTo>
                  <a:pt x="765" y="744"/>
                </a:lnTo>
                <a:lnTo>
                  <a:pt x="765" y="745"/>
                </a:lnTo>
                <a:lnTo>
                  <a:pt x="765" y="746"/>
                </a:lnTo>
                <a:lnTo>
                  <a:pt x="765" y="747"/>
                </a:lnTo>
                <a:lnTo>
                  <a:pt x="765" y="748"/>
                </a:lnTo>
                <a:lnTo>
                  <a:pt x="765" y="749"/>
                </a:lnTo>
                <a:lnTo>
                  <a:pt x="765" y="750"/>
                </a:lnTo>
                <a:lnTo>
                  <a:pt x="765" y="752"/>
                </a:lnTo>
                <a:lnTo>
                  <a:pt x="765" y="753"/>
                </a:lnTo>
                <a:lnTo>
                  <a:pt x="766" y="753"/>
                </a:lnTo>
                <a:lnTo>
                  <a:pt x="766" y="756"/>
                </a:lnTo>
                <a:lnTo>
                  <a:pt x="766" y="757"/>
                </a:lnTo>
                <a:lnTo>
                  <a:pt x="766" y="758"/>
                </a:lnTo>
                <a:lnTo>
                  <a:pt x="766" y="759"/>
                </a:lnTo>
                <a:lnTo>
                  <a:pt x="766" y="760"/>
                </a:lnTo>
                <a:lnTo>
                  <a:pt x="766" y="760"/>
                </a:lnTo>
                <a:lnTo>
                  <a:pt x="766" y="761"/>
                </a:lnTo>
                <a:lnTo>
                  <a:pt x="765" y="762"/>
                </a:lnTo>
                <a:lnTo>
                  <a:pt x="764" y="762"/>
                </a:lnTo>
                <a:lnTo>
                  <a:pt x="764" y="763"/>
                </a:lnTo>
                <a:lnTo>
                  <a:pt x="763" y="763"/>
                </a:lnTo>
                <a:lnTo>
                  <a:pt x="763" y="763"/>
                </a:lnTo>
                <a:lnTo>
                  <a:pt x="763" y="764"/>
                </a:lnTo>
                <a:lnTo>
                  <a:pt x="762" y="764"/>
                </a:lnTo>
                <a:lnTo>
                  <a:pt x="762" y="765"/>
                </a:lnTo>
                <a:lnTo>
                  <a:pt x="762" y="766"/>
                </a:lnTo>
                <a:lnTo>
                  <a:pt x="761" y="767"/>
                </a:lnTo>
                <a:lnTo>
                  <a:pt x="761" y="767"/>
                </a:lnTo>
                <a:lnTo>
                  <a:pt x="760" y="767"/>
                </a:lnTo>
                <a:lnTo>
                  <a:pt x="759" y="767"/>
                </a:lnTo>
                <a:lnTo>
                  <a:pt x="759" y="767"/>
                </a:lnTo>
                <a:lnTo>
                  <a:pt x="758" y="767"/>
                </a:lnTo>
                <a:lnTo>
                  <a:pt x="757" y="767"/>
                </a:lnTo>
                <a:lnTo>
                  <a:pt x="756" y="767"/>
                </a:lnTo>
                <a:lnTo>
                  <a:pt x="755" y="768"/>
                </a:lnTo>
                <a:lnTo>
                  <a:pt x="755" y="768"/>
                </a:lnTo>
                <a:lnTo>
                  <a:pt x="754" y="768"/>
                </a:lnTo>
                <a:lnTo>
                  <a:pt x="753" y="768"/>
                </a:lnTo>
                <a:lnTo>
                  <a:pt x="752" y="768"/>
                </a:lnTo>
                <a:lnTo>
                  <a:pt x="752" y="768"/>
                </a:lnTo>
                <a:lnTo>
                  <a:pt x="751" y="768"/>
                </a:lnTo>
                <a:lnTo>
                  <a:pt x="751" y="767"/>
                </a:lnTo>
                <a:lnTo>
                  <a:pt x="750" y="767"/>
                </a:lnTo>
                <a:lnTo>
                  <a:pt x="750" y="767"/>
                </a:lnTo>
                <a:lnTo>
                  <a:pt x="749" y="767"/>
                </a:lnTo>
                <a:lnTo>
                  <a:pt x="748" y="767"/>
                </a:lnTo>
                <a:lnTo>
                  <a:pt x="748" y="766"/>
                </a:lnTo>
                <a:lnTo>
                  <a:pt x="748" y="765"/>
                </a:lnTo>
                <a:lnTo>
                  <a:pt x="747" y="765"/>
                </a:lnTo>
                <a:lnTo>
                  <a:pt x="746" y="765"/>
                </a:lnTo>
                <a:lnTo>
                  <a:pt x="745" y="765"/>
                </a:lnTo>
                <a:lnTo>
                  <a:pt x="745" y="766"/>
                </a:lnTo>
                <a:lnTo>
                  <a:pt x="744" y="766"/>
                </a:lnTo>
                <a:lnTo>
                  <a:pt x="743" y="766"/>
                </a:lnTo>
                <a:lnTo>
                  <a:pt x="742" y="766"/>
                </a:lnTo>
                <a:lnTo>
                  <a:pt x="741" y="766"/>
                </a:lnTo>
                <a:lnTo>
                  <a:pt x="741" y="767"/>
                </a:lnTo>
                <a:lnTo>
                  <a:pt x="741" y="767"/>
                </a:lnTo>
                <a:lnTo>
                  <a:pt x="740" y="767"/>
                </a:lnTo>
                <a:lnTo>
                  <a:pt x="740" y="767"/>
                </a:lnTo>
                <a:lnTo>
                  <a:pt x="739" y="767"/>
                </a:lnTo>
                <a:lnTo>
                  <a:pt x="739" y="768"/>
                </a:lnTo>
                <a:lnTo>
                  <a:pt x="738" y="768"/>
                </a:lnTo>
                <a:lnTo>
                  <a:pt x="738" y="769"/>
                </a:lnTo>
                <a:lnTo>
                  <a:pt x="738" y="769"/>
                </a:lnTo>
                <a:lnTo>
                  <a:pt x="737" y="768"/>
                </a:lnTo>
                <a:lnTo>
                  <a:pt x="735" y="767"/>
                </a:lnTo>
                <a:lnTo>
                  <a:pt x="734" y="767"/>
                </a:lnTo>
                <a:lnTo>
                  <a:pt x="734" y="767"/>
                </a:lnTo>
                <a:lnTo>
                  <a:pt x="734" y="767"/>
                </a:lnTo>
                <a:lnTo>
                  <a:pt x="733" y="767"/>
                </a:lnTo>
                <a:lnTo>
                  <a:pt x="732" y="766"/>
                </a:lnTo>
                <a:lnTo>
                  <a:pt x="732" y="765"/>
                </a:lnTo>
                <a:lnTo>
                  <a:pt x="731" y="765"/>
                </a:lnTo>
                <a:lnTo>
                  <a:pt x="731" y="764"/>
                </a:lnTo>
                <a:lnTo>
                  <a:pt x="731" y="764"/>
                </a:lnTo>
                <a:lnTo>
                  <a:pt x="731" y="763"/>
                </a:lnTo>
                <a:lnTo>
                  <a:pt x="731" y="763"/>
                </a:lnTo>
                <a:lnTo>
                  <a:pt x="730" y="763"/>
                </a:lnTo>
                <a:lnTo>
                  <a:pt x="729" y="763"/>
                </a:lnTo>
                <a:lnTo>
                  <a:pt x="728" y="763"/>
                </a:lnTo>
                <a:lnTo>
                  <a:pt x="727" y="763"/>
                </a:lnTo>
                <a:lnTo>
                  <a:pt x="727" y="762"/>
                </a:lnTo>
                <a:lnTo>
                  <a:pt x="726" y="762"/>
                </a:lnTo>
                <a:lnTo>
                  <a:pt x="726" y="761"/>
                </a:lnTo>
                <a:lnTo>
                  <a:pt x="725" y="761"/>
                </a:lnTo>
                <a:lnTo>
                  <a:pt x="724" y="761"/>
                </a:lnTo>
                <a:lnTo>
                  <a:pt x="724" y="760"/>
                </a:lnTo>
                <a:lnTo>
                  <a:pt x="723" y="760"/>
                </a:lnTo>
                <a:lnTo>
                  <a:pt x="723" y="760"/>
                </a:lnTo>
                <a:lnTo>
                  <a:pt x="722" y="760"/>
                </a:lnTo>
                <a:lnTo>
                  <a:pt x="721" y="759"/>
                </a:lnTo>
                <a:lnTo>
                  <a:pt x="721" y="758"/>
                </a:lnTo>
                <a:lnTo>
                  <a:pt x="720" y="758"/>
                </a:lnTo>
                <a:lnTo>
                  <a:pt x="720" y="758"/>
                </a:lnTo>
                <a:lnTo>
                  <a:pt x="719" y="757"/>
                </a:lnTo>
                <a:lnTo>
                  <a:pt x="718" y="756"/>
                </a:lnTo>
                <a:lnTo>
                  <a:pt x="717" y="756"/>
                </a:lnTo>
                <a:lnTo>
                  <a:pt x="717" y="756"/>
                </a:lnTo>
                <a:lnTo>
                  <a:pt x="716" y="756"/>
                </a:lnTo>
                <a:lnTo>
                  <a:pt x="715" y="756"/>
                </a:lnTo>
                <a:lnTo>
                  <a:pt x="715" y="755"/>
                </a:lnTo>
                <a:lnTo>
                  <a:pt x="714" y="755"/>
                </a:lnTo>
                <a:lnTo>
                  <a:pt x="713" y="754"/>
                </a:lnTo>
                <a:lnTo>
                  <a:pt x="713" y="754"/>
                </a:lnTo>
                <a:lnTo>
                  <a:pt x="713" y="753"/>
                </a:lnTo>
                <a:lnTo>
                  <a:pt x="712" y="753"/>
                </a:lnTo>
                <a:lnTo>
                  <a:pt x="711" y="753"/>
                </a:lnTo>
                <a:lnTo>
                  <a:pt x="711" y="752"/>
                </a:lnTo>
                <a:lnTo>
                  <a:pt x="710" y="752"/>
                </a:lnTo>
                <a:lnTo>
                  <a:pt x="710" y="752"/>
                </a:lnTo>
                <a:lnTo>
                  <a:pt x="709" y="752"/>
                </a:lnTo>
                <a:lnTo>
                  <a:pt x="708" y="752"/>
                </a:lnTo>
                <a:lnTo>
                  <a:pt x="707" y="752"/>
                </a:lnTo>
                <a:lnTo>
                  <a:pt x="706" y="751"/>
                </a:lnTo>
                <a:lnTo>
                  <a:pt x="706" y="751"/>
                </a:lnTo>
                <a:lnTo>
                  <a:pt x="705" y="751"/>
                </a:lnTo>
                <a:lnTo>
                  <a:pt x="704" y="751"/>
                </a:lnTo>
                <a:lnTo>
                  <a:pt x="703" y="751"/>
                </a:lnTo>
                <a:lnTo>
                  <a:pt x="702" y="751"/>
                </a:lnTo>
                <a:lnTo>
                  <a:pt x="699" y="750"/>
                </a:lnTo>
                <a:lnTo>
                  <a:pt x="699" y="749"/>
                </a:lnTo>
                <a:lnTo>
                  <a:pt x="696" y="749"/>
                </a:lnTo>
                <a:lnTo>
                  <a:pt x="696" y="749"/>
                </a:lnTo>
                <a:lnTo>
                  <a:pt x="694" y="748"/>
                </a:lnTo>
                <a:lnTo>
                  <a:pt x="693" y="748"/>
                </a:lnTo>
                <a:lnTo>
                  <a:pt x="692" y="747"/>
                </a:lnTo>
                <a:lnTo>
                  <a:pt x="690" y="746"/>
                </a:lnTo>
                <a:lnTo>
                  <a:pt x="689" y="746"/>
                </a:lnTo>
                <a:lnTo>
                  <a:pt x="689" y="746"/>
                </a:lnTo>
                <a:lnTo>
                  <a:pt x="688" y="746"/>
                </a:lnTo>
                <a:lnTo>
                  <a:pt x="685" y="746"/>
                </a:lnTo>
                <a:lnTo>
                  <a:pt x="683" y="745"/>
                </a:lnTo>
                <a:lnTo>
                  <a:pt x="682" y="745"/>
                </a:lnTo>
                <a:lnTo>
                  <a:pt x="680" y="744"/>
                </a:lnTo>
                <a:lnTo>
                  <a:pt x="679" y="744"/>
                </a:lnTo>
                <a:lnTo>
                  <a:pt x="678" y="744"/>
                </a:lnTo>
                <a:lnTo>
                  <a:pt x="678" y="743"/>
                </a:lnTo>
                <a:lnTo>
                  <a:pt x="678" y="743"/>
                </a:lnTo>
                <a:lnTo>
                  <a:pt x="677" y="743"/>
                </a:lnTo>
                <a:lnTo>
                  <a:pt x="676" y="742"/>
                </a:lnTo>
                <a:lnTo>
                  <a:pt x="675" y="740"/>
                </a:lnTo>
                <a:lnTo>
                  <a:pt x="674" y="739"/>
                </a:lnTo>
                <a:lnTo>
                  <a:pt x="673" y="739"/>
                </a:lnTo>
                <a:lnTo>
                  <a:pt x="672" y="738"/>
                </a:lnTo>
                <a:lnTo>
                  <a:pt x="671" y="736"/>
                </a:lnTo>
                <a:lnTo>
                  <a:pt x="670" y="736"/>
                </a:lnTo>
                <a:lnTo>
                  <a:pt x="668" y="736"/>
                </a:lnTo>
                <a:lnTo>
                  <a:pt x="668" y="736"/>
                </a:lnTo>
                <a:lnTo>
                  <a:pt x="667" y="736"/>
                </a:lnTo>
                <a:lnTo>
                  <a:pt x="665" y="736"/>
                </a:lnTo>
                <a:lnTo>
                  <a:pt x="664" y="736"/>
                </a:lnTo>
                <a:lnTo>
                  <a:pt x="661" y="736"/>
                </a:lnTo>
                <a:lnTo>
                  <a:pt x="658" y="738"/>
                </a:lnTo>
                <a:lnTo>
                  <a:pt x="657" y="739"/>
                </a:lnTo>
                <a:lnTo>
                  <a:pt x="657" y="739"/>
                </a:lnTo>
                <a:lnTo>
                  <a:pt x="655" y="739"/>
                </a:lnTo>
                <a:lnTo>
                  <a:pt x="654" y="739"/>
                </a:lnTo>
                <a:lnTo>
                  <a:pt x="654" y="739"/>
                </a:lnTo>
                <a:lnTo>
                  <a:pt x="653" y="739"/>
                </a:lnTo>
                <a:lnTo>
                  <a:pt x="652" y="739"/>
                </a:lnTo>
                <a:lnTo>
                  <a:pt x="651" y="739"/>
                </a:lnTo>
                <a:lnTo>
                  <a:pt x="650" y="739"/>
                </a:lnTo>
                <a:lnTo>
                  <a:pt x="649" y="739"/>
                </a:lnTo>
                <a:lnTo>
                  <a:pt x="648" y="739"/>
                </a:lnTo>
                <a:lnTo>
                  <a:pt x="648" y="738"/>
                </a:lnTo>
                <a:lnTo>
                  <a:pt x="647" y="738"/>
                </a:lnTo>
                <a:lnTo>
                  <a:pt x="647" y="738"/>
                </a:lnTo>
                <a:lnTo>
                  <a:pt x="647" y="737"/>
                </a:lnTo>
                <a:lnTo>
                  <a:pt x="646" y="737"/>
                </a:lnTo>
                <a:lnTo>
                  <a:pt x="645" y="736"/>
                </a:lnTo>
                <a:lnTo>
                  <a:pt x="645" y="736"/>
                </a:lnTo>
                <a:lnTo>
                  <a:pt x="644" y="736"/>
                </a:lnTo>
                <a:lnTo>
                  <a:pt x="643" y="735"/>
                </a:lnTo>
                <a:lnTo>
                  <a:pt x="643" y="734"/>
                </a:lnTo>
                <a:lnTo>
                  <a:pt x="643" y="734"/>
                </a:lnTo>
                <a:lnTo>
                  <a:pt x="643" y="733"/>
                </a:lnTo>
                <a:lnTo>
                  <a:pt x="643" y="732"/>
                </a:lnTo>
                <a:lnTo>
                  <a:pt x="642" y="732"/>
                </a:lnTo>
                <a:lnTo>
                  <a:pt x="641" y="732"/>
                </a:lnTo>
                <a:lnTo>
                  <a:pt x="641" y="732"/>
                </a:lnTo>
                <a:lnTo>
                  <a:pt x="640" y="732"/>
                </a:lnTo>
                <a:lnTo>
                  <a:pt x="638" y="730"/>
                </a:lnTo>
                <a:lnTo>
                  <a:pt x="637" y="730"/>
                </a:lnTo>
                <a:lnTo>
                  <a:pt x="636" y="729"/>
                </a:lnTo>
                <a:lnTo>
                  <a:pt x="636" y="729"/>
                </a:lnTo>
                <a:lnTo>
                  <a:pt x="635" y="729"/>
                </a:lnTo>
                <a:lnTo>
                  <a:pt x="634" y="729"/>
                </a:lnTo>
                <a:lnTo>
                  <a:pt x="633" y="729"/>
                </a:lnTo>
                <a:lnTo>
                  <a:pt x="631" y="729"/>
                </a:lnTo>
                <a:lnTo>
                  <a:pt x="629" y="729"/>
                </a:lnTo>
                <a:lnTo>
                  <a:pt x="629" y="729"/>
                </a:lnTo>
                <a:lnTo>
                  <a:pt x="627" y="729"/>
                </a:lnTo>
                <a:lnTo>
                  <a:pt x="626" y="728"/>
                </a:lnTo>
                <a:lnTo>
                  <a:pt x="624" y="728"/>
                </a:lnTo>
                <a:lnTo>
                  <a:pt x="623" y="728"/>
                </a:lnTo>
                <a:lnTo>
                  <a:pt x="622" y="728"/>
                </a:lnTo>
                <a:lnTo>
                  <a:pt x="622" y="727"/>
                </a:lnTo>
                <a:lnTo>
                  <a:pt x="622" y="726"/>
                </a:lnTo>
                <a:lnTo>
                  <a:pt x="621" y="726"/>
                </a:lnTo>
                <a:lnTo>
                  <a:pt x="620" y="726"/>
                </a:lnTo>
                <a:lnTo>
                  <a:pt x="619" y="726"/>
                </a:lnTo>
                <a:lnTo>
                  <a:pt x="619" y="725"/>
                </a:lnTo>
                <a:lnTo>
                  <a:pt x="619" y="725"/>
                </a:lnTo>
                <a:lnTo>
                  <a:pt x="618" y="725"/>
                </a:lnTo>
                <a:lnTo>
                  <a:pt x="617" y="725"/>
                </a:lnTo>
                <a:lnTo>
                  <a:pt x="616" y="725"/>
                </a:lnTo>
                <a:lnTo>
                  <a:pt x="615" y="725"/>
                </a:lnTo>
                <a:lnTo>
                  <a:pt x="614" y="726"/>
                </a:lnTo>
                <a:lnTo>
                  <a:pt x="613" y="726"/>
                </a:lnTo>
                <a:lnTo>
                  <a:pt x="612" y="726"/>
                </a:lnTo>
                <a:lnTo>
                  <a:pt x="612" y="726"/>
                </a:lnTo>
                <a:lnTo>
                  <a:pt x="611" y="726"/>
                </a:lnTo>
                <a:lnTo>
                  <a:pt x="610" y="726"/>
                </a:lnTo>
                <a:lnTo>
                  <a:pt x="609" y="726"/>
                </a:lnTo>
                <a:lnTo>
                  <a:pt x="609" y="725"/>
                </a:lnTo>
                <a:lnTo>
                  <a:pt x="608" y="725"/>
                </a:lnTo>
                <a:lnTo>
                  <a:pt x="608" y="725"/>
                </a:lnTo>
                <a:lnTo>
                  <a:pt x="607" y="725"/>
                </a:lnTo>
                <a:lnTo>
                  <a:pt x="606" y="724"/>
                </a:lnTo>
                <a:lnTo>
                  <a:pt x="605" y="724"/>
                </a:lnTo>
                <a:lnTo>
                  <a:pt x="605" y="723"/>
                </a:lnTo>
                <a:lnTo>
                  <a:pt x="605" y="722"/>
                </a:lnTo>
                <a:lnTo>
                  <a:pt x="604" y="722"/>
                </a:lnTo>
                <a:lnTo>
                  <a:pt x="604" y="721"/>
                </a:lnTo>
                <a:lnTo>
                  <a:pt x="604" y="720"/>
                </a:lnTo>
                <a:lnTo>
                  <a:pt x="603" y="719"/>
                </a:lnTo>
                <a:lnTo>
                  <a:pt x="602" y="718"/>
                </a:lnTo>
                <a:lnTo>
                  <a:pt x="602" y="717"/>
                </a:lnTo>
                <a:lnTo>
                  <a:pt x="602" y="715"/>
                </a:lnTo>
                <a:lnTo>
                  <a:pt x="601" y="715"/>
                </a:lnTo>
                <a:lnTo>
                  <a:pt x="601" y="715"/>
                </a:lnTo>
                <a:lnTo>
                  <a:pt x="601" y="714"/>
                </a:lnTo>
                <a:lnTo>
                  <a:pt x="601" y="714"/>
                </a:lnTo>
                <a:lnTo>
                  <a:pt x="601" y="713"/>
                </a:lnTo>
                <a:lnTo>
                  <a:pt x="600" y="713"/>
                </a:lnTo>
                <a:lnTo>
                  <a:pt x="599" y="713"/>
                </a:lnTo>
                <a:lnTo>
                  <a:pt x="599" y="712"/>
                </a:lnTo>
                <a:lnTo>
                  <a:pt x="598" y="711"/>
                </a:lnTo>
                <a:lnTo>
                  <a:pt x="598" y="711"/>
                </a:lnTo>
                <a:lnTo>
                  <a:pt x="598" y="710"/>
                </a:lnTo>
                <a:lnTo>
                  <a:pt x="598" y="710"/>
                </a:lnTo>
                <a:lnTo>
                  <a:pt x="598" y="709"/>
                </a:lnTo>
                <a:lnTo>
                  <a:pt x="597" y="709"/>
                </a:lnTo>
                <a:lnTo>
                  <a:pt x="597" y="708"/>
                </a:lnTo>
                <a:lnTo>
                  <a:pt x="596" y="708"/>
                </a:lnTo>
                <a:lnTo>
                  <a:pt x="595" y="708"/>
                </a:lnTo>
                <a:lnTo>
                  <a:pt x="594" y="708"/>
                </a:lnTo>
                <a:lnTo>
                  <a:pt x="594" y="708"/>
                </a:lnTo>
                <a:lnTo>
                  <a:pt x="593" y="708"/>
                </a:lnTo>
                <a:lnTo>
                  <a:pt x="593" y="707"/>
                </a:lnTo>
                <a:lnTo>
                  <a:pt x="592" y="707"/>
                </a:lnTo>
                <a:lnTo>
                  <a:pt x="591" y="707"/>
                </a:lnTo>
                <a:lnTo>
                  <a:pt x="591" y="707"/>
                </a:lnTo>
                <a:lnTo>
                  <a:pt x="590" y="707"/>
                </a:lnTo>
                <a:lnTo>
                  <a:pt x="590" y="706"/>
                </a:lnTo>
                <a:lnTo>
                  <a:pt x="589" y="706"/>
                </a:lnTo>
                <a:lnTo>
                  <a:pt x="588" y="706"/>
                </a:lnTo>
                <a:lnTo>
                  <a:pt x="588" y="705"/>
                </a:lnTo>
                <a:lnTo>
                  <a:pt x="588" y="705"/>
                </a:lnTo>
                <a:lnTo>
                  <a:pt x="588" y="704"/>
                </a:lnTo>
                <a:lnTo>
                  <a:pt x="587" y="704"/>
                </a:lnTo>
                <a:lnTo>
                  <a:pt x="587" y="703"/>
                </a:lnTo>
                <a:lnTo>
                  <a:pt x="587" y="703"/>
                </a:lnTo>
                <a:lnTo>
                  <a:pt x="587" y="702"/>
                </a:lnTo>
                <a:lnTo>
                  <a:pt x="585" y="702"/>
                </a:lnTo>
                <a:lnTo>
                  <a:pt x="584" y="702"/>
                </a:lnTo>
                <a:lnTo>
                  <a:pt x="584" y="701"/>
                </a:lnTo>
                <a:lnTo>
                  <a:pt x="583" y="701"/>
                </a:lnTo>
                <a:lnTo>
                  <a:pt x="582" y="702"/>
                </a:lnTo>
                <a:lnTo>
                  <a:pt x="581" y="702"/>
                </a:lnTo>
                <a:lnTo>
                  <a:pt x="581" y="703"/>
                </a:lnTo>
                <a:lnTo>
                  <a:pt x="580" y="703"/>
                </a:lnTo>
                <a:lnTo>
                  <a:pt x="580" y="703"/>
                </a:lnTo>
                <a:lnTo>
                  <a:pt x="579" y="703"/>
                </a:lnTo>
                <a:lnTo>
                  <a:pt x="578" y="704"/>
                </a:lnTo>
                <a:lnTo>
                  <a:pt x="577" y="704"/>
                </a:lnTo>
                <a:lnTo>
                  <a:pt x="577" y="704"/>
                </a:lnTo>
                <a:lnTo>
                  <a:pt x="576" y="704"/>
                </a:lnTo>
                <a:lnTo>
                  <a:pt x="575" y="704"/>
                </a:lnTo>
                <a:lnTo>
                  <a:pt x="573" y="704"/>
                </a:lnTo>
                <a:lnTo>
                  <a:pt x="573" y="703"/>
                </a:lnTo>
                <a:lnTo>
                  <a:pt x="572" y="703"/>
                </a:lnTo>
                <a:lnTo>
                  <a:pt x="571" y="702"/>
                </a:lnTo>
                <a:lnTo>
                  <a:pt x="570" y="702"/>
                </a:lnTo>
                <a:lnTo>
                  <a:pt x="569" y="702"/>
                </a:lnTo>
                <a:lnTo>
                  <a:pt x="568" y="702"/>
                </a:lnTo>
                <a:lnTo>
                  <a:pt x="568" y="703"/>
                </a:lnTo>
                <a:lnTo>
                  <a:pt x="567" y="703"/>
                </a:lnTo>
                <a:lnTo>
                  <a:pt x="566" y="703"/>
                </a:lnTo>
                <a:lnTo>
                  <a:pt x="566" y="703"/>
                </a:lnTo>
                <a:lnTo>
                  <a:pt x="565" y="702"/>
                </a:lnTo>
                <a:lnTo>
                  <a:pt x="564" y="702"/>
                </a:lnTo>
                <a:lnTo>
                  <a:pt x="564" y="701"/>
                </a:lnTo>
                <a:lnTo>
                  <a:pt x="563" y="701"/>
                </a:lnTo>
                <a:lnTo>
                  <a:pt x="563" y="701"/>
                </a:lnTo>
                <a:lnTo>
                  <a:pt x="563" y="702"/>
                </a:lnTo>
                <a:lnTo>
                  <a:pt x="562" y="701"/>
                </a:lnTo>
                <a:lnTo>
                  <a:pt x="561" y="701"/>
                </a:lnTo>
                <a:lnTo>
                  <a:pt x="560" y="701"/>
                </a:lnTo>
                <a:lnTo>
                  <a:pt x="560" y="700"/>
                </a:lnTo>
                <a:lnTo>
                  <a:pt x="559" y="700"/>
                </a:lnTo>
                <a:lnTo>
                  <a:pt x="559" y="699"/>
                </a:lnTo>
                <a:lnTo>
                  <a:pt x="558" y="698"/>
                </a:lnTo>
                <a:lnTo>
                  <a:pt x="558" y="698"/>
                </a:lnTo>
                <a:lnTo>
                  <a:pt x="557" y="698"/>
                </a:lnTo>
                <a:lnTo>
                  <a:pt x="556" y="697"/>
                </a:lnTo>
                <a:lnTo>
                  <a:pt x="556" y="696"/>
                </a:lnTo>
                <a:lnTo>
                  <a:pt x="555" y="696"/>
                </a:lnTo>
                <a:lnTo>
                  <a:pt x="555" y="695"/>
                </a:lnTo>
                <a:lnTo>
                  <a:pt x="554" y="695"/>
                </a:lnTo>
                <a:lnTo>
                  <a:pt x="554" y="694"/>
                </a:lnTo>
                <a:lnTo>
                  <a:pt x="553" y="694"/>
                </a:lnTo>
                <a:lnTo>
                  <a:pt x="553" y="694"/>
                </a:lnTo>
                <a:lnTo>
                  <a:pt x="552" y="693"/>
                </a:lnTo>
                <a:lnTo>
                  <a:pt x="552" y="692"/>
                </a:lnTo>
                <a:lnTo>
                  <a:pt x="551" y="691"/>
                </a:lnTo>
                <a:lnTo>
                  <a:pt x="550" y="691"/>
                </a:lnTo>
                <a:lnTo>
                  <a:pt x="549" y="690"/>
                </a:lnTo>
                <a:lnTo>
                  <a:pt x="548" y="689"/>
                </a:lnTo>
                <a:lnTo>
                  <a:pt x="548" y="688"/>
                </a:lnTo>
                <a:lnTo>
                  <a:pt x="546" y="687"/>
                </a:lnTo>
                <a:lnTo>
                  <a:pt x="545" y="686"/>
                </a:lnTo>
                <a:lnTo>
                  <a:pt x="545" y="685"/>
                </a:lnTo>
                <a:lnTo>
                  <a:pt x="544" y="685"/>
                </a:lnTo>
                <a:lnTo>
                  <a:pt x="543" y="684"/>
                </a:lnTo>
                <a:lnTo>
                  <a:pt x="542" y="683"/>
                </a:lnTo>
                <a:lnTo>
                  <a:pt x="542" y="682"/>
                </a:lnTo>
                <a:lnTo>
                  <a:pt x="542" y="682"/>
                </a:lnTo>
                <a:lnTo>
                  <a:pt x="542" y="681"/>
                </a:lnTo>
                <a:lnTo>
                  <a:pt x="541" y="680"/>
                </a:lnTo>
                <a:lnTo>
                  <a:pt x="540" y="680"/>
                </a:lnTo>
                <a:lnTo>
                  <a:pt x="539" y="680"/>
                </a:lnTo>
                <a:lnTo>
                  <a:pt x="539" y="679"/>
                </a:lnTo>
                <a:lnTo>
                  <a:pt x="538" y="678"/>
                </a:lnTo>
                <a:lnTo>
                  <a:pt x="538" y="677"/>
                </a:lnTo>
                <a:lnTo>
                  <a:pt x="537" y="677"/>
                </a:lnTo>
                <a:lnTo>
                  <a:pt x="536" y="677"/>
                </a:lnTo>
                <a:lnTo>
                  <a:pt x="536" y="676"/>
                </a:lnTo>
                <a:lnTo>
                  <a:pt x="535" y="676"/>
                </a:lnTo>
                <a:lnTo>
                  <a:pt x="534" y="674"/>
                </a:lnTo>
                <a:lnTo>
                  <a:pt x="533" y="674"/>
                </a:lnTo>
                <a:lnTo>
                  <a:pt x="532" y="674"/>
                </a:lnTo>
                <a:lnTo>
                  <a:pt x="532" y="673"/>
                </a:lnTo>
                <a:lnTo>
                  <a:pt x="531" y="673"/>
                </a:lnTo>
                <a:lnTo>
                  <a:pt x="531" y="672"/>
                </a:lnTo>
                <a:lnTo>
                  <a:pt x="530" y="672"/>
                </a:lnTo>
                <a:lnTo>
                  <a:pt x="529" y="671"/>
                </a:lnTo>
                <a:lnTo>
                  <a:pt x="528" y="671"/>
                </a:lnTo>
                <a:lnTo>
                  <a:pt x="528" y="670"/>
                </a:lnTo>
                <a:lnTo>
                  <a:pt x="527" y="670"/>
                </a:lnTo>
                <a:lnTo>
                  <a:pt x="526" y="670"/>
                </a:lnTo>
                <a:lnTo>
                  <a:pt x="524" y="670"/>
                </a:lnTo>
                <a:lnTo>
                  <a:pt x="523" y="670"/>
                </a:lnTo>
                <a:lnTo>
                  <a:pt x="522" y="670"/>
                </a:lnTo>
                <a:lnTo>
                  <a:pt x="521" y="670"/>
                </a:lnTo>
                <a:lnTo>
                  <a:pt x="520" y="670"/>
                </a:lnTo>
                <a:lnTo>
                  <a:pt x="519" y="670"/>
                </a:lnTo>
                <a:lnTo>
                  <a:pt x="518" y="670"/>
                </a:lnTo>
                <a:lnTo>
                  <a:pt x="517" y="670"/>
                </a:lnTo>
                <a:lnTo>
                  <a:pt x="517" y="670"/>
                </a:lnTo>
                <a:lnTo>
                  <a:pt x="516" y="670"/>
                </a:lnTo>
                <a:lnTo>
                  <a:pt x="515" y="670"/>
                </a:lnTo>
                <a:lnTo>
                  <a:pt x="514" y="670"/>
                </a:lnTo>
                <a:lnTo>
                  <a:pt x="514" y="670"/>
                </a:lnTo>
                <a:lnTo>
                  <a:pt x="513" y="671"/>
                </a:lnTo>
                <a:lnTo>
                  <a:pt x="512" y="671"/>
                </a:lnTo>
                <a:lnTo>
                  <a:pt x="511" y="672"/>
                </a:lnTo>
                <a:lnTo>
                  <a:pt x="510" y="672"/>
                </a:lnTo>
                <a:lnTo>
                  <a:pt x="509" y="673"/>
                </a:lnTo>
                <a:lnTo>
                  <a:pt x="508" y="674"/>
                </a:lnTo>
                <a:lnTo>
                  <a:pt x="507" y="674"/>
                </a:lnTo>
                <a:lnTo>
                  <a:pt x="507" y="674"/>
                </a:lnTo>
                <a:lnTo>
                  <a:pt x="507" y="675"/>
                </a:lnTo>
                <a:lnTo>
                  <a:pt x="506" y="675"/>
                </a:lnTo>
                <a:lnTo>
                  <a:pt x="506" y="674"/>
                </a:lnTo>
                <a:lnTo>
                  <a:pt x="505" y="674"/>
                </a:lnTo>
                <a:lnTo>
                  <a:pt x="504" y="674"/>
                </a:lnTo>
                <a:lnTo>
                  <a:pt x="503" y="674"/>
                </a:lnTo>
                <a:lnTo>
                  <a:pt x="503" y="674"/>
                </a:lnTo>
                <a:lnTo>
                  <a:pt x="502" y="674"/>
                </a:lnTo>
                <a:lnTo>
                  <a:pt x="501" y="674"/>
                </a:lnTo>
                <a:lnTo>
                  <a:pt x="500" y="674"/>
                </a:lnTo>
                <a:lnTo>
                  <a:pt x="500" y="674"/>
                </a:lnTo>
                <a:lnTo>
                  <a:pt x="499" y="674"/>
                </a:lnTo>
                <a:lnTo>
                  <a:pt x="498" y="674"/>
                </a:lnTo>
                <a:lnTo>
                  <a:pt x="497" y="674"/>
                </a:lnTo>
                <a:lnTo>
                  <a:pt x="496" y="674"/>
                </a:lnTo>
                <a:lnTo>
                  <a:pt x="496" y="674"/>
                </a:lnTo>
                <a:lnTo>
                  <a:pt x="496" y="673"/>
                </a:lnTo>
                <a:lnTo>
                  <a:pt x="496" y="673"/>
                </a:lnTo>
                <a:lnTo>
                  <a:pt x="496" y="672"/>
                </a:lnTo>
                <a:lnTo>
                  <a:pt x="495" y="671"/>
                </a:lnTo>
                <a:lnTo>
                  <a:pt x="494" y="671"/>
                </a:lnTo>
                <a:lnTo>
                  <a:pt x="492" y="670"/>
                </a:lnTo>
                <a:lnTo>
                  <a:pt x="491" y="670"/>
                </a:lnTo>
                <a:lnTo>
                  <a:pt x="490" y="669"/>
                </a:lnTo>
                <a:lnTo>
                  <a:pt x="489" y="668"/>
                </a:lnTo>
                <a:lnTo>
                  <a:pt x="489" y="667"/>
                </a:lnTo>
                <a:lnTo>
                  <a:pt x="489" y="666"/>
                </a:lnTo>
                <a:lnTo>
                  <a:pt x="488" y="664"/>
                </a:lnTo>
                <a:lnTo>
                  <a:pt x="487" y="663"/>
                </a:lnTo>
                <a:lnTo>
                  <a:pt x="486" y="661"/>
                </a:lnTo>
                <a:lnTo>
                  <a:pt x="486" y="660"/>
                </a:lnTo>
                <a:lnTo>
                  <a:pt x="486" y="660"/>
                </a:lnTo>
                <a:lnTo>
                  <a:pt x="484" y="658"/>
                </a:lnTo>
                <a:lnTo>
                  <a:pt x="483" y="657"/>
                </a:lnTo>
                <a:lnTo>
                  <a:pt x="482" y="656"/>
                </a:lnTo>
                <a:lnTo>
                  <a:pt x="482" y="656"/>
                </a:lnTo>
                <a:lnTo>
                  <a:pt x="477" y="656"/>
                </a:lnTo>
                <a:lnTo>
                  <a:pt x="476" y="656"/>
                </a:lnTo>
                <a:lnTo>
                  <a:pt x="475" y="656"/>
                </a:lnTo>
                <a:lnTo>
                  <a:pt x="474" y="656"/>
                </a:lnTo>
                <a:lnTo>
                  <a:pt x="470" y="656"/>
                </a:lnTo>
                <a:lnTo>
                  <a:pt x="468" y="657"/>
                </a:lnTo>
                <a:lnTo>
                  <a:pt x="465" y="658"/>
                </a:lnTo>
                <a:lnTo>
                  <a:pt x="465" y="658"/>
                </a:lnTo>
                <a:lnTo>
                  <a:pt x="464" y="658"/>
                </a:lnTo>
                <a:lnTo>
                  <a:pt x="463" y="658"/>
                </a:lnTo>
                <a:lnTo>
                  <a:pt x="462" y="659"/>
                </a:lnTo>
                <a:lnTo>
                  <a:pt x="461" y="660"/>
                </a:lnTo>
                <a:lnTo>
                  <a:pt x="460" y="661"/>
                </a:lnTo>
                <a:lnTo>
                  <a:pt x="459" y="662"/>
                </a:lnTo>
                <a:lnTo>
                  <a:pt x="459" y="663"/>
                </a:lnTo>
                <a:lnTo>
                  <a:pt x="458" y="663"/>
                </a:lnTo>
                <a:lnTo>
                  <a:pt x="457" y="665"/>
                </a:lnTo>
                <a:lnTo>
                  <a:pt x="456" y="667"/>
                </a:lnTo>
                <a:lnTo>
                  <a:pt x="456" y="667"/>
                </a:lnTo>
                <a:lnTo>
                  <a:pt x="454" y="668"/>
                </a:lnTo>
                <a:lnTo>
                  <a:pt x="452" y="670"/>
                </a:lnTo>
                <a:lnTo>
                  <a:pt x="451" y="671"/>
                </a:lnTo>
                <a:lnTo>
                  <a:pt x="450" y="672"/>
                </a:lnTo>
                <a:lnTo>
                  <a:pt x="449" y="673"/>
                </a:lnTo>
                <a:lnTo>
                  <a:pt x="448" y="674"/>
                </a:lnTo>
                <a:lnTo>
                  <a:pt x="447" y="674"/>
                </a:lnTo>
                <a:lnTo>
                  <a:pt x="446" y="674"/>
                </a:lnTo>
                <a:lnTo>
                  <a:pt x="444" y="674"/>
                </a:lnTo>
                <a:lnTo>
                  <a:pt x="443" y="674"/>
                </a:lnTo>
                <a:lnTo>
                  <a:pt x="440" y="674"/>
                </a:lnTo>
                <a:lnTo>
                  <a:pt x="439" y="674"/>
                </a:lnTo>
                <a:lnTo>
                  <a:pt x="436" y="676"/>
                </a:lnTo>
                <a:lnTo>
                  <a:pt x="433" y="676"/>
                </a:lnTo>
                <a:lnTo>
                  <a:pt x="433" y="676"/>
                </a:lnTo>
                <a:lnTo>
                  <a:pt x="431" y="675"/>
                </a:lnTo>
                <a:lnTo>
                  <a:pt x="429" y="674"/>
                </a:lnTo>
                <a:lnTo>
                  <a:pt x="426" y="674"/>
                </a:lnTo>
                <a:lnTo>
                  <a:pt x="426" y="674"/>
                </a:lnTo>
                <a:lnTo>
                  <a:pt x="424" y="673"/>
                </a:lnTo>
                <a:lnTo>
                  <a:pt x="423" y="673"/>
                </a:lnTo>
                <a:lnTo>
                  <a:pt x="423" y="673"/>
                </a:lnTo>
                <a:lnTo>
                  <a:pt x="421" y="673"/>
                </a:lnTo>
                <a:lnTo>
                  <a:pt x="419" y="673"/>
                </a:lnTo>
                <a:lnTo>
                  <a:pt x="417" y="673"/>
                </a:lnTo>
                <a:lnTo>
                  <a:pt x="414" y="674"/>
                </a:lnTo>
                <a:lnTo>
                  <a:pt x="410" y="674"/>
                </a:lnTo>
                <a:lnTo>
                  <a:pt x="409" y="674"/>
                </a:lnTo>
                <a:lnTo>
                  <a:pt x="406" y="675"/>
                </a:lnTo>
                <a:lnTo>
                  <a:pt x="404" y="675"/>
                </a:lnTo>
                <a:lnTo>
                  <a:pt x="403" y="675"/>
                </a:lnTo>
                <a:lnTo>
                  <a:pt x="401" y="676"/>
                </a:lnTo>
                <a:lnTo>
                  <a:pt x="400" y="676"/>
                </a:lnTo>
                <a:lnTo>
                  <a:pt x="398" y="676"/>
                </a:lnTo>
                <a:lnTo>
                  <a:pt x="396" y="676"/>
                </a:lnTo>
                <a:lnTo>
                  <a:pt x="392" y="677"/>
                </a:lnTo>
                <a:lnTo>
                  <a:pt x="391" y="677"/>
                </a:lnTo>
                <a:lnTo>
                  <a:pt x="389" y="677"/>
                </a:lnTo>
                <a:lnTo>
                  <a:pt x="387" y="677"/>
                </a:lnTo>
                <a:lnTo>
                  <a:pt x="386" y="677"/>
                </a:lnTo>
                <a:lnTo>
                  <a:pt x="385" y="677"/>
                </a:lnTo>
                <a:lnTo>
                  <a:pt x="384" y="677"/>
                </a:lnTo>
                <a:lnTo>
                  <a:pt x="384" y="677"/>
                </a:lnTo>
                <a:lnTo>
                  <a:pt x="384" y="676"/>
                </a:lnTo>
                <a:lnTo>
                  <a:pt x="382" y="674"/>
                </a:lnTo>
                <a:lnTo>
                  <a:pt x="382" y="673"/>
                </a:lnTo>
                <a:lnTo>
                  <a:pt x="382" y="672"/>
                </a:lnTo>
                <a:lnTo>
                  <a:pt x="382" y="670"/>
                </a:lnTo>
                <a:lnTo>
                  <a:pt x="381" y="669"/>
                </a:lnTo>
                <a:lnTo>
                  <a:pt x="381" y="668"/>
                </a:lnTo>
                <a:lnTo>
                  <a:pt x="381" y="665"/>
                </a:lnTo>
                <a:lnTo>
                  <a:pt x="381" y="664"/>
                </a:lnTo>
                <a:lnTo>
                  <a:pt x="381" y="663"/>
                </a:lnTo>
                <a:lnTo>
                  <a:pt x="381" y="662"/>
                </a:lnTo>
                <a:lnTo>
                  <a:pt x="380" y="661"/>
                </a:lnTo>
                <a:lnTo>
                  <a:pt x="380" y="660"/>
                </a:lnTo>
                <a:lnTo>
                  <a:pt x="379" y="659"/>
                </a:lnTo>
                <a:lnTo>
                  <a:pt x="378" y="659"/>
                </a:lnTo>
                <a:lnTo>
                  <a:pt x="377" y="658"/>
                </a:lnTo>
                <a:lnTo>
                  <a:pt x="376" y="659"/>
                </a:lnTo>
                <a:lnTo>
                  <a:pt x="375" y="659"/>
                </a:lnTo>
                <a:lnTo>
                  <a:pt x="374" y="660"/>
                </a:lnTo>
                <a:lnTo>
                  <a:pt x="373" y="660"/>
                </a:lnTo>
                <a:lnTo>
                  <a:pt x="373" y="661"/>
                </a:lnTo>
                <a:lnTo>
                  <a:pt x="373" y="663"/>
                </a:lnTo>
                <a:lnTo>
                  <a:pt x="373" y="664"/>
                </a:lnTo>
                <a:lnTo>
                  <a:pt x="372" y="666"/>
                </a:lnTo>
                <a:lnTo>
                  <a:pt x="371" y="668"/>
                </a:lnTo>
                <a:lnTo>
                  <a:pt x="370" y="670"/>
                </a:lnTo>
                <a:lnTo>
                  <a:pt x="369" y="672"/>
                </a:lnTo>
                <a:lnTo>
                  <a:pt x="368" y="672"/>
                </a:lnTo>
                <a:lnTo>
                  <a:pt x="366" y="673"/>
                </a:lnTo>
                <a:lnTo>
                  <a:pt x="366" y="673"/>
                </a:lnTo>
                <a:lnTo>
                  <a:pt x="363" y="673"/>
                </a:lnTo>
                <a:lnTo>
                  <a:pt x="363" y="673"/>
                </a:lnTo>
                <a:lnTo>
                  <a:pt x="362" y="674"/>
                </a:lnTo>
                <a:lnTo>
                  <a:pt x="361" y="674"/>
                </a:lnTo>
                <a:lnTo>
                  <a:pt x="360" y="675"/>
                </a:lnTo>
                <a:lnTo>
                  <a:pt x="359" y="676"/>
                </a:lnTo>
                <a:lnTo>
                  <a:pt x="359" y="676"/>
                </a:lnTo>
                <a:lnTo>
                  <a:pt x="357" y="677"/>
                </a:lnTo>
                <a:lnTo>
                  <a:pt x="356" y="677"/>
                </a:lnTo>
                <a:lnTo>
                  <a:pt x="356" y="677"/>
                </a:lnTo>
                <a:lnTo>
                  <a:pt x="354" y="677"/>
                </a:lnTo>
                <a:lnTo>
                  <a:pt x="352" y="677"/>
                </a:lnTo>
                <a:lnTo>
                  <a:pt x="349" y="677"/>
                </a:lnTo>
                <a:lnTo>
                  <a:pt x="349" y="677"/>
                </a:lnTo>
                <a:lnTo>
                  <a:pt x="347" y="676"/>
                </a:lnTo>
                <a:lnTo>
                  <a:pt x="345" y="675"/>
                </a:lnTo>
                <a:lnTo>
                  <a:pt x="345" y="674"/>
                </a:lnTo>
                <a:lnTo>
                  <a:pt x="344" y="674"/>
                </a:lnTo>
                <a:lnTo>
                  <a:pt x="343" y="673"/>
                </a:lnTo>
                <a:lnTo>
                  <a:pt x="341" y="670"/>
                </a:lnTo>
                <a:lnTo>
                  <a:pt x="339" y="670"/>
                </a:lnTo>
                <a:lnTo>
                  <a:pt x="338" y="669"/>
                </a:lnTo>
                <a:lnTo>
                  <a:pt x="338" y="668"/>
                </a:lnTo>
                <a:lnTo>
                  <a:pt x="337" y="668"/>
                </a:lnTo>
                <a:lnTo>
                  <a:pt x="336" y="668"/>
                </a:lnTo>
                <a:lnTo>
                  <a:pt x="335" y="667"/>
                </a:lnTo>
                <a:lnTo>
                  <a:pt x="335" y="667"/>
                </a:lnTo>
                <a:lnTo>
                  <a:pt x="334" y="667"/>
                </a:lnTo>
                <a:lnTo>
                  <a:pt x="333" y="667"/>
                </a:lnTo>
                <a:lnTo>
                  <a:pt x="328" y="664"/>
                </a:lnTo>
                <a:lnTo>
                  <a:pt x="328" y="664"/>
                </a:lnTo>
                <a:lnTo>
                  <a:pt x="327" y="664"/>
                </a:lnTo>
                <a:lnTo>
                  <a:pt x="326" y="663"/>
                </a:lnTo>
                <a:lnTo>
                  <a:pt x="325" y="663"/>
                </a:lnTo>
                <a:lnTo>
                  <a:pt x="324" y="663"/>
                </a:lnTo>
                <a:lnTo>
                  <a:pt x="323" y="663"/>
                </a:lnTo>
                <a:lnTo>
                  <a:pt x="322" y="663"/>
                </a:lnTo>
                <a:lnTo>
                  <a:pt x="321" y="663"/>
                </a:lnTo>
                <a:lnTo>
                  <a:pt x="320" y="664"/>
                </a:lnTo>
                <a:lnTo>
                  <a:pt x="318" y="664"/>
                </a:lnTo>
                <a:lnTo>
                  <a:pt x="317" y="664"/>
                </a:lnTo>
                <a:lnTo>
                  <a:pt x="316" y="665"/>
                </a:lnTo>
                <a:lnTo>
                  <a:pt x="314" y="665"/>
                </a:lnTo>
                <a:lnTo>
                  <a:pt x="313" y="665"/>
                </a:lnTo>
                <a:lnTo>
                  <a:pt x="312" y="665"/>
                </a:lnTo>
                <a:lnTo>
                  <a:pt x="312" y="666"/>
                </a:lnTo>
                <a:lnTo>
                  <a:pt x="311" y="666"/>
                </a:lnTo>
                <a:lnTo>
                  <a:pt x="310" y="667"/>
                </a:lnTo>
                <a:lnTo>
                  <a:pt x="309" y="668"/>
                </a:lnTo>
                <a:lnTo>
                  <a:pt x="308" y="668"/>
                </a:lnTo>
                <a:lnTo>
                  <a:pt x="307" y="669"/>
                </a:lnTo>
                <a:lnTo>
                  <a:pt x="307" y="669"/>
                </a:lnTo>
                <a:lnTo>
                  <a:pt x="306" y="670"/>
                </a:lnTo>
                <a:lnTo>
                  <a:pt x="305" y="670"/>
                </a:lnTo>
                <a:lnTo>
                  <a:pt x="304" y="670"/>
                </a:lnTo>
                <a:lnTo>
                  <a:pt x="303" y="670"/>
                </a:lnTo>
                <a:lnTo>
                  <a:pt x="302" y="670"/>
                </a:lnTo>
                <a:lnTo>
                  <a:pt x="301" y="670"/>
                </a:lnTo>
                <a:lnTo>
                  <a:pt x="300" y="670"/>
                </a:lnTo>
                <a:lnTo>
                  <a:pt x="300" y="669"/>
                </a:lnTo>
                <a:lnTo>
                  <a:pt x="300" y="668"/>
                </a:lnTo>
                <a:lnTo>
                  <a:pt x="300" y="667"/>
                </a:lnTo>
                <a:lnTo>
                  <a:pt x="300" y="667"/>
                </a:lnTo>
                <a:lnTo>
                  <a:pt x="299" y="666"/>
                </a:lnTo>
                <a:lnTo>
                  <a:pt x="299" y="664"/>
                </a:lnTo>
                <a:lnTo>
                  <a:pt x="298" y="660"/>
                </a:lnTo>
                <a:lnTo>
                  <a:pt x="297" y="659"/>
                </a:lnTo>
                <a:lnTo>
                  <a:pt x="296" y="659"/>
                </a:lnTo>
                <a:lnTo>
                  <a:pt x="296" y="658"/>
                </a:lnTo>
                <a:lnTo>
                  <a:pt x="295" y="658"/>
                </a:lnTo>
                <a:lnTo>
                  <a:pt x="293" y="658"/>
                </a:lnTo>
                <a:lnTo>
                  <a:pt x="292" y="658"/>
                </a:lnTo>
                <a:lnTo>
                  <a:pt x="291" y="658"/>
                </a:lnTo>
                <a:lnTo>
                  <a:pt x="290" y="658"/>
                </a:lnTo>
                <a:lnTo>
                  <a:pt x="289" y="659"/>
                </a:lnTo>
                <a:lnTo>
                  <a:pt x="288" y="659"/>
                </a:lnTo>
                <a:lnTo>
                  <a:pt x="286" y="659"/>
                </a:lnTo>
                <a:lnTo>
                  <a:pt x="285" y="660"/>
                </a:lnTo>
                <a:lnTo>
                  <a:pt x="282" y="660"/>
                </a:lnTo>
                <a:lnTo>
                  <a:pt x="282" y="660"/>
                </a:lnTo>
                <a:lnTo>
                  <a:pt x="281" y="660"/>
                </a:lnTo>
                <a:lnTo>
                  <a:pt x="279" y="661"/>
                </a:lnTo>
                <a:lnTo>
                  <a:pt x="279" y="661"/>
                </a:lnTo>
                <a:lnTo>
                  <a:pt x="277" y="662"/>
                </a:lnTo>
                <a:lnTo>
                  <a:pt x="276" y="662"/>
                </a:lnTo>
                <a:lnTo>
                  <a:pt x="276" y="661"/>
                </a:lnTo>
                <a:lnTo>
                  <a:pt x="275" y="659"/>
                </a:lnTo>
                <a:lnTo>
                  <a:pt x="274" y="656"/>
                </a:lnTo>
                <a:lnTo>
                  <a:pt x="273" y="655"/>
                </a:lnTo>
                <a:lnTo>
                  <a:pt x="272" y="653"/>
                </a:lnTo>
                <a:lnTo>
                  <a:pt x="272" y="651"/>
                </a:lnTo>
                <a:lnTo>
                  <a:pt x="271" y="650"/>
                </a:lnTo>
                <a:lnTo>
                  <a:pt x="270" y="649"/>
                </a:lnTo>
                <a:lnTo>
                  <a:pt x="268" y="646"/>
                </a:lnTo>
                <a:lnTo>
                  <a:pt x="268" y="645"/>
                </a:lnTo>
                <a:lnTo>
                  <a:pt x="267" y="644"/>
                </a:lnTo>
                <a:lnTo>
                  <a:pt x="266" y="643"/>
                </a:lnTo>
                <a:lnTo>
                  <a:pt x="265" y="643"/>
                </a:lnTo>
                <a:lnTo>
                  <a:pt x="265" y="642"/>
                </a:lnTo>
                <a:lnTo>
                  <a:pt x="263" y="642"/>
                </a:lnTo>
                <a:lnTo>
                  <a:pt x="261" y="641"/>
                </a:lnTo>
                <a:lnTo>
                  <a:pt x="259" y="641"/>
                </a:lnTo>
                <a:lnTo>
                  <a:pt x="258" y="641"/>
                </a:lnTo>
                <a:lnTo>
                  <a:pt x="256" y="641"/>
                </a:lnTo>
                <a:lnTo>
                  <a:pt x="255" y="641"/>
                </a:lnTo>
                <a:lnTo>
                  <a:pt x="254" y="641"/>
                </a:lnTo>
                <a:lnTo>
                  <a:pt x="253" y="641"/>
                </a:lnTo>
                <a:lnTo>
                  <a:pt x="252" y="641"/>
                </a:lnTo>
                <a:lnTo>
                  <a:pt x="251" y="641"/>
                </a:lnTo>
                <a:lnTo>
                  <a:pt x="250" y="640"/>
                </a:lnTo>
                <a:lnTo>
                  <a:pt x="248" y="639"/>
                </a:lnTo>
                <a:lnTo>
                  <a:pt x="242" y="638"/>
                </a:lnTo>
                <a:lnTo>
                  <a:pt x="240" y="638"/>
                </a:lnTo>
                <a:lnTo>
                  <a:pt x="240" y="638"/>
                </a:lnTo>
                <a:lnTo>
                  <a:pt x="238" y="637"/>
                </a:lnTo>
                <a:lnTo>
                  <a:pt x="237" y="637"/>
                </a:lnTo>
                <a:lnTo>
                  <a:pt x="237" y="637"/>
                </a:lnTo>
                <a:lnTo>
                  <a:pt x="236" y="637"/>
                </a:lnTo>
                <a:lnTo>
                  <a:pt x="234" y="637"/>
                </a:lnTo>
                <a:lnTo>
                  <a:pt x="233" y="637"/>
                </a:lnTo>
                <a:lnTo>
                  <a:pt x="231" y="637"/>
                </a:lnTo>
                <a:lnTo>
                  <a:pt x="230" y="636"/>
                </a:lnTo>
                <a:lnTo>
                  <a:pt x="229" y="636"/>
                </a:lnTo>
                <a:lnTo>
                  <a:pt x="226" y="636"/>
                </a:lnTo>
                <a:lnTo>
                  <a:pt x="226" y="636"/>
                </a:lnTo>
                <a:lnTo>
                  <a:pt x="224" y="636"/>
                </a:lnTo>
                <a:lnTo>
                  <a:pt x="223" y="637"/>
                </a:lnTo>
                <a:lnTo>
                  <a:pt x="221" y="638"/>
                </a:lnTo>
                <a:lnTo>
                  <a:pt x="220" y="638"/>
                </a:lnTo>
                <a:lnTo>
                  <a:pt x="219" y="639"/>
                </a:lnTo>
                <a:lnTo>
                  <a:pt x="218" y="639"/>
                </a:lnTo>
                <a:lnTo>
                  <a:pt x="217" y="639"/>
                </a:lnTo>
                <a:lnTo>
                  <a:pt x="216" y="639"/>
                </a:lnTo>
                <a:lnTo>
                  <a:pt x="216" y="640"/>
                </a:lnTo>
                <a:lnTo>
                  <a:pt x="216" y="640"/>
                </a:lnTo>
                <a:lnTo>
                  <a:pt x="215" y="641"/>
                </a:lnTo>
                <a:lnTo>
                  <a:pt x="213" y="642"/>
                </a:lnTo>
                <a:lnTo>
                  <a:pt x="212" y="643"/>
                </a:lnTo>
                <a:lnTo>
                  <a:pt x="212" y="643"/>
                </a:lnTo>
                <a:lnTo>
                  <a:pt x="211" y="643"/>
                </a:lnTo>
                <a:lnTo>
                  <a:pt x="209" y="644"/>
                </a:lnTo>
                <a:lnTo>
                  <a:pt x="208" y="645"/>
                </a:lnTo>
                <a:lnTo>
                  <a:pt x="207" y="646"/>
                </a:lnTo>
                <a:lnTo>
                  <a:pt x="205" y="646"/>
                </a:lnTo>
                <a:lnTo>
                  <a:pt x="205" y="647"/>
                </a:lnTo>
                <a:lnTo>
                  <a:pt x="204" y="648"/>
                </a:lnTo>
                <a:lnTo>
                  <a:pt x="202" y="649"/>
                </a:lnTo>
                <a:lnTo>
                  <a:pt x="201" y="651"/>
                </a:lnTo>
                <a:lnTo>
                  <a:pt x="198" y="653"/>
                </a:lnTo>
                <a:lnTo>
                  <a:pt x="195" y="655"/>
                </a:lnTo>
                <a:lnTo>
                  <a:pt x="193" y="656"/>
                </a:lnTo>
                <a:lnTo>
                  <a:pt x="189" y="659"/>
                </a:lnTo>
                <a:lnTo>
                  <a:pt x="188" y="660"/>
                </a:lnTo>
                <a:lnTo>
                  <a:pt x="188" y="660"/>
                </a:lnTo>
                <a:lnTo>
                  <a:pt x="185" y="662"/>
                </a:lnTo>
                <a:lnTo>
                  <a:pt x="126" y="649"/>
                </a:lnTo>
                <a:lnTo>
                  <a:pt x="100" y="624"/>
                </a:lnTo>
                <a:lnTo>
                  <a:pt x="88" y="612"/>
                </a:lnTo>
                <a:lnTo>
                  <a:pt x="72" y="598"/>
                </a:lnTo>
                <a:lnTo>
                  <a:pt x="42" y="584"/>
                </a:lnTo>
                <a:lnTo>
                  <a:pt x="34" y="582"/>
                </a:lnTo>
                <a:lnTo>
                  <a:pt x="33" y="582"/>
                </a:lnTo>
                <a:lnTo>
                  <a:pt x="32" y="582"/>
                </a:lnTo>
                <a:lnTo>
                  <a:pt x="30" y="582"/>
                </a:lnTo>
                <a:lnTo>
                  <a:pt x="30" y="582"/>
                </a:lnTo>
                <a:lnTo>
                  <a:pt x="30" y="581"/>
                </a:lnTo>
                <a:lnTo>
                  <a:pt x="29" y="581"/>
                </a:lnTo>
                <a:lnTo>
                  <a:pt x="28" y="581"/>
                </a:lnTo>
                <a:lnTo>
                  <a:pt x="27" y="581"/>
                </a:lnTo>
                <a:lnTo>
                  <a:pt x="27" y="581"/>
                </a:lnTo>
                <a:lnTo>
                  <a:pt x="20" y="581"/>
                </a:lnTo>
                <a:lnTo>
                  <a:pt x="19" y="581"/>
                </a:lnTo>
                <a:lnTo>
                  <a:pt x="18" y="580"/>
                </a:lnTo>
                <a:lnTo>
                  <a:pt x="17" y="580"/>
                </a:lnTo>
                <a:lnTo>
                  <a:pt x="17" y="579"/>
                </a:lnTo>
                <a:lnTo>
                  <a:pt x="16" y="579"/>
                </a:lnTo>
                <a:lnTo>
                  <a:pt x="16" y="578"/>
                </a:lnTo>
                <a:lnTo>
                  <a:pt x="16" y="577"/>
                </a:lnTo>
                <a:lnTo>
                  <a:pt x="16" y="576"/>
                </a:lnTo>
                <a:lnTo>
                  <a:pt x="16" y="574"/>
                </a:lnTo>
                <a:lnTo>
                  <a:pt x="16" y="572"/>
                </a:lnTo>
                <a:lnTo>
                  <a:pt x="17" y="571"/>
                </a:lnTo>
                <a:lnTo>
                  <a:pt x="17" y="570"/>
                </a:lnTo>
                <a:lnTo>
                  <a:pt x="16" y="569"/>
                </a:lnTo>
                <a:lnTo>
                  <a:pt x="16" y="568"/>
                </a:lnTo>
                <a:lnTo>
                  <a:pt x="16" y="567"/>
                </a:lnTo>
                <a:lnTo>
                  <a:pt x="16" y="567"/>
                </a:lnTo>
                <a:lnTo>
                  <a:pt x="16" y="566"/>
                </a:lnTo>
                <a:lnTo>
                  <a:pt x="16" y="565"/>
                </a:lnTo>
                <a:lnTo>
                  <a:pt x="16" y="563"/>
                </a:lnTo>
                <a:lnTo>
                  <a:pt x="16" y="563"/>
                </a:lnTo>
                <a:lnTo>
                  <a:pt x="16" y="562"/>
                </a:lnTo>
                <a:lnTo>
                  <a:pt x="18" y="527"/>
                </a:lnTo>
                <a:lnTo>
                  <a:pt x="18" y="525"/>
                </a:lnTo>
                <a:lnTo>
                  <a:pt x="18" y="525"/>
                </a:lnTo>
                <a:lnTo>
                  <a:pt x="17" y="525"/>
                </a:lnTo>
                <a:lnTo>
                  <a:pt x="17" y="524"/>
                </a:lnTo>
                <a:lnTo>
                  <a:pt x="17" y="522"/>
                </a:lnTo>
                <a:lnTo>
                  <a:pt x="17" y="522"/>
                </a:lnTo>
                <a:lnTo>
                  <a:pt x="16" y="521"/>
                </a:lnTo>
                <a:lnTo>
                  <a:pt x="16" y="519"/>
                </a:lnTo>
                <a:lnTo>
                  <a:pt x="16" y="519"/>
                </a:lnTo>
                <a:lnTo>
                  <a:pt x="16" y="517"/>
                </a:lnTo>
                <a:lnTo>
                  <a:pt x="15" y="517"/>
                </a:lnTo>
                <a:lnTo>
                  <a:pt x="15" y="515"/>
                </a:lnTo>
                <a:lnTo>
                  <a:pt x="14" y="513"/>
                </a:lnTo>
                <a:lnTo>
                  <a:pt x="14" y="512"/>
                </a:lnTo>
                <a:lnTo>
                  <a:pt x="13" y="511"/>
                </a:lnTo>
                <a:lnTo>
                  <a:pt x="13" y="510"/>
                </a:lnTo>
                <a:lnTo>
                  <a:pt x="13" y="509"/>
                </a:lnTo>
                <a:lnTo>
                  <a:pt x="13" y="508"/>
                </a:lnTo>
                <a:lnTo>
                  <a:pt x="13" y="507"/>
                </a:lnTo>
                <a:lnTo>
                  <a:pt x="13" y="506"/>
                </a:lnTo>
                <a:lnTo>
                  <a:pt x="13" y="505"/>
                </a:lnTo>
                <a:lnTo>
                  <a:pt x="13" y="504"/>
                </a:lnTo>
                <a:lnTo>
                  <a:pt x="13" y="501"/>
                </a:lnTo>
                <a:lnTo>
                  <a:pt x="13" y="499"/>
                </a:lnTo>
                <a:lnTo>
                  <a:pt x="13" y="498"/>
                </a:lnTo>
                <a:lnTo>
                  <a:pt x="13" y="498"/>
                </a:lnTo>
                <a:lnTo>
                  <a:pt x="13" y="496"/>
                </a:lnTo>
                <a:lnTo>
                  <a:pt x="13" y="495"/>
                </a:lnTo>
                <a:lnTo>
                  <a:pt x="13" y="494"/>
                </a:lnTo>
                <a:lnTo>
                  <a:pt x="13" y="494"/>
                </a:lnTo>
                <a:lnTo>
                  <a:pt x="13" y="492"/>
                </a:lnTo>
                <a:lnTo>
                  <a:pt x="13" y="491"/>
                </a:lnTo>
                <a:lnTo>
                  <a:pt x="13" y="490"/>
                </a:lnTo>
                <a:lnTo>
                  <a:pt x="13" y="489"/>
                </a:lnTo>
                <a:lnTo>
                  <a:pt x="12" y="488"/>
                </a:lnTo>
                <a:lnTo>
                  <a:pt x="12" y="488"/>
                </a:lnTo>
                <a:lnTo>
                  <a:pt x="12" y="487"/>
                </a:lnTo>
                <a:lnTo>
                  <a:pt x="12" y="486"/>
                </a:lnTo>
                <a:lnTo>
                  <a:pt x="11" y="486"/>
                </a:lnTo>
                <a:lnTo>
                  <a:pt x="11" y="485"/>
                </a:lnTo>
                <a:lnTo>
                  <a:pt x="10" y="485"/>
                </a:lnTo>
                <a:lnTo>
                  <a:pt x="10" y="484"/>
                </a:lnTo>
                <a:lnTo>
                  <a:pt x="9" y="484"/>
                </a:lnTo>
                <a:lnTo>
                  <a:pt x="9" y="484"/>
                </a:lnTo>
                <a:lnTo>
                  <a:pt x="9" y="483"/>
                </a:lnTo>
                <a:lnTo>
                  <a:pt x="8" y="483"/>
                </a:lnTo>
                <a:lnTo>
                  <a:pt x="7" y="482"/>
                </a:lnTo>
                <a:lnTo>
                  <a:pt x="6" y="481"/>
                </a:lnTo>
                <a:lnTo>
                  <a:pt x="6" y="481"/>
                </a:lnTo>
                <a:lnTo>
                  <a:pt x="5" y="481"/>
                </a:lnTo>
                <a:lnTo>
                  <a:pt x="4" y="479"/>
                </a:lnTo>
                <a:lnTo>
                  <a:pt x="3" y="479"/>
                </a:lnTo>
                <a:lnTo>
                  <a:pt x="3" y="478"/>
                </a:lnTo>
                <a:lnTo>
                  <a:pt x="2" y="477"/>
                </a:lnTo>
                <a:lnTo>
                  <a:pt x="2" y="477"/>
                </a:lnTo>
                <a:lnTo>
                  <a:pt x="2" y="476"/>
                </a:lnTo>
                <a:lnTo>
                  <a:pt x="1" y="476"/>
                </a:lnTo>
                <a:lnTo>
                  <a:pt x="1" y="475"/>
                </a:lnTo>
                <a:lnTo>
                  <a:pt x="1" y="474"/>
                </a:lnTo>
                <a:lnTo>
                  <a:pt x="0" y="474"/>
                </a:lnTo>
                <a:lnTo>
                  <a:pt x="0" y="474"/>
                </a:lnTo>
                <a:lnTo>
                  <a:pt x="0" y="473"/>
                </a:lnTo>
                <a:lnTo>
                  <a:pt x="10" y="467"/>
                </a:lnTo>
                <a:lnTo>
                  <a:pt x="31" y="455"/>
                </a:lnTo>
                <a:lnTo>
                  <a:pt x="31" y="454"/>
                </a:lnTo>
                <a:lnTo>
                  <a:pt x="30" y="453"/>
                </a:lnTo>
                <a:lnTo>
                  <a:pt x="30" y="453"/>
                </a:lnTo>
                <a:lnTo>
                  <a:pt x="30" y="452"/>
                </a:lnTo>
                <a:lnTo>
                  <a:pt x="30" y="451"/>
                </a:lnTo>
                <a:lnTo>
                  <a:pt x="30" y="451"/>
                </a:lnTo>
                <a:lnTo>
                  <a:pt x="30" y="450"/>
                </a:lnTo>
                <a:lnTo>
                  <a:pt x="30" y="449"/>
                </a:lnTo>
                <a:lnTo>
                  <a:pt x="30" y="448"/>
                </a:lnTo>
                <a:lnTo>
                  <a:pt x="30" y="446"/>
                </a:lnTo>
                <a:lnTo>
                  <a:pt x="30" y="446"/>
                </a:lnTo>
                <a:lnTo>
                  <a:pt x="30" y="445"/>
                </a:lnTo>
                <a:lnTo>
                  <a:pt x="30" y="444"/>
                </a:lnTo>
                <a:lnTo>
                  <a:pt x="30" y="443"/>
                </a:lnTo>
                <a:lnTo>
                  <a:pt x="30" y="443"/>
                </a:lnTo>
                <a:lnTo>
                  <a:pt x="30" y="442"/>
                </a:lnTo>
                <a:lnTo>
                  <a:pt x="30" y="440"/>
                </a:lnTo>
                <a:lnTo>
                  <a:pt x="30" y="439"/>
                </a:lnTo>
                <a:lnTo>
                  <a:pt x="31" y="439"/>
                </a:lnTo>
                <a:lnTo>
                  <a:pt x="31" y="438"/>
                </a:lnTo>
                <a:lnTo>
                  <a:pt x="31" y="437"/>
                </a:lnTo>
                <a:lnTo>
                  <a:pt x="32" y="436"/>
                </a:lnTo>
                <a:lnTo>
                  <a:pt x="32" y="436"/>
                </a:lnTo>
                <a:lnTo>
                  <a:pt x="32" y="435"/>
                </a:lnTo>
                <a:lnTo>
                  <a:pt x="32" y="434"/>
                </a:lnTo>
                <a:lnTo>
                  <a:pt x="33" y="432"/>
                </a:lnTo>
                <a:lnTo>
                  <a:pt x="33" y="432"/>
                </a:lnTo>
                <a:lnTo>
                  <a:pt x="33" y="431"/>
                </a:lnTo>
                <a:lnTo>
                  <a:pt x="33" y="430"/>
                </a:lnTo>
                <a:lnTo>
                  <a:pt x="34" y="430"/>
                </a:lnTo>
                <a:lnTo>
                  <a:pt x="34" y="430"/>
                </a:lnTo>
                <a:lnTo>
                  <a:pt x="35" y="429"/>
                </a:lnTo>
                <a:lnTo>
                  <a:pt x="36" y="430"/>
                </a:lnTo>
                <a:lnTo>
                  <a:pt x="37" y="430"/>
                </a:lnTo>
                <a:lnTo>
                  <a:pt x="37" y="430"/>
                </a:lnTo>
                <a:lnTo>
                  <a:pt x="38" y="430"/>
                </a:lnTo>
                <a:lnTo>
                  <a:pt x="39" y="431"/>
                </a:lnTo>
                <a:lnTo>
                  <a:pt x="39" y="432"/>
                </a:lnTo>
                <a:lnTo>
                  <a:pt x="41" y="432"/>
                </a:lnTo>
                <a:lnTo>
                  <a:pt x="41" y="432"/>
                </a:lnTo>
                <a:lnTo>
                  <a:pt x="41" y="432"/>
                </a:lnTo>
                <a:lnTo>
                  <a:pt x="42" y="433"/>
                </a:lnTo>
                <a:lnTo>
                  <a:pt x="44" y="433"/>
                </a:lnTo>
                <a:lnTo>
                  <a:pt x="45" y="433"/>
                </a:lnTo>
                <a:lnTo>
                  <a:pt x="46" y="433"/>
                </a:lnTo>
                <a:lnTo>
                  <a:pt x="47" y="433"/>
                </a:lnTo>
                <a:lnTo>
                  <a:pt x="48" y="433"/>
                </a:lnTo>
                <a:lnTo>
                  <a:pt x="48" y="434"/>
                </a:lnTo>
                <a:lnTo>
                  <a:pt x="49" y="434"/>
                </a:lnTo>
                <a:lnTo>
                  <a:pt x="50" y="434"/>
                </a:lnTo>
                <a:lnTo>
                  <a:pt x="51" y="434"/>
                </a:lnTo>
                <a:lnTo>
                  <a:pt x="52" y="434"/>
                </a:lnTo>
                <a:lnTo>
                  <a:pt x="53" y="434"/>
                </a:lnTo>
                <a:lnTo>
                  <a:pt x="54" y="434"/>
                </a:lnTo>
                <a:lnTo>
                  <a:pt x="55" y="434"/>
                </a:lnTo>
                <a:lnTo>
                  <a:pt x="57" y="434"/>
                </a:lnTo>
                <a:lnTo>
                  <a:pt x="58" y="433"/>
                </a:lnTo>
                <a:lnTo>
                  <a:pt x="58" y="433"/>
                </a:lnTo>
                <a:lnTo>
                  <a:pt x="59" y="433"/>
                </a:lnTo>
                <a:lnTo>
                  <a:pt x="60" y="433"/>
                </a:lnTo>
                <a:lnTo>
                  <a:pt x="61" y="433"/>
                </a:lnTo>
                <a:lnTo>
                  <a:pt x="62" y="432"/>
                </a:lnTo>
                <a:lnTo>
                  <a:pt x="62" y="432"/>
                </a:lnTo>
                <a:lnTo>
                  <a:pt x="63" y="432"/>
                </a:lnTo>
                <a:lnTo>
                  <a:pt x="64" y="432"/>
                </a:lnTo>
                <a:lnTo>
                  <a:pt x="65" y="432"/>
                </a:lnTo>
                <a:lnTo>
                  <a:pt x="66" y="430"/>
                </a:lnTo>
                <a:lnTo>
                  <a:pt x="69" y="429"/>
                </a:lnTo>
                <a:lnTo>
                  <a:pt x="69" y="429"/>
                </a:lnTo>
                <a:lnTo>
                  <a:pt x="69" y="429"/>
                </a:lnTo>
                <a:lnTo>
                  <a:pt x="70" y="429"/>
                </a:lnTo>
                <a:lnTo>
                  <a:pt x="71" y="428"/>
                </a:lnTo>
                <a:lnTo>
                  <a:pt x="72" y="427"/>
                </a:lnTo>
                <a:lnTo>
                  <a:pt x="72" y="427"/>
                </a:lnTo>
                <a:lnTo>
                  <a:pt x="74" y="426"/>
                </a:lnTo>
                <a:lnTo>
                  <a:pt x="76" y="426"/>
                </a:lnTo>
                <a:lnTo>
                  <a:pt x="76" y="424"/>
                </a:lnTo>
                <a:lnTo>
                  <a:pt x="77" y="424"/>
                </a:lnTo>
                <a:lnTo>
                  <a:pt x="78" y="423"/>
                </a:lnTo>
                <a:lnTo>
                  <a:pt x="79" y="423"/>
                </a:lnTo>
                <a:lnTo>
                  <a:pt x="79" y="422"/>
                </a:lnTo>
                <a:lnTo>
                  <a:pt x="80" y="422"/>
                </a:lnTo>
                <a:lnTo>
                  <a:pt x="81" y="422"/>
                </a:lnTo>
                <a:lnTo>
                  <a:pt x="81" y="421"/>
                </a:lnTo>
                <a:lnTo>
                  <a:pt x="82" y="421"/>
                </a:lnTo>
                <a:lnTo>
                  <a:pt x="82" y="420"/>
                </a:lnTo>
                <a:lnTo>
                  <a:pt x="83" y="420"/>
                </a:lnTo>
                <a:lnTo>
                  <a:pt x="83" y="419"/>
                </a:lnTo>
                <a:lnTo>
                  <a:pt x="85" y="419"/>
                </a:lnTo>
                <a:lnTo>
                  <a:pt x="85" y="418"/>
                </a:lnTo>
                <a:lnTo>
                  <a:pt x="86" y="417"/>
                </a:lnTo>
                <a:lnTo>
                  <a:pt x="86" y="416"/>
                </a:lnTo>
                <a:lnTo>
                  <a:pt x="86" y="415"/>
                </a:lnTo>
                <a:lnTo>
                  <a:pt x="86" y="415"/>
                </a:lnTo>
                <a:lnTo>
                  <a:pt x="86" y="414"/>
                </a:lnTo>
                <a:lnTo>
                  <a:pt x="86" y="412"/>
                </a:lnTo>
                <a:lnTo>
                  <a:pt x="85" y="412"/>
                </a:lnTo>
                <a:lnTo>
                  <a:pt x="85" y="411"/>
                </a:lnTo>
                <a:lnTo>
                  <a:pt x="85" y="410"/>
                </a:lnTo>
                <a:lnTo>
                  <a:pt x="85" y="409"/>
                </a:lnTo>
                <a:lnTo>
                  <a:pt x="85" y="408"/>
                </a:lnTo>
                <a:lnTo>
                  <a:pt x="85" y="408"/>
                </a:lnTo>
                <a:lnTo>
                  <a:pt x="86" y="407"/>
                </a:lnTo>
                <a:lnTo>
                  <a:pt x="86" y="406"/>
                </a:lnTo>
                <a:lnTo>
                  <a:pt x="87" y="405"/>
                </a:lnTo>
                <a:lnTo>
                  <a:pt x="87" y="405"/>
                </a:lnTo>
                <a:lnTo>
                  <a:pt x="88" y="405"/>
                </a:lnTo>
                <a:lnTo>
                  <a:pt x="88" y="404"/>
                </a:lnTo>
                <a:lnTo>
                  <a:pt x="89" y="404"/>
                </a:lnTo>
                <a:lnTo>
                  <a:pt x="89" y="402"/>
                </a:lnTo>
                <a:lnTo>
                  <a:pt x="90" y="402"/>
                </a:lnTo>
                <a:lnTo>
                  <a:pt x="90" y="401"/>
                </a:lnTo>
                <a:lnTo>
                  <a:pt x="90" y="401"/>
                </a:lnTo>
                <a:lnTo>
                  <a:pt x="90" y="400"/>
                </a:lnTo>
                <a:lnTo>
                  <a:pt x="90" y="399"/>
                </a:lnTo>
                <a:lnTo>
                  <a:pt x="90" y="398"/>
                </a:lnTo>
                <a:lnTo>
                  <a:pt x="91" y="398"/>
                </a:lnTo>
                <a:lnTo>
                  <a:pt x="92" y="397"/>
                </a:lnTo>
                <a:lnTo>
                  <a:pt x="92" y="396"/>
                </a:lnTo>
                <a:lnTo>
                  <a:pt x="93" y="396"/>
                </a:lnTo>
                <a:lnTo>
                  <a:pt x="93" y="395"/>
                </a:lnTo>
                <a:lnTo>
                  <a:pt x="94" y="395"/>
                </a:lnTo>
                <a:lnTo>
                  <a:pt x="94" y="394"/>
                </a:lnTo>
                <a:lnTo>
                  <a:pt x="95" y="393"/>
                </a:lnTo>
                <a:lnTo>
                  <a:pt x="95" y="392"/>
                </a:lnTo>
                <a:lnTo>
                  <a:pt x="96" y="392"/>
                </a:lnTo>
                <a:lnTo>
                  <a:pt x="97" y="391"/>
                </a:lnTo>
                <a:lnTo>
                  <a:pt x="97" y="391"/>
                </a:lnTo>
                <a:lnTo>
                  <a:pt x="97" y="390"/>
                </a:lnTo>
                <a:lnTo>
                  <a:pt x="97" y="389"/>
                </a:lnTo>
                <a:lnTo>
                  <a:pt x="97" y="388"/>
                </a:lnTo>
                <a:lnTo>
                  <a:pt x="97" y="387"/>
                </a:lnTo>
                <a:lnTo>
                  <a:pt x="96" y="386"/>
                </a:lnTo>
                <a:lnTo>
                  <a:pt x="96" y="385"/>
                </a:lnTo>
                <a:lnTo>
                  <a:pt x="96" y="384"/>
                </a:lnTo>
                <a:lnTo>
                  <a:pt x="96" y="384"/>
                </a:lnTo>
                <a:lnTo>
                  <a:pt x="96" y="383"/>
                </a:lnTo>
                <a:lnTo>
                  <a:pt x="96" y="381"/>
                </a:lnTo>
                <a:lnTo>
                  <a:pt x="96" y="380"/>
                </a:lnTo>
                <a:lnTo>
                  <a:pt x="97" y="379"/>
                </a:lnTo>
                <a:lnTo>
                  <a:pt x="97" y="378"/>
                </a:lnTo>
                <a:lnTo>
                  <a:pt x="97" y="377"/>
                </a:lnTo>
                <a:lnTo>
                  <a:pt x="97" y="376"/>
                </a:lnTo>
                <a:lnTo>
                  <a:pt x="97" y="375"/>
                </a:lnTo>
                <a:lnTo>
                  <a:pt x="98" y="374"/>
                </a:lnTo>
                <a:lnTo>
                  <a:pt x="98" y="374"/>
                </a:lnTo>
                <a:lnTo>
                  <a:pt x="99" y="373"/>
                </a:lnTo>
                <a:lnTo>
                  <a:pt x="99" y="372"/>
                </a:lnTo>
                <a:lnTo>
                  <a:pt x="100" y="371"/>
                </a:lnTo>
                <a:lnTo>
                  <a:pt x="100" y="370"/>
                </a:lnTo>
                <a:lnTo>
                  <a:pt x="100" y="370"/>
                </a:lnTo>
                <a:lnTo>
                  <a:pt x="100" y="369"/>
                </a:lnTo>
                <a:lnTo>
                  <a:pt x="101" y="368"/>
                </a:lnTo>
                <a:lnTo>
                  <a:pt x="101" y="367"/>
                </a:lnTo>
                <a:lnTo>
                  <a:pt x="101" y="367"/>
                </a:lnTo>
                <a:lnTo>
                  <a:pt x="102" y="367"/>
                </a:lnTo>
                <a:lnTo>
                  <a:pt x="103" y="366"/>
                </a:lnTo>
                <a:lnTo>
                  <a:pt x="103" y="365"/>
                </a:lnTo>
                <a:lnTo>
                  <a:pt x="104" y="364"/>
                </a:lnTo>
                <a:lnTo>
                  <a:pt x="104" y="364"/>
                </a:lnTo>
                <a:lnTo>
                  <a:pt x="104" y="363"/>
                </a:lnTo>
                <a:lnTo>
                  <a:pt x="104" y="362"/>
                </a:lnTo>
                <a:lnTo>
                  <a:pt x="104" y="361"/>
                </a:lnTo>
                <a:lnTo>
                  <a:pt x="104" y="360"/>
                </a:lnTo>
                <a:lnTo>
                  <a:pt x="103" y="360"/>
                </a:lnTo>
                <a:lnTo>
                  <a:pt x="103" y="359"/>
                </a:lnTo>
                <a:lnTo>
                  <a:pt x="102" y="359"/>
                </a:lnTo>
                <a:lnTo>
                  <a:pt x="102" y="358"/>
                </a:lnTo>
                <a:lnTo>
                  <a:pt x="102" y="357"/>
                </a:lnTo>
                <a:lnTo>
                  <a:pt x="102" y="357"/>
                </a:lnTo>
                <a:lnTo>
                  <a:pt x="103" y="357"/>
                </a:lnTo>
                <a:lnTo>
                  <a:pt x="103" y="356"/>
                </a:lnTo>
                <a:lnTo>
                  <a:pt x="103" y="355"/>
                </a:lnTo>
                <a:lnTo>
                  <a:pt x="103" y="354"/>
                </a:lnTo>
                <a:lnTo>
                  <a:pt x="103" y="353"/>
                </a:lnTo>
                <a:lnTo>
                  <a:pt x="103" y="352"/>
                </a:lnTo>
                <a:lnTo>
                  <a:pt x="103" y="351"/>
                </a:lnTo>
                <a:lnTo>
                  <a:pt x="103" y="350"/>
                </a:lnTo>
                <a:lnTo>
                  <a:pt x="102" y="350"/>
                </a:lnTo>
                <a:lnTo>
                  <a:pt x="102" y="350"/>
                </a:lnTo>
                <a:lnTo>
                  <a:pt x="102" y="349"/>
                </a:lnTo>
                <a:lnTo>
                  <a:pt x="102" y="348"/>
                </a:lnTo>
                <a:lnTo>
                  <a:pt x="102" y="346"/>
                </a:lnTo>
                <a:lnTo>
                  <a:pt x="102" y="346"/>
                </a:lnTo>
                <a:lnTo>
                  <a:pt x="103" y="345"/>
                </a:lnTo>
                <a:lnTo>
                  <a:pt x="103" y="344"/>
                </a:lnTo>
                <a:lnTo>
                  <a:pt x="103" y="343"/>
                </a:lnTo>
                <a:lnTo>
                  <a:pt x="104" y="343"/>
                </a:lnTo>
                <a:lnTo>
                  <a:pt x="104" y="343"/>
                </a:lnTo>
                <a:lnTo>
                  <a:pt x="105" y="342"/>
                </a:lnTo>
                <a:lnTo>
                  <a:pt x="106" y="341"/>
                </a:lnTo>
                <a:lnTo>
                  <a:pt x="107" y="341"/>
                </a:lnTo>
                <a:lnTo>
                  <a:pt x="107" y="342"/>
                </a:lnTo>
                <a:lnTo>
                  <a:pt x="108" y="342"/>
                </a:lnTo>
                <a:lnTo>
                  <a:pt x="109" y="342"/>
                </a:lnTo>
                <a:lnTo>
                  <a:pt x="110" y="342"/>
                </a:lnTo>
                <a:lnTo>
                  <a:pt x="111" y="343"/>
                </a:lnTo>
                <a:lnTo>
                  <a:pt x="111" y="343"/>
                </a:lnTo>
                <a:lnTo>
                  <a:pt x="112" y="343"/>
                </a:lnTo>
                <a:lnTo>
                  <a:pt x="112" y="343"/>
                </a:lnTo>
                <a:lnTo>
                  <a:pt x="113" y="343"/>
                </a:lnTo>
                <a:lnTo>
                  <a:pt x="114" y="343"/>
                </a:lnTo>
                <a:lnTo>
                  <a:pt x="114" y="343"/>
                </a:lnTo>
                <a:lnTo>
                  <a:pt x="115" y="343"/>
                </a:lnTo>
                <a:lnTo>
                  <a:pt x="116" y="343"/>
                </a:lnTo>
                <a:lnTo>
                  <a:pt x="117" y="343"/>
                </a:lnTo>
                <a:lnTo>
                  <a:pt x="118" y="343"/>
                </a:lnTo>
                <a:lnTo>
                  <a:pt x="118" y="343"/>
                </a:lnTo>
                <a:lnTo>
                  <a:pt x="118" y="342"/>
                </a:lnTo>
                <a:lnTo>
                  <a:pt x="119" y="342"/>
                </a:lnTo>
                <a:lnTo>
                  <a:pt x="120" y="342"/>
                </a:lnTo>
                <a:lnTo>
                  <a:pt x="121" y="342"/>
                </a:lnTo>
                <a:lnTo>
                  <a:pt x="121" y="341"/>
                </a:lnTo>
                <a:lnTo>
                  <a:pt x="121" y="340"/>
                </a:lnTo>
                <a:lnTo>
                  <a:pt x="121" y="339"/>
                </a:lnTo>
                <a:lnTo>
                  <a:pt x="121" y="339"/>
                </a:lnTo>
                <a:lnTo>
                  <a:pt x="122" y="339"/>
                </a:lnTo>
                <a:lnTo>
                  <a:pt x="122" y="338"/>
                </a:lnTo>
                <a:lnTo>
                  <a:pt x="122" y="337"/>
                </a:lnTo>
                <a:lnTo>
                  <a:pt x="122" y="336"/>
                </a:lnTo>
                <a:lnTo>
                  <a:pt x="122" y="336"/>
                </a:lnTo>
                <a:lnTo>
                  <a:pt x="122" y="335"/>
                </a:lnTo>
                <a:lnTo>
                  <a:pt x="122" y="334"/>
                </a:lnTo>
                <a:lnTo>
                  <a:pt x="123" y="333"/>
                </a:lnTo>
                <a:lnTo>
                  <a:pt x="123" y="333"/>
                </a:lnTo>
                <a:lnTo>
                  <a:pt x="124" y="333"/>
                </a:lnTo>
                <a:lnTo>
                  <a:pt x="125" y="332"/>
                </a:lnTo>
                <a:lnTo>
                  <a:pt x="126" y="332"/>
                </a:lnTo>
                <a:lnTo>
                  <a:pt x="127" y="332"/>
                </a:lnTo>
                <a:lnTo>
                  <a:pt x="128" y="331"/>
                </a:lnTo>
                <a:lnTo>
                  <a:pt x="128" y="331"/>
                </a:lnTo>
                <a:lnTo>
                  <a:pt x="129" y="331"/>
                </a:lnTo>
                <a:lnTo>
                  <a:pt x="130" y="331"/>
                </a:lnTo>
                <a:lnTo>
                  <a:pt x="131" y="332"/>
                </a:lnTo>
                <a:lnTo>
                  <a:pt x="132" y="332"/>
                </a:lnTo>
                <a:lnTo>
                  <a:pt x="132" y="332"/>
                </a:lnTo>
                <a:lnTo>
                  <a:pt x="133" y="332"/>
                </a:lnTo>
                <a:lnTo>
                  <a:pt x="135" y="332"/>
                </a:lnTo>
                <a:lnTo>
                  <a:pt x="135" y="331"/>
                </a:lnTo>
                <a:lnTo>
                  <a:pt x="135" y="330"/>
                </a:lnTo>
                <a:lnTo>
                  <a:pt x="136" y="330"/>
                </a:lnTo>
                <a:lnTo>
                  <a:pt x="136" y="329"/>
                </a:lnTo>
                <a:lnTo>
                  <a:pt x="137" y="329"/>
                </a:lnTo>
                <a:lnTo>
                  <a:pt x="138" y="328"/>
                </a:lnTo>
                <a:lnTo>
                  <a:pt x="138" y="327"/>
                </a:lnTo>
                <a:lnTo>
                  <a:pt x="139" y="326"/>
                </a:lnTo>
                <a:lnTo>
                  <a:pt x="139" y="326"/>
                </a:lnTo>
                <a:lnTo>
                  <a:pt x="140" y="326"/>
                </a:lnTo>
                <a:lnTo>
                  <a:pt x="140" y="325"/>
                </a:lnTo>
                <a:lnTo>
                  <a:pt x="141" y="325"/>
                </a:lnTo>
                <a:lnTo>
                  <a:pt x="142" y="324"/>
                </a:lnTo>
                <a:lnTo>
                  <a:pt x="142" y="323"/>
                </a:lnTo>
                <a:lnTo>
                  <a:pt x="143" y="322"/>
                </a:lnTo>
                <a:lnTo>
                  <a:pt x="144" y="321"/>
                </a:lnTo>
                <a:lnTo>
                  <a:pt x="145" y="321"/>
                </a:lnTo>
                <a:lnTo>
                  <a:pt x="146" y="320"/>
                </a:lnTo>
                <a:lnTo>
                  <a:pt x="146" y="319"/>
                </a:lnTo>
                <a:lnTo>
                  <a:pt x="147" y="319"/>
                </a:lnTo>
                <a:lnTo>
                  <a:pt x="147" y="319"/>
                </a:lnTo>
                <a:lnTo>
                  <a:pt x="148" y="318"/>
                </a:lnTo>
                <a:lnTo>
                  <a:pt x="149" y="318"/>
                </a:lnTo>
                <a:lnTo>
                  <a:pt x="149" y="317"/>
                </a:lnTo>
                <a:lnTo>
                  <a:pt x="150" y="316"/>
                </a:lnTo>
                <a:lnTo>
                  <a:pt x="150" y="315"/>
                </a:lnTo>
                <a:lnTo>
                  <a:pt x="151" y="315"/>
                </a:lnTo>
                <a:lnTo>
                  <a:pt x="152" y="315"/>
                </a:lnTo>
                <a:lnTo>
                  <a:pt x="152" y="315"/>
                </a:lnTo>
                <a:lnTo>
                  <a:pt x="153" y="315"/>
                </a:lnTo>
                <a:lnTo>
                  <a:pt x="153" y="315"/>
                </a:lnTo>
                <a:lnTo>
                  <a:pt x="154" y="314"/>
                </a:lnTo>
                <a:lnTo>
                  <a:pt x="154" y="313"/>
                </a:lnTo>
                <a:lnTo>
                  <a:pt x="155" y="312"/>
                </a:lnTo>
                <a:lnTo>
                  <a:pt x="155" y="312"/>
                </a:lnTo>
                <a:lnTo>
                  <a:pt x="156" y="312"/>
                </a:lnTo>
                <a:lnTo>
                  <a:pt x="156" y="311"/>
                </a:lnTo>
                <a:lnTo>
                  <a:pt x="156" y="310"/>
                </a:lnTo>
                <a:lnTo>
                  <a:pt x="157" y="310"/>
                </a:lnTo>
                <a:lnTo>
                  <a:pt x="158" y="310"/>
                </a:lnTo>
                <a:lnTo>
                  <a:pt x="159" y="310"/>
                </a:lnTo>
                <a:lnTo>
                  <a:pt x="160" y="309"/>
                </a:lnTo>
                <a:lnTo>
                  <a:pt x="160" y="308"/>
                </a:lnTo>
                <a:lnTo>
                  <a:pt x="161" y="308"/>
                </a:lnTo>
                <a:lnTo>
                  <a:pt x="162" y="308"/>
                </a:lnTo>
                <a:lnTo>
                  <a:pt x="163" y="308"/>
                </a:lnTo>
                <a:lnTo>
                  <a:pt x="164" y="308"/>
                </a:lnTo>
                <a:lnTo>
                  <a:pt x="165" y="308"/>
                </a:lnTo>
                <a:lnTo>
                  <a:pt x="166" y="309"/>
                </a:lnTo>
                <a:lnTo>
                  <a:pt x="167" y="309"/>
                </a:lnTo>
                <a:lnTo>
                  <a:pt x="168" y="309"/>
                </a:lnTo>
                <a:lnTo>
                  <a:pt x="169" y="309"/>
                </a:lnTo>
                <a:lnTo>
                  <a:pt x="169" y="308"/>
                </a:lnTo>
                <a:lnTo>
                  <a:pt x="170" y="308"/>
                </a:lnTo>
                <a:lnTo>
                  <a:pt x="170" y="308"/>
                </a:lnTo>
                <a:lnTo>
                  <a:pt x="170" y="307"/>
                </a:lnTo>
                <a:lnTo>
                  <a:pt x="170" y="306"/>
                </a:lnTo>
                <a:lnTo>
                  <a:pt x="171" y="305"/>
                </a:lnTo>
                <a:lnTo>
                  <a:pt x="172" y="305"/>
                </a:lnTo>
                <a:lnTo>
                  <a:pt x="172" y="304"/>
                </a:lnTo>
                <a:lnTo>
                  <a:pt x="173" y="303"/>
                </a:lnTo>
                <a:lnTo>
                  <a:pt x="173" y="302"/>
                </a:lnTo>
                <a:lnTo>
                  <a:pt x="174" y="302"/>
                </a:lnTo>
                <a:lnTo>
                  <a:pt x="174" y="302"/>
                </a:lnTo>
                <a:lnTo>
                  <a:pt x="175" y="302"/>
                </a:lnTo>
                <a:lnTo>
                  <a:pt x="176" y="302"/>
                </a:lnTo>
                <a:lnTo>
                  <a:pt x="177" y="302"/>
                </a:lnTo>
                <a:lnTo>
                  <a:pt x="177" y="302"/>
                </a:lnTo>
                <a:lnTo>
                  <a:pt x="177" y="302"/>
                </a:lnTo>
                <a:lnTo>
                  <a:pt x="178" y="302"/>
                </a:lnTo>
                <a:lnTo>
                  <a:pt x="179" y="302"/>
                </a:lnTo>
                <a:lnTo>
                  <a:pt x="180" y="302"/>
                </a:lnTo>
                <a:lnTo>
                  <a:pt x="181" y="302"/>
                </a:lnTo>
                <a:lnTo>
                  <a:pt x="181" y="302"/>
                </a:lnTo>
                <a:lnTo>
                  <a:pt x="181" y="301"/>
                </a:lnTo>
                <a:lnTo>
                  <a:pt x="182" y="301"/>
                </a:lnTo>
                <a:lnTo>
                  <a:pt x="182" y="300"/>
                </a:lnTo>
                <a:lnTo>
                  <a:pt x="182" y="299"/>
                </a:lnTo>
                <a:lnTo>
                  <a:pt x="183" y="299"/>
                </a:lnTo>
                <a:lnTo>
                  <a:pt x="183" y="298"/>
                </a:lnTo>
                <a:lnTo>
                  <a:pt x="183" y="298"/>
                </a:lnTo>
                <a:lnTo>
                  <a:pt x="183" y="297"/>
                </a:lnTo>
                <a:lnTo>
                  <a:pt x="184" y="296"/>
                </a:lnTo>
                <a:lnTo>
                  <a:pt x="184" y="295"/>
                </a:lnTo>
                <a:lnTo>
                  <a:pt x="184" y="295"/>
                </a:lnTo>
                <a:lnTo>
                  <a:pt x="184" y="295"/>
                </a:lnTo>
                <a:lnTo>
                  <a:pt x="185" y="294"/>
                </a:lnTo>
                <a:lnTo>
                  <a:pt x="185" y="293"/>
                </a:lnTo>
                <a:lnTo>
                  <a:pt x="187" y="292"/>
                </a:lnTo>
                <a:lnTo>
                  <a:pt x="187" y="291"/>
                </a:lnTo>
                <a:lnTo>
                  <a:pt x="188" y="291"/>
                </a:lnTo>
                <a:lnTo>
                  <a:pt x="188" y="289"/>
                </a:lnTo>
                <a:lnTo>
                  <a:pt x="188" y="288"/>
                </a:lnTo>
                <a:lnTo>
                  <a:pt x="187" y="288"/>
                </a:lnTo>
                <a:lnTo>
                  <a:pt x="187" y="288"/>
                </a:lnTo>
                <a:lnTo>
                  <a:pt x="186" y="287"/>
                </a:lnTo>
                <a:lnTo>
                  <a:pt x="186" y="286"/>
                </a:lnTo>
                <a:lnTo>
                  <a:pt x="186" y="285"/>
                </a:lnTo>
                <a:lnTo>
                  <a:pt x="186" y="284"/>
                </a:lnTo>
                <a:lnTo>
                  <a:pt x="186" y="284"/>
                </a:lnTo>
                <a:lnTo>
                  <a:pt x="187" y="283"/>
                </a:lnTo>
                <a:lnTo>
                  <a:pt x="188" y="283"/>
                </a:lnTo>
                <a:lnTo>
                  <a:pt x="188" y="283"/>
                </a:lnTo>
                <a:lnTo>
                  <a:pt x="189" y="282"/>
                </a:lnTo>
                <a:lnTo>
                  <a:pt x="190" y="282"/>
                </a:lnTo>
                <a:lnTo>
                  <a:pt x="191" y="282"/>
                </a:lnTo>
                <a:lnTo>
                  <a:pt x="191" y="282"/>
                </a:lnTo>
                <a:lnTo>
                  <a:pt x="192" y="281"/>
                </a:lnTo>
                <a:lnTo>
                  <a:pt x="193" y="281"/>
                </a:lnTo>
                <a:lnTo>
                  <a:pt x="194" y="281"/>
                </a:lnTo>
                <a:lnTo>
                  <a:pt x="194" y="282"/>
                </a:lnTo>
                <a:lnTo>
                  <a:pt x="195" y="282"/>
                </a:lnTo>
                <a:lnTo>
                  <a:pt x="195" y="282"/>
                </a:lnTo>
                <a:lnTo>
                  <a:pt x="196" y="282"/>
                </a:lnTo>
                <a:lnTo>
                  <a:pt x="197" y="282"/>
                </a:lnTo>
                <a:lnTo>
                  <a:pt x="197" y="281"/>
                </a:lnTo>
                <a:lnTo>
                  <a:pt x="197" y="282"/>
                </a:lnTo>
                <a:lnTo>
                  <a:pt x="198" y="281"/>
                </a:lnTo>
                <a:lnTo>
                  <a:pt x="198" y="281"/>
                </a:lnTo>
                <a:lnTo>
                  <a:pt x="198" y="281"/>
                </a:lnTo>
                <a:lnTo>
                  <a:pt x="199" y="281"/>
                </a:lnTo>
                <a:lnTo>
                  <a:pt x="200" y="280"/>
                </a:lnTo>
                <a:lnTo>
                  <a:pt x="200" y="279"/>
                </a:lnTo>
                <a:lnTo>
                  <a:pt x="200" y="278"/>
                </a:lnTo>
                <a:lnTo>
                  <a:pt x="200" y="277"/>
                </a:lnTo>
                <a:lnTo>
                  <a:pt x="200" y="277"/>
                </a:lnTo>
                <a:lnTo>
                  <a:pt x="200" y="276"/>
                </a:lnTo>
                <a:lnTo>
                  <a:pt x="200" y="275"/>
                </a:lnTo>
                <a:lnTo>
                  <a:pt x="199" y="275"/>
                </a:lnTo>
                <a:lnTo>
                  <a:pt x="199" y="274"/>
                </a:lnTo>
                <a:lnTo>
                  <a:pt x="200" y="274"/>
                </a:lnTo>
                <a:lnTo>
                  <a:pt x="200" y="273"/>
                </a:lnTo>
                <a:lnTo>
                  <a:pt x="200" y="272"/>
                </a:lnTo>
                <a:lnTo>
                  <a:pt x="201" y="271"/>
                </a:lnTo>
                <a:lnTo>
                  <a:pt x="201" y="271"/>
                </a:lnTo>
                <a:lnTo>
                  <a:pt x="202" y="271"/>
                </a:lnTo>
                <a:lnTo>
                  <a:pt x="202" y="270"/>
                </a:lnTo>
                <a:lnTo>
                  <a:pt x="202" y="269"/>
                </a:lnTo>
                <a:lnTo>
                  <a:pt x="202" y="268"/>
                </a:lnTo>
                <a:lnTo>
                  <a:pt x="202" y="267"/>
                </a:lnTo>
                <a:lnTo>
                  <a:pt x="202" y="267"/>
                </a:lnTo>
                <a:lnTo>
                  <a:pt x="202" y="266"/>
                </a:lnTo>
                <a:lnTo>
                  <a:pt x="202" y="264"/>
                </a:lnTo>
                <a:lnTo>
                  <a:pt x="202" y="264"/>
                </a:lnTo>
                <a:lnTo>
                  <a:pt x="202" y="263"/>
                </a:lnTo>
                <a:lnTo>
                  <a:pt x="202" y="262"/>
                </a:lnTo>
                <a:lnTo>
                  <a:pt x="202" y="261"/>
                </a:lnTo>
                <a:lnTo>
                  <a:pt x="202" y="260"/>
                </a:lnTo>
                <a:lnTo>
                  <a:pt x="202" y="260"/>
                </a:lnTo>
                <a:lnTo>
                  <a:pt x="202" y="260"/>
                </a:lnTo>
                <a:lnTo>
                  <a:pt x="202" y="259"/>
                </a:lnTo>
                <a:lnTo>
                  <a:pt x="202" y="258"/>
                </a:lnTo>
                <a:lnTo>
                  <a:pt x="203" y="258"/>
                </a:lnTo>
                <a:lnTo>
                  <a:pt x="203" y="257"/>
                </a:lnTo>
                <a:lnTo>
                  <a:pt x="203" y="257"/>
                </a:lnTo>
                <a:lnTo>
                  <a:pt x="204" y="257"/>
                </a:lnTo>
                <a:lnTo>
                  <a:pt x="204" y="256"/>
                </a:lnTo>
                <a:lnTo>
                  <a:pt x="205" y="255"/>
                </a:lnTo>
                <a:lnTo>
                  <a:pt x="205" y="254"/>
                </a:lnTo>
                <a:lnTo>
                  <a:pt x="205" y="253"/>
                </a:lnTo>
                <a:lnTo>
                  <a:pt x="206" y="252"/>
                </a:lnTo>
                <a:lnTo>
                  <a:pt x="207" y="250"/>
                </a:lnTo>
                <a:lnTo>
                  <a:pt x="207" y="250"/>
                </a:lnTo>
                <a:lnTo>
                  <a:pt x="207" y="249"/>
                </a:lnTo>
                <a:lnTo>
                  <a:pt x="207" y="248"/>
                </a:lnTo>
                <a:lnTo>
                  <a:pt x="207" y="247"/>
                </a:lnTo>
                <a:lnTo>
                  <a:pt x="208" y="246"/>
                </a:lnTo>
                <a:lnTo>
                  <a:pt x="208" y="246"/>
                </a:lnTo>
                <a:lnTo>
                  <a:pt x="207" y="246"/>
                </a:lnTo>
                <a:lnTo>
                  <a:pt x="207" y="245"/>
                </a:lnTo>
                <a:lnTo>
                  <a:pt x="207" y="244"/>
                </a:lnTo>
                <a:lnTo>
                  <a:pt x="207" y="242"/>
                </a:lnTo>
                <a:lnTo>
                  <a:pt x="206" y="242"/>
                </a:lnTo>
                <a:lnTo>
                  <a:pt x="206" y="241"/>
                </a:lnTo>
                <a:lnTo>
                  <a:pt x="206" y="240"/>
                </a:lnTo>
                <a:lnTo>
                  <a:pt x="207" y="240"/>
                </a:lnTo>
                <a:lnTo>
                  <a:pt x="207" y="239"/>
                </a:lnTo>
                <a:lnTo>
                  <a:pt x="208" y="237"/>
                </a:lnTo>
                <a:lnTo>
                  <a:pt x="208" y="236"/>
                </a:lnTo>
                <a:lnTo>
                  <a:pt x="208" y="236"/>
                </a:lnTo>
                <a:lnTo>
                  <a:pt x="209" y="236"/>
                </a:lnTo>
                <a:lnTo>
                  <a:pt x="209" y="235"/>
                </a:lnTo>
                <a:lnTo>
                  <a:pt x="209" y="234"/>
                </a:lnTo>
                <a:lnTo>
                  <a:pt x="209" y="233"/>
                </a:lnTo>
                <a:lnTo>
                  <a:pt x="210" y="232"/>
                </a:lnTo>
                <a:lnTo>
                  <a:pt x="211" y="232"/>
                </a:lnTo>
                <a:lnTo>
                  <a:pt x="211" y="231"/>
                </a:lnTo>
                <a:lnTo>
                  <a:pt x="212" y="230"/>
                </a:lnTo>
                <a:lnTo>
                  <a:pt x="212" y="229"/>
                </a:lnTo>
                <a:lnTo>
                  <a:pt x="212" y="229"/>
                </a:lnTo>
                <a:lnTo>
                  <a:pt x="213" y="229"/>
                </a:lnTo>
                <a:lnTo>
                  <a:pt x="215" y="228"/>
                </a:lnTo>
                <a:lnTo>
                  <a:pt x="216" y="227"/>
                </a:lnTo>
                <a:lnTo>
                  <a:pt x="216" y="227"/>
                </a:lnTo>
                <a:lnTo>
                  <a:pt x="217" y="226"/>
                </a:lnTo>
                <a:lnTo>
                  <a:pt x="219" y="226"/>
                </a:lnTo>
                <a:lnTo>
                  <a:pt x="219" y="226"/>
                </a:lnTo>
                <a:lnTo>
                  <a:pt x="220" y="226"/>
                </a:lnTo>
                <a:lnTo>
                  <a:pt x="220" y="226"/>
                </a:lnTo>
                <a:lnTo>
                  <a:pt x="221" y="226"/>
                </a:lnTo>
                <a:lnTo>
                  <a:pt x="223" y="226"/>
                </a:lnTo>
                <a:lnTo>
                  <a:pt x="223" y="225"/>
                </a:lnTo>
                <a:lnTo>
                  <a:pt x="224" y="225"/>
                </a:lnTo>
                <a:lnTo>
                  <a:pt x="224" y="224"/>
                </a:lnTo>
                <a:lnTo>
                  <a:pt x="225" y="223"/>
                </a:lnTo>
                <a:lnTo>
                  <a:pt x="226" y="222"/>
                </a:lnTo>
                <a:lnTo>
                  <a:pt x="226" y="222"/>
                </a:lnTo>
                <a:lnTo>
                  <a:pt x="227" y="222"/>
                </a:lnTo>
                <a:lnTo>
                  <a:pt x="228" y="222"/>
                </a:lnTo>
                <a:lnTo>
                  <a:pt x="229" y="222"/>
                </a:lnTo>
                <a:lnTo>
                  <a:pt x="230" y="222"/>
                </a:lnTo>
                <a:lnTo>
                  <a:pt x="231" y="222"/>
                </a:lnTo>
                <a:lnTo>
                  <a:pt x="231" y="222"/>
                </a:lnTo>
                <a:lnTo>
                  <a:pt x="232" y="222"/>
                </a:lnTo>
                <a:lnTo>
                  <a:pt x="233" y="222"/>
                </a:lnTo>
                <a:lnTo>
                  <a:pt x="233" y="222"/>
                </a:lnTo>
                <a:lnTo>
                  <a:pt x="234" y="222"/>
                </a:lnTo>
                <a:lnTo>
                  <a:pt x="235" y="223"/>
                </a:lnTo>
                <a:lnTo>
                  <a:pt x="236" y="224"/>
                </a:lnTo>
                <a:lnTo>
                  <a:pt x="236" y="225"/>
                </a:lnTo>
                <a:lnTo>
                  <a:pt x="236" y="226"/>
                </a:lnTo>
                <a:lnTo>
                  <a:pt x="237" y="226"/>
                </a:lnTo>
                <a:lnTo>
                  <a:pt x="237" y="226"/>
                </a:lnTo>
                <a:lnTo>
                  <a:pt x="237" y="226"/>
                </a:lnTo>
                <a:lnTo>
                  <a:pt x="238" y="226"/>
                </a:lnTo>
                <a:lnTo>
                  <a:pt x="239" y="226"/>
                </a:lnTo>
                <a:lnTo>
                  <a:pt x="240" y="227"/>
                </a:lnTo>
                <a:lnTo>
                  <a:pt x="240" y="227"/>
                </a:lnTo>
                <a:lnTo>
                  <a:pt x="240" y="228"/>
                </a:lnTo>
                <a:lnTo>
                  <a:pt x="240" y="229"/>
                </a:lnTo>
                <a:lnTo>
                  <a:pt x="241" y="229"/>
                </a:lnTo>
                <a:lnTo>
                  <a:pt x="241" y="229"/>
                </a:lnTo>
                <a:lnTo>
                  <a:pt x="242" y="231"/>
                </a:lnTo>
                <a:lnTo>
                  <a:pt x="243" y="231"/>
                </a:lnTo>
                <a:lnTo>
                  <a:pt x="244" y="232"/>
                </a:lnTo>
                <a:lnTo>
                  <a:pt x="244" y="232"/>
                </a:lnTo>
                <a:lnTo>
                  <a:pt x="245" y="233"/>
                </a:lnTo>
                <a:lnTo>
                  <a:pt x="246" y="233"/>
                </a:lnTo>
                <a:lnTo>
                  <a:pt x="247" y="234"/>
                </a:lnTo>
                <a:lnTo>
                  <a:pt x="247" y="235"/>
                </a:lnTo>
                <a:lnTo>
                  <a:pt x="247" y="236"/>
                </a:lnTo>
                <a:lnTo>
                  <a:pt x="248" y="236"/>
                </a:lnTo>
                <a:lnTo>
                  <a:pt x="249" y="236"/>
                </a:lnTo>
                <a:lnTo>
                  <a:pt x="250" y="236"/>
                </a:lnTo>
                <a:lnTo>
                  <a:pt x="251" y="236"/>
                </a:lnTo>
                <a:lnTo>
                  <a:pt x="252" y="236"/>
                </a:lnTo>
                <a:lnTo>
                  <a:pt x="253" y="237"/>
                </a:lnTo>
                <a:lnTo>
                  <a:pt x="254" y="237"/>
                </a:lnTo>
                <a:lnTo>
                  <a:pt x="254" y="237"/>
                </a:lnTo>
                <a:lnTo>
                  <a:pt x="255" y="237"/>
                </a:lnTo>
                <a:lnTo>
                  <a:pt x="256" y="237"/>
                </a:lnTo>
                <a:lnTo>
                  <a:pt x="257" y="237"/>
                </a:lnTo>
                <a:lnTo>
                  <a:pt x="258" y="236"/>
                </a:lnTo>
                <a:lnTo>
                  <a:pt x="258" y="236"/>
                </a:lnTo>
                <a:lnTo>
                  <a:pt x="258" y="235"/>
                </a:lnTo>
                <a:lnTo>
                  <a:pt x="258" y="234"/>
                </a:lnTo>
                <a:lnTo>
                  <a:pt x="258" y="233"/>
                </a:lnTo>
                <a:lnTo>
                  <a:pt x="258" y="233"/>
                </a:lnTo>
                <a:lnTo>
                  <a:pt x="258" y="232"/>
                </a:lnTo>
                <a:lnTo>
                  <a:pt x="257" y="231"/>
                </a:lnTo>
                <a:lnTo>
                  <a:pt x="257" y="230"/>
                </a:lnTo>
                <a:lnTo>
                  <a:pt x="257" y="229"/>
                </a:lnTo>
                <a:lnTo>
                  <a:pt x="257" y="229"/>
                </a:lnTo>
                <a:lnTo>
                  <a:pt x="256" y="228"/>
                </a:lnTo>
                <a:lnTo>
                  <a:pt x="256" y="227"/>
                </a:lnTo>
                <a:lnTo>
                  <a:pt x="255" y="227"/>
                </a:lnTo>
                <a:lnTo>
                  <a:pt x="255" y="226"/>
                </a:lnTo>
                <a:lnTo>
                  <a:pt x="255" y="226"/>
                </a:lnTo>
                <a:lnTo>
                  <a:pt x="254" y="226"/>
                </a:lnTo>
                <a:lnTo>
                  <a:pt x="254" y="225"/>
                </a:lnTo>
                <a:lnTo>
                  <a:pt x="254" y="224"/>
                </a:lnTo>
                <a:lnTo>
                  <a:pt x="254" y="223"/>
                </a:lnTo>
                <a:lnTo>
                  <a:pt x="253" y="223"/>
                </a:lnTo>
                <a:lnTo>
                  <a:pt x="253" y="222"/>
                </a:lnTo>
                <a:lnTo>
                  <a:pt x="252" y="222"/>
                </a:lnTo>
                <a:lnTo>
                  <a:pt x="251" y="221"/>
                </a:lnTo>
                <a:lnTo>
                  <a:pt x="251" y="220"/>
                </a:lnTo>
                <a:lnTo>
                  <a:pt x="250" y="220"/>
                </a:lnTo>
                <a:lnTo>
                  <a:pt x="250" y="219"/>
                </a:lnTo>
                <a:lnTo>
                  <a:pt x="249" y="219"/>
                </a:lnTo>
                <a:lnTo>
                  <a:pt x="248" y="219"/>
                </a:lnTo>
                <a:lnTo>
                  <a:pt x="247" y="218"/>
                </a:lnTo>
                <a:lnTo>
                  <a:pt x="247" y="217"/>
                </a:lnTo>
                <a:lnTo>
                  <a:pt x="247" y="216"/>
                </a:lnTo>
                <a:lnTo>
                  <a:pt x="247" y="215"/>
                </a:lnTo>
                <a:lnTo>
                  <a:pt x="247" y="215"/>
                </a:lnTo>
                <a:lnTo>
                  <a:pt x="247" y="214"/>
                </a:lnTo>
                <a:lnTo>
                  <a:pt x="247" y="213"/>
                </a:lnTo>
                <a:lnTo>
                  <a:pt x="247" y="212"/>
                </a:lnTo>
                <a:lnTo>
                  <a:pt x="247" y="212"/>
                </a:lnTo>
                <a:lnTo>
                  <a:pt x="248" y="212"/>
                </a:lnTo>
                <a:lnTo>
                  <a:pt x="248" y="211"/>
                </a:lnTo>
                <a:lnTo>
                  <a:pt x="249" y="210"/>
                </a:lnTo>
                <a:lnTo>
                  <a:pt x="249" y="209"/>
                </a:lnTo>
                <a:lnTo>
                  <a:pt x="250" y="209"/>
                </a:lnTo>
                <a:lnTo>
                  <a:pt x="251" y="208"/>
                </a:lnTo>
                <a:lnTo>
                  <a:pt x="251" y="207"/>
                </a:lnTo>
                <a:lnTo>
                  <a:pt x="251" y="205"/>
                </a:lnTo>
                <a:lnTo>
                  <a:pt x="252" y="203"/>
                </a:lnTo>
                <a:lnTo>
                  <a:pt x="252" y="202"/>
                </a:lnTo>
                <a:lnTo>
                  <a:pt x="252" y="202"/>
                </a:lnTo>
                <a:lnTo>
                  <a:pt x="253" y="201"/>
                </a:lnTo>
                <a:lnTo>
                  <a:pt x="253" y="200"/>
                </a:lnTo>
                <a:lnTo>
                  <a:pt x="254" y="199"/>
                </a:lnTo>
                <a:lnTo>
                  <a:pt x="254" y="198"/>
                </a:lnTo>
                <a:lnTo>
                  <a:pt x="254" y="197"/>
                </a:lnTo>
                <a:lnTo>
                  <a:pt x="254" y="197"/>
                </a:lnTo>
                <a:lnTo>
                  <a:pt x="255" y="195"/>
                </a:lnTo>
                <a:lnTo>
                  <a:pt x="255" y="193"/>
                </a:lnTo>
                <a:lnTo>
                  <a:pt x="256" y="193"/>
                </a:lnTo>
                <a:lnTo>
                  <a:pt x="256" y="192"/>
                </a:lnTo>
                <a:lnTo>
                  <a:pt x="256" y="191"/>
                </a:lnTo>
                <a:lnTo>
                  <a:pt x="258" y="191"/>
                </a:lnTo>
                <a:lnTo>
                  <a:pt x="258" y="190"/>
                </a:lnTo>
                <a:lnTo>
                  <a:pt x="258" y="189"/>
                </a:lnTo>
                <a:lnTo>
                  <a:pt x="259" y="188"/>
                </a:lnTo>
                <a:lnTo>
                  <a:pt x="260" y="188"/>
                </a:lnTo>
                <a:lnTo>
                  <a:pt x="261" y="188"/>
                </a:lnTo>
                <a:lnTo>
                  <a:pt x="261" y="187"/>
                </a:lnTo>
                <a:lnTo>
                  <a:pt x="261" y="187"/>
                </a:lnTo>
                <a:lnTo>
                  <a:pt x="263" y="186"/>
                </a:lnTo>
                <a:lnTo>
                  <a:pt x="265" y="186"/>
                </a:lnTo>
                <a:lnTo>
                  <a:pt x="265" y="185"/>
                </a:lnTo>
                <a:lnTo>
                  <a:pt x="266" y="185"/>
                </a:lnTo>
                <a:lnTo>
                  <a:pt x="267" y="185"/>
                </a:lnTo>
                <a:lnTo>
                  <a:pt x="268" y="185"/>
                </a:lnTo>
                <a:lnTo>
                  <a:pt x="269" y="185"/>
                </a:lnTo>
                <a:lnTo>
                  <a:pt x="270" y="184"/>
                </a:lnTo>
                <a:lnTo>
                  <a:pt x="271" y="184"/>
                </a:lnTo>
                <a:lnTo>
                  <a:pt x="272" y="184"/>
                </a:lnTo>
                <a:lnTo>
                  <a:pt x="272" y="184"/>
                </a:lnTo>
                <a:lnTo>
                  <a:pt x="272" y="183"/>
                </a:lnTo>
                <a:lnTo>
                  <a:pt x="272" y="182"/>
                </a:lnTo>
                <a:lnTo>
                  <a:pt x="273" y="182"/>
                </a:lnTo>
                <a:lnTo>
                  <a:pt x="274" y="181"/>
                </a:lnTo>
                <a:lnTo>
                  <a:pt x="275" y="181"/>
                </a:lnTo>
                <a:lnTo>
                  <a:pt x="275" y="181"/>
                </a:lnTo>
                <a:lnTo>
                  <a:pt x="275" y="181"/>
                </a:lnTo>
                <a:lnTo>
                  <a:pt x="276" y="181"/>
                </a:lnTo>
                <a:lnTo>
                  <a:pt x="277" y="180"/>
                </a:lnTo>
                <a:lnTo>
                  <a:pt x="278" y="179"/>
                </a:lnTo>
                <a:lnTo>
                  <a:pt x="279" y="179"/>
                </a:lnTo>
                <a:lnTo>
                  <a:pt x="279" y="179"/>
                </a:lnTo>
                <a:lnTo>
                  <a:pt x="280" y="178"/>
                </a:lnTo>
                <a:lnTo>
                  <a:pt x="280" y="178"/>
                </a:lnTo>
                <a:lnTo>
                  <a:pt x="281" y="178"/>
                </a:lnTo>
                <a:lnTo>
                  <a:pt x="281" y="177"/>
                </a:lnTo>
                <a:lnTo>
                  <a:pt x="282" y="177"/>
                </a:lnTo>
                <a:lnTo>
                  <a:pt x="282" y="176"/>
                </a:lnTo>
                <a:lnTo>
                  <a:pt x="282" y="175"/>
                </a:lnTo>
                <a:lnTo>
                  <a:pt x="283" y="175"/>
                </a:lnTo>
                <a:lnTo>
                  <a:pt x="283" y="174"/>
                </a:lnTo>
                <a:lnTo>
                  <a:pt x="284" y="174"/>
                </a:lnTo>
                <a:lnTo>
                  <a:pt x="285" y="174"/>
                </a:lnTo>
                <a:lnTo>
                  <a:pt x="285" y="172"/>
                </a:lnTo>
                <a:lnTo>
                  <a:pt x="285" y="171"/>
                </a:lnTo>
                <a:lnTo>
                  <a:pt x="286" y="171"/>
                </a:lnTo>
                <a:lnTo>
                  <a:pt x="286" y="171"/>
                </a:lnTo>
                <a:lnTo>
                  <a:pt x="286" y="171"/>
                </a:lnTo>
                <a:lnTo>
                  <a:pt x="286" y="170"/>
                </a:lnTo>
                <a:lnTo>
                  <a:pt x="286" y="169"/>
                </a:lnTo>
                <a:lnTo>
                  <a:pt x="287" y="169"/>
                </a:lnTo>
                <a:lnTo>
                  <a:pt x="287" y="168"/>
                </a:lnTo>
                <a:lnTo>
                  <a:pt x="288" y="168"/>
                </a:lnTo>
                <a:lnTo>
                  <a:pt x="288" y="167"/>
                </a:lnTo>
                <a:lnTo>
                  <a:pt x="289" y="167"/>
                </a:lnTo>
                <a:lnTo>
                  <a:pt x="289" y="167"/>
                </a:lnTo>
                <a:lnTo>
                  <a:pt x="289" y="167"/>
                </a:lnTo>
                <a:lnTo>
                  <a:pt x="289" y="167"/>
                </a:lnTo>
                <a:lnTo>
                  <a:pt x="289" y="168"/>
                </a:lnTo>
                <a:lnTo>
                  <a:pt x="290" y="168"/>
                </a:lnTo>
                <a:lnTo>
                  <a:pt x="290" y="169"/>
                </a:lnTo>
                <a:lnTo>
                  <a:pt x="291" y="170"/>
                </a:lnTo>
                <a:lnTo>
                  <a:pt x="292" y="170"/>
                </a:lnTo>
                <a:lnTo>
                  <a:pt x="292" y="171"/>
                </a:lnTo>
                <a:lnTo>
                  <a:pt x="293" y="171"/>
                </a:lnTo>
                <a:lnTo>
                  <a:pt x="293" y="171"/>
                </a:lnTo>
                <a:lnTo>
                  <a:pt x="293" y="172"/>
                </a:lnTo>
                <a:lnTo>
                  <a:pt x="293" y="173"/>
                </a:lnTo>
                <a:lnTo>
                  <a:pt x="293" y="174"/>
                </a:lnTo>
                <a:lnTo>
                  <a:pt x="293" y="174"/>
                </a:lnTo>
                <a:lnTo>
                  <a:pt x="293" y="174"/>
                </a:lnTo>
                <a:lnTo>
                  <a:pt x="293" y="175"/>
                </a:lnTo>
                <a:lnTo>
                  <a:pt x="294" y="175"/>
                </a:lnTo>
                <a:lnTo>
                  <a:pt x="294" y="176"/>
                </a:lnTo>
                <a:lnTo>
                  <a:pt x="294" y="177"/>
                </a:lnTo>
                <a:lnTo>
                  <a:pt x="295" y="177"/>
                </a:lnTo>
                <a:lnTo>
                  <a:pt x="294" y="177"/>
                </a:lnTo>
                <a:lnTo>
                  <a:pt x="295" y="177"/>
                </a:lnTo>
                <a:lnTo>
                  <a:pt x="295" y="178"/>
                </a:lnTo>
                <a:lnTo>
                  <a:pt x="295" y="178"/>
                </a:lnTo>
                <a:lnTo>
                  <a:pt x="296" y="178"/>
                </a:lnTo>
                <a:lnTo>
                  <a:pt x="296" y="179"/>
                </a:lnTo>
                <a:lnTo>
                  <a:pt x="296" y="180"/>
                </a:lnTo>
                <a:lnTo>
                  <a:pt x="296" y="181"/>
                </a:lnTo>
                <a:lnTo>
                  <a:pt x="297" y="181"/>
                </a:lnTo>
                <a:lnTo>
                  <a:pt x="297" y="181"/>
                </a:lnTo>
                <a:lnTo>
                  <a:pt x="298" y="181"/>
                </a:lnTo>
                <a:lnTo>
                  <a:pt x="298" y="182"/>
                </a:lnTo>
                <a:lnTo>
                  <a:pt x="299" y="182"/>
                </a:lnTo>
                <a:lnTo>
                  <a:pt x="299" y="183"/>
                </a:lnTo>
                <a:lnTo>
                  <a:pt x="300" y="184"/>
                </a:lnTo>
                <a:lnTo>
                  <a:pt x="300" y="184"/>
                </a:lnTo>
                <a:lnTo>
                  <a:pt x="300" y="184"/>
                </a:lnTo>
                <a:lnTo>
                  <a:pt x="301" y="184"/>
                </a:lnTo>
                <a:lnTo>
                  <a:pt x="301" y="185"/>
                </a:lnTo>
                <a:lnTo>
                  <a:pt x="302" y="185"/>
                </a:lnTo>
                <a:lnTo>
                  <a:pt x="302" y="186"/>
                </a:lnTo>
                <a:lnTo>
                  <a:pt x="303" y="185"/>
                </a:lnTo>
                <a:lnTo>
                  <a:pt x="303" y="184"/>
                </a:lnTo>
                <a:lnTo>
                  <a:pt x="303" y="184"/>
                </a:lnTo>
                <a:lnTo>
                  <a:pt x="304" y="183"/>
                </a:lnTo>
                <a:lnTo>
                  <a:pt x="305" y="182"/>
                </a:lnTo>
                <a:lnTo>
                  <a:pt x="307" y="181"/>
                </a:lnTo>
                <a:lnTo>
                  <a:pt x="307" y="181"/>
                </a:lnTo>
                <a:lnTo>
                  <a:pt x="307" y="180"/>
                </a:lnTo>
                <a:lnTo>
                  <a:pt x="308" y="179"/>
                </a:lnTo>
                <a:lnTo>
                  <a:pt x="309" y="178"/>
                </a:lnTo>
                <a:lnTo>
                  <a:pt x="310" y="178"/>
                </a:lnTo>
                <a:lnTo>
                  <a:pt x="310" y="178"/>
                </a:lnTo>
                <a:lnTo>
                  <a:pt x="311" y="178"/>
                </a:lnTo>
                <a:lnTo>
                  <a:pt x="311" y="177"/>
                </a:lnTo>
                <a:lnTo>
                  <a:pt x="312" y="177"/>
                </a:lnTo>
                <a:lnTo>
                  <a:pt x="312" y="176"/>
                </a:lnTo>
                <a:lnTo>
                  <a:pt x="313" y="176"/>
                </a:lnTo>
                <a:lnTo>
                  <a:pt x="313" y="175"/>
                </a:lnTo>
                <a:lnTo>
                  <a:pt x="313" y="174"/>
                </a:lnTo>
                <a:lnTo>
                  <a:pt x="313" y="174"/>
                </a:lnTo>
                <a:lnTo>
                  <a:pt x="313" y="173"/>
                </a:lnTo>
                <a:lnTo>
                  <a:pt x="313" y="172"/>
                </a:lnTo>
                <a:lnTo>
                  <a:pt x="313" y="171"/>
                </a:lnTo>
                <a:lnTo>
                  <a:pt x="312" y="171"/>
                </a:lnTo>
                <a:lnTo>
                  <a:pt x="312" y="171"/>
                </a:lnTo>
                <a:lnTo>
                  <a:pt x="313" y="170"/>
                </a:lnTo>
                <a:lnTo>
                  <a:pt x="313" y="169"/>
                </a:lnTo>
                <a:lnTo>
                  <a:pt x="313" y="168"/>
                </a:lnTo>
                <a:lnTo>
                  <a:pt x="313" y="167"/>
                </a:lnTo>
                <a:lnTo>
                  <a:pt x="314" y="166"/>
                </a:lnTo>
                <a:lnTo>
                  <a:pt x="314" y="165"/>
                </a:lnTo>
                <a:lnTo>
                  <a:pt x="314" y="164"/>
                </a:lnTo>
                <a:lnTo>
                  <a:pt x="314" y="164"/>
                </a:lnTo>
                <a:lnTo>
                  <a:pt x="314" y="163"/>
                </a:lnTo>
                <a:lnTo>
                  <a:pt x="315" y="163"/>
                </a:lnTo>
                <a:lnTo>
                  <a:pt x="315" y="162"/>
                </a:lnTo>
                <a:lnTo>
                  <a:pt x="316" y="162"/>
                </a:lnTo>
                <a:lnTo>
                  <a:pt x="317" y="160"/>
                </a:lnTo>
                <a:lnTo>
                  <a:pt x="318" y="160"/>
                </a:lnTo>
                <a:lnTo>
                  <a:pt x="318" y="160"/>
                </a:lnTo>
                <a:lnTo>
                  <a:pt x="320" y="159"/>
                </a:lnTo>
                <a:lnTo>
                  <a:pt x="320" y="158"/>
                </a:lnTo>
                <a:lnTo>
                  <a:pt x="320" y="157"/>
                </a:lnTo>
                <a:lnTo>
                  <a:pt x="321" y="157"/>
                </a:lnTo>
                <a:lnTo>
                  <a:pt x="321" y="155"/>
                </a:lnTo>
                <a:lnTo>
                  <a:pt x="321" y="154"/>
                </a:lnTo>
                <a:lnTo>
                  <a:pt x="321" y="153"/>
                </a:lnTo>
                <a:lnTo>
                  <a:pt x="321" y="153"/>
                </a:lnTo>
                <a:lnTo>
                  <a:pt x="321" y="153"/>
                </a:lnTo>
                <a:lnTo>
                  <a:pt x="321" y="153"/>
                </a:lnTo>
                <a:lnTo>
                  <a:pt x="321" y="153"/>
                </a:lnTo>
                <a:lnTo>
                  <a:pt x="321" y="152"/>
                </a:lnTo>
                <a:lnTo>
                  <a:pt x="321" y="151"/>
                </a:lnTo>
                <a:lnTo>
                  <a:pt x="321" y="150"/>
                </a:lnTo>
                <a:lnTo>
                  <a:pt x="322" y="150"/>
                </a:lnTo>
                <a:lnTo>
                  <a:pt x="321" y="150"/>
                </a:lnTo>
                <a:lnTo>
                  <a:pt x="322" y="150"/>
                </a:lnTo>
                <a:lnTo>
                  <a:pt x="321" y="150"/>
                </a:lnTo>
                <a:lnTo>
                  <a:pt x="322" y="149"/>
                </a:lnTo>
                <a:lnTo>
                  <a:pt x="322" y="148"/>
                </a:lnTo>
                <a:lnTo>
                  <a:pt x="322" y="147"/>
                </a:lnTo>
                <a:lnTo>
                  <a:pt x="322" y="147"/>
                </a:lnTo>
                <a:lnTo>
                  <a:pt x="322" y="146"/>
                </a:lnTo>
                <a:lnTo>
                  <a:pt x="323" y="146"/>
                </a:lnTo>
                <a:lnTo>
                  <a:pt x="323" y="145"/>
                </a:lnTo>
                <a:lnTo>
                  <a:pt x="323" y="144"/>
                </a:lnTo>
                <a:lnTo>
                  <a:pt x="323" y="143"/>
                </a:lnTo>
                <a:lnTo>
                  <a:pt x="324" y="143"/>
                </a:lnTo>
                <a:lnTo>
                  <a:pt x="324" y="143"/>
                </a:lnTo>
                <a:lnTo>
                  <a:pt x="324" y="142"/>
                </a:lnTo>
                <a:lnTo>
                  <a:pt x="324" y="141"/>
                </a:lnTo>
                <a:lnTo>
                  <a:pt x="325" y="141"/>
                </a:lnTo>
                <a:lnTo>
                  <a:pt x="325" y="140"/>
                </a:lnTo>
                <a:lnTo>
                  <a:pt x="326" y="140"/>
                </a:lnTo>
                <a:lnTo>
                  <a:pt x="326" y="140"/>
                </a:lnTo>
                <a:lnTo>
                  <a:pt x="327" y="139"/>
                </a:lnTo>
                <a:lnTo>
                  <a:pt x="327" y="138"/>
                </a:lnTo>
                <a:lnTo>
                  <a:pt x="327" y="137"/>
                </a:lnTo>
                <a:lnTo>
                  <a:pt x="328" y="137"/>
                </a:lnTo>
                <a:lnTo>
                  <a:pt x="328" y="136"/>
                </a:lnTo>
                <a:lnTo>
                  <a:pt x="328" y="136"/>
                </a:lnTo>
                <a:lnTo>
                  <a:pt x="328" y="135"/>
                </a:lnTo>
                <a:lnTo>
                  <a:pt x="328" y="133"/>
                </a:lnTo>
                <a:lnTo>
                  <a:pt x="327" y="133"/>
                </a:lnTo>
                <a:lnTo>
                  <a:pt x="327" y="132"/>
                </a:lnTo>
                <a:lnTo>
                  <a:pt x="327" y="131"/>
                </a:lnTo>
                <a:lnTo>
                  <a:pt x="326" y="129"/>
                </a:lnTo>
                <a:lnTo>
                  <a:pt x="325" y="129"/>
                </a:lnTo>
                <a:lnTo>
                  <a:pt x="325" y="128"/>
                </a:lnTo>
                <a:lnTo>
                  <a:pt x="325" y="127"/>
                </a:lnTo>
                <a:lnTo>
                  <a:pt x="324" y="127"/>
                </a:lnTo>
                <a:lnTo>
                  <a:pt x="324" y="126"/>
                </a:lnTo>
                <a:lnTo>
                  <a:pt x="323" y="126"/>
                </a:lnTo>
                <a:lnTo>
                  <a:pt x="323" y="126"/>
                </a:lnTo>
                <a:lnTo>
                  <a:pt x="322" y="126"/>
                </a:lnTo>
                <a:lnTo>
                  <a:pt x="322" y="125"/>
                </a:lnTo>
                <a:lnTo>
                  <a:pt x="321" y="125"/>
                </a:lnTo>
                <a:lnTo>
                  <a:pt x="321" y="125"/>
                </a:lnTo>
                <a:lnTo>
                  <a:pt x="320" y="125"/>
                </a:lnTo>
                <a:lnTo>
                  <a:pt x="319" y="125"/>
                </a:lnTo>
                <a:lnTo>
                  <a:pt x="318" y="124"/>
                </a:lnTo>
                <a:lnTo>
                  <a:pt x="317" y="124"/>
                </a:lnTo>
                <a:lnTo>
                  <a:pt x="317" y="123"/>
                </a:lnTo>
                <a:lnTo>
                  <a:pt x="316" y="123"/>
                </a:lnTo>
                <a:lnTo>
                  <a:pt x="315" y="122"/>
                </a:lnTo>
                <a:lnTo>
                  <a:pt x="315" y="122"/>
                </a:lnTo>
                <a:lnTo>
                  <a:pt x="314" y="122"/>
                </a:lnTo>
                <a:lnTo>
                  <a:pt x="314" y="121"/>
                </a:lnTo>
                <a:lnTo>
                  <a:pt x="314" y="120"/>
                </a:lnTo>
                <a:lnTo>
                  <a:pt x="313" y="119"/>
                </a:lnTo>
                <a:lnTo>
                  <a:pt x="312" y="119"/>
                </a:lnTo>
                <a:lnTo>
                  <a:pt x="312" y="118"/>
                </a:lnTo>
                <a:lnTo>
                  <a:pt x="311" y="118"/>
                </a:lnTo>
                <a:lnTo>
                  <a:pt x="310" y="118"/>
                </a:lnTo>
                <a:lnTo>
                  <a:pt x="310" y="117"/>
                </a:lnTo>
                <a:lnTo>
                  <a:pt x="310" y="117"/>
                </a:lnTo>
                <a:lnTo>
                  <a:pt x="309" y="116"/>
                </a:lnTo>
                <a:lnTo>
                  <a:pt x="308" y="116"/>
                </a:lnTo>
                <a:lnTo>
                  <a:pt x="308" y="116"/>
                </a:lnTo>
                <a:lnTo>
                  <a:pt x="307" y="116"/>
                </a:lnTo>
                <a:lnTo>
                  <a:pt x="307" y="115"/>
                </a:lnTo>
                <a:lnTo>
                  <a:pt x="307" y="115"/>
                </a:lnTo>
                <a:lnTo>
                  <a:pt x="307" y="114"/>
                </a:lnTo>
                <a:lnTo>
                  <a:pt x="306" y="115"/>
                </a:lnTo>
                <a:lnTo>
                  <a:pt x="306" y="114"/>
                </a:lnTo>
                <a:lnTo>
                  <a:pt x="305" y="114"/>
                </a:lnTo>
                <a:lnTo>
                  <a:pt x="305" y="113"/>
                </a:lnTo>
                <a:lnTo>
                  <a:pt x="305" y="112"/>
                </a:lnTo>
                <a:lnTo>
                  <a:pt x="304" y="112"/>
                </a:lnTo>
                <a:lnTo>
                  <a:pt x="304" y="112"/>
                </a:lnTo>
                <a:lnTo>
                  <a:pt x="304" y="111"/>
                </a:lnTo>
                <a:lnTo>
                  <a:pt x="304" y="110"/>
                </a:lnTo>
                <a:lnTo>
                  <a:pt x="304" y="109"/>
                </a:lnTo>
                <a:lnTo>
                  <a:pt x="304" y="109"/>
                </a:lnTo>
                <a:lnTo>
                  <a:pt x="304" y="108"/>
                </a:lnTo>
                <a:lnTo>
                  <a:pt x="304" y="107"/>
                </a:lnTo>
                <a:lnTo>
                  <a:pt x="304" y="106"/>
                </a:lnTo>
                <a:lnTo>
                  <a:pt x="305" y="106"/>
                </a:lnTo>
                <a:lnTo>
                  <a:pt x="305" y="105"/>
                </a:lnTo>
                <a:lnTo>
                  <a:pt x="305" y="105"/>
                </a:lnTo>
                <a:lnTo>
                  <a:pt x="306" y="104"/>
                </a:lnTo>
                <a:lnTo>
                  <a:pt x="306" y="103"/>
                </a:lnTo>
                <a:lnTo>
                  <a:pt x="307" y="103"/>
                </a:lnTo>
                <a:lnTo>
                  <a:pt x="307" y="104"/>
                </a:lnTo>
                <a:lnTo>
                  <a:pt x="307" y="103"/>
                </a:lnTo>
                <a:lnTo>
                  <a:pt x="307" y="104"/>
                </a:lnTo>
                <a:lnTo>
                  <a:pt x="308" y="104"/>
                </a:lnTo>
                <a:lnTo>
                  <a:pt x="309" y="104"/>
                </a:lnTo>
                <a:lnTo>
                  <a:pt x="309" y="105"/>
                </a:lnTo>
                <a:lnTo>
                  <a:pt x="310" y="105"/>
                </a:lnTo>
                <a:lnTo>
                  <a:pt x="309" y="105"/>
                </a:lnTo>
                <a:lnTo>
                  <a:pt x="310" y="105"/>
                </a:lnTo>
                <a:lnTo>
                  <a:pt x="310" y="104"/>
                </a:lnTo>
                <a:lnTo>
                  <a:pt x="310" y="105"/>
                </a:lnTo>
                <a:lnTo>
                  <a:pt x="310" y="105"/>
                </a:lnTo>
                <a:lnTo>
                  <a:pt x="311" y="105"/>
                </a:lnTo>
                <a:lnTo>
                  <a:pt x="311" y="105"/>
                </a:lnTo>
                <a:lnTo>
                  <a:pt x="311" y="105"/>
                </a:lnTo>
                <a:lnTo>
                  <a:pt x="312" y="105"/>
                </a:lnTo>
                <a:lnTo>
                  <a:pt x="312" y="105"/>
                </a:lnTo>
                <a:lnTo>
                  <a:pt x="313" y="105"/>
                </a:lnTo>
                <a:lnTo>
                  <a:pt x="313" y="105"/>
                </a:lnTo>
                <a:lnTo>
                  <a:pt x="314" y="105"/>
                </a:lnTo>
                <a:lnTo>
                  <a:pt x="314" y="105"/>
                </a:lnTo>
                <a:lnTo>
                  <a:pt x="314" y="106"/>
                </a:lnTo>
                <a:lnTo>
                  <a:pt x="315" y="106"/>
                </a:lnTo>
                <a:lnTo>
                  <a:pt x="315" y="105"/>
                </a:lnTo>
                <a:lnTo>
                  <a:pt x="316" y="105"/>
                </a:lnTo>
                <a:lnTo>
                  <a:pt x="316" y="106"/>
                </a:lnTo>
                <a:lnTo>
                  <a:pt x="317" y="106"/>
                </a:lnTo>
                <a:lnTo>
                  <a:pt x="317" y="107"/>
                </a:lnTo>
                <a:lnTo>
                  <a:pt x="317" y="107"/>
                </a:lnTo>
                <a:lnTo>
                  <a:pt x="318" y="107"/>
                </a:lnTo>
                <a:lnTo>
                  <a:pt x="318" y="108"/>
                </a:lnTo>
                <a:lnTo>
                  <a:pt x="319" y="108"/>
                </a:lnTo>
                <a:lnTo>
                  <a:pt x="320" y="108"/>
                </a:lnTo>
                <a:lnTo>
                  <a:pt x="320" y="109"/>
                </a:lnTo>
                <a:lnTo>
                  <a:pt x="321" y="109"/>
                </a:lnTo>
                <a:lnTo>
                  <a:pt x="321" y="108"/>
                </a:lnTo>
                <a:lnTo>
                  <a:pt x="321" y="108"/>
                </a:lnTo>
                <a:lnTo>
                  <a:pt x="321" y="109"/>
                </a:lnTo>
                <a:lnTo>
                  <a:pt x="321" y="108"/>
                </a:lnTo>
                <a:lnTo>
                  <a:pt x="322" y="109"/>
                </a:lnTo>
                <a:lnTo>
                  <a:pt x="322" y="109"/>
                </a:lnTo>
                <a:lnTo>
                  <a:pt x="323" y="109"/>
                </a:lnTo>
                <a:lnTo>
                  <a:pt x="323" y="110"/>
                </a:lnTo>
                <a:lnTo>
                  <a:pt x="324" y="110"/>
                </a:lnTo>
                <a:lnTo>
                  <a:pt x="324" y="109"/>
                </a:lnTo>
                <a:lnTo>
                  <a:pt x="324" y="110"/>
                </a:lnTo>
                <a:lnTo>
                  <a:pt x="325" y="110"/>
                </a:lnTo>
                <a:lnTo>
                  <a:pt x="325" y="111"/>
                </a:lnTo>
                <a:lnTo>
                  <a:pt x="326" y="110"/>
                </a:lnTo>
                <a:lnTo>
                  <a:pt x="327" y="110"/>
                </a:lnTo>
                <a:lnTo>
                  <a:pt x="328" y="110"/>
                </a:lnTo>
                <a:lnTo>
                  <a:pt x="328" y="110"/>
                </a:lnTo>
                <a:lnTo>
                  <a:pt x="328" y="111"/>
                </a:lnTo>
                <a:lnTo>
                  <a:pt x="329" y="111"/>
                </a:lnTo>
                <a:lnTo>
                  <a:pt x="329" y="112"/>
                </a:lnTo>
                <a:lnTo>
                  <a:pt x="329" y="111"/>
                </a:lnTo>
                <a:lnTo>
                  <a:pt x="330" y="111"/>
                </a:lnTo>
                <a:lnTo>
                  <a:pt x="331" y="111"/>
                </a:lnTo>
                <a:lnTo>
                  <a:pt x="331" y="110"/>
                </a:lnTo>
                <a:lnTo>
                  <a:pt x="331" y="111"/>
                </a:lnTo>
                <a:lnTo>
                  <a:pt x="331" y="111"/>
                </a:lnTo>
                <a:lnTo>
                  <a:pt x="331" y="110"/>
                </a:lnTo>
                <a:lnTo>
                  <a:pt x="331" y="111"/>
                </a:lnTo>
                <a:lnTo>
                  <a:pt x="332" y="111"/>
                </a:lnTo>
                <a:lnTo>
                  <a:pt x="333" y="111"/>
                </a:lnTo>
                <a:lnTo>
                  <a:pt x="333" y="112"/>
                </a:lnTo>
                <a:lnTo>
                  <a:pt x="334" y="112"/>
                </a:lnTo>
                <a:lnTo>
                  <a:pt x="334" y="112"/>
                </a:lnTo>
                <a:lnTo>
                  <a:pt x="335" y="112"/>
                </a:lnTo>
                <a:lnTo>
                  <a:pt x="335" y="112"/>
                </a:lnTo>
                <a:lnTo>
                  <a:pt x="335" y="112"/>
                </a:lnTo>
                <a:lnTo>
                  <a:pt x="336" y="112"/>
                </a:lnTo>
                <a:lnTo>
                  <a:pt x="336" y="111"/>
                </a:lnTo>
                <a:lnTo>
                  <a:pt x="337" y="111"/>
                </a:lnTo>
                <a:lnTo>
                  <a:pt x="337" y="110"/>
                </a:lnTo>
                <a:lnTo>
                  <a:pt x="338" y="110"/>
                </a:lnTo>
                <a:lnTo>
                  <a:pt x="338" y="109"/>
                </a:lnTo>
                <a:lnTo>
                  <a:pt x="338" y="109"/>
                </a:lnTo>
                <a:lnTo>
                  <a:pt x="338" y="108"/>
                </a:lnTo>
                <a:lnTo>
                  <a:pt x="339" y="107"/>
                </a:lnTo>
                <a:lnTo>
                  <a:pt x="339" y="106"/>
                </a:lnTo>
                <a:lnTo>
                  <a:pt x="340" y="106"/>
                </a:lnTo>
                <a:lnTo>
                  <a:pt x="340" y="105"/>
                </a:lnTo>
                <a:lnTo>
                  <a:pt x="341" y="105"/>
                </a:lnTo>
                <a:lnTo>
                  <a:pt x="342" y="105"/>
                </a:lnTo>
                <a:lnTo>
                  <a:pt x="342" y="104"/>
                </a:lnTo>
                <a:lnTo>
                  <a:pt x="342" y="104"/>
                </a:lnTo>
                <a:lnTo>
                  <a:pt x="342" y="103"/>
                </a:lnTo>
                <a:lnTo>
                  <a:pt x="343" y="103"/>
                </a:lnTo>
                <a:lnTo>
                  <a:pt x="343" y="102"/>
                </a:lnTo>
                <a:lnTo>
                  <a:pt x="344" y="102"/>
                </a:lnTo>
                <a:lnTo>
                  <a:pt x="344" y="102"/>
                </a:lnTo>
                <a:lnTo>
                  <a:pt x="345" y="102"/>
                </a:lnTo>
                <a:lnTo>
                  <a:pt x="345" y="101"/>
                </a:lnTo>
                <a:lnTo>
                  <a:pt x="345" y="100"/>
                </a:lnTo>
                <a:lnTo>
                  <a:pt x="346" y="100"/>
                </a:lnTo>
                <a:lnTo>
                  <a:pt x="346" y="99"/>
                </a:lnTo>
                <a:lnTo>
                  <a:pt x="347" y="99"/>
                </a:lnTo>
                <a:lnTo>
                  <a:pt x="348" y="99"/>
                </a:lnTo>
                <a:lnTo>
                  <a:pt x="349" y="98"/>
                </a:lnTo>
                <a:lnTo>
                  <a:pt x="349" y="98"/>
                </a:lnTo>
                <a:lnTo>
                  <a:pt x="350" y="98"/>
                </a:lnTo>
                <a:lnTo>
                  <a:pt x="352" y="97"/>
                </a:lnTo>
                <a:lnTo>
                  <a:pt x="352" y="97"/>
                </a:lnTo>
                <a:lnTo>
                  <a:pt x="352" y="96"/>
                </a:lnTo>
                <a:lnTo>
                  <a:pt x="353" y="96"/>
                </a:lnTo>
                <a:lnTo>
                  <a:pt x="355" y="95"/>
                </a:lnTo>
                <a:lnTo>
                  <a:pt x="356" y="95"/>
                </a:lnTo>
                <a:lnTo>
                  <a:pt x="356" y="95"/>
                </a:lnTo>
                <a:lnTo>
                  <a:pt x="356" y="94"/>
                </a:lnTo>
                <a:lnTo>
                  <a:pt x="358" y="93"/>
                </a:lnTo>
                <a:lnTo>
                  <a:pt x="359" y="93"/>
                </a:lnTo>
                <a:lnTo>
                  <a:pt x="359" y="92"/>
                </a:lnTo>
                <a:lnTo>
                  <a:pt x="360" y="91"/>
                </a:lnTo>
                <a:lnTo>
                  <a:pt x="361" y="91"/>
                </a:lnTo>
                <a:lnTo>
                  <a:pt x="362" y="91"/>
                </a:lnTo>
                <a:lnTo>
                  <a:pt x="362" y="91"/>
                </a:lnTo>
                <a:lnTo>
                  <a:pt x="363" y="90"/>
                </a:lnTo>
                <a:lnTo>
                  <a:pt x="363" y="90"/>
                </a:lnTo>
                <a:lnTo>
                  <a:pt x="363" y="89"/>
                </a:lnTo>
                <a:lnTo>
                  <a:pt x="364" y="89"/>
                </a:lnTo>
                <a:lnTo>
                  <a:pt x="364" y="88"/>
                </a:lnTo>
                <a:lnTo>
                  <a:pt x="365" y="88"/>
                </a:lnTo>
                <a:lnTo>
                  <a:pt x="365" y="88"/>
                </a:lnTo>
                <a:lnTo>
                  <a:pt x="366" y="87"/>
                </a:lnTo>
                <a:lnTo>
                  <a:pt x="366" y="86"/>
                </a:lnTo>
                <a:lnTo>
                  <a:pt x="366" y="86"/>
                </a:lnTo>
                <a:lnTo>
                  <a:pt x="366" y="85"/>
                </a:lnTo>
                <a:lnTo>
                  <a:pt x="367" y="85"/>
                </a:lnTo>
                <a:lnTo>
                  <a:pt x="367" y="84"/>
                </a:lnTo>
                <a:lnTo>
                  <a:pt x="368" y="83"/>
                </a:lnTo>
                <a:lnTo>
                  <a:pt x="369" y="82"/>
                </a:lnTo>
                <a:lnTo>
                  <a:pt x="369" y="81"/>
                </a:lnTo>
                <a:lnTo>
                  <a:pt x="370" y="81"/>
                </a:lnTo>
                <a:lnTo>
                  <a:pt x="370" y="81"/>
                </a:lnTo>
                <a:lnTo>
                  <a:pt x="370" y="80"/>
                </a:lnTo>
                <a:lnTo>
                  <a:pt x="370" y="79"/>
                </a:lnTo>
                <a:lnTo>
                  <a:pt x="370" y="78"/>
                </a:lnTo>
                <a:lnTo>
                  <a:pt x="370" y="78"/>
                </a:lnTo>
                <a:lnTo>
                  <a:pt x="370" y="77"/>
                </a:lnTo>
                <a:lnTo>
                  <a:pt x="370" y="76"/>
                </a:lnTo>
                <a:lnTo>
                  <a:pt x="370" y="75"/>
                </a:lnTo>
                <a:lnTo>
                  <a:pt x="370" y="74"/>
                </a:lnTo>
                <a:lnTo>
                  <a:pt x="370" y="74"/>
                </a:lnTo>
                <a:lnTo>
                  <a:pt x="370" y="73"/>
                </a:lnTo>
                <a:lnTo>
                  <a:pt x="370" y="71"/>
                </a:lnTo>
                <a:lnTo>
                  <a:pt x="370" y="70"/>
                </a:lnTo>
                <a:lnTo>
                  <a:pt x="370" y="69"/>
                </a:lnTo>
                <a:lnTo>
                  <a:pt x="370" y="68"/>
                </a:lnTo>
                <a:lnTo>
                  <a:pt x="370" y="67"/>
                </a:lnTo>
                <a:lnTo>
                  <a:pt x="370" y="66"/>
                </a:lnTo>
                <a:lnTo>
                  <a:pt x="369" y="64"/>
                </a:lnTo>
                <a:lnTo>
                  <a:pt x="369" y="64"/>
                </a:lnTo>
                <a:lnTo>
                  <a:pt x="369" y="63"/>
                </a:lnTo>
                <a:lnTo>
                  <a:pt x="369" y="62"/>
                </a:lnTo>
                <a:lnTo>
                  <a:pt x="369" y="61"/>
                </a:lnTo>
                <a:lnTo>
                  <a:pt x="369" y="61"/>
                </a:lnTo>
                <a:lnTo>
                  <a:pt x="368" y="60"/>
                </a:lnTo>
                <a:lnTo>
                  <a:pt x="367" y="60"/>
                </a:lnTo>
                <a:lnTo>
                  <a:pt x="367" y="59"/>
                </a:lnTo>
                <a:lnTo>
                  <a:pt x="367" y="58"/>
                </a:lnTo>
                <a:lnTo>
                  <a:pt x="368" y="58"/>
                </a:lnTo>
                <a:lnTo>
                  <a:pt x="368" y="57"/>
                </a:lnTo>
                <a:lnTo>
                  <a:pt x="368" y="57"/>
                </a:lnTo>
                <a:lnTo>
                  <a:pt x="368" y="56"/>
                </a:lnTo>
                <a:lnTo>
                  <a:pt x="369" y="55"/>
                </a:lnTo>
                <a:lnTo>
                  <a:pt x="369" y="54"/>
                </a:lnTo>
                <a:lnTo>
                  <a:pt x="369" y="53"/>
                </a:lnTo>
                <a:lnTo>
                  <a:pt x="369" y="52"/>
                </a:lnTo>
                <a:lnTo>
                  <a:pt x="369" y="51"/>
                </a:lnTo>
                <a:lnTo>
                  <a:pt x="368" y="51"/>
                </a:lnTo>
                <a:lnTo>
                  <a:pt x="368" y="50"/>
                </a:lnTo>
                <a:lnTo>
                  <a:pt x="368" y="50"/>
                </a:lnTo>
                <a:lnTo>
                  <a:pt x="368" y="49"/>
                </a:lnTo>
                <a:lnTo>
                  <a:pt x="367" y="49"/>
                </a:lnTo>
                <a:lnTo>
                  <a:pt x="367" y="48"/>
                </a:lnTo>
                <a:lnTo>
                  <a:pt x="367" y="47"/>
                </a:lnTo>
                <a:lnTo>
                  <a:pt x="366" y="47"/>
                </a:lnTo>
                <a:lnTo>
                  <a:pt x="366" y="47"/>
                </a:lnTo>
                <a:lnTo>
                  <a:pt x="366" y="46"/>
                </a:lnTo>
                <a:lnTo>
                  <a:pt x="366" y="45"/>
                </a:lnTo>
                <a:lnTo>
                  <a:pt x="366" y="44"/>
                </a:lnTo>
                <a:lnTo>
                  <a:pt x="365" y="43"/>
                </a:lnTo>
                <a:lnTo>
                  <a:pt x="364" y="43"/>
                </a:lnTo>
                <a:lnTo>
                  <a:pt x="364" y="41"/>
                </a:lnTo>
                <a:lnTo>
                  <a:pt x="363" y="41"/>
                </a:lnTo>
                <a:lnTo>
                  <a:pt x="363" y="40"/>
                </a:lnTo>
                <a:lnTo>
                  <a:pt x="363" y="40"/>
                </a:lnTo>
                <a:lnTo>
                  <a:pt x="363" y="39"/>
                </a:lnTo>
                <a:lnTo>
                  <a:pt x="363" y="38"/>
                </a:lnTo>
                <a:lnTo>
                  <a:pt x="363" y="38"/>
                </a:lnTo>
                <a:lnTo>
                  <a:pt x="362" y="38"/>
                </a:lnTo>
                <a:lnTo>
                  <a:pt x="363" y="38"/>
                </a:lnTo>
                <a:lnTo>
                  <a:pt x="363" y="37"/>
                </a:lnTo>
                <a:lnTo>
                  <a:pt x="363" y="37"/>
                </a:lnTo>
                <a:lnTo>
                  <a:pt x="363" y="36"/>
                </a:lnTo>
                <a:lnTo>
                  <a:pt x="363" y="36"/>
                </a:lnTo>
                <a:lnTo>
                  <a:pt x="363" y="36"/>
                </a:lnTo>
                <a:lnTo>
                  <a:pt x="363" y="35"/>
                </a:lnTo>
                <a:lnTo>
                  <a:pt x="364" y="35"/>
                </a:lnTo>
                <a:lnTo>
                  <a:pt x="364" y="36"/>
                </a:lnTo>
                <a:lnTo>
                  <a:pt x="365" y="36"/>
                </a:lnTo>
                <a:lnTo>
                  <a:pt x="366" y="36"/>
                </a:lnTo>
                <a:lnTo>
                  <a:pt x="366" y="36"/>
                </a:lnTo>
                <a:lnTo>
                  <a:pt x="366" y="36"/>
                </a:lnTo>
                <a:lnTo>
                  <a:pt x="367" y="36"/>
                </a:lnTo>
                <a:lnTo>
                  <a:pt x="368" y="36"/>
                </a:lnTo>
                <a:lnTo>
                  <a:pt x="369" y="36"/>
                </a:lnTo>
                <a:lnTo>
                  <a:pt x="370" y="36"/>
                </a:lnTo>
                <a:lnTo>
                  <a:pt x="370" y="36"/>
                </a:lnTo>
                <a:lnTo>
                  <a:pt x="370" y="36"/>
                </a:lnTo>
                <a:lnTo>
                  <a:pt x="371" y="37"/>
                </a:lnTo>
                <a:lnTo>
                  <a:pt x="371" y="36"/>
                </a:lnTo>
                <a:lnTo>
                  <a:pt x="372" y="36"/>
                </a:lnTo>
                <a:lnTo>
                  <a:pt x="373" y="36"/>
                </a:lnTo>
                <a:lnTo>
                  <a:pt x="373" y="36"/>
                </a:lnTo>
                <a:lnTo>
                  <a:pt x="373" y="37"/>
                </a:lnTo>
                <a:lnTo>
                  <a:pt x="374" y="37"/>
                </a:lnTo>
                <a:lnTo>
                  <a:pt x="374" y="36"/>
                </a:lnTo>
                <a:lnTo>
                  <a:pt x="375" y="37"/>
                </a:lnTo>
                <a:lnTo>
                  <a:pt x="376" y="38"/>
                </a:lnTo>
                <a:lnTo>
                  <a:pt x="376" y="37"/>
                </a:lnTo>
                <a:lnTo>
                  <a:pt x="376" y="38"/>
                </a:lnTo>
                <a:lnTo>
                  <a:pt x="377" y="38"/>
                </a:lnTo>
                <a:lnTo>
                  <a:pt x="377" y="38"/>
                </a:lnTo>
                <a:lnTo>
                  <a:pt x="377" y="38"/>
                </a:lnTo>
                <a:lnTo>
                  <a:pt x="377" y="37"/>
                </a:lnTo>
                <a:lnTo>
                  <a:pt x="378" y="37"/>
                </a:lnTo>
                <a:lnTo>
                  <a:pt x="378" y="38"/>
                </a:lnTo>
                <a:lnTo>
                  <a:pt x="378" y="39"/>
                </a:lnTo>
                <a:lnTo>
                  <a:pt x="378" y="40"/>
                </a:lnTo>
                <a:lnTo>
                  <a:pt x="379" y="40"/>
                </a:lnTo>
                <a:lnTo>
                  <a:pt x="379" y="39"/>
                </a:lnTo>
                <a:lnTo>
                  <a:pt x="380" y="39"/>
                </a:lnTo>
                <a:lnTo>
                  <a:pt x="380" y="40"/>
                </a:lnTo>
                <a:lnTo>
                  <a:pt x="380" y="40"/>
                </a:lnTo>
                <a:lnTo>
                  <a:pt x="380" y="41"/>
                </a:lnTo>
                <a:lnTo>
                  <a:pt x="380" y="42"/>
                </a:lnTo>
                <a:lnTo>
                  <a:pt x="380" y="42"/>
                </a:lnTo>
                <a:lnTo>
                  <a:pt x="380" y="43"/>
                </a:lnTo>
                <a:lnTo>
                  <a:pt x="380" y="43"/>
                </a:lnTo>
                <a:lnTo>
                  <a:pt x="381" y="43"/>
                </a:lnTo>
                <a:lnTo>
                  <a:pt x="381" y="44"/>
                </a:lnTo>
                <a:lnTo>
                  <a:pt x="381" y="45"/>
                </a:lnTo>
                <a:lnTo>
                  <a:pt x="382" y="45"/>
                </a:lnTo>
                <a:lnTo>
                  <a:pt x="383" y="45"/>
                </a:lnTo>
                <a:lnTo>
                  <a:pt x="383" y="46"/>
                </a:lnTo>
                <a:lnTo>
                  <a:pt x="383" y="47"/>
                </a:lnTo>
                <a:lnTo>
                  <a:pt x="383" y="47"/>
                </a:lnTo>
                <a:lnTo>
                  <a:pt x="383" y="49"/>
                </a:lnTo>
                <a:lnTo>
                  <a:pt x="383" y="48"/>
                </a:lnTo>
                <a:lnTo>
                  <a:pt x="384" y="48"/>
                </a:lnTo>
                <a:lnTo>
                  <a:pt x="384" y="48"/>
                </a:lnTo>
                <a:lnTo>
                  <a:pt x="384" y="49"/>
                </a:lnTo>
                <a:lnTo>
                  <a:pt x="385" y="49"/>
                </a:lnTo>
                <a:lnTo>
                  <a:pt x="386" y="50"/>
                </a:lnTo>
                <a:lnTo>
                  <a:pt x="387" y="50"/>
                </a:lnTo>
                <a:lnTo>
                  <a:pt x="387" y="50"/>
                </a:lnTo>
                <a:lnTo>
                  <a:pt x="387" y="50"/>
                </a:lnTo>
                <a:lnTo>
                  <a:pt x="388" y="50"/>
                </a:lnTo>
                <a:lnTo>
                  <a:pt x="389" y="50"/>
                </a:lnTo>
                <a:lnTo>
                  <a:pt x="390" y="50"/>
                </a:lnTo>
                <a:lnTo>
                  <a:pt x="390" y="50"/>
                </a:lnTo>
                <a:lnTo>
                  <a:pt x="391" y="50"/>
                </a:lnTo>
                <a:lnTo>
                  <a:pt x="391" y="50"/>
                </a:lnTo>
                <a:lnTo>
                  <a:pt x="391" y="50"/>
                </a:lnTo>
                <a:lnTo>
                  <a:pt x="391" y="51"/>
                </a:lnTo>
                <a:lnTo>
                  <a:pt x="391" y="52"/>
                </a:lnTo>
                <a:lnTo>
                  <a:pt x="391" y="53"/>
                </a:lnTo>
                <a:lnTo>
                  <a:pt x="391" y="54"/>
                </a:lnTo>
                <a:lnTo>
                  <a:pt x="392" y="54"/>
                </a:lnTo>
                <a:lnTo>
                  <a:pt x="393" y="54"/>
                </a:lnTo>
                <a:lnTo>
                  <a:pt x="393" y="53"/>
                </a:lnTo>
                <a:lnTo>
                  <a:pt x="394" y="53"/>
                </a:lnTo>
                <a:lnTo>
                  <a:pt x="394" y="52"/>
                </a:lnTo>
                <a:lnTo>
                  <a:pt x="394" y="52"/>
                </a:lnTo>
                <a:lnTo>
                  <a:pt x="394" y="51"/>
                </a:lnTo>
                <a:lnTo>
                  <a:pt x="395" y="51"/>
                </a:lnTo>
                <a:lnTo>
                  <a:pt x="395" y="52"/>
                </a:lnTo>
                <a:lnTo>
                  <a:pt x="396" y="52"/>
                </a:lnTo>
                <a:lnTo>
                  <a:pt x="397" y="52"/>
                </a:lnTo>
                <a:lnTo>
                  <a:pt x="397" y="51"/>
                </a:lnTo>
                <a:lnTo>
                  <a:pt x="398" y="51"/>
                </a:lnTo>
                <a:lnTo>
                  <a:pt x="398" y="52"/>
                </a:lnTo>
                <a:lnTo>
                  <a:pt x="398" y="52"/>
                </a:lnTo>
                <a:lnTo>
                  <a:pt x="398" y="53"/>
                </a:lnTo>
                <a:lnTo>
                  <a:pt x="399" y="53"/>
                </a:lnTo>
                <a:lnTo>
                  <a:pt x="399" y="52"/>
                </a:lnTo>
                <a:lnTo>
                  <a:pt x="399" y="51"/>
                </a:lnTo>
                <a:lnTo>
                  <a:pt x="400" y="51"/>
                </a:lnTo>
                <a:lnTo>
                  <a:pt x="401" y="51"/>
                </a:lnTo>
                <a:lnTo>
                  <a:pt x="401" y="50"/>
                </a:lnTo>
                <a:lnTo>
                  <a:pt x="401" y="50"/>
                </a:lnTo>
                <a:lnTo>
                  <a:pt x="402" y="51"/>
                </a:lnTo>
                <a:lnTo>
                  <a:pt x="403" y="51"/>
                </a:lnTo>
                <a:lnTo>
                  <a:pt x="403" y="50"/>
                </a:lnTo>
                <a:lnTo>
                  <a:pt x="404" y="50"/>
                </a:lnTo>
                <a:lnTo>
                  <a:pt x="405" y="50"/>
                </a:lnTo>
                <a:lnTo>
                  <a:pt x="405" y="50"/>
                </a:lnTo>
                <a:lnTo>
                  <a:pt x="405" y="49"/>
                </a:lnTo>
                <a:lnTo>
                  <a:pt x="406" y="49"/>
                </a:lnTo>
                <a:lnTo>
                  <a:pt x="406" y="48"/>
                </a:lnTo>
                <a:lnTo>
                  <a:pt x="407" y="48"/>
                </a:lnTo>
                <a:lnTo>
                  <a:pt x="407" y="49"/>
                </a:lnTo>
                <a:lnTo>
                  <a:pt x="408" y="49"/>
                </a:lnTo>
                <a:lnTo>
                  <a:pt x="408" y="50"/>
                </a:lnTo>
                <a:lnTo>
                  <a:pt x="409" y="50"/>
                </a:lnTo>
                <a:lnTo>
                  <a:pt x="409" y="50"/>
                </a:lnTo>
                <a:lnTo>
                  <a:pt x="410" y="50"/>
                </a:lnTo>
                <a:lnTo>
                  <a:pt x="411" y="49"/>
                </a:lnTo>
                <a:lnTo>
                  <a:pt x="412" y="48"/>
                </a:lnTo>
                <a:lnTo>
                  <a:pt x="412" y="48"/>
                </a:lnTo>
                <a:lnTo>
                  <a:pt x="412" y="47"/>
                </a:lnTo>
                <a:lnTo>
                  <a:pt x="412" y="47"/>
                </a:lnTo>
                <a:lnTo>
                  <a:pt x="412" y="46"/>
                </a:lnTo>
                <a:lnTo>
                  <a:pt x="413" y="46"/>
                </a:lnTo>
                <a:lnTo>
                  <a:pt x="414" y="47"/>
                </a:lnTo>
                <a:lnTo>
                  <a:pt x="415" y="47"/>
                </a:lnTo>
                <a:lnTo>
                  <a:pt x="416" y="46"/>
                </a:lnTo>
                <a:lnTo>
                  <a:pt x="416" y="45"/>
                </a:lnTo>
                <a:lnTo>
                  <a:pt x="416" y="45"/>
                </a:lnTo>
                <a:lnTo>
                  <a:pt x="417" y="44"/>
                </a:lnTo>
                <a:lnTo>
                  <a:pt x="416" y="44"/>
                </a:lnTo>
                <a:lnTo>
                  <a:pt x="417" y="43"/>
                </a:lnTo>
                <a:lnTo>
                  <a:pt x="417" y="43"/>
                </a:lnTo>
                <a:lnTo>
                  <a:pt x="418" y="43"/>
                </a:lnTo>
                <a:lnTo>
                  <a:pt x="417" y="43"/>
                </a:lnTo>
                <a:lnTo>
                  <a:pt x="417" y="42"/>
                </a:lnTo>
                <a:lnTo>
                  <a:pt x="416" y="42"/>
                </a:lnTo>
                <a:lnTo>
                  <a:pt x="416" y="41"/>
                </a:lnTo>
                <a:lnTo>
                  <a:pt x="417" y="41"/>
                </a:lnTo>
                <a:lnTo>
                  <a:pt x="418" y="41"/>
                </a:lnTo>
                <a:lnTo>
                  <a:pt x="418" y="40"/>
                </a:lnTo>
                <a:lnTo>
                  <a:pt x="418" y="40"/>
                </a:lnTo>
                <a:lnTo>
                  <a:pt x="417" y="39"/>
                </a:lnTo>
                <a:lnTo>
                  <a:pt x="418" y="39"/>
                </a:lnTo>
                <a:lnTo>
                  <a:pt x="418" y="38"/>
                </a:lnTo>
                <a:lnTo>
                  <a:pt x="419" y="38"/>
                </a:lnTo>
                <a:lnTo>
                  <a:pt x="419" y="38"/>
                </a:lnTo>
                <a:lnTo>
                  <a:pt x="419" y="37"/>
                </a:lnTo>
                <a:lnTo>
                  <a:pt x="419" y="36"/>
                </a:lnTo>
                <a:lnTo>
                  <a:pt x="420" y="36"/>
                </a:lnTo>
                <a:lnTo>
                  <a:pt x="421" y="36"/>
                </a:lnTo>
                <a:lnTo>
                  <a:pt x="421" y="36"/>
                </a:lnTo>
                <a:lnTo>
                  <a:pt x="422" y="36"/>
                </a:lnTo>
                <a:lnTo>
                  <a:pt x="422" y="35"/>
                </a:lnTo>
                <a:lnTo>
                  <a:pt x="422" y="34"/>
                </a:lnTo>
                <a:lnTo>
                  <a:pt x="423" y="34"/>
                </a:lnTo>
                <a:lnTo>
                  <a:pt x="423" y="35"/>
                </a:lnTo>
                <a:lnTo>
                  <a:pt x="423" y="35"/>
                </a:lnTo>
                <a:lnTo>
                  <a:pt x="424" y="35"/>
                </a:lnTo>
                <a:lnTo>
                  <a:pt x="424" y="36"/>
                </a:lnTo>
                <a:lnTo>
                  <a:pt x="424" y="35"/>
                </a:lnTo>
                <a:lnTo>
                  <a:pt x="425" y="35"/>
                </a:lnTo>
                <a:lnTo>
                  <a:pt x="426" y="36"/>
                </a:lnTo>
                <a:lnTo>
                  <a:pt x="427" y="36"/>
                </a:lnTo>
                <a:lnTo>
                  <a:pt x="428" y="36"/>
                </a:lnTo>
                <a:lnTo>
                  <a:pt x="429" y="35"/>
                </a:lnTo>
                <a:lnTo>
                  <a:pt x="429" y="36"/>
                </a:lnTo>
                <a:lnTo>
                  <a:pt x="430" y="36"/>
                </a:lnTo>
                <a:lnTo>
                  <a:pt x="430" y="36"/>
                </a:lnTo>
                <a:lnTo>
                  <a:pt x="430" y="36"/>
                </a:lnTo>
                <a:lnTo>
                  <a:pt x="431" y="36"/>
                </a:lnTo>
                <a:lnTo>
                  <a:pt x="432" y="36"/>
                </a:lnTo>
                <a:lnTo>
                  <a:pt x="433" y="36"/>
                </a:lnTo>
                <a:lnTo>
                  <a:pt x="433" y="36"/>
                </a:lnTo>
                <a:lnTo>
                  <a:pt x="433" y="36"/>
                </a:lnTo>
                <a:lnTo>
                  <a:pt x="434" y="36"/>
                </a:lnTo>
                <a:lnTo>
                  <a:pt x="434" y="36"/>
                </a:lnTo>
                <a:lnTo>
                  <a:pt x="435" y="36"/>
                </a:lnTo>
                <a:lnTo>
                  <a:pt x="436" y="36"/>
                </a:lnTo>
                <a:lnTo>
                  <a:pt x="437" y="36"/>
                </a:lnTo>
                <a:lnTo>
                  <a:pt x="437" y="36"/>
                </a:lnTo>
                <a:lnTo>
                  <a:pt x="437" y="36"/>
                </a:lnTo>
                <a:lnTo>
                  <a:pt x="437" y="37"/>
                </a:lnTo>
                <a:lnTo>
                  <a:pt x="438" y="37"/>
                </a:lnTo>
                <a:lnTo>
                  <a:pt x="439" y="37"/>
                </a:lnTo>
                <a:lnTo>
                  <a:pt x="440" y="36"/>
                </a:lnTo>
                <a:lnTo>
                  <a:pt x="440" y="36"/>
                </a:lnTo>
                <a:lnTo>
                  <a:pt x="441" y="37"/>
                </a:lnTo>
                <a:lnTo>
                  <a:pt x="441" y="36"/>
                </a:lnTo>
                <a:lnTo>
                  <a:pt x="442" y="36"/>
                </a:lnTo>
                <a:lnTo>
                  <a:pt x="443" y="36"/>
                </a:lnTo>
                <a:lnTo>
                  <a:pt x="444" y="36"/>
                </a:lnTo>
                <a:lnTo>
                  <a:pt x="444" y="36"/>
                </a:lnTo>
                <a:lnTo>
                  <a:pt x="445" y="36"/>
                </a:lnTo>
                <a:lnTo>
                  <a:pt x="445" y="36"/>
                </a:lnTo>
                <a:lnTo>
                  <a:pt x="446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5"/>
                </a:lnTo>
                <a:lnTo>
                  <a:pt x="447" y="34"/>
                </a:lnTo>
                <a:lnTo>
                  <a:pt x="447" y="34"/>
                </a:lnTo>
                <a:lnTo>
                  <a:pt x="447" y="33"/>
                </a:lnTo>
                <a:lnTo>
                  <a:pt x="447" y="33"/>
                </a:lnTo>
                <a:lnTo>
                  <a:pt x="447" y="32"/>
                </a:lnTo>
                <a:lnTo>
                  <a:pt x="448" y="32"/>
                </a:lnTo>
                <a:lnTo>
                  <a:pt x="447" y="31"/>
                </a:lnTo>
                <a:lnTo>
                  <a:pt x="448" y="31"/>
                </a:lnTo>
                <a:lnTo>
                  <a:pt x="448" y="30"/>
                </a:lnTo>
                <a:lnTo>
                  <a:pt x="449" y="30"/>
                </a:lnTo>
                <a:lnTo>
                  <a:pt x="449" y="30"/>
                </a:lnTo>
                <a:lnTo>
                  <a:pt x="448" y="30"/>
                </a:lnTo>
                <a:lnTo>
                  <a:pt x="448" y="29"/>
                </a:lnTo>
                <a:lnTo>
                  <a:pt x="449" y="29"/>
                </a:lnTo>
                <a:lnTo>
                  <a:pt x="449" y="28"/>
                </a:lnTo>
                <a:lnTo>
                  <a:pt x="450" y="28"/>
                </a:lnTo>
                <a:lnTo>
                  <a:pt x="451" y="28"/>
                </a:lnTo>
                <a:lnTo>
                  <a:pt x="451" y="27"/>
                </a:lnTo>
                <a:lnTo>
                  <a:pt x="451" y="26"/>
                </a:lnTo>
                <a:lnTo>
                  <a:pt x="451" y="26"/>
                </a:lnTo>
                <a:lnTo>
                  <a:pt x="452" y="26"/>
                </a:lnTo>
                <a:lnTo>
                  <a:pt x="452" y="26"/>
                </a:lnTo>
                <a:lnTo>
                  <a:pt x="453" y="26"/>
                </a:lnTo>
                <a:lnTo>
                  <a:pt x="454" y="26"/>
                </a:lnTo>
                <a:lnTo>
                  <a:pt x="454" y="25"/>
                </a:lnTo>
                <a:lnTo>
                  <a:pt x="454" y="25"/>
                </a:lnTo>
                <a:lnTo>
                  <a:pt x="455" y="25"/>
                </a:lnTo>
                <a:lnTo>
                  <a:pt x="455" y="24"/>
                </a:lnTo>
                <a:lnTo>
                  <a:pt x="456" y="24"/>
                </a:lnTo>
                <a:lnTo>
                  <a:pt x="457" y="24"/>
                </a:lnTo>
                <a:lnTo>
                  <a:pt x="457" y="23"/>
                </a:lnTo>
                <a:lnTo>
                  <a:pt x="458" y="23"/>
                </a:lnTo>
                <a:lnTo>
                  <a:pt x="458" y="22"/>
                </a:lnTo>
                <a:lnTo>
                  <a:pt x="458" y="22"/>
                </a:lnTo>
                <a:lnTo>
                  <a:pt x="458" y="21"/>
                </a:lnTo>
                <a:lnTo>
                  <a:pt x="459" y="21"/>
                </a:lnTo>
                <a:lnTo>
                  <a:pt x="458" y="21"/>
                </a:lnTo>
                <a:lnTo>
                  <a:pt x="458" y="20"/>
                </a:lnTo>
                <a:lnTo>
                  <a:pt x="458" y="19"/>
                </a:lnTo>
                <a:lnTo>
                  <a:pt x="459" y="19"/>
                </a:lnTo>
                <a:lnTo>
                  <a:pt x="460" y="19"/>
                </a:lnTo>
                <a:lnTo>
                  <a:pt x="461" y="19"/>
                </a:lnTo>
                <a:lnTo>
                  <a:pt x="461" y="18"/>
                </a:lnTo>
                <a:lnTo>
                  <a:pt x="461" y="17"/>
                </a:lnTo>
                <a:lnTo>
                  <a:pt x="462" y="17"/>
                </a:lnTo>
                <a:lnTo>
                  <a:pt x="463" y="18"/>
                </a:lnTo>
                <a:lnTo>
                  <a:pt x="463" y="17"/>
                </a:lnTo>
                <a:lnTo>
                  <a:pt x="464" y="17"/>
                </a:lnTo>
                <a:lnTo>
                  <a:pt x="464" y="18"/>
                </a:lnTo>
                <a:lnTo>
                  <a:pt x="465" y="18"/>
                </a:lnTo>
                <a:lnTo>
                  <a:pt x="465" y="17"/>
                </a:lnTo>
                <a:lnTo>
                  <a:pt x="465" y="16"/>
                </a:lnTo>
                <a:lnTo>
                  <a:pt x="465" y="16"/>
                </a:lnTo>
                <a:lnTo>
                  <a:pt x="466" y="16"/>
                </a:lnTo>
                <a:lnTo>
                  <a:pt x="467" y="16"/>
                </a:lnTo>
                <a:lnTo>
                  <a:pt x="467" y="15"/>
                </a:lnTo>
                <a:lnTo>
                  <a:pt x="468" y="16"/>
                </a:lnTo>
                <a:lnTo>
                  <a:pt x="468" y="15"/>
                </a:lnTo>
                <a:lnTo>
                  <a:pt x="468" y="14"/>
                </a:lnTo>
                <a:lnTo>
                  <a:pt x="468" y="13"/>
                </a:lnTo>
                <a:lnTo>
                  <a:pt x="468" y="12"/>
                </a:lnTo>
                <a:lnTo>
                  <a:pt x="468" y="12"/>
                </a:lnTo>
                <a:lnTo>
                  <a:pt x="468" y="12"/>
                </a:lnTo>
                <a:lnTo>
                  <a:pt x="469" y="12"/>
                </a:lnTo>
                <a:lnTo>
                  <a:pt x="469" y="11"/>
                </a:lnTo>
                <a:lnTo>
                  <a:pt x="470" y="11"/>
                </a:lnTo>
                <a:lnTo>
                  <a:pt x="470" y="10"/>
                </a:lnTo>
                <a:lnTo>
                  <a:pt x="471" y="10"/>
                </a:lnTo>
                <a:lnTo>
                  <a:pt x="471" y="9"/>
                </a:lnTo>
                <a:lnTo>
                  <a:pt x="472" y="9"/>
                </a:lnTo>
                <a:lnTo>
                  <a:pt x="472" y="10"/>
                </a:lnTo>
                <a:lnTo>
                  <a:pt x="472" y="9"/>
                </a:lnTo>
                <a:lnTo>
                  <a:pt x="472" y="9"/>
                </a:lnTo>
                <a:lnTo>
                  <a:pt x="472" y="8"/>
                </a:lnTo>
                <a:lnTo>
                  <a:pt x="473" y="8"/>
                </a:lnTo>
                <a:lnTo>
                  <a:pt x="473" y="7"/>
                </a:lnTo>
                <a:lnTo>
                  <a:pt x="473" y="6"/>
                </a:lnTo>
                <a:lnTo>
                  <a:pt x="474" y="6"/>
                </a:lnTo>
                <a:lnTo>
                  <a:pt x="475" y="6"/>
                </a:lnTo>
                <a:lnTo>
                  <a:pt x="475" y="7"/>
                </a:lnTo>
                <a:lnTo>
                  <a:pt x="475" y="7"/>
                </a:lnTo>
                <a:lnTo>
                  <a:pt x="476" y="7"/>
                </a:lnTo>
                <a:lnTo>
                  <a:pt x="476" y="6"/>
                </a:lnTo>
                <a:lnTo>
                  <a:pt x="477" y="5"/>
                </a:lnTo>
                <a:lnTo>
                  <a:pt x="478" y="5"/>
                </a:lnTo>
                <a:lnTo>
                  <a:pt x="478" y="5"/>
                </a:lnTo>
                <a:lnTo>
                  <a:pt x="479" y="5"/>
                </a:lnTo>
                <a:lnTo>
                  <a:pt x="479" y="4"/>
                </a:lnTo>
                <a:lnTo>
                  <a:pt x="479" y="4"/>
                </a:lnTo>
                <a:lnTo>
                  <a:pt x="479" y="3"/>
                </a:lnTo>
                <a:lnTo>
                  <a:pt x="480" y="3"/>
                </a:lnTo>
                <a:lnTo>
                  <a:pt x="481" y="2"/>
                </a:lnTo>
                <a:lnTo>
                  <a:pt x="481" y="2"/>
                </a:lnTo>
                <a:lnTo>
                  <a:pt x="482" y="2"/>
                </a:lnTo>
                <a:lnTo>
                  <a:pt x="482" y="1"/>
                </a:lnTo>
                <a:lnTo>
                  <a:pt x="482" y="1"/>
                </a:lnTo>
                <a:lnTo>
                  <a:pt x="483" y="1"/>
                </a:lnTo>
                <a:lnTo>
                  <a:pt x="484" y="0"/>
                </a:lnTo>
                <a:lnTo>
                  <a:pt x="485" y="0"/>
                </a:lnTo>
                <a:lnTo>
                  <a:pt x="495" y="6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reeform 20">
            <a:extLst>
              <a:ext uri="{FF2B5EF4-FFF2-40B4-BE49-F238E27FC236}">
                <a16:creationId xmlns:a16="http://schemas.microsoft.com/office/drawing/2014/main" id="{D8CC3676-5A9D-4BCE-A96A-EDE2267F8155}"/>
              </a:ext>
            </a:extLst>
          </p:cNvPr>
          <p:cNvSpPr>
            <a:spLocks noEditPoints="1"/>
          </p:cNvSpPr>
          <p:nvPr/>
        </p:nvSpPr>
        <p:spPr bwMode="auto">
          <a:xfrm>
            <a:off x="2042347" y="4008104"/>
            <a:ext cx="1503363" cy="1393825"/>
          </a:xfrm>
          <a:custGeom>
            <a:avLst/>
            <a:gdLst>
              <a:gd name="T0" fmla="*/ 519 w 947"/>
              <a:gd name="T1" fmla="*/ 175 h 878"/>
              <a:gd name="T2" fmla="*/ 559 w 947"/>
              <a:gd name="T3" fmla="*/ 201 h 878"/>
              <a:gd name="T4" fmla="*/ 592 w 947"/>
              <a:gd name="T5" fmla="*/ 209 h 878"/>
              <a:gd name="T6" fmla="*/ 628 w 947"/>
              <a:gd name="T7" fmla="*/ 222 h 878"/>
              <a:gd name="T8" fmla="*/ 670 w 947"/>
              <a:gd name="T9" fmla="*/ 237 h 878"/>
              <a:gd name="T10" fmla="*/ 706 w 947"/>
              <a:gd name="T11" fmla="*/ 263 h 878"/>
              <a:gd name="T12" fmla="*/ 743 w 947"/>
              <a:gd name="T13" fmla="*/ 299 h 878"/>
              <a:gd name="T14" fmla="*/ 772 w 947"/>
              <a:gd name="T15" fmla="*/ 326 h 878"/>
              <a:gd name="T16" fmla="*/ 821 w 947"/>
              <a:gd name="T17" fmla="*/ 345 h 878"/>
              <a:gd name="T18" fmla="*/ 862 w 947"/>
              <a:gd name="T19" fmla="*/ 347 h 878"/>
              <a:gd name="T20" fmla="*/ 919 w 947"/>
              <a:gd name="T21" fmla="*/ 360 h 878"/>
              <a:gd name="T22" fmla="*/ 946 w 947"/>
              <a:gd name="T23" fmla="*/ 406 h 878"/>
              <a:gd name="T24" fmla="*/ 915 w 947"/>
              <a:gd name="T25" fmla="*/ 438 h 878"/>
              <a:gd name="T26" fmla="*/ 874 w 947"/>
              <a:gd name="T27" fmla="*/ 462 h 878"/>
              <a:gd name="T28" fmla="*/ 862 w 947"/>
              <a:gd name="T29" fmla="*/ 508 h 878"/>
              <a:gd name="T30" fmla="*/ 873 w 947"/>
              <a:gd name="T31" fmla="*/ 545 h 878"/>
              <a:gd name="T32" fmla="*/ 834 w 947"/>
              <a:gd name="T33" fmla="*/ 584 h 878"/>
              <a:gd name="T34" fmla="*/ 799 w 947"/>
              <a:gd name="T35" fmla="*/ 629 h 878"/>
              <a:gd name="T36" fmla="*/ 737 w 947"/>
              <a:gd name="T37" fmla="*/ 623 h 878"/>
              <a:gd name="T38" fmla="*/ 675 w 947"/>
              <a:gd name="T39" fmla="*/ 624 h 878"/>
              <a:gd name="T40" fmla="*/ 621 w 947"/>
              <a:gd name="T41" fmla="*/ 630 h 878"/>
              <a:gd name="T42" fmla="*/ 571 w 947"/>
              <a:gd name="T43" fmla="*/ 631 h 878"/>
              <a:gd name="T44" fmla="*/ 528 w 947"/>
              <a:gd name="T45" fmla="*/ 654 h 878"/>
              <a:gd name="T46" fmla="*/ 494 w 947"/>
              <a:gd name="T47" fmla="*/ 676 h 878"/>
              <a:gd name="T48" fmla="*/ 460 w 947"/>
              <a:gd name="T49" fmla="*/ 688 h 878"/>
              <a:gd name="T50" fmla="*/ 441 w 947"/>
              <a:gd name="T51" fmla="*/ 720 h 878"/>
              <a:gd name="T52" fmla="*/ 412 w 947"/>
              <a:gd name="T53" fmla="*/ 757 h 878"/>
              <a:gd name="T54" fmla="*/ 430 w 947"/>
              <a:gd name="T55" fmla="*/ 812 h 878"/>
              <a:gd name="T56" fmla="*/ 455 w 947"/>
              <a:gd name="T57" fmla="*/ 847 h 878"/>
              <a:gd name="T58" fmla="*/ 407 w 947"/>
              <a:gd name="T59" fmla="*/ 843 h 878"/>
              <a:gd name="T60" fmla="*/ 365 w 947"/>
              <a:gd name="T61" fmla="*/ 830 h 878"/>
              <a:gd name="T62" fmla="*/ 319 w 947"/>
              <a:gd name="T63" fmla="*/ 826 h 878"/>
              <a:gd name="T64" fmla="*/ 297 w 947"/>
              <a:gd name="T65" fmla="*/ 798 h 878"/>
              <a:gd name="T66" fmla="*/ 279 w 947"/>
              <a:gd name="T67" fmla="*/ 795 h 878"/>
              <a:gd name="T68" fmla="*/ 228 w 947"/>
              <a:gd name="T69" fmla="*/ 814 h 878"/>
              <a:gd name="T70" fmla="*/ 172 w 947"/>
              <a:gd name="T71" fmla="*/ 847 h 878"/>
              <a:gd name="T72" fmla="*/ 127 w 947"/>
              <a:gd name="T73" fmla="*/ 859 h 878"/>
              <a:gd name="T74" fmla="*/ 60 w 947"/>
              <a:gd name="T75" fmla="*/ 841 h 878"/>
              <a:gd name="T76" fmla="*/ 11 w 947"/>
              <a:gd name="T77" fmla="*/ 773 h 878"/>
              <a:gd name="T78" fmla="*/ 7 w 947"/>
              <a:gd name="T79" fmla="*/ 749 h 878"/>
              <a:gd name="T80" fmla="*/ 1 w 947"/>
              <a:gd name="T81" fmla="*/ 716 h 878"/>
              <a:gd name="T82" fmla="*/ 11 w 947"/>
              <a:gd name="T83" fmla="*/ 684 h 878"/>
              <a:gd name="T84" fmla="*/ 32 w 947"/>
              <a:gd name="T85" fmla="*/ 654 h 878"/>
              <a:gd name="T86" fmla="*/ 98 w 947"/>
              <a:gd name="T87" fmla="*/ 510 h 878"/>
              <a:gd name="T88" fmla="*/ 154 w 947"/>
              <a:gd name="T89" fmla="*/ 395 h 878"/>
              <a:gd name="T90" fmla="*/ 148 w 947"/>
              <a:gd name="T91" fmla="*/ 347 h 878"/>
              <a:gd name="T92" fmla="*/ 154 w 947"/>
              <a:gd name="T93" fmla="*/ 311 h 878"/>
              <a:gd name="T94" fmla="*/ 153 w 947"/>
              <a:gd name="T95" fmla="*/ 278 h 878"/>
              <a:gd name="T96" fmla="*/ 160 w 947"/>
              <a:gd name="T97" fmla="*/ 245 h 878"/>
              <a:gd name="T98" fmla="*/ 193 w 947"/>
              <a:gd name="T99" fmla="*/ 223 h 878"/>
              <a:gd name="T100" fmla="*/ 220 w 947"/>
              <a:gd name="T101" fmla="*/ 210 h 878"/>
              <a:gd name="T102" fmla="*/ 256 w 947"/>
              <a:gd name="T103" fmla="*/ 206 h 878"/>
              <a:gd name="T104" fmla="*/ 275 w 947"/>
              <a:gd name="T105" fmla="*/ 196 h 878"/>
              <a:gd name="T106" fmla="*/ 286 w 947"/>
              <a:gd name="T107" fmla="*/ 169 h 878"/>
              <a:gd name="T108" fmla="*/ 298 w 947"/>
              <a:gd name="T109" fmla="*/ 156 h 878"/>
              <a:gd name="T110" fmla="*/ 311 w 947"/>
              <a:gd name="T111" fmla="*/ 141 h 878"/>
              <a:gd name="T112" fmla="*/ 312 w 947"/>
              <a:gd name="T113" fmla="*/ 107 h 878"/>
              <a:gd name="T114" fmla="*/ 321 w 947"/>
              <a:gd name="T115" fmla="*/ 78 h 878"/>
              <a:gd name="T116" fmla="*/ 339 w 947"/>
              <a:gd name="T117" fmla="*/ 41 h 878"/>
              <a:gd name="T118" fmla="*/ 369 w 947"/>
              <a:gd name="T119" fmla="*/ 43 h 878"/>
              <a:gd name="T120" fmla="*/ 399 w 947"/>
              <a:gd name="T121" fmla="*/ 14 h 878"/>
              <a:gd name="T122" fmla="*/ 443 w 947"/>
              <a:gd name="T123" fmla="*/ 17 h 878"/>
              <a:gd name="T124" fmla="*/ 492 w 947"/>
              <a:gd name="T125" fmla="*/ 119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7" h="878">
                <a:moveTo>
                  <a:pt x="505" y="131"/>
                </a:moveTo>
                <a:lnTo>
                  <a:pt x="505" y="133"/>
                </a:lnTo>
                <a:lnTo>
                  <a:pt x="505" y="139"/>
                </a:lnTo>
                <a:lnTo>
                  <a:pt x="505" y="140"/>
                </a:lnTo>
                <a:lnTo>
                  <a:pt x="505" y="141"/>
                </a:lnTo>
                <a:lnTo>
                  <a:pt x="506" y="141"/>
                </a:lnTo>
                <a:lnTo>
                  <a:pt x="506" y="141"/>
                </a:lnTo>
                <a:lnTo>
                  <a:pt x="507" y="142"/>
                </a:lnTo>
                <a:lnTo>
                  <a:pt x="508" y="143"/>
                </a:lnTo>
                <a:lnTo>
                  <a:pt x="508" y="143"/>
                </a:lnTo>
                <a:lnTo>
                  <a:pt x="509" y="144"/>
                </a:lnTo>
                <a:lnTo>
                  <a:pt x="510" y="144"/>
                </a:lnTo>
                <a:lnTo>
                  <a:pt x="510" y="144"/>
                </a:lnTo>
                <a:lnTo>
                  <a:pt x="511" y="144"/>
                </a:lnTo>
                <a:lnTo>
                  <a:pt x="512" y="144"/>
                </a:lnTo>
                <a:lnTo>
                  <a:pt x="512" y="145"/>
                </a:lnTo>
                <a:lnTo>
                  <a:pt x="512" y="145"/>
                </a:lnTo>
                <a:lnTo>
                  <a:pt x="513" y="145"/>
                </a:lnTo>
                <a:lnTo>
                  <a:pt x="513" y="146"/>
                </a:lnTo>
                <a:lnTo>
                  <a:pt x="514" y="147"/>
                </a:lnTo>
                <a:lnTo>
                  <a:pt x="514" y="148"/>
                </a:lnTo>
                <a:lnTo>
                  <a:pt x="513" y="148"/>
                </a:lnTo>
                <a:lnTo>
                  <a:pt x="512" y="148"/>
                </a:lnTo>
                <a:lnTo>
                  <a:pt x="512" y="148"/>
                </a:lnTo>
                <a:lnTo>
                  <a:pt x="511" y="148"/>
                </a:lnTo>
                <a:lnTo>
                  <a:pt x="511" y="148"/>
                </a:lnTo>
                <a:lnTo>
                  <a:pt x="510" y="148"/>
                </a:lnTo>
                <a:lnTo>
                  <a:pt x="510" y="149"/>
                </a:lnTo>
                <a:lnTo>
                  <a:pt x="509" y="149"/>
                </a:lnTo>
                <a:lnTo>
                  <a:pt x="510" y="149"/>
                </a:lnTo>
                <a:lnTo>
                  <a:pt x="510" y="150"/>
                </a:lnTo>
                <a:lnTo>
                  <a:pt x="510" y="151"/>
                </a:lnTo>
                <a:lnTo>
                  <a:pt x="509" y="151"/>
                </a:lnTo>
                <a:lnTo>
                  <a:pt x="510" y="151"/>
                </a:lnTo>
                <a:lnTo>
                  <a:pt x="510" y="151"/>
                </a:lnTo>
                <a:lnTo>
                  <a:pt x="509" y="151"/>
                </a:lnTo>
                <a:lnTo>
                  <a:pt x="508" y="151"/>
                </a:lnTo>
                <a:lnTo>
                  <a:pt x="508" y="152"/>
                </a:lnTo>
                <a:lnTo>
                  <a:pt x="508" y="153"/>
                </a:lnTo>
                <a:lnTo>
                  <a:pt x="508" y="154"/>
                </a:lnTo>
                <a:lnTo>
                  <a:pt x="508" y="155"/>
                </a:lnTo>
                <a:lnTo>
                  <a:pt x="508" y="155"/>
                </a:lnTo>
                <a:lnTo>
                  <a:pt x="508" y="156"/>
                </a:lnTo>
                <a:lnTo>
                  <a:pt x="508" y="157"/>
                </a:lnTo>
                <a:lnTo>
                  <a:pt x="508" y="158"/>
                </a:lnTo>
                <a:lnTo>
                  <a:pt x="508" y="158"/>
                </a:lnTo>
                <a:lnTo>
                  <a:pt x="508" y="159"/>
                </a:lnTo>
                <a:lnTo>
                  <a:pt x="509" y="159"/>
                </a:lnTo>
                <a:lnTo>
                  <a:pt x="509" y="160"/>
                </a:lnTo>
                <a:lnTo>
                  <a:pt x="510" y="160"/>
                </a:lnTo>
                <a:lnTo>
                  <a:pt x="511" y="160"/>
                </a:lnTo>
                <a:lnTo>
                  <a:pt x="512" y="160"/>
                </a:lnTo>
                <a:lnTo>
                  <a:pt x="512" y="161"/>
                </a:lnTo>
                <a:lnTo>
                  <a:pt x="512" y="161"/>
                </a:lnTo>
                <a:lnTo>
                  <a:pt x="513" y="162"/>
                </a:lnTo>
                <a:lnTo>
                  <a:pt x="513" y="164"/>
                </a:lnTo>
                <a:lnTo>
                  <a:pt x="513" y="165"/>
                </a:lnTo>
                <a:lnTo>
                  <a:pt x="514" y="165"/>
                </a:lnTo>
                <a:lnTo>
                  <a:pt x="514" y="165"/>
                </a:lnTo>
                <a:lnTo>
                  <a:pt x="514" y="166"/>
                </a:lnTo>
                <a:lnTo>
                  <a:pt x="515" y="166"/>
                </a:lnTo>
                <a:lnTo>
                  <a:pt x="515" y="167"/>
                </a:lnTo>
                <a:lnTo>
                  <a:pt x="515" y="168"/>
                </a:lnTo>
                <a:lnTo>
                  <a:pt x="515" y="168"/>
                </a:lnTo>
                <a:lnTo>
                  <a:pt x="516" y="168"/>
                </a:lnTo>
                <a:lnTo>
                  <a:pt x="516" y="169"/>
                </a:lnTo>
                <a:lnTo>
                  <a:pt x="516" y="170"/>
                </a:lnTo>
                <a:lnTo>
                  <a:pt x="517" y="170"/>
                </a:lnTo>
                <a:lnTo>
                  <a:pt x="518" y="171"/>
                </a:lnTo>
                <a:lnTo>
                  <a:pt x="519" y="171"/>
                </a:lnTo>
                <a:lnTo>
                  <a:pt x="519" y="172"/>
                </a:lnTo>
                <a:lnTo>
                  <a:pt x="519" y="172"/>
                </a:lnTo>
                <a:lnTo>
                  <a:pt x="519" y="172"/>
                </a:lnTo>
                <a:lnTo>
                  <a:pt x="519" y="173"/>
                </a:lnTo>
                <a:lnTo>
                  <a:pt x="519" y="174"/>
                </a:lnTo>
                <a:lnTo>
                  <a:pt x="519" y="174"/>
                </a:lnTo>
                <a:lnTo>
                  <a:pt x="519" y="175"/>
                </a:lnTo>
                <a:lnTo>
                  <a:pt x="519" y="175"/>
                </a:lnTo>
                <a:lnTo>
                  <a:pt x="519" y="175"/>
                </a:lnTo>
                <a:lnTo>
                  <a:pt x="519" y="176"/>
                </a:lnTo>
                <a:lnTo>
                  <a:pt x="519" y="177"/>
                </a:lnTo>
                <a:lnTo>
                  <a:pt x="519" y="178"/>
                </a:lnTo>
                <a:lnTo>
                  <a:pt x="519" y="178"/>
                </a:lnTo>
                <a:lnTo>
                  <a:pt x="519" y="179"/>
                </a:lnTo>
                <a:lnTo>
                  <a:pt x="519" y="179"/>
                </a:lnTo>
                <a:lnTo>
                  <a:pt x="520" y="179"/>
                </a:lnTo>
                <a:lnTo>
                  <a:pt x="520" y="180"/>
                </a:lnTo>
                <a:lnTo>
                  <a:pt x="521" y="180"/>
                </a:lnTo>
                <a:lnTo>
                  <a:pt x="521" y="181"/>
                </a:lnTo>
                <a:lnTo>
                  <a:pt x="522" y="181"/>
                </a:lnTo>
                <a:lnTo>
                  <a:pt x="522" y="181"/>
                </a:lnTo>
                <a:lnTo>
                  <a:pt x="522" y="182"/>
                </a:lnTo>
                <a:lnTo>
                  <a:pt x="523" y="182"/>
                </a:lnTo>
                <a:lnTo>
                  <a:pt x="523" y="182"/>
                </a:lnTo>
                <a:lnTo>
                  <a:pt x="524" y="182"/>
                </a:lnTo>
                <a:lnTo>
                  <a:pt x="525" y="182"/>
                </a:lnTo>
                <a:lnTo>
                  <a:pt x="525" y="183"/>
                </a:lnTo>
                <a:lnTo>
                  <a:pt x="526" y="183"/>
                </a:lnTo>
                <a:lnTo>
                  <a:pt x="526" y="184"/>
                </a:lnTo>
                <a:lnTo>
                  <a:pt x="526" y="184"/>
                </a:lnTo>
                <a:lnTo>
                  <a:pt x="526" y="185"/>
                </a:lnTo>
                <a:lnTo>
                  <a:pt x="526" y="186"/>
                </a:lnTo>
                <a:lnTo>
                  <a:pt x="526" y="186"/>
                </a:lnTo>
                <a:lnTo>
                  <a:pt x="526" y="187"/>
                </a:lnTo>
                <a:lnTo>
                  <a:pt x="527" y="187"/>
                </a:lnTo>
                <a:lnTo>
                  <a:pt x="528" y="187"/>
                </a:lnTo>
                <a:lnTo>
                  <a:pt x="529" y="187"/>
                </a:lnTo>
                <a:lnTo>
                  <a:pt x="529" y="188"/>
                </a:lnTo>
                <a:lnTo>
                  <a:pt x="530" y="188"/>
                </a:lnTo>
                <a:lnTo>
                  <a:pt x="530" y="189"/>
                </a:lnTo>
                <a:lnTo>
                  <a:pt x="531" y="189"/>
                </a:lnTo>
                <a:lnTo>
                  <a:pt x="532" y="189"/>
                </a:lnTo>
                <a:lnTo>
                  <a:pt x="533" y="189"/>
                </a:lnTo>
                <a:lnTo>
                  <a:pt x="533" y="189"/>
                </a:lnTo>
                <a:lnTo>
                  <a:pt x="534" y="190"/>
                </a:lnTo>
                <a:lnTo>
                  <a:pt x="535" y="191"/>
                </a:lnTo>
                <a:lnTo>
                  <a:pt x="536" y="191"/>
                </a:lnTo>
                <a:lnTo>
                  <a:pt x="536" y="191"/>
                </a:lnTo>
                <a:lnTo>
                  <a:pt x="536" y="192"/>
                </a:lnTo>
                <a:lnTo>
                  <a:pt x="537" y="192"/>
                </a:lnTo>
                <a:lnTo>
                  <a:pt x="539" y="193"/>
                </a:lnTo>
                <a:lnTo>
                  <a:pt x="540" y="193"/>
                </a:lnTo>
                <a:lnTo>
                  <a:pt x="540" y="193"/>
                </a:lnTo>
                <a:lnTo>
                  <a:pt x="540" y="193"/>
                </a:lnTo>
                <a:lnTo>
                  <a:pt x="541" y="193"/>
                </a:lnTo>
                <a:lnTo>
                  <a:pt x="543" y="194"/>
                </a:lnTo>
                <a:lnTo>
                  <a:pt x="543" y="193"/>
                </a:lnTo>
                <a:lnTo>
                  <a:pt x="543" y="193"/>
                </a:lnTo>
                <a:lnTo>
                  <a:pt x="544" y="194"/>
                </a:lnTo>
                <a:lnTo>
                  <a:pt x="544" y="195"/>
                </a:lnTo>
                <a:lnTo>
                  <a:pt x="545" y="195"/>
                </a:lnTo>
                <a:lnTo>
                  <a:pt x="546" y="195"/>
                </a:lnTo>
                <a:lnTo>
                  <a:pt x="547" y="195"/>
                </a:lnTo>
                <a:lnTo>
                  <a:pt x="548" y="195"/>
                </a:lnTo>
                <a:lnTo>
                  <a:pt x="550" y="195"/>
                </a:lnTo>
                <a:lnTo>
                  <a:pt x="550" y="195"/>
                </a:lnTo>
                <a:lnTo>
                  <a:pt x="551" y="195"/>
                </a:lnTo>
                <a:lnTo>
                  <a:pt x="552" y="195"/>
                </a:lnTo>
                <a:lnTo>
                  <a:pt x="553" y="195"/>
                </a:lnTo>
                <a:lnTo>
                  <a:pt x="554" y="195"/>
                </a:lnTo>
                <a:lnTo>
                  <a:pt x="554" y="196"/>
                </a:lnTo>
                <a:lnTo>
                  <a:pt x="554" y="196"/>
                </a:lnTo>
                <a:lnTo>
                  <a:pt x="554" y="197"/>
                </a:lnTo>
                <a:lnTo>
                  <a:pt x="554" y="197"/>
                </a:lnTo>
                <a:lnTo>
                  <a:pt x="555" y="197"/>
                </a:lnTo>
                <a:lnTo>
                  <a:pt x="556" y="198"/>
                </a:lnTo>
                <a:lnTo>
                  <a:pt x="556" y="199"/>
                </a:lnTo>
                <a:lnTo>
                  <a:pt x="557" y="199"/>
                </a:lnTo>
                <a:lnTo>
                  <a:pt x="557" y="199"/>
                </a:lnTo>
                <a:lnTo>
                  <a:pt x="557" y="199"/>
                </a:lnTo>
                <a:lnTo>
                  <a:pt x="557" y="200"/>
                </a:lnTo>
                <a:lnTo>
                  <a:pt x="557" y="201"/>
                </a:lnTo>
                <a:lnTo>
                  <a:pt x="558" y="201"/>
                </a:lnTo>
                <a:lnTo>
                  <a:pt x="559" y="201"/>
                </a:lnTo>
                <a:lnTo>
                  <a:pt x="559" y="202"/>
                </a:lnTo>
                <a:lnTo>
                  <a:pt x="560" y="202"/>
                </a:lnTo>
                <a:lnTo>
                  <a:pt x="561" y="202"/>
                </a:lnTo>
                <a:lnTo>
                  <a:pt x="561" y="202"/>
                </a:lnTo>
                <a:lnTo>
                  <a:pt x="561" y="203"/>
                </a:lnTo>
                <a:lnTo>
                  <a:pt x="561" y="203"/>
                </a:lnTo>
                <a:lnTo>
                  <a:pt x="562" y="203"/>
                </a:lnTo>
                <a:lnTo>
                  <a:pt x="563" y="203"/>
                </a:lnTo>
                <a:lnTo>
                  <a:pt x="564" y="203"/>
                </a:lnTo>
                <a:lnTo>
                  <a:pt x="564" y="202"/>
                </a:lnTo>
                <a:lnTo>
                  <a:pt x="564" y="202"/>
                </a:lnTo>
                <a:lnTo>
                  <a:pt x="565" y="202"/>
                </a:lnTo>
                <a:lnTo>
                  <a:pt x="566" y="203"/>
                </a:lnTo>
                <a:lnTo>
                  <a:pt x="566" y="203"/>
                </a:lnTo>
                <a:lnTo>
                  <a:pt x="566" y="204"/>
                </a:lnTo>
                <a:lnTo>
                  <a:pt x="567" y="205"/>
                </a:lnTo>
                <a:lnTo>
                  <a:pt x="567" y="204"/>
                </a:lnTo>
                <a:lnTo>
                  <a:pt x="568" y="204"/>
                </a:lnTo>
                <a:lnTo>
                  <a:pt x="568" y="205"/>
                </a:lnTo>
                <a:lnTo>
                  <a:pt x="568" y="204"/>
                </a:lnTo>
                <a:lnTo>
                  <a:pt x="568" y="204"/>
                </a:lnTo>
                <a:lnTo>
                  <a:pt x="568" y="203"/>
                </a:lnTo>
                <a:lnTo>
                  <a:pt x="569" y="203"/>
                </a:lnTo>
                <a:lnTo>
                  <a:pt x="569" y="203"/>
                </a:lnTo>
                <a:lnTo>
                  <a:pt x="570" y="203"/>
                </a:lnTo>
                <a:lnTo>
                  <a:pt x="571" y="203"/>
                </a:lnTo>
                <a:lnTo>
                  <a:pt x="571" y="203"/>
                </a:lnTo>
                <a:lnTo>
                  <a:pt x="570" y="203"/>
                </a:lnTo>
                <a:lnTo>
                  <a:pt x="571" y="203"/>
                </a:lnTo>
                <a:lnTo>
                  <a:pt x="571" y="204"/>
                </a:lnTo>
                <a:lnTo>
                  <a:pt x="571" y="205"/>
                </a:lnTo>
                <a:lnTo>
                  <a:pt x="570" y="205"/>
                </a:lnTo>
                <a:lnTo>
                  <a:pt x="571" y="206"/>
                </a:lnTo>
                <a:lnTo>
                  <a:pt x="571" y="205"/>
                </a:lnTo>
                <a:lnTo>
                  <a:pt x="572" y="205"/>
                </a:lnTo>
                <a:lnTo>
                  <a:pt x="573" y="206"/>
                </a:lnTo>
                <a:lnTo>
                  <a:pt x="573" y="206"/>
                </a:lnTo>
                <a:lnTo>
                  <a:pt x="574" y="206"/>
                </a:lnTo>
                <a:lnTo>
                  <a:pt x="574" y="207"/>
                </a:lnTo>
                <a:lnTo>
                  <a:pt x="575" y="207"/>
                </a:lnTo>
                <a:lnTo>
                  <a:pt x="575" y="206"/>
                </a:lnTo>
                <a:lnTo>
                  <a:pt x="575" y="206"/>
                </a:lnTo>
                <a:lnTo>
                  <a:pt x="575" y="205"/>
                </a:lnTo>
                <a:lnTo>
                  <a:pt x="575" y="204"/>
                </a:lnTo>
                <a:lnTo>
                  <a:pt x="575" y="203"/>
                </a:lnTo>
                <a:lnTo>
                  <a:pt x="575" y="203"/>
                </a:lnTo>
                <a:lnTo>
                  <a:pt x="575" y="203"/>
                </a:lnTo>
                <a:lnTo>
                  <a:pt x="576" y="203"/>
                </a:lnTo>
                <a:lnTo>
                  <a:pt x="577" y="203"/>
                </a:lnTo>
                <a:lnTo>
                  <a:pt x="578" y="203"/>
                </a:lnTo>
                <a:lnTo>
                  <a:pt x="578" y="203"/>
                </a:lnTo>
                <a:lnTo>
                  <a:pt x="578" y="203"/>
                </a:lnTo>
                <a:lnTo>
                  <a:pt x="579" y="203"/>
                </a:lnTo>
                <a:lnTo>
                  <a:pt x="580" y="203"/>
                </a:lnTo>
                <a:lnTo>
                  <a:pt x="581" y="204"/>
                </a:lnTo>
                <a:lnTo>
                  <a:pt x="582" y="204"/>
                </a:lnTo>
                <a:lnTo>
                  <a:pt x="582" y="204"/>
                </a:lnTo>
                <a:lnTo>
                  <a:pt x="582" y="205"/>
                </a:lnTo>
                <a:lnTo>
                  <a:pt x="583" y="205"/>
                </a:lnTo>
                <a:lnTo>
                  <a:pt x="584" y="206"/>
                </a:lnTo>
                <a:lnTo>
                  <a:pt x="585" y="206"/>
                </a:lnTo>
                <a:lnTo>
                  <a:pt x="585" y="206"/>
                </a:lnTo>
                <a:lnTo>
                  <a:pt x="585" y="207"/>
                </a:lnTo>
                <a:lnTo>
                  <a:pt x="586" y="208"/>
                </a:lnTo>
                <a:lnTo>
                  <a:pt x="587" y="208"/>
                </a:lnTo>
                <a:lnTo>
                  <a:pt x="587" y="207"/>
                </a:lnTo>
                <a:lnTo>
                  <a:pt x="587" y="206"/>
                </a:lnTo>
                <a:lnTo>
                  <a:pt x="588" y="206"/>
                </a:lnTo>
                <a:lnTo>
                  <a:pt x="589" y="207"/>
                </a:lnTo>
                <a:lnTo>
                  <a:pt x="589" y="207"/>
                </a:lnTo>
                <a:lnTo>
                  <a:pt x="590" y="206"/>
                </a:lnTo>
                <a:lnTo>
                  <a:pt x="591" y="207"/>
                </a:lnTo>
                <a:lnTo>
                  <a:pt x="590" y="208"/>
                </a:lnTo>
                <a:lnTo>
                  <a:pt x="591" y="208"/>
                </a:lnTo>
                <a:lnTo>
                  <a:pt x="592" y="208"/>
                </a:lnTo>
                <a:lnTo>
                  <a:pt x="592" y="209"/>
                </a:lnTo>
                <a:lnTo>
                  <a:pt x="592" y="209"/>
                </a:lnTo>
                <a:lnTo>
                  <a:pt x="593" y="209"/>
                </a:lnTo>
                <a:lnTo>
                  <a:pt x="594" y="209"/>
                </a:lnTo>
                <a:lnTo>
                  <a:pt x="595" y="209"/>
                </a:lnTo>
                <a:lnTo>
                  <a:pt x="596" y="208"/>
                </a:lnTo>
                <a:lnTo>
                  <a:pt x="596" y="208"/>
                </a:lnTo>
                <a:lnTo>
                  <a:pt x="597" y="208"/>
                </a:lnTo>
                <a:lnTo>
                  <a:pt x="598" y="208"/>
                </a:lnTo>
                <a:lnTo>
                  <a:pt x="599" y="208"/>
                </a:lnTo>
                <a:lnTo>
                  <a:pt x="599" y="208"/>
                </a:lnTo>
                <a:lnTo>
                  <a:pt x="600" y="208"/>
                </a:lnTo>
                <a:lnTo>
                  <a:pt x="600" y="209"/>
                </a:lnTo>
                <a:lnTo>
                  <a:pt x="601" y="209"/>
                </a:lnTo>
                <a:lnTo>
                  <a:pt x="602" y="208"/>
                </a:lnTo>
                <a:lnTo>
                  <a:pt x="603" y="208"/>
                </a:lnTo>
                <a:lnTo>
                  <a:pt x="603" y="208"/>
                </a:lnTo>
                <a:lnTo>
                  <a:pt x="603" y="209"/>
                </a:lnTo>
                <a:lnTo>
                  <a:pt x="604" y="209"/>
                </a:lnTo>
                <a:lnTo>
                  <a:pt x="605" y="209"/>
                </a:lnTo>
                <a:lnTo>
                  <a:pt x="605" y="208"/>
                </a:lnTo>
                <a:lnTo>
                  <a:pt x="605" y="209"/>
                </a:lnTo>
                <a:lnTo>
                  <a:pt x="606" y="210"/>
                </a:lnTo>
                <a:lnTo>
                  <a:pt x="606" y="210"/>
                </a:lnTo>
                <a:lnTo>
                  <a:pt x="606" y="209"/>
                </a:lnTo>
                <a:lnTo>
                  <a:pt x="606" y="208"/>
                </a:lnTo>
                <a:lnTo>
                  <a:pt x="607" y="208"/>
                </a:lnTo>
                <a:lnTo>
                  <a:pt x="608" y="208"/>
                </a:lnTo>
                <a:lnTo>
                  <a:pt x="609" y="209"/>
                </a:lnTo>
                <a:lnTo>
                  <a:pt x="609" y="210"/>
                </a:lnTo>
                <a:lnTo>
                  <a:pt x="610" y="210"/>
                </a:lnTo>
                <a:lnTo>
                  <a:pt x="610" y="210"/>
                </a:lnTo>
                <a:lnTo>
                  <a:pt x="611" y="210"/>
                </a:lnTo>
                <a:lnTo>
                  <a:pt x="612" y="210"/>
                </a:lnTo>
                <a:lnTo>
                  <a:pt x="613" y="210"/>
                </a:lnTo>
                <a:lnTo>
                  <a:pt x="613" y="210"/>
                </a:lnTo>
                <a:lnTo>
                  <a:pt x="613" y="210"/>
                </a:lnTo>
                <a:lnTo>
                  <a:pt x="613" y="210"/>
                </a:lnTo>
                <a:lnTo>
                  <a:pt x="614" y="210"/>
                </a:lnTo>
                <a:lnTo>
                  <a:pt x="615" y="210"/>
                </a:lnTo>
                <a:lnTo>
                  <a:pt x="616" y="210"/>
                </a:lnTo>
                <a:lnTo>
                  <a:pt x="616" y="211"/>
                </a:lnTo>
                <a:lnTo>
                  <a:pt x="617" y="211"/>
                </a:lnTo>
                <a:lnTo>
                  <a:pt x="617" y="211"/>
                </a:lnTo>
                <a:lnTo>
                  <a:pt x="618" y="211"/>
                </a:lnTo>
                <a:lnTo>
                  <a:pt x="618" y="212"/>
                </a:lnTo>
                <a:lnTo>
                  <a:pt x="619" y="212"/>
                </a:lnTo>
                <a:lnTo>
                  <a:pt x="619" y="213"/>
                </a:lnTo>
                <a:lnTo>
                  <a:pt x="620" y="213"/>
                </a:lnTo>
                <a:lnTo>
                  <a:pt x="620" y="212"/>
                </a:lnTo>
                <a:lnTo>
                  <a:pt x="620" y="212"/>
                </a:lnTo>
                <a:lnTo>
                  <a:pt x="621" y="212"/>
                </a:lnTo>
                <a:lnTo>
                  <a:pt x="621" y="213"/>
                </a:lnTo>
                <a:lnTo>
                  <a:pt x="621" y="213"/>
                </a:lnTo>
                <a:lnTo>
                  <a:pt x="622" y="213"/>
                </a:lnTo>
                <a:lnTo>
                  <a:pt x="622" y="214"/>
                </a:lnTo>
                <a:lnTo>
                  <a:pt x="622" y="215"/>
                </a:lnTo>
                <a:lnTo>
                  <a:pt x="621" y="216"/>
                </a:lnTo>
                <a:lnTo>
                  <a:pt x="621" y="217"/>
                </a:lnTo>
                <a:lnTo>
                  <a:pt x="622" y="217"/>
                </a:lnTo>
                <a:lnTo>
                  <a:pt x="623" y="217"/>
                </a:lnTo>
                <a:lnTo>
                  <a:pt x="623" y="216"/>
                </a:lnTo>
                <a:lnTo>
                  <a:pt x="624" y="216"/>
                </a:lnTo>
                <a:lnTo>
                  <a:pt x="624" y="217"/>
                </a:lnTo>
                <a:lnTo>
                  <a:pt x="625" y="217"/>
                </a:lnTo>
                <a:lnTo>
                  <a:pt x="625" y="216"/>
                </a:lnTo>
                <a:lnTo>
                  <a:pt x="626" y="216"/>
                </a:lnTo>
                <a:lnTo>
                  <a:pt x="626" y="217"/>
                </a:lnTo>
                <a:lnTo>
                  <a:pt x="627" y="217"/>
                </a:lnTo>
                <a:lnTo>
                  <a:pt x="627" y="217"/>
                </a:lnTo>
                <a:lnTo>
                  <a:pt x="627" y="218"/>
                </a:lnTo>
                <a:lnTo>
                  <a:pt x="626" y="218"/>
                </a:lnTo>
                <a:lnTo>
                  <a:pt x="626" y="219"/>
                </a:lnTo>
                <a:lnTo>
                  <a:pt x="627" y="219"/>
                </a:lnTo>
                <a:lnTo>
                  <a:pt x="627" y="220"/>
                </a:lnTo>
                <a:lnTo>
                  <a:pt x="627" y="220"/>
                </a:lnTo>
                <a:lnTo>
                  <a:pt x="627" y="220"/>
                </a:lnTo>
                <a:lnTo>
                  <a:pt x="627" y="221"/>
                </a:lnTo>
                <a:lnTo>
                  <a:pt x="628" y="222"/>
                </a:lnTo>
                <a:lnTo>
                  <a:pt x="629" y="222"/>
                </a:lnTo>
                <a:lnTo>
                  <a:pt x="630" y="222"/>
                </a:lnTo>
                <a:lnTo>
                  <a:pt x="630" y="223"/>
                </a:lnTo>
                <a:lnTo>
                  <a:pt x="631" y="223"/>
                </a:lnTo>
                <a:lnTo>
                  <a:pt x="631" y="224"/>
                </a:lnTo>
                <a:lnTo>
                  <a:pt x="631" y="224"/>
                </a:lnTo>
                <a:lnTo>
                  <a:pt x="631" y="224"/>
                </a:lnTo>
                <a:lnTo>
                  <a:pt x="632" y="224"/>
                </a:lnTo>
                <a:lnTo>
                  <a:pt x="633" y="224"/>
                </a:lnTo>
                <a:lnTo>
                  <a:pt x="634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3"/>
                </a:lnTo>
                <a:lnTo>
                  <a:pt x="636" y="223"/>
                </a:lnTo>
                <a:lnTo>
                  <a:pt x="637" y="223"/>
                </a:lnTo>
                <a:lnTo>
                  <a:pt x="638" y="223"/>
                </a:lnTo>
                <a:lnTo>
                  <a:pt x="638" y="224"/>
                </a:lnTo>
                <a:lnTo>
                  <a:pt x="639" y="224"/>
                </a:lnTo>
                <a:lnTo>
                  <a:pt x="640" y="224"/>
                </a:lnTo>
                <a:lnTo>
                  <a:pt x="641" y="223"/>
                </a:lnTo>
                <a:lnTo>
                  <a:pt x="642" y="223"/>
                </a:lnTo>
                <a:lnTo>
                  <a:pt x="642" y="224"/>
                </a:lnTo>
                <a:lnTo>
                  <a:pt x="642" y="224"/>
                </a:lnTo>
                <a:lnTo>
                  <a:pt x="642" y="224"/>
                </a:lnTo>
                <a:lnTo>
                  <a:pt x="642" y="225"/>
                </a:lnTo>
                <a:lnTo>
                  <a:pt x="642" y="226"/>
                </a:lnTo>
                <a:lnTo>
                  <a:pt x="642" y="227"/>
                </a:lnTo>
                <a:lnTo>
                  <a:pt x="642" y="227"/>
                </a:lnTo>
                <a:lnTo>
                  <a:pt x="642" y="227"/>
                </a:lnTo>
                <a:lnTo>
                  <a:pt x="642" y="228"/>
                </a:lnTo>
                <a:lnTo>
                  <a:pt x="642" y="229"/>
                </a:lnTo>
                <a:lnTo>
                  <a:pt x="643" y="229"/>
                </a:lnTo>
                <a:lnTo>
                  <a:pt x="643" y="230"/>
                </a:lnTo>
                <a:lnTo>
                  <a:pt x="644" y="230"/>
                </a:lnTo>
                <a:lnTo>
                  <a:pt x="644" y="229"/>
                </a:lnTo>
                <a:lnTo>
                  <a:pt x="645" y="230"/>
                </a:lnTo>
                <a:lnTo>
                  <a:pt x="645" y="230"/>
                </a:lnTo>
                <a:lnTo>
                  <a:pt x="645" y="230"/>
                </a:lnTo>
                <a:lnTo>
                  <a:pt x="646" y="230"/>
                </a:lnTo>
                <a:lnTo>
                  <a:pt x="647" y="231"/>
                </a:lnTo>
                <a:lnTo>
                  <a:pt x="648" y="232"/>
                </a:lnTo>
                <a:lnTo>
                  <a:pt x="649" y="233"/>
                </a:lnTo>
                <a:lnTo>
                  <a:pt x="649" y="233"/>
                </a:lnTo>
                <a:lnTo>
                  <a:pt x="650" y="233"/>
                </a:lnTo>
                <a:lnTo>
                  <a:pt x="651" y="233"/>
                </a:lnTo>
                <a:lnTo>
                  <a:pt x="651" y="232"/>
                </a:lnTo>
                <a:lnTo>
                  <a:pt x="652" y="232"/>
                </a:lnTo>
                <a:lnTo>
                  <a:pt x="652" y="232"/>
                </a:lnTo>
                <a:lnTo>
                  <a:pt x="653" y="232"/>
                </a:lnTo>
                <a:lnTo>
                  <a:pt x="654" y="232"/>
                </a:lnTo>
                <a:lnTo>
                  <a:pt x="655" y="232"/>
                </a:lnTo>
                <a:lnTo>
                  <a:pt x="655" y="233"/>
                </a:lnTo>
                <a:lnTo>
                  <a:pt x="655" y="234"/>
                </a:lnTo>
                <a:lnTo>
                  <a:pt x="656" y="234"/>
                </a:lnTo>
                <a:lnTo>
                  <a:pt x="656" y="234"/>
                </a:lnTo>
                <a:lnTo>
                  <a:pt x="656" y="235"/>
                </a:lnTo>
                <a:lnTo>
                  <a:pt x="656" y="236"/>
                </a:lnTo>
                <a:lnTo>
                  <a:pt x="656" y="237"/>
                </a:lnTo>
                <a:lnTo>
                  <a:pt x="657" y="237"/>
                </a:lnTo>
                <a:lnTo>
                  <a:pt x="658" y="239"/>
                </a:lnTo>
                <a:lnTo>
                  <a:pt x="659" y="239"/>
                </a:lnTo>
                <a:lnTo>
                  <a:pt x="659" y="239"/>
                </a:lnTo>
                <a:lnTo>
                  <a:pt x="660" y="239"/>
                </a:lnTo>
                <a:lnTo>
                  <a:pt x="661" y="239"/>
                </a:lnTo>
                <a:lnTo>
                  <a:pt x="662" y="239"/>
                </a:lnTo>
                <a:lnTo>
                  <a:pt x="662" y="238"/>
                </a:lnTo>
                <a:lnTo>
                  <a:pt x="663" y="238"/>
                </a:lnTo>
                <a:lnTo>
                  <a:pt x="663" y="237"/>
                </a:lnTo>
                <a:lnTo>
                  <a:pt x="663" y="237"/>
                </a:lnTo>
                <a:lnTo>
                  <a:pt x="664" y="237"/>
                </a:lnTo>
                <a:lnTo>
                  <a:pt x="665" y="237"/>
                </a:lnTo>
                <a:lnTo>
                  <a:pt x="666" y="237"/>
                </a:lnTo>
                <a:lnTo>
                  <a:pt x="666" y="237"/>
                </a:lnTo>
                <a:lnTo>
                  <a:pt x="667" y="237"/>
                </a:lnTo>
                <a:lnTo>
                  <a:pt x="669" y="237"/>
                </a:lnTo>
                <a:lnTo>
                  <a:pt x="670" y="237"/>
                </a:lnTo>
                <a:lnTo>
                  <a:pt x="670" y="237"/>
                </a:lnTo>
                <a:lnTo>
                  <a:pt x="671" y="237"/>
                </a:lnTo>
                <a:lnTo>
                  <a:pt x="672" y="236"/>
                </a:lnTo>
                <a:lnTo>
                  <a:pt x="673" y="236"/>
                </a:lnTo>
                <a:lnTo>
                  <a:pt x="674" y="237"/>
                </a:lnTo>
                <a:lnTo>
                  <a:pt x="675" y="237"/>
                </a:lnTo>
                <a:lnTo>
                  <a:pt x="676" y="237"/>
                </a:lnTo>
                <a:lnTo>
                  <a:pt x="677" y="237"/>
                </a:lnTo>
                <a:lnTo>
                  <a:pt x="677" y="236"/>
                </a:lnTo>
                <a:lnTo>
                  <a:pt x="678" y="236"/>
                </a:lnTo>
                <a:lnTo>
                  <a:pt x="679" y="235"/>
                </a:lnTo>
                <a:lnTo>
                  <a:pt x="680" y="235"/>
                </a:lnTo>
                <a:lnTo>
                  <a:pt x="681" y="236"/>
                </a:lnTo>
                <a:lnTo>
                  <a:pt x="682" y="236"/>
                </a:lnTo>
                <a:lnTo>
                  <a:pt x="683" y="236"/>
                </a:lnTo>
                <a:lnTo>
                  <a:pt x="684" y="236"/>
                </a:lnTo>
                <a:lnTo>
                  <a:pt x="684" y="236"/>
                </a:lnTo>
                <a:lnTo>
                  <a:pt x="684" y="237"/>
                </a:lnTo>
                <a:lnTo>
                  <a:pt x="685" y="237"/>
                </a:lnTo>
                <a:lnTo>
                  <a:pt x="685" y="238"/>
                </a:lnTo>
                <a:lnTo>
                  <a:pt x="684" y="240"/>
                </a:lnTo>
                <a:lnTo>
                  <a:pt x="684" y="241"/>
                </a:lnTo>
                <a:lnTo>
                  <a:pt x="684" y="242"/>
                </a:lnTo>
                <a:lnTo>
                  <a:pt x="684" y="243"/>
                </a:lnTo>
                <a:lnTo>
                  <a:pt x="684" y="244"/>
                </a:lnTo>
                <a:lnTo>
                  <a:pt x="685" y="244"/>
                </a:lnTo>
                <a:lnTo>
                  <a:pt x="686" y="244"/>
                </a:lnTo>
                <a:lnTo>
                  <a:pt x="686" y="244"/>
                </a:lnTo>
                <a:lnTo>
                  <a:pt x="687" y="244"/>
                </a:lnTo>
                <a:lnTo>
                  <a:pt x="687" y="243"/>
                </a:lnTo>
                <a:lnTo>
                  <a:pt x="688" y="243"/>
                </a:lnTo>
                <a:lnTo>
                  <a:pt x="688" y="242"/>
                </a:lnTo>
                <a:lnTo>
                  <a:pt x="689" y="242"/>
                </a:lnTo>
                <a:lnTo>
                  <a:pt x="690" y="242"/>
                </a:lnTo>
                <a:lnTo>
                  <a:pt x="691" y="242"/>
                </a:lnTo>
                <a:lnTo>
                  <a:pt x="691" y="242"/>
                </a:lnTo>
                <a:lnTo>
                  <a:pt x="692" y="242"/>
                </a:lnTo>
                <a:lnTo>
                  <a:pt x="693" y="242"/>
                </a:lnTo>
                <a:lnTo>
                  <a:pt x="693" y="243"/>
                </a:lnTo>
                <a:lnTo>
                  <a:pt x="694" y="244"/>
                </a:lnTo>
                <a:lnTo>
                  <a:pt x="693" y="244"/>
                </a:lnTo>
                <a:lnTo>
                  <a:pt x="693" y="245"/>
                </a:lnTo>
                <a:lnTo>
                  <a:pt x="694" y="246"/>
                </a:lnTo>
                <a:lnTo>
                  <a:pt x="694" y="247"/>
                </a:lnTo>
                <a:lnTo>
                  <a:pt x="694" y="248"/>
                </a:lnTo>
                <a:lnTo>
                  <a:pt x="694" y="248"/>
                </a:lnTo>
                <a:lnTo>
                  <a:pt x="694" y="249"/>
                </a:lnTo>
                <a:lnTo>
                  <a:pt x="693" y="249"/>
                </a:lnTo>
                <a:lnTo>
                  <a:pt x="693" y="250"/>
                </a:lnTo>
                <a:lnTo>
                  <a:pt x="693" y="251"/>
                </a:lnTo>
                <a:lnTo>
                  <a:pt x="693" y="251"/>
                </a:lnTo>
                <a:lnTo>
                  <a:pt x="693" y="252"/>
                </a:lnTo>
                <a:lnTo>
                  <a:pt x="694" y="253"/>
                </a:lnTo>
                <a:lnTo>
                  <a:pt x="694" y="254"/>
                </a:lnTo>
                <a:lnTo>
                  <a:pt x="694" y="254"/>
                </a:lnTo>
                <a:lnTo>
                  <a:pt x="694" y="255"/>
                </a:lnTo>
                <a:lnTo>
                  <a:pt x="695" y="255"/>
                </a:lnTo>
                <a:lnTo>
                  <a:pt x="696" y="255"/>
                </a:lnTo>
                <a:lnTo>
                  <a:pt x="697" y="255"/>
                </a:lnTo>
                <a:lnTo>
                  <a:pt x="697" y="255"/>
                </a:lnTo>
                <a:lnTo>
                  <a:pt x="697" y="256"/>
                </a:lnTo>
                <a:lnTo>
                  <a:pt x="698" y="256"/>
                </a:lnTo>
                <a:lnTo>
                  <a:pt x="698" y="257"/>
                </a:lnTo>
                <a:lnTo>
                  <a:pt x="698" y="258"/>
                </a:lnTo>
                <a:lnTo>
                  <a:pt x="698" y="258"/>
                </a:lnTo>
                <a:lnTo>
                  <a:pt x="699" y="258"/>
                </a:lnTo>
                <a:lnTo>
                  <a:pt x="700" y="258"/>
                </a:lnTo>
                <a:lnTo>
                  <a:pt x="701" y="259"/>
                </a:lnTo>
                <a:lnTo>
                  <a:pt x="701" y="259"/>
                </a:lnTo>
                <a:lnTo>
                  <a:pt x="702" y="259"/>
                </a:lnTo>
                <a:lnTo>
                  <a:pt x="702" y="260"/>
                </a:lnTo>
                <a:lnTo>
                  <a:pt x="703" y="260"/>
                </a:lnTo>
                <a:lnTo>
                  <a:pt x="703" y="261"/>
                </a:lnTo>
                <a:lnTo>
                  <a:pt x="704" y="261"/>
                </a:lnTo>
                <a:lnTo>
                  <a:pt x="705" y="261"/>
                </a:lnTo>
                <a:lnTo>
                  <a:pt x="705" y="261"/>
                </a:lnTo>
                <a:lnTo>
                  <a:pt x="705" y="262"/>
                </a:lnTo>
                <a:lnTo>
                  <a:pt x="706" y="263"/>
                </a:lnTo>
                <a:lnTo>
                  <a:pt x="706" y="264"/>
                </a:lnTo>
                <a:lnTo>
                  <a:pt x="707" y="264"/>
                </a:lnTo>
                <a:lnTo>
                  <a:pt x="708" y="264"/>
                </a:lnTo>
                <a:lnTo>
                  <a:pt x="708" y="264"/>
                </a:lnTo>
                <a:lnTo>
                  <a:pt x="708" y="265"/>
                </a:lnTo>
                <a:lnTo>
                  <a:pt x="709" y="265"/>
                </a:lnTo>
                <a:lnTo>
                  <a:pt x="709" y="265"/>
                </a:lnTo>
                <a:lnTo>
                  <a:pt x="710" y="265"/>
                </a:lnTo>
                <a:lnTo>
                  <a:pt x="711" y="266"/>
                </a:lnTo>
                <a:lnTo>
                  <a:pt x="712" y="267"/>
                </a:lnTo>
                <a:lnTo>
                  <a:pt x="712" y="267"/>
                </a:lnTo>
                <a:lnTo>
                  <a:pt x="713" y="268"/>
                </a:lnTo>
                <a:lnTo>
                  <a:pt x="713" y="268"/>
                </a:lnTo>
                <a:lnTo>
                  <a:pt x="714" y="268"/>
                </a:lnTo>
                <a:lnTo>
                  <a:pt x="714" y="269"/>
                </a:lnTo>
                <a:lnTo>
                  <a:pt x="715" y="270"/>
                </a:lnTo>
                <a:lnTo>
                  <a:pt x="715" y="271"/>
                </a:lnTo>
                <a:lnTo>
                  <a:pt x="715" y="271"/>
                </a:lnTo>
                <a:lnTo>
                  <a:pt x="716" y="272"/>
                </a:lnTo>
                <a:lnTo>
                  <a:pt x="717" y="272"/>
                </a:lnTo>
                <a:lnTo>
                  <a:pt x="717" y="272"/>
                </a:lnTo>
                <a:lnTo>
                  <a:pt x="719" y="272"/>
                </a:lnTo>
                <a:lnTo>
                  <a:pt x="719" y="272"/>
                </a:lnTo>
                <a:lnTo>
                  <a:pt x="719" y="273"/>
                </a:lnTo>
                <a:lnTo>
                  <a:pt x="719" y="274"/>
                </a:lnTo>
                <a:lnTo>
                  <a:pt x="720" y="274"/>
                </a:lnTo>
                <a:lnTo>
                  <a:pt x="720" y="275"/>
                </a:lnTo>
                <a:lnTo>
                  <a:pt x="721" y="275"/>
                </a:lnTo>
                <a:lnTo>
                  <a:pt x="721" y="275"/>
                </a:lnTo>
                <a:lnTo>
                  <a:pt x="722" y="275"/>
                </a:lnTo>
                <a:lnTo>
                  <a:pt x="722" y="275"/>
                </a:lnTo>
                <a:lnTo>
                  <a:pt x="723" y="275"/>
                </a:lnTo>
                <a:lnTo>
                  <a:pt x="724" y="275"/>
                </a:lnTo>
                <a:lnTo>
                  <a:pt x="726" y="275"/>
                </a:lnTo>
                <a:lnTo>
                  <a:pt x="726" y="275"/>
                </a:lnTo>
                <a:lnTo>
                  <a:pt x="726" y="276"/>
                </a:lnTo>
                <a:lnTo>
                  <a:pt x="726" y="277"/>
                </a:lnTo>
                <a:lnTo>
                  <a:pt x="726" y="278"/>
                </a:lnTo>
                <a:lnTo>
                  <a:pt x="726" y="279"/>
                </a:lnTo>
                <a:lnTo>
                  <a:pt x="727" y="279"/>
                </a:lnTo>
                <a:lnTo>
                  <a:pt x="727" y="279"/>
                </a:lnTo>
                <a:lnTo>
                  <a:pt x="728" y="280"/>
                </a:lnTo>
                <a:lnTo>
                  <a:pt x="729" y="280"/>
                </a:lnTo>
                <a:lnTo>
                  <a:pt x="729" y="281"/>
                </a:lnTo>
                <a:lnTo>
                  <a:pt x="729" y="281"/>
                </a:lnTo>
                <a:lnTo>
                  <a:pt x="730" y="282"/>
                </a:lnTo>
                <a:lnTo>
                  <a:pt x="731" y="282"/>
                </a:lnTo>
                <a:lnTo>
                  <a:pt x="732" y="282"/>
                </a:lnTo>
                <a:lnTo>
                  <a:pt x="733" y="282"/>
                </a:lnTo>
                <a:lnTo>
                  <a:pt x="733" y="283"/>
                </a:lnTo>
                <a:lnTo>
                  <a:pt x="733" y="283"/>
                </a:lnTo>
                <a:lnTo>
                  <a:pt x="733" y="284"/>
                </a:lnTo>
                <a:lnTo>
                  <a:pt x="734" y="284"/>
                </a:lnTo>
                <a:lnTo>
                  <a:pt x="734" y="285"/>
                </a:lnTo>
                <a:lnTo>
                  <a:pt x="735" y="285"/>
                </a:lnTo>
                <a:lnTo>
                  <a:pt x="736" y="285"/>
                </a:lnTo>
                <a:lnTo>
                  <a:pt x="736" y="286"/>
                </a:lnTo>
                <a:lnTo>
                  <a:pt x="736" y="286"/>
                </a:lnTo>
                <a:lnTo>
                  <a:pt x="737" y="286"/>
                </a:lnTo>
                <a:lnTo>
                  <a:pt x="737" y="287"/>
                </a:lnTo>
                <a:lnTo>
                  <a:pt x="738" y="288"/>
                </a:lnTo>
                <a:lnTo>
                  <a:pt x="738" y="289"/>
                </a:lnTo>
                <a:lnTo>
                  <a:pt x="738" y="289"/>
                </a:lnTo>
                <a:lnTo>
                  <a:pt x="739" y="290"/>
                </a:lnTo>
                <a:lnTo>
                  <a:pt x="739" y="291"/>
                </a:lnTo>
                <a:lnTo>
                  <a:pt x="740" y="292"/>
                </a:lnTo>
                <a:lnTo>
                  <a:pt x="740" y="293"/>
                </a:lnTo>
                <a:lnTo>
                  <a:pt x="740" y="294"/>
                </a:lnTo>
                <a:lnTo>
                  <a:pt x="741" y="295"/>
                </a:lnTo>
                <a:lnTo>
                  <a:pt x="741" y="296"/>
                </a:lnTo>
                <a:lnTo>
                  <a:pt x="742" y="296"/>
                </a:lnTo>
                <a:lnTo>
                  <a:pt x="742" y="296"/>
                </a:lnTo>
                <a:lnTo>
                  <a:pt x="742" y="297"/>
                </a:lnTo>
                <a:lnTo>
                  <a:pt x="743" y="297"/>
                </a:lnTo>
                <a:lnTo>
                  <a:pt x="743" y="298"/>
                </a:lnTo>
                <a:lnTo>
                  <a:pt x="743" y="299"/>
                </a:lnTo>
                <a:lnTo>
                  <a:pt x="743" y="299"/>
                </a:lnTo>
                <a:lnTo>
                  <a:pt x="743" y="299"/>
                </a:lnTo>
                <a:lnTo>
                  <a:pt x="743" y="300"/>
                </a:lnTo>
                <a:lnTo>
                  <a:pt x="743" y="301"/>
                </a:lnTo>
                <a:lnTo>
                  <a:pt x="743" y="302"/>
                </a:lnTo>
                <a:lnTo>
                  <a:pt x="744" y="302"/>
                </a:lnTo>
                <a:lnTo>
                  <a:pt x="744" y="303"/>
                </a:lnTo>
                <a:lnTo>
                  <a:pt x="744" y="303"/>
                </a:lnTo>
                <a:lnTo>
                  <a:pt x="743" y="303"/>
                </a:lnTo>
                <a:lnTo>
                  <a:pt x="743" y="304"/>
                </a:lnTo>
                <a:lnTo>
                  <a:pt x="743" y="305"/>
                </a:lnTo>
                <a:lnTo>
                  <a:pt x="744" y="305"/>
                </a:lnTo>
                <a:lnTo>
                  <a:pt x="744" y="306"/>
                </a:lnTo>
                <a:lnTo>
                  <a:pt x="744" y="306"/>
                </a:lnTo>
                <a:lnTo>
                  <a:pt x="744" y="307"/>
                </a:lnTo>
                <a:lnTo>
                  <a:pt x="745" y="307"/>
                </a:lnTo>
                <a:lnTo>
                  <a:pt x="745" y="308"/>
                </a:lnTo>
                <a:lnTo>
                  <a:pt x="746" y="308"/>
                </a:lnTo>
                <a:lnTo>
                  <a:pt x="747" y="308"/>
                </a:lnTo>
                <a:lnTo>
                  <a:pt x="747" y="309"/>
                </a:lnTo>
                <a:lnTo>
                  <a:pt x="747" y="309"/>
                </a:lnTo>
                <a:lnTo>
                  <a:pt x="748" y="309"/>
                </a:lnTo>
                <a:lnTo>
                  <a:pt x="748" y="310"/>
                </a:lnTo>
                <a:lnTo>
                  <a:pt x="749" y="310"/>
                </a:lnTo>
                <a:lnTo>
                  <a:pt x="748" y="310"/>
                </a:lnTo>
                <a:lnTo>
                  <a:pt x="748" y="310"/>
                </a:lnTo>
                <a:lnTo>
                  <a:pt x="748" y="311"/>
                </a:lnTo>
                <a:lnTo>
                  <a:pt x="749" y="311"/>
                </a:lnTo>
                <a:lnTo>
                  <a:pt x="748" y="312"/>
                </a:lnTo>
                <a:lnTo>
                  <a:pt x="749" y="312"/>
                </a:lnTo>
                <a:lnTo>
                  <a:pt x="749" y="313"/>
                </a:lnTo>
                <a:lnTo>
                  <a:pt x="750" y="313"/>
                </a:lnTo>
                <a:lnTo>
                  <a:pt x="750" y="313"/>
                </a:lnTo>
                <a:lnTo>
                  <a:pt x="750" y="313"/>
                </a:lnTo>
                <a:lnTo>
                  <a:pt x="750" y="314"/>
                </a:lnTo>
                <a:lnTo>
                  <a:pt x="751" y="314"/>
                </a:lnTo>
                <a:lnTo>
                  <a:pt x="752" y="315"/>
                </a:lnTo>
                <a:lnTo>
                  <a:pt x="753" y="315"/>
                </a:lnTo>
                <a:lnTo>
                  <a:pt x="754" y="315"/>
                </a:lnTo>
                <a:lnTo>
                  <a:pt x="754" y="316"/>
                </a:lnTo>
                <a:lnTo>
                  <a:pt x="754" y="316"/>
                </a:lnTo>
                <a:lnTo>
                  <a:pt x="754" y="315"/>
                </a:lnTo>
                <a:lnTo>
                  <a:pt x="754" y="316"/>
                </a:lnTo>
                <a:lnTo>
                  <a:pt x="755" y="316"/>
                </a:lnTo>
                <a:lnTo>
                  <a:pt x="756" y="316"/>
                </a:lnTo>
                <a:lnTo>
                  <a:pt x="757" y="316"/>
                </a:lnTo>
                <a:lnTo>
                  <a:pt x="757" y="317"/>
                </a:lnTo>
                <a:lnTo>
                  <a:pt x="757" y="317"/>
                </a:lnTo>
                <a:lnTo>
                  <a:pt x="757" y="317"/>
                </a:lnTo>
                <a:lnTo>
                  <a:pt x="758" y="317"/>
                </a:lnTo>
                <a:lnTo>
                  <a:pt x="759" y="317"/>
                </a:lnTo>
                <a:lnTo>
                  <a:pt x="760" y="317"/>
                </a:lnTo>
                <a:lnTo>
                  <a:pt x="761" y="317"/>
                </a:lnTo>
                <a:lnTo>
                  <a:pt x="761" y="318"/>
                </a:lnTo>
                <a:lnTo>
                  <a:pt x="761" y="318"/>
                </a:lnTo>
                <a:lnTo>
                  <a:pt x="761" y="319"/>
                </a:lnTo>
                <a:lnTo>
                  <a:pt x="762" y="319"/>
                </a:lnTo>
                <a:lnTo>
                  <a:pt x="762" y="320"/>
                </a:lnTo>
                <a:lnTo>
                  <a:pt x="763" y="320"/>
                </a:lnTo>
                <a:lnTo>
                  <a:pt x="764" y="320"/>
                </a:lnTo>
                <a:lnTo>
                  <a:pt x="764" y="320"/>
                </a:lnTo>
                <a:lnTo>
                  <a:pt x="764" y="320"/>
                </a:lnTo>
                <a:lnTo>
                  <a:pt x="765" y="320"/>
                </a:lnTo>
                <a:lnTo>
                  <a:pt x="765" y="321"/>
                </a:lnTo>
                <a:lnTo>
                  <a:pt x="766" y="321"/>
                </a:lnTo>
                <a:lnTo>
                  <a:pt x="767" y="321"/>
                </a:lnTo>
                <a:lnTo>
                  <a:pt x="768" y="322"/>
                </a:lnTo>
                <a:lnTo>
                  <a:pt x="768" y="322"/>
                </a:lnTo>
                <a:lnTo>
                  <a:pt x="768" y="323"/>
                </a:lnTo>
                <a:lnTo>
                  <a:pt x="769" y="323"/>
                </a:lnTo>
                <a:lnTo>
                  <a:pt x="770" y="323"/>
                </a:lnTo>
                <a:lnTo>
                  <a:pt x="770" y="323"/>
                </a:lnTo>
                <a:lnTo>
                  <a:pt x="771" y="323"/>
                </a:lnTo>
                <a:lnTo>
                  <a:pt x="771" y="323"/>
                </a:lnTo>
                <a:lnTo>
                  <a:pt x="771" y="324"/>
                </a:lnTo>
                <a:lnTo>
                  <a:pt x="771" y="325"/>
                </a:lnTo>
                <a:lnTo>
                  <a:pt x="772" y="325"/>
                </a:lnTo>
                <a:lnTo>
                  <a:pt x="772" y="326"/>
                </a:lnTo>
                <a:lnTo>
                  <a:pt x="773" y="326"/>
                </a:lnTo>
                <a:lnTo>
                  <a:pt x="774" y="326"/>
                </a:lnTo>
                <a:lnTo>
                  <a:pt x="774" y="327"/>
                </a:lnTo>
                <a:lnTo>
                  <a:pt x="775" y="327"/>
                </a:lnTo>
                <a:lnTo>
                  <a:pt x="775" y="327"/>
                </a:lnTo>
                <a:lnTo>
                  <a:pt x="775" y="327"/>
                </a:lnTo>
                <a:lnTo>
                  <a:pt x="775" y="328"/>
                </a:lnTo>
                <a:lnTo>
                  <a:pt x="776" y="328"/>
                </a:lnTo>
                <a:lnTo>
                  <a:pt x="777" y="329"/>
                </a:lnTo>
                <a:lnTo>
                  <a:pt x="778" y="329"/>
                </a:lnTo>
                <a:lnTo>
                  <a:pt x="778" y="329"/>
                </a:lnTo>
                <a:lnTo>
                  <a:pt x="778" y="330"/>
                </a:lnTo>
                <a:lnTo>
                  <a:pt x="779" y="330"/>
                </a:lnTo>
                <a:lnTo>
                  <a:pt x="780" y="330"/>
                </a:lnTo>
                <a:lnTo>
                  <a:pt x="780" y="330"/>
                </a:lnTo>
                <a:lnTo>
                  <a:pt x="781" y="330"/>
                </a:lnTo>
                <a:lnTo>
                  <a:pt x="782" y="330"/>
                </a:lnTo>
                <a:lnTo>
                  <a:pt x="782" y="331"/>
                </a:lnTo>
                <a:lnTo>
                  <a:pt x="783" y="332"/>
                </a:lnTo>
                <a:lnTo>
                  <a:pt x="784" y="332"/>
                </a:lnTo>
                <a:lnTo>
                  <a:pt x="785" y="333"/>
                </a:lnTo>
                <a:lnTo>
                  <a:pt x="785" y="333"/>
                </a:lnTo>
                <a:lnTo>
                  <a:pt x="786" y="333"/>
                </a:lnTo>
                <a:lnTo>
                  <a:pt x="786" y="334"/>
                </a:lnTo>
                <a:lnTo>
                  <a:pt x="787" y="334"/>
                </a:lnTo>
                <a:lnTo>
                  <a:pt x="787" y="334"/>
                </a:lnTo>
                <a:lnTo>
                  <a:pt x="788" y="334"/>
                </a:lnTo>
                <a:lnTo>
                  <a:pt x="789" y="334"/>
                </a:lnTo>
                <a:lnTo>
                  <a:pt x="789" y="335"/>
                </a:lnTo>
                <a:lnTo>
                  <a:pt x="789" y="334"/>
                </a:lnTo>
                <a:lnTo>
                  <a:pt x="789" y="335"/>
                </a:lnTo>
                <a:lnTo>
                  <a:pt x="790" y="335"/>
                </a:lnTo>
                <a:lnTo>
                  <a:pt x="791" y="335"/>
                </a:lnTo>
                <a:lnTo>
                  <a:pt x="792" y="336"/>
                </a:lnTo>
                <a:lnTo>
                  <a:pt x="792" y="336"/>
                </a:lnTo>
                <a:lnTo>
                  <a:pt x="793" y="337"/>
                </a:lnTo>
                <a:lnTo>
                  <a:pt x="794" y="337"/>
                </a:lnTo>
                <a:lnTo>
                  <a:pt x="795" y="337"/>
                </a:lnTo>
                <a:lnTo>
                  <a:pt x="796" y="337"/>
                </a:lnTo>
                <a:lnTo>
                  <a:pt x="796" y="337"/>
                </a:lnTo>
                <a:lnTo>
                  <a:pt x="797" y="338"/>
                </a:lnTo>
                <a:lnTo>
                  <a:pt x="798" y="338"/>
                </a:lnTo>
                <a:lnTo>
                  <a:pt x="799" y="338"/>
                </a:lnTo>
                <a:lnTo>
                  <a:pt x="799" y="339"/>
                </a:lnTo>
                <a:lnTo>
                  <a:pt x="800" y="340"/>
                </a:lnTo>
                <a:lnTo>
                  <a:pt x="801" y="340"/>
                </a:lnTo>
                <a:lnTo>
                  <a:pt x="802" y="341"/>
                </a:lnTo>
                <a:lnTo>
                  <a:pt x="803" y="341"/>
                </a:lnTo>
                <a:lnTo>
                  <a:pt x="803" y="341"/>
                </a:lnTo>
                <a:lnTo>
                  <a:pt x="804" y="341"/>
                </a:lnTo>
                <a:lnTo>
                  <a:pt x="805" y="341"/>
                </a:lnTo>
                <a:lnTo>
                  <a:pt x="806" y="341"/>
                </a:lnTo>
                <a:lnTo>
                  <a:pt x="806" y="342"/>
                </a:lnTo>
                <a:lnTo>
                  <a:pt x="807" y="342"/>
                </a:lnTo>
                <a:lnTo>
                  <a:pt x="808" y="342"/>
                </a:lnTo>
                <a:lnTo>
                  <a:pt x="809" y="342"/>
                </a:lnTo>
                <a:lnTo>
                  <a:pt x="809" y="343"/>
                </a:lnTo>
                <a:lnTo>
                  <a:pt x="810" y="343"/>
                </a:lnTo>
                <a:lnTo>
                  <a:pt x="810" y="343"/>
                </a:lnTo>
                <a:lnTo>
                  <a:pt x="811" y="343"/>
                </a:lnTo>
                <a:lnTo>
                  <a:pt x="811" y="344"/>
                </a:lnTo>
                <a:lnTo>
                  <a:pt x="812" y="344"/>
                </a:lnTo>
                <a:lnTo>
                  <a:pt x="813" y="344"/>
                </a:lnTo>
                <a:lnTo>
                  <a:pt x="813" y="345"/>
                </a:lnTo>
                <a:lnTo>
                  <a:pt x="814" y="346"/>
                </a:lnTo>
                <a:lnTo>
                  <a:pt x="815" y="346"/>
                </a:lnTo>
                <a:lnTo>
                  <a:pt x="815" y="347"/>
                </a:lnTo>
                <a:lnTo>
                  <a:pt x="816" y="347"/>
                </a:lnTo>
                <a:lnTo>
                  <a:pt x="817" y="347"/>
                </a:lnTo>
                <a:lnTo>
                  <a:pt x="818" y="347"/>
                </a:lnTo>
                <a:lnTo>
                  <a:pt x="818" y="346"/>
                </a:lnTo>
                <a:lnTo>
                  <a:pt x="818" y="345"/>
                </a:lnTo>
                <a:lnTo>
                  <a:pt x="818" y="344"/>
                </a:lnTo>
                <a:lnTo>
                  <a:pt x="819" y="344"/>
                </a:lnTo>
                <a:lnTo>
                  <a:pt x="820" y="344"/>
                </a:lnTo>
                <a:lnTo>
                  <a:pt x="820" y="345"/>
                </a:lnTo>
                <a:lnTo>
                  <a:pt x="821" y="345"/>
                </a:lnTo>
                <a:lnTo>
                  <a:pt x="822" y="346"/>
                </a:lnTo>
                <a:lnTo>
                  <a:pt x="824" y="347"/>
                </a:lnTo>
                <a:lnTo>
                  <a:pt x="825" y="347"/>
                </a:lnTo>
                <a:lnTo>
                  <a:pt x="826" y="348"/>
                </a:lnTo>
                <a:lnTo>
                  <a:pt x="827" y="349"/>
                </a:lnTo>
                <a:lnTo>
                  <a:pt x="827" y="350"/>
                </a:lnTo>
                <a:lnTo>
                  <a:pt x="828" y="350"/>
                </a:lnTo>
                <a:lnTo>
                  <a:pt x="829" y="351"/>
                </a:lnTo>
                <a:lnTo>
                  <a:pt x="831" y="351"/>
                </a:lnTo>
                <a:lnTo>
                  <a:pt x="831" y="352"/>
                </a:lnTo>
                <a:lnTo>
                  <a:pt x="832" y="352"/>
                </a:lnTo>
                <a:lnTo>
                  <a:pt x="833" y="352"/>
                </a:lnTo>
                <a:lnTo>
                  <a:pt x="833" y="353"/>
                </a:lnTo>
                <a:lnTo>
                  <a:pt x="834" y="353"/>
                </a:lnTo>
                <a:lnTo>
                  <a:pt x="834" y="353"/>
                </a:lnTo>
                <a:lnTo>
                  <a:pt x="835" y="354"/>
                </a:lnTo>
                <a:lnTo>
                  <a:pt x="836" y="354"/>
                </a:lnTo>
                <a:lnTo>
                  <a:pt x="837" y="354"/>
                </a:lnTo>
                <a:lnTo>
                  <a:pt x="837" y="354"/>
                </a:lnTo>
                <a:lnTo>
                  <a:pt x="838" y="354"/>
                </a:lnTo>
                <a:lnTo>
                  <a:pt x="838" y="354"/>
                </a:lnTo>
                <a:lnTo>
                  <a:pt x="839" y="354"/>
                </a:lnTo>
                <a:lnTo>
                  <a:pt x="840" y="355"/>
                </a:lnTo>
                <a:lnTo>
                  <a:pt x="841" y="355"/>
                </a:lnTo>
                <a:lnTo>
                  <a:pt x="841" y="355"/>
                </a:lnTo>
                <a:lnTo>
                  <a:pt x="842" y="355"/>
                </a:lnTo>
                <a:lnTo>
                  <a:pt x="842" y="356"/>
                </a:lnTo>
                <a:lnTo>
                  <a:pt x="843" y="356"/>
                </a:lnTo>
                <a:lnTo>
                  <a:pt x="844" y="356"/>
                </a:lnTo>
                <a:lnTo>
                  <a:pt x="845" y="356"/>
                </a:lnTo>
                <a:lnTo>
                  <a:pt x="845" y="356"/>
                </a:lnTo>
                <a:lnTo>
                  <a:pt x="845" y="357"/>
                </a:lnTo>
                <a:lnTo>
                  <a:pt x="845" y="358"/>
                </a:lnTo>
                <a:lnTo>
                  <a:pt x="845" y="358"/>
                </a:lnTo>
                <a:lnTo>
                  <a:pt x="845" y="359"/>
                </a:lnTo>
                <a:lnTo>
                  <a:pt x="846" y="359"/>
                </a:lnTo>
                <a:lnTo>
                  <a:pt x="847" y="360"/>
                </a:lnTo>
                <a:lnTo>
                  <a:pt x="848" y="360"/>
                </a:lnTo>
                <a:lnTo>
                  <a:pt x="848" y="361"/>
                </a:lnTo>
                <a:lnTo>
                  <a:pt x="848" y="361"/>
                </a:lnTo>
                <a:lnTo>
                  <a:pt x="849" y="361"/>
                </a:lnTo>
                <a:lnTo>
                  <a:pt x="850" y="361"/>
                </a:lnTo>
                <a:lnTo>
                  <a:pt x="851" y="360"/>
                </a:lnTo>
                <a:lnTo>
                  <a:pt x="852" y="361"/>
                </a:lnTo>
                <a:lnTo>
                  <a:pt x="852" y="361"/>
                </a:lnTo>
                <a:lnTo>
                  <a:pt x="853" y="361"/>
                </a:lnTo>
                <a:lnTo>
                  <a:pt x="853" y="360"/>
                </a:lnTo>
                <a:lnTo>
                  <a:pt x="853" y="359"/>
                </a:lnTo>
                <a:lnTo>
                  <a:pt x="853" y="358"/>
                </a:lnTo>
                <a:lnTo>
                  <a:pt x="853" y="358"/>
                </a:lnTo>
                <a:lnTo>
                  <a:pt x="853" y="357"/>
                </a:lnTo>
                <a:lnTo>
                  <a:pt x="853" y="356"/>
                </a:lnTo>
                <a:lnTo>
                  <a:pt x="853" y="355"/>
                </a:lnTo>
                <a:lnTo>
                  <a:pt x="853" y="354"/>
                </a:lnTo>
                <a:lnTo>
                  <a:pt x="853" y="354"/>
                </a:lnTo>
                <a:lnTo>
                  <a:pt x="853" y="353"/>
                </a:lnTo>
                <a:lnTo>
                  <a:pt x="854" y="353"/>
                </a:lnTo>
                <a:lnTo>
                  <a:pt x="854" y="352"/>
                </a:lnTo>
                <a:lnTo>
                  <a:pt x="855" y="352"/>
                </a:lnTo>
                <a:lnTo>
                  <a:pt x="855" y="351"/>
                </a:lnTo>
                <a:lnTo>
                  <a:pt x="855" y="352"/>
                </a:lnTo>
                <a:lnTo>
                  <a:pt x="855" y="353"/>
                </a:lnTo>
                <a:lnTo>
                  <a:pt x="856" y="352"/>
                </a:lnTo>
                <a:lnTo>
                  <a:pt x="856" y="353"/>
                </a:lnTo>
                <a:lnTo>
                  <a:pt x="857" y="353"/>
                </a:lnTo>
                <a:lnTo>
                  <a:pt x="857" y="352"/>
                </a:lnTo>
                <a:lnTo>
                  <a:pt x="858" y="352"/>
                </a:lnTo>
                <a:lnTo>
                  <a:pt x="859" y="352"/>
                </a:lnTo>
                <a:lnTo>
                  <a:pt x="859" y="351"/>
                </a:lnTo>
                <a:lnTo>
                  <a:pt x="859" y="351"/>
                </a:lnTo>
                <a:lnTo>
                  <a:pt x="860" y="351"/>
                </a:lnTo>
                <a:lnTo>
                  <a:pt x="860" y="350"/>
                </a:lnTo>
                <a:lnTo>
                  <a:pt x="861" y="350"/>
                </a:lnTo>
                <a:lnTo>
                  <a:pt x="861" y="349"/>
                </a:lnTo>
                <a:lnTo>
                  <a:pt x="861" y="348"/>
                </a:lnTo>
                <a:lnTo>
                  <a:pt x="862" y="348"/>
                </a:lnTo>
                <a:lnTo>
                  <a:pt x="862" y="347"/>
                </a:lnTo>
                <a:lnTo>
                  <a:pt x="862" y="347"/>
                </a:lnTo>
                <a:lnTo>
                  <a:pt x="863" y="347"/>
                </a:lnTo>
                <a:lnTo>
                  <a:pt x="864" y="347"/>
                </a:lnTo>
                <a:lnTo>
                  <a:pt x="865" y="347"/>
                </a:lnTo>
                <a:lnTo>
                  <a:pt x="866" y="347"/>
                </a:lnTo>
                <a:lnTo>
                  <a:pt x="866" y="348"/>
                </a:lnTo>
                <a:lnTo>
                  <a:pt x="866" y="349"/>
                </a:lnTo>
                <a:lnTo>
                  <a:pt x="867" y="348"/>
                </a:lnTo>
                <a:lnTo>
                  <a:pt x="868" y="348"/>
                </a:lnTo>
                <a:lnTo>
                  <a:pt x="868" y="349"/>
                </a:lnTo>
                <a:lnTo>
                  <a:pt x="869" y="349"/>
                </a:lnTo>
                <a:lnTo>
                  <a:pt x="869" y="348"/>
                </a:lnTo>
                <a:lnTo>
                  <a:pt x="870" y="348"/>
                </a:lnTo>
                <a:lnTo>
                  <a:pt x="871" y="348"/>
                </a:lnTo>
                <a:lnTo>
                  <a:pt x="872" y="347"/>
                </a:lnTo>
                <a:lnTo>
                  <a:pt x="872" y="347"/>
                </a:lnTo>
                <a:lnTo>
                  <a:pt x="873" y="347"/>
                </a:lnTo>
                <a:lnTo>
                  <a:pt x="873" y="347"/>
                </a:lnTo>
                <a:lnTo>
                  <a:pt x="873" y="347"/>
                </a:lnTo>
                <a:lnTo>
                  <a:pt x="874" y="347"/>
                </a:lnTo>
                <a:lnTo>
                  <a:pt x="875" y="347"/>
                </a:lnTo>
                <a:lnTo>
                  <a:pt x="876" y="347"/>
                </a:lnTo>
                <a:lnTo>
                  <a:pt x="876" y="347"/>
                </a:lnTo>
                <a:lnTo>
                  <a:pt x="876" y="346"/>
                </a:lnTo>
                <a:lnTo>
                  <a:pt x="877" y="346"/>
                </a:lnTo>
                <a:lnTo>
                  <a:pt x="878" y="345"/>
                </a:lnTo>
                <a:lnTo>
                  <a:pt x="879" y="345"/>
                </a:lnTo>
                <a:lnTo>
                  <a:pt x="880" y="345"/>
                </a:lnTo>
                <a:lnTo>
                  <a:pt x="880" y="345"/>
                </a:lnTo>
                <a:lnTo>
                  <a:pt x="881" y="345"/>
                </a:lnTo>
                <a:lnTo>
                  <a:pt x="882" y="345"/>
                </a:lnTo>
                <a:lnTo>
                  <a:pt x="883" y="345"/>
                </a:lnTo>
                <a:lnTo>
                  <a:pt x="883" y="345"/>
                </a:lnTo>
                <a:lnTo>
                  <a:pt x="885" y="346"/>
                </a:lnTo>
                <a:lnTo>
                  <a:pt x="886" y="346"/>
                </a:lnTo>
                <a:lnTo>
                  <a:pt x="887" y="346"/>
                </a:lnTo>
                <a:lnTo>
                  <a:pt x="887" y="346"/>
                </a:lnTo>
                <a:lnTo>
                  <a:pt x="888" y="347"/>
                </a:lnTo>
                <a:lnTo>
                  <a:pt x="889" y="347"/>
                </a:lnTo>
                <a:lnTo>
                  <a:pt x="890" y="347"/>
                </a:lnTo>
                <a:lnTo>
                  <a:pt x="891" y="347"/>
                </a:lnTo>
                <a:lnTo>
                  <a:pt x="892" y="348"/>
                </a:lnTo>
                <a:lnTo>
                  <a:pt x="893" y="348"/>
                </a:lnTo>
                <a:lnTo>
                  <a:pt x="894" y="349"/>
                </a:lnTo>
                <a:lnTo>
                  <a:pt x="894" y="349"/>
                </a:lnTo>
                <a:lnTo>
                  <a:pt x="895" y="349"/>
                </a:lnTo>
                <a:lnTo>
                  <a:pt x="896" y="349"/>
                </a:lnTo>
                <a:lnTo>
                  <a:pt x="897" y="349"/>
                </a:lnTo>
                <a:lnTo>
                  <a:pt x="897" y="350"/>
                </a:lnTo>
                <a:lnTo>
                  <a:pt x="898" y="350"/>
                </a:lnTo>
                <a:lnTo>
                  <a:pt x="899" y="350"/>
                </a:lnTo>
                <a:lnTo>
                  <a:pt x="900" y="351"/>
                </a:lnTo>
                <a:lnTo>
                  <a:pt x="901" y="351"/>
                </a:lnTo>
                <a:lnTo>
                  <a:pt x="901" y="351"/>
                </a:lnTo>
                <a:lnTo>
                  <a:pt x="902" y="351"/>
                </a:lnTo>
                <a:lnTo>
                  <a:pt x="903" y="352"/>
                </a:lnTo>
                <a:lnTo>
                  <a:pt x="904" y="353"/>
                </a:lnTo>
                <a:lnTo>
                  <a:pt x="904" y="354"/>
                </a:lnTo>
                <a:lnTo>
                  <a:pt x="905" y="354"/>
                </a:lnTo>
                <a:lnTo>
                  <a:pt x="906" y="354"/>
                </a:lnTo>
                <a:lnTo>
                  <a:pt x="907" y="355"/>
                </a:lnTo>
                <a:lnTo>
                  <a:pt x="908" y="355"/>
                </a:lnTo>
                <a:lnTo>
                  <a:pt x="908" y="356"/>
                </a:lnTo>
                <a:lnTo>
                  <a:pt x="909" y="356"/>
                </a:lnTo>
                <a:lnTo>
                  <a:pt x="910" y="356"/>
                </a:lnTo>
                <a:lnTo>
                  <a:pt x="911" y="357"/>
                </a:lnTo>
                <a:lnTo>
                  <a:pt x="911" y="357"/>
                </a:lnTo>
                <a:lnTo>
                  <a:pt x="912" y="357"/>
                </a:lnTo>
                <a:lnTo>
                  <a:pt x="913" y="358"/>
                </a:lnTo>
                <a:lnTo>
                  <a:pt x="914" y="358"/>
                </a:lnTo>
                <a:lnTo>
                  <a:pt x="915" y="358"/>
                </a:lnTo>
                <a:lnTo>
                  <a:pt x="915" y="358"/>
                </a:lnTo>
                <a:lnTo>
                  <a:pt x="916" y="358"/>
                </a:lnTo>
                <a:lnTo>
                  <a:pt x="917" y="359"/>
                </a:lnTo>
                <a:lnTo>
                  <a:pt x="918" y="359"/>
                </a:lnTo>
                <a:lnTo>
                  <a:pt x="918" y="360"/>
                </a:lnTo>
                <a:lnTo>
                  <a:pt x="919" y="360"/>
                </a:lnTo>
                <a:lnTo>
                  <a:pt x="919" y="361"/>
                </a:lnTo>
                <a:lnTo>
                  <a:pt x="920" y="361"/>
                </a:lnTo>
                <a:lnTo>
                  <a:pt x="920" y="362"/>
                </a:lnTo>
                <a:lnTo>
                  <a:pt x="921" y="363"/>
                </a:lnTo>
                <a:lnTo>
                  <a:pt x="922" y="363"/>
                </a:lnTo>
                <a:lnTo>
                  <a:pt x="922" y="364"/>
                </a:lnTo>
                <a:lnTo>
                  <a:pt x="922" y="365"/>
                </a:lnTo>
                <a:lnTo>
                  <a:pt x="923" y="365"/>
                </a:lnTo>
                <a:lnTo>
                  <a:pt x="924" y="366"/>
                </a:lnTo>
                <a:lnTo>
                  <a:pt x="924" y="367"/>
                </a:lnTo>
                <a:lnTo>
                  <a:pt x="925" y="367"/>
                </a:lnTo>
                <a:lnTo>
                  <a:pt x="925" y="368"/>
                </a:lnTo>
                <a:lnTo>
                  <a:pt x="925" y="368"/>
                </a:lnTo>
                <a:lnTo>
                  <a:pt x="926" y="368"/>
                </a:lnTo>
                <a:lnTo>
                  <a:pt x="927" y="369"/>
                </a:lnTo>
                <a:lnTo>
                  <a:pt x="928" y="370"/>
                </a:lnTo>
                <a:lnTo>
                  <a:pt x="929" y="370"/>
                </a:lnTo>
                <a:lnTo>
                  <a:pt x="929" y="371"/>
                </a:lnTo>
                <a:lnTo>
                  <a:pt x="930" y="371"/>
                </a:lnTo>
                <a:lnTo>
                  <a:pt x="931" y="371"/>
                </a:lnTo>
                <a:lnTo>
                  <a:pt x="931" y="372"/>
                </a:lnTo>
                <a:lnTo>
                  <a:pt x="932" y="372"/>
                </a:lnTo>
                <a:lnTo>
                  <a:pt x="932" y="372"/>
                </a:lnTo>
                <a:lnTo>
                  <a:pt x="932" y="373"/>
                </a:lnTo>
                <a:lnTo>
                  <a:pt x="933" y="374"/>
                </a:lnTo>
                <a:lnTo>
                  <a:pt x="934" y="374"/>
                </a:lnTo>
                <a:lnTo>
                  <a:pt x="935" y="374"/>
                </a:lnTo>
                <a:lnTo>
                  <a:pt x="935" y="375"/>
                </a:lnTo>
                <a:lnTo>
                  <a:pt x="936" y="375"/>
                </a:lnTo>
                <a:lnTo>
                  <a:pt x="936" y="375"/>
                </a:lnTo>
                <a:lnTo>
                  <a:pt x="936" y="375"/>
                </a:lnTo>
                <a:lnTo>
                  <a:pt x="937" y="376"/>
                </a:lnTo>
                <a:lnTo>
                  <a:pt x="938" y="376"/>
                </a:lnTo>
                <a:lnTo>
                  <a:pt x="939" y="376"/>
                </a:lnTo>
                <a:lnTo>
                  <a:pt x="939" y="377"/>
                </a:lnTo>
                <a:lnTo>
                  <a:pt x="939" y="377"/>
                </a:lnTo>
                <a:lnTo>
                  <a:pt x="940" y="377"/>
                </a:lnTo>
                <a:lnTo>
                  <a:pt x="941" y="378"/>
                </a:lnTo>
                <a:lnTo>
                  <a:pt x="942" y="378"/>
                </a:lnTo>
                <a:lnTo>
                  <a:pt x="943" y="379"/>
                </a:lnTo>
                <a:lnTo>
                  <a:pt x="943" y="379"/>
                </a:lnTo>
                <a:lnTo>
                  <a:pt x="943" y="380"/>
                </a:lnTo>
                <a:lnTo>
                  <a:pt x="944" y="380"/>
                </a:lnTo>
                <a:lnTo>
                  <a:pt x="945" y="380"/>
                </a:lnTo>
                <a:lnTo>
                  <a:pt x="946" y="380"/>
                </a:lnTo>
                <a:lnTo>
                  <a:pt x="946" y="381"/>
                </a:lnTo>
                <a:lnTo>
                  <a:pt x="946" y="382"/>
                </a:lnTo>
                <a:lnTo>
                  <a:pt x="946" y="382"/>
                </a:lnTo>
                <a:lnTo>
                  <a:pt x="946" y="383"/>
                </a:lnTo>
                <a:lnTo>
                  <a:pt x="946" y="384"/>
                </a:lnTo>
                <a:lnTo>
                  <a:pt x="946" y="385"/>
                </a:lnTo>
                <a:lnTo>
                  <a:pt x="946" y="385"/>
                </a:lnTo>
                <a:lnTo>
                  <a:pt x="946" y="386"/>
                </a:lnTo>
                <a:lnTo>
                  <a:pt x="946" y="387"/>
                </a:lnTo>
                <a:lnTo>
                  <a:pt x="946" y="388"/>
                </a:lnTo>
                <a:lnTo>
                  <a:pt x="946" y="389"/>
                </a:lnTo>
                <a:lnTo>
                  <a:pt x="946" y="389"/>
                </a:lnTo>
                <a:lnTo>
                  <a:pt x="946" y="390"/>
                </a:lnTo>
                <a:lnTo>
                  <a:pt x="947" y="392"/>
                </a:lnTo>
                <a:lnTo>
                  <a:pt x="947" y="392"/>
                </a:lnTo>
                <a:lnTo>
                  <a:pt x="947" y="393"/>
                </a:lnTo>
                <a:lnTo>
                  <a:pt x="947" y="394"/>
                </a:lnTo>
                <a:lnTo>
                  <a:pt x="947" y="395"/>
                </a:lnTo>
                <a:lnTo>
                  <a:pt x="947" y="396"/>
                </a:lnTo>
                <a:lnTo>
                  <a:pt x="947" y="396"/>
                </a:lnTo>
                <a:lnTo>
                  <a:pt x="946" y="397"/>
                </a:lnTo>
                <a:lnTo>
                  <a:pt x="946" y="398"/>
                </a:lnTo>
                <a:lnTo>
                  <a:pt x="946" y="399"/>
                </a:lnTo>
                <a:lnTo>
                  <a:pt x="946" y="399"/>
                </a:lnTo>
                <a:lnTo>
                  <a:pt x="946" y="400"/>
                </a:lnTo>
                <a:lnTo>
                  <a:pt x="946" y="401"/>
                </a:lnTo>
                <a:lnTo>
                  <a:pt x="946" y="402"/>
                </a:lnTo>
                <a:lnTo>
                  <a:pt x="946" y="403"/>
                </a:lnTo>
                <a:lnTo>
                  <a:pt x="946" y="403"/>
                </a:lnTo>
                <a:lnTo>
                  <a:pt x="946" y="404"/>
                </a:lnTo>
                <a:lnTo>
                  <a:pt x="946" y="405"/>
                </a:lnTo>
                <a:lnTo>
                  <a:pt x="946" y="406"/>
                </a:lnTo>
                <a:lnTo>
                  <a:pt x="946" y="406"/>
                </a:lnTo>
                <a:lnTo>
                  <a:pt x="946" y="407"/>
                </a:lnTo>
                <a:lnTo>
                  <a:pt x="945" y="408"/>
                </a:lnTo>
                <a:lnTo>
                  <a:pt x="944" y="409"/>
                </a:lnTo>
                <a:lnTo>
                  <a:pt x="944" y="410"/>
                </a:lnTo>
                <a:lnTo>
                  <a:pt x="943" y="411"/>
                </a:lnTo>
                <a:lnTo>
                  <a:pt x="943" y="412"/>
                </a:lnTo>
                <a:lnTo>
                  <a:pt x="943" y="412"/>
                </a:lnTo>
                <a:lnTo>
                  <a:pt x="943" y="413"/>
                </a:lnTo>
                <a:lnTo>
                  <a:pt x="943" y="413"/>
                </a:lnTo>
                <a:lnTo>
                  <a:pt x="943" y="414"/>
                </a:lnTo>
                <a:lnTo>
                  <a:pt x="943" y="415"/>
                </a:lnTo>
                <a:lnTo>
                  <a:pt x="942" y="415"/>
                </a:lnTo>
                <a:lnTo>
                  <a:pt x="941" y="415"/>
                </a:lnTo>
                <a:lnTo>
                  <a:pt x="940" y="416"/>
                </a:lnTo>
                <a:lnTo>
                  <a:pt x="939" y="416"/>
                </a:lnTo>
                <a:lnTo>
                  <a:pt x="939" y="416"/>
                </a:lnTo>
                <a:lnTo>
                  <a:pt x="939" y="416"/>
                </a:lnTo>
                <a:lnTo>
                  <a:pt x="939" y="417"/>
                </a:lnTo>
                <a:lnTo>
                  <a:pt x="938" y="418"/>
                </a:lnTo>
                <a:lnTo>
                  <a:pt x="937" y="419"/>
                </a:lnTo>
                <a:lnTo>
                  <a:pt x="937" y="420"/>
                </a:lnTo>
                <a:lnTo>
                  <a:pt x="937" y="420"/>
                </a:lnTo>
                <a:lnTo>
                  <a:pt x="937" y="421"/>
                </a:lnTo>
                <a:lnTo>
                  <a:pt x="937" y="422"/>
                </a:lnTo>
                <a:lnTo>
                  <a:pt x="938" y="423"/>
                </a:lnTo>
                <a:lnTo>
                  <a:pt x="938" y="423"/>
                </a:lnTo>
                <a:lnTo>
                  <a:pt x="939" y="424"/>
                </a:lnTo>
                <a:lnTo>
                  <a:pt x="939" y="423"/>
                </a:lnTo>
                <a:lnTo>
                  <a:pt x="940" y="424"/>
                </a:lnTo>
                <a:lnTo>
                  <a:pt x="940" y="425"/>
                </a:lnTo>
                <a:lnTo>
                  <a:pt x="941" y="425"/>
                </a:lnTo>
                <a:lnTo>
                  <a:pt x="942" y="425"/>
                </a:lnTo>
                <a:lnTo>
                  <a:pt x="942" y="427"/>
                </a:lnTo>
                <a:lnTo>
                  <a:pt x="941" y="427"/>
                </a:lnTo>
                <a:lnTo>
                  <a:pt x="941" y="427"/>
                </a:lnTo>
                <a:lnTo>
                  <a:pt x="940" y="427"/>
                </a:lnTo>
                <a:lnTo>
                  <a:pt x="940" y="428"/>
                </a:lnTo>
                <a:lnTo>
                  <a:pt x="939" y="428"/>
                </a:lnTo>
                <a:lnTo>
                  <a:pt x="939" y="429"/>
                </a:lnTo>
                <a:lnTo>
                  <a:pt x="939" y="430"/>
                </a:lnTo>
                <a:lnTo>
                  <a:pt x="938" y="430"/>
                </a:lnTo>
                <a:lnTo>
                  <a:pt x="938" y="430"/>
                </a:lnTo>
                <a:lnTo>
                  <a:pt x="937" y="430"/>
                </a:lnTo>
                <a:lnTo>
                  <a:pt x="936" y="430"/>
                </a:lnTo>
                <a:lnTo>
                  <a:pt x="936" y="431"/>
                </a:lnTo>
                <a:lnTo>
                  <a:pt x="936" y="431"/>
                </a:lnTo>
                <a:lnTo>
                  <a:pt x="935" y="431"/>
                </a:lnTo>
                <a:lnTo>
                  <a:pt x="934" y="431"/>
                </a:lnTo>
                <a:lnTo>
                  <a:pt x="933" y="432"/>
                </a:lnTo>
                <a:lnTo>
                  <a:pt x="932" y="432"/>
                </a:lnTo>
                <a:lnTo>
                  <a:pt x="932" y="432"/>
                </a:lnTo>
                <a:lnTo>
                  <a:pt x="931" y="432"/>
                </a:lnTo>
                <a:lnTo>
                  <a:pt x="930" y="432"/>
                </a:lnTo>
                <a:lnTo>
                  <a:pt x="929" y="432"/>
                </a:lnTo>
                <a:lnTo>
                  <a:pt x="929" y="432"/>
                </a:lnTo>
                <a:lnTo>
                  <a:pt x="928" y="433"/>
                </a:lnTo>
                <a:lnTo>
                  <a:pt x="927" y="433"/>
                </a:lnTo>
                <a:lnTo>
                  <a:pt x="926" y="433"/>
                </a:lnTo>
                <a:lnTo>
                  <a:pt x="925" y="433"/>
                </a:lnTo>
                <a:lnTo>
                  <a:pt x="925" y="433"/>
                </a:lnTo>
                <a:lnTo>
                  <a:pt x="923" y="434"/>
                </a:lnTo>
                <a:lnTo>
                  <a:pt x="922" y="434"/>
                </a:lnTo>
                <a:lnTo>
                  <a:pt x="922" y="434"/>
                </a:lnTo>
                <a:lnTo>
                  <a:pt x="921" y="434"/>
                </a:lnTo>
                <a:lnTo>
                  <a:pt x="920" y="434"/>
                </a:lnTo>
                <a:lnTo>
                  <a:pt x="920" y="435"/>
                </a:lnTo>
                <a:lnTo>
                  <a:pt x="919" y="435"/>
                </a:lnTo>
                <a:lnTo>
                  <a:pt x="918" y="435"/>
                </a:lnTo>
                <a:lnTo>
                  <a:pt x="918" y="436"/>
                </a:lnTo>
                <a:lnTo>
                  <a:pt x="917" y="436"/>
                </a:lnTo>
                <a:lnTo>
                  <a:pt x="917" y="437"/>
                </a:lnTo>
                <a:lnTo>
                  <a:pt x="916" y="437"/>
                </a:lnTo>
                <a:lnTo>
                  <a:pt x="916" y="437"/>
                </a:lnTo>
                <a:lnTo>
                  <a:pt x="915" y="437"/>
                </a:lnTo>
                <a:lnTo>
                  <a:pt x="915" y="437"/>
                </a:lnTo>
                <a:lnTo>
                  <a:pt x="915" y="438"/>
                </a:lnTo>
                <a:lnTo>
                  <a:pt x="914" y="438"/>
                </a:lnTo>
                <a:lnTo>
                  <a:pt x="914" y="439"/>
                </a:lnTo>
                <a:lnTo>
                  <a:pt x="913" y="439"/>
                </a:lnTo>
                <a:lnTo>
                  <a:pt x="912" y="439"/>
                </a:lnTo>
                <a:lnTo>
                  <a:pt x="912" y="438"/>
                </a:lnTo>
                <a:lnTo>
                  <a:pt x="911" y="438"/>
                </a:lnTo>
                <a:lnTo>
                  <a:pt x="911" y="438"/>
                </a:lnTo>
                <a:lnTo>
                  <a:pt x="910" y="438"/>
                </a:lnTo>
                <a:lnTo>
                  <a:pt x="909" y="438"/>
                </a:lnTo>
                <a:lnTo>
                  <a:pt x="908" y="438"/>
                </a:lnTo>
                <a:lnTo>
                  <a:pt x="908" y="438"/>
                </a:lnTo>
                <a:lnTo>
                  <a:pt x="907" y="439"/>
                </a:lnTo>
                <a:lnTo>
                  <a:pt x="906" y="439"/>
                </a:lnTo>
                <a:lnTo>
                  <a:pt x="905" y="439"/>
                </a:lnTo>
                <a:lnTo>
                  <a:pt x="904" y="439"/>
                </a:lnTo>
                <a:lnTo>
                  <a:pt x="904" y="439"/>
                </a:lnTo>
                <a:lnTo>
                  <a:pt x="903" y="439"/>
                </a:lnTo>
                <a:lnTo>
                  <a:pt x="901" y="439"/>
                </a:lnTo>
                <a:lnTo>
                  <a:pt x="900" y="439"/>
                </a:lnTo>
                <a:lnTo>
                  <a:pt x="899" y="439"/>
                </a:lnTo>
                <a:lnTo>
                  <a:pt x="898" y="439"/>
                </a:lnTo>
                <a:lnTo>
                  <a:pt x="897" y="439"/>
                </a:lnTo>
                <a:lnTo>
                  <a:pt x="897" y="439"/>
                </a:lnTo>
                <a:lnTo>
                  <a:pt x="896" y="439"/>
                </a:lnTo>
                <a:lnTo>
                  <a:pt x="895" y="439"/>
                </a:lnTo>
                <a:lnTo>
                  <a:pt x="894" y="439"/>
                </a:lnTo>
                <a:lnTo>
                  <a:pt x="894" y="439"/>
                </a:lnTo>
                <a:lnTo>
                  <a:pt x="893" y="439"/>
                </a:lnTo>
                <a:lnTo>
                  <a:pt x="892" y="439"/>
                </a:lnTo>
                <a:lnTo>
                  <a:pt x="891" y="439"/>
                </a:lnTo>
                <a:lnTo>
                  <a:pt x="890" y="440"/>
                </a:lnTo>
                <a:lnTo>
                  <a:pt x="890" y="440"/>
                </a:lnTo>
                <a:lnTo>
                  <a:pt x="889" y="440"/>
                </a:lnTo>
                <a:lnTo>
                  <a:pt x="888" y="440"/>
                </a:lnTo>
                <a:lnTo>
                  <a:pt x="887" y="440"/>
                </a:lnTo>
                <a:lnTo>
                  <a:pt x="887" y="440"/>
                </a:lnTo>
                <a:lnTo>
                  <a:pt x="886" y="440"/>
                </a:lnTo>
                <a:lnTo>
                  <a:pt x="885" y="441"/>
                </a:lnTo>
                <a:lnTo>
                  <a:pt x="884" y="441"/>
                </a:lnTo>
                <a:lnTo>
                  <a:pt x="884" y="442"/>
                </a:lnTo>
                <a:lnTo>
                  <a:pt x="883" y="442"/>
                </a:lnTo>
                <a:lnTo>
                  <a:pt x="883" y="442"/>
                </a:lnTo>
                <a:lnTo>
                  <a:pt x="883" y="441"/>
                </a:lnTo>
                <a:lnTo>
                  <a:pt x="881" y="441"/>
                </a:lnTo>
                <a:lnTo>
                  <a:pt x="880" y="441"/>
                </a:lnTo>
                <a:lnTo>
                  <a:pt x="880" y="440"/>
                </a:lnTo>
                <a:lnTo>
                  <a:pt x="880" y="440"/>
                </a:lnTo>
                <a:lnTo>
                  <a:pt x="879" y="440"/>
                </a:lnTo>
                <a:lnTo>
                  <a:pt x="878" y="440"/>
                </a:lnTo>
                <a:lnTo>
                  <a:pt x="877" y="439"/>
                </a:lnTo>
                <a:lnTo>
                  <a:pt x="876" y="439"/>
                </a:lnTo>
                <a:lnTo>
                  <a:pt x="876" y="439"/>
                </a:lnTo>
                <a:lnTo>
                  <a:pt x="876" y="440"/>
                </a:lnTo>
                <a:lnTo>
                  <a:pt x="876" y="441"/>
                </a:lnTo>
                <a:lnTo>
                  <a:pt x="876" y="442"/>
                </a:lnTo>
                <a:lnTo>
                  <a:pt x="876" y="443"/>
                </a:lnTo>
                <a:lnTo>
                  <a:pt x="876" y="444"/>
                </a:lnTo>
                <a:lnTo>
                  <a:pt x="876" y="444"/>
                </a:lnTo>
                <a:lnTo>
                  <a:pt x="877" y="444"/>
                </a:lnTo>
                <a:lnTo>
                  <a:pt x="878" y="444"/>
                </a:lnTo>
                <a:lnTo>
                  <a:pt x="878" y="445"/>
                </a:lnTo>
                <a:lnTo>
                  <a:pt x="878" y="446"/>
                </a:lnTo>
                <a:lnTo>
                  <a:pt x="877" y="449"/>
                </a:lnTo>
                <a:lnTo>
                  <a:pt x="877" y="450"/>
                </a:lnTo>
                <a:lnTo>
                  <a:pt x="876" y="451"/>
                </a:lnTo>
                <a:lnTo>
                  <a:pt x="876" y="451"/>
                </a:lnTo>
                <a:lnTo>
                  <a:pt x="876" y="452"/>
                </a:lnTo>
                <a:lnTo>
                  <a:pt x="876" y="453"/>
                </a:lnTo>
                <a:lnTo>
                  <a:pt x="875" y="454"/>
                </a:lnTo>
                <a:lnTo>
                  <a:pt x="875" y="455"/>
                </a:lnTo>
                <a:lnTo>
                  <a:pt x="874" y="457"/>
                </a:lnTo>
                <a:lnTo>
                  <a:pt x="874" y="458"/>
                </a:lnTo>
                <a:lnTo>
                  <a:pt x="874" y="458"/>
                </a:lnTo>
                <a:lnTo>
                  <a:pt x="874" y="460"/>
                </a:lnTo>
                <a:lnTo>
                  <a:pt x="874" y="461"/>
                </a:lnTo>
                <a:lnTo>
                  <a:pt x="874" y="461"/>
                </a:lnTo>
                <a:lnTo>
                  <a:pt x="874" y="462"/>
                </a:lnTo>
                <a:lnTo>
                  <a:pt x="875" y="464"/>
                </a:lnTo>
                <a:lnTo>
                  <a:pt x="875" y="465"/>
                </a:lnTo>
                <a:lnTo>
                  <a:pt x="875" y="466"/>
                </a:lnTo>
                <a:lnTo>
                  <a:pt x="875" y="467"/>
                </a:lnTo>
                <a:lnTo>
                  <a:pt x="875" y="468"/>
                </a:lnTo>
                <a:lnTo>
                  <a:pt x="876" y="468"/>
                </a:lnTo>
                <a:lnTo>
                  <a:pt x="876" y="469"/>
                </a:lnTo>
                <a:lnTo>
                  <a:pt x="875" y="469"/>
                </a:lnTo>
                <a:lnTo>
                  <a:pt x="875" y="470"/>
                </a:lnTo>
                <a:lnTo>
                  <a:pt x="876" y="471"/>
                </a:lnTo>
                <a:lnTo>
                  <a:pt x="876" y="471"/>
                </a:lnTo>
                <a:lnTo>
                  <a:pt x="876" y="472"/>
                </a:lnTo>
                <a:lnTo>
                  <a:pt x="876" y="473"/>
                </a:lnTo>
                <a:lnTo>
                  <a:pt x="875" y="473"/>
                </a:lnTo>
                <a:lnTo>
                  <a:pt x="875" y="474"/>
                </a:lnTo>
                <a:lnTo>
                  <a:pt x="874" y="474"/>
                </a:lnTo>
                <a:lnTo>
                  <a:pt x="873" y="475"/>
                </a:lnTo>
                <a:lnTo>
                  <a:pt x="873" y="475"/>
                </a:lnTo>
                <a:lnTo>
                  <a:pt x="873" y="475"/>
                </a:lnTo>
                <a:lnTo>
                  <a:pt x="872" y="475"/>
                </a:lnTo>
                <a:lnTo>
                  <a:pt x="872" y="476"/>
                </a:lnTo>
                <a:lnTo>
                  <a:pt x="871" y="476"/>
                </a:lnTo>
                <a:lnTo>
                  <a:pt x="871" y="477"/>
                </a:lnTo>
                <a:lnTo>
                  <a:pt x="870" y="478"/>
                </a:lnTo>
                <a:lnTo>
                  <a:pt x="870" y="478"/>
                </a:lnTo>
                <a:lnTo>
                  <a:pt x="870" y="479"/>
                </a:lnTo>
                <a:lnTo>
                  <a:pt x="869" y="479"/>
                </a:lnTo>
                <a:lnTo>
                  <a:pt x="869" y="480"/>
                </a:lnTo>
                <a:lnTo>
                  <a:pt x="869" y="481"/>
                </a:lnTo>
                <a:lnTo>
                  <a:pt x="868" y="481"/>
                </a:lnTo>
                <a:lnTo>
                  <a:pt x="868" y="482"/>
                </a:lnTo>
                <a:lnTo>
                  <a:pt x="867" y="482"/>
                </a:lnTo>
                <a:lnTo>
                  <a:pt x="867" y="482"/>
                </a:lnTo>
                <a:lnTo>
                  <a:pt x="866" y="482"/>
                </a:lnTo>
                <a:lnTo>
                  <a:pt x="866" y="483"/>
                </a:lnTo>
                <a:lnTo>
                  <a:pt x="865" y="483"/>
                </a:lnTo>
                <a:lnTo>
                  <a:pt x="865" y="484"/>
                </a:lnTo>
                <a:lnTo>
                  <a:pt x="864" y="484"/>
                </a:lnTo>
                <a:lnTo>
                  <a:pt x="864" y="485"/>
                </a:lnTo>
                <a:lnTo>
                  <a:pt x="863" y="485"/>
                </a:lnTo>
                <a:lnTo>
                  <a:pt x="863" y="485"/>
                </a:lnTo>
                <a:lnTo>
                  <a:pt x="862" y="486"/>
                </a:lnTo>
                <a:lnTo>
                  <a:pt x="862" y="487"/>
                </a:lnTo>
                <a:lnTo>
                  <a:pt x="862" y="488"/>
                </a:lnTo>
                <a:lnTo>
                  <a:pt x="861" y="488"/>
                </a:lnTo>
                <a:lnTo>
                  <a:pt x="861" y="489"/>
                </a:lnTo>
                <a:lnTo>
                  <a:pt x="861" y="489"/>
                </a:lnTo>
                <a:lnTo>
                  <a:pt x="862" y="490"/>
                </a:lnTo>
                <a:lnTo>
                  <a:pt x="862" y="491"/>
                </a:lnTo>
                <a:lnTo>
                  <a:pt x="862" y="492"/>
                </a:lnTo>
                <a:lnTo>
                  <a:pt x="861" y="492"/>
                </a:lnTo>
                <a:lnTo>
                  <a:pt x="860" y="492"/>
                </a:lnTo>
                <a:lnTo>
                  <a:pt x="860" y="492"/>
                </a:lnTo>
                <a:lnTo>
                  <a:pt x="860" y="493"/>
                </a:lnTo>
                <a:lnTo>
                  <a:pt x="859" y="493"/>
                </a:lnTo>
                <a:lnTo>
                  <a:pt x="859" y="494"/>
                </a:lnTo>
                <a:lnTo>
                  <a:pt x="859" y="495"/>
                </a:lnTo>
                <a:lnTo>
                  <a:pt x="859" y="496"/>
                </a:lnTo>
                <a:lnTo>
                  <a:pt x="859" y="496"/>
                </a:lnTo>
                <a:lnTo>
                  <a:pt x="859" y="496"/>
                </a:lnTo>
                <a:lnTo>
                  <a:pt x="859" y="497"/>
                </a:lnTo>
                <a:lnTo>
                  <a:pt x="859" y="498"/>
                </a:lnTo>
                <a:lnTo>
                  <a:pt x="859" y="499"/>
                </a:lnTo>
                <a:lnTo>
                  <a:pt x="859" y="499"/>
                </a:lnTo>
                <a:lnTo>
                  <a:pt x="859" y="500"/>
                </a:lnTo>
                <a:lnTo>
                  <a:pt x="860" y="501"/>
                </a:lnTo>
                <a:lnTo>
                  <a:pt x="860" y="502"/>
                </a:lnTo>
                <a:lnTo>
                  <a:pt x="861" y="502"/>
                </a:lnTo>
                <a:lnTo>
                  <a:pt x="861" y="502"/>
                </a:lnTo>
                <a:lnTo>
                  <a:pt x="861" y="503"/>
                </a:lnTo>
                <a:lnTo>
                  <a:pt x="861" y="504"/>
                </a:lnTo>
                <a:lnTo>
                  <a:pt x="861" y="505"/>
                </a:lnTo>
                <a:lnTo>
                  <a:pt x="862" y="505"/>
                </a:lnTo>
                <a:lnTo>
                  <a:pt x="862" y="506"/>
                </a:lnTo>
                <a:lnTo>
                  <a:pt x="862" y="506"/>
                </a:lnTo>
                <a:lnTo>
                  <a:pt x="862" y="507"/>
                </a:lnTo>
                <a:lnTo>
                  <a:pt x="862" y="508"/>
                </a:lnTo>
                <a:lnTo>
                  <a:pt x="862" y="509"/>
                </a:lnTo>
                <a:lnTo>
                  <a:pt x="862" y="509"/>
                </a:lnTo>
                <a:lnTo>
                  <a:pt x="862" y="509"/>
                </a:lnTo>
                <a:lnTo>
                  <a:pt x="862" y="510"/>
                </a:lnTo>
                <a:lnTo>
                  <a:pt x="863" y="510"/>
                </a:lnTo>
                <a:lnTo>
                  <a:pt x="863" y="511"/>
                </a:lnTo>
                <a:lnTo>
                  <a:pt x="863" y="512"/>
                </a:lnTo>
                <a:lnTo>
                  <a:pt x="864" y="512"/>
                </a:lnTo>
                <a:lnTo>
                  <a:pt x="864" y="513"/>
                </a:lnTo>
                <a:lnTo>
                  <a:pt x="865" y="513"/>
                </a:lnTo>
                <a:lnTo>
                  <a:pt x="865" y="514"/>
                </a:lnTo>
                <a:lnTo>
                  <a:pt x="866" y="514"/>
                </a:lnTo>
                <a:lnTo>
                  <a:pt x="866" y="515"/>
                </a:lnTo>
                <a:lnTo>
                  <a:pt x="865" y="515"/>
                </a:lnTo>
                <a:lnTo>
                  <a:pt x="865" y="516"/>
                </a:lnTo>
                <a:lnTo>
                  <a:pt x="864" y="516"/>
                </a:lnTo>
                <a:lnTo>
                  <a:pt x="864" y="516"/>
                </a:lnTo>
                <a:lnTo>
                  <a:pt x="865" y="516"/>
                </a:lnTo>
                <a:lnTo>
                  <a:pt x="866" y="516"/>
                </a:lnTo>
                <a:lnTo>
                  <a:pt x="866" y="517"/>
                </a:lnTo>
                <a:lnTo>
                  <a:pt x="866" y="517"/>
                </a:lnTo>
                <a:lnTo>
                  <a:pt x="866" y="518"/>
                </a:lnTo>
                <a:lnTo>
                  <a:pt x="866" y="519"/>
                </a:lnTo>
                <a:lnTo>
                  <a:pt x="866" y="520"/>
                </a:lnTo>
                <a:lnTo>
                  <a:pt x="867" y="520"/>
                </a:lnTo>
                <a:lnTo>
                  <a:pt x="867" y="521"/>
                </a:lnTo>
                <a:lnTo>
                  <a:pt x="868" y="521"/>
                </a:lnTo>
                <a:lnTo>
                  <a:pt x="868" y="522"/>
                </a:lnTo>
                <a:lnTo>
                  <a:pt x="869" y="523"/>
                </a:lnTo>
                <a:lnTo>
                  <a:pt x="869" y="523"/>
                </a:lnTo>
                <a:lnTo>
                  <a:pt x="869" y="523"/>
                </a:lnTo>
                <a:lnTo>
                  <a:pt x="870" y="523"/>
                </a:lnTo>
                <a:lnTo>
                  <a:pt x="870" y="524"/>
                </a:lnTo>
                <a:lnTo>
                  <a:pt x="870" y="525"/>
                </a:lnTo>
                <a:lnTo>
                  <a:pt x="871" y="525"/>
                </a:lnTo>
                <a:lnTo>
                  <a:pt x="871" y="526"/>
                </a:lnTo>
                <a:lnTo>
                  <a:pt x="872" y="525"/>
                </a:lnTo>
                <a:lnTo>
                  <a:pt x="872" y="526"/>
                </a:lnTo>
                <a:lnTo>
                  <a:pt x="872" y="527"/>
                </a:lnTo>
                <a:lnTo>
                  <a:pt x="873" y="527"/>
                </a:lnTo>
                <a:lnTo>
                  <a:pt x="873" y="527"/>
                </a:lnTo>
                <a:lnTo>
                  <a:pt x="873" y="528"/>
                </a:lnTo>
                <a:lnTo>
                  <a:pt x="873" y="528"/>
                </a:lnTo>
                <a:lnTo>
                  <a:pt x="873" y="529"/>
                </a:lnTo>
                <a:lnTo>
                  <a:pt x="873" y="530"/>
                </a:lnTo>
                <a:lnTo>
                  <a:pt x="874" y="530"/>
                </a:lnTo>
                <a:lnTo>
                  <a:pt x="874" y="530"/>
                </a:lnTo>
                <a:lnTo>
                  <a:pt x="875" y="530"/>
                </a:lnTo>
                <a:lnTo>
                  <a:pt x="876" y="530"/>
                </a:lnTo>
                <a:lnTo>
                  <a:pt x="876" y="531"/>
                </a:lnTo>
                <a:lnTo>
                  <a:pt x="876" y="532"/>
                </a:lnTo>
                <a:lnTo>
                  <a:pt x="876" y="532"/>
                </a:lnTo>
                <a:lnTo>
                  <a:pt x="876" y="533"/>
                </a:lnTo>
                <a:lnTo>
                  <a:pt x="876" y="533"/>
                </a:lnTo>
                <a:lnTo>
                  <a:pt x="876" y="534"/>
                </a:lnTo>
                <a:lnTo>
                  <a:pt x="876" y="535"/>
                </a:lnTo>
                <a:lnTo>
                  <a:pt x="876" y="536"/>
                </a:lnTo>
                <a:lnTo>
                  <a:pt x="876" y="536"/>
                </a:lnTo>
                <a:lnTo>
                  <a:pt x="876" y="537"/>
                </a:lnTo>
                <a:lnTo>
                  <a:pt x="876" y="537"/>
                </a:lnTo>
                <a:lnTo>
                  <a:pt x="876" y="537"/>
                </a:lnTo>
                <a:lnTo>
                  <a:pt x="876" y="537"/>
                </a:lnTo>
                <a:lnTo>
                  <a:pt x="876" y="538"/>
                </a:lnTo>
                <a:lnTo>
                  <a:pt x="876" y="539"/>
                </a:lnTo>
                <a:lnTo>
                  <a:pt x="876" y="540"/>
                </a:lnTo>
                <a:lnTo>
                  <a:pt x="875" y="540"/>
                </a:lnTo>
                <a:lnTo>
                  <a:pt x="875" y="541"/>
                </a:lnTo>
                <a:lnTo>
                  <a:pt x="874" y="541"/>
                </a:lnTo>
                <a:lnTo>
                  <a:pt x="874" y="542"/>
                </a:lnTo>
                <a:lnTo>
                  <a:pt x="875" y="542"/>
                </a:lnTo>
                <a:lnTo>
                  <a:pt x="874" y="542"/>
                </a:lnTo>
                <a:lnTo>
                  <a:pt x="874" y="543"/>
                </a:lnTo>
                <a:lnTo>
                  <a:pt x="874" y="544"/>
                </a:lnTo>
                <a:lnTo>
                  <a:pt x="874" y="544"/>
                </a:lnTo>
                <a:lnTo>
                  <a:pt x="873" y="544"/>
                </a:lnTo>
                <a:lnTo>
                  <a:pt x="873" y="545"/>
                </a:lnTo>
                <a:lnTo>
                  <a:pt x="873" y="545"/>
                </a:lnTo>
                <a:lnTo>
                  <a:pt x="873" y="546"/>
                </a:lnTo>
                <a:lnTo>
                  <a:pt x="872" y="546"/>
                </a:lnTo>
                <a:lnTo>
                  <a:pt x="871" y="546"/>
                </a:lnTo>
                <a:lnTo>
                  <a:pt x="870" y="546"/>
                </a:lnTo>
                <a:lnTo>
                  <a:pt x="870" y="547"/>
                </a:lnTo>
                <a:lnTo>
                  <a:pt x="869" y="547"/>
                </a:lnTo>
                <a:lnTo>
                  <a:pt x="869" y="547"/>
                </a:lnTo>
                <a:lnTo>
                  <a:pt x="869" y="547"/>
                </a:lnTo>
                <a:lnTo>
                  <a:pt x="869" y="548"/>
                </a:lnTo>
                <a:lnTo>
                  <a:pt x="868" y="548"/>
                </a:lnTo>
                <a:lnTo>
                  <a:pt x="867" y="548"/>
                </a:lnTo>
                <a:lnTo>
                  <a:pt x="867" y="549"/>
                </a:lnTo>
                <a:lnTo>
                  <a:pt x="867" y="550"/>
                </a:lnTo>
                <a:lnTo>
                  <a:pt x="866" y="550"/>
                </a:lnTo>
                <a:lnTo>
                  <a:pt x="866" y="550"/>
                </a:lnTo>
                <a:lnTo>
                  <a:pt x="866" y="551"/>
                </a:lnTo>
                <a:lnTo>
                  <a:pt x="865" y="551"/>
                </a:lnTo>
                <a:lnTo>
                  <a:pt x="865" y="551"/>
                </a:lnTo>
                <a:lnTo>
                  <a:pt x="864" y="551"/>
                </a:lnTo>
                <a:lnTo>
                  <a:pt x="864" y="552"/>
                </a:lnTo>
                <a:lnTo>
                  <a:pt x="863" y="552"/>
                </a:lnTo>
                <a:lnTo>
                  <a:pt x="863" y="553"/>
                </a:lnTo>
                <a:lnTo>
                  <a:pt x="862" y="554"/>
                </a:lnTo>
                <a:lnTo>
                  <a:pt x="862" y="554"/>
                </a:lnTo>
                <a:lnTo>
                  <a:pt x="862" y="554"/>
                </a:lnTo>
                <a:lnTo>
                  <a:pt x="861" y="554"/>
                </a:lnTo>
                <a:lnTo>
                  <a:pt x="861" y="555"/>
                </a:lnTo>
                <a:lnTo>
                  <a:pt x="861" y="556"/>
                </a:lnTo>
                <a:lnTo>
                  <a:pt x="861" y="557"/>
                </a:lnTo>
                <a:lnTo>
                  <a:pt x="860" y="557"/>
                </a:lnTo>
                <a:lnTo>
                  <a:pt x="860" y="558"/>
                </a:lnTo>
                <a:lnTo>
                  <a:pt x="860" y="558"/>
                </a:lnTo>
                <a:lnTo>
                  <a:pt x="860" y="559"/>
                </a:lnTo>
                <a:lnTo>
                  <a:pt x="859" y="560"/>
                </a:lnTo>
                <a:lnTo>
                  <a:pt x="859" y="561"/>
                </a:lnTo>
                <a:lnTo>
                  <a:pt x="859" y="561"/>
                </a:lnTo>
                <a:lnTo>
                  <a:pt x="859" y="561"/>
                </a:lnTo>
                <a:lnTo>
                  <a:pt x="859" y="562"/>
                </a:lnTo>
                <a:lnTo>
                  <a:pt x="858" y="562"/>
                </a:lnTo>
                <a:lnTo>
                  <a:pt x="858" y="563"/>
                </a:lnTo>
                <a:lnTo>
                  <a:pt x="858" y="564"/>
                </a:lnTo>
                <a:lnTo>
                  <a:pt x="857" y="564"/>
                </a:lnTo>
                <a:lnTo>
                  <a:pt x="857" y="565"/>
                </a:lnTo>
                <a:lnTo>
                  <a:pt x="856" y="566"/>
                </a:lnTo>
                <a:lnTo>
                  <a:pt x="856" y="567"/>
                </a:lnTo>
                <a:lnTo>
                  <a:pt x="855" y="567"/>
                </a:lnTo>
                <a:lnTo>
                  <a:pt x="855" y="568"/>
                </a:lnTo>
                <a:lnTo>
                  <a:pt x="855" y="568"/>
                </a:lnTo>
                <a:lnTo>
                  <a:pt x="855" y="568"/>
                </a:lnTo>
                <a:lnTo>
                  <a:pt x="855" y="569"/>
                </a:lnTo>
                <a:lnTo>
                  <a:pt x="854" y="569"/>
                </a:lnTo>
                <a:lnTo>
                  <a:pt x="853" y="570"/>
                </a:lnTo>
                <a:lnTo>
                  <a:pt x="852" y="571"/>
                </a:lnTo>
                <a:lnTo>
                  <a:pt x="851" y="571"/>
                </a:lnTo>
                <a:lnTo>
                  <a:pt x="850" y="572"/>
                </a:lnTo>
                <a:lnTo>
                  <a:pt x="849" y="573"/>
                </a:lnTo>
                <a:lnTo>
                  <a:pt x="849" y="574"/>
                </a:lnTo>
                <a:lnTo>
                  <a:pt x="848" y="575"/>
                </a:lnTo>
                <a:lnTo>
                  <a:pt x="848" y="575"/>
                </a:lnTo>
                <a:lnTo>
                  <a:pt x="847" y="575"/>
                </a:lnTo>
                <a:lnTo>
                  <a:pt x="846" y="575"/>
                </a:lnTo>
                <a:lnTo>
                  <a:pt x="845" y="575"/>
                </a:lnTo>
                <a:lnTo>
                  <a:pt x="843" y="578"/>
                </a:lnTo>
                <a:lnTo>
                  <a:pt x="842" y="578"/>
                </a:lnTo>
                <a:lnTo>
                  <a:pt x="842" y="578"/>
                </a:lnTo>
                <a:lnTo>
                  <a:pt x="841" y="578"/>
                </a:lnTo>
                <a:lnTo>
                  <a:pt x="841" y="578"/>
                </a:lnTo>
                <a:lnTo>
                  <a:pt x="841" y="579"/>
                </a:lnTo>
                <a:lnTo>
                  <a:pt x="840" y="579"/>
                </a:lnTo>
                <a:lnTo>
                  <a:pt x="839" y="579"/>
                </a:lnTo>
                <a:lnTo>
                  <a:pt x="838" y="579"/>
                </a:lnTo>
                <a:lnTo>
                  <a:pt x="838" y="580"/>
                </a:lnTo>
                <a:lnTo>
                  <a:pt x="837" y="580"/>
                </a:lnTo>
                <a:lnTo>
                  <a:pt x="837" y="581"/>
                </a:lnTo>
                <a:lnTo>
                  <a:pt x="836" y="582"/>
                </a:lnTo>
                <a:lnTo>
                  <a:pt x="834" y="583"/>
                </a:lnTo>
                <a:lnTo>
                  <a:pt x="834" y="584"/>
                </a:lnTo>
                <a:lnTo>
                  <a:pt x="834" y="585"/>
                </a:lnTo>
                <a:lnTo>
                  <a:pt x="833" y="585"/>
                </a:lnTo>
                <a:lnTo>
                  <a:pt x="833" y="585"/>
                </a:lnTo>
                <a:lnTo>
                  <a:pt x="832" y="585"/>
                </a:lnTo>
                <a:lnTo>
                  <a:pt x="831" y="585"/>
                </a:lnTo>
                <a:lnTo>
                  <a:pt x="831" y="586"/>
                </a:lnTo>
                <a:lnTo>
                  <a:pt x="831" y="587"/>
                </a:lnTo>
                <a:lnTo>
                  <a:pt x="830" y="587"/>
                </a:lnTo>
                <a:lnTo>
                  <a:pt x="830" y="588"/>
                </a:lnTo>
                <a:lnTo>
                  <a:pt x="829" y="588"/>
                </a:lnTo>
                <a:lnTo>
                  <a:pt x="828" y="589"/>
                </a:lnTo>
                <a:lnTo>
                  <a:pt x="827" y="589"/>
                </a:lnTo>
                <a:lnTo>
                  <a:pt x="827" y="590"/>
                </a:lnTo>
                <a:lnTo>
                  <a:pt x="827" y="590"/>
                </a:lnTo>
                <a:lnTo>
                  <a:pt x="827" y="591"/>
                </a:lnTo>
                <a:lnTo>
                  <a:pt x="827" y="592"/>
                </a:lnTo>
                <a:lnTo>
                  <a:pt x="827" y="592"/>
                </a:lnTo>
                <a:lnTo>
                  <a:pt x="827" y="593"/>
                </a:lnTo>
                <a:lnTo>
                  <a:pt x="826" y="593"/>
                </a:lnTo>
                <a:lnTo>
                  <a:pt x="825" y="594"/>
                </a:lnTo>
                <a:lnTo>
                  <a:pt x="825" y="595"/>
                </a:lnTo>
                <a:lnTo>
                  <a:pt x="824" y="595"/>
                </a:lnTo>
                <a:lnTo>
                  <a:pt x="824" y="595"/>
                </a:lnTo>
                <a:lnTo>
                  <a:pt x="823" y="595"/>
                </a:lnTo>
                <a:lnTo>
                  <a:pt x="822" y="596"/>
                </a:lnTo>
                <a:lnTo>
                  <a:pt x="821" y="596"/>
                </a:lnTo>
                <a:lnTo>
                  <a:pt x="821" y="597"/>
                </a:lnTo>
                <a:lnTo>
                  <a:pt x="820" y="597"/>
                </a:lnTo>
                <a:lnTo>
                  <a:pt x="820" y="598"/>
                </a:lnTo>
                <a:lnTo>
                  <a:pt x="819" y="599"/>
                </a:lnTo>
                <a:lnTo>
                  <a:pt x="818" y="599"/>
                </a:lnTo>
                <a:lnTo>
                  <a:pt x="815" y="601"/>
                </a:lnTo>
                <a:lnTo>
                  <a:pt x="814" y="602"/>
                </a:lnTo>
                <a:lnTo>
                  <a:pt x="813" y="602"/>
                </a:lnTo>
                <a:lnTo>
                  <a:pt x="813" y="602"/>
                </a:lnTo>
                <a:lnTo>
                  <a:pt x="812" y="602"/>
                </a:lnTo>
                <a:lnTo>
                  <a:pt x="811" y="603"/>
                </a:lnTo>
                <a:lnTo>
                  <a:pt x="810" y="604"/>
                </a:lnTo>
                <a:lnTo>
                  <a:pt x="808" y="605"/>
                </a:lnTo>
                <a:lnTo>
                  <a:pt x="808" y="606"/>
                </a:lnTo>
                <a:lnTo>
                  <a:pt x="807" y="606"/>
                </a:lnTo>
                <a:lnTo>
                  <a:pt x="806" y="606"/>
                </a:lnTo>
                <a:lnTo>
                  <a:pt x="806" y="607"/>
                </a:lnTo>
                <a:lnTo>
                  <a:pt x="806" y="608"/>
                </a:lnTo>
                <a:lnTo>
                  <a:pt x="805" y="608"/>
                </a:lnTo>
                <a:lnTo>
                  <a:pt x="805" y="609"/>
                </a:lnTo>
                <a:lnTo>
                  <a:pt x="804" y="609"/>
                </a:lnTo>
                <a:lnTo>
                  <a:pt x="803" y="609"/>
                </a:lnTo>
                <a:lnTo>
                  <a:pt x="803" y="610"/>
                </a:lnTo>
                <a:lnTo>
                  <a:pt x="803" y="611"/>
                </a:lnTo>
                <a:lnTo>
                  <a:pt x="803" y="612"/>
                </a:lnTo>
                <a:lnTo>
                  <a:pt x="803" y="613"/>
                </a:lnTo>
                <a:lnTo>
                  <a:pt x="803" y="613"/>
                </a:lnTo>
                <a:lnTo>
                  <a:pt x="803" y="614"/>
                </a:lnTo>
                <a:lnTo>
                  <a:pt x="804" y="615"/>
                </a:lnTo>
                <a:lnTo>
                  <a:pt x="804" y="616"/>
                </a:lnTo>
                <a:lnTo>
                  <a:pt x="804" y="616"/>
                </a:lnTo>
                <a:lnTo>
                  <a:pt x="805" y="616"/>
                </a:lnTo>
                <a:lnTo>
                  <a:pt x="805" y="617"/>
                </a:lnTo>
                <a:lnTo>
                  <a:pt x="806" y="618"/>
                </a:lnTo>
                <a:lnTo>
                  <a:pt x="806" y="619"/>
                </a:lnTo>
                <a:lnTo>
                  <a:pt x="806" y="620"/>
                </a:lnTo>
                <a:lnTo>
                  <a:pt x="806" y="620"/>
                </a:lnTo>
                <a:lnTo>
                  <a:pt x="806" y="621"/>
                </a:lnTo>
                <a:lnTo>
                  <a:pt x="806" y="622"/>
                </a:lnTo>
                <a:lnTo>
                  <a:pt x="805" y="623"/>
                </a:lnTo>
                <a:lnTo>
                  <a:pt x="804" y="623"/>
                </a:lnTo>
                <a:lnTo>
                  <a:pt x="804" y="624"/>
                </a:lnTo>
                <a:lnTo>
                  <a:pt x="803" y="625"/>
                </a:lnTo>
                <a:lnTo>
                  <a:pt x="803" y="626"/>
                </a:lnTo>
                <a:lnTo>
                  <a:pt x="803" y="626"/>
                </a:lnTo>
                <a:lnTo>
                  <a:pt x="802" y="626"/>
                </a:lnTo>
                <a:lnTo>
                  <a:pt x="802" y="627"/>
                </a:lnTo>
                <a:lnTo>
                  <a:pt x="801" y="628"/>
                </a:lnTo>
                <a:lnTo>
                  <a:pt x="800" y="629"/>
                </a:lnTo>
                <a:lnTo>
                  <a:pt x="799" y="629"/>
                </a:lnTo>
                <a:lnTo>
                  <a:pt x="799" y="629"/>
                </a:lnTo>
                <a:lnTo>
                  <a:pt x="798" y="629"/>
                </a:lnTo>
                <a:lnTo>
                  <a:pt x="798" y="628"/>
                </a:lnTo>
                <a:lnTo>
                  <a:pt x="797" y="628"/>
                </a:lnTo>
                <a:lnTo>
                  <a:pt x="796" y="628"/>
                </a:lnTo>
                <a:lnTo>
                  <a:pt x="796" y="629"/>
                </a:lnTo>
                <a:lnTo>
                  <a:pt x="796" y="629"/>
                </a:lnTo>
                <a:lnTo>
                  <a:pt x="795" y="629"/>
                </a:lnTo>
                <a:lnTo>
                  <a:pt x="794" y="629"/>
                </a:lnTo>
                <a:lnTo>
                  <a:pt x="793" y="629"/>
                </a:lnTo>
                <a:lnTo>
                  <a:pt x="792" y="629"/>
                </a:lnTo>
                <a:lnTo>
                  <a:pt x="792" y="630"/>
                </a:lnTo>
                <a:lnTo>
                  <a:pt x="791" y="630"/>
                </a:lnTo>
                <a:lnTo>
                  <a:pt x="790" y="630"/>
                </a:lnTo>
                <a:lnTo>
                  <a:pt x="789" y="631"/>
                </a:lnTo>
                <a:lnTo>
                  <a:pt x="789" y="632"/>
                </a:lnTo>
                <a:lnTo>
                  <a:pt x="788" y="632"/>
                </a:lnTo>
                <a:lnTo>
                  <a:pt x="787" y="632"/>
                </a:lnTo>
                <a:lnTo>
                  <a:pt x="786" y="632"/>
                </a:lnTo>
                <a:lnTo>
                  <a:pt x="785" y="632"/>
                </a:lnTo>
                <a:lnTo>
                  <a:pt x="785" y="632"/>
                </a:lnTo>
                <a:lnTo>
                  <a:pt x="784" y="632"/>
                </a:lnTo>
                <a:lnTo>
                  <a:pt x="783" y="632"/>
                </a:lnTo>
                <a:lnTo>
                  <a:pt x="782" y="632"/>
                </a:lnTo>
                <a:lnTo>
                  <a:pt x="782" y="633"/>
                </a:lnTo>
                <a:lnTo>
                  <a:pt x="782" y="633"/>
                </a:lnTo>
                <a:lnTo>
                  <a:pt x="781" y="632"/>
                </a:lnTo>
                <a:lnTo>
                  <a:pt x="780" y="632"/>
                </a:lnTo>
                <a:lnTo>
                  <a:pt x="778" y="632"/>
                </a:lnTo>
                <a:lnTo>
                  <a:pt x="776" y="632"/>
                </a:lnTo>
                <a:lnTo>
                  <a:pt x="775" y="632"/>
                </a:lnTo>
                <a:lnTo>
                  <a:pt x="775" y="632"/>
                </a:lnTo>
                <a:lnTo>
                  <a:pt x="774" y="632"/>
                </a:lnTo>
                <a:lnTo>
                  <a:pt x="773" y="631"/>
                </a:lnTo>
                <a:lnTo>
                  <a:pt x="772" y="631"/>
                </a:lnTo>
                <a:lnTo>
                  <a:pt x="772" y="630"/>
                </a:lnTo>
                <a:lnTo>
                  <a:pt x="771" y="630"/>
                </a:lnTo>
                <a:lnTo>
                  <a:pt x="771" y="630"/>
                </a:lnTo>
                <a:lnTo>
                  <a:pt x="770" y="630"/>
                </a:lnTo>
                <a:lnTo>
                  <a:pt x="769" y="630"/>
                </a:lnTo>
                <a:lnTo>
                  <a:pt x="768" y="630"/>
                </a:lnTo>
                <a:lnTo>
                  <a:pt x="768" y="630"/>
                </a:lnTo>
                <a:lnTo>
                  <a:pt x="766" y="629"/>
                </a:lnTo>
                <a:lnTo>
                  <a:pt x="765" y="629"/>
                </a:lnTo>
                <a:lnTo>
                  <a:pt x="764" y="629"/>
                </a:lnTo>
                <a:lnTo>
                  <a:pt x="763" y="628"/>
                </a:lnTo>
                <a:lnTo>
                  <a:pt x="762" y="628"/>
                </a:lnTo>
                <a:lnTo>
                  <a:pt x="761" y="628"/>
                </a:lnTo>
                <a:lnTo>
                  <a:pt x="761" y="628"/>
                </a:lnTo>
                <a:lnTo>
                  <a:pt x="760" y="628"/>
                </a:lnTo>
                <a:lnTo>
                  <a:pt x="759" y="628"/>
                </a:lnTo>
                <a:lnTo>
                  <a:pt x="758" y="628"/>
                </a:lnTo>
                <a:lnTo>
                  <a:pt x="757" y="629"/>
                </a:lnTo>
                <a:lnTo>
                  <a:pt x="757" y="629"/>
                </a:lnTo>
                <a:lnTo>
                  <a:pt x="756" y="629"/>
                </a:lnTo>
                <a:lnTo>
                  <a:pt x="755" y="629"/>
                </a:lnTo>
                <a:lnTo>
                  <a:pt x="754" y="629"/>
                </a:lnTo>
                <a:lnTo>
                  <a:pt x="753" y="629"/>
                </a:lnTo>
                <a:lnTo>
                  <a:pt x="752" y="629"/>
                </a:lnTo>
                <a:lnTo>
                  <a:pt x="751" y="628"/>
                </a:lnTo>
                <a:lnTo>
                  <a:pt x="750" y="628"/>
                </a:lnTo>
                <a:lnTo>
                  <a:pt x="750" y="628"/>
                </a:lnTo>
                <a:lnTo>
                  <a:pt x="749" y="628"/>
                </a:lnTo>
                <a:lnTo>
                  <a:pt x="748" y="628"/>
                </a:lnTo>
                <a:lnTo>
                  <a:pt x="747" y="628"/>
                </a:lnTo>
                <a:lnTo>
                  <a:pt x="747" y="628"/>
                </a:lnTo>
                <a:lnTo>
                  <a:pt x="746" y="628"/>
                </a:lnTo>
                <a:lnTo>
                  <a:pt x="745" y="628"/>
                </a:lnTo>
                <a:lnTo>
                  <a:pt x="744" y="627"/>
                </a:lnTo>
                <a:lnTo>
                  <a:pt x="743" y="627"/>
                </a:lnTo>
                <a:lnTo>
                  <a:pt x="742" y="626"/>
                </a:lnTo>
                <a:lnTo>
                  <a:pt x="741" y="626"/>
                </a:lnTo>
                <a:lnTo>
                  <a:pt x="740" y="626"/>
                </a:lnTo>
                <a:lnTo>
                  <a:pt x="740" y="626"/>
                </a:lnTo>
                <a:lnTo>
                  <a:pt x="739" y="625"/>
                </a:lnTo>
                <a:lnTo>
                  <a:pt x="738" y="624"/>
                </a:lnTo>
                <a:lnTo>
                  <a:pt x="737" y="624"/>
                </a:lnTo>
                <a:lnTo>
                  <a:pt x="737" y="623"/>
                </a:lnTo>
                <a:lnTo>
                  <a:pt x="736" y="623"/>
                </a:lnTo>
                <a:lnTo>
                  <a:pt x="736" y="623"/>
                </a:lnTo>
                <a:lnTo>
                  <a:pt x="735" y="623"/>
                </a:lnTo>
                <a:lnTo>
                  <a:pt x="734" y="623"/>
                </a:lnTo>
                <a:lnTo>
                  <a:pt x="733" y="623"/>
                </a:lnTo>
                <a:lnTo>
                  <a:pt x="733" y="623"/>
                </a:lnTo>
                <a:lnTo>
                  <a:pt x="732" y="623"/>
                </a:lnTo>
                <a:lnTo>
                  <a:pt x="730" y="624"/>
                </a:lnTo>
                <a:lnTo>
                  <a:pt x="729" y="624"/>
                </a:lnTo>
                <a:lnTo>
                  <a:pt x="729" y="625"/>
                </a:lnTo>
                <a:lnTo>
                  <a:pt x="729" y="625"/>
                </a:lnTo>
                <a:lnTo>
                  <a:pt x="728" y="625"/>
                </a:lnTo>
                <a:lnTo>
                  <a:pt x="727" y="626"/>
                </a:lnTo>
                <a:lnTo>
                  <a:pt x="726" y="626"/>
                </a:lnTo>
                <a:lnTo>
                  <a:pt x="725" y="627"/>
                </a:lnTo>
                <a:lnTo>
                  <a:pt x="724" y="627"/>
                </a:lnTo>
                <a:lnTo>
                  <a:pt x="724" y="628"/>
                </a:lnTo>
                <a:lnTo>
                  <a:pt x="723" y="628"/>
                </a:lnTo>
                <a:lnTo>
                  <a:pt x="723" y="627"/>
                </a:lnTo>
                <a:lnTo>
                  <a:pt x="722" y="627"/>
                </a:lnTo>
                <a:lnTo>
                  <a:pt x="722" y="626"/>
                </a:lnTo>
                <a:lnTo>
                  <a:pt x="722" y="626"/>
                </a:lnTo>
                <a:lnTo>
                  <a:pt x="721" y="626"/>
                </a:lnTo>
                <a:lnTo>
                  <a:pt x="720" y="626"/>
                </a:lnTo>
                <a:lnTo>
                  <a:pt x="719" y="626"/>
                </a:lnTo>
                <a:lnTo>
                  <a:pt x="719" y="626"/>
                </a:lnTo>
                <a:lnTo>
                  <a:pt x="717" y="625"/>
                </a:lnTo>
                <a:lnTo>
                  <a:pt x="716" y="625"/>
                </a:lnTo>
                <a:lnTo>
                  <a:pt x="715" y="625"/>
                </a:lnTo>
                <a:lnTo>
                  <a:pt x="713" y="625"/>
                </a:lnTo>
                <a:lnTo>
                  <a:pt x="712" y="625"/>
                </a:lnTo>
                <a:lnTo>
                  <a:pt x="712" y="625"/>
                </a:lnTo>
                <a:lnTo>
                  <a:pt x="711" y="625"/>
                </a:lnTo>
                <a:lnTo>
                  <a:pt x="710" y="625"/>
                </a:lnTo>
                <a:lnTo>
                  <a:pt x="710" y="626"/>
                </a:lnTo>
                <a:lnTo>
                  <a:pt x="709" y="626"/>
                </a:lnTo>
                <a:lnTo>
                  <a:pt x="709" y="626"/>
                </a:lnTo>
                <a:lnTo>
                  <a:pt x="708" y="626"/>
                </a:lnTo>
                <a:lnTo>
                  <a:pt x="708" y="626"/>
                </a:lnTo>
                <a:lnTo>
                  <a:pt x="707" y="626"/>
                </a:lnTo>
                <a:lnTo>
                  <a:pt x="706" y="626"/>
                </a:lnTo>
                <a:lnTo>
                  <a:pt x="706" y="627"/>
                </a:lnTo>
                <a:lnTo>
                  <a:pt x="705" y="627"/>
                </a:lnTo>
                <a:lnTo>
                  <a:pt x="705" y="627"/>
                </a:lnTo>
                <a:lnTo>
                  <a:pt x="704" y="627"/>
                </a:lnTo>
                <a:lnTo>
                  <a:pt x="703" y="627"/>
                </a:lnTo>
                <a:lnTo>
                  <a:pt x="703" y="628"/>
                </a:lnTo>
                <a:lnTo>
                  <a:pt x="702" y="628"/>
                </a:lnTo>
                <a:lnTo>
                  <a:pt x="701" y="628"/>
                </a:lnTo>
                <a:lnTo>
                  <a:pt x="701" y="628"/>
                </a:lnTo>
                <a:lnTo>
                  <a:pt x="700" y="628"/>
                </a:lnTo>
                <a:lnTo>
                  <a:pt x="699" y="628"/>
                </a:lnTo>
                <a:lnTo>
                  <a:pt x="698" y="628"/>
                </a:lnTo>
                <a:lnTo>
                  <a:pt x="698" y="628"/>
                </a:lnTo>
                <a:lnTo>
                  <a:pt x="696" y="628"/>
                </a:lnTo>
                <a:lnTo>
                  <a:pt x="695" y="628"/>
                </a:lnTo>
                <a:lnTo>
                  <a:pt x="693" y="627"/>
                </a:lnTo>
                <a:lnTo>
                  <a:pt x="692" y="627"/>
                </a:lnTo>
                <a:lnTo>
                  <a:pt x="691" y="627"/>
                </a:lnTo>
                <a:lnTo>
                  <a:pt x="691" y="628"/>
                </a:lnTo>
                <a:lnTo>
                  <a:pt x="690" y="628"/>
                </a:lnTo>
                <a:lnTo>
                  <a:pt x="688" y="629"/>
                </a:lnTo>
                <a:lnTo>
                  <a:pt x="687" y="629"/>
                </a:lnTo>
                <a:lnTo>
                  <a:pt x="686" y="629"/>
                </a:lnTo>
                <a:lnTo>
                  <a:pt x="685" y="629"/>
                </a:lnTo>
                <a:lnTo>
                  <a:pt x="684" y="629"/>
                </a:lnTo>
                <a:lnTo>
                  <a:pt x="684" y="628"/>
                </a:lnTo>
                <a:lnTo>
                  <a:pt x="683" y="628"/>
                </a:lnTo>
                <a:lnTo>
                  <a:pt x="682" y="627"/>
                </a:lnTo>
                <a:lnTo>
                  <a:pt x="681" y="627"/>
                </a:lnTo>
                <a:lnTo>
                  <a:pt x="680" y="626"/>
                </a:lnTo>
                <a:lnTo>
                  <a:pt x="680" y="626"/>
                </a:lnTo>
                <a:lnTo>
                  <a:pt x="679" y="626"/>
                </a:lnTo>
                <a:lnTo>
                  <a:pt x="677" y="625"/>
                </a:lnTo>
                <a:lnTo>
                  <a:pt x="677" y="625"/>
                </a:lnTo>
                <a:lnTo>
                  <a:pt x="676" y="624"/>
                </a:lnTo>
                <a:lnTo>
                  <a:pt x="675" y="624"/>
                </a:lnTo>
                <a:lnTo>
                  <a:pt x="673" y="623"/>
                </a:lnTo>
                <a:lnTo>
                  <a:pt x="673" y="623"/>
                </a:lnTo>
                <a:lnTo>
                  <a:pt x="672" y="623"/>
                </a:lnTo>
                <a:lnTo>
                  <a:pt x="671" y="623"/>
                </a:lnTo>
                <a:lnTo>
                  <a:pt x="670" y="623"/>
                </a:lnTo>
                <a:lnTo>
                  <a:pt x="669" y="623"/>
                </a:lnTo>
                <a:lnTo>
                  <a:pt x="668" y="623"/>
                </a:lnTo>
                <a:lnTo>
                  <a:pt x="667" y="623"/>
                </a:lnTo>
                <a:lnTo>
                  <a:pt x="666" y="623"/>
                </a:lnTo>
                <a:lnTo>
                  <a:pt x="665" y="622"/>
                </a:lnTo>
                <a:lnTo>
                  <a:pt x="664" y="622"/>
                </a:lnTo>
                <a:lnTo>
                  <a:pt x="663" y="622"/>
                </a:lnTo>
                <a:lnTo>
                  <a:pt x="663" y="622"/>
                </a:lnTo>
                <a:lnTo>
                  <a:pt x="663" y="621"/>
                </a:lnTo>
                <a:lnTo>
                  <a:pt x="662" y="621"/>
                </a:lnTo>
                <a:lnTo>
                  <a:pt x="661" y="621"/>
                </a:lnTo>
                <a:lnTo>
                  <a:pt x="661" y="620"/>
                </a:lnTo>
                <a:lnTo>
                  <a:pt x="660" y="620"/>
                </a:lnTo>
                <a:lnTo>
                  <a:pt x="659" y="620"/>
                </a:lnTo>
                <a:lnTo>
                  <a:pt x="659" y="621"/>
                </a:lnTo>
                <a:lnTo>
                  <a:pt x="658" y="621"/>
                </a:lnTo>
                <a:lnTo>
                  <a:pt x="657" y="621"/>
                </a:lnTo>
                <a:lnTo>
                  <a:pt x="656" y="621"/>
                </a:lnTo>
                <a:lnTo>
                  <a:pt x="656" y="622"/>
                </a:lnTo>
                <a:lnTo>
                  <a:pt x="655" y="622"/>
                </a:lnTo>
                <a:lnTo>
                  <a:pt x="654" y="622"/>
                </a:lnTo>
                <a:lnTo>
                  <a:pt x="653" y="622"/>
                </a:lnTo>
                <a:lnTo>
                  <a:pt x="652" y="622"/>
                </a:lnTo>
                <a:lnTo>
                  <a:pt x="652" y="623"/>
                </a:lnTo>
                <a:lnTo>
                  <a:pt x="652" y="623"/>
                </a:lnTo>
                <a:lnTo>
                  <a:pt x="652" y="623"/>
                </a:lnTo>
                <a:lnTo>
                  <a:pt x="651" y="623"/>
                </a:lnTo>
                <a:lnTo>
                  <a:pt x="650" y="624"/>
                </a:lnTo>
                <a:lnTo>
                  <a:pt x="649" y="624"/>
                </a:lnTo>
                <a:lnTo>
                  <a:pt x="649" y="624"/>
                </a:lnTo>
                <a:lnTo>
                  <a:pt x="648" y="624"/>
                </a:lnTo>
                <a:lnTo>
                  <a:pt x="648" y="625"/>
                </a:lnTo>
                <a:lnTo>
                  <a:pt x="647" y="625"/>
                </a:lnTo>
                <a:lnTo>
                  <a:pt x="646" y="625"/>
                </a:lnTo>
                <a:lnTo>
                  <a:pt x="646" y="626"/>
                </a:lnTo>
                <a:lnTo>
                  <a:pt x="646" y="626"/>
                </a:lnTo>
                <a:lnTo>
                  <a:pt x="646" y="627"/>
                </a:lnTo>
                <a:lnTo>
                  <a:pt x="645" y="627"/>
                </a:lnTo>
                <a:lnTo>
                  <a:pt x="645" y="629"/>
                </a:lnTo>
                <a:lnTo>
                  <a:pt x="645" y="630"/>
                </a:lnTo>
                <a:lnTo>
                  <a:pt x="644" y="630"/>
                </a:lnTo>
                <a:lnTo>
                  <a:pt x="644" y="630"/>
                </a:lnTo>
                <a:lnTo>
                  <a:pt x="643" y="630"/>
                </a:lnTo>
                <a:lnTo>
                  <a:pt x="642" y="630"/>
                </a:lnTo>
                <a:lnTo>
                  <a:pt x="641" y="630"/>
                </a:lnTo>
                <a:lnTo>
                  <a:pt x="640" y="630"/>
                </a:lnTo>
                <a:lnTo>
                  <a:pt x="639" y="630"/>
                </a:lnTo>
                <a:lnTo>
                  <a:pt x="638" y="630"/>
                </a:lnTo>
                <a:lnTo>
                  <a:pt x="638" y="630"/>
                </a:lnTo>
                <a:lnTo>
                  <a:pt x="638" y="630"/>
                </a:lnTo>
                <a:lnTo>
                  <a:pt x="637" y="629"/>
                </a:lnTo>
                <a:lnTo>
                  <a:pt x="636" y="629"/>
                </a:lnTo>
                <a:lnTo>
                  <a:pt x="636" y="628"/>
                </a:lnTo>
                <a:lnTo>
                  <a:pt x="635" y="628"/>
                </a:lnTo>
                <a:lnTo>
                  <a:pt x="635" y="627"/>
                </a:lnTo>
                <a:lnTo>
                  <a:pt x="635" y="627"/>
                </a:lnTo>
                <a:lnTo>
                  <a:pt x="635" y="626"/>
                </a:lnTo>
                <a:lnTo>
                  <a:pt x="634" y="626"/>
                </a:lnTo>
                <a:lnTo>
                  <a:pt x="633" y="626"/>
                </a:lnTo>
                <a:lnTo>
                  <a:pt x="632" y="626"/>
                </a:lnTo>
                <a:lnTo>
                  <a:pt x="631" y="626"/>
                </a:lnTo>
                <a:lnTo>
                  <a:pt x="631" y="626"/>
                </a:lnTo>
                <a:lnTo>
                  <a:pt x="629" y="627"/>
                </a:lnTo>
                <a:lnTo>
                  <a:pt x="628" y="627"/>
                </a:lnTo>
                <a:lnTo>
                  <a:pt x="627" y="628"/>
                </a:lnTo>
                <a:lnTo>
                  <a:pt x="627" y="628"/>
                </a:lnTo>
                <a:lnTo>
                  <a:pt x="626" y="629"/>
                </a:lnTo>
                <a:lnTo>
                  <a:pt x="625" y="629"/>
                </a:lnTo>
                <a:lnTo>
                  <a:pt x="624" y="630"/>
                </a:lnTo>
                <a:lnTo>
                  <a:pt x="623" y="630"/>
                </a:lnTo>
                <a:lnTo>
                  <a:pt x="622" y="630"/>
                </a:lnTo>
                <a:lnTo>
                  <a:pt x="621" y="630"/>
                </a:lnTo>
                <a:lnTo>
                  <a:pt x="620" y="630"/>
                </a:lnTo>
                <a:lnTo>
                  <a:pt x="620" y="629"/>
                </a:lnTo>
                <a:lnTo>
                  <a:pt x="619" y="628"/>
                </a:lnTo>
                <a:lnTo>
                  <a:pt x="619" y="627"/>
                </a:lnTo>
                <a:lnTo>
                  <a:pt x="618" y="626"/>
                </a:lnTo>
                <a:lnTo>
                  <a:pt x="617" y="626"/>
                </a:lnTo>
                <a:lnTo>
                  <a:pt x="617" y="626"/>
                </a:lnTo>
                <a:lnTo>
                  <a:pt x="617" y="625"/>
                </a:lnTo>
                <a:lnTo>
                  <a:pt x="616" y="624"/>
                </a:lnTo>
                <a:lnTo>
                  <a:pt x="615" y="624"/>
                </a:lnTo>
                <a:lnTo>
                  <a:pt x="614" y="623"/>
                </a:lnTo>
                <a:lnTo>
                  <a:pt x="613" y="623"/>
                </a:lnTo>
                <a:lnTo>
                  <a:pt x="613" y="623"/>
                </a:lnTo>
                <a:lnTo>
                  <a:pt x="612" y="623"/>
                </a:lnTo>
                <a:lnTo>
                  <a:pt x="611" y="624"/>
                </a:lnTo>
                <a:lnTo>
                  <a:pt x="609" y="625"/>
                </a:lnTo>
                <a:lnTo>
                  <a:pt x="608" y="625"/>
                </a:lnTo>
                <a:lnTo>
                  <a:pt x="607" y="625"/>
                </a:lnTo>
                <a:lnTo>
                  <a:pt x="606" y="626"/>
                </a:lnTo>
                <a:lnTo>
                  <a:pt x="606" y="626"/>
                </a:lnTo>
                <a:lnTo>
                  <a:pt x="605" y="626"/>
                </a:lnTo>
                <a:lnTo>
                  <a:pt x="604" y="626"/>
                </a:lnTo>
                <a:lnTo>
                  <a:pt x="604" y="625"/>
                </a:lnTo>
                <a:lnTo>
                  <a:pt x="603" y="625"/>
                </a:lnTo>
                <a:lnTo>
                  <a:pt x="603" y="624"/>
                </a:lnTo>
                <a:lnTo>
                  <a:pt x="603" y="624"/>
                </a:lnTo>
                <a:lnTo>
                  <a:pt x="602" y="623"/>
                </a:lnTo>
                <a:lnTo>
                  <a:pt x="601" y="623"/>
                </a:lnTo>
                <a:lnTo>
                  <a:pt x="600" y="623"/>
                </a:lnTo>
                <a:lnTo>
                  <a:pt x="599" y="623"/>
                </a:lnTo>
                <a:lnTo>
                  <a:pt x="598" y="622"/>
                </a:lnTo>
                <a:lnTo>
                  <a:pt x="597" y="622"/>
                </a:lnTo>
                <a:lnTo>
                  <a:pt x="596" y="622"/>
                </a:lnTo>
                <a:lnTo>
                  <a:pt x="596" y="621"/>
                </a:lnTo>
                <a:lnTo>
                  <a:pt x="595" y="621"/>
                </a:lnTo>
                <a:lnTo>
                  <a:pt x="594" y="621"/>
                </a:lnTo>
                <a:lnTo>
                  <a:pt x="593" y="621"/>
                </a:lnTo>
                <a:lnTo>
                  <a:pt x="592" y="620"/>
                </a:lnTo>
                <a:lnTo>
                  <a:pt x="592" y="620"/>
                </a:lnTo>
                <a:lnTo>
                  <a:pt x="590" y="621"/>
                </a:lnTo>
                <a:lnTo>
                  <a:pt x="589" y="621"/>
                </a:lnTo>
                <a:lnTo>
                  <a:pt x="589" y="621"/>
                </a:lnTo>
                <a:lnTo>
                  <a:pt x="588" y="620"/>
                </a:lnTo>
                <a:lnTo>
                  <a:pt x="587" y="620"/>
                </a:lnTo>
                <a:lnTo>
                  <a:pt x="586" y="620"/>
                </a:lnTo>
                <a:lnTo>
                  <a:pt x="585" y="620"/>
                </a:lnTo>
                <a:lnTo>
                  <a:pt x="585" y="621"/>
                </a:lnTo>
                <a:lnTo>
                  <a:pt x="584" y="621"/>
                </a:lnTo>
                <a:lnTo>
                  <a:pt x="583" y="622"/>
                </a:lnTo>
                <a:lnTo>
                  <a:pt x="583" y="623"/>
                </a:lnTo>
                <a:lnTo>
                  <a:pt x="582" y="623"/>
                </a:lnTo>
                <a:lnTo>
                  <a:pt x="582" y="624"/>
                </a:lnTo>
                <a:lnTo>
                  <a:pt x="582" y="624"/>
                </a:lnTo>
                <a:lnTo>
                  <a:pt x="581" y="625"/>
                </a:lnTo>
                <a:lnTo>
                  <a:pt x="581" y="626"/>
                </a:lnTo>
                <a:lnTo>
                  <a:pt x="580" y="626"/>
                </a:lnTo>
                <a:lnTo>
                  <a:pt x="580" y="627"/>
                </a:lnTo>
                <a:lnTo>
                  <a:pt x="579" y="628"/>
                </a:lnTo>
                <a:lnTo>
                  <a:pt x="578" y="628"/>
                </a:lnTo>
                <a:lnTo>
                  <a:pt x="578" y="629"/>
                </a:lnTo>
                <a:lnTo>
                  <a:pt x="578" y="629"/>
                </a:lnTo>
                <a:lnTo>
                  <a:pt x="578" y="630"/>
                </a:lnTo>
                <a:lnTo>
                  <a:pt x="577" y="630"/>
                </a:lnTo>
                <a:lnTo>
                  <a:pt x="576" y="630"/>
                </a:lnTo>
                <a:lnTo>
                  <a:pt x="576" y="630"/>
                </a:lnTo>
                <a:lnTo>
                  <a:pt x="575" y="630"/>
                </a:lnTo>
                <a:lnTo>
                  <a:pt x="575" y="630"/>
                </a:lnTo>
                <a:lnTo>
                  <a:pt x="575" y="631"/>
                </a:lnTo>
                <a:lnTo>
                  <a:pt x="574" y="631"/>
                </a:lnTo>
                <a:lnTo>
                  <a:pt x="573" y="631"/>
                </a:lnTo>
                <a:lnTo>
                  <a:pt x="573" y="630"/>
                </a:lnTo>
                <a:lnTo>
                  <a:pt x="572" y="630"/>
                </a:lnTo>
                <a:lnTo>
                  <a:pt x="571" y="630"/>
                </a:lnTo>
                <a:lnTo>
                  <a:pt x="571" y="630"/>
                </a:lnTo>
                <a:lnTo>
                  <a:pt x="571" y="630"/>
                </a:lnTo>
                <a:lnTo>
                  <a:pt x="570" y="630"/>
                </a:lnTo>
                <a:lnTo>
                  <a:pt x="571" y="631"/>
                </a:lnTo>
                <a:lnTo>
                  <a:pt x="571" y="632"/>
                </a:lnTo>
                <a:lnTo>
                  <a:pt x="571" y="633"/>
                </a:lnTo>
                <a:lnTo>
                  <a:pt x="571" y="633"/>
                </a:lnTo>
                <a:lnTo>
                  <a:pt x="571" y="634"/>
                </a:lnTo>
                <a:lnTo>
                  <a:pt x="571" y="635"/>
                </a:lnTo>
                <a:lnTo>
                  <a:pt x="571" y="636"/>
                </a:lnTo>
                <a:lnTo>
                  <a:pt x="570" y="636"/>
                </a:lnTo>
                <a:lnTo>
                  <a:pt x="570" y="637"/>
                </a:lnTo>
                <a:lnTo>
                  <a:pt x="570" y="637"/>
                </a:lnTo>
                <a:lnTo>
                  <a:pt x="569" y="638"/>
                </a:lnTo>
                <a:lnTo>
                  <a:pt x="569" y="639"/>
                </a:lnTo>
                <a:lnTo>
                  <a:pt x="568" y="640"/>
                </a:lnTo>
                <a:lnTo>
                  <a:pt x="568" y="640"/>
                </a:lnTo>
                <a:lnTo>
                  <a:pt x="568" y="640"/>
                </a:lnTo>
                <a:lnTo>
                  <a:pt x="567" y="640"/>
                </a:lnTo>
                <a:lnTo>
                  <a:pt x="566" y="641"/>
                </a:lnTo>
                <a:lnTo>
                  <a:pt x="565" y="641"/>
                </a:lnTo>
                <a:lnTo>
                  <a:pt x="564" y="642"/>
                </a:lnTo>
                <a:lnTo>
                  <a:pt x="564" y="642"/>
                </a:lnTo>
                <a:lnTo>
                  <a:pt x="563" y="643"/>
                </a:lnTo>
                <a:lnTo>
                  <a:pt x="562" y="644"/>
                </a:lnTo>
                <a:lnTo>
                  <a:pt x="561" y="644"/>
                </a:lnTo>
                <a:lnTo>
                  <a:pt x="561" y="645"/>
                </a:lnTo>
                <a:lnTo>
                  <a:pt x="561" y="646"/>
                </a:lnTo>
                <a:lnTo>
                  <a:pt x="560" y="646"/>
                </a:lnTo>
                <a:lnTo>
                  <a:pt x="560" y="647"/>
                </a:lnTo>
                <a:lnTo>
                  <a:pt x="559" y="647"/>
                </a:lnTo>
                <a:lnTo>
                  <a:pt x="559" y="647"/>
                </a:lnTo>
                <a:lnTo>
                  <a:pt x="558" y="647"/>
                </a:lnTo>
                <a:lnTo>
                  <a:pt x="557" y="648"/>
                </a:lnTo>
                <a:lnTo>
                  <a:pt x="557" y="648"/>
                </a:lnTo>
                <a:lnTo>
                  <a:pt x="556" y="648"/>
                </a:lnTo>
                <a:lnTo>
                  <a:pt x="556" y="647"/>
                </a:lnTo>
                <a:lnTo>
                  <a:pt x="555" y="647"/>
                </a:lnTo>
                <a:lnTo>
                  <a:pt x="554" y="647"/>
                </a:lnTo>
                <a:lnTo>
                  <a:pt x="554" y="645"/>
                </a:lnTo>
                <a:lnTo>
                  <a:pt x="553" y="645"/>
                </a:lnTo>
                <a:lnTo>
                  <a:pt x="552" y="645"/>
                </a:lnTo>
                <a:lnTo>
                  <a:pt x="551" y="645"/>
                </a:lnTo>
                <a:lnTo>
                  <a:pt x="550" y="645"/>
                </a:lnTo>
                <a:lnTo>
                  <a:pt x="550" y="646"/>
                </a:lnTo>
                <a:lnTo>
                  <a:pt x="550" y="646"/>
                </a:lnTo>
                <a:lnTo>
                  <a:pt x="549" y="646"/>
                </a:lnTo>
                <a:lnTo>
                  <a:pt x="548" y="646"/>
                </a:lnTo>
                <a:lnTo>
                  <a:pt x="547" y="647"/>
                </a:lnTo>
                <a:lnTo>
                  <a:pt x="547" y="647"/>
                </a:lnTo>
                <a:lnTo>
                  <a:pt x="546" y="648"/>
                </a:lnTo>
                <a:lnTo>
                  <a:pt x="546" y="649"/>
                </a:lnTo>
                <a:lnTo>
                  <a:pt x="545" y="648"/>
                </a:lnTo>
                <a:lnTo>
                  <a:pt x="544" y="649"/>
                </a:lnTo>
                <a:lnTo>
                  <a:pt x="543" y="649"/>
                </a:lnTo>
                <a:lnTo>
                  <a:pt x="543" y="650"/>
                </a:lnTo>
                <a:lnTo>
                  <a:pt x="543" y="650"/>
                </a:lnTo>
                <a:lnTo>
                  <a:pt x="542" y="650"/>
                </a:lnTo>
                <a:lnTo>
                  <a:pt x="542" y="651"/>
                </a:lnTo>
                <a:lnTo>
                  <a:pt x="541" y="651"/>
                </a:lnTo>
                <a:lnTo>
                  <a:pt x="540" y="651"/>
                </a:lnTo>
                <a:lnTo>
                  <a:pt x="540" y="651"/>
                </a:lnTo>
                <a:lnTo>
                  <a:pt x="539" y="652"/>
                </a:lnTo>
                <a:lnTo>
                  <a:pt x="538" y="652"/>
                </a:lnTo>
                <a:lnTo>
                  <a:pt x="537" y="652"/>
                </a:lnTo>
                <a:lnTo>
                  <a:pt x="537" y="651"/>
                </a:lnTo>
                <a:lnTo>
                  <a:pt x="536" y="651"/>
                </a:lnTo>
                <a:lnTo>
                  <a:pt x="536" y="652"/>
                </a:lnTo>
                <a:lnTo>
                  <a:pt x="535" y="652"/>
                </a:lnTo>
                <a:lnTo>
                  <a:pt x="534" y="652"/>
                </a:lnTo>
                <a:lnTo>
                  <a:pt x="534" y="653"/>
                </a:lnTo>
                <a:lnTo>
                  <a:pt x="533" y="653"/>
                </a:lnTo>
                <a:lnTo>
                  <a:pt x="533" y="653"/>
                </a:lnTo>
                <a:lnTo>
                  <a:pt x="532" y="652"/>
                </a:lnTo>
                <a:lnTo>
                  <a:pt x="531" y="652"/>
                </a:lnTo>
                <a:lnTo>
                  <a:pt x="530" y="652"/>
                </a:lnTo>
                <a:lnTo>
                  <a:pt x="529" y="652"/>
                </a:lnTo>
                <a:lnTo>
                  <a:pt x="529" y="653"/>
                </a:lnTo>
                <a:lnTo>
                  <a:pt x="529" y="654"/>
                </a:lnTo>
                <a:lnTo>
                  <a:pt x="529" y="654"/>
                </a:lnTo>
                <a:lnTo>
                  <a:pt x="528" y="654"/>
                </a:lnTo>
                <a:lnTo>
                  <a:pt x="527" y="654"/>
                </a:lnTo>
                <a:lnTo>
                  <a:pt x="526" y="654"/>
                </a:lnTo>
                <a:lnTo>
                  <a:pt x="526" y="654"/>
                </a:lnTo>
                <a:lnTo>
                  <a:pt x="526" y="655"/>
                </a:lnTo>
                <a:lnTo>
                  <a:pt x="525" y="656"/>
                </a:lnTo>
                <a:lnTo>
                  <a:pt x="524" y="656"/>
                </a:lnTo>
                <a:lnTo>
                  <a:pt x="524" y="657"/>
                </a:lnTo>
                <a:lnTo>
                  <a:pt x="523" y="656"/>
                </a:lnTo>
                <a:lnTo>
                  <a:pt x="522" y="656"/>
                </a:lnTo>
                <a:lnTo>
                  <a:pt x="522" y="656"/>
                </a:lnTo>
                <a:lnTo>
                  <a:pt x="521" y="656"/>
                </a:lnTo>
                <a:lnTo>
                  <a:pt x="521" y="657"/>
                </a:lnTo>
                <a:lnTo>
                  <a:pt x="520" y="657"/>
                </a:lnTo>
                <a:lnTo>
                  <a:pt x="521" y="657"/>
                </a:lnTo>
                <a:lnTo>
                  <a:pt x="520" y="657"/>
                </a:lnTo>
                <a:lnTo>
                  <a:pt x="519" y="657"/>
                </a:lnTo>
                <a:lnTo>
                  <a:pt x="519" y="658"/>
                </a:lnTo>
                <a:lnTo>
                  <a:pt x="519" y="659"/>
                </a:lnTo>
                <a:lnTo>
                  <a:pt x="519" y="659"/>
                </a:lnTo>
                <a:lnTo>
                  <a:pt x="518" y="659"/>
                </a:lnTo>
                <a:lnTo>
                  <a:pt x="517" y="659"/>
                </a:lnTo>
                <a:lnTo>
                  <a:pt x="517" y="660"/>
                </a:lnTo>
                <a:lnTo>
                  <a:pt x="516" y="660"/>
                </a:lnTo>
                <a:lnTo>
                  <a:pt x="515" y="660"/>
                </a:lnTo>
                <a:lnTo>
                  <a:pt x="515" y="660"/>
                </a:lnTo>
                <a:lnTo>
                  <a:pt x="515" y="661"/>
                </a:lnTo>
                <a:lnTo>
                  <a:pt x="514" y="660"/>
                </a:lnTo>
                <a:lnTo>
                  <a:pt x="513" y="660"/>
                </a:lnTo>
                <a:lnTo>
                  <a:pt x="512" y="660"/>
                </a:lnTo>
                <a:lnTo>
                  <a:pt x="512" y="660"/>
                </a:lnTo>
                <a:lnTo>
                  <a:pt x="512" y="661"/>
                </a:lnTo>
                <a:lnTo>
                  <a:pt x="511" y="661"/>
                </a:lnTo>
                <a:lnTo>
                  <a:pt x="510" y="661"/>
                </a:lnTo>
                <a:lnTo>
                  <a:pt x="510" y="661"/>
                </a:lnTo>
                <a:lnTo>
                  <a:pt x="509" y="661"/>
                </a:lnTo>
                <a:lnTo>
                  <a:pt x="509" y="662"/>
                </a:lnTo>
                <a:lnTo>
                  <a:pt x="509" y="663"/>
                </a:lnTo>
                <a:lnTo>
                  <a:pt x="510" y="663"/>
                </a:lnTo>
                <a:lnTo>
                  <a:pt x="510" y="664"/>
                </a:lnTo>
                <a:lnTo>
                  <a:pt x="509" y="664"/>
                </a:lnTo>
                <a:lnTo>
                  <a:pt x="509" y="664"/>
                </a:lnTo>
                <a:lnTo>
                  <a:pt x="509" y="665"/>
                </a:lnTo>
                <a:lnTo>
                  <a:pt x="508" y="665"/>
                </a:lnTo>
                <a:lnTo>
                  <a:pt x="508" y="666"/>
                </a:lnTo>
                <a:lnTo>
                  <a:pt x="508" y="667"/>
                </a:lnTo>
                <a:lnTo>
                  <a:pt x="508" y="667"/>
                </a:lnTo>
                <a:lnTo>
                  <a:pt x="508" y="668"/>
                </a:lnTo>
                <a:lnTo>
                  <a:pt x="507" y="668"/>
                </a:lnTo>
                <a:lnTo>
                  <a:pt x="508" y="668"/>
                </a:lnTo>
                <a:lnTo>
                  <a:pt x="507" y="668"/>
                </a:lnTo>
                <a:lnTo>
                  <a:pt x="507" y="669"/>
                </a:lnTo>
                <a:lnTo>
                  <a:pt x="506" y="669"/>
                </a:lnTo>
                <a:lnTo>
                  <a:pt x="505" y="669"/>
                </a:lnTo>
                <a:lnTo>
                  <a:pt x="505" y="669"/>
                </a:lnTo>
                <a:lnTo>
                  <a:pt x="504" y="669"/>
                </a:lnTo>
                <a:lnTo>
                  <a:pt x="504" y="670"/>
                </a:lnTo>
                <a:lnTo>
                  <a:pt x="503" y="670"/>
                </a:lnTo>
                <a:lnTo>
                  <a:pt x="503" y="671"/>
                </a:lnTo>
                <a:lnTo>
                  <a:pt x="502" y="671"/>
                </a:lnTo>
                <a:lnTo>
                  <a:pt x="502" y="671"/>
                </a:lnTo>
                <a:lnTo>
                  <a:pt x="501" y="671"/>
                </a:lnTo>
                <a:lnTo>
                  <a:pt x="501" y="672"/>
                </a:lnTo>
                <a:lnTo>
                  <a:pt x="501" y="673"/>
                </a:lnTo>
                <a:lnTo>
                  <a:pt x="501" y="674"/>
                </a:lnTo>
                <a:lnTo>
                  <a:pt x="500" y="674"/>
                </a:lnTo>
                <a:lnTo>
                  <a:pt x="499" y="674"/>
                </a:lnTo>
                <a:lnTo>
                  <a:pt x="499" y="675"/>
                </a:lnTo>
                <a:lnTo>
                  <a:pt x="498" y="675"/>
                </a:lnTo>
                <a:lnTo>
                  <a:pt x="498" y="675"/>
                </a:lnTo>
                <a:lnTo>
                  <a:pt x="497" y="675"/>
                </a:lnTo>
                <a:lnTo>
                  <a:pt x="497" y="675"/>
                </a:lnTo>
                <a:lnTo>
                  <a:pt x="496" y="675"/>
                </a:lnTo>
                <a:lnTo>
                  <a:pt x="496" y="676"/>
                </a:lnTo>
                <a:lnTo>
                  <a:pt x="495" y="676"/>
                </a:lnTo>
                <a:lnTo>
                  <a:pt x="494" y="676"/>
                </a:lnTo>
                <a:lnTo>
                  <a:pt x="494" y="677"/>
                </a:lnTo>
                <a:lnTo>
                  <a:pt x="494" y="676"/>
                </a:lnTo>
                <a:lnTo>
                  <a:pt x="493" y="676"/>
                </a:lnTo>
                <a:lnTo>
                  <a:pt x="493" y="675"/>
                </a:lnTo>
                <a:lnTo>
                  <a:pt x="492" y="675"/>
                </a:lnTo>
                <a:lnTo>
                  <a:pt x="491" y="675"/>
                </a:lnTo>
                <a:lnTo>
                  <a:pt x="491" y="675"/>
                </a:lnTo>
                <a:lnTo>
                  <a:pt x="491" y="675"/>
                </a:lnTo>
                <a:lnTo>
                  <a:pt x="491" y="675"/>
                </a:lnTo>
                <a:lnTo>
                  <a:pt x="490" y="675"/>
                </a:lnTo>
                <a:lnTo>
                  <a:pt x="490" y="675"/>
                </a:lnTo>
                <a:lnTo>
                  <a:pt x="489" y="675"/>
                </a:lnTo>
                <a:lnTo>
                  <a:pt x="489" y="675"/>
                </a:lnTo>
                <a:lnTo>
                  <a:pt x="488" y="675"/>
                </a:lnTo>
                <a:lnTo>
                  <a:pt x="487" y="675"/>
                </a:lnTo>
                <a:lnTo>
                  <a:pt x="487" y="676"/>
                </a:lnTo>
                <a:lnTo>
                  <a:pt x="487" y="677"/>
                </a:lnTo>
                <a:lnTo>
                  <a:pt x="487" y="676"/>
                </a:lnTo>
                <a:lnTo>
                  <a:pt x="487" y="676"/>
                </a:lnTo>
                <a:lnTo>
                  <a:pt x="487" y="677"/>
                </a:lnTo>
                <a:lnTo>
                  <a:pt x="486" y="677"/>
                </a:lnTo>
                <a:lnTo>
                  <a:pt x="485" y="677"/>
                </a:lnTo>
                <a:lnTo>
                  <a:pt x="485" y="678"/>
                </a:lnTo>
                <a:lnTo>
                  <a:pt x="485" y="678"/>
                </a:lnTo>
                <a:lnTo>
                  <a:pt x="484" y="678"/>
                </a:lnTo>
                <a:lnTo>
                  <a:pt x="484" y="679"/>
                </a:lnTo>
                <a:lnTo>
                  <a:pt x="484" y="679"/>
                </a:lnTo>
                <a:lnTo>
                  <a:pt x="484" y="680"/>
                </a:lnTo>
                <a:lnTo>
                  <a:pt x="483" y="680"/>
                </a:lnTo>
                <a:lnTo>
                  <a:pt x="482" y="680"/>
                </a:lnTo>
                <a:lnTo>
                  <a:pt x="482" y="681"/>
                </a:lnTo>
                <a:lnTo>
                  <a:pt x="482" y="682"/>
                </a:lnTo>
                <a:lnTo>
                  <a:pt x="481" y="682"/>
                </a:lnTo>
                <a:lnTo>
                  <a:pt x="480" y="682"/>
                </a:lnTo>
                <a:lnTo>
                  <a:pt x="480" y="683"/>
                </a:lnTo>
                <a:lnTo>
                  <a:pt x="479" y="684"/>
                </a:lnTo>
                <a:lnTo>
                  <a:pt x="479" y="685"/>
                </a:lnTo>
                <a:lnTo>
                  <a:pt x="480" y="685"/>
                </a:lnTo>
                <a:lnTo>
                  <a:pt x="479" y="687"/>
                </a:lnTo>
                <a:lnTo>
                  <a:pt x="480" y="688"/>
                </a:lnTo>
                <a:lnTo>
                  <a:pt x="479" y="688"/>
                </a:lnTo>
                <a:lnTo>
                  <a:pt x="479" y="688"/>
                </a:lnTo>
                <a:lnTo>
                  <a:pt x="479" y="689"/>
                </a:lnTo>
                <a:lnTo>
                  <a:pt x="478" y="689"/>
                </a:lnTo>
                <a:lnTo>
                  <a:pt x="478" y="690"/>
                </a:lnTo>
                <a:lnTo>
                  <a:pt x="477" y="690"/>
                </a:lnTo>
                <a:lnTo>
                  <a:pt x="476" y="690"/>
                </a:lnTo>
                <a:lnTo>
                  <a:pt x="475" y="690"/>
                </a:lnTo>
                <a:lnTo>
                  <a:pt x="475" y="689"/>
                </a:lnTo>
                <a:lnTo>
                  <a:pt x="474" y="689"/>
                </a:lnTo>
                <a:lnTo>
                  <a:pt x="473" y="689"/>
                </a:lnTo>
                <a:lnTo>
                  <a:pt x="473" y="690"/>
                </a:lnTo>
                <a:lnTo>
                  <a:pt x="472" y="691"/>
                </a:lnTo>
                <a:lnTo>
                  <a:pt x="472" y="690"/>
                </a:lnTo>
                <a:lnTo>
                  <a:pt x="472" y="691"/>
                </a:lnTo>
                <a:lnTo>
                  <a:pt x="471" y="691"/>
                </a:lnTo>
                <a:lnTo>
                  <a:pt x="471" y="692"/>
                </a:lnTo>
                <a:lnTo>
                  <a:pt x="470" y="692"/>
                </a:lnTo>
                <a:lnTo>
                  <a:pt x="470" y="692"/>
                </a:lnTo>
                <a:lnTo>
                  <a:pt x="470" y="691"/>
                </a:lnTo>
                <a:lnTo>
                  <a:pt x="469" y="690"/>
                </a:lnTo>
                <a:lnTo>
                  <a:pt x="468" y="690"/>
                </a:lnTo>
                <a:lnTo>
                  <a:pt x="468" y="689"/>
                </a:lnTo>
                <a:lnTo>
                  <a:pt x="467" y="688"/>
                </a:lnTo>
                <a:lnTo>
                  <a:pt x="466" y="688"/>
                </a:lnTo>
                <a:lnTo>
                  <a:pt x="466" y="688"/>
                </a:lnTo>
                <a:lnTo>
                  <a:pt x="466" y="687"/>
                </a:lnTo>
                <a:lnTo>
                  <a:pt x="466" y="686"/>
                </a:lnTo>
                <a:lnTo>
                  <a:pt x="465" y="686"/>
                </a:lnTo>
                <a:lnTo>
                  <a:pt x="464" y="686"/>
                </a:lnTo>
                <a:lnTo>
                  <a:pt x="464" y="685"/>
                </a:lnTo>
                <a:lnTo>
                  <a:pt x="463" y="685"/>
                </a:lnTo>
                <a:lnTo>
                  <a:pt x="463" y="685"/>
                </a:lnTo>
                <a:lnTo>
                  <a:pt x="463" y="686"/>
                </a:lnTo>
                <a:lnTo>
                  <a:pt x="462" y="686"/>
                </a:lnTo>
                <a:lnTo>
                  <a:pt x="462" y="687"/>
                </a:lnTo>
                <a:lnTo>
                  <a:pt x="461" y="687"/>
                </a:lnTo>
                <a:lnTo>
                  <a:pt x="460" y="687"/>
                </a:lnTo>
                <a:lnTo>
                  <a:pt x="460" y="688"/>
                </a:lnTo>
                <a:lnTo>
                  <a:pt x="459" y="688"/>
                </a:lnTo>
                <a:lnTo>
                  <a:pt x="459" y="687"/>
                </a:lnTo>
                <a:lnTo>
                  <a:pt x="458" y="687"/>
                </a:lnTo>
                <a:lnTo>
                  <a:pt x="458" y="688"/>
                </a:lnTo>
                <a:lnTo>
                  <a:pt x="458" y="688"/>
                </a:lnTo>
                <a:lnTo>
                  <a:pt x="457" y="688"/>
                </a:lnTo>
                <a:lnTo>
                  <a:pt x="457" y="689"/>
                </a:lnTo>
                <a:lnTo>
                  <a:pt x="457" y="690"/>
                </a:lnTo>
                <a:lnTo>
                  <a:pt x="456" y="690"/>
                </a:lnTo>
                <a:lnTo>
                  <a:pt x="456" y="689"/>
                </a:lnTo>
                <a:lnTo>
                  <a:pt x="456" y="689"/>
                </a:lnTo>
                <a:lnTo>
                  <a:pt x="455" y="689"/>
                </a:lnTo>
                <a:lnTo>
                  <a:pt x="455" y="690"/>
                </a:lnTo>
                <a:lnTo>
                  <a:pt x="455" y="691"/>
                </a:lnTo>
                <a:lnTo>
                  <a:pt x="454" y="691"/>
                </a:lnTo>
                <a:lnTo>
                  <a:pt x="454" y="692"/>
                </a:lnTo>
                <a:lnTo>
                  <a:pt x="453" y="692"/>
                </a:lnTo>
                <a:lnTo>
                  <a:pt x="453" y="691"/>
                </a:lnTo>
                <a:lnTo>
                  <a:pt x="452" y="691"/>
                </a:lnTo>
                <a:lnTo>
                  <a:pt x="452" y="692"/>
                </a:lnTo>
                <a:lnTo>
                  <a:pt x="452" y="692"/>
                </a:lnTo>
                <a:lnTo>
                  <a:pt x="452" y="693"/>
                </a:lnTo>
                <a:lnTo>
                  <a:pt x="452" y="694"/>
                </a:lnTo>
                <a:lnTo>
                  <a:pt x="452" y="695"/>
                </a:lnTo>
                <a:lnTo>
                  <a:pt x="452" y="695"/>
                </a:lnTo>
                <a:lnTo>
                  <a:pt x="452" y="696"/>
                </a:lnTo>
                <a:lnTo>
                  <a:pt x="452" y="697"/>
                </a:lnTo>
                <a:lnTo>
                  <a:pt x="452" y="698"/>
                </a:lnTo>
                <a:lnTo>
                  <a:pt x="452" y="699"/>
                </a:lnTo>
                <a:lnTo>
                  <a:pt x="452" y="699"/>
                </a:lnTo>
                <a:lnTo>
                  <a:pt x="452" y="700"/>
                </a:lnTo>
                <a:lnTo>
                  <a:pt x="452" y="702"/>
                </a:lnTo>
                <a:lnTo>
                  <a:pt x="452" y="702"/>
                </a:lnTo>
                <a:lnTo>
                  <a:pt x="451" y="703"/>
                </a:lnTo>
                <a:lnTo>
                  <a:pt x="451" y="704"/>
                </a:lnTo>
                <a:lnTo>
                  <a:pt x="452" y="704"/>
                </a:lnTo>
                <a:lnTo>
                  <a:pt x="452" y="704"/>
                </a:lnTo>
                <a:lnTo>
                  <a:pt x="452" y="705"/>
                </a:lnTo>
                <a:lnTo>
                  <a:pt x="453" y="705"/>
                </a:lnTo>
                <a:lnTo>
                  <a:pt x="454" y="705"/>
                </a:lnTo>
                <a:lnTo>
                  <a:pt x="454" y="706"/>
                </a:lnTo>
                <a:lnTo>
                  <a:pt x="454" y="706"/>
                </a:lnTo>
                <a:lnTo>
                  <a:pt x="453" y="706"/>
                </a:lnTo>
                <a:lnTo>
                  <a:pt x="453" y="707"/>
                </a:lnTo>
                <a:lnTo>
                  <a:pt x="453" y="708"/>
                </a:lnTo>
                <a:lnTo>
                  <a:pt x="454" y="708"/>
                </a:lnTo>
                <a:lnTo>
                  <a:pt x="454" y="709"/>
                </a:lnTo>
                <a:lnTo>
                  <a:pt x="453" y="709"/>
                </a:lnTo>
                <a:lnTo>
                  <a:pt x="453" y="709"/>
                </a:lnTo>
                <a:lnTo>
                  <a:pt x="452" y="710"/>
                </a:lnTo>
                <a:lnTo>
                  <a:pt x="452" y="711"/>
                </a:lnTo>
                <a:lnTo>
                  <a:pt x="452" y="711"/>
                </a:lnTo>
                <a:lnTo>
                  <a:pt x="452" y="712"/>
                </a:lnTo>
                <a:lnTo>
                  <a:pt x="452" y="713"/>
                </a:lnTo>
                <a:lnTo>
                  <a:pt x="451" y="713"/>
                </a:lnTo>
                <a:lnTo>
                  <a:pt x="450" y="713"/>
                </a:lnTo>
                <a:lnTo>
                  <a:pt x="449" y="713"/>
                </a:lnTo>
                <a:lnTo>
                  <a:pt x="449" y="713"/>
                </a:lnTo>
                <a:lnTo>
                  <a:pt x="449" y="713"/>
                </a:lnTo>
                <a:lnTo>
                  <a:pt x="448" y="713"/>
                </a:lnTo>
                <a:lnTo>
                  <a:pt x="448" y="714"/>
                </a:lnTo>
                <a:lnTo>
                  <a:pt x="447" y="714"/>
                </a:lnTo>
                <a:lnTo>
                  <a:pt x="447" y="715"/>
                </a:lnTo>
                <a:lnTo>
                  <a:pt x="447" y="716"/>
                </a:lnTo>
                <a:lnTo>
                  <a:pt x="446" y="716"/>
                </a:lnTo>
                <a:lnTo>
                  <a:pt x="445" y="716"/>
                </a:lnTo>
                <a:lnTo>
                  <a:pt x="445" y="717"/>
                </a:lnTo>
                <a:lnTo>
                  <a:pt x="445" y="717"/>
                </a:lnTo>
                <a:lnTo>
                  <a:pt x="445" y="718"/>
                </a:lnTo>
                <a:lnTo>
                  <a:pt x="444" y="718"/>
                </a:lnTo>
                <a:lnTo>
                  <a:pt x="443" y="719"/>
                </a:lnTo>
                <a:lnTo>
                  <a:pt x="443" y="719"/>
                </a:lnTo>
                <a:lnTo>
                  <a:pt x="442" y="719"/>
                </a:lnTo>
                <a:lnTo>
                  <a:pt x="442" y="720"/>
                </a:lnTo>
                <a:lnTo>
                  <a:pt x="442" y="721"/>
                </a:lnTo>
                <a:lnTo>
                  <a:pt x="441" y="721"/>
                </a:lnTo>
                <a:lnTo>
                  <a:pt x="441" y="720"/>
                </a:lnTo>
                <a:lnTo>
                  <a:pt x="440" y="720"/>
                </a:lnTo>
                <a:lnTo>
                  <a:pt x="439" y="720"/>
                </a:lnTo>
                <a:lnTo>
                  <a:pt x="439" y="721"/>
                </a:lnTo>
                <a:lnTo>
                  <a:pt x="439" y="722"/>
                </a:lnTo>
                <a:lnTo>
                  <a:pt x="438" y="722"/>
                </a:lnTo>
                <a:lnTo>
                  <a:pt x="438" y="721"/>
                </a:lnTo>
                <a:lnTo>
                  <a:pt x="437" y="721"/>
                </a:lnTo>
                <a:lnTo>
                  <a:pt x="437" y="722"/>
                </a:lnTo>
                <a:lnTo>
                  <a:pt x="437" y="723"/>
                </a:lnTo>
                <a:lnTo>
                  <a:pt x="438" y="723"/>
                </a:lnTo>
                <a:lnTo>
                  <a:pt x="438" y="723"/>
                </a:lnTo>
                <a:lnTo>
                  <a:pt x="437" y="724"/>
                </a:lnTo>
                <a:lnTo>
                  <a:pt x="437" y="725"/>
                </a:lnTo>
                <a:lnTo>
                  <a:pt x="438" y="726"/>
                </a:lnTo>
                <a:lnTo>
                  <a:pt x="437" y="726"/>
                </a:lnTo>
                <a:lnTo>
                  <a:pt x="437" y="727"/>
                </a:lnTo>
                <a:lnTo>
                  <a:pt x="436" y="727"/>
                </a:lnTo>
                <a:lnTo>
                  <a:pt x="436" y="726"/>
                </a:lnTo>
                <a:lnTo>
                  <a:pt x="435" y="726"/>
                </a:lnTo>
                <a:lnTo>
                  <a:pt x="435" y="727"/>
                </a:lnTo>
                <a:lnTo>
                  <a:pt x="435" y="727"/>
                </a:lnTo>
                <a:lnTo>
                  <a:pt x="435" y="726"/>
                </a:lnTo>
                <a:lnTo>
                  <a:pt x="434" y="726"/>
                </a:lnTo>
                <a:lnTo>
                  <a:pt x="434" y="727"/>
                </a:lnTo>
                <a:lnTo>
                  <a:pt x="433" y="727"/>
                </a:lnTo>
                <a:lnTo>
                  <a:pt x="433" y="728"/>
                </a:lnTo>
                <a:lnTo>
                  <a:pt x="434" y="728"/>
                </a:lnTo>
                <a:lnTo>
                  <a:pt x="434" y="729"/>
                </a:lnTo>
                <a:lnTo>
                  <a:pt x="434" y="730"/>
                </a:lnTo>
                <a:lnTo>
                  <a:pt x="434" y="730"/>
                </a:lnTo>
                <a:lnTo>
                  <a:pt x="433" y="730"/>
                </a:lnTo>
                <a:lnTo>
                  <a:pt x="432" y="730"/>
                </a:lnTo>
                <a:lnTo>
                  <a:pt x="432" y="731"/>
                </a:lnTo>
                <a:lnTo>
                  <a:pt x="431" y="731"/>
                </a:lnTo>
                <a:lnTo>
                  <a:pt x="431" y="732"/>
                </a:lnTo>
                <a:lnTo>
                  <a:pt x="430" y="733"/>
                </a:lnTo>
                <a:lnTo>
                  <a:pt x="429" y="733"/>
                </a:lnTo>
                <a:lnTo>
                  <a:pt x="429" y="734"/>
                </a:lnTo>
                <a:lnTo>
                  <a:pt x="428" y="734"/>
                </a:lnTo>
                <a:lnTo>
                  <a:pt x="428" y="735"/>
                </a:lnTo>
                <a:lnTo>
                  <a:pt x="427" y="735"/>
                </a:lnTo>
                <a:lnTo>
                  <a:pt x="426" y="735"/>
                </a:lnTo>
                <a:lnTo>
                  <a:pt x="425" y="735"/>
                </a:lnTo>
                <a:lnTo>
                  <a:pt x="424" y="735"/>
                </a:lnTo>
                <a:lnTo>
                  <a:pt x="424" y="735"/>
                </a:lnTo>
                <a:lnTo>
                  <a:pt x="424" y="736"/>
                </a:lnTo>
                <a:lnTo>
                  <a:pt x="423" y="736"/>
                </a:lnTo>
                <a:lnTo>
                  <a:pt x="423" y="737"/>
                </a:lnTo>
                <a:lnTo>
                  <a:pt x="423" y="737"/>
                </a:lnTo>
                <a:lnTo>
                  <a:pt x="422" y="738"/>
                </a:lnTo>
                <a:lnTo>
                  <a:pt x="422" y="739"/>
                </a:lnTo>
                <a:lnTo>
                  <a:pt x="422" y="740"/>
                </a:lnTo>
                <a:lnTo>
                  <a:pt x="422" y="740"/>
                </a:lnTo>
                <a:lnTo>
                  <a:pt x="421" y="740"/>
                </a:lnTo>
                <a:lnTo>
                  <a:pt x="421" y="741"/>
                </a:lnTo>
                <a:lnTo>
                  <a:pt x="421" y="742"/>
                </a:lnTo>
                <a:lnTo>
                  <a:pt x="419" y="744"/>
                </a:lnTo>
                <a:lnTo>
                  <a:pt x="418" y="744"/>
                </a:lnTo>
                <a:lnTo>
                  <a:pt x="417" y="745"/>
                </a:lnTo>
                <a:lnTo>
                  <a:pt x="417" y="745"/>
                </a:lnTo>
                <a:lnTo>
                  <a:pt x="416" y="746"/>
                </a:lnTo>
                <a:lnTo>
                  <a:pt x="416" y="747"/>
                </a:lnTo>
                <a:lnTo>
                  <a:pt x="414" y="747"/>
                </a:lnTo>
                <a:lnTo>
                  <a:pt x="414" y="747"/>
                </a:lnTo>
                <a:lnTo>
                  <a:pt x="414" y="748"/>
                </a:lnTo>
                <a:lnTo>
                  <a:pt x="413" y="748"/>
                </a:lnTo>
                <a:lnTo>
                  <a:pt x="413" y="749"/>
                </a:lnTo>
                <a:lnTo>
                  <a:pt x="412" y="750"/>
                </a:lnTo>
                <a:lnTo>
                  <a:pt x="412" y="750"/>
                </a:lnTo>
                <a:lnTo>
                  <a:pt x="411" y="750"/>
                </a:lnTo>
                <a:lnTo>
                  <a:pt x="411" y="751"/>
                </a:lnTo>
                <a:lnTo>
                  <a:pt x="410" y="752"/>
                </a:lnTo>
                <a:lnTo>
                  <a:pt x="411" y="753"/>
                </a:lnTo>
                <a:lnTo>
                  <a:pt x="411" y="754"/>
                </a:lnTo>
                <a:lnTo>
                  <a:pt x="411" y="755"/>
                </a:lnTo>
                <a:lnTo>
                  <a:pt x="412" y="756"/>
                </a:lnTo>
                <a:lnTo>
                  <a:pt x="412" y="757"/>
                </a:lnTo>
                <a:lnTo>
                  <a:pt x="412" y="757"/>
                </a:lnTo>
                <a:lnTo>
                  <a:pt x="412" y="758"/>
                </a:lnTo>
                <a:lnTo>
                  <a:pt x="413" y="759"/>
                </a:lnTo>
                <a:lnTo>
                  <a:pt x="413" y="760"/>
                </a:lnTo>
                <a:lnTo>
                  <a:pt x="414" y="761"/>
                </a:lnTo>
                <a:lnTo>
                  <a:pt x="414" y="761"/>
                </a:lnTo>
                <a:lnTo>
                  <a:pt x="414" y="761"/>
                </a:lnTo>
                <a:lnTo>
                  <a:pt x="414" y="762"/>
                </a:lnTo>
                <a:lnTo>
                  <a:pt x="415" y="762"/>
                </a:lnTo>
                <a:lnTo>
                  <a:pt x="416" y="762"/>
                </a:lnTo>
                <a:lnTo>
                  <a:pt x="417" y="763"/>
                </a:lnTo>
                <a:lnTo>
                  <a:pt x="417" y="764"/>
                </a:lnTo>
                <a:lnTo>
                  <a:pt x="417" y="764"/>
                </a:lnTo>
                <a:lnTo>
                  <a:pt x="417" y="765"/>
                </a:lnTo>
                <a:lnTo>
                  <a:pt x="417" y="766"/>
                </a:lnTo>
                <a:lnTo>
                  <a:pt x="418" y="767"/>
                </a:lnTo>
                <a:lnTo>
                  <a:pt x="418" y="768"/>
                </a:lnTo>
                <a:lnTo>
                  <a:pt x="419" y="768"/>
                </a:lnTo>
                <a:lnTo>
                  <a:pt x="420" y="769"/>
                </a:lnTo>
                <a:lnTo>
                  <a:pt x="421" y="770"/>
                </a:lnTo>
                <a:lnTo>
                  <a:pt x="421" y="771"/>
                </a:lnTo>
                <a:lnTo>
                  <a:pt x="421" y="771"/>
                </a:lnTo>
                <a:lnTo>
                  <a:pt x="421" y="772"/>
                </a:lnTo>
                <a:lnTo>
                  <a:pt x="422" y="772"/>
                </a:lnTo>
                <a:lnTo>
                  <a:pt x="422" y="773"/>
                </a:lnTo>
                <a:lnTo>
                  <a:pt x="422" y="774"/>
                </a:lnTo>
                <a:lnTo>
                  <a:pt x="423" y="775"/>
                </a:lnTo>
                <a:lnTo>
                  <a:pt x="423" y="776"/>
                </a:lnTo>
                <a:lnTo>
                  <a:pt x="424" y="776"/>
                </a:lnTo>
                <a:lnTo>
                  <a:pt x="424" y="777"/>
                </a:lnTo>
                <a:lnTo>
                  <a:pt x="424" y="777"/>
                </a:lnTo>
                <a:lnTo>
                  <a:pt x="424" y="778"/>
                </a:lnTo>
                <a:lnTo>
                  <a:pt x="425" y="778"/>
                </a:lnTo>
                <a:lnTo>
                  <a:pt x="425" y="778"/>
                </a:lnTo>
                <a:lnTo>
                  <a:pt x="425" y="779"/>
                </a:lnTo>
                <a:lnTo>
                  <a:pt x="426" y="779"/>
                </a:lnTo>
                <a:lnTo>
                  <a:pt x="426" y="780"/>
                </a:lnTo>
                <a:lnTo>
                  <a:pt x="426" y="781"/>
                </a:lnTo>
                <a:lnTo>
                  <a:pt x="426" y="781"/>
                </a:lnTo>
                <a:lnTo>
                  <a:pt x="426" y="782"/>
                </a:lnTo>
                <a:lnTo>
                  <a:pt x="426" y="783"/>
                </a:lnTo>
                <a:lnTo>
                  <a:pt x="427" y="784"/>
                </a:lnTo>
                <a:lnTo>
                  <a:pt x="427" y="785"/>
                </a:lnTo>
                <a:lnTo>
                  <a:pt x="427" y="785"/>
                </a:lnTo>
                <a:lnTo>
                  <a:pt x="427" y="786"/>
                </a:lnTo>
                <a:lnTo>
                  <a:pt x="426" y="787"/>
                </a:lnTo>
                <a:lnTo>
                  <a:pt x="426" y="788"/>
                </a:lnTo>
                <a:lnTo>
                  <a:pt x="426" y="788"/>
                </a:lnTo>
                <a:lnTo>
                  <a:pt x="426" y="789"/>
                </a:lnTo>
                <a:lnTo>
                  <a:pt x="426" y="790"/>
                </a:lnTo>
                <a:lnTo>
                  <a:pt x="427" y="791"/>
                </a:lnTo>
                <a:lnTo>
                  <a:pt x="428" y="792"/>
                </a:lnTo>
                <a:lnTo>
                  <a:pt x="428" y="792"/>
                </a:lnTo>
                <a:lnTo>
                  <a:pt x="429" y="793"/>
                </a:lnTo>
                <a:lnTo>
                  <a:pt x="429" y="794"/>
                </a:lnTo>
                <a:lnTo>
                  <a:pt x="429" y="795"/>
                </a:lnTo>
                <a:lnTo>
                  <a:pt x="430" y="795"/>
                </a:lnTo>
                <a:lnTo>
                  <a:pt x="430" y="796"/>
                </a:lnTo>
                <a:lnTo>
                  <a:pt x="430" y="797"/>
                </a:lnTo>
                <a:lnTo>
                  <a:pt x="430" y="799"/>
                </a:lnTo>
                <a:lnTo>
                  <a:pt x="430" y="799"/>
                </a:lnTo>
                <a:lnTo>
                  <a:pt x="431" y="800"/>
                </a:lnTo>
                <a:lnTo>
                  <a:pt x="431" y="801"/>
                </a:lnTo>
                <a:lnTo>
                  <a:pt x="431" y="801"/>
                </a:lnTo>
                <a:lnTo>
                  <a:pt x="431" y="802"/>
                </a:lnTo>
                <a:lnTo>
                  <a:pt x="432" y="802"/>
                </a:lnTo>
                <a:lnTo>
                  <a:pt x="432" y="803"/>
                </a:lnTo>
                <a:lnTo>
                  <a:pt x="431" y="804"/>
                </a:lnTo>
                <a:lnTo>
                  <a:pt x="431" y="805"/>
                </a:lnTo>
                <a:lnTo>
                  <a:pt x="431" y="806"/>
                </a:lnTo>
                <a:lnTo>
                  <a:pt x="431" y="807"/>
                </a:lnTo>
                <a:lnTo>
                  <a:pt x="431" y="808"/>
                </a:lnTo>
                <a:lnTo>
                  <a:pt x="431" y="809"/>
                </a:lnTo>
                <a:lnTo>
                  <a:pt x="431" y="809"/>
                </a:lnTo>
                <a:lnTo>
                  <a:pt x="431" y="810"/>
                </a:lnTo>
                <a:lnTo>
                  <a:pt x="430" y="812"/>
                </a:lnTo>
                <a:lnTo>
                  <a:pt x="430" y="812"/>
                </a:lnTo>
                <a:lnTo>
                  <a:pt x="431" y="812"/>
                </a:lnTo>
                <a:lnTo>
                  <a:pt x="431" y="813"/>
                </a:lnTo>
                <a:lnTo>
                  <a:pt x="431" y="814"/>
                </a:lnTo>
                <a:lnTo>
                  <a:pt x="432" y="815"/>
                </a:lnTo>
                <a:lnTo>
                  <a:pt x="432" y="816"/>
                </a:lnTo>
                <a:lnTo>
                  <a:pt x="433" y="816"/>
                </a:lnTo>
                <a:lnTo>
                  <a:pt x="433" y="817"/>
                </a:lnTo>
                <a:lnTo>
                  <a:pt x="434" y="818"/>
                </a:lnTo>
                <a:lnTo>
                  <a:pt x="435" y="819"/>
                </a:lnTo>
                <a:lnTo>
                  <a:pt x="435" y="819"/>
                </a:lnTo>
                <a:lnTo>
                  <a:pt x="435" y="820"/>
                </a:lnTo>
                <a:lnTo>
                  <a:pt x="434" y="821"/>
                </a:lnTo>
                <a:lnTo>
                  <a:pt x="434" y="822"/>
                </a:lnTo>
                <a:lnTo>
                  <a:pt x="434" y="823"/>
                </a:lnTo>
                <a:lnTo>
                  <a:pt x="434" y="823"/>
                </a:lnTo>
                <a:lnTo>
                  <a:pt x="434" y="824"/>
                </a:lnTo>
                <a:lnTo>
                  <a:pt x="435" y="825"/>
                </a:lnTo>
                <a:lnTo>
                  <a:pt x="435" y="826"/>
                </a:lnTo>
                <a:lnTo>
                  <a:pt x="434" y="826"/>
                </a:lnTo>
                <a:lnTo>
                  <a:pt x="433" y="827"/>
                </a:lnTo>
                <a:lnTo>
                  <a:pt x="433" y="828"/>
                </a:lnTo>
                <a:lnTo>
                  <a:pt x="433" y="829"/>
                </a:lnTo>
                <a:lnTo>
                  <a:pt x="433" y="830"/>
                </a:lnTo>
                <a:lnTo>
                  <a:pt x="434" y="830"/>
                </a:lnTo>
                <a:lnTo>
                  <a:pt x="435" y="830"/>
                </a:lnTo>
                <a:lnTo>
                  <a:pt x="435" y="830"/>
                </a:lnTo>
                <a:lnTo>
                  <a:pt x="435" y="830"/>
                </a:lnTo>
                <a:lnTo>
                  <a:pt x="435" y="831"/>
                </a:lnTo>
                <a:lnTo>
                  <a:pt x="436" y="831"/>
                </a:lnTo>
                <a:lnTo>
                  <a:pt x="437" y="831"/>
                </a:lnTo>
                <a:lnTo>
                  <a:pt x="437" y="832"/>
                </a:lnTo>
                <a:lnTo>
                  <a:pt x="437" y="833"/>
                </a:lnTo>
                <a:lnTo>
                  <a:pt x="437" y="833"/>
                </a:lnTo>
                <a:lnTo>
                  <a:pt x="438" y="833"/>
                </a:lnTo>
                <a:lnTo>
                  <a:pt x="438" y="834"/>
                </a:lnTo>
                <a:lnTo>
                  <a:pt x="438" y="834"/>
                </a:lnTo>
                <a:lnTo>
                  <a:pt x="438" y="835"/>
                </a:lnTo>
                <a:lnTo>
                  <a:pt x="439" y="835"/>
                </a:lnTo>
                <a:lnTo>
                  <a:pt x="440" y="835"/>
                </a:lnTo>
                <a:lnTo>
                  <a:pt x="440" y="836"/>
                </a:lnTo>
                <a:lnTo>
                  <a:pt x="441" y="836"/>
                </a:lnTo>
                <a:lnTo>
                  <a:pt x="442" y="836"/>
                </a:lnTo>
                <a:lnTo>
                  <a:pt x="444" y="837"/>
                </a:lnTo>
                <a:lnTo>
                  <a:pt x="445" y="837"/>
                </a:lnTo>
                <a:lnTo>
                  <a:pt x="445" y="837"/>
                </a:lnTo>
                <a:lnTo>
                  <a:pt x="446" y="837"/>
                </a:lnTo>
                <a:lnTo>
                  <a:pt x="447" y="837"/>
                </a:lnTo>
                <a:lnTo>
                  <a:pt x="448" y="837"/>
                </a:lnTo>
                <a:lnTo>
                  <a:pt x="449" y="837"/>
                </a:lnTo>
                <a:lnTo>
                  <a:pt x="449" y="837"/>
                </a:lnTo>
                <a:lnTo>
                  <a:pt x="450" y="837"/>
                </a:lnTo>
                <a:lnTo>
                  <a:pt x="451" y="838"/>
                </a:lnTo>
                <a:lnTo>
                  <a:pt x="452" y="839"/>
                </a:lnTo>
                <a:lnTo>
                  <a:pt x="452" y="839"/>
                </a:lnTo>
                <a:lnTo>
                  <a:pt x="453" y="840"/>
                </a:lnTo>
                <a:lnTo>
                  <a:pt x="454" y="840"/>
                </a:lnTo>
                <a:lnTo>
                  <a:pt x="455" y="840"/>
                </a:lnTo>
                <a:lnTo>
                  <a:pt x="456" y="840"/>
                </a:lnTo>
                <a:lnTo>
                  <a:pt x="456" y="840"/>
                </a:lnTo>
                <a:lnTo>
                  <a:pt x="457" y="840"/>
                </a:lnTo>
                <a:lnTo>
                  <a:pt x="457" y="841"/>
                </a:lnTo>
                <a:lnTo>
                  <a:pt x="458" y="841"/>
                </a:lnTo>
                <a:lnTo>
                  <a:pt x="459" y="842"/>
                </a:lnTo>
                <a:lnTo>
                  <a:pt x="459" y="842"/>
                </a:lnTo>
                <a:lnTo>
                  <a:pt x="459" y="843"/>
                </a:lnTo>
                <a:lnTo>
                  <a:pt x="460" y="843"/>
                </a:lnTo>
                <a:lnTo>
                  <a:pt x="460" y="843"/>
                </a:lnTo>
                <a:lnTo>
                  <a:pt x="459" y="843"/>
                </a:lnTo>
                <a:lnTo>
                  <a:pt x="459" y="844"/>
                </a:lnTo>
                <a:lnTo>
                  <a:pt x="459" y="844"/>
                </a:lnTo>
                <a:lnTo>
                  <a:pt x="458" y="844"/>
                </a:lnTo>
                <a:lnTo>
                  <a:pt x="458" y="845"/>
                </a:lnTo>
                <a:lnTo>
                  <a:pt x="457" y="845"/>
                </a:lnTo>
                <a:lnTo>
                  <a:pt x="457" y="846"/>
                </a:lnTo>
                <a:lnTo>
                  <a:pt x="456" y="847"/>
                </a:lnTo>
                <a:lnTo>
                  <a:pt x="456" y="847"/>
                </a:lnTo>
                <a:lnTo>
                  <a:pt x="455" y="847"/>
                </a:lnTo>
                <a:lnTo>
                  <a:pt x="455" y="848"/>
                </a:lnTo>
                <a:lnTo>
                  <a:pt x="454" y="848"/>
                </a:lnTo>
                <a:lnTo>
                  <a:pt x="453" y="848"/>
                </a:lnTo>
                <a:lnTo>
                  <a:pt x="452" y="849"/>
                </a:lnTo>
                <a:lnTo>
                  <a:pt x="451" y="849"/>
                </a:lnTo>
                <a:lnTo>
                  <a:pt x="451" y="850"/>
                </a:lnTo>
                <a:lnTo>
                  <a:pt x="450" y="850"/>
                </a:lnTo>
                <a:lnTo>
                  <a:pt x="449" y="850"/>
                </a:lnTo>
                <a:lnTo>
                  <a:pt x="448" y="850"/>
                </a:lnTo>
                <a:lnTo>
                  <a:pt x="446" y="851"/>
                </a:lnTo>
                <a:lnTo>
                  <a:pt x="445" y="852"/>
                </a:lnTo>
                <a:lnTo>
                  <a:pt x="445" y="853"/>
                </a:lnTo>
                <a:lnTo>
                  <a:pt x="445" y="853"/>
                </a:lnTo>
                <a:lnTo>
                  <a:pt x="445" y="854"/>
                </a:lnTo>
                <a:lnTo>
                  <a:pt x="444" y="854"/>
                </a:lnTo>
                <a:lnTo>
                  <a:pt x="444" y="855"/>
                </a:lnTo>
                <a:lnTo>
                  <a:pt x="444" y="856"/>
                </a:lnTo>
                <a:lnTo>
                  <a:pt x="443" y="856"/>
                </a:lnTo>
                <a:lnTo>
                  <a:pt x="442" y="857"/>
                </a:lnTo>
                <a:lnTo>
                  <a:pt x="442" y="857"/>
                </a:lnTo>
                <a:lnTo>
                  <a:pt x="442" y="858"/>
                </a:lnTo>
                <a:lnTo>
                  <a:pt x="441" y="859"/>
                </a:lnTo>
                <a:lnTo>
                  <a:pt x="440" y="860"/>
                </a:lnTo>
                <a:lnTo>
                  <a:pt x="439" y="861"/>
                </a:lnTo>
                <a:lnTo>
                  <a:pt x="438" y="861"/>
                </a:lnTo>
                <a:lnTo>
                  <a:pt x="438" y="861"/>
                </a:lnTo>
                <a:lnTo>
                  <a:pt x="437" y="861"/>
                </a:lnTo>
                <a:lnTo>
                  <a:pt x="436" y="861"/>
                </a:lnTo>
                <a:lnTo>
                  <a:pt x="435" y="861"/>
                </a:lnTo>
                <a:lnTo>
                  <a:pt x="434" y="862"/>
                </a:lnTo>
                <a:lnTo>
                  <a:pt x="433" y="862"/>
                </a:lnTo>
                <a:lnTo>
                  <a:pt x="431" y="861"/>
                </a:lnTo>
                <a:lnTo>
                  <a:pt x="430" y="861"/>
                </a:lnTo>
                <a:lnTo>
                  <a:pt x="429" y="861"/>
                </a:lnTo>
                <a:lnTo>
                  <a:pt x="428" y="861"/>
                </a:lnTo>
                <a:lnTo>
                  <a:pt x="428" y="861"/>
                </a:lnTo>
                <a:lnTo>
                  <a:pt x="428" y="861"/>
                </a:lnTo>
                <a:lnTo>
                  <a:pt x="427" y="861"/>
                </a:lnTo>
                <a:lnTo>
                  <a:pt x="426" y="860"/>
                </a:lnTo>
                <a:lnTo>
                  <a:pt x="425" y="860"/>
                </a:lnTo>
                <a:lnTo>
                  <a:pt x="424" y="859"/>
                </a:lnTo>
                <a:lnTo>
                  <a:pt x="424" y="859"/>
                </a:lnTo>
                <a:lnTo>
                  <a:pt x="423" y="859"/>
                </a:lnTo>
                <a:lnTo>
                  <a:pt x="422" y="859"/>
                </a:lnTo>
                <a:lnTo>
                  <a:pt x="421" y="859"/>
                </a:lnTo>
                <a:lnTo>
                  <a:pt x="421" y="859"/>
                </a:lnTo>
                <a:lnTo>
                  <a:pt x="420" y="859"/>
                </a:lnTo>
                <a:lnTo>
                  <a:pt x="419" y="859"/>
                </a:lnTo>
                <a:lnTo>
                  <a:pt x="418" y="858"/>
                </a:lnTo>
                <a:lnTo>
                  <a:pt x="418" y="857"/>
                </a:lnTo>
                <a:lnTo>
                  <a:pt x="417" y="857"/>
                </a:lnTo>
                <a:lnTo>
                  <a:pt x="417" y="857"/>
                </a:lnTo>
                <a:lnTo>
                  <a:pt x="417" y="857"/>
                </a:lnTo>
                <a:lnTo>
                  <a:pt x="416" y="857"/>
                </a:lnTo>
                <a:lnTo>
                  <a:pt x="415" y="857"/>
                </a:lnTo>
                <a:lnTo>
                  <a:pt x="415" y="856"/>
                </a:lnTo>
                <a:lnTo>
                  <a:pt x="415" y="855"/>
                </a:lnTo>
                <a:lnTo>
                  <a:pt x="414" y="855"/>
                </a:lnTo>
                <a:lnTo>
                  <a:pt x="414" y="854"/>
                </a:lnTo>
                <a:lnTo>
                  <a:pt x="414" y="854"/>
                </a:lnTo>
                <a:lnTo>
                  <a:pt x="414" y="853"/>
                </a:lnTo>
                <a:lnTo>
                  <a:pt x="414" y="852"/>
                </a:lnTo>
                <a:lnTo>
                  <a:pt x="414" y="851"/>
                </a:lnTo>
                <a:lnTo>
                  <a:pt x="414" y="850"/>
                </a:lnTo>
                <a:lnTo>
                  <a:pt x="413" y="850"/>
                </a:lnTo>
                <a:lnTo>
                  <a:pt x="413" y="849"/>
                </a:lnTo>
                <a:lnTo>
                  <a:pt x="412" y="849"/>
                </a:lnTo>
                <a:lnTo>
                  <a:pt x="412" y="848"/>
                </a:lnTo>
                <a:lnTo>
                  <a:pt x="411" y="847"/>
                </a:lnTo>
                <a:lnTo>
                  <a:pt x="411" y="847"/>
                </a:lnTo>
                <a:lnTo>
                  <a:pt x="410" y="847"/>
                </a:lnTo>
                <a:lnTo>
                  <a:pt x="410" y="847"/>
                </a:lnTo>
                <a:lnTo>
                  <a:pt x="410" y="846"/>
                </a:lnTo>
                <a:lnTo>
                  <a:pt x="410" y="845"/>
                </a:lnTo>
                <a:lnTo>
                  <a:pt x="409" y="845"/>
                </a:lnTo>
                <a:lnTo>
                  <a:pt x="408" y="844"/>
                </a:lnTo>
                <a:lnTo>
                  <a:pt x="407" y="843"/>
                </a:lnTo>
                <a:lnTo>
                  <a:pt x="407" y="843"/>
                </a:lnTo>
                <a:lnTo>
                  <a:pt x="407" y="841"/>
                </a:lnTo>
                <a:lnTo>
                  <a:pt x="407" y="840"/>
                </a:lnTo>
                <a:lnTo>
                  <a:pt x="407" y="840"/>
                </a:lnTo>
                <a:lnTo>
                  <a:pt x="407" y="840"/>
                </a:lnTo>
                <a:lnTo>
                  <a:pt x="407" y="839"/>
                </a:lnTo>
                <a:lnTo>
                  <a:pt x="407" y="838"/>
                </a:lnTo>
                <a:lnTo>
                  <a:pt x="406" y="838"/>
                </a:lnTo>
                <a:lnTo>
                  <a:pt x="405" y="838"/>
                </a:lnTo>
                <a:lnTo>
                  <a:pt x="404" y="839"/>
                </a:lnTo>
                <a:lnTo>
                  <a:pt x="403" y="839"/>
                </a:lnTo>
                <a:lnTo>
                  <a:pt x="403" y="840"/>
                </a:lnTo>
                <a:lnTo>
                  <a:pt x="402" y="840"/>
                </a:lnTo>
                <a:lnTo>
                  <a:pt x="401" y="840"/>
                </a:lnTo>
                <a:lnTo>
                  <a:pt x="400" y="840"/>
                </a:lnTo>
                <a:lnTo>
                  <a:pt x="400" y="840"/>
                </a:lnTo>
                <a:lnTo>
                  <a:pt x="399" y="840"/>
                </a:lnTo>
                <a:lnTo>
                  <a:pt x="398" y="841"/>
                </a:lnTo>
                <a:lnTo>
                  <a:pt x="397" y="841"/>
                </a:lnTo>
                <a:lnTo>
                  <a:pt x="396" y="842"/>
                </a:lnTo>
                <a:lnTo>
                  <a:pt x="396" y="842"/>
                </a:lnTo>
                <a:lnTo>
                  <a:pt x="395" y="843"/>
                </a:lnTo>
                <a:lnTo>
                  <a:pt x="393" y="843"/>
                </a:lnTo>
                <a:lnTo>
                  <a:pt x="392" y="843"/>
                </a:lnTo>
                <a:lnTo>
                  <a:pt x="392" y="842"/>
                </a:lnTo>
                <a:lnTo>
                  <a:pt x="391" y="842"/>
                </a:lnTo>
                <a:lnTo>
                  <a:pt x="391" y="841"/>
                </a:lnTo>
                <a:lnTo>
                  <a:pt x="390" y="841"/>
                </a:lnTo>
                <a:lnTo>
                  <a:pt x="389" y="840"/>
                </a:lnTo>
                <a:lnTo>
                  <a:pt x="389" y="840"/>
                </a:lnTo>
                <a:lnTo>
                  <a:pt x="389" y="840"/>
                </a:lnTo>
                <a:lnTo>
                  <a:pt x="389" y="839"/>
                </a:lnTo>
                <a:lnTo>
                  <a:pt x="389" y="838"/>
                </a:lnTo>
                <a:lnTo>
                  <a:pt x="388" y="838"/>
                </a:lnTo>
                <a:lnTo>
                  <a:pt x="388" y="837"/>
                </a:lnTo>
                <a:lnTo>
                  <a:pt x="388" y="837"/>
                </a:lnTo>
                <a:lnTo>
                  <a:pt x="388" y="836"/>
                </a:lnTo>
                <a:lnTo>
                  <a:pt x="387" y="836"/>
                </a:lnTo>
                <a:lnTo>
                  <a:pt x="386" y="836"/>
                </a:lnTo>
                <a:lnTo>
                  <a:pt x="386" y="837"/>
                </a:lnTo>
                <a:lnTo>
                  <a:pt x="386" y="837"/>
                </a:lnTo>
                <a:lnTo>
                  <a:pt x="385" y="837"/>
                </a:lnTo>
                <a:lnTo>
                  <a:pt x="384" y="837"/>
                </a:lnTo>
                <a:lnTo>
                  <a:pt x="383" y="837"/>
                </a:lnTo>
                <a:lnTo>
                  <a:pt x="382" y="837"/>
                </a:lnTo>
                <a:lnTo>
                  <a:pt x="382" y="837"/>
                </a:lnTo>
                <a:lnTo>
                  <a:pt x="382" y="837"/>
                </a:lnTo>
                <a:lnTo>
                  <a:pt x="381" y="837"/>
                </a:lnTo>
                <a:lnTo>
                  <a:pt x="381" y="837"/>
                </a:lnTo>
                <a:lnTo>
                  <a:pt x="381" y="836"/>
                </a:lnTo>
                <a:lnTo>
                  <a:pt x="380" y="836"/>
                </a:lnTo>
                <a:lnTo>
                  <a:pt x="379" y="836"/>
                </a:lnTo>
                <a:lnTo>
                  <a:pt x="379" y="836"/>
                </a:lnTo>
                <a:lnTo>
                  <a:pt x="378" y="835"/>
                </a:lnTo>
                <a:lnTo>
                  <a:pt x="377" y="835"/>
                </a:lnTo>
                <a:lnTo>
                  <a:pt x="376" y="835"/>
                </a:lnTo>
                <a:lnTo>
                  <a:pt x="375" y="835"/>
                </a:lnTo>
                <a:lnTo>
                  <a:pt x="375" y="834"/>
                </a:lnTo>
                <a:lnTo>
                  <a:pt x="375" y="833"/>
                </a:lnTo>
                <a:lnTo>
                  <a:pt x="374" y="833"/>
                </a:lnTo>
                <a:lnTo>
                  <a:pt x="373" y="833"/>
                </a:lnTo>
                <a:lnTo>
                  <a:pt x="372" y="833"/>
                </a:lnTo>
                <a:lnTo>
                  <a:pt x="372" y="832"/>
                </a:lnTo>
                <a:lnTo>
                  <a:pt x="372" y="832"/>
                </a:lnTo>
                <a:lnTo>
                  <a:pt x="372" y="831"/>
                </a:lnTo>
                <a:lnTo>
                  <a:pt x="371" y="831"/>
                </a:lnTo>
                <a:lnTo>
                  <a:pt x="370" y="832"/>
                </a:lnTo>
                <a:lnTo>
                  <a:pt x="369" y="832"/>
                </a:lnTo>
                <a:lnTo>
                  <a:pt x="369" y="831"/>
                </a:lnTo>
                <a:lnTo>
                  <a:pt x="368" y="831"/>
                </a:lnTo>
                <a:lnTo>
                  <a:pt x="368" y="830"/>
                </a:lnTo>
                <a:lnTo>
                  <a:pt x="368" y="830"/>
                </a:lnTo>
                <a:lnTo>
                  <a:pt x="368" y="831"/>
                </a:lnTo>
                <a:lnTo>
                  <a:pt x="367" y="831"/>
                </a:lnTo>
                <a:lnTo>
                  <a:pt x="366" y="830"/>
                </a:lnTo>
                <a:lnTo>
                  <a:pt x="365" y="830"/>
                </a:lnTo>
                <a:lnTo>
                  <a:pt x="365" y="830"/>
                </a:lnTo>
                <a:lnTo>
                  <a:pt x="365" y="830"/>
                </a:lnTo>
                <a:lnTo>
                  <a:pt x="364" y="830"/>
                </a:lnTo>
                <a:lnTo>
                  <a:pt x="363" y="830"/>
                </a:lnTo>
                <a:lnTo>
                  <a:pt x="362" y="830"/>
                </a:lnTo>
                <a:lnTo>
                  <a:pt x="361" y="830"/>
                </a:lnTo>
                <a:lnTo>
                  <a:pt x="361" y="829"/>
                </a:lnTo>
                <a:lnTo>
                  <a:pt x="361" y="829"/>
                </a:lnTo>
                <a:lnTo>
                  <a:pt x="360" y="828"/>
                </a:lnTo>
                <a:lnTo>
                  <a:pt x="359" y="828"/>
                </a:lnTo>
                <a:lnTo>
                  <a:pt x="359" y="827"/>
                </a:lnTo>
                <a:lnTo>
                  <a:pt x="359" y="826"/>
                </a:lnTo>
                <a:lnTo>
                  <a:pt x="358" y="826"/>
                </a:lnTo>
                <a:lnTo>
                  <a:pt x="358" y="826"/>
                </a:lnTo>
                <a:lnTo>
                  <a:pt x="358" y="826"/>
                </a:lnTo>
                <a:lnTo>
                  <a:pt x="358" y="825"/>
                </a:lnTo>
                <a:lnTo>
                  <a:pt x="357" y="825"/>
                </a:lnTo>
                <a:lnTo>
                  <a:pt x="357" y="824"/>
                </a:lnTo>
                <a:lnTo>
                  <a:pt x="355" y="823"/>
                </a:lnTo>
                <a:lnTo>
                  <a:pt x="354" y="823"/>
                </a:lnTo>
                <a:lnTo>
                  <a:pt x="354" y="823"/>
                </a:lnTo>
                <a:lnTo>
                  <a:pt x="354" y="823"/>
                </a:lnTo>
                <a:lnTo>
                  <a:pt x="354" y="822"/>
                </a:lnTo>
                <a:lnTo>
                  <a:pt x="353" y="822"/>
                </a:lnTo>
                <a:lnTo>
                  <a:pt x="352" y="822"/>
                </a:lnTo>
                <a:lnTo>
                  <a:pt x="352" y="823"/>
                </a:lnTo>
                <a:lnTo>
                  <a:pt x="351" y="823"/>
                </a:lnTo>
                <a:lnTo>
                  <a:pt x="351" y="822"/>
                </a:lnTo>
                <a:lnTo>
                  <a:pt x="350" y="823"/>
                </a:lnTo>
                <a:lnTo>
                  <a:pt x="349" y="822"/>
                </a:lnTo>
                <a:lnTo>
                  <a:pt x="348" y="822"/>
                </a:lnTo>
                <a:lnTo>
                  <a:pt x="348" y="821"/>
                </a:lnTo>
                <a:lnTo>
                  <a:pt x="348" y="820"/>
                </a:lnTo>
                <a:lnTo>
                  <a:pt x="347" y="820"/>
                </a:lnTo>
                <a:lnTo>
                  <a:pt x="347" y="821"/>
                </a:lnTo>
                <a:lnTo>
                  <a:pt x="347" y="821"/>
                </a:lnTo>
                <a:lnTo>
                  <a:pt x="346" y="821"/>
                </a:lnTo>
                <a:lnTo>
                  <a:pt x="345" y="821"/>
                </a:lnTo>
                <a:lnTo>
                  <a:pt x="345" y="820"/>
                </a:lnTo>
                <a:lnTo>
                  <a:pt x="344" y="820"/>
                </a:lnTo>
                <a:lnTo>
                  <a:pt x="344" y="819"/>
                </a:lnTo>
                <a:lnTo>
                  <a:pt x="344" y="819"/>
                </a:lnTo>
                <a:lnTo>
                  <a:pt x="343" y="819"/>
                </a:lnTo>
                <a:lnTo>
                  <a:pt x="342" y="819"/>
                </a:lnTo>
                <a:lnTo>
                  <a:pt x="341" y="819"/>
                </a:lnTo>
                <a:lnTo>
                  <a:pt x="340" y="819"/>
                </a:lnTo>
                <a:lnTo>
                  <a:pt x="340" y="819"/>
                </a:lnTo>
                <a:lnTo>
                  <a:pt x="339" y="819"/>
                </a:lnTo>
                <a:lnTo>
                  <a:pt x="337" y="820"/>
                </a:lnTo>
                <a:lnTo>
                  <a:pt x="336" y="820"/>
                </a:lnTo>
                <a:lnTo>
                  <a:pt x="335" y="820"/>
                </a:lnTo>
                <a:lnTo>
                  <a:pt x="334" y="821"/>
                </a:lnTo>
                <a:lnTo>
                  <a:pt x="333" y="821"/>
                </a:lnTo>
                <a:lnTo>
                  <a:pt x="333" y="822"/>
                </a:lnTo>
                <a:lnTo>
                  <a:pt x="332" y="822"/>
                </a:lnTo>
                <a:lnTo>
                  <a:pt x="331" y="822"/>
                </a:lnTo>
                <a:lnTo>
                  <a:pt x="330" y="822"/>
                </a:lnTo>
                <a:lnTo>
                  <a:pt x="330" y="823"/>
                </a:lnTo>
                <a:lnTo>
                  <a:pt x="329" y="823"/>
                </a:lnTo>
                <a:lnTo>
                  <a:pt x="328" y="823"/>
                </a:lnTo>
                <a:lnTo>
                  <a:pt x="327" y="823"/>
                </a:lnTo>
                <a:lnTo>
                  <a:pt x="327" y="824"/>
                </a:lnTo>
                <a:lnTo>
                  <a:pt x="326" y="824"/>
                </a:lnTo>
                <a:lnTo>
                  <a:pt x="326" y="825"/>
                </a:lnTo>
                <a:lnTo>
                  <a:pt x="326" y="825"/>
                </a:lnTo>
                <a:lnTo>
                  <a:pt x="326" y="826"/>
                </a:lnTo>
                <a:lnTo>
                  <a:pt x="325" y="826"/>
                </a:lnTo>
                <a:lnTo>
                  <a:pt x="324" y="826"/>
                </a:lnTo>
                <a:lnTo>
                  <a:pt x="323" y="826"/>
                </a:lnTo>
                <a:lnTo>
                  <a:pt x="323" y="825"/>
                </a:lnTo>
                <a:lnTo>
                  <a:pt x="323" y="825"/>
                </a:lnTo>
                <a:lnTo>
                  <a:pt x="323" y="826"/>
                </a:lnTo>
                <a:lnTo>
                  <a:pt x="322" y="826"/>
                </a:lnTo>
                <a:lnTo>
                  <a:pt x="322" y="826"/>
                </a:lnTo>
                <a:lnTo>
                  <a:pt x="321" y="826"/>
                </a:lnTo>
                <a:lnTo>
                  <a:pt x="320" y="826"/>
                </a:lnTo>
                <a:lnTo>
                  <a:pt x="320" y="826"/>
                </a:lnTo>
                <a:lnTo>
                  <a:pt x="319" y="826"/>
                </a:lnTo>
                <a:lnTo>
                  <a:pt x="319" y="825"/>
                </a:lnTo>
                <a:lnTo>
                  <a:pt x="319" y="825"/>
                </a:lnTo>
                <a:lnTo>
                  <a:pt x="319" y="824"/>
                </a:lnTo>
                <a:lnTo>
                  <a:pt x="319" y="823"/>
                </a:lnTo>
                <a:lnTo>
                  <a:pt x="319" y="824"/>
                </a:lnTo>
                <a:lnTo>
                  <a:pt x="319" y="823"/>
                </a:lnTo>
                <a:lnTo>
                  <a:pt x="318" y="823"/>
                </a:lnTo>
                <a:lnTo>
                  <a:pt x="318" y="822"/>
                </a:lnTo>
                <a:lnTo>
                  <a:pt x="318" y="821"/>
                </a:lnTo>
                <a:lnTo>
                  <a:pt x="317" y="821"/>
                </a:lnTo>
                <a:lnTo>
                  <a:pt x="316" y="821"/>
                </a:lnTo>
                <a:lnTo>
                  <a:pt x="316" y="820"/>
                </a:lnTo>
                <a:lnTo>
                  <a:pt x="317" y="820"/>
                </a:lnTo>
                <a:lnTo>
                  <a:pt x="316" y="820"/>
                </a:lnTo>
                <a:lnTo>
                  <a:pt x="316" y="819"/>
                </a:lnTo>
                <a:lnTo>
                  <a:pt x="316" y="819"/>
                </a:lnTo>
                <a:lnTo>
                  <a:pt x="315" y="819"/>
                </a:lnTo>
                <a:lnTo>
                  <a:pt x="315" y="819"/>
                </a:lnTo>
                <a:lnTo>
                  <a:pt x="315" y="818"/>
                </a:lnTo>
                <a:lnTo>
                  <a:pt x="314" y="818"/>
                </a:lnTo>
                <a:lnTo>
                  <a:pt x="313" y="818"/>
                </a:lnTo>
                <a:lnTo>
                  <a:pt x="312" y="818"/>
                </a:lnTo>
                <a:lnTo>
                  <a:pt x="312" y="817"/>
                </a:lnTo>
                <a:lnTo>
                  <a:pt x="312" y="816"/>
                </a:lnTo>
                <a:lnTo>
                  <a:pt x="312" y="816"/>
                </a:lnTo>
                <a:lnTo>
                  <a:pt x="311" y="816"/>
                </a:lnTo>
                <a:lnTo>
                  <a:pt x="310" y="816"/>
                </a:lnTo>
                <a:lnTo>
                  <a:pt x="310" y="815"/>
                </a:lnTo>
                <a:lnTo>
                  <a:pt x="309" y="815"/>
                </a:lnTo>
                <a:lnTo>
                  <a:pt x="309" y="814"/>
                </a:lnTo>
                <a:lnTo>
                  <a:pt x="309" y="814"/>
                </a:lnTo>
                <a:lnTo>
                  <a:pt x="309" y="813"/>
                </a:lnTo>
                <a:lnTo>
                  <a:pt x="308" y="813"/>
                </a:lnTo>
                <a:lnTo>
                  <a:pt x="307" y="813"/>
                </a:lnTo>
                <a:lnTo>
                  <a:pt x="306" y="813"/>
                </a:lnTo>
                <a:lnTo>
                  <a:pt x="305" y="813"/>
                </a:lnTo>
                <a:lnTo>
                  <a:pt x="305" y="813"/>
                </a:lnTo>
                <a:lnTo>
                  <a:pt x="304" y="813"/>
                </a:lnTo>
                <a:lnTo>
                  <a:pt x="304" y="812"/>
                </a:lnTo>
                <a:lnTo>
                  <a:pt x="304" y="812"/>
                </a:lnTo>
                <a:lnTo>
                  <a:pt x="304" y="811"/>
                </a:lnTo>
                <a:lnTo>
                  <a:pt x="304" y="810"/>
                </a:lnTo>
                <a:lnTo>
                  <a:pt x="305" y="810"/>
                </a:lnTo>
                <a:lnTo>
                  <a:pt x="305" y="809"/>
                </a:lnTo>
                <a:lnTo>
                  <a:pt x="305" y="809"/>
                </a:lnTo>
                <a:lnTo>
                  <a:pt x="305" y="808"/>
                </a:lnTo>
                <a:lnTo>
                  <a:pt x="305" y="807"/>
                </a:lnTo>
                <a:lnTo>
                  <a:pt x="306" y="806"/>
                </a:lnTo>
                <a:lnTo>
                  <a:pt x="306" y="806"/>
                </a:lnTo>
                <a:lnTo>
                  <a:pt x="306" y="804"/>
                </a:lnTo>
                <a:lnTo>
                  <a:pt x="306" y="803"/>
                </a:lnTo>
                <a:lnTo>
                  <a:pt x="306" y="802"/>
                </a:lnTo>
                <a:lnTo>
                  <a:pt x="306" y="801"/>
                </a:lnTo>
                <a:lnTo>
                  <a:pt x="306" y="800"/>
                </a:lnTo>
                <a:lnTo>
                  <a:pt x="306" y="799"/>
                </a:lnTo>
                <a:lnTo>
                  <a:pt x="306" y="799"/>
                </a:lnTo>
                <a:lnTo>
                  <a:pt x="307" y="799"/>
                </a:lnTo>
                <a:lnTo>
                  <a:pt x="307" y="798"/>
                </a:lnTo>
                <a:lnTo>
                  <a:pt x="307" y="797"/>
                </a:lnTo>
                <a:lnTo>
                  <a:pt x="306" y="797"/>
                </a:lnTo>
                <a:lnTo>
                  <a:pt x="306" y="796"/>
                </a:lnTo>
                <a:lnTo>
                  <a:pt x="305" y="796"/>
                </a:lnTo>
                <a:lnTo>
                  <a:pt x="305" y="797"/>
                </a:lnTo>
                <a:lnTo>
                  <a:pt x="305" y="797"/>
                </a:lnTo>
                <a:lnTo>
                  <a:pt x="304" y="796"/>
                </a:lnTo>
                <a:lnTo>
                  <a:pt x="303" y="796"/>
                </a:lnTo>
                <a:lnTo>
                  <a:pt x="303" y="797"/>
                </a:lnTo>
                <a:lnTo>
                  <a:pt x="303" y="796"/>
                </a:lnTo>
                <a:lnTo>
                  <a:pt x="302" y="796"/>
                </a:lnTo>
                <a:lnTo>
                  <a:pt x="302" y="797"/>
                </a:lnTo>
                <a:lnTo>
                  <a:pt x="301" y="797"/>
                </a:lnTo>
                <a:lnTo>
                  <a:pt x="300" y="797"/>
                </a:lnTo>
                <a:lnTo>
                  <a:pt x="299" y="797"/>
                </a:lnTo>
                <a:lnTo>
                  <a:pt x="298" y="797"/>
                </a:lnTo>
                <a:lnTo>
                  <a:pt x="298" y="797"/>
                </a:lnTo>
                <a:lnTo>
                  <a:pt x="298" y="798"/>
                </a:lnTo>
                <a:lnTo>
                  <a:pt x="297" y="798"/>
                </a:lnTo>
                <a:lnTo>
                  <a:pt x="297" y="799"/>
                </a:lnTo>
                <a:lnTo>
                  <a:pt x="296" y="799"/>
                </a:lnTo>
                <a:lnTo>
                  <a:pt x="295" y="799"/>
                </a:lnTo>
                <a:lnTo>
                  <a:pt x="295" y="799"/>
                </a:lnTo>
                <a:lnTo>
                  <a:pt x="295" y="799"/>
                </a:lnTo>
                <a:lnTo>
                  <a:pt x="294" y="799"/>
                </a:lnTo>
                <a:lnTo>
                  <a:pt x="293" y="799"/>
                </a:lnTo>
                <a:lnTo>
                  <a:pt x="293" y="800"/>
                </a:lnTo>
                <a:lnTo>
                  <a:pt x="292" y="800"/>
                </a:lnTo>
                <a:lnTo>
                  <a:pt x="291" y="801"/>
                </a:lnTo>
                <a:lnTo>
                  <a:pt x="291" y="801"/>
                </a:lnTo>
                <a:lnTo>
                  <a:pt x="291" y="802"/>
                </a:lnTo>
                <a:lnTo>
                  <a:pt x="290" y="802"/>
                </a:lnTo>
                <a:lnTo>
                  <a:pt x="290" y="802"/>
                </a:lnTo>
                <a:lnTo>
                  <a:pt x="289" y="802"/>
                </a:lnTo>
                <a:lnTo>
                  <a:pt x="288" y="803"/>
                </a:lnTo>
                <a:lnTo>
                  <a:pt x="288" y="803"/>
                </a:lnTo>
                <a:lnTo>
                  <a:pt x="287" y="804"/>
                </a:lnTo>
                <a:lnTo>
                  <a:pt x="287" y="803"/>
                </a:lnTo>
                <a:lnTo>
                  <a:pt x="286" y="802"/>
                </a:lnTo>
                <a:lnTo>
                  <a:pt x="286" y="802"/>
                </a:lnTo>
                <a:lnTo>
                  <a:pt x="285" y="802"/>
                </a:lnTo>
                <a:lnTo>
                  <a:pt x="284" y="802"/>
                </a:lnTo>
                <a:lnTo>
                  <a:pt x="284" y="802"/>
                </a:lnTo>
                <a:lnTo>
                  <a:pt x="284" y="802"/>
                </a:lnTo>
                <a:lnTo>
                  <a:pt x="284" y="803"/>
                </a:lnTo>
                <a:lnTo>
                  <a:pt x="283" y="804"/>
                </a:lnTo>
                <a:lnTo>
                  <a:pt x="282" y="804"/>
                </a:lnTo>
                <a:lnTo>
                  <a:pt x="281" y="804"/>
                </a:lnTo>
                <a:lnTo>
                  <a:pt x="281" y="804"/>
                </a:lnTo>
                <a:lnTo>
                  <a:pt x="280" y="804"/>
                </a:lnTo>
                <a:lnTo>
                  <a:pt x="280" y="803"/>
                </a:lnTo>
                <a:lnTo>
                  <a:pt x="280" y="802"/>
                </a:lnTo>
                <a:lnTo>
                  <a:pt x="279" y="802"/>
                </a:lnTo>
                <a:lnTo>
                  <a:pt x="279" y="802"/>
                </a:lnTo>
                <a:lnTo>
                  <a:pt x="280" y="802"/>
                </a:lnTo>
                <a:lnTo>
                  <a:pt x="280" y="801"/>
                </a:lnTo>
                <a:lnTo>
                  <a:pt x="280" y="800"/>
                </a:lnTo>
                <a:lnTo>
                  <a:pt x="280" y="799"/>
                </a:lnTo>
                <a:lnTo>
                  <a:pt x="280" y="799"/>
                </a:lnTo>
                <a:lnTo>
                  <a:pt x="281" y="798"/>
                </a:lnTo>
                <a:lnTo>
                  <a:pt x="281" y="797"/>
                </a:lnTo>
                <a:lnTo>
                  <a:pt x="281" y="797"/>
                </a:lnTo>
                <a:lnTo>
                  <a:pt x="282" y="797"/>
                </a:lnTo>
                <a:lnTo>
                  <a:pt x="283" y="797"/>
                </a:lnTo>
                <a:lnTo>
                  <a:pt x="284" y="798"/>
                </a:lnTo>
                <a:lnTo>
                  <a:pt x="284" y="799"/>
                </a:lnTo>
                <a:lnTo>
                  <a:pt x="284" y="799"/>
                </a:lnTo>
                <a:lnTo>
                  <a:pt x="284" y="799"/>
                </a:lnTo>
                <a:lnTo>
                  <a:pt x="284" y="800"/>
                </a:lnTo>
                <a:lnTo>
                  <a:pt x="285" y="800"/>
                </a:lnTo>
                <a:lnTo>
                  <a:pt x="286" y="800"/>
                </a:lnTo>
                <a:lnTo>
                  <a:pt x="287" y="800"/>
                </a:lnTo>
                <a:lnTo>
                  <a:pt x="288" y="800"/>
                </a:lnTo>
                <a:lnTo>
                  <a:pt x="288" y="799"/>
                </a:lnTo>
                <a:lnTo>
                  <a:pt x="288" y="799"/>
                </a:lnTo>
                <a:lnTo>
                  <a:pt x="288" y="799"/>
                </a:lnTo>
                <a:lnTo>
                  <a:pt x="288" y="798"/>
                </a:lnTo>
                <a:lnTo>
                  <a:pt x="288" y="797"/>
                </a:lnTo>
                <a:lnTo>
                  <a:pt x="288" y="796"/>
                </a:lnTo>
                <a:lnTo>
                  <a:pt x="288" y="795"/>
                </a:lnTo>
                <a:lnTo>
                  <a:pt x="288" y="795"/>
                </a:lnTo>
                <a:lnTo>
                  <a:pt x="288" y="795"/>
                </a:lnTo>
                <a:lnTo>
                  <a:pt x="288" y="794"/>
                </a:lnTo>
                <a:lnTo>
                  <a:pt x="287" y="794"/>
                </a:lnTo>
                <a:lnTo>
                  <a:pt x="286" y="794"/>
                </a:lnTo>
                <a:lnTo>
                  <a:pt x="286" y="795"/>
                </a:lnTo>
                <a:lnTo>
                  <a:pt x="285" y="795"/>
                </a:lnTo>
                <a:lnTo>
                  <a:pt x="284" y="795"/>
                </a:lnTo>
                <a:lnTo>
                  <a:pt x="284" y="795"/>
                </a:lnTo>
                <a:lnTo>
                  <a:pt x="284" y="795"/>
                </a:lnTo>
                <a:lnTo>
                  <a:pt x="283" y="795"/>
                </a:lnTo>
                <a:lnTo>
                  <a:pt x="282" y="795"/>
                </a:lnTo>
                <a:lnTo>
                  <a:pt x="281" y="795"/>
                </a:lnTo>
                <a:lnTo>
                  <a:pt x="281" y="795"/>
                </a:lnTo>
                <a:lnTo>
                  <a:pt x="280" y="795"/>
                </a:lnTo>
                <a:lnTo>
                  <a:pt x="279" y="795"/>
                </a:lnTo>
                <a:lnTo>
                  <a:pt x="278" y="795"/>
                </a:lnTo>
                <a:lnTo>
                  <a:pt x="277" y="795"/>
                </a:lnTo>
                <a:lnTo>
                  <a:pt x="277" y="795"/>
                </a:lnTo>
                <a:lnTo>
                  <a:pt x="276" y="795"/>
                </a:lnTo>
                <a:lnTo>
                  <a:pt x="275" y="795"/>
                </a:lnTo>
                <a:lnTo>
                  <a:pt x="274" y="795"/>
                </a:lnTo>
                <a:lnTo>
                  <a:pt x="274" y="795"/>
                </a:lnTo>
                <a:lnTo>
                  <a:pt x="274" y="795"/>
                </a:lnTo>
                <a:lnTo>
                  <a:pt x="273" y="795"/>
                </a:lnTo>
                <a:lnTo>
                  <a:pt x="272" y="795"/>
                </a:lnTo>
                <a:lnTo>
                  <a:pt x="272" y="795"/>
                </a:lnTo>
                <a:lnTo>
                  <a:pt x="271" y="795"/>
                </a:lnTo>
                <a:lnTo>
                  <a:pt x="271" y="794"/>
                </a:lnTo>
                <a:lnTo>
                  <a:pt x="270" y="794"/>
                </a:lnTo>
                <a:lnTo>
                  <a:pt x="270" y="795"/>
                </a:lnTo>
                <a:lnTo>
                  <a:pt x="270" y="795"/>
                </a:lnTo>
                <a:lnTo>
                  <a:pt x="269" y="795"/>
                </a:lnTo>
                <a:lnTo>
                  <a:pt x="268" y="795"/>
                </a:lnTo>
                <a:lnTo>
                  <a:pt x="268" y="796"/>
                </a:lnTo>
                <a:lnTo>
                  <a:pt x="267" y="796"/>
                </a:lnTo>
                <a:lnTo>
                  <a:pt x="267" y="797"/>
                </a:lnTo>
                <a:lnTo>
                  <a:pt x="267" y="797"/>
                </a:lnTo>
                <a:lnTo>
                  <a:pt x="266" y="797"/>
                </a:lnTo>
                <a:lnTo>
                  <a:pt x="265" y="798"/>
                </a:lnTo>
                <a:lnTo>
                  <a:pt x="264" y="798"/>
                </a:lnTo>
                <a:lnTo>
                  <a:pt x="263" y="798"/>
                </a:lnTo>
                <a:lnTo>
                  <a:pt x="263" y="798"/>
                </a:lnTo>
                <a:lnTo>
                  <a:pt x="262" y="798"/>
                </a:lnTo>
                <a:lnTo>
                  <a:pt x="261" y="798"/>
                </a:lnTo>
                <a:lnTo>
                  <a:pt x="260" y="798"/>
                </a:lnTo>
                <a:lnTo>
                  <a:pt x="260" y="798"/>
                </a:lnTo>
                <a:lnTo>
                  <a:pt x="260" y="799"/>
                </a:lnTo>
                <a:lnTo>
                  <a:pt x="259" y="799"/>
                </a:lnTo>
                <a:lnTo>
                  <a:pt x="258" y="799"/>
                </a:lnTo>
                <a:lnTo>
                  <a:pt x="257" y="799"/>
                </a:lnTo>
                <a:lnTo>
                  <a:pt x="256" y="799"/>
                </a:lnTo>
                <a:lnTo>
                  <a:pt x="256" y="800"/>
                </a:lnTo>
                <a:lnTo>
                  <a:pt x="255" y="800"/>
                </a:lnTo>
                <a:lnTo>
                  <a:pt x="255" y="801"/>
                </a:lnTo>
                <a:lnTo>
                  <a:pt x="254" y="801"/>
                </a:lnTo>
                <a:lnTo>
                  <a:pt x="253" y="801"/>
                </a:lnTo>
                <a:lnTo>
                  <a:pt x="253" y="802"/>
                </a:lnTo>
                <a:lnTo>
                  <a:pt x="252" y="802"/>
                </a:lnTo>
                <a:lnTo>
                  <a:pt x="251" y="803"/>
                </a:lnTo>
                <a:lnTo>
                  <a:pt x="250" y="804"/>
                </a:lnTo>
                <a:lnTo>
                  <a:pt x="249" y="805"/>
                </a:lnTo>
                <a:lnTo>
                  <a:pt x="249" y="806"/>
                </a:lnTo>
                <a:lnTo>
                  <a:pt x="249" y="806"/>
                </a:lnTo>
                <a:lnTo>
                  <a:pt x="248" y="806"/>
                </a:lnTo>
                <a:lnTo>
                  <a:pt x="248" y="807"/>
                </a:lnTo>
                <a:lnTo>
                  <a:pt x="246" y="808"/>
                </a:lnTo>
                <a:lnTo>
                  <a:pt x="245" y="809"/>
                </a:lnTo>
                <a:lnTo>
                  <a:pt x="244" y="809"/>
                </a:lnTo>
                <a:lnTo>
                  <a:pt x="243" y="809"/>
                </a:lnTo>
                <a:lnTo>
                  <a:pt x="243" y="810"/>
                </a:lnTo>
                <a:lnTo>
                  <a:pt x="242" y="810"/>
                </a:lnTo>
                <a:lnTo>
                  <a:pt x="242" y="811"/>
                </a:lnTo>
                <a:lnTo>
                  <a:pt x="239" y="812"/>
                </a:lnTo>
                <a:lnTo>
                  <a:pt x="238" y="812"/>
                </a:lnTo>
                <a:lnTo>
                  <a:pt x="237" y="812"/>
                </a:lnTo>
                <a:lnTo>
                  <a:pt x="236" y="812"/>
                </a:lnTo>
                <a:lnTo>
                  <a:pt x="235" y="811"/>
                </a:lnTo>
                <a:lnTo>
                  <a:pt x="235" y="811"/>
                </a:lnTo>
                <a:lnTo>
                  <a:pt x="235" y="810"/>
                </a:lnTo>
                <a:lnTo>
                  <a:pt x="234" y="810"/>
                </a:lnTo>
                <a:lnTo>
                  <a:pt x="233" y="810"/>
                </a:lnTo>
                <a:lnTo>
                  <a:pt x="233" y="809"/>
                </a:lnTo>
                <a:lnTo>
                  <a:pt x="232" y="809"/>
                </a:lnTo>
                <a:lnTo>
                  <a:pt x="232" y="809"/>
                </a:lnTo>
                <a:lnTo>
                  <a:pt x="231" y="809"/>
                </a:lnTo>
                <a:lnTo>
                  <a:pt x="231" y="810"/>
                </a:lnTo>
                <a:lnTo>
                  <a:pt x="230" y="810"/>
                </a:lnTo>
                <a:lnTo>
                  <a:pt x="230" y="811"/>
                </a:lnTo>
                <a:lnTo>
                  <a:pt x="229" y="811"/>
                </a:lnTo>
                <a:lnTo>
                  <a:pt x="228" y="812"/>
                </a:lnTo>
                <a:lnTo>
                  <a:pt x="228" y="813"/>
                </a:lnTo>
                <a:lnTo>
                  <a:pt x="228" y="814"/>
                </a:lnTo>
                <a:lnTo>
                  <a:pt x="227" y="816"/>
                </a:lnTo>
                <a:lnTo>
                  <a:pt x="226" y="817"/>
                </a:lnTo>
                <a:lnTo>
                  <a:pt x="226" y="818"/>
                </a:lnTo>
                <a:lnTo>
                  <a:pt x="225" y="818"/>
                </a:lnTo>
                <a:lnTo>
                  <a:pt x="225" y="819"/>
                </a:lnTo>
                <a:lnTo>
                  <a:pt x="225" y="819"/>
                </a:lnTo>
                <a:lnTo>
                  <a:pt x="225" y="819"/>
                </a:lnTo>
                <a:lnTo>
                  <a:pt x="225" y="820"/>
                </a:lnTo>
                <a:lnTo>
                  <a:pt x="224" y="820"/>
                </a:lnTo>
                <a:lnTo>
                  <a:pt x="223" y="821"/>
                </a:lnTo>
                <a:lnTo>
                  <a:pt x="222" y="821"/>
                </a:lnTo>
                <a:lnTo>
                  <a:pt x="221" y="821"/>
                </a:lnTo>
                <a:lnTo>
                  <a:pt x="221" y="820"/>
                </a:lnTo>
                <a:lnTo>
                  <a:pt x="221" y="820"/>
                </a:lnTo>
                <a:lnTo>
                  <a:pt x="220" y="819"/>
                </a:lnTo>
                <a:lnTo>
                  <a:pt x="219" y="819"/>
                </a:lnTo>
                <a:lnTo>
                  <a:pt x="218" y="819"/>
                </a:lnTo>
                <a:lnTo>
                  <a:pt x="218" y="819"/>
                </a:lnTo>
                <a:lnTo>
                  <a:pt x="217" y="819"/>
                </a:lnTo>
                <a:lnTo>
                  <a:pt x="216" y="818"/>
                </a:lnTo>
                <a:lnTo>
                  <a:pt x="215" y="818"/>
                </a:lnTo>
                <a:lnTo>
                  <a:pt x="214" y="819"/>
                </a:lnTo>
                <a:lnTo>
                  <a:pt x="214" y="819"/>
                </a:lnTo>
                <a:lnTo>
                  <a:pt x="213" y="819"/>
                </a:lnTo>
                <a:lnTo>
                  <a:pt x="213" y="819"/>
                </a:lnTo>
                <a:lnTo>
                  <a:pt x="212" y="819"/>
                </a:lnTo>
                <a:lnTo>
                  <a:pt x="211" y="820"/>
                </a:lnTo>
                <a:lnTo>
                  <a:pt x="210" y="821"/>
                </a:lnTo>
                <a:lnTo>
                  <a:pt x="209" y="822"/>
                </a:lnTo>
                <a:lnTo>
                  <a:pt x="208" y="823"/>
                </a:lnTo>
                <a:lnTo>
                  <a:pt x="207" y="823"/>
                </a:lnTo>
                <a:lnTo>
                  <a:pt x="207" y="823"/>
                </a:lnTo>
                <a:lnTo>
                  <a:pt x="206" y="824"/>
                </a:lnTo>
                <a:lnTo>
                  <a:pt x="205" y="825"/>
                </a:lnTo>
                <a:lnTo>
                  <a:pt x="204" y="826"/>
                </a:lnTo>
                <a:lnTo>
                  <a:pt x="204" y="826"/>
                </a:lnTo>
                <a:lnTo>
                  <a:pt x="204" y="827"/>
                </a:lnTo>
                <a:lnTo>
                  <a:pt x="204" y="828"/>
                </a:lnTo>
                <a:lnTo>
                  <a:pt x="203" y="829"/>
                </a:lnTo>
                <a:lnTo>
                  <a:pt x="203" y="830"/>
                </a:lnTo>
                <a:lnTo>
                  <a:pt x="202" y="830"/>
                </a:lnTo>
                <a:lnTo>
                  <a:pt x="201" y="830"/>
                </a:lnTo>
                <a:lnTo>
                  <a:pt x="200" y="830"/>
                </a:lnTo>
                <a:lnTo>
                  <a:pt x="200" y="831"/>
                </a:lnTo>
                <a:lnTo>
                  <a:pt x="199" y="831"/>
                </a:lnTo>
                <a:lnTo>
                  <a:pt x="198" y="831"/>
                </a:lnTo>
                <a:lnTo>
                  <a:pt x="197" y="831"/>
                </a:lnTo>
                <a:lnTo>
                  <a:pt x="197" y="832"/>
                </a:lnTo>
                <a:lnTo>
                  <a:pt x="197" y="832"/>
                </a:lnTo>
                <a:lnTo>
                  <a:pt x="196" y="833"/>
                </a:lnTo>
                <a:lnTo>
                  <a:pt x="195" y="833"/>
                </a:lnTo>
                <a:lnTo>
                  <a:pt x="194" y="833"/>
                </a:lnTo>
                <a:lnTo>
                  <a:pt x="192" y="833"/>
                </a:lnTo>
                <a:lnTo>
                  <a:pt x="191" y="833"/>
                </a:lnTo>
                <a:lnTo>
                  <a:pt x="190" y="834"/>
                </a:lnTo>
                <a:lnTo>
                  <a:pt x="189" y="834"/>
                </a:lnTo>
                <a:lnTo>
                  <a:pt x="188" y="835"/>
                </a:lnTo>
                <a:lnTo>
                  <a:pt x="186" y="835"/>
                </a:lnTo>
                <a:lnTo>
                  <a:pt x="186" y="835"/>
                </a:lnTo>
                <a:lnTo>
                  <a:pt x="185" y="836"/>
                </a:lnTo>
                <a:lnTo>
                  <a:pt x="184" y="837"/>
                </a:lnTo>
                <a:lnTo>
                  <a:pt x="183" y="837"/>
                </a:lnTo>
                <a:lnTo>
                  <a:pt x="182" y="837"/>
                </a:lnTo>
                <a:lnTo>
                  <a:pt x="182" y="837"/>
                </a:lnTo>
                <a:lnTo>
                  <a:pt x="180" y="838"/>
                </a:lnTo>
                <a:lnTo>
                  <a:pt x="179" y="839"/>
                </a:lnTo>
                <a:lnTo>
                  <a:pt x="179" y="840"/>
                </a:lnTo>
                <a:lnTo>
                  <a:pt x="178" y="840"/>
                </a:lnTo>
                <a:lnTo>
                  <a:pt x="176" y="841"/>
                </a:lnTo>
                <a:lnTo>
                  <a:pt x="176" y="842"/>
                </a:lnTo>
                <a:lnTo>
                  <a:pt x="175" y="843"/>
                </a:lnTo>
                <a:lnTo>
                  <a:pt x="174" y="843"/>
                </a:lnTo>
                <a:lnTo>
                  <a:pt x="174" y="844"/>
                </a:lnTo>
                <a:lnTo>
                  <a:pt x="173" y="845"/>
                </a:lnTo>
                <a:lnTo>
                  <a:pt x="173" y="846"/>
                </a:lnTo>
                <a:lnTo>
                  <a:pt x="172" y="846"/>
                </a:lnTo>
                <a:lnTo>
                  <a:pt x="172" y="847"/>
                </a:lnTo>
                <a:lnTo>
                  <a:pt x="171" y="848"/>
                </a:lnTo>
                <a:lnTo>
                  <a:pt x="170" y="849"/>
                </a:lnTo>
                <a:lnTo>
                  <a:pt x="170" y="850"/>
                </a:lnTo>
                <a:lnTo>
                  <a:pt x="169" y="850"/>
                </a:lnTo>
                <a:lnTo>
                  <a:pt x="169" y="850"/>
                </a:lnTo>
                <a:lnTo>
                  <a:pt x="169" y="851"/>
                </a:lnTo>
                <a:lnTo>
                  <a:pt x="168" y="851"/>
                </a:lnTo>
                <a:lnTo>
                  <a:pt x="168" y="852"/>
                </a:lnTo>
                <a:lnTo>
                  <a:pt x="168" y="853"/>
                </a:lnTo>
                <a:lnTo>
                  <a:pt x="168" y="854"/>
                </a:lnTo>
                <a:lnTo>
                  <a:pt x="168" y="854"/>
                </a:lnTo>
                <a:lnTo>
                  <a:pt x="168" y="855"/>
                </a:lnTo>
                <a:lnTo>
                  <a:pt x="167" y="855"/>
                </a:lnTo>
                <a:lnTo>
                  <a:pt x="166" y="855"/>
                </a:lnTo>
                <a:lnTo>
                  <a:pt x="166" y="856"/>
                </a:lnTo>
                <a:lnTo>
                  <a:pt x="165" y="856"/>
                </a:lnTo>
                <a:lnTo>
                  <a:pt x="165" y="856"/>
                </a:lnTo>
                <a:lnTo>
                  <a:pt x="164" y="856"/>
                </a:lnTo>
                <a:lnTo>
                  <a:pt x="163" y="856"/>
                </a:lnTo>
                <a:lnTo>
                  <a:pt x="162" y="856"/>
                </a:lnTo>
                <a:lnTo>
                  <a:pt x="162" y="855"/>
                </a:lnTo>
                <a:lnTo>
                  <a:pt x="161" y="855"/>
                </a:lnTo>
                <a:lnTo>
                  <a:pt x="161" y="855"/>
                </a:lnTo>
                <a:lnTo>
                  <a:pt x="160" y="854"/>
                </a:lnTo>
                <a:lnTo>
                  <a:pt x="159" y="855"/>
                </a:lnTo>
                <a:lnTo>
                  <a:pt x="158" y="855"/>
                </a:lnTo>
                <a:lnTo>
                  <a:pt x="158" y="854"/>
                </a:lnTo>
                <a:lnTo>
                  <a:pt x="157" y="854"/>
                </a:lnTo>
                <a:lnTo>
                  <a:pt x="156" y="854"/>
                </a:lnTo>
                <a:lnTo>
                  <a:pt x="155" y="854"/>
                </a:lnTo>
                <a:lnTo>
                  <a:pt x="154" y="854"/>
                </a:lnTo>
                <a:lnTo>
                  <a:pt x="154" y="854"/>
                </a:lnTo>
                <a:lnTo>
                  <a:pt x="153" y="854"/>
                </a:lnTo>
                <a:lnTo>
                  <a:pt x="152" y="855"/>
                </a:lnTo>
                <a:lnTo>
                  <a:pt x="152" y="856"/>
                </a:lnTo>
                <a:lnTo>
                  <a:pt x="151" y="857"/>
                </a:lnTo>
                <a:lnTo>
                  <a:pt x="151" y="857"/>
                </a:lnTo>
                <a:lnTo>
                  <a:pt x="151" y="858"/>
                </a:lnTo>
                <a:lnTo>
                  <a:pt x="151" y="859"/>
                </a:lnTo>
                <a:lnTo>
                  <a:pt x="151" y="860"/>
                </a:lnTo>
                <a:lnTo>
                  <a:pt x="151" y="861"/>
                </a:lnTo>
                <a:lnTo>
                  <a:pt x="151" y="861"/>
                </a:lnTo>
                <a:lnTo>
                  <a:pt x="151" y="862"/>
                </a:lnTo>
                <a:lnTo>
                  <a:pt x="150" y="862"/>
                </a:lnTo>
                <a:lnTo>
                  <a:pt x="150" y="863"/>
                </a:lnTo>
                <a:lnTo>
                  <a:pt x="149" y="864"/>
                </a:lnTo>
                <a:lnTo>
                  <a:pt x="148" y="864"/>
                </a:lnTo>
                <a:lnTo>
                  <a:pt x="147" y="864"/>
                </a:lnTo>
                <a:lnTo>
                  <a:pt x="147" y="865"/>
                </a:lnTo>
                <a:lnTo>
                  <a:pt x="146" y="865"/>
                </a:lnTo>
                <a:lnTo>
                  <a:pt x="145" y="865"/>
                </a:lnTo>
                <a:lnTo>
                  <a:pt x="144" y="865"/>
                </a:lnTo>
                <a:lnTo>
                  <a:pt x="144" y="864"/>
                </a:lnTo>
                <a:lnTo>
                  <a:pt x="143" y="864"/>
                </a:lnTo>
                <a:lnTo>
                  <a:pt x="143" y="864"/>
                </a:lnTo>
                <a:lnTo>
                  <a:pt x="142" y="864"/>
                </a:lnTo>
                <a:lnTo>
                  <a:pt x="141" y="864"/>
                </a:lnTo>
                <a:lnTo>
                  <a:pt x="140" y="864"/>
                </a:lnTo>
                <a:lnTo>
                  <a:pt x="140" y="864"/>
                </a:lnTo>
                <a:lnTo>
                  <a:pt x="139" y="864"/>
                </a:lnTo>
                <a:lnTo>
                  <a:pt x="139" y="863"/>
                </a:lnTo>
                <a:lnTo>
                  <a:pt x="138" y="863"/>
                </a:lnTo>
                <a:lnTo>
                  <a:pt x="137" y="862"/>
                </a:lnTo>
                <a:lnTo>
                  <a:pt x="137" y="862"/>
                </a:lnTo>
                <a:lnTo>
                  <a:pt x="136" y="861"/>
                </a:lnTo>
                <a:lnTo>
                  <a:pt x="135" y="861"/>
                </a:lnTo>
                <a:lnTo>
                  <a:pt x="135" y="861"/>
                </a:lnTo>
                <a:lnTo>
                  <a:pt x="134" y="861"/>
                </a:lnTo>
                <a:lnTo>
                  <a:pt x="133" y="860"/>
                </a:lnTo>
                <a:lnTo>
                  <a:pt x="133" y="859"/>
                </a:lnTo>
                <a:lnTo>
                  <a:pt x="132" y="859"/>
                </a:lnTo>
                <a:lnTo>
                  <a:pt x="131" y="858"/>
                </a:lnTo>
                <a:lnTo>
                  <a:pt x="130" y="858"/>
                </a:lnTo>
                <a:lnTo>
                  <a:pt x="130" y="858"/>
                </a:lnTo>
                <a:lnTo>
                  <a:pt x="129" y="858"/>
                </a:lnTo>
                <a:lnTo>
                  <a:pt x="128" y="858"/>
                </a:lnTo>
                <a:lnTo>
                  <a:pt x="127" y="859"/>
                </a:lnTo>
                <a:lnTo>
                  <a:pt x="126" y="860"/>
                </a:lnTo>
                <a:lnTo>
                  <a:pt x="126" y="861"/>
                </a:lnTo>
                <a:lnTo>
                  <a:pt x="125" y="861"/>
                </a:lnTo>
                <a:lnTo>
                  <a:pt x="124" y="861"/>
                </a:lnTo>
                <a:lnTo>
                  <a:pt x="123" y="861"/>
                </a:lnTo>
                <a:lnTo>
                  <a:pt x="123" y="861"/>
                </a:lnTo>
                <a:lnTo>
                  <a:pt x="122" y="861"/>
                </a:lnTo>
                <a:lnTo>
                  <a:pt x="121" y="861"/>
                </a:lnTo>
                <a:lnTo>
                  <a:pt x="120" y="861"/>
                </a:lnTo>
                <a:lnTo>
                  <a:pt x="119" y="861"/>
                </a:lnTo>
                <a:lnTo>
                  <a:pt x="117" y="861"/>
                </a:lnTo>
                <a:lnTo>
                  <a:pt x="116" y="861"/>
                </a:lnTo>
                <a:lnTo>
                  <a:pt x="116" y="862"/>
                </a:lnTo>
                <a:lnTo>
                  <a:pt x="116" y="863"/>
                </a:lnTo>
                <a:lnTo>
                  <a:pt x="115" y="864"/>
                </a:lnTo>
                <a:lnTo>
                  <a:pt x="115" y="864"/>
                </a:lnTo>
                <a:lnTo>
                  <a:pt x="115" y="865"/>
                </a:lnTo>
                <a:lnTo>
                  <a:pt x="116" y="866"/>
                </a:lnTo>
                <a:lnTo>
                  <a:pt x="116" y="867"/>
                </a:lnTo>
                <a:lnTo>
                  <a:pt x="116" y="867"/>
                </a:lnTo>
                <a:lnTo>
                  <a:pt x="116" y="868"/>
                </a:lnTo>
                <a:lnTo>
                  <a:pt x="116" y="868"/>
                </a:lnTo>
                <a:lnTo>
                  <a:pt x="117" y="869"/>
                </a:lnTo>
                <a:lnTo>
                  <a:pt x="117" y="870"/>
                </a:lnTo>
                <a:lnTo>
                  <a:pt x="117" y="871"/>
                </a:lnTo>
                <a:lnTo>
                  <a:pt x="117" y="871"/>
                </a:lnTo>
                <a:lnTo>
                  <a:pt x="116" y="871"/>
                </a:lnTo>
                <a:lnTo>
                  <a:pt x="116" y="872"/>
                </a:lnTo>
                <a:lnTo>
                  <a:pt x="116" y="872"/>
                </a:lnTo>
                <a:lnTo>
                  <a:pt x="115" y="873"/>
                </a:lnTo>
                <a:lnTo>
                  <a:pt x="114" y="873"/>
                </a:lnTo>
                <a:lnTo>
                  <a:pt x="113" y="873"/>
                </a:lnTo>
                <a:lnTo>
                  <a:pt x="113" y="874"/>
                </a:lnTo>
                <a:lnTo>
                  <a:pt x="112" y="874"/>
                </a:lnTo>
                <a:lnTo>
                  <a:pt x="111" y="874"/>
                </a:lnTo>
                <a:lnTo>
                  <a:pt x="110" y="874"/>
                </a:lnTo>
                <a:lnTo>
                  <a:pt x="109" y="875"/>
                </a:lnTo>
                <a:lnTo>
                  <a:pt x="108" y="876"/>
                </a:lnTo>
                <a:lnTo>
                  <a:pt x="107" y="876"/>
                </a:lnTo>
                <a:lnTo>
                  <a:pt x="107" y="877"/>
                </a:lnTo>
                <a:lnTo>
                  <a:pt x="106" y="877"/>
                </a:lnTo>
                <a:lnTo>
                  <a:pt x="105" y="878"/>
                </a:lnTo>
                <a:lnTo>
                  <a:pt x="105" y="878"/>
                </a:lnTo>
                <a:lnTo>
                  <a:pt x="104" y="878"/>
                </a:lnTo>
                <a:lnTo>
                  <a:pt x="102" y="878"/>
                </a:lnTo>
                <a:lnTo>
                  <a:pt x="102" y="869"/>
                </a:lnTo>
                <a:lnTo>
                  <a:pt x="101" y="866"/>
                </a:lnTo>
                <a:lnTo>
                  <a:pt x="104" y="861"/>
                </a:lnTo>
                <a:lnTo>
                  <a:pt x="106" y="861"/>
                </a:lnTo>
                <a:lnTo>
                  <a:pt x="108" y="865"/>
                </a:lnTo>
                <a:lnTo>
                  <a:pt x="110" y="863"/>
                </a:lnTo>
                <a:lnTo>
                  <a:pt x="112" y="856"/>
                </a:lnTo>
                <a:lnTo>
                  <a:pt x="117" y="851"/>
                </a:lnTo>
                <a:lnTo>
                  <a:pt x="118" y="843"/>
                </a:lnTo>
                <a:lnTo>
                  <a:pt x="116" y="840"/>
                </a:lnTo>
                <a:lnTo>
                  <a:pt x="112" y="842"/>
                </a:lnTo>
                <a:lnTo>
                  <a:pt x="110" y="840"/>
                </a:lnTo>
                <a:lnTo>
                  <a:pt x="105" y="841"/>
                </a:lnTo>
                <a:lnTo>
                  <a:pt x="103" y="843"/>
                </a:lnTo>
                <a:lnTo>
                  <a:pt x="98" y="842"/>
                </a:lnTo>
                <a:lnTo>
                  <a:pt x="95" y="840"/>
                </a:lnTo>
                <a:lnTo>
                  <a:pt x="90" y="838"/>
                </a:lnTo>
                <a:lnTo>
                  <a:pt x="88" y="840"/>
                </a:lnTo>
                <a:lnTo>
                  <a:pt x="89" y="842"/>
                </a:lnTo>
                <a:lnTo>
                  <a:pt x="91" y="843"/>
                </a:lnTo>
                <a:lnTo>
                  <a:pt x="88" y="847"/>
                </a:lnTo>
                <a:lnTo>
                  <a:pt x="87" y="849"/>
                </a:lnTo>
                <a:lnTo>
                  <a:pt x="84" y="853"/>
                </a:lnTo>
                <a:lnTo>
                  <a:pt x="76" y="856"/>
                </a:lnTo>
                <a:lnTo>
                  <a:pt x="74" y="858"/>
                </a:lnTo>
                <a:lnTo>
                  <a:pt x="70" y="855"/>
                </a:lnTo>
                <a:lnTo>
                  <a:pt x="67" y="857"/>
                </a:lnTo>
                <a:lnTo>
                  <a:pt x="65" y="854"/>
                </a:lnTo>
                <a:lnTo>
                  <a:pt x="62" y="850"/>
                </a:lnTo>
                <a:lnTo>
                  <a:pt x="58" y="847"/>
                </a:lnTo>
                <a:lnTo>
                  <a:pt x="59" y="844"/>
                </a:lnTo>
                <a:lnTo>
                  <a:pt x="60" y="841"/>
                </a:lnTo>
                <a:lnTo>
                  <a:pt x="60" y="836"/>
                </a:lnTo>
                <a:lnTo>
                  <a:pt x="56" y="830"/>
                </a:lnTo>
                <a:lnTo>
                  <a:pt x="56" y="828"/>
                </a:lnTo>
                <a:lnTo>
                  <a:pt x="53" y="825"/>
                </a:lnTo>
                <a:lnTo>
                  <a:pt x="50" y="826"/>
                </a:lnTo>
                <a:lnTo>
                  <a:pt x="45" y="830"/>
                </a:lnTo>
                <a:lnTo>
                  <a:pt x="42" y="831"/>
                </a:lnTo>
                <a:lnTo>
                  <a:pt x="39" y="831"/>
                </a:lnTo>
                <a:lnTo>
                  <a:pt x="37" y="827"/>
                </a:lnTo>
                <a:lnTo>
                  <a:pt x="34" y="822"/>
                </a:lnTo>
                <a:lnTo>
                  <a:pt x="32" y="821"/>
                </a:lnTo>
                <a:lnTo>
                  <a:pt x="32" y="816"/>
                </a:lnTo>
                <a:lnTo>
                  <a:pt x="30" y="816"/>
                </a:lnTo>
                <a:lnTo>
                  <a:pt x="31" y="813"/>
                </a:lnTo>
                <a:lnTo>
                  <a:pt x="28" y="812"/>
                </a:lnTo>
                <a:lnTo>
                  <a:pt x="28" y="807"/>
                </a:lnTo>
                <a:lnTo>
                  <a:pt x="25" y="809"/>
                </a:lnTo>
                <a:lnTo>
                  <a:pt x="23" y="802"/>
                </a:lnTo>
                <a:lnTo>
                  <a:pt x="25" y="801"/>
                </a:lnTo>
                <a:lnTo>
                  <a:pt x="24" y="795"/>
                </a:lnTo>
                <a:lnTo>
                  <a:pt x="19" y="798"/>
                </a:lnTo>
                <a:lnTo>
                  <a:pt x="20" y="800"/>
                </a:lnTo>
                <a:lnTo>
                  <a:pt x="20" y="802"/>
                </a:lnTo>
                <a:lnTo>
                  <a:pt x="16" y="799"/>
                </a:lnTo>
                <a:lnTo>
                  <a:pt x="12" y="798"/>
                </a:lnTo>
                <a:lnTo>
                  <a:pt x="7" y="798"/>
                </a:lnTo>
                <a:lnTo>
                  <a:pt x="7" y="798"/>
                </a:lnTo>
                <a:lnTo>
                  <a:pt x="6" y="798"/>
                </a:lnTo>
                <a:lnTo>
                  <a:pt x="6" y="797"/>
                </a:lnTo>
                <a:lnTo>
                  <a:pt x="7" y="797"/>
                </a:lnTo>
                <a:lnTo>
                  <a:pt x="7" y="796"/>
                </a:lnTo>
                <a:lnTo>
                  <a:pt x="7" y="795"/>
                </a:lnTo>
                <a:lnTo>
                  <a:pt x="6" y="795"/>
                </a:lnTo>
                <a:lnTo>
                  <a:pt x="6" y="795"/>
                </a:lnTo>
                <a:lnTo>
                  <a:pt x="6" y="794"/>
                </a:lnTo>
                <a:lnTo>
                  <a:pt x="6" y="793"/>
                </a:lnTo>
                <a:lnTo>
                  <a:pt x="6" y="792"/>
                </a:lnTo>
                <a:lnTo>
                  <a:pt x="5" y="792"/>
                </a:lnTo>
                <a:lnTo>
                  <a:pt x="5" y="792"/>
                </a:lnTo>
                <a:lnTo>
                  <a:pt x="5" y="791"/>
                </a:lnTo>
                <a:lnTo>
                  <a:pt x="5" y="790"/>
                </a:lnTo>
                <a:lnTo>
                  <a:pt x="5" y="789"/>
                </a:lnTo>
                <a:lnTo>
                  <a:pt x="5" y="788"/>
                </a:lnTo>
                <a:lnTo>
                  <a:pt x="6" y="788"/>
                </a:lnTo>
                <a:lnTo>
                  <a:pt x="5" y="788"/>
                </a:lnTo>
                <a:lnTo>
                  <a:pt x="6" y="787"/>
                </a:lnTo>
                <a:lnTo>
                  <a:pt x="7" y="786"/>
                </a:lnTo>
                <a:lnTo>
                  <a:pt x="6" y="786"/>
                </a:lnTo>
                <a:lnTo>
                  <a:pt x="6" y="785"/>
                </a:lnTo>
                <a:lnTo>
                  <a:pt x="7" y="785"/>
                </a:lnTo>
                <a:lnTo>
                  <a:pt x="7" y="785"/>
                </a:lnTo>
                <a:lnTo>
                  <a:pt x="7" y="785"/>
                </a:lnTo>
                <a:lnTo>
                  <a:pt x="8" y="785"/>
                </a:lnTo>
                <a:lnTo>
                  <a:pt x="8" y="784"/>
                </a:lnTo>
                <a:lnTo>
                  <a:pt x="7" y="783"/>
                </a:lnTo>
                <a:lnTo>
                  <a:pt x="7" y="782"/>
                </a:lnTo>
                <a:lnTo>
                  <a:pt x="7" y="781"/>
                </a:lnTo>
                <a:lnTo>
                  <a:pt x="8" y="781"/>
                </a:lnTo>
                <a:lnTo>
                  <a:pt x="8" y="780"/>
                </a:lnTo>
                <a:lnTo>
                  <a:pt x="8" y="779"/>
                </a:lnTo>
                <a:lnTo>
                  <a:pt x="8" y="778"/>
                </a:lnTo>
                <a:lnTo>
                  <a:pt x="8" y="778"/>
                </a:lnTo>
                <a:lnTo>
                  <a:pt x="8" y="777"/>
                </a:lnTo>
                <a:lnTo>
                  <a:pt x="8" y="776"/>
                </a:lnTo>
                <a:lnTo>
                  <a:pt x="7" y="776"/>
                </a:lnTo>
                <a:lnTo>
                  <a:pt x="7" y="775"/>
                </a:lnTo>
                <a:lnTo>
                  <a:pt x="7" y="775"/>
                </a:lnTo>
                <a:lnTo>
                  <a:pt x="7" y="775"/>
                </a:lnTo>
                <a:lnTo>
                  <a:pt x="7" y="775"/>
                </a:lnTo>
                <a:lnTo>
                  <a:pt x="8" y="775"/>
                </a:lnTo>
                <a:lnTo>
                  <a:pt x="9" y="775"/>
                </a:lnTo>
                <a:lnTo>
                  <a:pt x="9" y="774"/>
                </a:lnTo>
                <a:lnTo>
                  <a:pt x="9" y="773"/>
                </a:lnTo>
                <a:lnTo>
                  <a:pt x="9" y="772"/>
                </a:lnTo>
                <a:lnTo>
                  <a:pt x="10" y="772"/>
                </a:lnTo>
                <a:lnTo>
                  <a:pt x="11" y="772"/>
                </a:lnTo>
                <a:lnTo>
                  <a:pt x="11" y="773"/>
                </a:lnTo>
                <a:lnTo>
                  <a:pt x="11" y="773"/>
                </a:lnTo>
                <a:lnTo>
                  <a:pt x="12" y="773"/>
                </a:lnTo>
                <a:lnTo>
                  <a:pt x="13" y="773"/>
                </a:lnTo>
                <a:lnTo>
                  <a:pt x="13" y="772"/>
                </a:lnTo>
                <a:lnTo>
                  <a:pt x="14" y="772"/>
                </a:lnTo>
                <a:lnTo>
                  <a:pt x="13" y="772"/>
                </a:lnTo>
                <a:lnTo>
                  <a:pt x="13" y="771"/>
                </a:lnTo>
                <a:lnTo>
                  <a:pt x="14" y="771"/>
                </a:lnTo>
                <a:lnTo>
                  <a:pt x="14" y="771"/>
                </a:lnTo>
                <a:lnTo>
                  <a:pt x="14" y="771"/>
                </a:lnTo>
                <a:lnTo>
                  <a:pt x="14" y="770"/>
                </a:lnTo>
                <a:lnTo>
                  <a:pt x="15" y="770"/>
                </a:lnTo>
                <a:lnTo>
                  <a:pt x="15" y="769"/>
                </a:lnTo>
                <a:lnTo>
                  <a:pt x="14" y="769"/>
                </a:lnTo>
                <a:lnTo>
                  <a:pt x="15" y="768"/>
                </a:lnTo>
                <a:lnTo>
                  <a:pt x="15" y="768"/>
                </a:lnTo>
                <a:lnTo>
                  <a:pt x="16" y="768"/>
                </a:lnTo>
                <a:lnTo>
                  <a:pt x="16" y="768"/>
                </a:lnTo>
                <a:lnTo>
                  <a:pt x="17" y="768"/>
                </a:lnTo>
                <a:lnTo>
                  <a:pt x="17" y="768"/>
                </a:lnTo>
                <a:lnTo>
                  <a:pt x="17" y="767"/>
                </a:lnTo>
                <a:lnTo>
                  <a:pt x="16" y="767"/>
                </a:lnTo>
                <a:lnTo>
                  <a:pt x="16" y="766"/>
                </a:lnTo>
                <a:lnTo>
                  <a:pt x="16" y="765"/>
                </a:lnTo>
                <a:lnTo>
                  <a:pt x="16" y="766"/>
                </a:lnTo>
                <a:lnTo>
                  <a:pt x="15" y="766"/>
                </a:lnTo>
                <a:lnTo>
                  <a:pt x="15" y="765"/>
                </a:lnTo>
                <a:lnTo>
                  <a:pt x="15" y="764"/>
                </a:lnTo>
                <a:lnTo>
                  <a:pt x="14" y="764"/>
                </a:lnTo>
                <a:lnTo>
                  <a:pt x="14" y="764"/>
                </a:lnTo>
                <a:lnTo>
                  <a:pt x="14" y="764"/>
                </a:lnTo>
                <a:lnTo>
                  <a:pt x="13" y="764"/>
                </a:lnTo>
                <a:lnTo>
                  <a:pt x="13" y="764"/>
                </a:lnTo>
                <a:lnTo>
                  <a:pt x="13" y="764"/>
                </a:lnTo>
                <a:lnTo>
                  <a:pt x="12" y="764"/>
                </a:lnTo>
                <a:lnTo>
                  <a:pt x="12" y="764"/>
                </a:lnTo>
                <a:lnTo>
                  <a:pt x="11" y="764"/>
                </a:lnTo>
                <a:lnTo>
                  <a:pt x="11" y="764"/>
                </a:lnTo>
                <a:lnTo>
                  <a:pt x="11" y="764"/>
                </a:lnTo>
                <a:lnTo>
                  <a:pt x="11" y="763"/>
                </a:lnTo>
                <a:lnTo>
                  <a:pt x="10" y="763"/>
                </a:lnTo>
                <a:lnTo>
                  <a:pt x="10" y="762"/>
                </a:lnTo>
                <a:lnTo>
                  <a:pt x="10" y="761"/>
                </a:lnTo>
                <a:lnTo>
                  <a:pt x="10" y="761"/>
                </a:lnTo>
                <a:lnTo>
                  <a:pt x="10" y="760"/>
                </a:lnTo>
                <a:lnTo>
                  <a:pt x="9" y="760"/>
                </a:lnTo>
                <a:lnTo>
                  <a:pt x="9" y="759"/>
                </a:lnTo>
                <a:lnTo>
                  <a:pt x="9" y="758"/>
                </a:lnTo>
                <a:lnTo>
                  <a:pt x="9" y="757"/>
                </a:lnTo>
                <a:lnTo>
                  <a:pt x="10" y="757"/>
                </a:lnTo>
                <a:lnTo>
                  <a:pt x="9" y="757"/>
                </a:lnTo>
                <a:lnTo>
                  <a:pt x="10" y="757"/>
                </a:lnTo>
                <a:lnTo>
                  <a:pt x="10" y="757"/>
                </a:lnTo>
                <a:lnTo>
                  <a:pt x="9" y="757"/>
                </a:lnTo>
                <a:lnTo>
                  <a:pt x="9" y="756"/>
                </a:lnTo>
                <a:lnTo>
                  <a:pt x="9" y="755"/>
                </a:lnTo>
                <a:lnTo>
                  <a:pt x="8" y="755"/>
                </a:lnTo>
                <a:lnTo>
                  <a:pt x="8" y="756"/>
                </a:lnTo>
                <a:lnTo>
                  <a:pt x="8" y="755"/>
                </a:lnTo>
                <a:lnTo>
                  <a:pt x="8" y="754"/>
                </a:lnTo>
                <a:lnTo>
                  <a:pt x="8" y="754"/>
                </a:lnTo>
                <a:lnTo>
                  <a:pt x="7" y="754"/>
                </a:lnTo>
                <a:lnTo>
                  <a:pt x="7" y="753"/>
                </a:lnTo>
                <a:lnTo>
                  <a:pt x="7" y="753"/>
                </a:lnTo>
                <a:lnTo>
                  <a:pt x="7" y="752"/>
                </a:lnTo>
                <a:lnTo>
                  <a:pt x="6" y="752"/>
                </a:lnTo>
                <a:lnTo>
                  <a:pt x="6" y="753"/>
                </a:lnTo>
                <a:lnTo>
                  <a:pt x="5" y="752"/>
                </a:lnTo>
                <a:lnTo>
                  <a:pt x="5" y="751"/>
                </a:lnTo>
                <a:lnTo>
                  <a:pt x="5" y="750"/>
                </a:lnTo>
                <a:lnTo>
                  <a:pt x="6" y="751"/>
                </a:lnTo>
                <a:lnTo>
                  <a:pt x="6" y="750"/>
                </a:lnTo>
                <a:lnTo>
                  <a:pt x="5" y="750"/>
                </a:lnTo>
                <a:lnTo>
                  <a:pt x="5" y="750"/>
                </a:lnTo>
                <a:lnTo>
                  <a:pt x="6" y="750"/>
                </a:lnTo>
                <a:lnTo>
                  <a:pt x="7" y="750"/>
                </a:lnTo>
                <a:lnTo>
                  <a:pt x="7" y="749"/>
                </a:lnTo>
                <a:lnTo>
                  <a:pt x="7" y="748"/>
                </a:lnTo>
                <a:lnTo>
                  <a:pt x="6" y="748"/>
                </a:lnTo>
                <a:lnTo>
                  <a:pt x="6" y="747"/>
                </a:lnTo>
                <a:lnTo>
                  <a:pt x="6" y="747"/>
                </a:lnTo>
                <a:lnTo>
                  <a:pt x="7" y="747"/>
                </a:lnTo>
                <a:lnTo>
                  <a:pt x="7" y="746"/>
                </a:lnTo>
                <a:lnTo>
                  <a:pt x="7" y="745"/>
                </a:lnTo>
                <a:lnTo>
                  <a:pt x="7" y="745"/>
                </a:lnTo>
                <a:lnTo>
                  <a:pt x="6" y="744"/>
                </a:lnTo>
                <a:lnTo>
                  <a:pt x="5" y="744"/>
                </a:lnTo>
                <a:lnTo>
                  <a:pt x="5" y="744"/>
                </a:lnTo>
                <a:lnTo>
                  <a:pt x="4" y="744"/>
                </a:lnTo>
                <a:lnTo>
                  <a:pt x="4" y="744"/>
                </a:lnTo>
                <a:lnTo>
                  <a:pt x="4" y="743"/>
                </a:lnTo>
                <a:lnTo>
                  <a:pt x="4" y="742"/>
                </a:lnTo>
                <a:lnTo>
                  <a:pt x="5" y="742"/>
                </a:lnTo>
                <a:lnTo>
                  <a:pt x="5" y="741"/>
                </a:lnTo>
                <a:lnTo>
                  <a:pt x="6" y="741"/>
                </a:lnTo>
                <a:lnTo>
                  <a:pt x="6" y="740"/>
                </a:lnTo>
                <a:lnTo>
                  <a:pt x="7" y="740"/>
                </a:lnTo>
                <a:lnTo>
                  <a:pt x="7" y="739"/>
                </a:lnTo>
                <a:lnTo>
                  <a:pt x="6" y="739"/>
                </a:lnTo>
                <a:lnTo>
                  <a:pt x="6" y="738"/>
                </a:lnTo>
                <a:lnTo>
                  <a:pt x="5" y="738"/>
                </a:lnTo>
                <a:lnTo>
                  <a:pt x="4" y="738"/>
                </a:lnTo>
                <a:lnTo>
                  <a:pt x="5" y="738"/>
                </a:lnTo>
                <a:lnTo>
                  <a:pt x="4" y="738"/>
                </a:lnTo>
                <a:lnTo>
                  <a:pt x="4" y="737"/>
                </a:lnTo>
                <a:lnTo>
                  <a:pt x="4" y="737"/>
                </a:lnTo>
                <a:lnTo>
                  <a:pt x="3" y="737"/>
                </a:lnTo>
                <a:lnTo>
                  <a:pt x="3" y="736"/>
                </a:lnTo>
                <a:lnTo>
                  <a:pt x="3" y="735"/>
                </a:lnTo>
                <a:lnTo>
                  <a:pt x="3" y="734"/>
                </a:lnTo>
                <a:lnTo>
                  <a:pt x="3" y="733"/>
                </a:lnTo>
                <a:lnTo>
                  <a:pt x="2" y="733"/>
                </a:lnTo>
                <a:lnTo>
                  <a:pt x="2" y="734"/>
                </a:lnTo>
                <a:lnTo>
                  <a:pt x="2" y="733"/>
                </a:lnTo>
                <a:lnTo>
                  <a:pt x="1" y="733"/>
                </a:lnTo>
                <a:lnTo>
                  <a:pt x="2" y="733"/>
                </a:lnTo>
                <a:lnTo>
                  <a:pt x="2" y="733"/>
                </a:lnTo>
                <a:lnTo>
                  <a:pt x="3" y="733"/>
                </a:lnTo>
                <a:lnTo>
                  <a:pt x="3" y="732"/>
                </a:lnTo>
                <a:lnTo>
                  <a:pt x="3" y="731"/>
                </a:lnTo>
                <a:lnTo>
                  <a:pt x="3" y="730"/>
                </a:lnTo>
                <a:lnTo>
                  <a:pt x="2" y="730"/>
                </a:lnTo>
                <a:lnTo>
                  <a:pt x="2" y="731"/>
                </a:lnTo>
                <a:lnTo>
                  <a:pt x="1" y="731"/>
                </a:lnTo>
                <a:lnTo>
                  <a:pt x="2" y="730"/>
                </a:lnTo>
                <a:lnTo>
                  <a:pt x="1" y="730"/>
                </a:lnTo>
                <a:lnTo>
                  <a:pt x="0" y="730"/>
                </a:lnTo>
                <a:lnTo>
                  <a:pt x="0" y="730"/>
                </a:lnTo>
                <a:lnTo>
                  <a:pt x="0" y="730"/>
                </a:lnTo>
                <a:lnTo>
                  <a:pt x="0" y="729"/>
                </a:lnTo>
                <a:lnTo>
                  <a:pt x="0" y="728"/>
                </a:lnTo>
                <a:lnTo>
                  <a:pt x="0" y="727"/>
                </a:lnTo>
                <a:lnTo>
                  <a:pt x="1" y="727"/>
                </a:lnTo>
                <a:lnTo>
                  <a:pt x="1" y="726"/>
                </a:lnTo>
                <a:lnTo>
                  <a:pt x="1" y="726"/>
                </a:lnTo>
                <a:lnTo>
                  <a:pt x="1" y="725"/>
                </a:lnTo>
                <a:lnTo>
                  <a:pt x="2" y="725"/>
                </a:lnTo>
                <a:lnTo>
                  <a:pt x="1" y="725"/>
                </a:lnTo>
                <a:lnTo>
                  <a:pt x="1" y="724"/>
                </a:lnTo>
                <a:lnTo>
                  <a:pt x="1" y="723"/>
                </a:lnTo>
                <a:lnTo>
                  <a:pt x="2" y="723"/>
                </a:lnTo>
                <a:lnTo>
                  <a:pt x="1" y="723"/>
                </a:lnTo>
                <a:lnTo>
                  <a:pt x="1" y="722"/>
                </a:lnTo>
                <a:lnTo>
                  <a:pt x="1" y="721"/>
                </a:lnTo>
                <a:lnTo>
                  <a:pt x="1" y="720"/>
                </a:lnTo>
                <a:lnTo>
                  <a:pt x="1" y="719"/>
                </a:lnTo>
                <a:lnTo>
                  <a:pt x="1" y="719"/>
                </a:lnTo>
                <a:lnTo>
                  <a:pt x="0" y="719"/>
                </a:lnTo>
                <a:lnTo>
                  <a:pt x="0" y="718"/>
                </a:lnTo>
                <a:lnTo>
                  <a:pt x="0" y="717"/>
                </a:lnTo>
                <a:lnTo>
                  <a:pt x="0" y="717"/>
                </a:lnTo>
                <a:lnTo>
                  <a:pt x="0" y="716"/>
                </a:lnTo>
                <a:lnTo>
                  <a:pt x="0" y="716"/>
                </a:lnTo>
                <a:lnTo>
                  <a:pt x="1" y="716"/>
                </a:lnTo>
                <a:lnTo>
                  <a:pt x="1" y="716"/>
                </a:lnTo>
                <a:lnTo>
                  <a:pt x="0" y="715"/>
                </a:lnTo>
                <a:lnTo>
                  <a:pt x="1" y="715"/>
                </a:lnTo>
                <a:lnTo>
                  <a:pt x="1" y="714"/>
                </a:lnTo>
                <a:lnTo>
                  <a:pt x="2" y="714"/>
                </a:lnTo>
                <a:lnTo>
                  <a:pt x="2" y="713"/>
                </a:lnTo>
                <a:lnTo>
                  <a:pt x="2" y="713"/>
                </a:lnTo>
                <a:lnTo>
                  <a:pt x="1" y="713"/>
                </a:lnTo>
                <a:lnTo>
                  <a:pt x="1" y="713"/>
                </a:lnTo>
                <a:lnTo>
                  <a:pt x="1" y="713"/>
                </a:lnTo>
                <a:lnTo>
                  <a:pt x="2" y="713"/>
                </a:lnTo>
                <a:lnTo>
                  <a:pt x="2" y="712"/>
                </a:lnTo>
                <a:lnTo>
                  <a:pt x="3" y="711"/>
                </a:lnTo>
                <a:lnTo>
                  <a:pt x="2" y="711"/>
                </a:lnTo>
                <a:lnTo>
                  <a:pt x="2" y="710"/>
                </a:lnTo>
                <a:lnTo>
                  <a:pt x="2" y="709"/>
                </a:lnTo>
                <a:lnTo>
                  <a:pt x="2" y="710"/>
                </a:lnTo>
                <a:lnTo>
                  <a:pt x="1" y="710"/>
                </a:lnTo>
                <a:lnTo>
                  <a:pt x="1" y="709"/>
                </a:lnTo>
                <a:lnTo>
                  <a:pt x="2" y="709"/>
                </a:lnTo>
                <a:lnTo>
                  <a:pt x="1" y="709"/>
                </a:lnTo>
                <a:lnTo>
                  <a:pt x="1" y="709"/>
                </a:lnTo>
                <a:lnTo>
                  <a:pt x="0" y="709"/>
                </a:lnTo>
                <a:lnTo>
                  <a:pt x="0" y="708"/>
                </a:lnTo>
                <a:lnTo>
                  <a:pt x="0" y="707"/>
                </a:lnTo>
                <a:lnTo>
                  <a:pt x="1" y="707"/>
                </a:lnTo>
                <a:lnTo>
                  <a:pt x="1" y="706"/>
                </a:lnTo>
                <a:lnTo>
                  <a:pt x="0" y="706"/>
                </a:lnTo>
                <a:lnTo>
                  <a:pt x="0" y="706"/>
                </a:lnTo>
                <a:lnTo>
                  <a:pt x="1" y="706"/>
                </a:lnTo>
                <a:lnTo>
                  <a:pt x="1" y="705"/>
                </a:lnTo>
                <a:lnTo>
                  <a:pt x="0" y="705"/>
                </a:lnTo>
                <a:lnTo>
                  <a:pt x="0" y="704"/>
                </a:lnTo>
                <a:lnTo>
                  <a:pt x="0" y="703"/>
                </a:lnTo>
                <a:lnTo>
                  <a:pt x="1" y="703"/>
                </a:lnTo>
                <a:lnTo>
                  <a:pt x="2" y="704"/>
                </a:lnTo>
                <a:lnTo>
                  <a:pt x="3" y="703"/>
                </a:lnTo>
                <a:lnTo>
                  <a:pt x="4" y="703"/>
                </a:lnTo>
                <a:lnTo>
                  <a:pt x="4" y="703"/>
                </a:lnTo>
                <a:lnTo>
                  <a:pt x="4" y="702"/>
                </a:lnTo>
                <a:lnTo>
                  <a:pt x="4" y="702"/>
                </a:lnTo>
                <a:lnTo>
                  <a:pt x="5" y="702"/>
                </a:lnTo>
                <a:lnTo>
                  <a:pt x="6" y="702"/>
                </a:lnTo>
                <a:lnTo>
                  <a:pt x="7" y="702"/>
                </a:lnTo>
                <a:lnTo>
                  <a:pt x="7" y="702"/>
                </a:lnTo>
                <a:lnTo>
                  <a:pt x="7" y="701"/>
                </a:lnTo>
                <a:lnTo>
                  <a:pt x="8" y="701"/>
                </a:lnTo>
                <a:lnTo>
                  <a:pt x="8" y="700"/>
                </a:lnTo>
                <a:lnTo>
                  <a:pt x="8" y="699"/>
                </a:lnTo>
                <a:lnTo>
                  <a:pt x="9" y="699"/>
                </a:lnTo>
                <a:lnTo>
                  <a:pt x="9" y="699"/>
                </a:lnTo>
                <a:lnTo>
                  <a:pt x="10" y="699"/>
                </a:lnTo>
                <a:lnTo>
                  <a:pt x="10" y="698"/>
                </a:lnTo>
                <a:lnTo>
                  <a:pt x="10" y="697"/>
                </a:lnTo>
                <a:lnTo>
                  <a:pt x="10" y="696"/>
                </a:lnTo>
                <a:lnTo>
                  <a:pt x="10" y="695"/>
                </a:lnTo>
                <a:lnTo>
                  <a:pt x="11" y="695"/>
                </a:lnTo>
                <a:lnTo>
                  <a:pt x="11" y="695"/>
                </a:lnTo>
                <a:lnTo>
                  <a:pt x="11" y="695"/>
                </a:lnTo>
                <a:lnTo>
                  <a:pt x="11" y="695"/>
                </a:lnTo>
                <a:lnTo>
                  <a:pt x="11" y="694"/>
                </a:lnTo>
                <a:lnTo>
                  <a:pt x="11" y="693"/>
                </a:lnTo>
                <a:lnTo>
                  <a:pt x="11" y="692"/>
                </a:lnTo>
                <a:lnTo>
                  <a:pt x="11" y="692"/>
                </a:lnTo>
                <a:lnTo>
                  <a:pt x="11" y="691"/>
                </a:lnTo>
                <a:lnTo>
                  <a:pt x="11" y="690"/>
                </a:lnTo>
                <a:lnTo>
                  <a:pt x="11" y="690"/>
                </a:lnTo>
                <a:lnTo>
                  <a:pt x="11" y="689"/>
                </a:lnTo>
                <a:lnTo>
                  <a:pt x="11" y="688"/>
                </a:lnTo>
                <a:lnTo>
                  <a:pt x="11" y="688"/>
                </a:lnTo>
                <a:lnTo>
                  <a:pt x="11" y="688"/>
                </a:lnTo>
                <a:lnTo>
                  <a:pt x="11" y="687"/>
                </a:lnTo>
                <a:lnTo>
                  <a:pt x="11" y="687"/>
                </a:lnTo>
                <a:lnTo>
                  <a:pt x="11" y="686"/>
                </a:lnTo>
                <a:lnTo>
                  <a:pt x="11" y="685"/>
                </a:lnTo>
                <a:lnTo>
                  <a:pt x="11" y="685"/>
                </a:lnTo>
                <a:lnTo>
                  <a:pt x="11" y="684"/>
                </a:lnTo>
                <a:lnTo>
                  <a:pt x="11" y="683"/>
                </a:lnTo>
                <a:lnTo>
                  <a:pt x="11" y="682"/>
                </a:lnTo>
                <a:lnTo>
                  <a:pt x="11" y="682"/>
                </a:lnTo>
                <a:lnTo>
                  <a:pt x="11" y="682"/>
                </a:lnTo>
                <a:lnTo>
                  <a:pt x="11" y="681"/>
                </a:lnTo>
                <a:lnTo>
                  <a:pt x="12" y="681"/>
                </a:lnTo>
                <a:lnTo>
                  <a:pt x="13" y="681"/>
                </a:lnTo>
                <a:lnTo>
                  <a:pt x="13" y="680"/>
                </a:lnTo>
                <a:lnTo>
                  <a:pt x="12" y="680"/>
                </a:lnTo>
                <a:lnTo>
                  <a:pt x="12" y="679"/>
                </a:lnTo>
                <a:lnTo>
                  <a:pt x="12" y="678"/>
                </a:lnTo>
                <a:lnTo>
                  <a:pt x="12" y="678"/>
                </a:lnTo>
                <a:lnTo>
                  <a:pt x="13" y="677"/>
                </a:lnTo>
                <a:lnTo>
                  <a:pt x="14" y="677"/>
                </a:lnTo>
                <a:lnTo>
                  <a:pt x="14" y="676"/>
                </a:lnTo>
                <a:lnTo>
                  <a:pt x="14" y="676"/>
                </a:lnTo>
                <a:lnTo>
                  <a:pt x="14" y="676"/>
                </a:lnTo>
                <a:lnTo>
                  <a:pt x="13" y="676"/>
                </a:lnTo>
                <a:lnTo>
                  <a:pt x="13" y="675"/>
                </a:lnTo>
                <a:lnTo>
                  <a:pt x="14" y="675"/>
                </a:lnTo>
                <a:lnTo>
                  <a:pt x="13" y="675"/>
                </a:lnTo>
                <a:lnTo>
                  <a:pt x="12" y="675"/>
                </a:lnTo>
                <a:lnTo>
                  <a:pt x="11" y="675"/>
                </a:lnTo>
                <a:lnTo>
                  <a:pt x="11" y="674"/>
                </a:lnTo>
                <a:lnTo>
                  <a:pt x="11" y="673"/>
                </a:lnTo>
                <a:lnTo>
                  <a:pt x="12" y="673"/>
                </a:lnTo>
                <a:lnTo>
                  <a:pt x="13" y="673"/>
                </a:lnTo>
                <a:lnTo>
                  <a:pt x="14" y="673"/>
                </a:lnTo>
                <a:lnTo>
                  <a:pt x="14" y="673"/>
                </a:lnTo>
                <a:lnTo>
                  <a:pt x="14" y="672"/>
                </a:lnTo>
                <a:lnTo>
                  <a:pt x="15" y="672"/>
                </a:lnTo>
                <a:lnTo>
                  <a:pt x="15" y="671"/>
                </a:lnTo>
                <a:lnTo>
                  <a:pt x="15" y="672"/>
                </a:lnTo>
                <a:lnTo>
                  <a:pt x="16" y="672"/>
                </a:lnTo>
                <a:lnTo>
                  <a:pt x="16" y="671"/>
                </a:lnTo>
                <a:lnTo>
                  <a:pt x="16" y="671"/>
                </a:lnTo>
                <a:lnTo>
                  <a:pt x="17" y="671"/>
                </a:lnTo>
                <a:lnTo>
                  <a:pt x="17" y="670"/>
                </a:lnTo>
                <a:lnTo>
                  <a:pt x="17" y="669"/>
                </a:lnTo>
                <a:lnTo>
                  <a:pt x="18" y="669"/>
                </a:lnTo>
                <a:lnTo>
                  <a:pt x="18" y="669"/>
                </a:lnTo>
                <a:lnTo>
                  <a:pt x="19" y="669"/>
                </a:lnTo>
                <a:lnTo>
                  <a:pt x="20" y="669"/>
                </a:lnTo>
                <a:lnTo>
                  <a:pt x="21" y="669"/>
                </a:lnTo>
                <a:lnTo>
                  <a:pt x="21" y="668"/>
                </a:lnTo>
                <a:lnTo>
                  <a:pt x="21" y="668"/>
                </a:lnTo>
                <a:lnTo>
                  <a:pt x="21" y="668"/>
                </a:lnTo>
                <a:lnTo>
                  <a:pt x="22" y="667"/>
                </a:lnTo>
                <a:lnTo>
                  <a:pt x="22" y="666"/>
                </a:lnTo>
                <a:lnTo>
                  <a:pt x="23" y="666"/>
                </a:lnTo>
                <a:lnTo>
                  <a:pt x="23" y="665"/>
                </a:lnTo>
                <a:lnTo>
                  <a:pt x="24" y="665"/>
                </a:lnTo>
                <a:lnTo>
                  <a:pt x="24" y="664"/>
                </a:lnTo>
                <a:lnTo>
                  <a:pt x="25" y="664"/>
                </a:lnTo>
                <a:lnTo>
                  <a:pt x="25" y="664"/>
                </a:lnTo>
                <a:lnTo>
                  <a:pt x="25" y="664"/>
                </a:lnTo>
                <a:lnTo>
                  <a:pt x="25" y="663"/>
                </a:lnTo>
                <a:lnTo>
                  <a:pt x="26" y="663"/>
                </a:lnTo>
                <a:lnTo>
                  <a:pt x="27" y="662"/>
                </a:lnTo>
                <a:lnTo>
                  <a:pt x="28" y="662"/>
                </a:lnTo>
                <a:lnTo>
                  <a:pt x="28" y="661"/>
                </a:lnTo>
                <a:lnTo>
                  <a:pt x="28" y="661"/>
                </a:lnTo>
                <a:lnTo>
                  <a:pt x="28" y="661"/>
                </a:lnTo>
                <a:lnTo>
                  <a:pt x="28" y="661"/>
                </a:lnTo>
                <a:lnTo>
                  <a:pt x="29" y="661"/>
                </a:lnTo>
                <a:lnTo>
                  <a:pt x="30" y="661"/>
                </a:lnTo>
                <a:lnTo>
                  <a:pt x="30" y="660"/>
                </a:lnTo>
                <a:lnTo>
                  <a:pt x="30" y="659"/>
                </a:lnTo>
                <a:lnTo>
                  <a:pt x="31" y="659"/>
                </a:lnTo>
                <a:lnTo>
                  <a:pt x="32" y="659"/>
                </a:lnTo>
                <a:lnTo>
                  <a:pt x="32" y="658"/>
                </a:lnTo>
                <a:lnTo>
                  <a:pt x="32" y="657"/>
                </a:lnTo>
                <a:lnTo>
                  <a:pt x="32" y="657"/>
                </a:lnTo>
                <a:lnTo>
                  <a:pt x="32" y="657"/>
                </a:lnTo>
                <a:lnTo>
                  <a:pt x="32" y="656"/>
                </a:lnTo>
                <a:lnTo>
                  <a:pt x="32" y="655"/>
                </a:lnTo>
                <a:lnTo>
                  <a:pt x="32" y="654"/>
                </a:lnTo>
                <a:lnTo>
                  <a:pt x="33" y="654"/>
                </a:lnTo>
                <a:lnTo>
                  <a:pt x="33" y="654"/>
                </a:lnTo>
                <a:lnTo>
                  <a:pt x="32" y="654"/>
                </a:lnTo>
                <a:lnTo>
                  <a:pt x="32" y="653"/>
                </a:lnTo>
                <a:lnTo>
                  <a:pt x="32" y="652"/>
                </a:lnTo>
                <a:lnTo>
                  <a:pt x="32" y="651"/>
                </a:lnTo>
                <a:lnTo>
                  <a:pt x="32" y="651"/>
                </a:lnTo>
                <a:lnTo>
                  <a:pt x="32" y="650"/>
                </a:lnTo>
                <a:lnTo>
                  <a:pt x="32" y="649"/>
                </a:lnTo>
                <a:lnTo>
                  <a:pt x="33" y="649"/>
                </a:lnTo>
                <a:lnTo>
                  <a:pt x="34" y="649"/>
                </a:lnTo>
                <a:lnTo>
                  <a:pt x="34" y="650"/>
                </a:lnTo>
                <a:lnTo>
                  <a:pt x="35" y="650"/>
                </a:lnTo>
                <a:lnTo>
                  <a:pt x="35" y="649"/>
                </a:lnTo>
                <a:lnTo>
                  <a:pt x="35" y="649"/>
                </a:lnTo>
                <a:lnTo>
                  <a:pt x="36" y="649"/>
                </a:lnTo>
                <a:lnTo>
                  <a:pt x="36" y="648"/>
                </a:lnTo>
                <a:lnTo>
                  <a:pt x="37" y="648"/>
                </a:lnTo>
                <a:lnTo>
                  <a:pt x="37" y="647"/>
                </a:lnTo>
                <a:lnTo>
                  <a:pt x="38" y="647"/>
                </a:lnTo>
                <a:lnTo>
                  <a:pt x="39" y="647"/>
                </a:lnTo>
                <a:lnTo>
                  <a:pt x="39" y="647"/>
                </a:lnTo>
                <a:lnTo>
                  <a:pt x="39" y="647"/>
                </a:lnTo>
                <a:lnTo>
                  <a:pt x="40" y="647"/>
                </a:lnTo>
                <a:lnTo>
                  <a:pt x="40" y="647"/>
                </a:lnTo>
                <a:lnTo>
                  <a:pt x="41" y="647"/>
                </a:lnTo>
                <a:lnTo>
                  <a:pt x="41" y="648"/>
                </a:lnTo>
                <a:lnTo>
                  <a:pt x="42" y="649"/>
                </a:lnTo>
                <a:lnTo>
                  <a:pt x="42" y="648"/>
                </a:lnTo>
                <a:lnTo>
                  <a:pt x="42" y="648"/>
                </a:lnTo>
                <a:lnTo>
                  <a:pt x="42" y="647"/>
                </a:lnTo>
                <a:lnTo>
                  <a:pt x="43" y="647"/>
                </a:lnTo>
                <a:lnTo>
                  <a:pt x="44" y="647"/>
                </a:lnTo>
                <a:lnTo>
                  <a:pt x="45" y="646"/>
                </a:lnTo>
                <a:lnTo>
                  <a:pt x="45" y="647"/>
                </a:lnTo>
                <a:lnTo>
                  <a:pt x="46" y="647"/>
                </a:lnTo>
                <a:lnTo>
                  <a:pt x="46" y="647"/>
                </a:lnTo>
                <a:lnTo>
                  <a:pt x="47" y="647"/>
                </a:lnTo>
                <a:lnTo>
                  <a:pt x="47" y="647"/>
                </a:lnTo>
                <a:lnTo>
                  <a:pt x="48" y="647"/>
                </a:lnTo>
                <a:lnTo>
                  <a:pt x="49" y="647"/>
                </a:lnTo>
                <a:lnTo>
                  <a:pt x="49" y="647"/>
                </a:lnTo>
                <a:lnTo>
                  <a:pt x="50" y="647"/>
                </a:lnTo>
                <a:lnTo>
                  <a:pt x="50" y="647"/>
                </a:lnTo>
                <a:lnTo>
                  <a:pt x="50" y="647"/>
                </a:lnTo>
                <a:lnTo>
                  <a:pt x="51" y="647"/>
                </a:lnTo>
                <a:lnTo>
                  <a:pt x="52" y="648"/>
                </a:lnTo>
                <a:lnTo>
                  <a:pt x="53" y="648"/>
                </a:lnTo>
                <a:lnTo>
                  <a:pt x="53" y="648"/>
                </a:lnTo>
                <a:lnTo>
                  <a:pt x="53" y="649"/>
                </a:lnTo>
                <a:lnTo>
                  <a:pt x="54" y="649"/>
                </a:lnTo>
                <a:lnTo>
                  <a:pt x="55" y="649"/>
                </a:lnTo>
                <a:lnTo>
                  <a:pt x="56" y="649"/>
                </a:lnTo>
                <a:lnTo>
                  <a:pt x="56" y="649"/>
                </a:lnTo>
                <a:lnTo>
                  <a:pt x="57" y="649"/>
                </a:lnTo>
                <a:lnTo>
                  <a:pt x="58" y="649"/>
                </a:lnTo>
                <a:lnTo>
                  <a:pt x="59" y="649"/>
                </a:lnTo>
                <a:lnTo>
                  <a:pt x="60" y="650"/>
                </a:lnTo>
                <a:lnTo>
                  <a:pt x="60" y="650"/>
                </a:lnTo>
                <a:lnTo>
                  <a:pt x="61" y="649"/>
                </a:lnTo>
                <a:lnTo>
                  <a:pt x="62" y="649"/>
                </a:lnTo>
                <a:lnTo>
                  <a:pt x="62" y="648"/>
                </a:lnTo>
                <a:lnTo>
                  <a:pt x="63" y="648"/>
                </a:lnTo>
                <a:lnTo>
                  <a:pt x="63" y="648"/>
                </a:lnTo>
                <a:lnTo>
                  <a:pt x="63" y="647"/>
                </a:lnTo>
                <a:lnTo>
                  <a:pt x="63" y="647"/>
                </a:lnTo>
                <a:lnTo>
                  <a:pt x="64" y="647"/>
                </a:lnTo>
                <a:lnTo>
                  <a:pt x="64" y="646"/>
                </a:lnTo>
                <a:lnTo>
                  <a:pt x="65" y="646"/>
                </a:lnTo>
                <a:lnTo>
                  <a:pt x="65" y="645"/>
                </a:lnTo>
                <a:lnTo>
                  <a:pt x="66" y="644"/>
                </a:lnTo>
                <a:lnTo>
                  <a:pt x="70" y="624"/>
                </a:lnTo>
                <a:lnTo>
                  <a:pt x="76" y="599"/>
                </a:lnTo>
                <a:lnTo>
                  <a:pt x="86" y="557"/>
                </a:lnTo>
                <a:lnTo>
                  <a:pt x="91" y="535"/>
                </a:lnTo>
                <a:lnTo>
                  <a:pt x="95" y="514"/>
                </a:lnTo>
                <a:lnTo>
                  <a:pt x="98" y="510"/>
                </a:lnTo>
                <a:lnTo>
                  <a:pt x="122" y="481"/>
                </a:lnTo>
                <a:lnTo>
                  <a:pt x="151" y="445"/>
                </a:lnTo>
                <a:lnTo>
                  <a:pt x="161" y="432"/>
                </a:lnTo>
                <a:lnTo>
                  <a:pt x="161" y="431"/>
                </a:lnTo>
                <a:lnTo>
                  <a:pt x="161" y="431"/>
                </a:lnTo>
                <a:lnTo>
                  <a:pt x="160" y="431"/>
                </a:lnTo>
                <a:lnTo>
                  <a:pt x="160" y="430"/>
                </a:lnTo>
                <a:lnTo>
                  <a:pt x="161" y="430"/>
                </a:lnTo>
                <a:lnTo>
                  <a:pt x="160" y="430"/>
                </a:lnTo>
                <a:lnTo>
                  <a:pt x="160" y="429"/>
                </a:lnTo>
                <a:lnTo>
                  <a:pt x="160" y="428"/>
                </a:lnTo>
                <a:lnTo>
                  <a:pt x="160" y="427"/>
                </a:lnTo>
                <a:lnTo>
                  <a:pt x="160" y="427"/>
                </a:lnTo>
                <a:lnTo>
                  <a:pt x="160" y="426"/>
                </a:lnTo>
                <a:lnTo>
                  <a:pt x="161" y="425"/>
                </a:lnTo>
                <a:lnTo>
                  <a:pt x="161" y="424"/>
                </a:lnTo>
                <a:lnTo>
                  <a:pt x="161" y="423"/>
                </a:lnTo>
                <a:lnTo>
                  <a:pt x="161" y="423"/>
                </a:lnTo>
                <a:lnTo>
                  <a:pt x="161" y="423"/>
                </a:lnTo>
                <a:lnTo>
                  <a:pt x="160" y="423"/>
                </a:lnTo>
                <a:lnTo>
                  <a:pt x="159" y="422"/>
                </a:lnTo>
                <a:lnTo>
                  <a:pt x="159" y="421"/>
                </a:lnTo>
                <a:lnTo>
                  <a:pt x="158" y="421"/>
                </a:lnTo>
                <a:lnTo>
                  <a:pt x="159" y="420"/>
                </a:lnTo>
                <a:lnTo>
                  <a:pt x="158" y="420"/>
                </a:lnTo>
                <a:lnTo>
                  <a:pt x="158" y="419"/>
                </a:lnTo>
                <a:lnTo>
                  <a:pt x="158" y="418"/>
                </a:lnTo>
                <a:lnTo>
                  <a:pt x="158" y="417"/>
                </a:lnTo>
                <a:lnTo>
                  <a:pt x="159" y="417"/>
                </a:lnTo>
                <a:lnTo>
                  <a:pt x="160" y="417"/>
                </a:lnTo>
                <a:lnTo>
                  <a:pt x="161" y="416"/>
                </a:lnTo>
                <a:lnTo>
                  <a:pt x="161" y="416"/>
                </a:lnTo>
                <a:lnTo>
                  <a:pt x="161" y="415"/>
                </a:lnTo>
                <a:lnTo>
                  <a:pt x="161" y="414"/>
                </a:lnTo>
                <a:lnTo>
                  <a:pt x="161" y="413"/>
                </a:lnTo>
                <a:lnTo>
                  <a:pt x="161" y="413"/>
                </a:lnTo>
                <a:lnTo>
                  <a:pt x="161" y="412"/>
                </a:lnTo>
                <a:lnTo>
                  <a:pt x="161" y="411"/>
                </a:lnTo>
                <a:lnTo>
                  <a:pt x="161" y="410"/>
                </a:lnTo>
                <a:lnTo>
                  <a:pt x="162" y="409"/>
                </a:lnTo>
                <a:lnTo>
                  <a:pt x="162" y="409"/>
                </a:lnTo>
                <a:lnTo>
                  <a:pt x="162" y="408"/>
                </a:lnTo>
                <a:lnTo>
                  <a:pt x="161" y="408"/>
                </a:lnTo>
                <a:lnTo>
                  <a:pt x="161" y="409"/>
                </a:lnTo>
                <a:lnTo>
                  <a:pt x="161" y="409"/>
                </a:lnTo>
                <a:lnTo>
                  <a:pt x="161" y="408"/>
                </a:lnTo>
                <a:lnTo>
                  <a:pt x="160" y="408"/>
                </a:lnTo>
                <a:lnTo>
                  <a:pt x="160" y="407"/>
                </a:lnTo>
                <a:lnTo>
                  <a:pt x="161" y="406"/>
                </a:lnTo>
                <a:lnTo>
                  <a:pt x="160" y="406"/>
                </a:lnTo>
                <a:lnTo>
                  <a:pt x="160" y="405"/>
                </a:lnTo>
                <a:lnTo>
                  <a:pt x="159" y="405"/>
                </a:lnTo>
                <a:lnTo>
                  <a:pt x="158" y="406"/>
                </a:lnTo>
                <a:lnTo>
                  <a:pt x="158" y="406"/>
                </a:lnTo>
                <a:lnTo>
                  <a:pt x="158" y="406"/>
                </a:lnTo>
                <a:lnTo>
                  <a:pt x="157" y="406"/>
                </a:lnTo>
                <a:lnTo>
                  <a:pt x="157" y="406"/>
                </a:lnTo>
                <a:lnTo>
                  <a:pt x="157" y="405"/>
                </a:lnTo>
                <a:lnTo>
                  <a:pt x="156" y="405"/>
                </a:lnTo>
                <a:lnTo>
                  <a:pt x="156" y="404"/>
                </a:lnTo>
                <a:lnTo>
                  <a:pt x="155" y="403"/>
                </a:lnTo>
                <a:lnTo>
                  <a:pt x="155" y="403"/>
                </a:lnTo>
                <a:lnTo>
                  <a:pt x="156" y="402"/>
                </a:lnTo>
                <a:lnTo>
                  <a:pt x="156" y="403"/>
                </a:lnTo>
                <a:lnTo>
                  <a:pt x="157" y="403"/>
                </a:lnTo>
                <a:lnTo>
                  <a:pt x="157" y="402"/>
                </a:lnTo>
                <a:lnTo>
                  <a:pt x="157" y="401"/>
                </a:lnTo>
                <a:lnTo>
                  <a:pt x="156" y="400"/>
                </a:lnTo>
                <a:lnTo>
                  <a:pt x="156" y="399"/>
                </a:lnTo>
                <a:lnTo>
                  <a:pt x="155" y="399"/>
                </a:lnTo>
                <a:lnTo>
                  <a:pt x="155" y="399"/>
                </a:lnTo>
                <a:lnTo>
                  <a:pt x="154" y="399"/>
                </a:lnTo>
                <a:lnTo>
                  <a:pt x="154" y="398"/>
                </a:lnTo>
                <a:lnTo>
                  <a:pt x="154" y="397"/>
                </a:lnTo>
                <a:lnTo>
                  <a:pt x="154" y="396"/>
                </a:lnTo>
                <a:lnTo>
                  <a:pt x="154" y="396"/>
                </a:lnTo>
                <a:lnTo>
                  <a:pt x="154" y="395"/>
                </a:lnTo>
                <a:lnTo>
                  <a:pt x="154" y="394"/>
                </a:lnTo>
                <a:lnTo>
                  <a:pt x="155" y="394"/>
                </a:lnTo>
                <a:lnTo>
                  <a:pt x="155" y="393"/>
                </a:lnTo>
                <a:lnTo>
                  <a:pt x="156" y="393"/>
                </a:lnTo>
                <a:lnTo>
                  <a:pt x="156" y="392"/>
                </a:lnTo>
                <a:lnTo>
                  <a:pt x="156" y="392"/>
                </a:lnTo>
                <a:lnTo>
                  <a:pt x="156" y="391"/>
                </a:lnTo>
                <a:lnTo>
                  <a:pt x="156" y="390"/>
                </a:lnTo>
                <a:lnTo>
                  <a:pt x="155" y="390"/>
                </a:lnTo>
                <a:lnTo>
                  <a:pt x="155" y="389"/>
                </a:lnTo>
                <a:lnTo>
                  <a:pt x="156" y="389"/>
                </a:lnTo>
                <a:lnTo>
                  <a:pt x="155" y="388"/>
                </a:lnTo>
                <a:lnTo>
                  <a:pt x="155" y="387"/>
                </a:lnTo>
                <a:lnTo>
                  <a:pt x="156" y="387"/>
                </a:lnTo>
                <a:lnTo>
                  <a:pt x="157" y="386"/>
                </a:lnTo>
                <a:lnTo>
                  <a:pt x="157" y="385"/>
                </a:lnTo>
                <a:lnTo>
                  <a:pt x="157" y="385"/>
                </a:lnTo>
                <a:lnTo>
                  <a:pt x="157" y="384"/>
                </a:lnTo>
                <a:lnTo>
                  <a:pt x="157" y="383"/>
                </a:lnTo>
                <a:lnTo>
                  <a:pt x="157" y="382"/>
                </a:lnTo>
                <a:lnTo>
                  <a:pt x="156" y="382"/>
                </a:lnTo>
                <a:lnTo>
                  <a:pt x="156" y="381"/>
                </a:lnTo>
                <a:lnTo>
                  <a:pt x="155" y="381"/>
                </a:lnTo>
                <a:lnTo>
                  <a:pt x="155" y="380"/>
                </a:lnTo>
                <a:lnTo>
                  <a:pt x="156" y="380"/>
                </a:lnTo>
                <a:lnTo>
                  <a:pt x="155" y="380"/>
                </a:lnTo>
                <a:lnTo>
                  <a:pt x="155" y="379"/>
                </a:lnTo>
                <a:lnTo>
                  <a:pt x="154" y="379"/>
                </a:lnTo>
                <a:lnTo>
                  <a:pt x="154" y="378"/>
                </a:lnTo>
                <a:lnTo>
                  <a:pt x="154" y="378"/>
                </a:lnTo>
                <a:lnTo>
                  <a:pt x="154" y="377"/>
                </a:lnTo>
                <a:lnTo>
                  <a:pt x="154" y="376"/>
                </a:lnTo>
                <a:lnTo>
                  <a:pt x="153" y="376"/>
                </a:lnTo>
                <a:lnTo>
                  <a:pt x="153" y="375"/>
                </a:lnTo>
                <a:lnTo>
                  <a:pt x="152" y="375"/>
                </a:lnTo>
                <a:lnTo>
                  <a:pt x="152" y="374"/>
                </a:lnTo>
                <a:lnTo>
                  <a:pt x="152" y="373"/>
                </a:lnTo>
                <a:lnTo>
                  <a:pt x="151" y="373"/>
                </a:lnTo>
                <a:lnTo>
                  <a:pt x="151" y="373"/>
                </a:lnTo>
                <a:lnTo>
                  <a:pt x="151" y="372"/>
                </a:lnTo>
                <a:lnTo>
                  <a:pt x="151" y="372"/>
                </a:lnTo>
                <a:lnTo>
                  <a:pt x="151" y="371"/>
                </a:lnTo>
                <a:lnTo>
                  <a:pt x="151" y="371"/>
                </a:lnTo>
                <a:lnTo>
                  <a:pt x="151" y="370"/>
                </a:lnTo>
                <a:lnTo>
                  <a:pt x="150" y="369"/>
                </a:lnTo>
                <a:lnTo>
                  <a:pt x="150" y="368"/>
                </a:lnTo>
                <a:lnTo>
                  <a:pt x="150" y="368"/>
                </a:lnTo>
                <a:lnTo>
                  <a:pt x="149" y="368"/>
                </a:lnTo>
                <a:lnTo>
                  <a:pt x="149" y="367"/>
                </a:lnTo>
                <a:lnTo>
                  <a:pt x="149" y="366"/>
                </a:lnTo>
                <a:lnTo>
                  <a:pt x="148" y="366"/>
                </a:lnTo>
                <a:lnTo>
                  <a:pt x="148" y="365"/>
                </a:lnTo>
                <a:lnTo>
                  <a:pt x="148" y="365"/>
                </a:lnTo>
                <a:lnTo>
                  <a:pt x="147" y="364"/>
                </a:lnTo>
                <a:lnTo>
                  <a:pt x="147" y="363"/>
                </a:lnTo>
                <a:lnTo>
                  <a:pt x="147" y="362"/>
                </a:lnTo>
                <a:lnTo>
                  <a:pt x="147" y="361"/>
                </a:lnTo>
                <a:lnTo>
                  <a:pt x="147" y="361"/>
                </a:lnTo>
                <a:lnTo>
                  <a:pt x="146" y="361"/>
                </a:lnTo>
                <a:lnTo>
                  <a:pt x="147" y="360"/>
                </a:lnTo>
                <a:lnTo>
                  <a:pt x="147" y="359"/>
                </a:lnTo>
                <a:lnTo>
                  <a:pt x="147" y="358"/>
                </a:lnTo>
                <a:lnTo>
                  <a:pt x="147" y="358"/>
                </a:lnTo>
                <a:lnTo>
                  <a:pt x="147" y="357"/>
                </a:lnTo>
                <a:lnTo>
                  <a:pt x="146" y="356"/>
                </a:lnTo>
                <a:lnTo>
                  <a:pt x="147" y="356"/>
                </a:lnTo>
                <a:lnTo>
                  <a:pt x="147" y="355"/>
                </a:lnTo>
                <a:lnTo>
                  <a:pt x="147" y="354"/>
                </a:lnTo>
                <a:lnTo>
                  <a:pt x="147" y="354"/>
                </a:lnTo>
                <a:lnTo>
                  <a:pt x="147" y="353"/>
                </a:lnTo>
                <a:lnTo>
                  <a:pt x="147" y="352"/>
                </a:lnTo>
                <a:lnTo>
                  <a:pt x="147" y="351"/>
                </a:lnTo>
                <a:lnTo>
                  <a:pt x="147" y="351"/>
                </a:lnTo>
                <a:lnTo>
                  <a:pt x="147" y="350"/>
                </a:lnTo>
                <a:lnTo>
                  <a:pt x="147" y="349"/>
                </a:lnTo>
                <a:lnTo>
                  <a:pt x="148" y="348"/>
                </a:lnTo>
                <a:lnTo>
                  <a:pt x="148" y="347"/>
                </a:lnTo>
                <a:lnTo>
                  <a:pt x="149" y="347"/>
                </a:lnTo>
                <a:lnTo>
                  <a:pt x="149" y="347"/>
                </a:lnTo>
                <a:lnTo>
                  <a:pt x="149" y="346"/>
                </a:lnTo>
                <a:lnTo>
                  <a:pt x="149" y="345"/>
                </a:lnTo>
                <a:lnTo>
                  <a:pt x="149" y="344"/>
                </a:lnTo>
                <a:lnTo>
                  <a:pt x="150" y="344"/>
                </a:lnTo>
                <a:lnTo>
                  <a:pt x="151" y="343"/>
                </a:lnTo>
                <a:lnTo>
                  <a:pt x="151" y="342"/>
                </a:lnTo>
                <a:lnTo>
                  <a:pt x="151" y="341"/>
                </a:lnTo>
                <a:lnTo>
                  <a:pt x="151" y="341"/>
                </a:lnTo>
                <a:lnTo>
                  <a:pt x="150" y="340"/>
                </a:lnTo>
                <a:lnTo>
                  <a:pt x="150" y="339"/>
                </a:lnTo>
                <a:lnTo>
                  <a:pt x="151" y="339"/>
                </a:lnTo>
                <a:lnTo>
                  <a:pt x="151" y="338"/>
                </a:lnTo>
                <a:lnTo>
                  <a:pt x="151" y="338"/>
                </a:lnTo>
                <a:lnTo>
                  <a:pt x="151" y="337"/>
                </a:lnTo>
                <a:lnTo>
                  <a:pt x="151" y="337"/>
                </a:lnTo>
                <a:lnTo>
                  <a:pt x="151" y="336"/>
                </a:lnTo>
                <a:lnTo>
                  <a:pt x="151" y="335"/>
                </a:lnTo>
                <a:lnTo>
                  <a:pt x="151" y="334"/>
                </a:lnTo>
                <a:lnTo>
                  <a:pt x="151" y="334"/>
                </a:lnTo>
                <a:lnTo>
                  <a:pt x="151" y="334"/>
                </a:lnTo>
                <a:lnTo>
                  <a:pt x="151" y="333"/>
                </a:lnTo>
                <a:lnTo>
                  <a:pt x="151" y="332"/>
                </a:lnTo>
                <a:lnTo>
                  <a:pt x="152" y="332"/>
                </a:lnTo>
                <a:lnTo>
                  <a:pt x="153" y="332"/>
                </a:lnTo>
                <a:lnTo>
                  <a:pt x="154" y="332"/>
                </a:lnTo>
                <a:lnTo>
                  <a:pt x="154" y="331"/>
                </a:lnTo>
                <a:lnTo>
                  <a:pt x="154" y="330"/>
                </a:lnTo>
                <a:lnTo>
                  <a:pt x="154" y="330"/>
                </a:lnTo>
                <a:lnTo>
                  <a:pt x="154" y="330"/>
                </a:lnTo>
                <a:lnTo>
                  <a:pt x="154" y="330"/>
                </a:lnTo>
                <a:lnTo>
                  <a:pt x="154" y="329"/>
                </a:lnTo>
                <a:lnTo>
                  <a:pt x="154" y="329"/>
                </a:lnTo>
                <a:lnTo>
                  <a:pt x="154" y="329"/>
                </a:lnTo>
                <a:lnTo>
                  <a:pt x="155" y="329"/>
                </a:lnTo>
                <a:lnTo>
                  <a:pt x="155" y="328"/>
                </a:lnTo>
                <a:lnTo>
                  <a:pt x="155" y="327"/>
                </a:lnTo>
                <a:lnTo>
                  <a:pt x="155" y="327"/>
                </a:lnTo>
                <a:lnTo>
                  <a:pt x="156" y="327"/>
                </a:lnTo>
                <a:lnTo>
                  <a:pt x="156" y="326"/>
                </a:lnTo>
                <a:lnTo>
                  <a:pt x="157" y="326"/>
                </a:lnTo>
                <a:lnTo>
                  <a:pt x="156" y="325"/>
                </a:lnTo>
                <a:lnTo>
                  <a:pt x="156" y="324"/>
                </a:lnTo>
                <a:lnTo>
                  <a:pt x="157" y="324"/>
                </a:lnTo>
                <a:lnTo>
                  <a:pt x="157" y="323"/>
                </a:lnTo>
                <a:lnTo>
                  <a:pt x="157" y="323"/>
                </a:lnTo>
                <a:lnTo>
                  <a:pt x="156" y="323"/>
                </a:lnTo>
                <a:lnTo>
                  <a:pt x="156" y="322"/>
                </a:lnTo>
                <a:lnTo>
                  <a:pt x="156" y="321"/>
                </a:lnTo>
                <a:lnTo>
                  <a:pt x="155" y="321"/>
                </a:lnTo>
                <a:lnTo>
                  <a:pt x="155" y="320"/>
                </a:lnTo>
                <a:lnTo>
                  <a:pt x="154" y="320"/>
                </a:lnTo>
                <a:lnTo>
                  <a:pt x="154" y="320"/>
                </a:lnTo>
                <a:lnTo>
                  <a:pt x="155" y="320"/>
                </a:lnTo>
                <a:lnTo>
                  <a:pt x="155" y="319"/>
                </a:lnTo>
                <a:lnTo>
                  <a:pt x="156" y="318"/>
                </a:lnTo>
                <a:lnTo>
                  <a:pt x="157" y="318"/>
                </a:lnTo>
                <a:lnTo>
                  <a:pt x="157" y="317"/>
                </a:lnTo>
                <a:lnTo>
                  <a:pt x="156" y="317"/>
                </a:lnTo>
                <a:lnTo>
                  <a:pt x="157" y="317"/>
                </a:lnTo>
                <a:lnTo>
                  <a:pt x="157" y="317"/>
                </a:lnTo>
                <a:lnTo>
                  <a:pt x="156" y="317"/>
                </a:lnTo>
                <a:lnTo>
                  <a:pt x="157" y="317"/>
                </a:lnTo>
                <a:lnTo>
                  <a:pt x="157" y="316"/>
                </a:lnTo>
                <a:lnTo>
                  <a:pt x="156" y="316"/>
                </a:lnTo>
                <a:lnTo>
                  <a:pt x="155" y="315"/>
                </a:lnTo>
                <a:lnTo>
                  <a:pt x="156" y="315"/>
                </a:lnTo>
                <a:lnTo>
                  <a:pt x="155" y="314"/>
                </a:lnTo>
                <a:lnTo>
                  <a:pt x="156" y="314"/>
                </a:lnTo>
                <a:lnTo>
                  <a:pt x="155" y="313"/>
                </a:lnTo>
                <a:lnTo>
                  <a:pt x="154" y="313"/>
                </a:lnTo>
                <a:lnTo>
                  <a:pt x="154" y="313"/>
                </a:lnTo>
                <a:lnTo>
                  <a:pt x="154" y="313"/>
                </a:lnTo>
                <a:lnTo>
                  <a:pt x="154" y="312"/>
                </a:lnTo>
                <a:lnTo>
                  <a:pt x="154" y="311"/>
                </a:lnTo>
                <a:lnTo>
                  <a:pt x="154" y="311"/>
                </a:lnTo>
                <a:lnTo>
                  <a:pt x="154" y="310"/>
                </a:lnTo>
                <a:lnTo>
                  <a:pt x="154" y="310"/>
                </a:lnTo>
                <a:lnTo>
                  <a:pt x="154" y="309"/>
                </a:lnTo>
                <a:lnTo>
                  <a:pt x="155" y="309"/>
                </a:lnTo>
                <a:lnTo>
                  <a:pt x="155" y="308"/>
                </a:lnTo>
                <a:lnTo>
                  <a:pt x="155" y="307"/>
                </a:lnTo>
                <a:lnTo>
                  <a:pt x="154" y="307"/>
                </a:lnTo>
                <a:lnTo>
                  <a:pt x="154" y="306"/>
                </a:lnTo>
                <a:lnTo>
                  <a:pt x="155" y="306"/>
                </a:lnTo>
                <a:lnTo>
                  <a:pt x="155" y="306"/>
                </a:lnTo>
                <a:lnTo>
                  <a:pt x="156" y="306"/>
                </a:lnTo>
                <a:lnTo>
                  <a:pt x="156" y="305"/>
                </a:lnTo>
                <a:lnTo>
                  <a:pt x="156" y="304"/>
                </a:lnTo>
                <a:lnTo>
                  <a:pt x="157" y="304"/>
                </a:lnTo>
                <a:lnTo>
                  <a:pt x="158" y="303"/>
                </a:lnTo>
                <a:lnTo>
                  <a:pt x="157" y="303"/>
                </a:lnTo>
                <a:lnTo>
                  <a:pt x="158" y="303"/>
                </a:lnTo>
                <a:lnTo>
                  <a:pt x="158" y="302"/>
                </a:lnTo>
                <a:lnTo>
                  <a:pt x="158" y="301"/>
                </a:lnTo>
                <a:lnTo>
                  <a:pt x="158" y="301"/>
                </a:lnTo>
                <a:lnTo>
                  <a:pt x="158" y="301"/>
                </a:lnTo>
                <a:lnTo>
                  <a:pt x="158" y="300"/>
                </a:lnTo>
                <a:lnTo>
                  <a:pt x="158" y="299"/>
                </a:lnTo>
                <a:lnTo>
                  <a:pt x="158" y="299"/>
                </a:lnTo>
                <a:lnTo>
                  <a:pt x="158" y="298"/>
                </a:lnTo>
                <a:lnTo>
                  <a:pt x="159" y="298"/>
                </a:lnTo>
                <a:lnTo>
                  <a:pt x="158" y="298"/>
                </a:lnTo>
                <a:lnTo>
                  <a:pt x="159" y="297"/>
                </a:lnTo>
                <a:lnTo>
                  <a:pt x="158" y="297"/>
                </a:lnTo>
                <a:lnTo>
                  <a:pt x="158" y="296"/>
                </a:lnTo>
                <a:lnTo>
                  <a:pt x="159" y="296"/>
                </a:lnTo>
                <a:lnTo>
                  <a:pt x="158" y="296"/>
                </a:lnTo>
                <a:lnTo>
                  <a:pt x="159" y="296"/>
                </a:lnTo>
                <a:lnTo>
                  <a:pt x="159" y="295"/>
                </a:lnTo>
                <a:lnTo>
                  <a:pt x="159" y="294"/>
                </a:lnTo>
                <a:lnTo>
                  <a:pt x="159" y="293"/>
                </a:lnTo>
                <a:lnTo>
                  <a:pt x="159" y="292"/>
                </a:lnTo>
                <a:lnTo>
                  <a:pt x="158" y="292"/>
                </a:lnTo>
                <a:lnTo>
                  <a:pt x="158" y="292"/>
                </a:lnTo>
                <a:lnTo>
                  <a:pt x="158" y="292"/>
                </a:lnTo>
                <a:lnTo>
                  <a:pt x="158" y="292"/>
                </a:lnTo>
                <a:lnTo>
                  <a:pt x="158" y="292"/>
                </a:lnTo>
                <a:lnTo>
                  <a:pt x="157" y="291"/>
                </a:lnTo>
                <a:lnTo>
                  <a:pt x="157" y="290"/>
                </a:lnTo>
                <a:lnTo>
                  <a:pt x="157" y="289"/>
                </a:lnTo>
                <a:lnTo>
                  <a:pt x="157" y="289"/>
                </a:lnTo>
                <a:lnTo>
                  <a:pt x="158" y="289"/>
                </a:lnTo>
                <a:lnTo>
                  <a:pt x="157" y="289"/>
                </a:lnTo>
                <a:lnTo>
                  <a:pt x="157" y="288"/>
                </a:lnTo>
                <a:lnTo>
                  <a:pt x="156" y="288"/>
                </a:lnTo>
                <a:lnTo>
                  <a:pt x="156" y="287"/>
                </a:lnTo>
                <a:lnTo>
                  <a:pt x="155" y="287"/>
                </a:lnTo>
                <a:lnTo>
                  <a:pt x="155" y="286"/>
                </a:lnTo>
                <a:lnTo>
                  <a:pt x="156" y="286"/>
                </a:lnTo>
                <a:lnTo>
                  <a:pt x="155" y="286"/>
                </a:lnTo>
                <a:lnTo>
                  <a:pt x="154" y="286"/>
                </a:lnTo>
                <a:lnTo>
                  <a:pt x="155" y="286"/>
                </a:lnTo>
                <a:lnTo>
                  <a:pt x="155" y="285"/>
                </a:lnTo>
                <a:lnTo>
                  <a:pt x="154" y="285"/>
                </a:lnTo>
                <a:lnTo>
                  <a:pt x="154" y="286"/>
                </a:lnTo>
                <a:lnTo>
                  <a:pt x="154" y="286"/>
                </a:lnTo>
                <a:lnTo>
                  <a:pt x="154" y="285"/>
                </a:lnTo>
                <a:lnTo>
                  <a:pt x="153" y="285"/>
                </a:lnTo>
                <a:lnTo>
                  <a:pt x="153" y="284"/>
                </a:lnTo>
                <a:lnTo>
                  <a:pt x="153" y="283"/>
                </a:lnTo>
                <a:lnTo>
                  <a:pt x="154" y="283"/>
                </a:lnTo>
                <a:lnTo>
                  <a:pt x="154" y="282"/>
                </a:lnTo>
                <a:lnTo>
                  <a:pt x="154" y="282"/>
                </a:lnTo>
                <a:lnTo>
                  <a:pt x="154" y="281"/>
                </a:lnTo>
                <a:lnTo>
                  <a:pt x="153" y="281"/>
                </a:lnTo>
                <a:lnTo>
                  <a:pt x="153" y="280"/>
                </a:lnTo>
                <a:lnTo>
                  <a:pt x="152" y="280"/>
                </a:lnTo>
                <a:lnTo>
                  <a:pt x="152" y="279"/>
                </a:lnTo>
                <a:lnTo>
                  <a:pt x="152" y="279"/>
                </a:lnTo>
                <a:lnTo>
                  <a:pt x="153" y="278"/>
                </a:lnTo>
                <a:lnTo>
                  <a:pt x="152" y="278"/>
                </a:lnTo>
                <a:lnTo>
                  <a:pt x="153" y="278"/>
                </a:lnTo>
                <a:lnTo>
                  <a:pt x="153" y="277"/>
                </a:lnTo>
                <a:lnTo>
                  <a:pt x="152" y="277"/>
                </a:lnTo>
                <a:lnTo>
                  <a:pt x="152" y="276"/>
                </a:lnTo>
                <a:lnTo>
                  <a:pt x="153" y="276"/>
                </a:lnTo>
                <a:lnTo>
                  <a:pt x="153" y="275"/>
                </a:lnTo>
                <a:lnTo>
                  <a:pt x="152" y="275"/>
                </a:lnTo>
                <a:lnTo>
                  <a:pt x="152" y="275"/>
                </a:lnTo>
                <a:lnTo>
                  <a:pt x="151" y="275"/>
                </a:lnTo>
                <a:lnTo>
                  <a:pt x="151" y="275"/>
                </a:lnTo>
                <a:lnTo>
                  <a:pt x="151" y="275"/>
                </a:lnTo>
                <a:lnTo>
                  <a:pt x="151" y="274"/>
                </a:lnTo>
                <a:lnTo>
                  <a:pt x="151" y="273"/>
                </a:lnTo>
                <a:lnTo>
                  <a:pt x="151" y="272"/>
                </a:lnTo>
                <a:lnTo>
                  <a:pt x="152" y="272"/>
                </a:lnTo>
                <a:lnTo>
                  <a:pt x="153" y="272"/>
                </a:lnTo>
                <a:lnTo>
                  <a:pt x="153" y="272"/>
                </a:lnTo>
                <a:lnTo>
                  <a:pt x="154" y="272"/>
                </a:lnTo>
                <a:lnTo>
                  <a:pt x="154" y="271"/>
                </a:lnTo>
                <a:lnTo>
                  <a:pt x="153" y="271"/>
                </a:lnTo>
                <a:lnTo>
                  <a:pt x="154" y="270"/>
                </a:lnTo>
                <a:lnTo>
                  <a:pt x="153" y="270"/>
                </a:lnTo>
                <a:lnTo>
                  <a:pt x="154" y="270"/>
                </a:lnTo>
                <a:lnTo>
                  <a:pt x="154" y="269"/>
                </a:lnTo>
                <a:lnTo>
                  <a:pt x="154" y="268"/>
                </a:lnTo>
                <a:lnTo>
                  <a:pt x="153" y="268"/>
                </a:lnTo>
                <a:lnTo>
                  <a:pt x="154" y="268"/>
                </a:lnTo>
                <a:lnTo>
                  <a:pt x="154" y="268"/>
                </a:lnTo>
                <a:lnTo>
                  <a:pt x="154" y="268"/>
                </a:lnTo>
                <a:lnTo>
                  <a:pt x="154" y="267"/>
                </a:lnTo>
                <a:lnTo>
                  <a:pt x="154" y="267"/>
                </a:lnTo>
                <a:lnTo>
                  <a:pt x="154" y="266"/>
                </a:lnTo>
                <a:lnTo>
                  <a:pt x="154" y="265"/>
                </a:lnTo>
                <a:lnTo>
                  <a:pt x="154" y="265"/>
                </a:lnTo>
                <a:lnTo>
                  <a:pt x="154" y="265"/>
                </a:lnTo>
                <a:lnTo>
                  <a:pt x="154" y="265"/>
                </a:lnTo>
                <a:lnTo>
                  <a:pt x="154" y="264"/>
                </a:lnTo>
                <a:lnTo>
                  <a:pt x="155" y="264"/>
                </a:lnTo>
                <a:lnTo>
                  <a:pt x="155" y="263"/>
                </a:lnTo>
                <a:lnTo>
                  <a:pt x="156" y="263"/>
                </a:lnTo>
                <a:lnTo>
                  <a:pt x="155" y="263"/>
                </a:lnTo>
                <a:lnTo>
                  <a:pt x="155" y="262"/>
                </a:lnTo>
                <a:lnTo>
                  <a:pt x="154" y="262"/>
                </a:lnTo>
                <a:lnTo>
                  <a:pt x="154" y="261"/>
                </a:lnTo>
                <a:lnTo>
                  <a:pt x="155" y="261"/>
                </a:lnTo>
                <a:lnTo>
                  <a:pt x="154" y="261"/>
                </a:lnTo>
                <a:lnTo>
                  <a:pt x="154" y="261"/>
                </a:lnTo>
                <a:lnTo>
                  <a:pt x="155" y="261"/>
                </a:lnTo>
                <a:lnTo>
                  <a:pt x="156" y="261"/>
                </a:lnTo>
                <a:lnTo>
                  <a:pt x="156" y="260"/>
                </a:lnTo>
                <a:lnTo>
                  <a:pt x="156" y="259"/>
                </a:lnTo>
                <a:lnTo>
                  <a:pt x="156" y="258"/>
                </a:lnTo>
                <a:lnTo>
                  <a:pt x="156" y="258"/>
                </a:lnTo>
                <a:lnTo>
                  <a:pt x="156" y="257"/>
                </a:lnTo>
                <a:lnTo>
                  <a:pt x="156" y="256"/>
                </a:lnTo>
                <a:lnTo>
                  <a:pt x="156" y="255"/>
                </a:lnTo>
                <a:lnTo>
                  <a:pt x="156" y="255"/>
                </a:lnTo>
                <a:lnTo>
                  <a:pt x="156" y="254"/>
                </a:lnTo>
                <a:lnTo>
                  <a:pt x="156" y="253"/>
                </a:lnTo>
                <a:lnTo>
                  <a:pt x="157" y="253"/>
                </a:lnTo>
                <a:lnTo>
                  <a:pt x="156" y="253"/>
                </a:lnTo>
                <a:lnTo>
                  <a:pt x="157" y="253"/>
                </a:lnTo>
                <a:lnTo>
                  <a:pt x="157" y="252"/>
                </a:lnTo>
                <a:lnTo>
                  <a:pt x="156" y="252"/>
                </a:lnTo>
                <a:lnTo>
                  <a:pt x="157" y="252"/>
                </a:lnTo>
                <a:lnTo>
                  <a:pt x="157" y="251"/>
                </a:lnTo>
                <a:lnTo>
                  <a:pt x="157" y="251"/>
                </a:lnTo>
                <a:lnTo>
                  <a:pt x="158" y="251"/>
                </a:lnTo>
                <a:lnTo>
                  <a:pt x="158" y="250"/>
                </a:lnTo>
                <a:lnTo>
                  <a:pt x="158" y="250"/>
                </a:lnTo>
                <a:lnTo>
                  <a:pt x="158" y="249"/>
                </a:lnTo>
                <a:lnTo>
                  <a:pt x="159" y="249"/>
                </a:lnTo>
                <a:lnTo>
                  <a:pt x="159" y="248"/>
                </a:lnTo>
                <a:lnTo>
                  <a:pt x="159" y="248"/>
                </a:lnTo>
                <a:lnTo>
                  <a:pt x="159" y="247"/>
                </a:lnTo>
                <a:lnTo>
                  <a:pt x="160" y="247"/>
                </a:lnTo>
                <a:lnTo>
                  <a:pt x="160" y="246"/>
                </a:lnTo>
                <a:lnTo>
                  <a:pt x="160" y="245"/>
                </a:lnTo>
                <a:lnTo>
                  <a:pt x="161" y="245"/>
                </a:lnTo>
                <a:lnTo>
                  <a:pt x="161" y="244"/>
                </a:lnTo>
                <a:lnTo>
                  <a:pt x="161" y="244"/>
                </a:lnTo>
                <a:lnTo>
                  <a:pt x="161" y="244"/>
                </a:lnTo>
                <a:lnTo>
                  <a:pt x="161" y="243"/>
                </a:lnTo>
                <a:lnTo>
                  <a:pt x="161" y="242"/>
                </a:lnTo>
                <a:lnTo>
                  <a:pt x="162" y="242"/>
                </a:lnTo>
                <a:lnTo>
                  <a:pt x="163" y="242"/>
                </a:lnTo>
                <a:lnTo>
                  <a:pt x="164" y="242"/>
                </a:lnTo>
                <a:lnTo>
                  <a:pt x="164" y="241"/>
                </a:lnTo>
                <a:lnTo>
                  <a:pt x="164" y="241"/>
                </a:lnTo>
                <a:lnTo>
                  <a:pt x="164" y="240"/>
                </a:lnTo>
                <a:lnTo>
                  <a:pt x="165" y="240"/>
                </a:lnTo>
                <a:lnTo>
                  <a:pt x="165" y="239"/>
                </a:lnTo>
                <a:lnTo>
                  <a:pt x="165" y="238"/>
                </a:lnTo>
                <a:lnTo>
                  <a:pt x="165" y="237"/>
                </a:lnTo>
                <a:lnTo>
                  <a:pt x="165" y="237"/>
                </a:lnTo>
                <a:lnTo>
                  <a:pt x="165" y="237"/>
                </a:lnTo>
                <a:lnTo>
                  <a:pt x="165" y="237"/>
                </a:lnTo>
                <a:lnTo>
                  <a:pt x="165" y="237"/>
                </a:lnTo>
                <a:lnTo>
                  <a:pt x="166" y="237"/>
                </a:lnTo>
                <a:lnTo>
                  <a:pt x="167" y="237"/>
                </a:lnTo>
                <a:lnTo>
                  <a:pt x="168" y="237"/>
                </a:lnTo>
                <a:lnTo>
                  <a:pt x="168" y="236"/>
                </a:lnTo>
                <a:lnTo>
                  <a:pt x="168" y="235"/>
                </a:lnTo>
                <a:lnTo>
                  <a:pt x="169" y="235"/>
                </a:lnTo>
                <a:lnTo>
                  <a:pt x="170" y="235"/>
                </a:lnTo>
                <a:lnTo>
                  <a:pt x="171" y="235"/>
                </a:lnTo>
                <a:lnTo>
                  <a:pt x="172" y="235"/>
                </a:lnTo>
                <a:lnTo>
                  <a:pt x="172" y="236"/>
                </a:lnTo>
                <a:lnTo>
                  <a:pt x="172" y="236"/>
                </a:lnTo>
                <a:lnTo>
                  <a:pt x="173" y="236"/>
                </a:lnTo>
                <a:lnTo>
                  <a:pt x="174" y="235"/>
                </a:lnTo>
                <a:lnTo>
                  <a:pt x="173" y="234"/>
                </a:lnTo>
                <a:lnTo>
                  <a:pt x="173" y="234"/>
                </a:lnTo>
                <a:lnTo>
                  <a:pt x="172" y="233"/>
                </a:lnTo>
                <a:lnTo>
                  <a:pt x="172" y="232"/>
                </a:lnTo>
                <a:lnTo>
                  <a:pt x="172" y="231"/>
                </a:lnTo>
                <a:lnTo>
                  <a:pt x="172" y="231"/>
                </a:lnTo>
                <a:lnTo>
                  <a:pt x="172" y="230"/>
                </a:lnTo>
                <a:lnTo>
                  <a:pt x="172" y="230"/>
                </a:lnTo>
                <a:lnTo>
                  <a:pt x="172" y="230"/>
                </a:lnTo>
                <a:lnTo>
                  <a:pt x="173" y="230"/>
                </a:lnTo>
                <a:lnTo>
                  <a:pt x="174" y="230"/>
                </a:lnTo>
                <a:lnTo>
                  <a:pt x="175" y="230"/>
                </a:lnTo>
                <a:lnTo>
                  <a:pt x="175" y="230"/>
                </a:lnTo>
                <a:lnTo>
                  <a:pt x="176" y="230"/>
                </a:lnTo>
                <a:lnTo>
                  <a:pt x="177" y="230"/>
                </a:lnTo>
                <a:lnTo>
                  <a:pt x="178" y="230"/>
                </a:lnTo>
                <a:lnTo>
                  <a:pt x="179" y="231"/>
                </a:lnTo>
                <a:lnTo>
                  <a:pt x="179" y="230"/>
                </a:lnTo>
                <a:lnTo>
                  <a:pt x="180" y="230"/>
                </a:lnTo>
                <a:lnTo>
                  <a:pt x="180" y="230"/>
                </a:lnTo>
                <a:lnTo>
                  <a:pt x="181" y="230"/>
                </a:lnTo>
                <a:lnTo>
                  <a:pt x="181" y="229"/>
                </a:lnTo>
                <a:lnTo>
                  <a:pt x="181" y="228"/>
                </a:lnTo>
                <a:lnTo>
                  <a:pt x="182" y="227"/>
                </a:lnTo>
                <a:lnTo>
                  <a:pt x="182" y="227"/>
                </a:lnTo>
                <a:lnTo>
                  <a:pt x="182" y="227"/>
                </a:lnTo>
                <a:lnTo>
                  <a:pt x="182" y="226"/>
                </a:lnTo>
                <a:lnTo>
                  <a:pt x="183" y="226"/>
                </a:lnTo>
                <a:lnTo>
                  <a:pt x="184" y="226"/>
                </a:lnTo>
                <a:lnTo>
                  <a:pt x="185" y="225"/>
                </a:lnTo>
                <a:lnTo>
                  <a:pt x="186" y="225"/>
                </a:lnTo>
                <a:lnTo>
                  <a:pt x="186" y="226"/>
                </a:lnTo>
                <a:lnTo>
                  <a:pt x="187" y="226"/>
                </a:lnTo>
                <a:lnTo>
                  <a:pt x="188" y="226"/>
                </a:lnTo>
                <a:lnTo>
                  <a:pt x="189" y="226"/>
                </a:lnTo>
                <a:lnTo>
                  <a:pt x="189" y="226"/>
                </a:lnTo>
                <a:lnTo>
                  <a:pt x="190" y="226"/>
                </a:lnTo>
                <a:lnTo>
                  <a:pt x="191" y="226"/>
                </a:lnTo>
                <a:lnTo>
                  <a:pt x="192" y="225"/>
                </a:lnTo>
                <a:lnTo>
                  <a:pt x="192" y="224"/>
                </a:lnTo>
                <a:lnTo>
                  <a:pt x="192" y="224"/>
                </a:lnTo>
                <a:lnTo>
                  <a:pt x="192" y="223"/>
                </a:lnTo>
                <a:lnTo>
                  <a:pt x="193" y="223"/>
                </a:lnTo>
                <a:lnTo>
                  <a:pt x="193" y="223"/>
                </a:lnTo>
                <a:lnTo>
                  <a:pt x="194" y="224"/>
                </a:lnTo>
                <a:lnTo>
                  <a:pt x="195" y="224"/>
                </a:lnTo>
                <a:lnTo>
                  <a:pt x="196" y="223"/>
                </a:lnTo>
                <a:lnTo>
                  <a:pt x="196" y="222"/>
                </a:lnTo>
                <a:lnTo>
                  <a:pt x="195" y="221"/>
                </a:lnTo>
                <a:lnTo>
                  <a:pt x="195" y="220"/>
                </a:lnTo>
                <a:lnTo>
                  <a:pt x="194" y="220"/>
                </a:lnTo>
                <a:lnTo>
                  <a:pt x="194" y="219"/>
                </a:lnTo>
                <a:lnTo>
                  <a:pt x="195" y="219"/>
                </a:lnTo>
                <a:lnTo>
                  <a:pt x="195" y="218"/>
                </a:lnTo>
                <a:lnTo>
                  <a:pt x="196" y="218"/>
                </a:lnTo>
                <a:lnTo>
                  <a:pt x="197" y="219"/>
                </a:lnTo>
                <a:lnTo>
                  <a:pt x="197" y="220"/>
                </a:lnTo>
                <a:lnTo>
                  <a:pt x="197" y="220"/>
                </a:lnTo>
                <a:lnTo>
                  <a:pt x="197" y="221"/>
                </a:lnTo>
                <a:lnTo>
                  <a:pt x="198" y="221"/>
                </a:lnTo>
                <a:lnTo>
                  <a:pt x="199" y="221"/>
                </a:lnTo>
                <a:lnTo>
                  <a:pt x="199" y="220"/>
                </a:lnTo>
                <a:lnTo>
                  <a:pt x="200" y="220"/>
                </a:lnTo>
                <a:lnTo>
                  <a:pt x="200" y="219"/>
                </a:lnTo>
                <a:lnTo>
                  <a:pt x="200" y="218"/>
                </a:lnTo>
                <a:lnTo>
                  <a:pt x="200" y="218"/>
                </a:lnTo>
                <a:lnTo>
                  <a:pt x="201" y="218"/>
                </a:lnTo>
                <a:lnTo>
                  <a:pt x="202" y="218"/>
                </a:lnTo>
                <a:lnTo>
                  <a:pt x="203" y="218"/>
                </a:lnTo>
                <a:lnTo>
                  <a:pt x="203" y="217"/>
                </a:lnTo>
                <a:lnTo>
                  <a:pt x="204" y="217"/>
                </a:lnTo>
                <a:lnTo>
                  <a:pt x="204" y="217"/>
                </a:lnTo>
                <a:lnTo>
                  <a:pt x="204" y="217"/>
                </a:lnTo>
                <a:lnTo>
                  <a:pt x="205" y="218"/>
                </a:lnTo>
                <a:lnTo>
                  <a:pt x="206" y="219"/>
                </a:lnTo>
                <a:lnTo>
                  <a:pt x="207" y="219"/>
                </a:lnTo>
                <a:lnTo>
                  <a:pt x="207" y="219"/>
                </a:lnTo>
                <a:lnTo>
                  <a:pt x="207" y="218"/>
                </a:lnTo>
                <a:lnTo>
                  <a:pt x="208" y="218"/>
                </a:lnTo>
                <a:lnTo>
                  <a:pt x="208" y="217"/>
                </a:lnTo>
                <a:lnTo>
                  <a:pt x="209" y="217"/>
                </a:lnTo>
                <a:lnTo>
                  <a:pt x="210" y="217"/>
                </a:lnTo>
                <a:lnTo>
                  <a:pt x="210" y="216"/>
                </a:lnTo>
                <a:lnTo>
                  <a:pt x="211" y="216"/>
                </a:lnTo>
                <a:lnTo>
                  <a:pt x="211" y="217"/>
                </a:lnTo>
                <a:lnTo>
                  <a:pt x="211" y="217"/>
                </a:lnTo>
                <a:lnTo>
                  <a:pt x="211" y="218"/>
                </a:lnTo>
                <a:lnTo>
                  <a:pt x="211" y="219"/>
                </a:lnTo>
                <a:lnTo>
                  <a:pt x="210" y="220"/>
                </a:lnTo>
                <a:lnTo>
                  <a:pt x="210" y="220"/>
                </a:lnTo>
                <a:lnTo>
                  <a:pt x="210" y="221"/>
                </a:lnTo>
                <a:lnTo>
                  <a:pt x="211" y="221"/>
                </a:lnTo>
                <a:lnTo>
                  <a:pt x="211" y="222"/>
                </a:lnTo>
                <a:lnTo>
                  <a:pt x="211" y="222"/>
                </a:lnTo>
                <a:lnTo>
                  <a:pt x="211" y="221"/>
                </a:lnTo>
                <a:lnTo>
                  <a:pt x="212" y="221"/>
                </a:lnTo>
                <a:lnTo>
                  <a:pt x="212" y="220"/>
                </a:lnTo>
                <a:lnTo>
                  <a:pt x="212" y="220"/>
                </a:lnTo>
                <a:lnTo>
                  <a:pt x="211" y="219"/>
                </a:lnTo>
                <a:lnTo>
                  <a:pt x="211" y="218"/>
                </a:lnTo>
                <a:lnTo>
                  <a:pt x="211" y="217"/>
                </a:lnTo>
                <a:lnTo>
                  <a:pt x="212" y="217"/>
                </a:lnTo>
                <a:lnTo>
                  <a:pt x="212" y="216"/>
                </a:lnTo>
                <a:lnTo>
                  <a:pt x="213" y="216"/>
                </a:lnTo>
                <a:lnTo>
                  <a:pt x="214" y="215"/>
                </a:lnTo>
                <a:lnTo>
                  <a:pt x="214" y="214"/>
                </a:lnTo>
                <a:lnTo>
                  <a:pt x="214" y="213"/>
                </a:lnTo>
                <a:lnTo>
                  <a:pt x="214" y="213"/>
                </a:lnTo>
                <a:lnTo>
                  <a:pt x="214" y="212"/>
                </a:lnTo>
                <a:lnTo>
                  <a:pt x="214" y="211"/>
                </a:lnTo>
                <a:lnTo>
                  <a:pt x="215" y="211"/>
                </a:lnTo>
                <a:lnTo>
                  <a:pt x="216" y="211"/>
                </a:lnTo>
                <a:lnTo>
                  <a:pt x="217" y="211"/>
                </a:lnTo>
                <a:lnTo>
                  <a:pt x="218" y="211"/>
                </a:lnTo>
                <a:lnTo>
                  <a:pt x="218" y="210"/>
                </a:lnTo>
                <a:lnTo>
                  <a:pt x="218" y="210"/>
                </a:lnTo>
                <a:lnTo>
                  <a:pt x="218" y="209"/>
                </a:lnTo>
                <a:lnTo>
                  <a:pt x="219" y="209"/>
                </a:lnTo>
                <a:lnTo>
                  <a:pt x="219" y="210"/>
                </a:lnTo>
                <a:lnTo>
                  <a:pt x="220" y="210"/>
                </a:lnTo>
                <a:lnTo>
                  <a:pt x="220" y="210"/>
                </a:lnTo>
                <a:lnTo>
                  <a:pt x="221" y="210"/>
                </a:lnTo>
                <a:lnTo>
                  <a:pt x="221" y="210"/>
                </a:lnTo>
                <a:lnTo>
                  <a:pt x="222" y="210"/>
                </a:lnTo>
                <a:lnTo>
                  <a:pt x="223" y="210"/>
                </a:lnTo>
                <a:lnTo>
                  <a:pt x="223" y="211"/>
                </a:lnTo>
                <a:lnTo>
                  <a:pt x="224" y="212"/>
                </a:lnTo>
                <a:lnTo>
                  <a:pt x="224" y="211"/>
                </a:lnTo>
                <a:lnTo>
                  <a:pt x="225" y="211"/>
                </a:lnTo>
                <a:lnTo>
                  <a:pt x="225" y="210"/>
                </a:lnTo>
                <a:lnTo>
                  <a:pt x="226" y="210"/>
                </a:lnTo>
                <a:lnTo>
                  <a:pt x="227" y="210"/>
                </a:lnTo>
                <a:lnTo>
                  <a:pt x="228" y="210"/>
                </a:lnTo>
                <a:lnTo>
                  <a:pt x="228" y="210"/>
                </a:lnTo>
                <a:lnTo>
                  <a:pt x="229" y="210"/>
                </a:lnTo>
                <a:lnTo>
                  <a:pt x="230" y="210"/>
                </a:lnTo>
                <a:lnTo>
                  <a:pt x="230" y="209"/>
                </a:lnTo>
                <a:lnTo>
                  <a:pt x="231" y="209"/>
                </a:lnTo>
                <a:lnTo>
                  <a:pt x="232" y="209"/>
                </a:lnTo>
                <a:lnTo>
                  <a:pt x="232" y="209"/>
                </a:lnTo>
                <a:lnTo>
                  <a:pt x="233" y="209"/>
                </a:lnTo>
                <a:lnTo>
                  <a:pt x="234" y="208"/>
                </a:lnTo>
                <a:lnTo>
                  <a:pt x="234" y="207"/>
                </a:lnTo>
                <a:lnTo>
                  <a:pt x="234" y="206"/>
                </a:lnTo>
                <a:lnTo>
                  <a:pt x="233" y="206"/>
                </a:lnTo>
                <a:lnTo>
                  <a:pt x="233" y="206"/>
                </a:lnTo>
                <a:lnTo>
                  <a:pt x="234" y="205"/>
                </a:lnTo>
                <a:lnTo>
                  <a:pt x="235" y="205"/>
                </a:lnTo>
                <a:lnTo>
                  <a:pt x="235" y="205"/>
                </a:lnTo>
                <a:lnTo>
                  <a:pt x="236" y="205"/>
                </a:lnTo>
                <a:lnTo>
                  <a:pt x="236" y="206"/>
                </a:lnTo>
                <a:lnTo>
                  <a:pt x="237" y="206"/>
                </a:lnTo>
                <a:lnTo>
                  <a:pt x="238" y="206"/>
                </a:lnTo>
                <a:lnTo>
                  <a:pt x="238" y="205"/>
                </a:lnTo>
                <a:lnTo>
                  <a:pt x="238" y="204"/>
                </a:lnTo>
                <a:lnTo>
                  <a:pt x="237" y="204"/>
                </a:lnTo>
                <a:lnTo>
                  <a:pt x="237" y="203"/>
                </a:lnTo>
                <a:lnTo>
                  <a:pt x="237" y="203"/>
                </a:lnTo>
                <a:lnTo>
                  <a:pt x="238" y="203"/>
                </a:lnTo>
                <a:lnTo>
                  <a:pt x="239" y="203"/>
                </a:lnTo>
                <a:lnTo>
                  <a:pt x="239" y="203"/>
                </a:lnTo>
                <a:lnTo>
                  <a:pt x="239" y="203"/>
                </a:lnTo>
                <a:lnTo>
                  <a:pt x="240" y="204"/>
                </a:lnTo>
                <a:lnTo>
                  <a:pt x="241" y="204"/>
                </a:lnTo>
                <a:lnTo>
                  <a:pt x="242" y="203"/>
                </a:lnTo>
                <a:lnTo>
                  <a:pt x="242" y="203"/>
                </a:lnTo>
                <a:lnTo>
                  <a:pt x="242" y="202"/>
                </a:lnTo>
                <a:lnTo>
                  <a:pt x="242" y="202"/>
                </a:lnTo>
                <a:lnTo>
                  <a:pt x="243" y="203"/>
                </a:lnTo>
                <a:lnTo>
                  <a:pt x="244" y="203"/>
                </a:lnTo>
                <a:lnTo>
                  <a:pt x="245" y="203"/>
                </a:lnTo>
                <a:lnTo>
                  <a:pt x="246" y="203"/>
                </a:lnTo>
                <a:lnTo>
                  <a:pt x="246" y="202"/>
                </a:lnTo>
                <a:lnTo>
                  <a:pt x="246" y="202"/>
                </a:lnTo>
                <a:lnTo>
                  <a:pt x="247" y="202"/>
                </a:lnTo>
                <a:lnTo>
                  <a:pt x="247" y="203"/>
                </a:lnTo>
                <a:lnTo>
                  <a:pt x="248" y="203"/>
                </a:lnTo>
                <a:lnTo>
                  <a:pt x="248" y="204"/>
                </a:lnTo>
                <a:lnTo>
                  <a:pt x="249" y="204"/>
                </a:lnTo>
                <a:lnTo>
                  <a:pt x="249" y="204"/>
                </a:lnTo>
                <a:lnTo>
                  <a:pt x="250" y="204"/>
                </a:lnTo>
                <a:lnTo>
                  <a:pt x="251" y="204"/>
                </a:lnTo>
                <a:lnTo>
                  <a:pt x="252" y="205"/>
                </a:lnTo>
                <a:lnTo>
                  <a:pt x="251" y="206"/>
                </a:lnTo>
                <a:lnTo>
                  <a:pt x="251" y="206"/>
                </a:lnTo>
                <a:lnTo>
                  <a:pt x="251" y="207"/>
                </a:lnTo>
                <a:lnTo>
                  <a:pt x="252" y="207"/>
                </a:lnTo>
                <a:lnTo>
                  <a:pt x="253" y="206"/>
                </a:lnTo>
                <a:lnTo>
                  <a:pt x="253" y="206"/>
                </a:lnTo>
                <a:lnTo>
                  <a:pt x="253" y="206"/>
                </a:lnTo>
                <a:lnTo>
                  <a:pt x="253" y="205"/>
                </a:lnTo>
                <a:lnTo>
                  <a:pt x="254" y="204"/>
                </a:lnTo>
                <a:lnTo>
                  <a:pt x="255" y="204"/>
                </a:lnTo>
                <a:lnTo>
                  <a:pt x="256" y="204"/>
                </a:lnTo>
                <a:lnTo>
                  <a:pt x="256" y="204"/>
                </a:lnTo>
                <a:lnTo>
                  <a:pt x="256" y="205"/>
                </a:lnTo>
                <a:lnTo>
                  <a:pt x="256" y="206"/>
                </a:lnTo>
                <a:lnTo>
                  <a:pt x="256" y="206"/>
                </a:lnTo>
                <a:lnTo>
                  <a:pt x="256" y="207"/>
                </a:lnTo>
                <a:lnTo>
                  <a:pt x="256" y="208"/>
                </a:lnTo>
                <a:lnTo>
                  <a:pt x="256" y="209"/>
                </a:lnTo>
                <a:lnTo>
                  <a:pt x="256" y="209"/>
                </a:lnTo>
                <a:lnTo>
                  <a:pt x="257" y="210"/>
                </a:lnTo>
                <a:lnTo>
                  <a:pt x="258" y="210"/>
                </a:lnTo>
                <a:lnTo>
                  <a:pt x="259" y="210"/>
                </a:lnTo>
                <a:lnTo>
                  <a:pt x="260" y="210"/>
                </a:lnTo>
                <a:lnTo>
                  <a:pt x="260" y="209"/>
                </a:lnTo>
                <a:lnTo>
                  <a:pt x="260" y="209"/>
                </a:lnTo>
                <a:lnTo>
                  <a:pt x="260" y="208"/>
                </a:lnTo>
                <a:lnTo>
                  <a:pt x="260" y="208"/>
                </a:lnTo>
                <a:lnTo>
                  <a:pt x="260" y="207"/>
                </a:lnTo>
                <a:lnTo>
                  <a:pt x="259" y="207"/>
                </a:lnTo>
                <a:lnTo>
                  <a:pt x="259" y="206"/>
                </a:lnTo>
                <a:lnTo>
                  <a:pt x="260" y="206"/>
                </a:lnTo>
                <a:lnTo>
                  <a:pt x="260" y="206"/>
                </a:lnTo>
                <a:lnTo>
                  <a:pt x="261" y="206"/>
                </a:lnTo>
                <a:lnTo>
                  <a:pt x="262" y="207"/>
                </a:lnTo>
                <a:lnTo>
                  <a:pt x="262" y="208"/>
                </a:lnTo>
                <a:lnTo>
                  <a:pt x="262" y="209"/>
                </a:lnTo>
                <a:lnTo>
                  <a:pt x="263" y="209"/>
                </a:lnTo>
                <a:lnTo>
                  <a:pt x="263" y="209"/>
                </a:lnTo>
                <a:lnTo>
                  <a:pt x="263" y="208"/>
                </a:lnTo>
                <a:lnTo>
                  <a:pt x="263" y="207"/>
                </a:lnTo>
                <a:lnTo>
                  <a:pt x="263" y="206"/>
                </a:lnTo>
                <a:lnTo>
                  <a:pt x="263" y="206"/>
                </a:lnTo>
                <a:lnTo>
                  <a:pt x="264" y="206"/>
                </a:lnTo>
                <a:lnTo>
                  <a:pt x="265" y="206"/>
                </a:lnTo>
                <a:lnTo>
                  <a:pt x="265" y="206"/>
                </a:lnTo>
                <a:lnTo>
                  <a:pt x="265" y="207"/>
                </a:lnTo>
                <a:lnTo>
                  <a:pt x="266" y="207"/>
                </a:lnTo>
                <a:lnTo>
                  <a:pt x="267" y="207"/>
                </a:lnTo>
                <a:lnTo>
                  <a:pt x="267" y="207"/>
                </a:lnTo>
                <a:lnTo>
                  <a:pt x="268" y="208"/>
                </a:lnTo>
                <a:lnTo>
                  <a:pt x="269" y="207"/>
                </a:lnTo>
                <a:lnTo>
                  <a:pt x="270" y="207"/>
                </a:lnTo>
                <a:lnTo>
                  <a:pt x="270" y="207"/>
                </a:lnTo>
                <a:lnTo>
                  <a:pt x="270" y="206"/>
                </a:lnTo>
                <a:lnTo>
                  <a:pt x="270" y="206"/>
                </a:lnTo>
                <a:lnTo>
                  <a:pt x="270" y="206"/>
                </a:lnTo>
                <a:lnTo>
                  <a:pt x="269" y="206"/>
                </a:lnTo>
                <a:lnTo>
                  <a:pt x="268" y="206"/>
                </a:lnTo>
                <a:lnTo>
                  <a:pt x="268" y="205"/>
                </a:lnTo>
                <a:lnTo>
                  <a:pt x="267" y="204"/>
                </a:lnTo>
                <a:lnTo>
                  <a:pt x="267" y="204"/>
                </a:lnTo>
                <a:lnTo>
                  <a:pt x="267" y="203"/>
                </a:lnTo>
                <a:lnTo>
                  <a:pt x="267" y="203"/>
                </a:lnTo>
                <a:lnTo>
                  <a:pt x="268" y="203"/>
                </a:lnTo>
                <a:lnTo>
                  <a:pt x="268" y="202"/>
                </a:lnTo>
                <a:lnTo>
                  <a:pt x="268" y="201"/>
                </a:lnTo>
                <a:lnTo>
                  <a:pt x="267" y="200"/>
                </a:lnTo>
                <a:lnTo>
                  <a:pt x="268" y="200"/>
                </a:lnTo>
                <a:lnTo>
                  <a:pt x="269" y="200"/>
                </a:lnTo>
                <a:lnTo>
                  <a:pt x="270" y="200"/>
                </a:lnTo>
                <a:lnTo>
                  <a:pt x="269" y="199"/>
                </a:lnTo>
                <a:lnTo>
                  <a:pt x="269" y="199"/>
                </a:lnTo>
                <a:lnTo>
                  <a:pt x="270" y="198"/>
                </a:lnTo>
                <a:lnTo>
                  <a:pt x="270" y="199"/>
                </a:lnTo>
                <a:lnTo>
                  <a:pt x="270" y="199"/>
                </a:lnTo>
                <a:lnTo>
                  <a:pt x="271" y="199"/>
                </a:lnTo>
                <a:lnTo>
                  <a:pt x="272" y="199"/>
                </a:lnTo>
                <a:lnTo>
                  <a:pt x="272" y="199"/>
                </a:lnTo>
                <a:lnTo>
                  <a:pt x="271" y="198"/>
                </a:lnTo>
                <a:lnTo>
                  <a:pt x="271" y="197"/>
                </a:lnTo>
                <a:lnTo>
                  <a:pt x="272" y="197"/>
                </a:lnTo>
                <a:lnTo>
                  <a:pt x="272" y="196"/>
                </a:lnTo>
                <a:lnTo>
                  <a:pt x="272" y="197"/>
                </a:lnTo>
                <a:lnTo>
                  <a:pt x="273" y="197"/>
                </a:lnTo>
                <a:lnTo>
                  <a:pt x="273" y="198"/>
                </a:lnTo>
                <a:lnTo>
                  <a:pt x="273" y="199"/>
                </a:lnTo>
                <a:lnTo>
                  <a:pt x="274" y="199"/>
                </a:lnTo>
                <a:lnTo>
                  <a:pt x="274" y="199"/>
                </a:lnTo>
                <a:lnTo>
                  <a:pt x="274" y="198"/>
                </a:lnTo>
                <a:lnTo>
                  <a:pt x="274" y="197"/>
                </a:lnTo>
                <a:lnTo>
                  <a:pt x="275" y="196"/>
                </a:lnTo>
                <a:lnTo>
                  <a:pt x="275" y="196"/>
                </a:lnTo>
                <a:lnTo>
                  <a:pt x="275" y="195"/>
                </a:lnTo>
                <a:lnTo>
                  <a:pt x="274" y="194"/>
                </a:lnTo>
                <a:lnTo>
                  <a:pt x="274" y="193"/>
                </a:lnTo>
                <a:lnTo>
                  <a:pt x="273" y="193"/>
                </a:lnTo>
                <a:lnTo>
                  <a:pt x="273" y="193"/>
                </a:lnTo>
                <a:lnTo>
                  <a:pt x="273" y="192"/>
                </a:lnTo>
                <a:lnTo>
                  <a:pt x="274" y="192"/>
                </a:lnTo>
                <a:lnTo>
                  <a:pt x="274" y="192"/>
                </a:lnTo>
                <a:lnTo>
                  <a:pt x="275" y="193"/>
                </a:lnTo>
                <a:lnTo>
                  <a:pt x="276" y="193"/>
                </a:lnTo>
                <a:lnTo>
                  <a:pt x="276" y="194"/>
                </a:lnTo>
                <a:lnTo>
                  <a:pt x="277" y="195"/>
                </a:lnTo>
                <a:lnTo>
                  <a:pt x="277" y="195"/>
                </a:lnTo>
                <a:lnTo>
                  <a:pt x="278" y="195"/>
                </a:lnTo>
                <a:lnTo>
                  <a:pt x="279" y="194"/>
                </a:lnTo>
                <a:lnTo>
                  <a:pt x="278" y="193"/>
                </a:lnTo>
                <a:lnTo>
                  <a:pt x="278" y="193"/>
                </a:lnTo>
                <a:lnTo>
                  <a:pt x="278" y="192"/>
                </a:lnTo>
                <a:lnTo>
                  <a:pt x="278" y="191"/>
                </a:lnTo>
                <a:lnTo>
                  <a:pt x="279" y="191"/>
                </a:lnTo>
                <a:lnTo>
                  <a:pt x="280" y="191"/>
                </a:lnTo>
                <a:lnTo>
                  <a:pt x="281" y="191"/>
                </a:lnTo>
                <a:lnTo>
                  <a:pt x="281" y="190"/>
                </a:lnTo>
                <a:lnTo>
                  <a:pt x="281" y="189"/>
                </a:lnTo>
                <a:lnTo>
                  <a:pt x="280" y="189"/>
                </a:lnTo>
                <a:lnTo>
                  <a:pt x="280" y="188"/>
                </a:lnTo>
                <a:lnTo>
                  <a:pt x="279" y="187"/>
                </a:lnTo>
                <a:lnTo>
                  <a:pt x="278" y="187"/>
                </a:lnTo>
                <a:lnTo>
                  <a:pt x="277" y="187"/>
                </a:lnTo>
                <a:lnTo>
                  <a:pt x="277" y="187"/>
                </a:lnTo>
                <a:lnTo>
                  <a:pt x="277" y="186"/>
                </a:lnTo>
                <a:lnTo>
                  <a:pt x="277" y="186"/>
                </a:lnTo>
                <a:lnTo>
                  <a:pt x="277" y="186"/>
                </a:lnTo>
                <a:lnTo>
                  <a:pt x="278" y="185"/>
                </a:lnTo>
                <a:lnTo>
                  <a:pt x="279" y="185"/>
                </a:lnTo>
                <a:lnTo>
                  <a:pt x="280" y="185"/>
                </a:lnTo>
                <a:lnTo>
                  <a:pt x="280" y="184"/>
                </a:lnTo>
                <a:lnTo>
                  <a:pt x="280" y="183"/>
                </a:lnTo>
                <a:lnTo>
                  <a:pt x="279" y="183"/>
                </a:lnTo>
                <a:lnTo>
                  <a:pt x="278" y="183"/>
                </a:lnTo>
                <a:lnTo>
                  <a:pt x="278" y="182"/>
                </a:lnTo>
                <a:lnTo>
                  <a:pt x="279" y="182"/>
                </a:lnTo>
                <a:lnTo>
                  <a:pt x="280" y="182"/>
                </a:lnTo>
                <a:lnTo>
                  <a:pt x="280" y="181"/>
                </a:lnTo>
                <a:lnTo>
                  <a:pt x="280" y="180"/>
                </a:lnTo>
                <a:lnTo>
                  <a:pt x="280" y="179"/>
                </a:lnTo>
                <a:lnTo>
                  <a:pt x="280" y="179"/>
                </a:lnTo>
                <a:lnTo>
                  <a:pt x="280" y="178"/>
                </a:lnTo>
                <a:lnTo>
                  <a:pt x="281" y="177"/>
                </a:lnTo>
                <a:lnTo>
                  <a:pt x="281" y="176"/>
                </a:lnTo>
                <a:lnTo>
                  <a:pt x="281" y="175"/>
                </a:lnTo>
                <a:lnTo>
                  <a:pt x="281" y="175"/>
                </a:lnTo>
                <a:lnTo>
                  <a:pt x="281" y="175"/>
                </a:lnTo>
                <a:lnTo>
                  <a:pt x="281" y="174"/>
                </a:lnTo>
                <a:lnTo>
                  <a:pt x="281" y="173"/>
                </a:lnTo>
                <a:lnTo>
                  <a:pt x="281" y="172"/>
                </a:lnTo>
                <a:lnTo>
                  <a:pt x="282" y="172"/>
                </a:lnTo>
                <a:lnTo>
                  <a:pt x="283" y="172"/>
                </a:lnTo>
                <a:lnTo>
                  <a:pt x="283" y="172"/>
                </a:lnTo>
                <a:lnTo>
                  <a:pt x="283" y="171"/>
                </a:lnTo>
                <a:lnTo>
                  <a:pt x="282" y="171"/>
                </a:lnTo>
                <a:lnTo>
                  <a:pt x="281" y="171"/>
                </a:lnTo>
                <a:lnTo>
                  <a:pt x="281" y="171"/>
                </a:lnTo>
                <a:lnTo>
                  <a:pt x="280" y="171"/>
                </a:lnTo>
                <a:lnTo>
                  <a:pt x="280" y="170"/>
                </a:lnTo>
                <a:lnTo>
                  <a:pt x="281" y="170"/>
                </a:lnTo>
                <a:lnTo>
                  <a:pt x="281" y="170"/>
                </a:lnTo>
                <a:lnTo>
                  <a:pt x="282" y="170"/>
                </a:lnTo>
                <a:lnTo>
                  <a:pt x="283" y="170"/>
                </a:lnTo>
                <a:lnTo>
                  <a:pt x="284" y="171"/>
                </a:lnTo>
                <a:lnTo>
                  <a:pt x="284" y="172"/>
                </a:lnTo>
                <a:lnTo>
                  <a:pt x="285" y="172"/>
                </a:lnTo>
                <a:lnTo>
                  <a:pt x="286" y="172"/>
                </a:lnTo>
                <a:lnTo>
                  <a:pt x="287" y="172"/>
                </a:lnTo>
                <a:lnTo>
                  <a:pt x="287" y="171"/>
                </a:lnTo>
                <a:lnTo>
                  <a:pt x="287" y="170"/>
                </a:lnTo>
                <a:lnTo>
                  <a:pt x="286" y="169"/>
                </a:lnTo>
                <a:lnTo>
                  <a:pt x="285" y="169"/>
                </a:lnTo>
                <a:lnTo>
                  <a:pt x="284" y="168"/>
                </a:lnTo>
                <a:lnTo>
                  <a:pt x="284" y="168"/>
                </a:lnTo>
                <a:lnTo>
                  <a:pt x="284" y="167"/>
                </a:lnTo>
                <a:lnTo>
                  <a:pt x="284" y="166"/>
                </a:lnTo>
                <a:lnTo>
                  <a:pt x="284" y="166"/>
                </a:lnTo>
                <a:lnTo>
                  <a:pt x="284" y="165"/>
                </a:lnTo>
                <a:lnTo>
                  <a:pt x="285" y="165"/>
                </a:lnTo>
                <a:lnTo>
                  <a:pt x="286" y="165"/>
                </a:lnTo>
                <a:lnTo>
                  <a:pt x="287" y="166"/>
                </a:lnTo>
                <a:lnTo>
                  <a:pt x="287" y="167"/>
                </a:lnTo>
                <a:lnTo>
                  <a:pt x="288" y="168"/>
                </a:lnTo>
                <a:lnTo>
                  <a:pt x="288" y="168"/>
                </a:lnTo>
                <a:lnTo>
                  <a:pt x="288" y="169"/>
                </a:lnTo>
                <a:lnTo>
                  <a:pt x="289" y="169"/>
                </a:lnTo>
                <a:lnTo>
                  <a:pt x="290" y="169"/>
                </a:lnTo>
                <a:lnTo>
                  <a:pt x="291" y="168"/>
                </a:lnTo>
                <a:lnTo>
                  <a:pt x="291" y="168"/>
                </a:lnTo>
                <a:lnTo>
                  <a:pt x="291" y="167"/>
                </a:lnTo>
                <a:lnTo>
                  <a:pt x="291" y="166"/>
                </a:lnTo>
                <a:lnTo>
                  <a:pt x="290" y="166"/>
                </a:lnTo>
                <a:lnTo>
                  <a:pt x="290" y="165"/>
                </a:lnTo>
                <a:lnTo>
                  <a:pt x="289" y="165"/>
                </a:lnTo>
                <a:lnTo>
                  <a:pt x="288" y="165"/>
                </a:lnTo>
                <a:lnTo>
                  <a:pt x="288" y="165"/>
                </a:lnTo>
                <a:lnTo>
                  <a:pt x="288" y="164"/>
                </a:lnTo>
                <a:lnTo>
                  <a:pt x="288" y="163"/>
                </a:lnTo>
                <a:lnTo>
                  <a:pt x="288" y="162"/>
                </a:lnTo>
                <a:lnTo>
                  <a:pt x="289" y="162"/>
                </a:lnTo>
                <a:lnTo>
                  <a:pt x="289" y="163"/>
                </a:lnTo>
                <a:lnTo>
                  <a:pt x="290" y="164"/>
                </a:lnTo>
                <a:lnTo>
                  <a:pt x="290" y="165"/>
                </a:lnTo>
                <a:lnTo>
                  <a:pt x="291" y="165"/>
                </a:lnTo>
                <a:lnTo>
                  <a:pt x="291" y="165"/>
                </a:lnTo>
                <a:lnTo>
                  <a:pt x="292" y="165"/>
                </a:lnTo>
                <a:lnTo>
                  <a:pt x="292" y="164"/>
                </a:lnTo>
                <a:lnTo>
                  <a:pt x="292" y="163"/>
                </a:lnTo>
                <a:lnTo>
                  <a:pt x="291" y="163"/>
                </a:lnTo>
                <a:lnTo>
                  <a:pt x="291" y="162"/>
                </a:lnTo>
                <a:lnTo>
                  <a:pt x="291" y="162"/>
                </a:lnTo>
                <a:lnTo>
                  <a:pt x="290" y="162"/>
                </a:lnTo>
                <a:lnTo>
                  <a:pt x="289" y="161"/>
                </a:lnTo>
                <a:lnTo>
                  <a:pt x="288" y="161"/>
                </a:lnTo>
                <a:lnTo>
                  <a:pt x="288" y="162"/>
                </a:lnTo>
                <a:lnTo>
                  <a:pt x="287" y="161"/>
                </a:lnTo>
                <a:lnTo>
                  <a:pt x="287" y="160"/>
                </a:lnTo>
                <a:lnTo>
                  <a:pt x="288" y="160"/>
                </a:lnTo>
                <a:lnTo>
                  <a:pt x="288" y="159"/>
                </a:lnTo>
                <a:lnTo>
                  <a:pt x="288" y="159"/>
                </a:lnTo>
                <a:lnTo>
                  <a:pt x="289" y="159"/>
                </a:lnTo>
                <a:lnTo>
                  <a:pt x="290" y="160"/>
                </a:lnTo>
                <a:lnTo>
                  <a:pt x="291" y="160"/>
                </a:lnTo>
                <a:lnTo>
                  <a:pt x="291" y="160"/>
                </a:lnTo>
                <a:lnTo>
                  <a:pt x="292" y="160"/>
                </a:lnTo>
                <a:lnTo>
                  <a:pt x="293" y="160"/>
                </a:lnTo>
                <a:lnTo>
                  <a:pt x="293" y="159"/>
                </a:lnTo>
                <a:lnTo>
                  <a:pt x="293" y="158"/>
                </a:lnTo>
                <a:lnTo>
                  <a:pt x="293" y="158"/>
                </a:lnTo>
                <a:lnTo>
                  <a:pt x="292" y="158"/>
                </a:lnTo>
                <a:lnTo>
                  <a:pt x="291" y="157"/>
                </a:lnTo>
                <a:lnTo>
                  <a:pt x="291" y="156"/>
                </a:lnTo>
                <a:lnTo>
                  <a:pt x="291" y="155"/>
                </a:lnTo>
                <a:lnTo>
                  <a:pt x="291" y="155"/>
                </a:lnTo>
                <a:lnTo>
                  <a:pt x="291" y="155"/>
                </a:lnTo>
                <a:lnTo>
                  <a:pt x="292" y="155"/>
                </a:lnTo>
                <a:lnTo>
                  <a:pt x="293" y="155"/>
                </a:lnTo>
                <a:lnTo>
                  <a:pt x="294" y="155"/>
                </a:lnTo>
                <a:lnTo>
                  <a:pt x="295" y="156"/>
                </a:lnTo>
                <a:lnTo>
                  <a:pt x="295" y="158"/>
                </a:lnTo>
                <a:lnTo>
                  <a:pt x="296" y="158"/>
                </a:lnTo>
                <a:lnTo>
                  <a:pt x="296" y="158"/>
                </a:lnTo>
                <a:lnTo>
                  <a:pt x="297" y="159"/>
                </a:lnTo>
                <a:lnTo>
                  <a:pt x="298" y="159"/>
                </a:lnTo>
                <a:lnTo>
                  <a:pt x="298" y="158"/>
                </a:lnTo>
                <a:lnTo>
                  <a:pt x="298" y="158"/>
                </a:lnTo>
                <a:lnTo>
                  <a:pt x="298" y="157"/>
                </a:lnTo>
                <a:lnTo>
                  <a:pt x="298" y="156"/>
                </a:lnTo>
                <a:lnTo>
                  <a:pt x="298" y="155"/>
                </a:lnTo>
                <a:lnTo>
                  <a:pt x="298" y="154"/>
                </a:lnTo>
                <a:lnTo>
                  <a:pt x="297" y="153"/>
                </a:lnTo>
                <a:lnTo>
                  <a:pt x="297" y="152"/>
                </a:lnTo>
                <a:lnTo>
                  <a:pt x="297" y="151"/>
                </a:lnTo>
                <a:lnTo>
                  <a:pt x="298" y="151"/>
                </a:lnTo>
                <a:lnTo>
                  <a:pt x="298" y="151"/>
                </a:lnTo>
                <a:lnTo>
                  <a:pt x="298" y="151"/>
                </a:lnTo>
                <a:lnTo>
                  <a:pt x="299" y="152"/>
                </a:lnTo>
                <a:lnTo>
                  <a:pt x="299" y="153"/>
                </a:lnTo>
                <a:lnTo>
                  <a:pt x="300" y="154"/>
                </a:lnTo>
                <a:lnTo>
                  <a:pt x="301" y="154"/>
                </a:lnTo>
                <a:lnTo>
                  <a:pt x="302" y="153"/>
                </a:lnTo>
                <a:lnTo>
                  <a:pt x="302" y="153"/>
                </a:lnTo>
                <a:lnTo>
                  <a:pt x="304" y="152"/>
                </a:lnTo>
                <a:lnTo>
                  <a:pt x="305" y="153"/>
                </a:lnTo>
                <a:lnTo>
                  <a:pt x="305" y="153"/>
                </a:lnTo>
                <a:lnTo>
                  <a:pt x="306" y="153"/>
                </a:lnTo>
                <a:lnTo>
                  <a:pt x="306" y="152"/>
                </a:lnTo>
                <a:lnTo>
                  <a:pt x="307" y="152"/>
                </a:lnTo>
                <a:lnTo>
                  <a:pt x="307" y="151"/>
                </a:lnTo>
                <a:lnTo>
                  <a:pt x="306" y="151"/>
                </a:lnTo>
                <a:lnTo>
                  <a:pt x="305" y="151"/>
                </a:lnTo>
                <a:lnTo>
                  <a:pt x="305" y="151"/>
                </a:lnTo>
                <a:lnTo>
                  <a:pt x="304" y="151"/>
                </a:lnTo>
                <a:lnTo>
                  <a:pt x="303" y="151"/>
                </a:lnTo>
                <a:lnTo>
                  <a:pt x="302" y="151"/>
                </a:lnTo>
                <a:lnTo>
                  <a:pt x="302" y="150"/>
                </a:lnTo>
                <a:lnTo>
                  <a:pt x="302" y="149"/>
                </a:lnTo>
                <a:lnTo>
                  <a:pt x="302" y="148"/>
                </a:lnTo>
                <a:lnTo>
                  <a:pt x="303" y="148"/>
                </a:lnTo>
                <a:lnTo>
                  <a:pt x="304" y="148"/>
                </a:lnTo>
                <a:lnTo>
                  <a:pt x="305" y="148"/>
                </a:lnTo>
                <a:lnTo>
                  <a:pt x="305" y="148"/>
                </a:lnTo>
                <a:lnTo>
                  <a:pt x="305" y="148"/>
                </a:lnTo>
                <a:lnTo>
                  <a:pt x="306" y="148"/>
                </a:lnTo>
                <a:lnTo>
                  <a:pt x="306" y="147"/>
                </a:lnTo>
                <a:lnTo>
                  <a:pt x="306" y="146"/>
                </a:lnTo>
                <a:lnTo>
                  <a:pt x="306" y="145"/>
                </a:lnTo>
                <a:lnTo>
                  <a:pt x="305" y="145"/>
                </a:lnTo>
                <a:lnTo>
                  <a:pt x="305" y="144"/>
                </a:lnTo>
                <a:lnTo>
                  <a:pt x="305" y="144"/>
                </a:lnTo>
                <a:lnTo>
                  <a:pt x="306" y="144"/>
                </a:lnTo>
                <a:lnTo>
                  <a:pt x="306" y="144"/>
                </a:lnTo>
                <a:lnTo>
                  <a:pt x="307" y="144"/>
                </a:lnTo>
                <a:lnTo>
                  <a:pt x="308" y="145"/>
                </a:lnTo>
                <a:lnTo>
                  <a:pt x="308" y="146"/>
                </a:lnTo>
                <a:lnTo>
                  <a:pt x="308" y="147"/>
                </a:lnTo>
                <a:lnTo>
                  <a:pt x="309" y="147"/>
                </a:lnTo>
                <a:lnTo>
                  <a:pt x="309" y="147"/>
                </a:lnTo>
                <a:lnTo>
                  <a:pt x="310" y="147"/>
                </a:lnTo>
                <a:lnTo>
                  <a:pt x="310" y="146"/>
                </a:lnTo>
                <a:lnTo>
                  <a:pt x="309" y="145"/>
                </a:lnTo>
                <a:lnTo>
                  <a:pt x="309" y="144"/>
                </a:lnTo>
                <a:lnTo>
                  <a:pt x="309" y="144"/>
                </a:lnTo>
                <a:lnTo>
                  <a:pt x="309" y="143"/>
                </a:lnTo>
                <a:lnTo>
                  <a:pt x="309" y="143"/>
                </a:lnTo>
                <a:lnTo>
                  <a:pt x="310" y="143"/>
                </a:lnTo>
                <a:lnTo>
                  <a:pt x="311" y="143"/>
                </a:lnTo>
                <a:lnTo>
                  <a:pt x="311" y="144"/>
                </a:lnTo>
                <a:lnTo>
                  <a:pt x="311" y="144"/>
                </a:lnTo>
                <a:lnTo>
                  <a:pt x="311" y="145"/>
                </a:lnTo>
                <a:lnTo>
                  <a:pt x="311" y="146"/>
                </a:lnTo>
                <a:lnTo>
                  <a:pt x="312" y="146"/>
                </a:lnTo>
                <a:lnTo>
                  <a:pt x="312" y="146"/>
                </a:lnTo>
                <a:lnTo>
                  <a:pt x="312" y="145"/>
                </a:lnTo>
                <a:lnTo>
                  <a:pt x="313" y="144"/>
                </a:lnTo>
                <a:lnTo>
                  <a:pt x="312" y="144"/>
                </a:lnTo>
                <a:lnTo>
                  <a:pt x="312" y="144"/>
                </a:lnTo>
                <a:lnTo>
                  <a:pt x="313" y="144"/>
                </a:lnTo>
                <a:lnTo>
                  <a:pt x="313" y="143"/>
                </a:lnTo>
                <a:lnTo>
                  <a:pt x="314" y="142"/>
                </a:lnTo>
                <a:lnTo>
                  <a:pt x="313" y="142"/>
                </a:lnTo>
                <a:lnTo>
                  <a:pt x="312" y="142"/>
                </a:lnTo>
                <a:lnTo>
                  <a:pt x="312" y="142"/>
                </a:lnTo>
                <a:lnTo>
                  <a:pt x="311" y="142"/>
                </a:lnTo>
                <a:lnTo>
                  <a:pt x="311" y="141"/>
                </a:lnTo>
                <a:lnTo>
                  <a:pt x="311" y="141"/>
                </a:lnTo>
                <a:lnTo>
                  <a:pt x="311" y="140"/>
                </a:lnTo>
                <a:lnTo>
                  <a:pt x="312" y="139"/>
                </a:lnTo>
                <a:lnTo>
                  <a:pt x="312" y="138"/>
                </a:lnTo>
                <a:lnTo>
                  <a:pt x="312" y="138"/>
                </a:lnTo>
                <a:lnTo>
                  <a:pt x="313" y="137"/>
                </a:lnTo>
                <a:lnTo>
                  <a:pt x="314" y="137"/>
                </a:lnTo>
                <a:lnTo>
                  <a:pt x="315" y="137"/>
                </a:lnTo>
                <a:lnTo>
                  <a:pt x="316" y="137"/>
                </a:lnTo>
                <a:lnTo>
                  <a:pt x="316" y="137"/>
                </a:lnTo>
                <a:lnTo>
                  <a:pt x="317" y="137"/>
                </a:lnTo>
                <a:lnTo>
                  <a:pt x="317" y="136"/>
                </a:lnTo>
                <a:lnTo>
                  <a:pt x="317" y="135"/>
                </a:lnTo>
                <a:lnTo>
                  <a:pt x="316" y="135"/>
                </a:lnTo>
                <a:lnTo>
                  <a:pt x="316" y="135"/>
                </a:lnTo>
                <a:lnTo>
                  <a:pt x="315" y="135"/>
                </a:lnTo>
                <a:lnTo>
                  <a:pt x="314" y="136"/>
                </a:lnTo>
                <a:lnTo>
                  <a:pt x="313" y="136"/>
                </a:lnTo>
                <a:lnTo>
                  <a:pt x="312" y="136"/>
                </a:lnTo>
                <a:lnTo>
                  <a:pt x="312" y="136"/>
                </a:lnTo>
                <a:lnTo>
                  <a:pt x="311" y="136"/>
                </a:lnTo>
                <a:lnTo>
                  <a:pt x="311" y="135"/>
                </a:lnTo>
                <a:lnTo>
                  <a:pt x="311" y="134"/>
                </a:lnTo>
                <a:lnTo>
                  <a:pt x="311" y="134"/>
                </a:lnTo>
                <a:lnTo>
                  <a:pt x="312" y="134"/>
                </a:lnTo>
                <a:lnTo>
                  <a:pt x="312" y="133"/>
                </a:lnTo>
                <a:lnTo>
                  <a:pt x="312" y="133"/>
                </a:lnTo>
                <a:lnTo>
                  <a:pt x="313" y="132"/>
                </a:lnTo>
                <a:lnTo>
                  <a:pt x="314" y="131"/>
                </a:lnTo>
                <a:lnTo>
                  <a:pt x="314" y="131"/>
                </a:lnTo>
                <a:lnTo>
                  <a:pt x="313" y="130"/>
                </a:lnTo>
                <a:lnTo>
                  <a:pt x="312" y="129"/>
                </a:lnTo>
                <a:lnTo>
                  <a:pt x="312" y="129"/>
                </a:lnTo>
                <a:lnTo>
                  <a:pt x="312" y="128"/>
                </a:lnTo>
                <a:lnTo>
                  <a:pt x="312" y="127"/>
                </a:lnTo>
                <a:lnTo>
                  <a:pt x="312" y="127"/>
                </a:lnTo>
                <a:lnTo>
                  <a:pt x="312" y="126"/>
                </a:lnTo>
                <a:lnTo>
                  <a:pt x="311" y="126"/>
                </a:lnTo>
                <a:lnTo>
                  <a:pt x="311" y="125"/>
                </a:lnTo>
                <a:lnTo>
                  <a:pt x="311" y="124"/>
                </a:lnTo>
                <a:lnTo>
                  <a:pt x="312" y="124"/>
                </a:lnTo>
                <a:lnTo>
                  <a:pt x="312" y="123"/>
                </a:lnTo>
                <a:lnTo>
                  <a:pt x="312" y="122"/>
                </a:lnTo>
                <a:lnTo>
                  <a:pt x="312" y="121"/>
                </a:lnTo>
                <a:lnTo>
                  <a:pt x="312" y="121"/>
                </a:lnTo>
                <a:lnTo>
                  <a:pt x="312" y="120"/>
                </a:lnTo>
                <a:lnTo>
                  <a:pt x="313" y="120"/>
                </a:lnTo>
                <a:lnTo>
                  <a:pt x="313" y="121"/>
                </a:lnTo>
                <a:lnTo>
                  <a:pt x="314" y="121"/>
                </a:lnTo>
                <a:lnTo>
                  <a:pt x="314" y="120"/>
                </a:lnTo>
                <a:lnTo>
                  <a:pt x="314" y="120"/>
                </a:lnTo>
                <a:lnTo>
                  <a:pt x="313" y="120"/>
                </a:lnTo>
                <a:lnTo>
                  <a:pt x="313" y="119"/>
                </a:lnTo>
                <a:lnTo>
                  <a:pt x="312" y="118"/>
                </a:lnTo>
                <a:lnTo>
                  <a:pt x="312" y="117"/>
                </a:lnTo>
                <a:lnTo>
                  <a:pt x="312" y="117"/>
                </a:lnTo>
                <a:lnTo>
                  <a:pt x="312" y="116"/>
                </a:lnTo>
                <a:lnTo>
                  <a:pt x="313" y="116"/>
                </a:lnTo>
                <a:lnTo>
                  <a:pt x="314" y="115"/>
                </a:lnTo>
                <a:lnTo>
                  <a:pt x="314" y="114"/>
                </a:lnTo>
                <a:lnTo>
                  <a:pt x="314" y="113"/>
                </a:lnTo>
                <a:lnTo>
                  <a:pt x="314" y="113"/>
                </a:lnTo>
                <a:lnTo>
                  <a:pt x="314" y="112"/>
                </a:lnTo>
                <a:lnTo>
                  <a:pt x="315" y="111"/>
                </a:lnTo>
                <a:lnTo>
                  <a:pt x="314" y="110"/>
                </a:lnTo>
                <a:lnTo>
                  <a:pt x="314" y="110"/>
                </a:lnTo>
                <a:lnTo>
                  <a:pt x="313" y="110"/>
                </a:lnTo>
                <a:lnTo>
                  <a:pt x="312" y="110"/>
                </a:lnTo>
                <a:lnTo>
                  <a:pt x="312" y="110"/>
                </a:lnTo>
                <a:lnTo>
                  <a:pt x="311" y="110"/>
                </a:lnTo>
                <a:lnTo>
                  <a:pt x="310" y="110"/>
                </a:lnTo>
                <a:lnTo>
                  <a:pt x="309" y="110"/>
                </a:lnTo>
                <a:lnTo>
                  <a:pt x="309" y="110"/>
                </a:lnTo>
                <a:lnTo>
                  <a:pt x="309" y="109"/>
                </a:lnTo>
                <a:lnTo>
                  <a:pt x="310" y="108"/>
                </a:lnTo>
                <a:lnTo>
                  <a:pt x="311" y="108"/>
                </a:lnTo>
                <a:lnTo>
                  <a:pt x="312" y="107"/>
                </a:lnTo>
                <a:lnTo>
                  <a:pt x="312" y="106"/>
                </a:lnTo>
                <a:lnTo>
                  <a:pt x="312" y="106"/>
                </a:lnTo>
                <a:lnTo>
                  <a:pt x="311" y="106"/>
                </a:lnTo>
                <a:lnTo>
                  <a:pt x="311" y="105"/>
                </a:lnTo>
                <a:lnTo>
                  <a:pt x="310" y="105"/>
                </a:lnTo>
                <a:lnTo>
                  <a:pt x="309" y="105"/>
                </a:lnTo>
                <a:lnTo>
                  <a:pt x="309" y="104"/>
                </a:lnTo>
                <a:lnTo>
                  <a:pt x="310" y="103"/>
                </a:lnTo>
                <a:lnTo>
                  <a:pt x="311" y="103"/>
                </a:lnTo>
                <a:lnTo>
                  <a:pt x="312" y="103"/>
                </a:lnTo>
                <a:lnTo>
                  <a:pt x="312" y="104"/>
                </a:lnTo>
                <a:lnTo>
                  <a:pt x="313" y="104"/>
                </a:lnTo>
                <a:lnTo>
                  <a:pt x="314" y="104"/>
                </a:lnTo>
                <a:lnTo>
                  <a:pt x="315" y="103"/>
                </a:lnTo>
                <a:lnTo>
                  <a:pt x="314" y="103"/>
                </a:lnTo>
                <a:lnTo>
                  <a:pt x="314" y="102"/>
                </a:lnTo>
                <a:lnTo>
                  <a:pt x="313" y="102"/>
                </a:lnTo>
                <a:lnTo>
                  <a:pt x="312" y="102"/>
                </a:lnTo>
                <a:lnTo>
                  <a:pt x="312" y="101"/>
                </a:lnTo>
                <a:lnTo>
                  <a:pt x="312" y="100"/>
                </a:lnTo>
                <a:lnTo>
                  <a:pt x="312" y="100"/>
                </a:lnTo>
                <a:lnTo>
                  <a:pt x="312" y="100"/>
                </a:lnTo>
                <a:lnTo>
                  <a:pt x="312" y="99"/>
                </a:lnTo>
                <a:lnTo>
                  <a:pt x="312" y="98"/>
                </a:lnTo>
                <a:lnTo>
                  <a:pt x="312" y="97"/>
                </a:lnTo>
                <a:lnTo>
                  <a:pt x="312" y="96"/>
                </a:lnTo>
                <a:lnTo>
                  <a:pt x="313" y="96"/>
                </a:lnTo>
                <a:lnTo>
                  <a:pt x="313" y="96"/>
                </a:lnTo>
                <a:lnTo>
                  <a:pt x="314" y="96"/>
                </a:lnTo>
                <a:lnTo>
                  <a:pt x="315" y="96"/>
                </a:lnTo>
                <a:lnTo>
                  <a:pt x="316" y="96"/>
                </a:lnTo>
                <a:lnTo>
                  <a:pt x="316" y="95"/>
                </a:lnTo>
                <a:lnTo>
                  <a:pt x="315" y="95"/>
                </a:lnTo>
                <a:lnTo>
                  <a:pt x="315" y="94"/>
                </a:lnTo>
                <a:lnTo>
                  <a:pt x="314" y="94"/>
                </a:lnTo>
                <a:lnTo>
                  <a:pt x="313" y="94"/>
                </a:lnTo>
                <a:lnTo>
                  <a:pt x="312" y="95"/>
                </a:lnTo>
                <a:lnTo>
                  <a:pt x="312" y="95"/>
                </a:lnTo>
                <a:lnTo>
                  <a:pt x="312" y="94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3" y="93"/>
                </a:lnTo>
                <a:lnTo>
                  <a:pt x="314" y="93"/>
                </a:lnTo>
                <a:lnTo>
                  <a:pt x="315" y="93"/>
                </a:lnTo>
                <a:lnTo>
                  <a:pt x="316" y="93"/>
                </a:lnTo>
                <a:lnTo>
                  <a:pt x="316" y="93"/>
                </a:lnTo>
                <a:lnTo>
                  <a:pt x="316" y="92"/>
                </a:lnTo>
                <a:lnTo>
                  <a:pt x="316" y="92"/>
                </a:lnTo>
                <a:lnTo>
                  <a:pt x="315" y="91"/>
                </a:lnTo>
                <a:lnTo>
                  <a:pt x="314" y="91"/>
                </a:lnTo>
                <a:lnTo>
                  <a:pt x="313" y="91"/>
                </a:lnTo>
                <a:lnTo>
                  <a:pt x="313" y="90"/>
                </a:lnTo>
                <a:lnTo>
                  <a:pt x="313" y="89"/>
                </a:lnTo>
                <a:lnTo>
                  <a:pt x="313" y="89"/>
                </a:lnTo>
                <a:lnTo>
                  <a:pt x="314" y="89"/>
                </a:lnTo>
                <a:lnTo>
                  <a:pt x="314" y="88"/>
                </a:lnTo>
                <a:lnTo>
                  <a:pt x="315" y="88"/>
                </a:lnTo>
                <a:lnTo>
                  <a:pt x="315" y="87"/>
                </a:lnTo>
                <a:lnTo>
                  <a:pt x="316" y="87"/>
                </a:lnTo>
                <a:lnTo>
                  <a:pt x="316" y="86"/>
                </a:lnTo>
                <a:lnTo>
                  <a:pt x="316" y="86"/>
                </a:lnTo>
                <a:lnTo>
                  <a:pt x="316" y="85"/>
                </a:lnTo>
                <a:lnTo>
                  <a:pt x="316" y="84"/>
                </a:lnTo>
                <a:lnTo>
                  <a:pt x="316" y="84"/>
                </a:lnTo>
                <a:lnTo>
                  <a:pt x="316" y="83"/>
                </a:lnTo>
                <a:lnTo>
                  <a:pt x="317" y="82"/>
                </a:lnTo>
                <a:lnTo>
                  <a:pt x="318" y="82"/>
                </a:lnTo>
                <a:lnTo>
                  <a:pt x="319" y="82"/>
                </a:lnTo>
                <a:lnTo>
                  <a:pt x="319" y="82"/>
                </a:lnTo>
                <a:lnTo>
                  <a:pt x="320" y="82"/>
                </a:lnTo>
                <a:lnTo>
                  <a:pt x="321" y="82"/>
                </a:lnTo>
                <a:lnTo>
                  <a:pt x="321" y="81"/>
                </a:lnTo>
                <a:lnTo>
                  <a:pt x="320" y="80"/>
                </a:lnTo>
                <a:lnTo>
                  <a:pt x="320" y="79"/>
                </a:lnTo>
                <a:lnTo>
                  <a:pt x="320" y="79"/>
                </a:lnTo>
                <a:lnTo>
                  <a:pt x="321" y="78"/>
                </a:lnTo>
                <a:lnTo>
                  <a:pt x="322" y="78"/>
                </a:lnTo>
                <a:lnTo>
                  <a:pt x="322" y="77"/>
                </a:lnTo>
                <a:lnTo>
                  <a:pt x="321" y="76"/>
                </a:lnTo>
                <a:lnTo>
                  <a:pt x="320" y="76"/>
                </a:lnTo>
                <a:lnTo>
                  <a:pt x="320" y="75"/>
                </a:lnTo>
                <a:lnTo>
                  <a:pt x="320" y="75"/>
                </a:lnTo>
                <a:lnTo>
                  <a:pt x="321" y="74"/>
                </a:lnTo>
                <a:lnTo>
                  <a:pt x="322" y="74"/>
                </a:lnTo>
                <a:lnTo>
                  <a:pt x="323" y="73"/>
                </a:lnTo>
                <a:lnTo>
                  <a:pt x="323" y="72"/>
                </a:lnTo>
                <a:lnTo>
                  <a:pt x="323" y="72"/>
                </a:lnTo>
                <a:lnTo>
                  <a:pt x="323" y="72"/>
                </a:lnTo>
                <a:lnTo>
                  <a:pt x="323" y="71"/>
                </a:lnTo>
                <a:lnTo>
                  <a:pt x="322" y="71"/>
                </a:lnTo>
                <a:lnTo>
                  <a:pt x="321" y="71"/>
                </a:lnTo>
                <a:lnTo>
                  <a:pt x="321" y="70"/>
                </a:lnTo>
                <a:lnTo>
                  <a:pt x="321" y="69"/>
                </a:lnTo>
                <a:lnTo>
                  <a:pt x="321" y="69"/>
                </a:lnTo>
                <a:lnTo>
                  <a:pt x="321" y="68"/>
                </a:lnTo>
                <a:lnTo>
                  <a:pt x="320" y="67"/>
                </a:lnTo>
                <a:lnTo>
                  <a:pt x="320" y="66"/>
                </a:lnTo>
                <a:lnTo>
                  <a:pt x="320" y="65"/>
                </a:lnTo>
                <a:lnTo>
                  <a:pt x="319" y="65"/>
                </a:lnTo>
                <a:lnTo>
                  <a:pt x="319" y="64"/>
                </a:lnTo>
                <a:lnTo>
                  <a:pt x="319" y="63"/>
                </a:lnTo>
                <a:lnTo>
                  <a:pt x="319" y="62"/>
                </a:lnTo>
                <a:lnTo>
                  <a:pt x="319" y="62"/>
                </a:lnTo>
                <a:lnTo>
                  <a:pt x="318" y="61"/>
                </a:lnTo>
                <a:lnTo>
                  <a:pt x="318" y="60"/>
                </a:lnTo>
                <a:lnTo>
                  <a:pt x="318" y="59"/>
                </a:lnTo>
                <a:lnTo>
                  <a:pt x="319" y="59"/>
                </a:lnTo>
                <a:lnTo>
                  <a:pt x="319" y="58"/>
                </a:lnTo>
                <a:lnTo>
                  <a:pt x="319" y="58"/>
                </a:lnTo>
                <a:lnTo>
                  <a:pt x="319" y="57"/>
                </a:lnTo>
                <a:lnTo>
                  <a:pt x="319" y="56"/>
                </a:lnTo>
                <a:lnTo>
                  <a:pt x="319" y="55"/>
                </a:lnTo>
                <a:lnTo>
                  <a:pt x="319" y="55"/>
                </a:lnTo>
                <a:lnTo>
                  <a:pt x="319" y="55"/>
                </a:lnTo>
                <a:lnTo>
                  <a:pt x="320" y="55"/>
                </a:lnTo>
                <a:lnTo>
                  <a:pt x="321" y="54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4" y="52"/>
                </a:lnTo>
                <a:lnTo>
                  <a:pt x="325" y="51"/>
                </a:lnTo>
                <a:lnTo>
                  <a:pt x="325" y="51"/>
                </a:lnTo>
                <a:lnTo>
                  <a:pt x="326" y="51"/>
                </a:lnTo>
                <a:lnTo>
                  <a:pt x="326" y="50"/>
                </a:lnTo>
                <a:lnTo>
                  <a:pt x="326" y="50"/>
                </a:lnTo>
                <a:lnTo>
                  <a:pt x="327" y="50"/>
                </a:lnTo>
                <a:lnTo>
                  <a:pt x="328" y="50"/>
                </a:lnTo>
                <a:lnTo>
                  <a:pt x="329" y="49"/>
                </a:lnTo>
                <a:lnTo>
                  <a:pt x="330" y="49"/>
                </a:lnTo>
                <a:lnTo>
                  <a:pt x="330" y="49"/>
                </a:lnTo>
                <a:lnTo>
                  <a:pt x="331" y="49"/>
                </a:lnTo>
                <a:lnTo>
                  <a:pt x="332" y="49"/>
                </a:lnTo>
                <a:lnTo>
                  <a:pt x="332" y="48"/>
                </a:lnTo>
                <a:lnTo>
                  <a:pt x="332" y="48"/>
                </a:lnTo>
                <a:lnTo>
                  <a:pt x="333" y="48"/>
                </a:lnTo>
                <a:lnTo>
                  <a:pt x="333" y="48"/>
                </a:lnTo>
                <a:lnTo>
                  <a:pt x="334" y="48"/>
                </a:lnTo>
                <a:lnTo>
                  <a:pt x="335" y="48"/>
                </a:lnTo>
                <a:lnTo>
                  <a:pt x="336" y="48"/>
                </a:lnTo>
                <a:lnTo>
                  <a:pt x="336" y="48"/>
                </a:lnTo>
                <a:lnTo>
                  <a:pt x="336" y="47"/>
                </a:lnTo>
                <a:lnTo>
                  <a:pt x="335" y="46"/>
                </a:lnTo>
                <a:lnTo>
                  <a:pt x="336" y="46"/>
                </a:lnTo>
                <a:lnTo>
                  <a:pt x="336" y="45"/>
                </a:lnTo>
                <a:lnTo>
                  <a:pt x="336" y="44"/>
                </a:lnTo>
                <a:lnTo>
                  <a:pt x="337" y="44"/>
                </a:lnTo>
                <a:lnTo>
                  <a:pt x="337" y="44"/>
                </a:lnTo>
                <a:lnTo>
                  <a:pt x="338" y="44"/>
                </a:lnTo>
                <a:lnTo>
                  <a:pt x="339" y="44"/>
                </a:lnTo>
                <a:lnTo>
                  <a:pt x="340" y="43"/>
                </a:lnTo>
                <a:lnTo>
                  <a:pt x="339" y="42"/>
                </a:lnTo>
                <a:lnTo>
                  <a:pt x="339" y="41"/>
                </a:lnTo>
                <a:lnTo>
                  <a:pt x="339" y="41"/>
                </a:lnTo>
                <a:lnTo>
                  <a:pt x="340" y="41"/>
                </a:lnTo>
                <a:lnTo>
                  <a:pt x="339" y="40"/>
                </a:lnTo>
                <a:lnTo>
                  <a:pt x="339" y="39"/>
                </a:lnTo>
                <a:lnTo>
                  <a:pt x="338" y="39"/>
                </a:lnTo>
                <a:lnTo>
                  <a:pt x="339" y="38"/>
                </a:lnTo>
                <a:lnTo>
                  <a:pt x="340" y="38"/>
                </a:lnTo>
                <a:lnTo>
                  <a:pt x="340" y="38"/>
                </a:lnTo>
                <a:lnTo>
                  <a:pt x="341" y="38"/>
                </a:lnTo>
                <a:lnTo>
                  <a:pt x="342" y="38"/>
                </a:lnTo>
                <a:lnTo>
                  <a:pt x="342" y="37"/>
                </a:lnTo>
                <a:lnTo>
                  <a:pt x="342" y="36"/>
                </a:lnTo>
                <a:lnTo>
                  <a:pt x="343" y="36"/>
                </a:lnTo>
                <a:lnTo>
                  <a:pt x="343" y="35"/>
                </a:lnTo>
                <a:lnTo>
                  <a:pt x="344" y="36"/>
                </a:lnTo>
                <a:lnTo>
                  <a:pt x="344" y="37"/>
                </a:lnTo>
                <a:lnTo>
                  <a:pt x="344" y="37"/>
                </a:lnTo>
                <a:lnTo>
                  <a:pt x="345" y="37"/>
                </a:lnTo>
                <a:lnTo>
                  <a:pt x="346" y="37"/>
                </a:lnTo>
                <a:lnTo>
                  <a:pt x="347" y="36"/>
                </a:lnTo>
                <a:lnTo>
                  <a:pt x="347" y="36"/>
                </a:lnTo>
                <a:lnTo>
                  <a:pt x="348" y="36"/>
                </a:lnTo>
                <a:lnTo>
                  <a:pt x="348" y="35"/>
                </a:lnTo>
                <a:lnTo>
                  <a:pt x="349" y="35"/>
                </a:lnTo>
                <a:lnTo>
                  <a:pt x="350" y="34"/>
                </a:lnTo>
                <a:lnTo>
                  <a:pt x="351" y="34"/>
                </a:lnTo>
                <a:lnTo>
                  <a:pt x="351" y="33"/>
                </a:lnTo>
                <a:lnTo>
                  <a:pt x="351" y="32"/>
                </a:lnTo>
                <a:lnTo>
                  <a:pt x="352" y="31"/>
                </a:lnTo>
                <a:lnTo>
                  <a:pt x="353" y="31"/>
                </a:lnTo>
                <a:lnTo>
                  <a:pt x="354" y="31"/>
                </a:lnTo>
                <a:lnTo>
                  <a:pt x="354" y="32"/>
                </a:lnTo>
                <a:lnTo>
                  <a:pt x="354" y="32"/>
                </a:lnTo>
                <a:lnTo>
                  <a:pt x="354" y="33"/>
                </a:lnTo>
                <a:lnTo>
                  <a:pt x="354" y="34"/>
                </a:lnTo>
                <a:lnTo>
                  <a:pt x="355" y="34"/>
                </a:lnTo>
                <a:lnTo>
                  <a:pt x="355" y="35"/>
                </a:lnTo>
                <a:lnTo>
                  <a:pt x="356" y="35"/>
                </a:lnTo>
                <a:lnTo>
                  <a:pt x="357" y="35"/>
                </a:lnTo>
                <a:lnTo>
                  <a:pt x="357" y="36"/>
                </a:lnTo>
                <a:lnTo>
                  <a:pt x="358" y="36"/>
                </a:lnTo>
                <a:lnTo>
                  <a:pt x="358" y="37"/>
                </a:lnTo>
                <a:lnTo>
                  <a:pt x="358" y="38"/>
                </a:lnTo>
                <a:lnTo>
                  <a:pt x="358" y="38"/>
                </a:lnTo>
                <a:lnTo>
                  <a:pt x="359" y="38"/>
                </a:lnTo>
                <a:lnTo>
                  <a:pt x="359" y="38"/>
                </a:lnTo>
                <a:lnTo>
                  <a:pt x="359" y="37"/>
                </a:lnTo>
                <a:lnTo>
                  <a:pt x="360" y="36"/>
                </a:lnTo>
                <a:lnTo>
                  <a:pt x="361" y="36"/>
                </a:lnTo>
                <a:lnTo>
                  <a:pt x="361" y="35"/>
                </a:lnTo>
                <a:lnTo>
                  <a:pt x="362" y="35"/>
                </a:lnTo>
                <a:lnTo>
                  <a:pt x="363" y="35"/>
                </a:lnTo>
                <a:lnTo>
                  <a:pt x="363" y="34"/>
                </a:lnTo>
                <a:lnTo>
                  <a:pt x="364" y="35"/>
                </a:lnTo>
                <a:lnTo>
                  <a:pt x="365" y="35"/>
                </a:lnTo>
                <a:lnTo>
                  <a:pt x="365" y="36"/>
                </a:lnTo>
                <a:lnTo>
                  <a:pt x="364" y="36"/>
                </a:lnTo>
                <a:lnTo>
                  <a:pt x="364" y="37"/>
                </a:lnTo>
                <a:lnTo>
                  <a:pt x="363" y="37"/>
                </a:lnTo>
                <a:lnTo>
                  <a:pt x="362" y="37"/>
                </a:lnTo>
                <a:lnTo>
                  <a:pt x="362" y="38"/>
                </a:lnTo>
                <a:lnTo>
                  <a:pt x="363" y="38"/>
                </a:lnTo>
                <a:lnTo>
                  <a:pt x="364" y="38"/>
                </a:lnTo>
                <a:lnTo>
                  <a:pt x="365" y="38"/>
                </a:lnTo>
                <a:lnTo>
                  <a:pt x="365" y="38"/>
                </a:lnTo>
                <a:lnTo>
                  <a:pt x="365" y="39"/>
                </a:lnTo>
                <a:lnTo>
                  <a:pt x="365" y="40"/>
                </a:lnTo>
                <a:lnTo>
                  <a:pt x="365" y="41"/>
                </a:lnTo>
                <a:lnTo>
                  <a:pt x="365" y="41"/>
                </a:lnTo>
                <a:lnTo>
                  <a:pt x="365" y="42"/>
                </a:lnTo>
                <a:lnTo>
                  <a:pt x="365" y="43"/>
                </a:lnTo>
                <a:lnTo>
                  <a:pt x="365" y="44"/>
                </a:lnTo>
                <a:lnTo>
                  <a:pt x="366" y="44"/>
                </a:lnTo>
                <a:lnTo>
                  <a:pt x="367" y="44"/>
                </a:lnTo>
                <a:lnTo>
                  <a:pt x="368" y="44"/>
                </a:lnTo>
                <a:lnTo>
                  <a:pt x="368" y="44"/>
                </a:lnTo>
                <a:lnTo>
                  <a:pt x="368" y="43"/>
                </a:lnTo>
                <a:lnTo>
                  <a:pt x="369" y="43"/>
                </a:lnTo>
                <a:lnTo>
                  <a:pt x="370" y="43"/>
                </a:lnTo>
                <a:lnTo>
                  <a:pt x="371" y="43"/>
                </a:lnTo>
                <a:lnTo>
                  <a:pt x="371" y="42"/>
                </a:lnTo>
                <a:lnTo>
                  <a:pt x="371" y="41"/>
                </a:lnTo>
                <a:lnTo>
                  <a:pt x="372" y="41"/>
                </a:lnTo>
                <a:lnTo>
                  <a:pt x="372" y="41"/>
                </a:lnTo>
                <a:lnTo>
                  <a:pt x="372" y="41"/>
                </a:lnTo>
                <a:lnTo>
                  <a:pt x="373" y="41"/>
                </a:lnTo>
                <a:lnTo>
                  <a:pt x="374" y="42"/>
                </a:lnTo>
                <a:lnTo>
                  <a:pt x="374" y="43"/>
                </a:lnTo>
                <a:lnTo>
                  <a:pt x="374" y="44"/>
                </a:lnTo>
                <a:lnTo>
                  <a:pt x="375" y="44"/>
                </a:lnTo>
                <a:lnTo>
                  <a:pt x="375" y="44"/>
                </a:lnTo>
                <a:lnTo>
                  <a:pt x="375" y="45"/>
                </a:lnTo>
                <a:lnTo>
                  <a:pt x="376" y="44"/>
                </a:lnTo>
                <a:lnTo>
                  <a:pt x="377" y="44"/>
                </a:lnTo>
                <a:lnTo>
                  <a:pt x="378" y="44"/>
                </a:lnTo>
                <a:lnTo>
                  <a:pt x="379" y="44"/>
                </a:lnTo>
                <a:lnTo>
                  <a:pt x="379" y="45"/>
                </a:lnTo>
                <a:lnTo>
                  <a:pt x="379" y="45"/>
                </a:lnTo>
                <a:lnTo>
                  <a:pt x="380" y="45"/>
                </a:lnTo>
                <a:lnTo>
                  <a:pt x="381" y="44"/>
                </a:lnTo>
                <a:lnTo>
                  <a:pt x="382" y="44"/>
                </a:lnTo>
                <a:lnTo>
                  <a:pt x="382" y="44"/>
                </a:lnTo>
                <a:lnTo>
                  <a:pt x="382" y="43"/>
                </a:lnTo>
                <a:lnTo>
                  <a:pt x="382" y="42"/>
                </a:lnTo>
                <a:lnTo>
                  <a:pt x="382" y="41"/>
                </a:lnTo>
                <a:lnTo>
                  <a:pt x="382" y="41"/>
                </a:lnTo>
                <a:lnTo>
                  <a:pt x="382" y="40"/>
                </a:lnTo>
                <a:lnTo>
                  <a:pt x="382" y="39"/>
                </a:lnTo>
                <a:lnTo>
                  <a:pt x="382" y="38"/>
                </a:lnTo>
                <a:lnTo>
                  <a:pt x="382" y="38"/>
                </a:lnTo>
                <a:lnTo>
                  <a:pt x="382" y="38"/>
                </a:lnTo>
                <a:lnTo>
                  <a:pt x="383" y="37"/>
                </a:lnTo>
                <a:lnTo>
                  <a:pt x="383" y="36"/>
                </a:lnTo>
                <a:lnTo>
                  <a:pt x="383" y="35"/>
                </a:lnTo>
                <a:lnTo>
                  <a:pt x="382" y="34"/>
                </a:lnTo>
                <a:lnTo>
                  <a:pt x="382" y="34"/>
                </a:lnTo>
                <a:lnTo>
                  <a:pt x="382" y="33"/>
                </a:lnTo>
                <a:lnTo>
                  <a:pt x="382" y="32"/>
                </a:lnTo>
                <a:lnTo>
                  <a:pt x="383" y="31"/>
                </a:lnTo>
                <a:lnTo>
                  <a:pt x="383" y="31"/>
                </a:lnTo>
                <a:lnTo>
                  <a:pt x="383" y="30"/>
                </a:lnTo>
                <a:lnTo>
                  <a:pt x="383" y="29"/>
                </a:lnTo>
                <a:lnTo>
                  <a:pt x="384" y="28"/>
                </a:lnTo>
                <a:lnTo>
                  <a:pt x="385" y="27"/>
                </a:lnTo>
                <a:lnTo>
                  <a:pt x="386" y="27"/>
                </a:lnTo>
                <a:lnTo>
                  <a:pt x="386" y="26"/>
                </a:lnTo>
                <a:lnTo>
                  <a:pt x="386" y="26"/>
                </a:lnTo>
                <a:lnTo>
                  <a:pt x="387" y="25"/>
                </a:lnTo>
                <a:lnTo>
                  <a:pt x="387" y="24"/>
                </a:lnTo>
                <a:lnTo>
                  <a:pt x="387" y="24"/>
                </a:lnTo>
                <a:lnTo>
                  <a:pt x="387" y="23"/>
                </a:lnTo>
                <a:lnTo>
                  <a:pt x="387" y="22"/>
                </a:lnTo>
                <a:lnTo>
                  <a:pt x="388" y="22"/>
                </a:lnTo>
                <a:lnTo>
                  <a:pt x="389" y="22"/>
                </a:lnTo>
                <a:lnTo>
                  <a:pt x="389" y="22"/>
                </a:lnTo>
                <a:lnTo>
                  <a:pt x="389" y="21"/>
                </a:lnTo>
                <a:lnTo>
                  <a:pt x="389" y="20"/>
                </a:lnTo>
                <a:lnTo>
                  <a:pt x="389" y="20"/>
                </a:lnTo>
                <a:lnTo>
                  <a:pt x="390" y="20"/>
                </a:lnTo>
                <a:lnTo>
                  <a:pt x="391" y="20"/>
                </a:lnTo>
                <a:lnTo>
                  <a:pt x="392" y="20"/>
                </a:lnTo>
                <a:lnTo>
                  <a:pt x="392" y="19"/>
                </a:lnTo>
                <a:lnTo>
                  <a:pt x="392" y="18"/>
                </a:lnTo>
                <a:lnTo>
                  <a:pt x="392" y="17"/>
                </a:lnTo>
                <a:lnTo>
                  <a:pt x="393" y="17"/>
                </a:lnTo>
                <a:lnTo>
                  <a:pt x="393" y="17"/>
                </a:lnTo>
                <a:lnTo>
                  <a:pt x="393" y="16"/>
                </a:lnTo>
                <a:lnTo>
                  <a:pt x="394" y="15"/>
                </a:lnTo>
                <a:lnTo>
                  <a:pt x="394" y="14"/>
                </a:lnTo>
                <a:lnTo>
                  <a:pt x="395" y="13"/>
                </a:lnTo>
                <a:lnTo>
                  <a:pt x="396" y="13"/>
                </a:lnTo>
                <a:lnTo>
                  <a:pt x="396" y="13"/>
                </a:lnTo>
                <a:lnTo>
                  <a:pt x="397" y="13"/>
                </a:lnTo>
                <a:lnTo>
                  <a:pt x="398" y="13"/>
                </a:lnTo>
                <a:lnTo>
                  <a:pt x="399" y="14"/>
                </a:lnTo>
                <a:lnTo>
                  <a:pt x="400" y="14"/>
                </a:lnTo>
                <a:lnTo>
                  <a:pt x="400" y="14"/>
                </a:lnTo>
                <a:lnTo>
                  <a:pt x="400" y="15"/>
                </a:lnTo>
                <a:lnTo>
                  <a:pt x="401" y="15"/>
                </a:lnTo>
                <a:lnTo>
                  <a:pt x="402" y="15"/>
                </a:lnTo>
                <a:lnTo>
                  <a:pt x="403" y="15"/>
                </a:lnTo>
                <a:lnTo>
                  <a:pt x="403" y="16"/>
                </a:lnTo>
                <a:lnTo>
                  <a:pt x="403" y="17"/>
                </a:lnTo>
                <a:lnTo>
                  <a:pt x="403" y="17"/>
                </a:lnTo>
                <a:lnTo>
                  <a:pt x="404" y="17"/>
                </a:lnTo>
                <a:lnTo>
                  <a:pt x="405" y="17"/>
                </a:lnTo>
                <a:lnTo>
                  <a:pt x="405" y="18"/>
                </a:lnTo>
                <a:lnTo>
                  <a:pt x="405" y="19"/>
                </a:lnTo>
                <a:lnTo>
                  <a:pt x="406" y="19"/>
                </a:lnTo>
                <a:lnTo>
                  <a:pt x="406" y="20"/>
                </a:lnTo>
                <a:lnTo>
                  <a:pt x="407" y="20"/>
                </a:lnTo>
                <a:lnTo>
                  <a:pt x="408" y="20"/>
                </a:lnTo>
                <a:lnTo>
                  <a:pt x="410" y="20"/>
                </a:lnTo>
                <a:lnTo>
                  <a:pt x="410" y="20"/>
                </a:lnTo>
                <a:lnTo>
                  <a:pt x="411" y="20"/>
                </a:lnTo>
                <a:lnTo>
                  <a:pt x="412" y="20"/>
                </a:lnTo>
                <a:lnTo>
                  <a:pt x="412" y="21"/>
                </a:lnTo>
                <a:lnTo>
                  <a:pt x="413" y="21"/>
                </a:lnTo>
                <a:lnTo>
                  <a:pt x="413" y="22"/>
                </a:lnTo>
                <a:lnTo>
                  <a:pt x="414" y="23"/>
                </a:lnTo>
                <a:lnTo>
                  <a:pt x="414" y="23"/>
                </a:lnTo>
                <a:lnTo>
                  <a:pt x="415" y="22"/>
                </a:lnTo>
                <a:lnTo>
                  <a:pt x="416" y="21"/>
                </a:lnTo>
                <a:lnTo>
                  <a:pt x="417" y="21"/>
                </a:lnTo>
                <a:lnTo>
                  <a:pt x="417" y="20"/>
                </a:lnTo>
                <a:lnTo>
                  <a:pt x="417" y="20"/>
                </a:lnTo>
                <a:lnTo>
                  <a:pt x="418" y="20"/>
                </a:lnTo>
                <a:lnTo>
                  <a:pt x="418" y="21"/>
                </a:lnTo>
                <a:lnTo>
                  <a:pt x="419" y="22"/>
                </a:lnTo>
                <a:lnTo>
                  <a:pt x="420" y="21"/>
                </a:lnTo>
                <a:lnTo>
                  <a:pt x="421" y="21"/>
                </a:lnTo>
                <a:lnTo>
                  <a:pt x="421" y="20"/>
                </a:lnTo>
                <a:lnTo>
                  <a:pt x="421" y="20"/>
                </a:lnTo>
                <a:lnTo>
                  <a:pt x="421" y="20"/>
                </a:lnTo>
                <a:lnTo>
                  <a:pt x="422" y="20"/>
                </a:lnTo>
                <a:lnTo>
                  <a:pt x="423" y="20"/>
                </a:lnTo>
                <a:lnTo>
                  <a:pt x="423" y="19"/>
                </a:lnTo>
                <a:lnTo>
                  <a:pt x="424" y="19"/>
                </a:lnTo>
                <a:lnTo>
                  <a:pt x="424" y="18"/>
                </a:lnTo>
                <a:lnTo>
                  <a:pt x="424" y="17"/>
                </a:lnTo>
                <a:lnTo>
                  <a:pt x="425" y="17"/>
                </a:lnTo>
                <a:lnTo>
                  <a:pt x="426" y="17"/>
                </a:lnTo>
                <a:lnTo>
                  <a:pt x="427" y="17"/>
                </a:lnTo>
                <a:lnTo>
                  <a:pt x="428" y="16"/>
                </a:lnTo>
                <a:lnTo>
                  <a:pt x="428" y="17"/>
                </a:lnTo>
                <a:lnTo>
                  <a:pt x="428" y="17"/>
                </a:lnTo>
                <a:lnTo>
                  <a:pt x="429" y="17"/>
                </a:lnTo>
                <a:lnTo>
                  <a:pt x="430" y="17"/>
                </a:lnTo>
                <a:lnTo>
                  <a:pt x="430" y="17"/>
                </a:lnTo>
                <a:lnTo>
                  <a:pt x="431" y="17"/>
                </a:lnTo>
                <a:lnTo>
                  <a:pt x="431" y="18"/>
                </a:lnTo>
                <a:lnTo>
                  <a:pt x="431" y="19"/>
                </a:lnTo>
                <a:lnTo>
                  <a:pt x="431" y="19"/>
                </a:lnTo>
                <a:lnTo>
                  <a:pt x="431" y="20"/>
                </a:lnTo>
                <a:lnTo>
                  <a:pt x="431" y="20"/>
                </a:lnTo>
                <a:lnTo>
                  <a:pt x="432" y="20"/>
                </a:lnTo>
                <a:lnTo>
                  <a:pt x="432" y="21"/>
                </a:lnTo>
                <a:lnTo>
                  <a:pt x="433" y="20"/>
                </a:lnTo>
                <a:lnTo>
                  <a:pt x="434" y="20"/>
                </a:lnTo>
                <a:lnTo>
                  <a:pt x="435" y="20"/>
                </a:lnTo>
                <a:lnTo>
                  <a:pt x="435" y="19"/>
                </a:lnTo>
                <a:lnTo>
                  <a:pt x="436" y="18"/>
                </a:lnTo>
                <a:lnTo>
                  <a:pt x="437" y="18"/>
                </a:lnTo>
                <a:lnTo>
                  <a:pt x="438" y="18"/>
                </a:lnTo>
                <a:lnTo>
                  <a:pt x="438" y="17"/>
                </a:lnTo>
                <a:lnTo>
                  <a:pt x="439" y="17"/>
                </a:lnTo>
                <a:lnTo>
                  <a:pt x="439" y="17"/>
                </a:lnTo>
                <a:lnTo>
                  <a:pt x="440" y="17"/>
                </a:lnTo>
                <a:lnTo>
                  <a:pt x="441" y="17"/>
                </a:lnTo>
                <a:lnTo>
                  <a:pt x="442" y="17"/>
                </a:lnTo>
                <a:lnTo>
                  <a:pt x="442" y="17"/>
                </a:lnTo>
                <a:lnTo>
                  <a:pt x="443" y="17"/>
                </a:lnTo>
                <a:lnTo>
                  <a:pt x="443" y="16"/>
                </a:lnTo>
                <a:lnTo>
                  <a:pt x="444" y="16"/>
                </a:lnTo>
                <a:lnTo>
                  <a:pt x="444" y="15"/>
                </a:lnTo>
                <a:lnTo>
                  <a:pt x="445" y="15"/>
                </a:lnTo>
                <a:lnTo>
                  <a:pt x="445" y="14"/>
                </a:lnTo>
                <a:lnTo>
                  <a:pt x="446" y="14"/>
                </a:lnTo>
                <a:lnTo>
                  <a:pt x="448" y="14"/>
                </a:lnTo>
                <a:lnTo>
                  <a:pt x="449" y="14"/>
                </a:lnTo>
                <a:lnTo>
                  <a:pt x="449" y="14"/>
                </a:lnTo>
                <a:lnTo>
                  <a:pt x="450" y="14"/>
                </a:lnTo>
                <a:lnTo>
                  <a:pt x="451" y="15"/>
                </a:lnTo>
                <a:lnTo>
                  <a:pt x="452" y="16"/>
                </a:lnTo>
                <a:lnTo>
                  <a:pt x="452" y="16"/>
                </a:lnTo>
                <a:lnTo>
                  <a:pt x="453" y="15"/>
                </a:lnTo>
                <a:lnTo>
                  <a:pt x="455" y="15"/>
                </a:lnTo>
                <a:lnTo>
                  <a:pt x="456" y="14"/>
                </a:lnTo>
                <a:lnTo>
                  <a:pt x="456" y="14"/>
                </a:lnTo>
                <a:lnTo>
                  <a:pt x="457" y="13"/>
                </a:lnTo>
                <a:lnTo>
                  <a:pt x="458" y="13"/>
                </a:lnTo>
                <a:lnTo>
                  <a:pt x="458" y="12"/>
                </a:lnTo>
                <a:lnTo>
                  <a:pt x="459" y="12"/>
                </a:lnTo>
                <a:lnTo>
                  <a:pt x="459" y="11"/>
                </a:lnTo>
                <a:lnTo>
                  <a:pt x="459" y="11"/>
                </a:lnTo>
                <a:lnTo>
                  <a:pt x="459" y="10"/>
                </a:lnTo>
                <a:lnTo>
                  <a:pt x="460" y="10"/>
                </a:lnTo>
                <a:lnTo>
                  <a:pt x="460" y="10"/>
                </a:lnTo>
                <a:lnTo>
                  <a:pt x="461" y="10"/>
                </a:lnTo>
                <a:lnTo>
                  <a:pt x="462" y="10"/>
                </a:lnTo>
                <a:lnTo>
                  <a:pt x="462" y="9"/>
                </a:lnTo>
                <a:lnTo>
                  <a:pt x="463" y="9"/>
                </a:lnTo>
                <a:lnTo>
                  <a:pt x="463" y="8"/>
                </a:lnTo>
                <a:lnTo>
                  <a:pt x="463" y="8"/>
                </a:lnTo>
                <a:lnTo>
                  <a:pt x="464" y="8"/>
                </a:lnTo>
                <a:lnTo>
                  <a:pt x="465" y="8"/>
                </a:lnTo>
                <a:lnTo>
                  <a:pt x="466" y="8"/>
                </a:lnTo>
                <a:lnTo>
                  <a:pt x="466" y="9"/>
                </a:lnTo>
                <a:lnTo>
                  <a:pt x="466" y="9"/>
                </a:lnTo>
                <a:lnTo>
                  <a:pt x="474" y="0"/>
                </a:lnTo>
                <a:lnTo>
                  <a:pt x="475" y="0"/>
                </a:lnTo>
                <a:lnTo>
                  <a:pt x="477" y="3"/>
                </a:lnTo>
                <a:lnTo>
                  <a:pt x="480" y="3"/>
                </a:lnTo>
                <a:lnTo>
                  <a:pt x="483" y="6"/>
                </a:lnTo>
                <a:lnTo>
                  <a:pt x="489" y="7"/>
                </a:lnTo>
                <a:lnTo>
                  <a:pt x="491" y="10"/>
                </a:lnTo>
                <a:lnTo>
                  <a:pt x="490" y="13"/>
                </a:lnTo>
                <a:lnTo>
                  <a:pt x="487" y="13"/>
                </a:lnTo>
                <a:lnTo>
                  <a:pt x="482" y="17"/>
                </a:lnTo>
                <a:lnTo>
                  <a:pt x="478" y="17"/>
                </a:lnTo>
                <a:lnTo>
                  <a:pt x="474" y="16"/>
                </a:lnTo>
                <a:lnTo>
                  <a:pt x="473" y="17"/>
                </a:lnTo>
                <a:lnTo>
                  <a:pt x="473" y="22"/>
                </a:lnTo>
                <a:lnTo>
                  <a:pt x="477" y="24"/>
                </a:lnTo>
                <a:lnTo>
                  <a:pt x="479" y="27"/>
                </a:lnTo>
                <a:lnTo>
                  <a:pt x="480" y="32"/>
                </a:lnTo>
                <a:lnTo>
                  <a:pt x="481" y="34"/>
                </a:lnTo>
                <a:lnTo>
                  <a:pt x="482" y="38"/>
                </a:lnTo>
                <a:lnTo>
                  <a:pt x="480" y="44"/>
                </a:lnTo>
                <a:lnTo>
                  <a:pt x="479" y="58"/>
                </a:lnTo>
                <a:lnTo>
                  <a:pt x="480" y="64"/>
                </a:lnTo>
                <a:lnTo>
                  <a:pt x="483" y="66"/>
                </a:lnTo>
                <a:lnTo>
                  <a:pt x="486" y="66"/>
                </a:lnTo>
                <a:lnTo>
                  <a:pt x="488" y="71"/>
                </a:lnTo>
                <a:lnTo>
                  <a:pt x="491" y="74"/>
                </a:lnTo>
                <a:lnTo>
                  <a:pt x="492" y="79"/>
                </a:lnTo>
                <a:lnTo>
                  <a:pt x="496" y="89"/>
                </a:lnTo>
                <a:lnTo>
                  <a:pt x="492" y="96"/>
                </a:lnTo>
                <a:lnTo>
                  <a:pt x="490" y="96"/>
                </a:lnTo>
                <a:lnTo>
                  <a:pt x="488" y="95"/>
                </a:lnTo>
                <a:lnTo>
                  <a:pt x="487" y="97"/>
                </a:lnTo>
                <a:lnTo>
                  <a:pt x="490" y="103"/>
                </a:lnTo>
                <a:lnTo>
                  <a:pt x="486" y="103"/>
                </a:lnTo>
                <a:lnTo>
                  <a:pt x="484" y="106"/>
                </a:lnTo>
                <a:lnTo>
                  <a:pt x="481" y="108"/>
                </a:lnTo>
                <a:lnTo>
                  <a:pt x="480" y="111"/>
                </a:lnTo>
                <a:lnTo>
                  <a:pt x="486" y="123"/>
                </a:lnTo>
                <a:lnTo>
                  <a:pt x="488" y="122"/>
                </a:lnTo>
                <a:lnTo>
                  <a:pt x="492" y="119"/>
                </a:lnTo>
                <a:lnTo>
                  <a:pt x="496" y="113"/>
                </a:lnTo>
                <a:lnTo>
                  <a:pt x="507" y="102"/>
                </a:lnTo>
                <a:lnTo>
                  <a:pt x="509" y="101"/>
                </a:lnTo>
                <a:lnTo>
                  <a:pt x="511" y="104"/>
                </a:lnTo>
                <a:lnTo>
                  <a:pt x="509" y="113"/>
                </a:lnTo>
                <a:lnTo>
                  <a:pt x="505" y="119"/>
                </a:lnTo>
                <a:lnTo>
                  <a:pt x="504" y="123"/>
                </a:lnTo>
                <a:lnTo>
                  <a:pt x="505" y="131"/>
                </a:lnTo>
                <a:close/>
                <a:moveTo>
                  <a:pt x="485" y="113"/>
                </a:moveTo>
                <a:lnTo>
                  <a:pt x="486" y="110"/>
                </a:lnTo>
                <a:lnTo>
                  <a:pt x="489" y="109"/>
                </a:lnTo>
                <a:lnTo>
                  <a:pt x="491" y="107"/>
                </a:lnTo>
                <a:lnTo>
                  <a:pt x="493" y="107"/>
                </a:lnTo>
                <a:lnTo>
                  <a:pt x="490" y="117"/>
                </a:lnTo>
                <a:lnTo>
                  <a:pt x="485" y="113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528909B9-211D-4C67-A1B6-DAB53F1411B4}"/>
              </a:ext>
            </a:extLst>
          </p:cNvPr>
          <p:cNvSpPr>
            <a:spLocks/>
          </p:cNvSpPr>
          <p:nvPr/>
        </p:nvSpPr>
        <p:spPr bwMode="auto">
          <a:xfrm>
            <a:off x="3040884" y="1480804"/>
            <a:ext cx="1292225" cy="1603375"/>
          </a:xfrm>
          <a:custGeom>
            <a:avLst/>
            <a:gdLst>
              <a:gd name="T0" fmla="*/ 751 w 814"/>
              <a:gd name="T1" fmla="*/ 106 h 1010"/>
              <a:gd name="T2" fmla="*/ 764 w 814"/>
              <a:gd name="T3" fmla="*/ 146 h 1010"/>
              <a:gd name="T4" fmla="*/ 810 w 814"/>
              <a:gd name="T5" fmla="*/ 152 h 1010"/>
              <a:gd name="T6" fmla="*/ 808 w 814"/>
              <a:gd name="T7" fmla="*/ 211 h 1010"/>
              <a:gd name="T8" fmla="*/ 801 w 814"/>
              <a:gd name="T9" fmla="*/ 254 h 1010"/>
              <a:gd name="T10" fmla="*/ 796 w 814"/>
              <a:gd name="T11" fmla="*/ 286 h 1010"/>
              <a:gd name="T12" fmla="*/ 784 w 814"/>
              <a:gd name="T13" fmla="*/ 323 h 1010"/>
              <a:gd name="T14" fmla="*/ 781 w 814"/>
              <a:gd name="T15" fmla="*/ 364 h 1010"/>
              <a:gd name="T16" fmla="*/ 755 w 814"/>
              <a:gd name="T17" fmla="*/ 397 h 1010"/>
              <a:gd name="T18" fmla="*/ 741 w 814"/>
              <a:gd name="T19" fmla="*/ 440 h 1010"/>
              <a:gd name="T20" fmla="*/ 723 w 814"/>
              <a:gd name="T21" fmla="*/ 482 h 1010"/>
              <a:gd name="T22" fmla="*/ 666 w 814"/>
              <a:gd name="T23" fmla="*/ 516 h 1010"/>
              <a:gd name="T24" fmla="*/ 556 w 814"/>
              <a:gd name="T25" fmla="*/ 543 h 1010"/>
              <a:gd name="T26" fmla="*/ 522 w 814"/>
              <a:gd name="T27" fmla="*/ 540 h 1010"/>
              <a:gd name="T28" fmla="*/ 503 w 814"/>
              <a:gd name="T29" fmla="*/ 563 h 1010"/>
              <a:gd name="T30" fmla="*/ 479 w 814"/>
              <a:gd name="T31" fmla="*/ 578 h 1010"/>
              <a:gd name="T32" fmla="*/ 457 w 814"/>
              <a:gd name="T33" fmla="*/ 558 h 1010"/>
              <a:gd name="T34" fmla="*/ 434 w 814"/>
              <a:gd name="T35" fmla="*/ 552 h 1010"/>
              <a:gd name="T36" fmla="*/ 405 w 814"/>
              <a:gd name="T37" fmla="*/ 538 h 1010"/>
              <a:gd name="T38" fmla="*/ 384 w 814"/>
              <a:gd name="T39" fmla="*/ 596 h 1010"/>
              <a:gd name="T40" fmla="*/ 410 w 814"/>
              <a:gd name="T41" fmla="*/ 647 h 1010"/>
              <a:gd name="T42" fmla="*/ 437 w 814"/>
              <a:gd name="T43" fmla="*/ 696 h 1010"/>
              <a:gd name="T44" fmla="*/ 416 w 814"/>
              <a:gd name="T45" fmla="*/ 746 h 1010"/>
              <a:gd name="T46" fmla="*/ 481 w 814"/>
              <a:gd name="T47" fmla="*/ 816 h 1010"/>
              <a:gd name="T48" fmla="*/ 279 w 814"/>
              <a:gd name="T49" fmla="*/ 941 h 1010"/>
              <a:gd name="T50" fmla="*/ 247 w 814"/>
              <a:gd name="T51" fmla="*/ 946 h 1010"/>
              <a:gd name="T52" fmla="*/ 222 w 814"/>
              <a:gd name="T53" fmla="*/ 946 h 1010"/>
              <a:gd name="T54" fmla="*/ 206 w 814"/>
              <a:gd name="T55" fmla="*/ 921 h 1010"/>
              <a:gd name="T56" fmla="*/ 176 w 814"/>
              <a:gd name="T57" fmla="*/ 882 h 1010"/>
              <a:gd name="T58" fmla="*/ 142 w 814"/>
              <a:gd name="T59" fmla="*/ 872 h 1010"/>
              <a:gd name="T60" fmla="*/ 125 w 814"/>
              <a:gd name="T61" fmla="*/ 906 h 1010"/>
              <a:gd name="T62" fmla="*/ 86 w 814"/>
              <a:gd name="T63" fmla="*/ 906 h 1010"/>
              <a:gd name="T64" fmla="*/ 62 w 814"/>
              <a:gd name="T65" fmla="*/ 871 h 1010"/>
              <a:gd name="T66" fmla="*/ 28 w 814"/>
              <a:gd name="T67" fmla="*/ 852 h 1010"/>
              <a:gd name="T68" fmla="*/ 3 w 814"/>
              <a:gd name="T69" fmla="*/ 833 h 1010"/>
              <a:gd name="T70" fmla="*/ 13 w 814"/>
              <a:gd name="T71" fmla="*/ 782 h 1010"/>
              <a:gd name="T72" fmla="*/ 26 w 814"/>
              <a:gd name="T73" fmla="*/ 740 h 1010"/>
              <a:gd name="T74" fmla="*/ 40 w 814"/>
              <a:gd name="T75" fmla="*/ 701 h 1010"/>
              <a:gd name="T76" fmla="*/ 52 w 814"/>
              <a:gd name="T77" fmla="*/ 659 h 1010"/>
              <a:gd name="T78" fmla="*/ 86 w 814"/>
              <a:gd name="T79" fmla="*/ 624 h 1010"/>
              <a:gd name="T80" fmla="*/ 83 w 814"/>
              <a:gd name="T81" fmla="*/ 572 h 1010"/>
              <a:gd name="T82" fmla="*/ 69 w 814"/>
              <a:gd name="T83" fmla="*/ 528 h 1010"/>
              <a:gd name="T84" fmla="*/ 29 w 814"/>
              <a:gd name="T85" fmla="*/ 494 h 1010"/>
              <a:gd name="T86" fmla="*/ 34 w 814"/>
              <a:gd name="T87" fmla="*/ 456 h 1010"/>
              <a:gd name="T88" fmla="*/ 53 w 814"/>
              <a:gd name="T89" fmla="*/ 384 h 1010"/>
              <a:gd name="T90" fmla="*/ 75 w 814"/>
              <a:gd name="T91" fmla="*/ 338 h 1010"/>
              <a:gd name="T92" fmla="*/ 93 w 814"/>
              <a:gd name="T93" fmla="*/ 300 h 1010"/>
              <a:gd name="T94" fmla="*/ 118 w 814"/>
              <a:gd name="T95" fmla="*/ 262 h 1010"/>
              <a:gd name="T96" fmla="*/ 124 w 814"/>
              <a:gd name="T97" fmla="*/ 208 h 1010"/>
              <a:gd name="T98" fmla="*/ 83 w 814"/>
              <a:gd name="T99" fmla="*/ 211 h 1010"/>
              <a:gd name="T100" fmla="*/ 89 w 814"/>
              <a:gd name="T101" fmla="*/ 171 h 1010"/>
              <a:gd name="T102" fmla="*/ 113 w 814"/>
              <a:gd name="T103" fmla="*/ 132 h 1010"/>
              <a:gd name="T104" fmla="*/ 132 w 814"/>
              <a:gd name="T105" fmla="*/ 97 h 1010"/>
              <a:gd name="T106" fmla="*/ 171 w 814"/>
              <a:gd name="T107" fmla="*/ 80 h 1010"/>
              <a:gd name="T108" fmla="*/ 198 w 814"/>
              <a:gd name="T109" fmla="*/ 53 h 1010"/>
              <a:gd name="T110" fmla="*/ 226 w 814"/>
              <a:gd name="T111" fmla="*/ 45 h 1010"/>
              <a:gd name="T112" fmla="*/ 261 w 814"/>
              <a:gd name="T113" fmla="*/ 19 h 1010"/>
              <a:gd name="T114" fmla="*/ 514 w 814"/>
              <a:gd name="T115" fmla="*/ 80 h 1010"/>
              <a:gd name="T116" fmla="*/ 545 w 814"/>
              <a:gd name="T117" fmla="*/ 58 h 1010"/>
              <a:gd name="T118" fmla="*/ 586 w 814"/>
              <a:gd name="T119" fmla="*/ 69 h 1010"/>
              <a:gd name="T120" fmla="*/ 615 w 814"/>
              <a:gd name="T121" fmla="*/ 43 h 1010"/>
              <a:gd name="T122" fmla="*/ 650 w 814"/>
              <a:gd name="T123" fmla="*/ 7 h 1010"/>
              <a:gd name="T124" fmla="*/ 698 w 814"/>
              <a:gd name="T125" fmla="*/ 28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4" h="1010">
                <a:moveTo>
                  <a:pt x="712" y="46"/>
                </a:moveTo>
                <a:lnTo>
                  <a:pt x="713" y="47"/>
                </a:lnTo>
                <a:lnTo>
                  <a:pt x="713" y="48"/>
                </a:lnTo>
                <a:lnTo>
                  <a:pt x="713" y="48"/>
                </a:lnTo>
                <a:lnTo>
                  <a:pt x="713" y="49"/>
                </a:lnTo>
                <a:lnTo>
                  <a:pt x="715" y="50"/>
                </a:lnTo>
                <a:lnTo>
                  <a:pt x="715" y="51"/>
                </a:lnTo>
                <a:lnTo>
                  <a:pt x="715" y="52"/>
                </a:lnTo>
                <a:lnTo>
                  <a:pt x="716" y="52"/>
                </a:lnTo>
                <a:lnTo>
                  <a:pt x="717" y="53"/>
                </a:lnTo>
                <a:lnTo>
                  <a:pt x="717" y="54"/>
                </a:lnTo>
                <a:lnTo>
                  <a:pt x="719" y="56"/>
                </a:lnTo>
                <a:lnTo>
                  <a:pt x="720" y="57"/>
                </a:lnTo>
                <a:lnTo>
                  <a:pt x="720" y="58"/>
                </a:lnTo>
                <a:lnTo>
                  <a:pt x="720" y="59"/>
                </a:lnTo>
                <a:lnTo>
                  <a:pt x="720" y="60"/>
                </a:lnTo>
                <a:lnTo>
                  <a:pt x="721" y="60"/>
                </a:lnTo>
                <a:lnTo>
                  <a:pt x="721" y="61"/>
                </a:lnTo>
                <a:lnTo>
                  <a:pt x="722" y="62"/>
                </a:lnTo>
                <a:lnTo>
                  <a:pt x="723" y="64"/>
                </a:lnTo>
                <a:lnTo>
                  <a:pt x="724" y="65"/>
                </a:lnTo>
                <a:lnTo>
                  <a:pt x="724" y="66"/>
                </a:lnTo>
                <a:lnTo>
                  <a:pt x="724" y="66"/>
                </a:lnTo>
                <a:lnTo>
                  <a:pt x="724" y="67"/>
                </a:lnTo>
                <a:lnTo>
                  <a:pt x="725" y="67"/>
                </a:lnTo>
                <a:lnTo>
                  <a:pt x="726" y="68"/>
                </a:lnTo>
                <a:lnTo>
                  <a:pt x="727" y="69"/>
                </a:lnTo>
                <a:lnTo>
                  <a:pt x="727" y="70"/>
                </a:lnTo>
                <a:lnTo>
                  <a:pt x="728" y="71"/>
                </a:lnTo>
                <a:lnTo>
                  <a:pt x="729" y="72"/>
                </a:lnTo>
                <a:lnTo>
                  <a:pt x="730" y="73"/>
                </a:lnTo>
                <a:lnTo>
                  <a:pt x="731" y="73"/>
                </a:lnTo>
                <a:lnTo>
                  <a:pt x="731" y="74"/>
                </a:lnTo>
                <a:lnTo>
                  <a:pt x="731" y="75"/>
                </a:lnTo>
                <a:lnTo>
                  <a:pt x="732" y="76"/>
                </a:lnTo>
                <a:lnTo>
                  <a:pt x="733" y="76"/>
                </a:lnTo>
                <a:lnTo>
                  <a:pt x="733" y="77"/>
                </a:lnTo>
                <a:lnTo>
                  <a:pt x="733" y="78"/>
                </a:lnTo>
                <a:lnTo>
                  <a:pt x="734" y="78"/>
                </a:lnTo>
                <a:lnTo>
                  <a:pt x="734" y="80"/>
                </a:lnTo>
                <a:lnTo>
                  <a:pt x="734" y="80"/>
                </a:lnTo>
                <a:lnTo>
                  <a:pt x="735" y="82"/>
                </a:lnTo>
                <a:lnTo>
                  <a:pt x="736" y="83"/>
                </a:lnTo>
                <a:lnTo>
                  <a:pt x="737" y="84"/>
                </a:lnTo>
                <a:lnTo>
                  <a:pt x="737" y="85"/>
                </a:lnTo>
                <a:lnTo>
                  <a:pt x="738" y="87"/>
                </a:lnTo>
                <a:lnTo>
                  <a:pt x="738" y="87"/>
                </a:lnTo>
                <a:lnTo>
                  <a:pt x="738" y="88"/>
                </a:lnTo>
                <a:lnTo>
                  <a:pt x="739" y="89"/>
                </a:lnTo>
                <a:lnTo>
                  <a:pt x="739" y="90"/>
                </a:lnTo>
                <a:lnTo>
                  <a:pt x="740" y="90"/>
                </a:lnTo>
                <a:lnTo>
                  <a:pt x="741" y="91"/>
                </a:lnTo>
                <a:lnTo>
                  <a:pt x="741" y="92"/>
                </a:lnTo>
                <a:lnTo>
                  <a:pt x="742" y="93"/>
                </a:lnTo>
                <a:lnTo>
                  <a:pt x="743" y="93"/>
                </a:lnTo>
                <a:lnTo>
                  <a:pt x="743" y="93"/>
                </a:lnTo>
                <a:lnTo>
                  <a:pt x="743" y="94"/>
                </a:lnTo>
                <a:lnTo>
                  <a:pt x="744" y="97"/>
                </a:lnTo>
                <a:lnTo>
                  <a:pt x="745" y="97"/>
                </a:lnTo>
                <a:lnTo>
                  <a:pt x="745" y="97"/>
                </a:lnTo>
                <a:lnTo>
                  <a:pt x="745" y="98"/>
                </a:lnTo>
                <a:lnTo>
                  <a:pt x="746" y="99"/>
                </a:lnTo>
                <a:lnTo>
                  <a:pt x="747" y="100"/>
                </a:lnTo>
                <a:lnTo>
                  <a:pt x="748" y="100"/>
                </a:lnTo>
                <a:lnTo>
                  <a:pt x="748" y="101"/>
                </a:lnTo>
                <a:lnTo>
                  <a:pt x="748" y="102"/>
                </a:lnTo>
                <a:lnTo>
                  <a:pt x="749" y="102"/>
                </a:lnTo>
                <a:lnTo>
                  <a:pt x="750" y="104"/>
                </a:lnTo>
                <a:lnTo>
                  <a:pt x="750" y="104"/>
                </a:lnTo>
                <a:lnTo>
                  <a:pt x="750" y="105"/>
                </a:lnTo>
                <a:lnTo>
                  <a:pt x="751" y="106"/>
                </a:lnTo>
                <a:lnTo>
                  <a:pt x="751" y="107"/>
                </a:lnTo>
                <a:lnTo>
                  <a:pt x="751" y="107"/>
                </a:lnTo>
                <a:lnTo>
                  <a:pt x="751" y="108"/>
                </a:lnTo>
                <a:lnTo>
                  <a:pt x="751" y="109"/>
                </a:lnTo>
                <a:lnTo>
                  <a:pt x="750" y="110"/>
                </a:lnTo>
                <a:lnTo>
                  <a:pt x="750" y="111"/>
                </a:lnTo>
                <a:lnTo>
                  <a:pt x="750" y="111"/>
                </a:lnTo>
                <a:lnTo>
                  <a:pt x="749" y="112"/>
                </a:lnTo>
                <a:lnTo>
                  <a:pt x="749" y="113"/>
                </a:lnTo>
                <a:lnTo>
                  <a:pt x="748" y="114"/>
                </a:lnTo>
                <a:lnTo>
                  <a:pt x="748" y="114"/>
                </a:lnTo>
                <a:lnTo>
                  <a:pt x="748" y="115"/>
                </a:lnTo>
                <a:lnTo>
                  <a:pt x="747" y="115"/>
                </a:lnTo>
                <a:lnTo>
                  <a:pt x="747" y="116"/>
                </a:lnTo>
                <a:lnTo>
                  <a:pt x="746" y="117"/>
                </a:lnTo>
                <a:lnTo>
                  <a:pt x="746" y="118"/>
                </a:lnTo>
                <a:lnTo>
                  <a:pt x="745" y="118"/>
                </a:lnTo>
                <a:lnTo>
                  <a:pt x="745" y="119"/>
                </a:lnTo>
                <a:lnTo>
                  <a:pt x="745" y="120"/>
                </a:lnTo>
                <a:lnTo>
                  <a:pt x="745" y="121"/>
                </a:lnTo>
                <a:lnTo>
                  <a:pt x="745" y="121"/>
                </a:lnTo>
                <a:lnTo>
                  <a:pt x="745" y="122"/>
                </a:lnTo>
                <a:lnTo>
                  <a:pt x="745" y="123"/>
                </a:lnTo>
                <a:lnTo>
                  <a:pt x="745" y="124"/>
                </a:lnTo>
                <a:lnTo>
                  <a:pt x="745" y="125"/>
                </a:lnTo>
                <a:lnTo>
                  <a:pt x="745" y="126"/>
                </a:lnTo>
                <a:lnTo>
                  <a:pt x="745" y="127"/>
                </a:lnTo>
                <a:lnTo>
                  <a:pt x="746" y="128"/>
                </a:lnTo>
                <a:lnTo>
                  <a:pt x="746" y="130"/>
                </a:lnTo>
                <a:lnTo>
                  <a:pt x="746" y="131"/>
                </a:lnTo>
                <a:lnTo>
                  <a:pt x="746" y="131"/>
                </a:lnTo>
                <a:lnTo>
                  <a:pt x="746" y="134"/>
                </a:lnTo>
                <a:lnTo>
                  <a:pt x="746" y="135"/>
                </a:lnTo>
                <a:lnTo>
                  <a:pt x="746" y="135"/>
                </a:lnTo>
                <a:lnTo>
                  <a:pt x="747" y="135"/>
                </a:lnTo>
                <a:lnTo>
                  <a:pt x="747" y="136"/>
                </a:lnTo>
                <a:lnTo>
                  <a:pt x="747" y="137"/>
                </a:lnTo>
                <a:lnTo>
                  <a:pt x="747" y="138"/>
                </a:lnTo>
                <a:lnTo>
                  <a:pt x="747" y="138"/>
                </a:lnTo>
                <a:lnTo>
                  <a:pt x="748" y="138"/>
                </a:lnTo>
                <a:lnTo>
                  <a:pt x="748" y="139"/>
                </a:lnTo>
                <a:lnTo>
                  <a:pt x="747" y="139"/>
                </a:lnTo>
                <a:lnTo>
                  <a:pt x="747" y="140"/>
                </a:lnTo>
                <a:lnTo>
                  <a:pt x="748" y="141"/>
                </a:lnTo>
                <a:lnTo>
                  <a:pt x="748" y="142"/>
                </a:lnTo>
                <a:lnTo>
                  <a:pt x="748" y="142"/>
                </a:lnTo>
                <a:lnTo>
                  <a:pt x="748" y="142"/>
                </a:lnTo>
                <a:lnTo>
                  <a:pt x="748" y="143"/>
                </a:lnTo>
                <a:lnTo>
                  <a:pt x="748" y="144"/>
                </a:lnTo>
                <a:lnTo>
                  <a:pt x="748" y="145"/>
                </a:lnTo>
                <a:lnTo>
                  <a:pt x="748" y="145"/>
                </a:lnTo>
                <a:lnTo>
                  <a:pt x="749" y="145"/>
                </a:lnTo>
                <a:lnTo>
                  <a:pt x="749" y="146"/>
                </a:lnTo>
                <a:lnTo>
                  <a:pt x="750" y="145"/>
                </a:lnTo>
                <a:lnTo>
                  <a:pt x="751" y="146"/>
                </a:lnTo>
                <a:lnTo>
                  <a:pt x="752" y="146"/>
                </a:lnTo>
                <a:lnTo>
                  <a:pt x="752" y="146"/>
                </a:lnTo>
                <a:lnTo>
                  <a:pt x="753" y="146"/>
                </a:lnTo>
                <a:lnTo>
                  <a:pt x="755" y="146"/>
                </a:lnTo>
                <a:lnTo>
                  <a:pt x="755" y="146"/>
                </a:lnTo>
                <a:lnTo>
                  <a:pt x="756" y="146"/>
                </a:lnTo>
                <a:lnTo>
                  <a:pt x="757" y="146"/>
                </a:lnTo>
                <a:lnTo>
                  <a:pt x="758" y="146"/>
                </a:lnTo>
                <a:lnTo>
                  <a:pt x="759" y="146"/>
                </a:lnTo>
                <a:lnTo>
                  <a:pt x="759" y="145"/>
                </a:lnTo>
                <a:lnTo>
                  <a:pt x="760" y="145"/>
                </a:lnTo>
                <a:lnTo>
                  <a:pt x="761" y="145"/>
                </a:lnTo>
                <a:lnTo>
                  <a:pt x="762" y="145"/>
                </a:lnTo>
                <a:lnTo>
                  <a:pt x="762" y="146"/>
                </a:lnTo>
                <a:lnTo>
                  <a:pt x="763" y="146"/>
                </a:lnTo>
                <a:lnTo>
                  <a:pt x="764" y="146"/>
                </a:lnTo>
                <a:lnTo>
                  <a:pt x="766" y="146"/>
                </a:lnTo>
                <a:lnTo>
                  <a:pt x="766" y="146"/>
                </a:lnTo>
                <a:lnTo>
                  <a:pt x="767" y="146"/>
                </a:lnTo>
                <a:lnTo>
                  <a:pt x="768" y="146"/>
                </a:lnTo>
                <a:lnTo>
                  <a:pt x="769" y="146"/>
                </a:lnTo>
                <a:lnTo>
                  <a:pt x="769" y="146"/>
                </a:lnTo>
                <a:lnTo>
                  <a:pt x="771" y="146"/>
                </a:lnTo>
                <a:lnTo>
                  <a:pt x="772" y="146"/>
                </a:lnTo>
                <a:lnTo>
                  <a:pt x="773" y="146"/>
                </a:lnTo>
                <a:lnTo>
                  <a:pt x="773" y="146"/>
                </a:lnTo>
                <a:lnTo>
                  <a:pt x="774" y="146"/>
                </a:lnTo>
                <a:lnTo>
                  <a:pt x="775" y="146"/>
                </a:lnTo>
                <a:lnTo>
                  <a:pt x="786" y="145"/>
                </a:lnTo>
                <a:lnTo>
                  <a:pt x="797" y="145"/>
                </a:lnTo>
                <a:lnTo>
                  <a:pt x="797" y="145"/>
                </a:lnTo>
                <a:lnTo>
                  <a:pt x="797" y="146"/>
                </a:lnTo>
                <a:lnTo>
                  <a:pt x="798" y="146"/>
                </a:lnTo>
                <a:lnTo>
                  <a:pt x="799" y="146"/>
                </a:lnTo>
                <a:lnTo>
                  <a:pt x="799" y="145"/>
                </a:lnTo>
                <a:lnTo>
                  <a:pt x="800" y="145"/>
                </a:lnTo>
                <a:lnTo>
                  <a:pt x="800" y="145"/>
                </a:lnTo>
                <a:lnTo>
                  <a:pt x="800" y="144"/>
                </a:lnTo>
                <a:lnTo>
                  <a:pt x="801" y="144"/>
                </a:lnTo>
                <a:lnTo>
                  <a:pt x="801" y="144"/>
                </a:lnTo>
                <a:lnTo>
                  <a:pt x="801" y="143"/>
                </a:lnTo>
                <a:lnTo>
                  <a:pt x="801" y="142"/>
                </a:lnTo>
                <a:lnTo>
                  <a:pt x="801" y="142"/>
                </a:lnTo>
                <a:lnTo>
                  <a:pt x="802" y="142"/>
                </a:lnTo>
                <a:lnTo>
                  <a:pt x="803" y="142"/>
                </a:lnTo>
                <a:lnTo>
                  <a:pt x="803" y="142"/>
                </a:lnTo>
                <a:lnTo>
                  <a:pt x="803" y="143"/>
                </a:lnTo>
                <a:lnTo>
                  <a:pt x="803" y="144"/>
                </a:lnTo>
                <a:lnTo>
                  <a:pt x="802" y="144"/>
                </a:lnTo>
                <a:lnTo>
                  <a:pt x="802" y="145"/>
                </a:lnTo>
                <a:lnTo>
                  <a:pt x="803" y="145"/>
                </a:lnTo>
                <a:lnTo>
                  <a:pt x="803" y="145"/>
                </a:lnTo>
                <a:lnTo>
                  <a:pt x="804" y="145"/>
                </a:lnTo>
                <a:lnTo>
                  <a:pt x="804" y="144"/>
                </a:lnTo>
                <a:lnTo>
                  <a:pt x="804" y="144"/>
                </a:lnTo>
                <a:lnTo>
                  <a:pt x="805" y="144"/>
                </a:lnTo>
                <a:lnTo>
                  <a:pt x="805" y="143"/>
                </a:lnTo>
                <a:lnTo>
                  <a:pt x="806" y="143"/>
                </a:lnTo>
                <a:lnTo>
                  <a:pt x="807" y="143"/>
                </a:lnTo>
                <a:lnTo>
                  <a:pt x="807" y="142"/>
                </a:lnTo>
                <a:lnTo>
                  <a:pt x="808" y="142"/>
                </a:lnTo>
                <a:lnTo>
                  <a:pt x="808" y="143"/>
                </a:lnTo>
                <a:lnTo>
                  <a:pt x="808" y="144"/>
                </a:lnTo>
                <a:lnTo>
                  <a:pt x="808" y="145"/>
                </a:lnTo>
                <a:lnTo>
                  <a:pt x="808" y="145"/>
                </a:lnTo>
                <a:lnTo>
                  <a:pt x="808" y="145"/>
                </a:lnTo>
                <a:lnTo>
                  <a:pt x="808" y="145"/>
                </a:lnTo>
                <a:lnTo>
                  <a:pt x="808" y="145"/>
                </a:lnTo>
                <a:lnTo>
                  <a:pt x="809" y="145"/>
                </a:lnTo>
                <a:lnTo>
                  <a:pt x="809" y="145"/>
                </a:lnTo>
                <a:lnTo>
                  <a:pt x="810" y="145"/>
                </a:lnTo>
                <a:lnTo>
                  <a:pt x="811" y="145"/>
                </a:lnTo>
                <a:lnTo>
                  <a:pt x="811" y="146"/>
                </a:lnTo>
                <a:lnTo>
                  <a:pt x="811" y="147"/>
                </a:lnTo>
                <a:lnTo>
                  <a:pt x="811" y="147"/>
                </a:lnTo>
                <a:lnTo>
                  <a:pt x="811" y="148"/>
                </a:lnTo>
                <a:lnTo>
                  <a:pt x="810" y="149"/>
                </a:lnTo>
                <a:lnTo>
                  <a:pt x="810" y="149"/>
                </a:lnTo>
                <a:lnTo>
                  <a:pt x="811" y="149"/>
                </a:lnTo>
                <a:lnTo>
                  <a:pt x="811" y="149"/>
                </a:lnTo>
                <a:lnTo>
                  <a:pt x="812" y="149"/>
                </a:lnTo>
                <a:lnTo>
                  <a:pt x="813" y="149"/>
                </a:lnTo>
                <a:lnTo>
                  <a:pt x="812" y="149"/>
                </a:lnTo>
                <a:lnTo>
                  <a:pt x="811" y="150"/>
                </a:lnTo>
                <a:lnTo>
                  <a:pt x="811" y="151"/>
                </a:lnTo>
                <a:lnTo>
                  <a:pt x="811" y="152"/>
                </a:lnTo>
                <a:lnTo>
                  <a:pt x="810" y="152"/>
                </a:lnTo>
                <a:lnTo>
                  <a:pt x="810" y="153"/>
                </a:lnTo>
                <a:lnTo>
                  <a:pt x="809" y="153"/>
                </a:lnTo>
                <a:lnTo>
                  <a:pt x="809" y="154"/>
                </a:lnTo>
                <a:lnTo>
                  <a:pt x="809" y="155"/>
                </a:lnTo>
                <a:lnTo>
                  <a:pt x="809" y="155"/>
                </a:lnTo>
                <a:lnTo>
                  <a:pt x="809" y="156"/>
                </a:lnTo>
                <a:lnTo>
                  <a:pt x="809" y="157"/>
                </a:lnTo>
                <a:lnTo>
                  <a:pt x="809" y="158"/>
                </a:lnTo>
                <a:lnTo>
                  <a:pt x="809" y="159"/>
                </a:lnTo>
                <a:lnTo>
                  <a:pt x="809" y="159"/>
                </a:lnTo>
                <a:lnTo>
                  <a:pt x="809" y="160"/>
                </a:lnTo>
                <a:lnTo>
                  <a:pt x="810" y="161"/>
                </a:lnTo>
                <a:lnTo>
                  <a:pt x="809" y="162"/>
                </a:lnTo>
                <a:lnTo>
                  <a:pt x="810" y="162"/>
                </a:lnTo>
                <a:lnTo>
                  <a:pt x="810" y="162"/>
                </a:lnTo>
                <a:lnTo>
                  <a:pt x="810" y="163"/>
                </a:lnTo>
                <a:lnTo>
                  <a:pt x="810" y="166"/>
                </a:lnTo>
                <a:lnTo>
                  <a:pt x="810" y="166"/>
                </a:lnTo>
                <a:lnTo>
                  <a:pt x="811" y="166"/>
                </a:lnTo>
                <a:lnTo>
                  <a:pt x="811" y="168"/>
                </a:lnTo>
                <a:lnTo>
                  <a:pt x="811" y="169"/>
                </a:lnTo>
                <a:lnTo>
                  <a:pt x="811" y="170"/>
                </a:lnTo>
                <a:lnTo>
                  <a:pt x="811" y="171"/>
                </a:lnTo>
                <a:lnTo>
                  <a:pt x="811" y="171"/>
                </a:lnTo>
                <a:lnTo>
                  <a:pt x="811" y="172"/>
                </a:lnTo>
                <a:lnTo>
                  <a:pt x="811" y="173"/>
                </a:lnTo>
                <a:lnTo>
                  <a:pt x="811" y="173"/>
                </a:lnTo>
                <a:lnTo>
                  <a:pt x="811" y="174"/>
                </a:lnTo>
                <a:lnTo>
                  <a:pt x="812" y="175"/>
                </a:lnTo>
                <a:lnTo>
                  <a:pt x="812" y="176"/>
                </a:lnTo>
                <a:lnTo>
                  <a:pt x="812" y="177"/>
                </a:lnTo>
                <a:lnTo>
                  <a:pt x="812" y="178"/>
                </a:lnTo>
                <a:lnTo>
                  <a:pt x="813" y="179"/>
                </a:lnTo>
                <a:lnTo>
                  <a:pt x="813" y="180"/>
                </a:lnTo>
                <a:lnTo>
                  <a:pt x="813" y="180"/>
                </a:lnTo>
                <a:lnTo>
                  <a:pt x="813" y="182"/>
                </a:lnTo>
                <a:lnTo>
                  <a:pt x="813" y="183"/>
                </a:lnTo>
                <a:lnTo>
                  <a:pt x="814" y="183"/>
                </a:lnTo>
                <a:lnTo>
                  <a:pt x="813" y="185"/>
                </a:lnTo>
                <a:lnTo>
                  <a:pt x="813" y="186"/>
                </a:lnTo>
                <a:lnTo>
                  <a:pt x="813" y="186"/>
                </a:lnTo>
                <a:lnTo>
                  <a:pt x="813" y="187"/>
                </a:lnTo>
                <a:lnTo>
                  <a:pt x="813" y="189"/>
                </a:lnTo>
                <a:lnTo>
                  <a:pt x="813" y="190"/>
                </a:lnTo>
                <a:lnTo>
                  <a:pt x="813" y="191"/>
                </a:lnTo>
                <a:lnTo>
                  <a:pt x="813" y="192"/>
                </a:lnTo>
                <a:lnTo>
                  <a:pt x="813" y="193"/>
                </a:lnTo>
                <a:lnTo>
                  <a:pt x="813" y="193"/>
                </a:lnTo>
                <a:lnTo>
                  <a:pt x="813" y="195"/>
                </a:lnTo>
                <a:lnTo>
                  <a:pt x="813" y="196"/>
                </a:lnTo>
                <a:lnTo>
                  <a:pt x="813" y="197"/>
                </a:lnTo>
                <a:lnTo>
                  <a:pt x="814" y="198"/>
                </a:lnTo>
                <a:lnTo>
                  <a:pt x="813" y="199"/>
                </a:lnTo>
                <a:lnTo>
                  <a:pt x="812" y="200"/>
                </a:lnTo>
                <a:lnTo>
                  <a:pt x="811" y="200"/>
                </a:lnTo>
                <a:lnTo>
                  <a:pt x="811" y="201"/>
                </a:lnTo>
                <a:lnTo>
                  <a:pt x="811" y="202"/>
                </a:lnTo>
                <a:lnTo>
                  <a:pt x="810" y="202"/>
                </a:lnTo>
                <a:lnTo>
                  <a:pt x="810" y="203"/>
                </a:lnTo>
                <a:lnTo>
                  <a:pt x="809" y="203"/>
                </a:lnTo>
                <a:lnTo>
                  <a:pt x="809" y="204"/>
                </a:lnTo>
                <a:lnTo>
                  <a:pt x="809" y="204"/>
                </a:lnTo>
                <a:lnTo>
                  <a:pt x="809" y="205"/>
                </a:lnTo>
                <a:lnTo>
                  <a:pt x="808" y="205"/>
                </a:lnTo>
                <a:lnTo>
                  <a:pt x="808" y="206"/>
                </a:lnTo>
                <a:lnTo>
                  <a:pt x="808" y="207"/>
                </a:lnTo>
                <a:lnTo>
                  <a:pt x="808" y="207"/>
                </a:lnTo>
                <a:lnTo>
                  <a:pt x="808" y="208"/>
                </a:lnTo>
                <a:lnTo>
                  <a:pt x="808" y="209"/>
                </a:lnTo>
                <a:lnTo>
                  <a:pt x="808" y="210"/>
                </a:lnTo>
                <a:lnTo>
                  <a:pt x="808" y="211"/>
                </a:lnTo>
                <a:lnTo>
                  <a:pt x="808" y="211"/>
                </a:lnTo>
                <a:lnTo>
                  <a:pt x="808" y="212"/>
                </a:lnTo>
                <a:lnTo>
                  <a:pt x="808" y="213"/>
                </a:lnTo>
                <a:lnTo>
                  <a:pt x="807" y="213"/>
                </a:lnTo>
                <a:lnTo>
                  <a:pt x="807" y="214"/>
                </a:lnTo>
                <a:lnTo>
                  <a:pt x="807" y="214"/>
                </a:lnTo>
                <a:lnTo>
                  <a:pt x="807" y="215"/>
                </a:lnTo>
                <a:lnTo>
                  <a:pt x="807" y="216"/>
                </a:lnTo>
                <a:lnTo>
                  <a:pt x="807" y="217"/>
                </a:lnTo>
                <a:lnTo>
                  <a:pt x="807" y="217"/>
                </a:lnTo>
                <a:lnTo>
                  <a:pt x="807" y="218"/>
                </a:lnTo>
                <a:lnTo>
                  <a:pt x="807" y="219"/>
                </a:lnTo>
                <a:lnTo>
                  <a:pt x="807" y="220"/>
                </a:lnTo>
                <a:lnTo>
                  <a:pt x="807" y="221"/>
                </a:lnTo>
                <a:lnTo>
                  <a:pt x="806" y="221"/>
                </a:lnTo>
                <a:lnTo>
                  <a:pt x="806" y="222"/>
                </a:lnTo>
                <a:lnTo>
                  <a:pt x="806" y="223"/>
                </a:lnTo>
                <a:lnTo>
                  <a:pt x="806" y="224"/>
                </a:lnTo>
                <a:lnTo>
                  <a:pt x="806" y="224"/>
                </a:lnTo>
                <a:lnTo>
                  <a:pt x="806" y="225"/>
                </a:lnTo>
                <a:lnTo>
                  <a:pt x="806" y="226"/>
                </a:lnTo>
                <a:lnTo>
                  <a:pt x="806" y="227"/>
                </a:lnTo>
                <a:lnTo>
                  <a:pt x="806" y="228"/>
                </a:lnTo>
                <a:lnTo>
                  <a:pt x="806" y="228"/>
                </a:lnTo>
                <a:lnTo>
                  <a:pt x="806" y="229"/>
                </a:lnTo>
                <a:lnTo>
                  <a:pt x="806" y="230"/>
                </a:lnTo>
                <a:lnTo>
                  <a:pt x="806" y="231"/>
                </a:lnTo>
                <a:lnTo>
                  <a:pt x="806" y="231"/>
                </a:lnTo>
                <a:lnTo>
                  <a:pt x="806" y="232"/>
                </a:lnTo>
                <a:lnTo>
                  <a:pt x="806" y="233"/>
                </a:lnTo>
                <a:lnTo>
                  <a:pt x="806" y="234"/>
                </a:lnTo>
                <a:lnTo>
                  <a:pt x="806" y="235"/>
                </a:lnTo>
                <a:lnTo>
                  <a:pt x="806" y="235"/>
                </a:lnTo>
                <a:lnTo>
                  <a:pt x="806" y="236"/>
                </a:lnTo>
                <a:lnTo>
                  <a:pt x="806" y="237"/>
                </a:lnTo>
                <a:lnTo>
                  <a:pt x="806" y="238"/>
                </a:lnTo>
                <a:lnTo>
                  <a:pt x="806" y="238"/>
                </a:lnTo>
                <a:lnTo>
                  <a:pt x="806" y="239"/>
                </a:lnTo>
                <a:lnTo>
                  <a:pt x="806" y="240"/>
                </a:lnTo>
                <a:lnTo>
                  <a:pt x="806" y="241"/>
                </a:lnTo>
                <a:lnTo>
                  <a:pt x="807" y="242"/>
                </a:lnTo>
                <a:lnTo>
                  <a:pt x="807" y="242"/>
                </a:lnTo>
                <a:lnTo>
                  <a:pt x="807" y="243"/>
                </a:lnTo>
                <a:lnTo>
                  <a:pt x="807" y="244"/>
                </a:lnTo>
                <a:lnTo>
                  <a:pt x="808" y="245"/>
                </a:lnTo>
                <a:lnTo>
                  <a:pt x="808" y="245"/>
                </a:lnTo>
                <a:lnTo>
                  <a:pt x="808" y="246"/>
                </a:lnTo>
                <a:lnTo>
                  <a:pt x="808" y="247"/>
                </a:lnTo>
                <a:lnTo>
                  <a:pt x="808" y="248"/>
                </a:lnTo>
                <a:lnTo>
                  <a:pt x="808" y="248"/>
                </a:lnTo>
                <a:lnTo>
                  <a:pt x="809" y="248"/>
                </a:lnTo>
                <a:lnTo>
                  <a:pt x="809" y="249"/>
                </a:lnTo>
                <a:lnTo>
                  <a:pt x="809" y="250"/>
                </a:lnTo>
                <a:lnTo>
                  <a:pt x="809" y="251"/>
                </a:lnTo>
                <a:lnTo>
                  <a:pt x="809" y="252"/>
                </a:lnTo>
                <a:lnTo>
                  <a:pt x="810" y="252"/>
                </a:lnTo>
                <a:lnTo>
                  <a:pt x="810" y="252"/>
                </a:lnTo>
                <a:lnTo>
                  <a:pt x="809" y="253"/>
                </a:lnTo>
                <a:lnTo>
                  <a:pt x="810" y="253"/>
                </a:lnTo>
                <a:lnTo>
                  <a:pt x="810" y="254"/>
                </a:lnTo>
                <a:lnTo>
                  <a:pt x="809" y="254"/>
                </a:lnTo>
                <a:lnTo>
                  <a:pt x="808" y="254"/>
                </a:lnTo>
                <a:lnTo>
                  <a:pt x="808" y="254"/>
                </a:lnTo>
                <a:lnTo>
                  <a:pt x="807" y="254"/>
                </a:lnTo>
                <a:lnTo>
                  <a:pt x="806" y="254"/>
                </a:lnTo>
                <a:lnTo>
                  <a:pt x="805" y="254"/>
                </a:lnTo>
                <a:lnTo>
                  <a:pt x="804" y="254"/>
                </a:lnTo>
                <a:lnTo>
                  <a:pt x="804" y="254"/>
                </a:lnTo>
                <a:lnTo>
                  <a:pt x="803" y="254"/>
                </a:lnTo>
                <a:lnTo>
                  <a:pt x="802" y="254"/>
                </a:lnTo>
                <a:lnTo>
                  <a:pt x="801" y="254"/>
                </a:lnTo>
                <a:lnTo>
                  <a:pt x="801" y="254"/>
                </a:lnTo>
                <a:lnTo>
                  <a:pt x="800" y="254"/>
                </a:lnTo>
                <a:lnTo>
                  <a:pt x="799" y="254"/>
                </a:lnTo>
                <a:lnTo>
                  <a:pt x="798" y="254"/>
                </a:lnTo>
                <a:lnTo>
                  <a:pt x="797" y="254"/>
                </a:lnTo>
                <a:lnTo>
                  <a:pt x="797" y="254"/>
                </a:lnTo>
                <a:lnTo>
                  <a:pt x="796" y="254"/>
                </a:lnTo>
                <a:lnTo>
                  <a:pt x="795" y="254"/>
                </a:lnTo>
                <a:lnTo>
                  <a:pt x="794" y="254"/>
                </a:lnTo>
                <a:lnTo>
                  <a:pt x="794" y="254"/>
                </a:lnTo>
                <a:lnTo>
                  <a:pt x="793" y="254"/>
                </a:lnTo>
                <a:lnTo>
                  <a:pt x="792" y="254"/>
                </a:lnTo>
                <a:lnTo>
                  <a:pt x="791" y="254"/>
                </a:lnTo>
                <a:lnTo>
                  <a:pt x="790" y="254"/>
                </a:lnTo>
                <a:lnTo>
                  <a:pt x="790" y="254"/>
                </a:lnTo>
                <a:lnTo>
                  <a:pt x="789" y="254"/>
                </a:lnTo>
                <a:lnTo>
                  <a:pt x="788" y="254"/>
                </a:lnTo>
                <a:lnTo>
                  <a:pt x="787" y="254"/>
                </a:lnTo>
                <a:lnTo>
                  <a:pt x="787" y="253"/>
                </a:lnTo>
                <a:lnTo>
                  <a:pt x="787" y="253"/>
                </a:lnTo>
                <a:lnTo>
                  <a:pt x="786" y="252"/>
                </a:lnTo>
                <a:lnTo>
                  <a:pt x="785" y="252"/>
                </a:lnTo>
                <a:lnTo>
                  <a:pt x="785" y="253"/>
                </a:lnTo>
                <a:lnTo>
                  <a:pt x="786" y="254"/>
                </a:lnTo>
                <a:lnTo>
                  <a:pt x="787" y="255"/>
                </a:lnTo>
                <a:lnTo>
                  <a:pt x="787" y="255"/>
                </a:lnTo>
                <a:lnTo>
                  <a:pt x="787" y="256"/>
                </a:lnTo>
                <a:lnTo>
                  <a:pt x="787" y="257"/>
                </a:lnTo>
                <a:lnTo>
                  <a:pt x="788" y="258"/>
                </a:lnTo>
                <a:lnTo>
                  <a:pt x="788" y="259"/>
                </a:lnTo>
                <a:lnTo>
                  <a:pt x="789" y="259"/>
                </a:lnTo>
                <a:lnTo>
                  <a:pt x="789" y="259"/>
                </a:lnTo>
                <a:lnTo>
                  <a:pt x="790" y="260"/>
                </a:lnTo>
                <a:lnTo>
                  <a:pt x="790" y="260"/>
                </a:lnTo>
                <a:lnTo>
                  <a:pt x="790" y="261"/>
                </a:lnTo>
                <a:lnTo>
                  <a:pt x="791" y="262"/>
                </a:lnTo>
                <a:lnTo>
                  <a:pt x="791" y="263"/>
                </a:lnTo>
                <a:lnTo>
                  <a:pt x="792" y="263"/>
                </a:lnTo>
                <a:lnTo>
                  <a:pt x="793" y="264"/>
                </a:lnTo>
                <a:lnTo>
                  <a:pt x="793" y="265"/>
                </a:lnTo>
                <a:lnTo>
                  <a:pt x="792" y="266"/>
                </a:lnTo>
                <a:lnTo>
                  <a:pt x="791" y="266"/>
                </a:lnTo>
                <a:lnTo>
                  <a:pt x="792" y="267"/>
                </a:lnTo>
                <a:lnTo>
                  <a:pt x="793" y="269"/>
                </a:lnTo>
                <a:lnTo>
                  <a:pt x="794" y="269"/>
                </a:lnTo>
                <a:lnTo>
                  <a:pt x="794" y="270"/>
                </a:lnTo>
                <a:lnTo>
                  <a:pt x="794" y="271"/>
                </a:lnTo>
                <a:lnTo>
                  <a:pt x="794" y="272"/>
                </a:lnTo>
                <a:lnTo>
                  <a:pt x="794" y="273"/>
                </a:lnTo>
                <a:lnTo>
                  <a:pt x="794" y="273"/>
                </a:lnTo>
                <a:lnTo>
                  <a:pt x="794" y="274"/>
                </a:lnTo>
                <a:lnTo>
                  <a:pt x="793" y="275"/>
                </a:lnTo>
                <a:lnTo>
                  <a:pt x="792" y="276"/>
                </a:lnTo>
                <a:lnTo>
                  <a:pt x="792" y="276"/>
                </a:lnTo>
                <a:lnTo>
                  <a:pt x="791" y="277"/>
                </a:lnTo>
                <a:lnTo>
                  <a:pt x="791" y="278"/>
                </a:lnTo>
                <a:lnTo>
                  <a:pt x="791" y="279"/>
                </a:lnTo>
                <a:lnTo>
                  <a:pt x="792" y="279"/>
                </a:lnTo>
                <a:lnTo>
                  <a:pt x="792" y="280"/>
                </a:lnTo>
                <a:lnTo>
                  <a:pt x="793" y="280"/>
                </a:lnTo>
                <a:lnTo>
                  <a:pt x="792" y="280"/>
                </a:lnTo>
                <a:lnTo>
                  <a:pt x="792" y="281"/>
                </a:lnTo>
                <a:lnTo>
                  <a:pt x="792" y="282"/>
                </a:lnTo>
                <a:lnTo>
                  <a:pt x="793" y="283"/>
                </a:lnTo>
                <a:lnTo>
                  <a:pt x="794" y="283"/>
                </a:lnTo>
                <a:lnTo>
                  <a:pt x="794" y="284"/>
                </a:lnTo>
                <a:lnTo>
                  <a:pt x="794" y="285"/>
                </a:lnTo>
                <a:lnTo>
                  <a:pt x="794" y="285"/>
                </a:lnTo>
                <a:lnTo>
                  <a:pt x="795" y="286"/>
                </a:lnTo>
                <a:lnTo>
                  <a:pt x="796" y="286"/>
                </a:lnTo>
                <a:lnTo>
                  <a:pt x="796" y="286"/>
                </a:lnTo>
                <a:lnTo>
                  <a:pt x="797" y="286"/>
                </a:lnTo>
                <a:lnTo>
                  <a:pt x="797" y="287"/>
                </a:lnTo>
                <a:lnTo>
                  <a:pt x="797" y="287"/>
                </a:lnTo>
                <a:lnTo>
                  <a:pt x="798" y="288"/>
                </a:lnTo>
                <a:lnTo>
                  <a:pt x="798" y="289"/>
                </a:lnTo>
                <a:lnTo>
                  <a:pt x="798" y="290"/>
                </a:lnTo>
                <a:lnTo>
                  <a:pt x="798" y="290"/>
                </a:lnTo>
                <a:lnTo>
                  <a:pt x="799" y="290"/>
                </a:lnTo>
                <a:lnTo>
                  <a:pt x="799" y="291"/>
                </a:lnTo>
                <a:lnTo>
                  <a:pt x="800" y="291"/>
                </a:lnTo>
                <a:lnTo>
                  <a:pt x="800" y="292"/>
                </a:lnTo>
                <a:lnTo>
                  <a:pt x="800" y="293"/>
                </a:lnTo>
                <a:lnTo>
                  <a:pt x="800" y="293"/>
                </a:lnTo>
                <a:lnTo>
                  <a:pt x="801" y="294"/>
                </a:lnTo>
                <a:lnTo>
                  <a:pt x="801" y="295"/>
                </a:lnTo>
                <a:lnTo>
                  <a:pt x="801" y="296"/>
                </a:lnTo>
                <a:lnTo>
                  <a:pt x="801" y="296"/>
                </a:lnTo>
                <a:lnTo>
                  <a:pt x="801" y="297"/>
                </a:lnTo>
                <a:lnTo>
                  <a:pt x="801" y="297"/>
                </a:lnTo>
                <a:lnTo>
                  <a:pt x="801" y="297"/>
                </a:lnTo>
                <a:lnTo>
                  <a:pt x="800" y="298"/>
                </a:lnTo>
                <a:lnTo>
                  <a:pt x="799" y="298"/>
                </a:lnTo>
                <a:lnTo>
                  <a:pt x="799" y="299"/>
                </a:lnTo>
                <a:lnTo>
                  <a:pt x="798" y="299"/>
                </a:lnTo>
                <a:lnTo>
                  <a:pt x="797" y="299"/>
                </a:lnTo>
                <a:lnTo>
                  <a:pt x="797" y="299"/>
                </a:lnTo>
                <a:lnTo>
                  <a:pt x="796" y="299"/>
                </a:lnTo>
                <a:lnTo>
                  <a:pt x="795" y="300"/>
                </a:lnTo>
                <a:lnTo>
                  <a:pt x="795" y="300"/>
                </a:lnTo>
                <a:lnTo>
                  <a:pt x="794" y="300"/>
                </a:lnTo>
                <a:lnTo>
                  <a:pt x="794" y="300"/>
                </a:lnTo>
                <a:lnTo>
                  <a:pt x="794" y="301"/>
                </a:lnTo>
                <a:lnTo>
                  <a:pt x="793" y="301"/>
                </a:lnTo>
                <a:lnTo>
                  <a:pt x="794" y="301"/>
                </a:lnTo>
                <a:lnTo>
                  <a:pt x="794" y="303"/>
                </a:lnTo>
                <a:lnTo>
                  <a:pt x="794" y="303"/>
                </a:lnTo>
                <a:lnTo>
                  <a:pt x="794" y="304"/>
                </a:lnTo>
                <a:lnTo>
                  <a:pt x="794" y="305"/>
                </a:lnTo>
                <a:lnTo>
                  <a:pt x="794" y="306"/>
                </a:lnTo>
                <a:lnTo>
                  <a:pt x="794" y="307"/>
                </a:lnTo>
                <a:lnTo>
                  <a:pt x="794" y="307"/>
                </a:lnTo>
                <a:lnTo>
                  <a:pt x="794" y="308"/>
                </a:lnTo>
                <a:lnTo>
                  <a:pt x="794" y="309"/>
                </a:lnTo>
                <a:lnTo>
                  <a:pt x="794" y="309"/>
                </a:lnTo>
                <a:lnTo>
                  <a:pt x="794" y="310"/>
                </a:lnTo>
                <a:lnTo>
                  <a:pt x="794" y="310"/>
                </a:lnTo>
                <a:lnTo>
                  <a:pt x="793" y="310"/>
                </a:lnTo>
                <a:lnTo>
                  <a:pt x="792" y="311"/>
                </a:lnTo>
                <a:lnTo>
                  <a:pt x="791" y="311"/>
                </a:lnTo>
                <a:lnTo>
                  <a:pt x="790" y="312"/>
                </a:lnTo>
                <a:lnTo>
                  <a:pt x="790" y="313"/>
                </a:lnTo>
                <a:lnTo>
                  <a:pt x="791" y="313"/>
                </a:lnTo>
                <a:lnTo>
                  <a:pt x="790" y="314"/>
                </a:lnTo>
                <a:lnTo>
                  <a:pt x="790" y="314"/>
                </a:lnTo>
                <a:lnTo>
                  <a:pt x="789" y="314"/>
                </a:lnTo>
                <a:lnTo>
                  <a:pt x="788" y="315"/>
                </a:lnTo>
                <a:lnTo>
                  <a:pt x="787" y="316"/>
                </a:lnTo>
                <a:lnTo>
                  <a:pt x="787" y="316"/>
                </a:lnTo>
                <a:lnTo>
                  <a:pt x="787" y="317"/>
                </a:lnTo>
                <a:lnTo>
                  <a:pt x="787" y="317"/>
                </a:lnTo>
                <a:lnTo>
                  <a:pt x="787" y="317"/>
                </a:lnTo>
                <a:lnTo>
                  <a:pt x="787" y="318"/>
                </a:lnTo>
                <a:lnTo>
                  <a:pt x="787" y="318"/>
                </a:lnTo>
                <a:lnTo>
                  <a:pt x="786" y="318"/>
                </a:lnTo>
                <a:lnTo>
                  <a:pt x="785" y="318"/>
                </a:lnTo>
                <a:lnTo>
                  <a:pt x="785" y="319"/>
                </a:lnTo>
                <a:lnTo>
                  <a:pt x="785" y="320"/>
                </a:lnTo>
                <a:lnTo>
                  <a:pt x="785" y="321"/>
                </a:lnTo>
                <a:lnTo>
                  <a:pt x="785" y="321"/>
                </a:lnTo>
                <a:lnTo>
                  <a:pt x="785" y="322"/>
                </a:lnTo>
                <a:lnTo>
                  <a:pt x="784" y="323"/>
                </a:lnTo>
                <a:lnTo>
                  <a:pt x="783" y="324"/>
                </a:lnTo>
                <a:lnTo>
                  <a:pt x="783" y="324"/>
                </a:lnTo>
                <a:lnTo>
                  <a:pt x="783" y="324"/>
                </a:lnTo>
                <a:lnTo>
                  <a:pt x="782" y="324"/>
                </a:lnTo>
                <a:lnTo>
                  <a:pt x="782" y="325"/>
                </a:lnTo>
                <a:lnTo>
                  <a:pt x="782" y="326"/>
                </a:lnTo>
                <a:lnTo>
                  <a:pt x="783" y="326"/>
                </a:lnTo>
                <a:lnTo>
                  <a:pt x="783" y="327"/>
                </a:lnTo>
                <a:lnTo>
                  <a:pt x="783" y="328"/>
                </a:lnTo>
                <a:lnTo>
                  <a:pt x="782" y="328"/>
                </a:lnTo>
                <a:lnTo>
                  <a:pt x="782" y="328"/>
                </a:lnTo>
                <a:lnTo>
                  <a:pt x="781" y="328"/>
                </a:lnTo>
                <a:lnTo>
                  <a:pt x="780" y="329"/>
                </a:lnTo>
                <a:lnTo>
                  <a:pt x="780" y="328"/>
                </a:lnTo>
                <a:lnTo>
                  <a:pt x="779" y="328"/>
                </a:lnTo>
                <a:lnTo>
                  <a:pt x="779" y="328"/>
                </a:lnTo>
                <a:lnTo>
                  <a:pt x="778" y="328"/>
                </a:lnTo>
                <a:lnTo>
                  <a:pt x="778" y="330"/>
                </a:lnTo>
                <a:lnTo>
                  <a:pt x="779" y="331"/>
                </a:lnTo>
                <a:lnTo>
                  <a:pt x="779" y="333"/>
                </a:lnTo>
                <a:lnTo>
                  <a:pt x="780" y="333"/>
                </a:lnTo>
                <a:lnTo>
                  <a:pt x="779" y="333"/>
                </a:lnTo>
                <a:lnTo>
                  <a:pt x="779" y="334"/>
                </a:lnTo>
                <a:lnTo>
                  <a:pt x="778" y="335"/>
                </a:lnTo>
                <a:lnTo>
                  <a:pt x="777" y="336"/>
                </a:lnTo>
                <a:lnTo>
                  <a:pt x="777" y="337"/>
                </a:lnTo>
                <a:lnTo>
                  <a:pt x="778" y="338"/>
                </a:lnTo>
                <a:lnTo>
                  <a:pt x="777" y="338"/>
                </a:lnTo>
                <a:lnTo>
                  <a:pt x="777" y="339"/>
                </a:lnTo>
                <a:lnTo>
                  <a:pt x="777" y="340"/>
                </a:lnTo>
                <a:lnTo>
                  <a:pt x="777" y="341"/>
                </a:lnTo>
                <a:lnTo>
                  <a:pt x="777" y="342"/>
                </a:lnTo>
                <a:lnTo>
                  <a:pt x="778" y="343"/>
                </a:lnTo>
                <a:lnTo>
                  <a:pt x="779" y="343"/>
                </a:lnTo>
                <a:lnTo>
                  <a:pt x="780" y="343"/>
                </a:lnTo>
                <a:lnTo>
                  <a:pt x="780" y="344"/>
                </a:lnTo>
                <a:lnTo>
                  <a:pt x="780" y="345"/>
                </a:lnTo>
                <a:lnTo>
                  <a:pt x="780" y="345"/>
                </a:lnTo>
                <a:lnTo>
                  <a:pt x="780" y="345"/>
                </a:lnTo>
                <a:lnTo>
                  <a:pt x="781" y="345"/>
                </a:lnTo>
                <a:lnTo>
                  <a:pt x="781" y="346"/>
                </a:lnTo>
                <a:lnTo>
                  <a:pt x="781" y="347"/>
                </a:lnTo>
                <a:lnTo>
                  <a:pt x="781" y="348"/>
                </a:lnTo>
                <a:lnTo>
                  <a:pt x="782" y="348"/>
                </a:lnTo>
                <a:lnTo>
                  <a:pt x="782" y="348"/>
                </a:lnTo>
                <a:lnTo>
                  <a:pt x="781" y="348"/>
                </a:lnTo>
                <a:lnTo>
                  <a:pt x="782" y="349"/>
                </a:lnTo>
                <a:lnTo>
                  <a:pt x="781" y="349"/>
                </a:lnTo>
                <a:lnTo>
                  <a:pt x="780" y="349"/>
                </a:lnTo>
                <a:lnTo>
                  <a:pt x="780" y="350"/>
                </a:lnTo>
                <a:lnTo>
                  <a:pt x="780" y="351"/>
                </a:lnTo>
                <a:lnTo>
                  <a:pt x="780" y="352"/>
                </a:lnTo>
                <a:lnTo>
                  <a:pt x="780" y="352"/>
                </a:lnTo>
                <a:lnTo>
                  <a:pt x="780" y="352"/>
                </a:lnTo>
                <a:lnTo>
                  <a:pt x="780" y="353"/>
                </a:lnTo>
                <a:lnTo>
                  <a:pt x="780" y="354"/>
                </a:lnTo>
                <a:lnTo>
                  <a:pt x="780" y="355"/>
                </a:lnTo>
                <a:lnTo>
                  <a:pt x="780" y="356"/>
                </a:lnTo>
                <a:lnTo>
                  <a:pt x="780" y="357"/>
                </a:lnTo>
                <a:lnTo>
                  <a:pt x="780" y="358"/>
                </a:lnTo>
                <a:lnTo>
                  <a:pt x="780" y="359"/>
                </a:lnTo>
                <a:lnTo>
                  <a:pt x="780" y="359"/>
                </a:lnTo>
                <a:lnTo>
                  <a:pt x="780" y="360"/>
                </a:lnTo>
                <a:lnTo>
                  <a:pt x="780" y="361"/>
                </a:lnTo>
                <a:lnTo>
                  <a:pt x="780" y="361"/>
                </a:lnTo>
                <a:lnTo>
                  <a:pt x="780" y="362"/>
                </a:lnTo>
                <a:lnTo>
                  <a:pt x="781" y="362"/>
                </a:lnTo>
                <a:lnTo>
                  <a:pt x="782" y="362"/>
                </a:lnTo>
                <a:lnTo>
                  <a:pt x="783" y="362"/>
                </a:lnTo>
                <a:lnTo>
                  <a:pt x="783" y="363"/>
                </a:lnTo>
                <a:lnTo>
                  <a:pt x="781" y="364"/>
                </a:lnTo>
                <a:lnTo>
                  <a:pt x="781" y="365"/>
                </a:lnTo>
                <a:lnTo>
                  <a:pt x="780" y="365"/>
                </a:lnTo>
                <a:lnTo>
                  <a:pt x="780" y="366"/>
                </a:lnTo>
                <a:lnTo>
                  <a:pt x="780" y="366"/>
                </a:lnTo>
                <a:lnTo>
                  <a:pt x="780" y="367"/>
                </a:lnTo>
                <a:lnTo>
                  <a:pt x="780" y="367"/>
                </a:lnTo>
                <a:lnTo>
                  <a:pt x="779" y="368"/>
                </a:lnTo>
                <a:lnTo>
                  <a:pt x="778" y="368"/>
                </a:lnTo>
                <a:lnTo>
                  <a:pt x="778" y="369"/>
                </a:lnTo>
                <a:lnTo>
                  <a:pt x="778" y="369"/>
                </a:lnTo>
                <a:lnTo>
                  <a:pt x="778" y="370"/>
                </a:lnTo>
                <a:lnTo>
                  <a:pt x="778" y="371"/>
                </a:lnTo>
                <a:lnTo>
                  <a:pt x="777" y="371"/>
                </a:lnTo>
                <a:lnTo>
                  <a:pt x="778" y="371"/>
                </a:lnTo>
                <a:lnTo>
                  <a:pt x="778" y="372"/>
                </a:lnTo>
                <a:lnTo>
                  <a:pt x="779" y="372"/>
                </a:lnTo>
                <a:lnTo>
                  <a:pt x="778" y="372"/>
                </a:lnTo>
                <a:lnTo>
                  <a:pt x="777" y="372"/>
                </a:lnTo>
                <a:lnTo>
                  <a:pt x="776" y="372"/>
                </a:lnTo>
                <a:lnTo>
                  <a:pt x="776" y="372"/>
                </a:lnTo>
                <a:lnTo>
                  <a:pt x="776" y="373"/>
                </a:lnTo>
                <a:lnTo>
                  <a:pt x="775" y="373"/>
                </a:lnTo>
                <a:lnTo>
                  <a:pt x="775" y="375"/>
                </a:lnTo>
                <a:lnTo>
                  <a:pt x="775" y="376"/>
                </a:lnTo>
                <a:lnTo>
                  <a:pt x="775" y="376"/>
                </a:lnTo>
                <a:lnTo>
                  <a:pt x="774" y="377"/>
                </a:lnTo>
                <a:lnTo>
                  <a:pt x="773" y="378"/>
                </a:lnTo>
                <a:lnTo>
                  <a:pt x="773" y="379"/>
                </a:lnTo>
                <a:lnTo>
                  <a:pt x="773" y="379"/>
                </a:lnTo>
                <a:lnTo>
                  <a:pt x="772" y="379"/>
                </a:lnTo>
                <a:lnTo>
                  <a:pt x="772" y="379"/>
                </a:lnTo>
                <a:lnTo>
                  <a:pt x="771" y="379"/>
                </a:lnTo>
                <a:lnTo>
                  <a:pt x="770" y="380"/>
                </a:lnTo>
                <a:lnTo>
                  <a:pt x="770" y="381"/>
                </a:lnTo>
                <a:lnTo>
                  <a:pt x="770" y="382"/>
                </a:lnTo>
                <a:lnTo>
                  <a:pt x="771" y="382"/>
                </a:lnTo>
                <a:lnTo>
                  <a:pt x="770" y="383"/>
                </a:lnTo>
                <a:lnTo>
                  <a:pt x="769" y="383"/>
                </a:lnTo>
                <a:lnTo>
                  <a:pt x="769" y="383"/>
                </a:lnTo>
                <a:lnTo>
                  <a:pt x="769" y="383"/>
                </a:lnTo>
                <a:lnTo>
                  <a:pt x="768" y="384"/>
                </a:lnTo>
                <a:lnTo>
                  <a:pt x="769" y="384"/>
                </a:lnTo>
                <a:lnTo>
                  <a:pt x="768" y="384"/>
                </a:lnTo>
                <a:lnTo>
                  <a:pt x="767" y="385"/>
                </a:lnTo>
                <a:lnTo>
                  <a:pt x="766" y="385"/>
                </a:lnTo>
                <a:lnTo>
                  <a:pt x="766" y="385"/>
                </a:lnTo>
                <a:lnTo>
                  <a:pt x="765" y="385"/>
                </a:lnTo>
                <a:lnTo>
                  <a:pt x="765" y="386"/>
                </a:lnTo>
                <a:lnTo>
                  <a:pt x="764" y="386"/>
                </a:lnTo>
                <a:lnTo>
                  <a:pt x="764" y="386"/>
                </a:lnTo>
                <a:lnTo>
                  <a:pt x="763" y="386"/>
                </a:lnTo>
                <a:lnTo>
                  <a:pt x="762" y="387"/>
                </a:lnTo>
                <a:lnTo>
                  <a:pt x="762" y="388"/>
                </a:lnTo>
                <a:lnTo>
                  <a:pt x="762" y="388"/>
                </a:lnTo>
                <a:lnTo>
                  <a:pt x="762" y="389"/>
                </a:lnTo>
                <a:lnTo>
                  <a:pt x="761" y="389"/>
                </a:lnTo>
                <a:lnTo>
                  <a:pt x="761" y="390"/>
                </a:lnTo>
                <a:lnTo>
                  <a:pt x="760" y="390"/>
                </a:lnTo>
                <a:lnTo>
                  <a:pt x="759" y="390"/>
                </a:lnTo>
                <a:lnTo>
                  <a:pt x="759" y="390"/>
                </a:lnTo>
                <a:lnTo>
                  <a:pt x="759" y="391"/>
                </a:lnTo>
                <a:lnTo>
                  <a:pt x="759" y="391"/>
                </a:lnTo>
                <a:lnTo>
                  <a:pt x="758" y="392"/>
                </a:lnTo>
                <a:lnTo>
                  <a:pt x="757" y="392"/>
                </a:lnTo>
                <a:lnTo>
                  <a:pt x="757" y="393"/>
                </a:lnTo>
                <a:lnTo>
                  <a:pt x="756" y="393"/>
                </a:lnTo>
                <a:lnTo>
                  <a:pt x="756" y="394"/>
                </a:lnTo>
                <a:lnTo>
                  <a:pt x="755" y="394"/>
                </a:lnTo>
                <a:lnTo>
                  <a:pt x="755" y="395"/>
                </a:lnTo>
                <a:lnTo>
                  <a:pt x="755" y="396"/>
                </a:lnTo>
                <a:lnTo>
                  <a:pt x="755" y="397"/>
                </a:lnTo>
                <a:lnTo>
                  <a:pt x="755" y="397"/>
                </a:lnTo>
                <a:lnTo>
                  <a:pt x="755" y="398"/>
                </a:lnTo>
                <a:lnTo>
                  <a:pt x="755" y="398"/>
                </a:lnTo>
                <a:lnTo>
                  <a:pt x="755" y="399"/>
                </a:lnTo>
                <a:lnTo>
                  <a:pt x="755" y="400"/>
                </a:lnTo>
                <a:lnTo>
                  <a:pt x="755" y="400"/>
                </a:lnTo>
                <a:lnTo>
                  <a:pt x="755" y="401"/>
                </a:lnTo>
                <a:lnTo>
                  <a:pt x="755" y="402"/>
                </a:lnTo>
                <a:lnTo>
                  <a:pt x="755" y="402"/>
                </a:lnTo>
                <a:lnTo>
                  <a:pt x="755" y="403"/>
                </a:lnTo>
                <a:lnTo>
                  <a:pt x="755" y="403"/>
                </a:lnTo>
                <a:lnTo>
                  <a:pt x="755" y="403"/>
                </a:lnTo>
                <a:lnTo>
                  <a:pt x="755" y="404"/>
                </a:lnTo>
                <a:lnTo>
                  <a:pt x="755" y="405"/>
                </a:lnTo>
                <a:lnTo>
                  <a:pt x="754" y="406"/>
                </a:lnTo>
                <a:lnTo>
                  <a:pt x="754" y="407"/>
                </a:lnTo>
                <a:lnTo>
                  <a:pt x="754" y="407"/>
                </a:lnTo>
                <a:lnTo>
                  <a:pt x="754" y="408"/>
                </a:lnTo>
                <a:lnTo>
                  <a:pt x="754" y="409"/>
                </a:lnTo>
                <a:lnTo>
                  <a:pt x="753" y="410"/>
                </a:lnTo>
                <a:lnTo>
                  <a:pt x="753" y="410"/>
                </a:lnTo>
                <a:lnTo>
                  <a:pt x="753" y="411"/>
                </a:lnTo>
                <a:lnTo>
                  <a:pt x="752" y="412"/>
                </a:lnTo>
                <a:lnTo>
                  <a:pt x="752" y="413"/>
                </a:lnTo>
                <a:lnTo>
                  <a:pt x="752" y="414"/>
                </a:lnTo>
                <a:lnTo>
                  <a:pt x="753" y="414"/>
                </a:lnTo>
                <a:lnTo>
                  <a:pt x="754" y="414"/>
                </a:lnTo>
                <a:lnTo>
                  <a:pt x="753" y="414"/>
                </a:lnTo>
                <a:lnTo>
                  <a:pt x="753" y="415"/>
                </a:lnTo>
                <a:lnTo>
                  <a:pt x="752" y="415"/>
                </a:lnTo>
                <a:lnTo>
                  <a:pt x="752" y="415"/>
                </a:lnTo>
                <a:lnTo>
                  <a:pt x="752" y="416"/>
                </a:lnTo>
                <a:lnTo>
                  <a:pt x="752" y="417"/>
                </a:lnTo>
                <a:lnTo>
                  <a:pt x="751" y="417"/>
                </a:lnTo>
                <a:lnTo>
                  <a:pt x="751" y="418"/>
                </a:lnTo>
                <a:lnTo>
                  <a:pt x="751" y="419"/>
                </a:lnTo>
                <a:lnTo>
                  <a:pt x="751" y="420"/>
                </a:lnTo>
                <a:lnTo>
                  <a:pt x="750" y="420"/>
                </a:lnTo>
                <a:lnTo>
                  <a:pt x="750" y="421"/>
                </a:lnTo>
                <a:lnTo>
                  <a:pt x="750" y="421"/>
                </a:lnTo>
                <a:lnTo>
                  <a:pt x="750" y="422"/>
                </a:lnTo>
                <a:lnTo>
                  <a:pt x="750" y="423"/>
                </a:lnTo>
                <a:lnTo>
                  <a:pt x="750" y="424"/>
                </a:lnTo>
                <a:lnTo>
                  <a:pt x="750" y="424"/>
                </a:lnTo>
                <a:lnTo>
                  <a:pt x="750" y="425"/>
                </a:lnTo>
                <a:lnTo>
                  <a:pt x="750" y="426"/>
                </a:lnTo>
                <a:lnTo>
                  <a:pt x="749" y="427"/>
                </a:lnTo>
                <a:lnTo>
                  <a:pt x="749" y="428"/>
                </a:lnTo>
                <a:lnTo>
                  <a:pt x="749" y="428"/>
                </a:lnTo>
                <a:lnTo>
                  <a:pt x="749" y="429"/>
                </a:lnTo>
                <a:lnTo>
                  <a:pt x="748" y="429"/>
                </a:lnTo>
                <a:lnTo>
                  <a:pt x="748" y="430"/>
                </a:lnTo>
                <a:lnTo>
                  <a:pt x="748" y="430"/>
                </a:lnTo>
                <a:lnTo>
                  <a:pt x="748" y="431"/>
                </a:lnTo>
                <a:lnTo>
                  <a:pt x="748" y="431"/>
                </a:lnTo>
                <a:lnTo>
                  <a:pt x="747" y="432"/>
                </a:lnTo>
                <a:lnTo>
                  <a:pt x="747" y="433"/>
                </a:lnTo>
                <a:lnTo>
                  <a:pt x="746" y="433"/>
                </a:lnTo>
                <a:lnTo>
                  <a:pt x="746" y="434"/>
                </a:lnTo>
                <a:lnTo>
                  <a:pt x="745" y="434"/>
                </a:lnTo>
                <a:lnTo>
                  <a:pt x="745" y="435"/>
                </a:lnTo>
                <a:lnTo>
                  <a:pt x="745" y="436"/>
                </a:lnTo>
                <a:lnTo>
                  <a:pt x="744" y="436"/>
                </a:lnTo>
                <a:lnTo>
                  <a:pt x="744" y="437"/>
                </a:lnTo>
                <a:lnTo>
                  <a:pt x="743" y="437"/>
                </a:lnTo>
                <a:lnTo>
                  <a:pt x="743" y="438"/>
                </a:lnTo>
                <a:lnTo>
                  <a:pt x="742" y="438"/>
                </a:lnTo>
                <a:lnTo>
                  <a:pt x="741" y="438"/>
                </a:lnTo>
                <a:lnTo>
                  <a:pt x="741" y="439"/>
                </a:lnTo>
                <a:lnTo>
                  <a:pt x="741" y="439"/>
                </a:lnTo>
                <a:lnTo>
                  <a:pt x="741" y="440"/>
                </a:lnTo>
                <a:lnTo>
                  <a:pt x="740" y="441"/>
                </a:lnTo>
                <a:lnTo>
                  <a:pt x="740" y="441"/>
                </a:lnTo>
                <a:lnTo>
                  <a:pt x="739" y="441"/>
                </a:lnTo>
                <a:lnTo>
                  <a:pt x="739" y="442"/>
                </a:lnTo>
                <a:lnTo>
                  <a:pt x="738" y="443"/>
                </a:lnTo>
                <a:lnTo>
                  <a:pt x="738" y="444"/>
                </a:lnTo>
                <a:lnTo>
                  <a:pt x="738" y="445"/>
                </a:lnTo>
                <a:lnTo>
                  <a:pt x="737" y="445"/>
                </a:lnTo>
                <a:lnTo>
                  <a:pt x="737" y="446"/>
                </a:lnTo>
                <a:lnTo>
                  <a:pt x="736" y="446"/>
                </a:lnTo>
                <a:lnTo>
                  <a:pt x="736" y="447"/>
                </a:lnTo>
                <a:lnTo>
                  <a:pt x="735" y="447"/>
                </a:lnTo>
                <a:lnTo>
                  <a:pt x="735" y="448"/>
                </a:lnTo>
                <a:lnTo>
                  <a:pt x="734" y="448"/>
                </a:lnTo>
                <a:lnTo>
                  <a:pt x="734" y="449"/>
                </a:lnTo>
                <a:lnTo>
                  <a:pt x="734" y="450"/>
                </a:lnTo>
                <a:lnTo>
                  <a:pt x="733" y="450"/>
                </a:lnTo>
                <a:lnTo>
                  <a:pt x="733" y="451"/>
                </a:lnTo>
                <a:lnTo>
                  <a:pt x="731" y="452"/>
                </a:lnTo>
                <a:lnTo>
                  <a:pt x="731" y="452"/>
                </a:lnTo>
                <a:lnTo>
                  <a:pt x="731" y="453"/>
                </a:lnTo>
                <a:lnTo>
                  <a:pt x="731" y="454"/>
                </a:lnTo>
                <a:lnTo>
                  <a:pt x="731" y="455"/>
                </a:lnTo>
                <a:lnTo>
                  <a:pt x="731" y="455"/>
                </a:lnTo>
                <a:lnTo>
                  <a:pt x="731" y="456"/>
                </a:lnTo>
                <a:lnTo>
                  <a:pt x="731" y="457"/>
                </a:lnTo>
                <a:lnTo>
                  <a:pt x="731" y="458"/>
                </a:lnTo>
                <a:lnTo>
                  <a:pt x="731" y="459"/>
                </a:lnTo>
                <a:lnTo>
                  <a:pt x="730" y="459"/>
                </a:lnTo>
                <a:lnTo>
                  <a:pt x="729" y="459"/>
                </a:lnTo>
                <a:lnTo>
                  <a:pt x="729" y="459"/>
                </a:lnTo>
                <a:lnTo>
                  <a:pt x="729" y="460"/>
                </a:lnTo>
                <a:lnTo>
                  <a:pt x="729" y="461"/>
                </a:lnTo>
                <a:lnTo>
                  <a:pt x="728" y="461"/>
                </a:lnTo>
                <a:lnTo>
                  <a:pt x="728" y="462"/>
                </a:lnTo>
                <a:lnTo>
                  <a:pt x="729" y="462"/>
                </a:lnTo>
                <a:lnTo>
                  <a:pt x="729" y="462"/>
                </a:lnTo>
                <a:lnTo>
                  <a:pt x="730" y="462"/>
                </a:lnTo>
                <a:lnTo>
                  <a:pt x="730" y="463"/>
                </a:lnTo>
                <a:lnTo>
                  <a:pt x="730" y="464"/>
                </a:lnTo>
                <a:lnTo>
                  <a:pt x="729" y="464"/>
                </a:lnTo>
                <a:lnTo>
                  <a:pt x="729" y="465"/>
                </a:lnTo>
                <a:lnTo>
                  <a:pt x="728" y="465"/>
                </a:lnTo>
                <a:lnTo>
                  <a:pt x="728" y="466"/>
                </a:lnTo>
                <a:lnTo>
                  <a:pt x="727" y="467"/>
                </a:lnTo>
                <a:lnTo>
                  <a:pt x="727" y="468"/>
                </a:lnTo>
                <a:lnTo>
                  <a:pt x="727" y="469"/>
                </a:lnTo>
                <a:lnTo>
                  <a:pt x="727" y="469"/>
                </a:lnTo>
                <a:lnTo>
                  <a:pt x="727" y="470"/>
                </a:lnTo>
                <a:lnTo>
                  <a:pt x="727" y="471"/>
                </a:lnTo>
                <a:lnTo>
                  <a:pt x="727" y="472"/>
                </a:lnTo>
                <a:lnTo>
                  <a:pt x="727" y="472"/>
                </a:lnTo>
                <a:lnTo>
                  <a:pt x="727" y="472"/>
                </a:lnTo>
                <a:lnTo>
                  <a:pt x="727" y="473"/>
                </a:lnTo>
                <a:lnTo>
                  <a:pt x="726" y="473"/>
                </a:lnTo>
                <a:lnTo>
                  <a:pt x="726" y="474"/>
                </a:lnTo>
                <a:lnTo>
                  <a:pt x="725" y="475"/>
                </a:lnTo>
                <a:lnTo>
                  <a:pt x="725" y="476"/>
                </a:lnTo>
                <a:lnTo>
                  <a:pt x="725" y="476"/>
                </a:lnTo>
                <a:lnTo>
                  <a:pt x="726" y="476"/>
                </a:lnTo>
                <a:lnTo>
                  <a:pt x="726" y="477"/>
                </a:lnTo>
                <a:lnTo>
                  <a:pt x="726" y="478"/>
                </a:lnTo>
                <a:lnTo>
                  <a:pt x="725" y="478"/>
                </a:lnTo>
                <a:lnTo>
                  <a:pt x="725" y="479"/>
                </a:lnTo>
                <a:lnTo>
                  <a:pt x="724" y="479"/>
                </a:lnTo>
                <a:lnTo>
                  <a:pt x="724" y="479"/>
                </a:lnTo>
                <a:lnTo>
                  <a:pt x="724" y="479"/>
                </a:lnTo>
                <a:lnTo>
                  <a:pt x="724" y="480"/>
                </a:lnTo>
                <a:lnTo>
                  <a:pt x="724" y="481"/>
                </a:lnTo>
                <a:lnTo>
                  <a:pt x="724" y="482"/>
                </a:lnTo>
                <a:lnTo>
                  <a:pt x="723" y="482"/>
                </a:lnTo>
                <a:lnTo>
                  <a:pt x="723" y="483"/>
                </a:lnTo>
                <a:lnTo>
                  <a:pt x="723" y="483"/>
                </a:lnTo>
                <a:lnTo>
                  <a:pt x="723" y="484"/>
                </a:lnTo>
                <a:lnTo>
                  <a:pt x="722" y="484"/>
                </a:lnTo>
                <a:lnTo>
                  <a:pt x="723" y="484"/>
                </a:lnTo>
                <a:lnTo>
                  <a:pt x="723" y="485"/>
                </a:lnTo>
                <a:lnTo>
                  <a:pt x="723" y="486"/>
                </a:lnTo>
                <a:lnTo>
                  <a:pt x="722" y="486"/>
                </a:lnTo>
                <a:lnTo>
                  <a:pt x="722" y="486"/>
                </a:lnTo>
                <a:lnTo>
                  <a:pt x="721" y="486"/>
                </a:lnTo>
                <a:lnTo>
                  <a:pt x="721" y="487"/>
                </a:lnTo>
                <a:lnTo>
                  <a:pt x="720" y="487"/>
                </a:lnTo>
                <a:lnTo>
                  <a:pt x="720" y="488"/>
                </a:lnTo>
                <a:lnTo>
                  <a:pt x="720" y="488"/>
                </a:lnTo>
                <a:lnTo>
                  <a:pt x="720" y="489"/>
                </a:lnTo>
                <a:lnTo>
                  <a:pt x="720" y="490"/>
                </a:lnTo>
                <a:lnTo>
                  <a:pt x="720" y="490"/>
                </a:lnTo>
                <a:lnTo>
                  <a:pt x="720" y="490"/>
                </a:lnTo>
                <a:lnTo>
                  <a:pt x="720" y="491"/>
                </a:lnTo>
                <a:lnTo>
                  <a:pt x="719" y="491"/>
                </a:lnTo>
                <a:lnTo>
                  <a:pt x="719" y="490"/>
                </a:lnTo>
                <a:lnTo>
                  <a:pt x="718" y="490"/>
                </a:lnTo>
                <a:lnTo>
                  <a:pt x="718" y="491"/>
                </a:lnTo>
                <a:lnTo>
                  <a:pt x="718" y="492"/>
                </a:lnTo>
                <a:lnTo>
                  <a:pt x="717" y="492"/>
                </a:lnTo>
                <a:lnTo>
                  <a:pt x="717" y="493"/>
                </a:lnTo>
                <a:lnTo>
                  <a:pt x="717" y="493"/>
                </a:lnTo>
                <a:lnTo>
                  <a:pt x="717" y="493"/>
                </a:lnTo>
                <a:lnTo>
                  <a:pt x="716" y="493"/>
                </a:lnTo>
                <a:lnTo>
                  <a:pt x="716" y="494"/>
                </a:lnTo>
                <a:lnTo>
                  <a:pt x="715" y="494"/>
                </a:lnTo>
                <a:lnTo>
                  <a:pt x="715" y="495"/>
                </a:lnTo>
                <a:lnTo>
                  <a:pt x="715" y="496"/>
                </a:lnTo>
                <a:lnTo>
                  <a:pt x="715" y="496"/>
                </a:lnTo>
                <a:lnTo>
                  <a:pt x="715" y="497"/>
                </a:lnTo>
                <a:lnTo>
                  <a:pt x="715" y="498"/>
                </a:lnTo>
                <a:lnTo>
                  <a:pt x="714" y="499"/>
                </a:lnTo>
                <a:lnTo>
                  <a:pt x="714" y="500"/>
                </a:lnTo>
                <a:lnTo>
                  <a:pt x="713" y="500"/>
                </a:lnTo>
                <a:lnTo>
                  <a:pt x="713" y="500"/>
                </a:lnTo>
                <a:lnTo>
                  <a:pt x="713" y="501"/>
                </a:lnTo>
                <a:lnTo>
                  <a:pt x="713" y="502"/>
                </a:lnTo>
                <a:lnTo>
                  <a:pt x="713" y="502"/>
                </a:lnTo>
                <a:lnTo>
                  <a:pt x="713" y="503"/>
                </a:lnTo>
                <a:lnTo>
                  <a:pt x="714" y="503"/>
                </a:lnTo>
                <a:lnTo>
                  <a:pt x="714" y="503"/>
                </a:lnTo>
                <a:lnTo>
                  <a:pt x="715" y="503"/>
                </a:lnTo>
                <a:lnTo>
                  <a:pt x="714" y="504"/>
                </a:lnTo>
                <a:lnTo>
                  <a:pt x="714" y="505"/>
                </a:lnTo>
                <a:lnTo>
                  <a:pt x="714" y="506"/>
                </a:lnTo>
                <a:lnTo>
                  <a:pt x="714" y="507"/>
                </a:lnTo>
                <a:lnTo>
                  <a:pt x="714" y="507"/>
                </a:lnTo>
                <a:lnTo>
                  <a:pt x="714" y="508"/>
                </a:lnTo>
                <a:lnTo>
                  <a:pt x="714" y="509"/>
                </a:lnTo>
                <a:lnTo>
                  <a:pt x="713" y="510"/>
                </a:lnTo>
                <a:lnTo>
                  <a:pt x="713" y="510"/>
                </a:lnTo>
                <a:lnTo>
                  <a:pt x="712" y="511"/>
                </a:lnTo>
                <a:lnTo>
                  <a:pt x="711" y="511"/>
                </a:lnTo>
                <a:lnTo>
                  <a:pt x="711" y="512"/>
                </a:lnTo>
                <a:lnTo>
                  <a:pt x="711" y="513"/>
                </a:lnTo>
                <a:lnTo>
                  <a:pt x="710" y="513"/>
                </a:lnTo>
                <a:lnTo>
                  <a:pt x="710" y="514"/>
                </a:lnTo>
                <a:lnTo>
                  <a:pt x="710" y="514"/>
                </a:lnTo>
                <a:lnTo>
                  <a:pt x="710" y="514"/>
                </a:lnTo>
                <a:lnTo>
                  <a:pt x="709" y="515"/>
                </a:lnTo>
                <a:lnTo>
                  <a:pt x="709" y="516"/>
                </a:lnTo>
                <a:lnTo>
                  <a:pt x="708" y="516"/>
                </a:lnTo>
                <a:lnTo>
                  <a:pt x="708" y="517"/>
                </a:lnTo>
                <a:lnTo>
                  <a:pt x="707" y="517"/>
                </a:lnTo>
                <a:lnTo>
                  <a:pt x="673" y="516"/>
                </a:lnTo>
                <a:lnTo>
                  <a:pt x="666" y="516"/>
                </a:lnTo>
                <a:lnTo>
                  <a:pt x="658" y="517"/>
                </a:lnTo>
                <a:lnTo>
                  <a:pt x="628" y="524"/>
                </a:lnTo>
                <a:lnTo>
                  <a:pt x="622" y="526"/>
                </a:lnTo>
                <a:lnTo>
                  <a:pt x="621" y="526"/>
                </a:lnTo>
                <a:lnTo>
                  <a:pt x="620" y="527"/>
                </a:lnTo>
                <a:lnTo>
                  <a:pt x="619" y="527"/>
                </a:lnTo>
                <a:lnTo>
                  <a:pt x="618" y="527"/>
                </a:lnTo>
                <a:lnTo>
                  <a:pt x="617" y="527"/>
                </a:lnTo>
                <a:lnTo>
                  <a:pt x="615" y="527"/>
                </a:lnTo>
                <a:lnTo>
                  <a:pt x="615" y="527"/>
                </a:lnTo>
                <a:lnTo>
                  <a:pt x="614" y="528"/>
                </a:lnTo>
                <a:lnTo>
                  <a:pt x="613" y="528"/>
                </a:lnTo>
                <a:lnTo>
                  <a:pt x="612" y="528"/>
                </a:lnTo>
                <a:lnTo>
                  <a:pt x="612" y="528"/>
                </a:lnTo>
                <a:lnTo>
                  <a:pt x="611" y="529"/>
                </a:lnTo>
                <a:lnTo>
                  <a:pt x="610" y="529"/>
                </a:lnTo>
                <a:lnTo>
                  <a:pt x="609" y="529"/>
                </a:lnTo>
                <a:lnTo>
                  <a:pt x="608" y="530"/>
                </a:lnTo>
                <a:lnTo>
                  <a:pt x="606" y="530"/>
                </a:lnTo>
                <a:lnTo>
                  <a:pt x="605" y="531"/>
                </a:lnTo>
                <a:lnTo>
                  <a:pt x="605" y="531"/>
                </a:lnTo>
                <a:lnTo>
                  <a:pt x="603" y="531"/>
                </a:lnTo>
                <a:lnTo>
                  <a:pt x="601" y="531"/>
                </a:lnTo>
                <a:lnTo>
                  <a:pt x="600" y="531"/>
                </a:lnTo>
                <a:lnTo>
                  <a:pt x="598" y="531"/>
                </a:lnTo>
                <a:lnTo>
                  <a:pt x="596" y="532"/>
                </a:lnTo>
                <a:lnTo>
                  <a:pt x="594" y="533"/>
                </a:lnTo>
                <a:lnTo>
                  <a:pt x="594" y="533"/>
                </a:lnTo>
                <a:lnTo>
                  <a:pt x="593" y="533"/>
                </a:lnTo>
                <a:lnTo>
                  <a:pt x="592" y="533"/>
                </a:lnTo>
                <a:lnTo>
                  <a:pt x="591" y="534"/>
                </a:lnTo>
                <a:lnTo>
                  <a:pt x="591" y="534"/>
                </a:lnTo>
                <a:lnTo>
                  <a:pt x="590" y="534"/>
                </a:lnTo>
                <a:lnTo>
                  <a:pt x="588" y="534"/>
                </a:lnTo>
                <a:lnTo>
                  <a:pt x="587" y="534"/>
                </a:lnTo>
                <a:lnTo>
                  <a:pt x="587" y="534"/>
                </a:lnTo>
                <a:lnTo>
                  <a:pt x="585" y="534"/>
                </a:lnTo>
                <a:lnTo>
                  <a:pt x="584" y="534"/>
                </a:lnTo>
                <a:lnTo>
                  <a:pt x="584" y="535"/>
                </a:lnTo>
                <a:lnTo>
                  <a:pt x="583" y="535"/>
                </a:lnTo>
                <a:lnTo>
                  <a:pt x="580" y="536"/>
                </a:lnTo>
                <a:lnTo>
                  <a:pt x="578" y="536"/>
                </a:lnTo>
                <a:lnTo>
                  <a:pt x="577" y="537"/>
                </a:lnTo>
                <a:lnTo>
                  <a:pt x="577" y="537"/>
                </a:lnTo>
                <a:lnTo>
                  <a:pt x="576" y="537"/>
                </a:lnTo>
                <a:lnTo>
                  <a:pt x="574" y="538"/>
                </a:lnTo>
                <a:lnTo>
                  <a:pt x="573" y="538"/>
                </a:lnTo>
                <a:lnTo>
                  <a:pt x="572" y="538"/>
                </a:lnTo>
                <a:lnTo>
                  <a:pt x="569" y="538"/>
                </a:lnTo>
                <a:lnTo>
                  <a:pt x="568" y="539"/>
                </a:lnTo>
                <a:lnTo>
                  <a:pt x="567" y="539"/>
                </a:lnTo>
                <a:lnTo>
                  <a:pt x="566" y="539"/>
                </a:lnTo>
                <a:lnTo>
                  <a:pt x="565" y="539"/>
                </a:lnTo>
                <a:lnTo>
                  <a:pt x="565" y="540"/>
                </a:lnTo>
                <a:lnTo>
                  <a:pt x="564" y="540"/>
                </a:lnTo>
                <a:lnTo>
                  <a:pt x="563" y="541"/>
                </a:lnTo>
                <a:lnTo>
                  <a:pt x="563" y="541"/>
                </a:lnTo>
                <a:lnTo>
                  <a:pt x="563" y="541"/>
                </a:lnTo>
                <a:lnTo>
                  <a:pt x="562" y="541"/>
                </a:lnTo>
                <a:lnTo>
                  <a:pt x="561" y="541"/>
                </a:lnTo>
                <a:lnTo>
                  <a:pt x="560" y="541"/>
                </a:lnTo>
                <a:lnTo>
                  <a:pt x="559" y="541"/>
                </a:lnTo>
                <a:lnTo>
                  <a:pt x="559" y="541"/>
                </a:lnTo>
                <a:lnTo>
                  <a:pt x="558" y="541"/>
                </a:lnTo>
                <a:lnTo>
                  <a:pt x="558" y="542"/>
                </a:lnTo>
                <a:lnTo>
                  <a:pt x="557" y="543"/>
                </a:lnTo>
                <a:lnTo>
                  <a:pt x="556" y="543"/>
                </a:lnTo>
                <a:lnTo>
                  <a:pt x="556" y="544"/>
                </a:lnTo>
                <a:lnTo>
                  <a:pt x="556" y="543"/>
                </a:lnTo>
                <a:lnTo>
                  <a:pt x="556" y="544"/>
                </a:lnTo>
                <a:lnTo>
                  <a:pt x="556" y="543"/>
                </a:lnTo>
                <a:lnTo>
                  <a:pt x="555" y="543"/>
                </a:lnTo>
                <a:lnTo>
                  <a:pt x="554" y="543"/>
                </a:lnTo>
                <a:lnTo>
                  <a:pt x="553" y="543"/>
                </a:lnTo>
                <a:lnTo>
                  <a:pt x="553" y="542"/>
                </a:lnTo>
                <a:lnTo>
                  <a:pt x="552" y="542"/>
                </a:lnTo>
                <a:lnTo>
                  <a:pt x="552" y="541"/>
                </a:lnTo>
                <a:lnTo>
                  <a:pt x="552" y="541"/>
                </a:lnTo>
                <a:lnTo>
                  <a:pt x="551" y="540"/>
                </a:lnTo>
                <a:lnTo>
                  <a:pt x="551" y="539"/>
                </a:lnTo>
                <a:lnTo>
                  <a:pt x="550" y="539"/>
                </a:lnTo>
                <a:lnTo>
                  <a:pt x="549" y="539"/>
                </a:lnTo>
                <a:lnTo>
                  <a:pt x="549" y="539"/>
                </a:lnTo>
                <a:lnTo>
                  <a:pt x="548" y="539"/>
                </a:lnTo>
                <a:lnTo>
                  <a:pt x="547" y="539"/>
                </a:lnTo>
                <a:lnTo>
                  <a:pt x="547" y="540"/>
                </a:lnTo>
                <a:lnTo>
                  <a:pt x="546" y="540"/>
                </a:lnTo>
                <a:lnTo>
                  <a:pt x="546" y="541"/>
                </a:lnTo>
                <a:lnTo>
                  <a:pt x="545" y="541"/>
                </a:lnTo>
                <a:lnTo>
                  <a:pt x="545" y="540"/>
                </a:lnTo>
                <a:lnTo>
                  <a:pt x="545" y="541"/>
                </a:lnTo>
                <a:lnTo>
                  <a:pt x="544" y="541"/>
                </a:lnTo>
                <a:lnTo>
                  <a:pt x="544" y="541"/>
                </a:lnTo>
                <a:lnTo>
                  <a:pt x="544" y="542"/>
                </a:lnTo>
                <a:lnTo>
                  <a:pt x="543" y="542"/>
                </a:lnTo>
                <a:lnTo>
                  <a:pt x="543" y="541"/>
                </a:lnTo>
                <a:lnTo>
                  <a:pt x="543" y="542"/>
                </a:lnTo>
                <a:lnTo>
                  <a:pt x="542" y="542"/>
                </a:lnTo>
                <a:lnTo>
                  <a:pt x="542" y="542"/>
                </a:lnTo>
                <a:lnTo>
                  <a:pt x="541" y="543"/>
                </a:lnTo>
                <a:lnTo>
                  <a:pt x="540" y="543"/>
                </a:lnTo>
                <a:lnTo>
                  <a:pt x="539" y="543"/>
                </a:lnTo>
                <a:lnTo>
                  <a:pt x="539" y="542"/>
                </a:lnTo>
                <a:lnTo>
                  <a:pt x="539" y="543"/>
                </a:lnTo>
                <a:lnTo>
                  <a:pt x="538" y="543"/>
                </a:lnTo>
                <a:lnTo>
                  <a:pt x="538" y="543"/>
                </a:lnTo>
                <a:lnTo>
                  <a:pt x="537" y="543"/>
                </a:lnTo>
                <a:lnTo>
                  <a:pt x="536" y="543"/>
                </a:lnTo>
                <a:lnTo>
                  <a:pt x="536" y="542"/>
                </a:lnTo>
                <a:lnTo>
                  <a:pt x="535" y="542"/>
                </a:lnTo>
                <a:lnTo>
                  <a:pt x="535" y="542"/>
                </a:lnTo>
                <a:lnTo>
                  <a:pt x="535" y="541"/>
                </a:lnTo>
                <a:lnTo>
                  <a:pt x="534" y="541"/>
                </a:lnTo>
                <a:lnTo>
                  <a:pt x="535" y="541"/>
                </a:lnTo>
                <a:lnTo>
                  <a:pt x="534" y="541"/>
                </a:lnTo>
                <a:lnTo>
                  <a:pt x="534" y="541"/>
                </a:lnTo>
                <a:lnTo>
                  <a:pt x="534" y="540"/>
                </a:lnTo>
                <a:lnTo>
                  <a:pt x="533" y="540"/>
                </a:lnTo>
                <a:lnTo>
                  <a:pt x="532" y="540"/>
                </a:lnTo>
                <a:lnTo>
                  <a:pt x="532" y="539"/>
                </a:lnTo>
                <a:lnTo>
                  <a:pt x="532" y="538"/>
                </a:lnTo>
                <a:lnTo>
                  <a:pt x="531" y="538"/>
                </a:lnTo>
                <a:lnTo>
                  <a:pt x="531" y="538"/>
                </a:lnTo>
                <a:lnTo>
                  <a:pt x="530" y="538"/>
                </a:lnTo>
                <a:lnTo>
                  <a:pt x="529" y="538"/>
                </a:lnTo>
                <a:lnTo>
                  <a:pt x="528" y="538"/>
                </a:lnTo>
                <a:lnTo>
                  <a:pt x="528" y="538"/>
                </a:lnTo>
                <a:lnTo>
                  <a:pt x="528" y="538"/>
                </a:lnTo>
                <a:lnTo>
                  <a:pt x="528" y="537"/>
                </a:lnTo>
                <a:lnTo>
                  <a:pt x="527" y="537"/>
                </a:lnTo>
                <a:lnTo>
                  <a:pt x="527" y="538"/>
                </a:lnTo>
                <a:lnTo>
                  <a:pt x="526" y="538"/>
                </a:lnTo>
                <a:lnTo>
                  <a:pt x="526" y="537"/>
                </a:lnTo>
                <a:lnTo>
                  <a:pt x="526" y="538"/>
                </a:lnTo>
                <a:lnTo>
                  <a:pt x="525" y="538"/>
                </a:lnTo>
                <a:lnTo>
                  <a:pt x="524" y="538"/>
                </a:lnTo>
                <a:lnTo>
                  <a:pt x="524" y="538"/>
                </a:lnTo>
                <a:lnTo>
                  <a:pt x="523" y="538"/>
                </a:lnTo>
                <a:lnTo>
                  <a:pt x="523" y="538"/>
                </a:lnTo>
                <a:lnTo>
                  <a:pt x="523" y="539"/>
                </a:lnTo>
                <a:lnTo>
                  <a:pt x="522" y="539"/>
                </a:lnTo>
                <a:lnTo>
                  <a:pt x="522" y="540"/>
                </a:lnTo>
                <a:lnTo>
                  <a:pt x="521" y="540"/>
                </a:lnTo>
                <a:lnTo>
                  <a:pt x="521" y="540"/>
                </a:lnTo>
                <a:lnTo>
                  <a:pt x="521" y="540"/>
                </a:lnTo>
                <a:lnTo>
                  <a:pt x="521" y="541"/>
                </a:lnTo>
                <a:lnTo>
                  <a:pt x="521" y="541"/>
                </a:lnTo>
                <a:lnTo>
                  <a:pt x="521" y="541"/>
                </a:lnTo>
                <a:lnTo>
                  <a:pt x="521" y="541"/>
                </a:lnTo>
                <a:lnTo>
                  <a:pt x="521" y="542"/>
                </a:lnTo>
                <a:lnTo>
                  <a:pt x="520" y="542"/>
                </a:lnTo>
                <a:lnTo>
                  <a:pt x="519" y="542"/>
                </a:lnTo>
                <a:lnTo>
                  <a:pt x="519" y="543"/>
                </a:lnTo>
                <a:lnTo>
                  <a:pt x="520" y="543"/>
                </a:lnTo>
                <a:lnTo>
                  <a:pt x="520" y="544"/>
                </a:lnTo>
                <a:lnTo>
                  <a:pt x="520" y="545"/>
                </a:lnTo>
                <a:lnTo>
                  <a:pt x="519" y="545"/>
                </a:lnTo>
                <a:lnTo>
                  <a:pt x="519" y="545"/>
                </a:lnTo>
                <a:lnTo>
                  <a:pt x="518" y="545"/>
                </a:lnTo>
                <a:lnTo>
                  <a:pt x="517" y="545"/>
                </a:lnTo>
                <a:lnTo>
                  <a:pt x="517" y="546"/>
                </a:lnTo>
                <a:lnTo>
                  <a:pt x="517" y="546"/>
                </a:lnTo>
                <a:lnTo>
                  <a:pt x="516" y="546"/>
                </a:lnTo>
                <a:lnTo>
                  <a:pt x="515" y="547"/>
                </a:lnTo>
                <a:lnTo>
                  <a:pt x="516" y="547"/>
                </a:lnTo>
                <a:lnTo>
                  <a:pt x="515" y="547"/>
                </a:lnTo>
                <a:lnTo>
                  <a:pt x="514" y="547"/>
                </a:lnTo>
                <a:lnTo>
                  <a:pt x="514" y="547"/>
                </a:lnTo>
                <a:lnTo>
                  <a:pt x="514" y="548"/>
                </a:lnTo>
                <a:lnTo>
                  <a:pt x="514" y="548"/>
                </a:lnTo>
                <a:lnTo>
                  <a:pt x="514" y="549"/>
                </a:lnTo>
                <a:lnTo>
                  <a:pt x="513" y="549"/>
                </a:lnTo>
                <a:lnTo>
                  <a:pt x="513" y="550"/>
                </a:lnTo>
                <a:lnTo>
                  <a:pt x="513" y="551"/>
                </a:lnTo>
                <a:lnTo>
                  <a:pt x="514" y="551"/>
                </a:lnTo>
                <a:lnTo>
                  <a:pt x="513" y="551"/>
                </a:lnTo>
                <a:lnTo>
                  <a:pt x="513" y="552"/>
                </a:lnTo>
                <a:lnTo>
                  <a:pt x="514" y="552"/>
                </a:lnTo>
                <a:lnTo>
                  <a:pt x="513" y="552"/>
                </a:lnTo>
                <a:lnTo>
                  <a:pt x="512" y="552"/>
                </a:lnTo>
                <a:lnTo>
                  <a:pt x="511" y="552"/>
                </a:lnTo>
                <a:lnTo>
                  <a:pt x="511" y="553"/>
                </a:lnTo>
                <a:lnTo>
                  <a:pt x="510" y="553"/>
                </a:lnTo>
                <a:lnTo>
                  <a:pt x="510" y="553"/>
                </a:lnTo>
                <a:lnTo>
                  <a:pt x="510" y="552"/>
                </a:lnTo>
                <a:lnTo>
                  <a:pt x="509" y="552"/>
                </a:lnTo>
                <a:lnTo>
                  <a:pt x="509" y="553"/>
                </a:lnTo>
                <a:lnTo>
                  <a:pt x="510" y="553"/>
                </a:lnTo>
                <a:lnTo>
                  <a:pt x="509" y="553"/>
                </a:lnTo>
                <a:lnTo>
                  <a:pt x="508" y="553"/>
                </a:lnTo>
                <a:lnTo>
                  <a:pt x="508" y="554"/>
                </a:lnTo>
                <a:lnTo>
                  <a:pt x="508" y="555"/>
                </a:lnTo>
                <a:lnTo>
                  <a:pt x="507" y="555"/>
                </a:lnTo>
                <a:lnTo>
                  <a:pt x="507" y="555"/>
                </a:lnTo>
                <a:lnTo>
                  <a:pt x="507" y="555"/>
                </a:lnTo>
                <a:lnTo>
                  <a:pt x="506" y="555"/>
                </a:lnTo>
                <a:lnTo>
                  <a:pt x="506" y="556"/>
                </a:lnTo>
                <a:lnTo>
                  <a:pt x="507" y="556"/>
                </a:lnTo>
                <a:lnTo>
                  <a:pt x="507" y="557"/>
                </a:lnTo>
                <a:lnTo>
                  <a:pt x="507" y="558"/>
                </a:lnTo>
                <a:lnTo>
                  <a:pt x="506" y="558"/>
                </a:lnTo>
                <a:lnTo>
                  <a:pt x="505" y="558"/>
                </a:lnTo>
                <a:lnTo>
                  <a:pt x="505" y="558"/>
                </a:lnTo>
                <a:lnTo>
                  <a:pt x="504" y="558"/>
                </a:lnTo>
                <a:lnTo>
                  <a:pt x="504" y="559"/>
                </a:lnTo>
                <a:lnTo>
                  <a:pt x="503" y="559"/>
                </a:lnTo>
                <a:lnTo>
                  <a:pt x="503" y="559"/>
                </a:lnTo>
                <a:lnTo>
                  <a:pt x="503" y="560"/>
                </a:lnTo>
                <a:lnTo>
                  <a:pt x="503" y="561"/>
                </a:lnTo>
                <a:lnTo>
                  <a:pt x="503" y="562"/>
                </a:lnTo>
                <a:lnTo>
                  <a:pt x="503" y="562"/>
                </a:lnTo>
                <a:lnTo>
                  <a:pt x="503" y="563"/>
                </a:lnTo>
                <a:lnTo>
                  <a:pt x="503" y="563"/>
                </a:lnTo>
                <a:lnTo>
                  <a:pt x="503" y="562"/>
                </a:lnTo>
                <a:lnTo>
                  <a:pt x="503" y="563"/>
                </a:lnTo>
                <a:lnTo>
                  <a:pt x="503" y="564"/>
                </a:lnTo>
                <a:lnTo>
                  <a:pt x="503" y="565"/>
                </a:lnTo>
                <a:lnTo>
                  <a:pt x="503" y="565"/>
                </a:lnTo>
                <a:lnTo>
                  <a:pt x="502" y="565"/>
                </a:lnTo>
                <a:lnTo>
                  <a:pt x="502" y="566"/>
                </a:lnTo>
                <a:lnTo>
                  <a:pt x="502" y="567"/>
                </a:lnTo>
                <a:lnTo>
                  <a:pt x="503" y="567"/>
                </a:lnTo>
                <a:lnTo>
                  <a:pt x="503" y="568"/>
                </a:lnTo>
                <a:lnTo>
                  <a:pt x="503" y="569"/>
                </a:lnTo>
                <a:lnTo>
                  <a:pt x="502" y="569"/>
                </a:lnTo>
                <a:lnTo>
                  <a:pt x="501" y="569"/>
                </a:lnTo>
                <a:lnTo>
                  <a:pt x="501" y="569"/>
                </a:lnTo>
                <a:lnTo>
                  <a:pt x="500" y="569"/>
                </a:lnTo>
                <a:lnTo>
                  <a:pt x="500" y="570"/>
                </a:lnTo>
                <a:lnTo>
                  <a:pt x="500" y="570"/>
                </a:lnTo>
                <a:lnTo>
                  <a:pt x="499" y="571"/>
                </a:lnTo>
                <a:lnTo>
                  <a:pt x="498" y="571"/>
                </a:lnTo>
                <a:lnTo>
                  <a:pt x="498" y="572"/>
                </a:lnTo>
                <a:lnTo>
                  <a:pt x="498" y="572"/>
                </a:lnTo>
                <a:lnTo>
                  <a:pt x="497" y="572"/>
                </a:lnTo>
                <a:lnTo>
                  <a:pt x="497" y="573"/>
                </a:lnTo>
                <a:lnTo>
                  <a:pt x="496" y="573"/>
                </a:lnTo>
                <a:lnTo>
                  <a:pt x="496" y="573"/>
                </a:lnTo>
                <a:lnTo>
                  <a:pt x="496" y="574"/>
                </a:lnTo>
                <a:lnTo>
                  <a:pt x="496" y="575"/>
                </a:lnTo>
                <a:lnTo>
                  <a:pt x="496" y="576"/>
                </a:lnTo>
                <a:lnTo>
                  <a:pt x="495" y="576"/>
                </a:lnTo>
                <a:lnTo>
                  <a:pt x="496" y="576"/>
                </a:lnTo>
                <a:lnTo>
                  <a:pt x="495" y="576"/>
                </a:lnTo>
                <a:lnTo>
                  <a:pt x="495" y="577"/>
                </a:lnTo>
                <a:lnTo>
                  <a:pt x="494" y="577"/>
                </a:lnTo>
                <a:lnTo>
                  <a:pt x="493" y="577"/>
                </a:lnTo>
                <a:lnTo>
                  <a:pt x="494" y="577"/>
                </a:lnTo>
                <a:lnTo>
                  <a:pt x="494" y="578"/>
                </a:lnTo>
                <a:lnTo>
                  <a:pt x="493" y="578"/>
                </a:lnTo>
                <a:lnTo>
                  <a:pt x="493" y="579"/>
                </a:lnTo>
                <a:lnTo>
                  <a:pt x="493" y="579"/>
                </a:lnTo>
                <a:lnTo>
                  <a:pt x="493" y="579"/>
                </a:lnTo>
                <a:lnTo>
                  <a:pt x="492" y="579"/>
                </a:lnTo>
                <a:lnTo>
                  <a:pt x="492" y="579"/>
                </a:lnTo>
                <a:lnTo>
                  <a:pt x="491" y="579"/>
                </a:lnTo>
                <a:lnTo>
                  <a:pt x="491" y="578"/>
                </a:lnTo>
                <a:lnTo>
                  <a:pt x="490" y="578"/>
                </a:lnTo>
                <a:lnTo>
                  <a:pt x="490" y="577"/>
                </a:lnTo>
                <a:lnTo>
                  <a:pt x="489" y="577"/>
                </a:lnTo>
                <a:lnTo>
                  <a:pt x="489" y="577"/>
                </a:lnTo>
                <a:lnTo>
                  <a:pt x="488" y="577"/>
                </a:lnTo>
                <a:lnTo>
                  <a:pt x="488" y="576"/>
                </a:lnTo>
                <a:lnTo>
                  <a:pt x="487" y="576"/>
                </a:lnTo>
                <a:lnTo>
                  <a:pt x="486" y="576"/>
                </a:lnTo>
                <a:lnTo>
                  <a:pt x="486" y="576"/>
                </a:lnTo>
                <a:lnTo>
                  <a:pt x="486" y="576"/>
                </a:lnTo>
                <a:lnTo>
                  <a:pt x="485" y="576"/>
                </a:lnTo>
                <a:lnTo>
                  <a:pt x="484" y="576"/>
                </a:lnTo>
                <a:lnTo>
                  <a:pt x="483" y="576"/>
                </a:lnTo>
                <a:lnTo>
                  <a:pt x="483" y="576"/>
                </a:lnTo>
                <a:lnTo>
                  <a:pt x="482" y="576"/>
                </a:lnTo>
                <a:lnTo>
                  <a:pt x="482" y="576"/>
                </a:lnTo>
                <a:lnTo>
                  <a:pt x="482" y="577"/>
                </a:lnTo>
                <a:lnTo>
                  <a:pt x="482" y="577"/>
                </a:lnTo>
                <a:lnTo>
                  <a:pt x="482" y="576"/>
                </a:lnTo>
                <a:lnTo>
                  <a:pt x="481" y="576"/>
                </a:lnTo>
                <a:lnTo>
                  <a:pt x="481" y="577"/>
                </a:lnTo>
                <a:lnTo>
                  <a:pt x="481" y="576"/>
                </a:lnTo>
                <a:lnTo>
                  <a:pt x="480" y="576"/>
                </a:lnTo>
                <a:lnTo>
                  <a:pt x="480" y="577"/>
                </a:lnTo>
                <a:lnTo>
                  <a:pt x="479" y="577"/>
                </a:lnTo>
                <a:lnTo>
                  <a:pt x="479" y="578"/>
                </a:lnTo>
                <a:lnTo>
                  <a:pt x="479" y="578"/>
                </a:lnTo>
                <a:lnTo>
                  <a:pt x="478" y="578"/>
                </a:lnTo>
                <a:lnTo>
                  <a:pt x="477" y="578"/>
                </a:lnTo>
                <a:lnTo>
                  <a:pt x="476" y="578"/>
                </a:lnTo>
                <a:lnTo>
                  <a:pt x="476" y="577"/>
                </a:lnTo>
                <a:lnTo>
                  <a:pt x="475" y="577"/>
                </a:lnTo>
                <a:lnTo>
                  <a:pt x="475" y="576"/>
                </a:lnTo>
                <a:lnTo>
                  <a:pt x="475" y="576"/>
                </a:lnTo>
                <a:lnTo>
                  <a:pt x="475" y="576"/>
                </a:lnTo>
                <a:lnTo>
                  <a:pt x="474" y="576"/>
                </a:lnTo>
                <a:lnTo>
                  <a:pt x="474" y="575"/>
                </a:lnTo>
                <a:lnTo>
                  <a:pt x="473" y="574"/>
                </a:lnTo>
                <a:lnTo>
                  <a:pt x="472" y="574"/>
                </a:lnTo>
                <a:lnTo>
                  <a:pt x="472" y="574"/>
                </a:lnTo>
                <a:lnTo>
                  <a:pt x="472" y="573"/>
                </a:lnTo>
                <a:lnTo>
                  <a:pt x="471" y="573"/>
                </a:lnTo>
                <a:lnTo>
                  <a:pt x="470" y="572"/>
                </a:lnTo>
                <a:lnTo>
                  <a:pt x="469" y="572"/>
                </a:lnTo>
                <a:lnTo>
                  <a:pt x="469" y="572"/>
                </a:lnTo>
                <a:lnTo>
                  <a:pt x="468" y="572"/>
                </a:lnTo>
                <a:lnTo>
                  <a:pt x="468" y="571"/>
                </a:lnTo>
                <a:lnTo>
                  <a:pt x="468" y="571"/>
                </a:lnTo>
                <a:lnTo>
                  <a:pt x="468" y="570"/>
                </a:lnTo>
                <a:lnTo>
                  <a:pt x="468" y="570"/>
                </a:lnTo>
                <a:lnTo>
                  <a:pt x="468" y="569"/>
                </a:lnTo>
                <a:lnTo>
                  <a:pt x="469" y="569"/>
                </a:lnTo>
                <a:lnTo>
                  <a:pt x="469" y="569"/>
                </a:lnTo>
                <a:lnTo>
                  <a:pt x="468" y="569"/>
                </a:lnTo>
                <a:lnTo>
                  <a:pt x="468" y="568"/>
                </a:lnTo>
                <a:lnTo>
                  <a:pt x="468" y="567"/>
                </a:lnTo>
                <a:lnTo>
                  <a:pt x="469" y="567"/>
                </a:lnTo>
                <a:lnTo>
                  <a:pt x="468" y="567"/>
                </a:lnTo>
                <a:lnTo>
                  <a:pt x="468" y="566"/>
                </a:lnTo>
                <a:lnTo>
                  <a:pt x="468" y="565"/>
                </a:lnTo>
                <a:lnTo>
                  <a:pt x="468" y="565"/>
                </a:lnTo>
                <a:lnTo>
                  <a:pt x="467" y="565"/>
                </a:lnTo>
                <a:lnTo>
                  <a:pt x="466" y="565"/>
                </a:lnTo>
                <a:lnTo>
                  <a:pt x="466" y="565"/>
                </a:lnTo>
                <a:lnTo>
                  <a:pt x="465" y="565"/>
                </a:lnTo>
                <a:lnTo>
                  <a:pt x="465" y="565"/>
                </a:lnTo>
                <a:lnTo>
                  <a:pt x="465" y="567"/>
                </a:lnTo>
                <a:lnTo>
                  <a:pt x="465" y="566"/>
                </a:lnTo>
                <a:lnTo>
                  <a:pt x="465" y="565"/>
                </a:lnTo>
                <a:lnTo>
                  <a:pt x="464" y="565"/>
                </a:lnTo>
                <a:lnTo>
                  <a:pt x="464" y="565"/>
                </a:lnTo>
                <a:lnTo>
                  <a:pt x="464" y="564"/>
                </a:lnTo>
                <a:lnTo>
                  <a:pt x="463" y="564"/>
                </a:lnTo>
                <a:lnTo>
                  <a:pt x="463" y="563"/>
                </a:lnTo>
                <a:lnTo>
                  <a:pt x="462" y="563"/>
                </a:lnTo>
                <a:lnTo>
                  <a:pt x="462" y="562"/>
                </a:lnTo>
                <a:lnTo>
                  <a:pt x="462" y="563"/>
                </a:lnTo>
                <a:lnTo>
                  <a:pt x="461" y="563"/>
                </a:lnTo>
                <a:lnTo>
                  <a:pt x="461" y="562"/>
                </a:lnTo>
                <a:lnTo>
                  <a:pt x="461" y="562"/>
                </a:lnTo>
                <a:lnTo>
                  <a:pt x="460" y="563"/>
                </a:lnTo>
                <a:lnTo>
                  <a:pt x="460" y="564"/>
                </a:lnTo>
                <a:lnTo>
                  <a:pt x="459" y="564"/>
                </a:lnTo>
                <a:lnTo>
                  <a:pt x="459" y="563"/>
                </a:lnTo>
                <a:lnTo>
                  <a:pt x="458" y="563"/>
                </a:lnTo>
                <a:lnTo>
                  <a:pt x="458" y="562"/>
                </a:lnTo>
                <a:lnTo>
                  <a:pt x="458" y="562"/>
                </a:lnTo>
                <a:lnTo>
                  <a:pt x="458" y="562"/>
                </a:lnTo>
                <a:lnTo>
                  <a:pt x="458" y="562"/>
                </a:lnTo>
                <a:lnTo>
                  <a:pt x="458" y="561"/>
                </a:lnTo>
                <a:lnTo>
                  <a:pt x="459" y="560"/>
                </a:lnTo>
                <a:lnTo>
                  <a:pt x="459" y="559"/>
                </a:lnTo>
                <a:lnTo>
                  <a:pt x="458" y="559"/>
                </a:lnTo>
                <a:lnTo>
                  <a:pt x="458" y="558"/>
                </a:lnTo>
                <a:lnTo>
                  <a:pt x="458" y="558"/>
                </a:lnTo>
                <a:lnTo>
                  <a:pt x="458" y="558"/>
                </a:lnTo>
                <a:lnTo>
                  <a:pt x="458" y="558"/>
                </a:lnTo>
                <a:lnTo>
                  <a:pt x="457" y="558"/>
                </a:lnTo>
                <a:lnTo>
                  <a:pt x="457" y="559"/>
                </a:lnTo>
                <a:lnTo>
                  <a:pt x="456" y="559"/>
                </a:lnTo>
                <a:lnTo>
                  <a:pt x="457" y="560"/>
                </a:lnTo>
                <a:lnTo>
                  <a:pt x="456" y="560"/>
                </a:lnTo>
                <a:lnTo>
                  <a:pt x="456" y="561"/>
                </a:lnTo>
                <a:lnTo>
                  <a:pt x="455" y="561"/>
                </a:lnTo>
                <a:lnTo>
                  <a:pt x="454" y="561"/>
                </a:lnTo>
                <a:lnTo>
                  <a:pt x="454" y="562"/>
                </a:lnTo>
                <a:lnTo>
                  <a:pt x="454" y="562"/>
                </a:lnTo>
                <a:lnTo>
                  <a:pt x="454" y="562"/>
                </a:lnTo>
                <a:lnTo>
                  <a:pt x="453" y="562"/>
                </a:lnTo>
                <a:lnTo>
                  <a:pt x="453" y="561"/>
                </a:lnTo>
                <a:lnTo>
                  <a:pt x="452" y="562"/>
                </a:lnTo>
                <a:lnTo>
                  <a:pt x="451" y="561"/>
                </a:lnTo>
                <a:lnTo>
                  <a:pt x="451" y="560"/>
                </a:lnTo>
                <a:lnTo>
                  <a:pt x="451" y="560"/>
                </a:lnTo>
                <a:lnTo>
                  <a:pt x="451" y="559"/>
                </a:lnTo>
                <a:lnTo>
                  <a:pt x="451" y="559"/>
                </a:lnTo>
                <a:lnTo>
                  <a:pt x="451" y="558"/>
                </a:lnTo>
                <a:lnTo>
                  <a:pt x="451" y="558"/>
                </a:lnTo>
                <a:lnTo>
                  <a:pt x="451" y="558"/>
                </a:lnTo>
                <a:lnTo>
                  <a:pt x="451" y="558"/>
                </a:lnTo>
                <a:lnTo>
                  <a:pt x="451" y="557"/>
                </a:lnTo>
                <a:lnTo>
                  <a:pt x="451" y="557"/>
                </a:lnTo>
                <a:lnTo>
                  <a:pt x="451" y="558"/>
                </a:lnTo>
                <a:lnTo>
                  <a:pt x="451" y="558"/>
                </a:lnTo>
                <a:lnTo>
                  <a:pt x="450" y="558"/>
                </a:lnTo>
                <a:lnTo>
                  <a:pt x="450" y="558"/>
                </a:lnTo>
                <a:lnTo>
                  <a:pt x="449" y="558"/>
                </a:lnTo>
                <a:lnTo>
                  <a:pt x="449" y="557"/>
                </a:lnTo>
                <a:lnTo>
                  <a:pt x="450" y="556"/>
                </a:lnTo>
                <a:lnTo>
                  <a:pt x="449" y="556"/>
                </a:lnTo>
                <a:lnTo>
                  <a:pt x="449" y="555"/>
                </a:lnTo>
                <a:lnTo>
                  <a:pt x="449" y="556"/>
                </a:lnTo>
                <a:lnTo>
                  <a:pt x="448" y="557"/>
                </a:lnTo>
                <a:lnTo>
                  <a:pt x="447" y="557"/>
                </a:lnTo>
                <a:lnTo>
                  <a:pt x="447" y="557"/>
                </a:lnTo>
                <a:lnTo>
                  <a:pt x="446" y="556"/>
                </a:lnTo>
                <a:lnTo>
                  <a:pt x="445" y="556"/>
                </a:lnTo>
                <a:lnTo>
                  <a:pt x="445" y="555"/>
                </a:lnTo>
                <a:lnTo>
                  <a:pt x="444" y="555"/>
                </a:lnTo>
                <a:lnTo>
                  <a:pt x="444" y="555"/>
                </a:lnTo>
                <a:lnTo>
                  <a:pt x="445" y="554"/>
                </a:lnTo>
                <a:lnTo>
                  <a:pt x="445" y="553"/>
                </a:lnTo>
                <a:lnTo>
                  <a:pt x="445" y="552"/>
                </a:lnTo>
                <a:lnTo>
                  <a:pt x="444" y="552"/>
                </a:lnTo>
                <a:lnTo>
                  <a:pt x="444" y="552"/>
                </a:lnTo>
                <a:lnTo>
                  <a:pt x="444" y="553"/>
                </a:lnTo>
                <a:lnTo>
                  <a:pt x="443" y="553"/>
                </a:lnTo>
                <a:lnTo>
                  <a:pt x="443" y="554"/>
                </a:lnTo>
                <a:lnTo>
                  <a:pt x="443" y="555"/>
                </a:lnTo>
                <a:lnTo>
                  <a:pt x="442" y="555"/>
                </a:lnTo>
                <a:lnTo>
                  <a:pt x="442" y="555"/>
                </a:lnTo>
                <a:lnTo>
                  <a:pt x="441" y="555"/>
                </a:lnTo>
                <a:lnTo>
                  <a:pt x="440" y="555"/>
                </a:lnTo>
                <a:lnTo>
                  <a:pt x="440" y="555"/>
                </a:lnTo>
                <a:lnTo>
                  <a:pt x="440" y="555"/>
                </a:lnTo>
                <a:lnTo>
                  <a:pt x="440" y="555"/>
                </a:lnTo>
                <a:lnTo>
                  <a:pt x="439" y="555"/>
                </a:lnTo>
                <a:lnTo>
                  <a:pt x="439" y="555"/>
                </a:lnTo>
                <a:lnTo>
                  <a:pt x="438" y="555"/>
                </a:lnTo>
                <a:lnTo>
                  <a:pt x="438" y="554"/>
                </a:lnTo>
                <a:lnTo>
                  <a:pt x="437" y="554"/>
                </a:lnTo>
                <a:lnTo>
                  <a:pt x="436" y="553"/>
                </a:lnTo>
                <a:lnTo>
                  <a:pt x="437" y="553"/>
                </a:lnTo>
                <a:lnTo>
                  <a:pt x="437" y="552"/>
                </a:lnTo>
                <a:lnTo>
                  <a:pt x="436" y="552"/>
                </a:lnTo>
                <a:lnTo>
                  <a:pt x="436" y="552"/>
                </a:lnTo>
                <a:lnTo>
                  <a:pt x="435" y="552"/>
                </a:lnTo>
                <a:lnTo>
                  <a:pt x="435" y="552"/>
                </a:lnTo>
                <a:lnTo>
                  <a:pt x="434" y="552"/>
                </a:lnTo>
                <a:lnTo>
                  <a:pt x="434" y="551"/>
                </a:lnTo>
                <a:lnTo>
                  <a:pt x="434" y="550"/>
                </a:lnTo>
                <a:lnTo>
                  <a:pt x="433" y="550"/>
                </a:lnTo>
                <a:lnTo>
                  <a:pt x="433" y="549"/>
                </a:lnTo>
                <a:lnTo>
                  <a:pt x="433" y="549"/>
                </a:lnTo>
                <a:lnTo>
                  <a:pt x="432" y="549"/>
                </a:lnTo>
                <a:lnTo>
                  <a:pt x="431" y="549"/>
                </a:lnTo>
                <a:lnTo>
                  <a:pt x="431" y="548"/>
                </a:lnTo>
                <a:lnTo>
                  <a:pt x="430" y="548"/>
                </a:lnTo>
                <a:lnTo>
                  <a:pt x="430" y="548"/>
                </a:lnTo>
                <a:lnTo>
                  <a:pt x="429" y="547"/>
                </a:lnTo>
                <a:lnTo>
                  <a:pt x="429" y="546"/>
                </a:lnTo>
                <a:lnTo>
                  <a:pt x="429" y="546"/>
                </a:lnTo>
                <a:lnTo>
                  <a:pt x="428" y="546"/>
                </a:lnTo>
                <a:lnTo>
                  <a:pt x="428" y="545"/>
                </a:lnTo>
                <a:lnTo>
                  <a:pt x="427" y="546"/>
                </a:lnTo>
                <a:lnTo>
                  <a:pt x="427" y="545"/>
                </a:lnTo>
                <a:lnTo>
                  <a:pt x="426" y="545"/>
                </a:lnTo>
                <a:lnTo>
                  <a:pt x="426" y="545"/>
                </a:lnTo>
                <a:lnTo>
                  <a:pt x="426" y="544"/>
                </a:lnTo>
                <a:lnTo>
                  <a:pt x="426" y="545"/>
                </a:lnTo>
                <a:lnTo>
                  <a:pt x="426" y="544"/>
                </a:lnTo>
                <a:lnTo>
                  <a:pt x="426" y="543"/>
                </a:lnTo>
                <a:lnTo>
                  <a:pt x="425" y="543"/>
                </a:lnTo>
                <a:lnTo>
                  <a:pt x="425" y="542"/>
                </a:lnTo>
                <a:lnTo>
                  <a:pt x="425" y="543"/>
                </a:lnTo>
                <a:lnTo>
                  <a:pt x="424" y="544"/>
                </a:lnTo>
                <a:lnTo>
                  <a:pt x="424" y="543"/>
                </a:lnTo>
                <a:lnTo>
                  <a:pt x="423" y="543"/>
                </a:lnTo>
                <a:lnTo>
                  <a:pt x="422" y="543"/>
                </a:lnTo>
                <a:lnTo>
                  <a:pt x="422" y="542"/>
                </a:lnTo>
                <a:lnTo>
                  <a:pt x="422" y="542"/>
                </a:lnTo>
                <a:lnTo>
                  <a:pt x="422" y="543"/>
                </a:lnTo>
                <a:lnTo>
                  <a:pt x="421" y="543"/>
                </a:lnTo>
                <a:lnTo>
                  <a:pt x="421" y="542"/>
                </a:lnTo>
                <a:lnTo>
                  <a:pt x="421" y="541"/>
                </a:lnTo>
                <a:lnTo>
                  <a:pt x="420" y="542"/>
                </a:lnTo>
                <a:lnTo>
                  <a:pt x="420" y="541"/>
                </a:lnTo>
                <a:lnTo>
                  <a:pt x="420" y="541"/>
                </a:lnTo>
                <a:lnTo>
                  <a:pt x="421" y="540"/>
                </a:lnTo>
                <a:lnTo>
                  <a:pt x="421" y="539"/>
                </a:lnTo>
                <a:lnTo>
                  <a:pt x="420" y="538"/>
                </a:lnTo>
                <a:lnTo>
                  <a:pt x="420" y="538"/>
                </a:lnTo>
                <a:lnTo>
                  <a:pt x="419" y="538"/>
                </a:lnTo>
                <a:lnTo>
                  <a:pt x="419" y="537"/>
                </a:lnTo>
                <a:lnTo>
                  <a:pt x="419" y="536"/>
                </a:lnTo>
                <a:lnTo>
                  <a:pt x="419" y="536"/>
                </a:lnTo>
                <a:lnTo>
                  <a:pt x="419" y="535"/>
                </a:lnTo>
                <a:lnTo>
                  <a:pt x="418" y="535"/>
                </a:lnTo>
                <a:lnTo>
                  <a:pt x="418" y="534"/>
                </a:lnTo>
                <a:lnTo>
                  <a:pt x="417" y="534"/>
                </a:lnTo>
                <a:lnTo>
                  <a:pt x="417" y="534"/>
                </a:lnTo>
                <a:lnTo>
                  <a:pt x="416" y="534"/>
                </a:lnTo>
                <a:lnTo>
                  <a:pt x="416" y="534"/>
                </a:lnTo>
                <a:lnTo>
                  <a:pt x="415" y="534"/>
                </a:lnTo>
                <a:lnTo>
                  <a:pt x="415" y="535"/>
                </a:lnTo>
                <a:lnTo>
                  <a:pt x="414" y="535"/>
                </a:lnTo>
                <a:lnTo>
                  <a:pt x="413" y="535"/>
                </a:lnTo>
                <a:lnTo>
                  <a:pt x="412" y="535"/>
                </a:lnTo>
                <a:lnTo>
                  <a:pt x="412" y="535"/>
                </a:lnTo>
                <a:lnTo>
                  <a:pt x="411" y="535"/>
                </a:lnTo>
                <a:lnTo>
                  <a:pt x="411" y="534"/>
                </a:lnTo>
                <a:lnTo>
                  <a:pt x="410" y="534"/>
                </a:lnTo>
                <a:lnTo>
                  <a:pt x="409" y="534"/>
                </a:lnTo>
                <a:lnTo>
                  <a:pt x="408" y="534"/>
                </a:lnTo>
                <a:lnTo>
                  <a:pt x="408" y="534"/>
                </a:lnTo>
                <a:lnTo>
                  <a:pt x="407" y="534"/>
                </a:lnTo>
                <a:lnTo>
                  <a:pt x="406" y="535"/>
                </a:lnTo>
                <a:lnTo>
                  <a:pt x="405" y="537"/>
                </a:lnTo>
                <a:lnTo>
                  <a:pt x="405" y="538"/>
                </a:lnTo>
                <a:lnTo>
                  <a:pt x="405" y="538"/>
                </a:lnTo>
                <a:lnTo>
                  <a:pt x="404" y="538"/>
                </a:lnTo>
                <a:lnTo>
                  <a:pt x="404" y="539"/>
                </a:lnTo>
                <a:lnTo>
                  <a:pt x="404" y="540"/>
                </a:lnTo>
                <a:lnTo>
                  <a:pt x="404" y="541"/>
                </a:lnTo>
                <a:lnTo>
                  <a:pt x="404" y="541"/>
                </a:lnTo>
                <a:lnTo>
                  <a:pt x="404" y="542"/>
                </a:lnTo>
                <a:lnTo>
                  <a:pt x="404" y="543"/>
                </a:lnTo>
                <a:lnTo>
                  <a:pt x="404" y="544"/>
                </a:lnTo>
                <a:lnTo>
                  <a:pt x="405" y="545"/>
                </a:lnTo>
                <a:lnTo>
                  <a:pt x="405" y="545"/>
                </a:lnTo>
                <a:lnTo>
                  <a:pt x="405" y="547"/>
                </a:lnTo>
                <a:lnTo>
                  <a:pt x="405" y="548"/>
                </a:lnTo>
                <a:lnTo>
                  <a:pt x="405" y="549"/>
                </a:lnTo>
                <a:lnTo>
                  <a:pt x="405" y="551"/>
                </a:lnTo>
                <a:lnTo>
                  <a:pt x="405" y="552"/>
                </a:lnTo>
                <a:lnTo>
                  <a:pt x="405" y="552"/>
                </a:lnTo>
                <a:lnTo>
                  <a:pt x="404" y="553"/>
                </a:lnTo>
                <a:lnTo>
                  <a:pt x="404" y="554"/>
                </a:lnTo>
                <a:lnTo>
                  <a:pt x="403" y="555"/>
                </a:lnTo>
                <a:lnTo>
                  <a:pt x="402" y="555"/>
                </a:lnTo>
                <a:lnTo>
                  <a:pt x="401" y="556"/>
                </a:lnTo>
                <a:lnTo>
                  <a:pt x="401" y="557"/>
                </a:lnTo>
                <a:lnTo>
                  <a:pt x="400" y="558"/>
                </a:lnTo>
                <a:lnTo>
                  <a:pt x="399" y="558"/>
                </a:lnTo>
                <a:lnTo>
                  <a:pt x="398" y="559"/>
                </a:lnTo>
                <a:lnTo>
                  <a:pt x="398" y="559"/>
                </a:lnTo>
                <a:lnTo>
                  <a:pt x="398" y="560"/>
                </a:lnTo>
                <a:lnTo>
                  <a:pt x="397" y="561"/>
                </a:lnTo>
                <a:lnTo>
                  <a:pt x="395" y="562"/>
                </a:lnTo>
                <a:lnTo>
                  <a:pt x="394" y="562"/>
                </a:lnTo>
                <a:lnTo>
                  <a:pt x="394" y="564"/>
                </a:lnTo>
                <a:lnTo>
                  <a:pt x="393" y="564"/>
                </a:lnTo>
                <a:lnTo>
                  <a:pt x="392" y="565"/>
                </a:lnTo>
                <a:lnTo>
                  <a:pt x="392" y="566"/>
                </a:lnTo>
                <a:lnTo>
                  <a:pt x="391" y="569"/>
                </a:lnTo>
                <a:lnTo>
                  <a:pt x="391" y="569"/>
                </a:lnTo>
                <a:lnTo>
                  <a:pt x="391" y="570"/>
                </a:lnTo>
                <a:lnTo>
                  <a:pt x="391" y="572"/>
                </a:lnTo>
                <a:lnTo>
                  <a:pt x="390" y="572"/>
                </a:lnTo>
                <a:lnTo>
                  <a:pt x="390" y="573"/>
                </a:lnTo>
                <a:lnTo>
                  <a:pt x="389" y="573"/>
                </a:lnTo>
                <a:lnTo>
                  <a:pt x="388" y="574"/>
                </a:lnTo>
                <a:lnTo>
                  <a:pt x="388" y="575"/>
                </a:lnTo>
                <a:lnTo>
                  <a:pt x="388" y="576"/>
                </a:lnTo>
                <a:lnTo>
                  <a:pt x="388" y="576"/>
                </a:lnTo>
                <a:lnTo>
                  <a:pt x="387" y="577"/>
                </a:lnTo>
                <a:lnTo>
                  <a:pt x="387" y="578"/>
                </a:lnTo>
                <a:lnTo>
                  <a:pt x="387" y="579"/>
                </a:lnTo>
                <a:lnTo>
                  <a:pt x="387" y="580"/>
                </a:lnTo>
                <a:lnTo>
                  <a:pt x="387" y="582"/>
                </a:lnTo>
                <a:lnTo>
                  <a:pt x="388" y="583"/>
                </a:lnTo>
                <a:lnTo>
                  <a:pt x="388" y="584"/>
                </a:lnTo>
                <a:lnTo>
                  <a:pt x="389" y="585"/>
                </a:lnTo>
                <a:lnTo>
                  <a:pt x="389" y="587"/>
                </a:lnTo>
                <a:lnTo>
                  <a:pt x="390" y="588"/>
                </a:lnTo>
                <a:lnTo>
                  <a:pt x="390" y="589"/>
                </a:lnTo>
                <a:lnTo>
                  <a:pt x="390" y="589"/>
                </a:lnTo>
                <a:lnTo>
                  <a:pt x="390" y="590"/>
                </a:lnTo>
                <a:lnTo>
                  <a:pt x="390" y="591"/>
                </a:lnTo>
                <a:lnTo>
                  <a:pt x="390" y="592"/>
                </a:lnTo>
                <a:lnTo>
                  <a:pt x="390" y="593"/>
                </a:lnTo>
                <a:lnTo>
                  <a:pt x="390" y="593"/>
                </a:lnTo>
                <a:lnTo>
                  <a:pt x="389" y="593"/>
                </a:lnTo>
                <a:lnTo>
                  <a:pt x="389" y="594"/>
                </a:lnTo>
                <a:lnTo>
                  <a:pt x="388" y="595"/>
                </a:lnTo>
                <a:lnTo>
                  <a:pt x="387" y="596"/>
                </a:lnTo>
                <a:lnTo>
                  <a:pt x="387" y="596"/>
                </a:lnTo>
                <a:lnTo>
                  <a:pt x="386" y="596"/>
                </a:lnTo>
                <a:lnTo>
                  <a:pt x="385" y="596"/>
                </a:lnTo>
                <a:lnTo>
                  <a:pt x="384" y="596"/>
                </a:lnTo>
                <a:lnTo>
                  <a:pt x="384" y="596"/>
                </a:lnTo>
                <a:lnTo>
                  <a:pt x="383" y="596"/>
                </a:lnTo>
                <a:lnTo>
                  <a:pt x="383" y="597"/>
                </a:lnTo>
                <a:lnTo>
                  <a:pt x="382" y="598"/>
                </a:lnTo>
                <a:lnTo>
                  <a:pt x="382" y="599"/>
                </a:lnTo>
                <a:lnTo>
                  <a:pt x="382" y="600"/>
                </a:lnTo>
                <a:lnTo>
                  <a:pt x="382" y="600"/>
                </a:lnTo>
                <a:lnTo>
                  <a:pt x="382" y="601"/>
                </a:lnTo>
                <a:lnTo>
                  <a:pt x="382" y="602"/>
                </a:lnTo>
                <a:lnTo>
                  <a:pt x="382" y="603"/>
                </a:lnTo>
                <a:lnTo>
                  <a:pt x="381" y="603"/>
                </a:lnTo>
                <a:lnTo>
                  <a:pt x="381" y="604"/>
                </a:lnTo>
                <a:lnTo>
                  <a:pt x="381" y="605"/>
                </a:lnTo>
                <a:lnTo>
                  <a:pt x="381" y="606"/>
                </a:lnTo>
                <a:lnTo>
                  <a:pt x="381" y="607"/>
                </a:lnTo>
                <a:lnTo>
                  <a:pt x="382" y="607"/>
                </a:lnTo>
                <a:lnTo>
                  <a:pt x="383" y="608"/>
                </a:lnTo>
                <a:lnTo>
                  <a:pt x="383" y="609"/>
                </a:lnTo>
                <a:lnTo>
                  <a:pt x="384" y="610"/>
                </a:lnTo>
                <a:lnTo>
                  <a:pt x="384" y="610"/>
                </a:lnTo>
                <a:lnTo>
                  <a:pt x="384" y="610"/>
                </a:lnTo>
                <a:lnTo>
                  <a:pt x="384" y="612"/>
                </a:lnTo>
                <a:lnTo>
                  <a:pt x="385" y="614"/>
                </a:lnTo>
                <a:lnTo>
                  <a:pt x="386" y="614"/>
                </a:lnTo>
                <a:lnTo>
                  <a:pt x="386" y="615"/>
                </a:lnTo>
                <a:lnTo>
                  <a:pt x="387" y="616"/>
                </a:lnTo>
                <a:lnTo>
                  <a:pt x="387" y="617"/>
                </a:lnTo>
                <a:lnTo>
                  <a:pt x="387" y="617"/>
                </a:lnTo>
                <a:lnTo>
                  <a:pt x="388" y="617"/>
                </a:lnTo>
                <a:lnTo>
                  <a:pt x="388" y="618"/>
                </a:lnTo>
                <a:lnTo>
                  <a:pt x="389" y="619"/>
                </a:lnTo>
                <a:lnTo>
                  <a:pt x="389" y="620"/>
                </a:lnTo>
                <a:lnTo>
                  <a:pt x="390" y="620"/>
                </a:lnTo>
                <a:lnTo>
                  <a:pt x="391" y="622"/>
                </a:lnTo>
                <a:lnTo>
                  <a:pt x="391" y="623"/>
                </a:lnTo>
                <a:lnTo>
                  <a:pt x="391" y="624"/>
                </a:lnTo>
                <a:lnTo>
                  <a:pt x="391" y="624"/>
                </a:lnTo>
                <a:lnTo>
                  <a:pt x="392" y="625"/>
                </a:lnTo>
                <a:lnTo>
                  <a:pt x="392" y="626"/>
                </a:lnTo>
                <a:lnTo>
                  <a:pt x="392" y="627"/>
                </a:lnTo>
                <a:lnTo>
                  <a:pt x="393" y="628"/>
                </a:lnTo>
                <a:lnTo>
                  <a:pt x="393" y="629"/>
                </a:lnTo>
                <a:lnTo>
                  <a:pt x="393" y="631"/>
                </a:lnTo>
                <a:lnTo>
                  <a:pt x="394" y="631"/>
                </a:lnTo>
                <a:lnTo>
                  <a:pt x="394" y="631"/>
                </a:lnTo>
                <a:lnTo>
                  <a:pt x="394" y="632"/>
                </a:lnTo>
                <a:lnTo>
                  <a:pt x="394" y="633"/>
                </a:lnTo>
                <a:lnTo>
                  <a:pt x="394" y="635"/>
                </a:lnTo>
                <a:lnTo>
                  <a:pt x="394" y="636"/>
                </a:lnTo>
                <a:lnTo>
                  <a:pt x="394" y="637"/>
                </a:lnTo>
                <a:lnTo>
                  <a:pt x="395" y="638"/>
                </a:lnTo>
                <a:lnTo>
                  <a:pt x="396" y="638"/>
                </a:lnTo>
                <a:lnTo>
                  <a:pt x="397" y="640"/>
                </a:lnTo>
                <a:lnTo>
                  <a:pt x="397" y="641"/>
                </a:lnTo>
                <a:lnTo>
                  <a:pt x="397" y="641"/>
                </a:lnTo>
                <a:lnTo>
                  <a:pt x="398" y="641"/>
                </a:lnTo>
                <a:lnTo>
                  <a:pt x="397" y="641"/>
                </a:lnTo>
                <a:lnTo>
                  <a:pt x="398" y="642"/>
                </a:lnTo>
                <a:lnTo>
                  <a:pt x="398" y="642"/>
                </a:lnTo>
                <a:lnTo>
                  <a:pt x="399" y="643"/>
                </a:lnTo>
                <a:lnTo>
                  <a:pt x="400" y="643"/>
                </a:lnTo>
                <a:lnTo>
                  <a:pt x="401" y="643"/>
                </a:lnTo>
                <a:lnTo>
                  <a:pt x="401" y="644"/>
                </a:lnTo>
                <a:lnTo>
                  <a:pt x="402" y="644"/>
                </a:lnTo>
                <a:lnTo>
                  <a:pt x="404" y="645"/>
                </a:lnTo>
                <a:lnTo>
                  <a:pt x="405" y="645"/>
                </a:lnTo>
                <a:lnTo>
                  <a:pt x="405" y="645"/>
                </a:lnTo>
                <a:lnTo>
                  <a:pt x="406" y="645"/>
                </a:lnTo>
                <a:lnTo>
                  <a:pt x="407" y="645"/>
                </a:lnTo>
                <a:lnTo>
                  <a:pt x="408" y="645"/>
                </a:lnTo>
                <a:lnTo>
                  <a:pt x="408" y="646"/>
                </a:lnTo>
                <a:lnTo>
                  <a:pt x="410" y="647"/>
                </a:lnTo>
                <a:lnTo>
                  <a:pt x="411" y="647"/>
                </a:lnTo>
                <a:lnTo>
                  <a:pt x="411" y="648"/>
                </a:lnTo>
                <a:lnTo>
                  <a:pt x="412" y="648"/>
                </a:lnTo>
                <a:lnTo>
                  <a:pt x="412" y="648"/>
                </a:lnTo>
                <a:lnTo>
                  <a:pt x="413" y="648"/>
                </a:lnTo>
                <a:lnTo>
                  <a:pt x="414" y="648"/>
                </a:lnTo>
                <a:lnTo>
                  <a:pt x="415" y="649"/>
                </a:lnTo>
                <a:lnTo>
                  <a:pt x="415" y="649"/>
                </a:lnTo>
                <a:lnTo>
                  <a:pt x="416" y="649"/>
                </a:lnTo>
                <a:lnTo>
                  <a:pt x="416" y="650"/>
                </a:lnTo>
                <a:lnTo>
                  <a:pt x="419" y="651"/>
                </a:lnTo>
                <a:lnTo>
                  <a:pt x="419" y="651"/>
                </a:lnTo>
                <a:lnTo>
                  <a:pt x="421" y="651"/>
                </a:lnTo>
                <a:lnTo>
                  <a:pt x="422" y="652"/>
                </a:lnTo>
                <a:lnTo>
                  <a:pt x="422" y="652"/>
                </a:lnTo>
                <a:lnTo>
                  <a:pt x="423" y="653"/>
                </a:lnTo>
                <a:lnTo>
                  <a:pt x="424" y="653"/>
                </a:lnTo>
                <a:lnTo>
                  <a:pt x="425" y="654"/>
                </a:lnTo>
                <a:lnTo>
                  <a:pt x="426" y="655"/>
                </a:lnTo>
                <a:lnTo>
                  <a:pt x="427" y="655"/>
                </a:lnTo>
                <a:lnTo>
                  <a:pt x="428" y="656"/>
                </a:lnTo>
                <a:lnTo>
                  <a:pt x="429" y="656"/>
                </a:lnTo>
                <a:lnTo>
                  <a:pt x="429" y="657"/>
                </a:lnTo>
                <a:lnTo>
                  <a:pt x="430" y="658"/>
                </a:lnTo>
                <a:lnTo>
                  <a:pt x="431" y="659"/>
                </a:lnTo>
                <a:lnTo>
                  <a:pt x="432" y="659"/>
                </a:lnTo>
                <a:lnTo>
                  <a:pt x="432" y="660"/>
                </a:lnTo>
                <a:lnTo>
                  <a:pt x="433" y="661"/>
                </a:lnTo>
                <a:lnTo>
                  <a:pt x="433" y="662"/>
                </a:lnTo>
                <a:lnTo>
                  <a:pt x="434" y="662"/>
                </a:lnTo>
                <a:lnTo>
                  <a:pt x="434" y="663"/>
                </a:lnTo>
                <a:lnTo>
                  <a:pt x="434" y="664"/>
                </a:lnTo>
                <a:lnTo>
                  <a:pt x="435" y="664"/>
                </a:lnTo>
                <a:lnTo>
                  <a:pt x="435" y="665"/>
                </a:lnTo>
                <a:lnTo>
                  <a:pt x="435" y="665"/>
                </a:lnTo>
                <a:lnTo>
                  <a:pt x="436" y="665"/>
                </a:lnTo>
                <a:lnTo>
                  <a:pt x="436" y="666"/>
                </a:lnTo>
                <a:lnTo>
                  <a:pt x="436" y="667"/>
                </a:lnTo>
                <a:lnTo>
                  <a:pt x="436" y="668"/>
                </a:lnTo>
                <a:lnTo>
                  <a:pt x="436" y="669"/>
                </a:lnTo>
                <a:lnTo>
                  <a:pt x="436" y="670"/>
                </a:lnTo>
                <a:lnTo>
                  <a:pt x="436" y="671"/>
                </a:lnTo>
                <a:lnTo>
                  <a:pt x="437" y="673"/>
                </a:lnTo>
                <a:lnTo>
                  <a:pt x="437" y="674"/>
                </a:lnTo>
                <a:lnTo>
                  <a:pt x="436" y="674"/>
                </a:lnTo>
                <a:lnTo>
                  <a:pt x="436" y="676"/>
                </a:lnTo>
                <a:lnTo>
                  <a:pt x="436" y="676"/>
                </a:lnTo>
                <a:lnTo>
                  <a:pt x="436" y="677"/>
                </a:lnTo>
                <a:lnTo>
                  <a:pt x="436" y="678"/>
                </a:lnTo>
                <a:lnTo>
                  <a:pt x="436" y="679"/>
                </a:lnTo>
                <a:lnTo>
                  <a:pt x="437" y="679"/>
                </a:lnTo>
                <a:lnTo>
                  <a:pt x="438" y="681"/>
                </a:lnTo>
                <a:lnTo>
                  <a:pt x="438" y="682"/>
                </a:lnTo>
                <a:lnTo>
                  <a:pt x="439" y="682"/>
                </a:lnTo>
                <a:lnTo>
                  <a:pt x="439" y="682"/>
                </a:lnTo>
                <a:lnTo>
                  <a:pt x="439" y="683"/>
                </a:lnTo>
                <a:lnTo>
                  <a:pt x="440" y="684"/>
                </a:lnTo>
                <a:lnTo>
                  <a:pt x="440" y="685"/>
                </a:lnTo>
                <a:lnTo>
                  <a:pt x="439" y="686"/>
                </a:lnTo>
                <a:lnTo>
                  <a:pt x="439" y="686"/>
                </a:lnTo>
                <a:lnTo>
                  <a:pt x="439" y="687"/>
                </a:lnTo>
                <a:lnTo>
                  <a:pt x="439" y="688"/>
                </a:lnTo>
                <a:lnTo>
                  <a:pt x="439" y="689"/>
                </a:lnTo>
                <a:lnTo>
                  <a:pt x="439" y="689"/>
                </a:lnTo>
                <a:lnTo>
                  <a:pt x="439" y="690"/>
                </a:lnTo>
                <a:lnTo>
                  <a:pt x="439" y="691"/>
                </a:lnTo>
                <a:lnTo>
                  <a:pt x="438" y="692"/>
                </a:lnTo>
                <a:lnTo>
                  <a:pt x="438" y="693"/>
                </a:lnTo>
                <a:lnTo>
                  <a:pt x="437" y="693"/>
                </a:lnTo>
                <a:lnTo>
                  <a:pt x="437" y="695"/>
                </a:lnTo>
                <a:lnTo>
                  <a:pt x="437" y="696"/>
                </a:lnTo>
                <a:lnTo>
                  <a:pt x="436" y="696"/>
                </a:lnTo>
                <a:lnTo>
                  <a:pt x="436" y="696"/>
                </a:lnTo>
                <a:lnTo>
                  <a:pt x="435" y="696"/>
                </a:lnTo>
                <a:lnTo>
                  <a:pt x="435" y="697"/>
                </a:lnTo>
                <a:lnTo>
                  <a:pt x="434" y="697"/>
                </a:lnTo>
                <a:lnTo>
                  <a:pt x="433" y="697"/>
                </a:lnTo>
                <a:lnTo>
                  <a:pt x="433" y="698"/>
                </a:lnTo>
                <a:lnTo>
                  <a:pt x="433" y="698"/>
                </a:lnTo>
                <a:lnTo>
                  <a:pt x="433" y="699"/>
                </a:lnTo>
                <a:lnTo>
                  <a:pt x="432" y="699"/>
                </a:lnTo>
                <a:lnTo>
                  <a:pt x="432" y="700"/>
                </a:lnTo>
                <a:lnTo>
                  <a:pt x="432" y="700"/>
                </a:lnTo>
                <a:lnTo>
                  <a:pt x="431" y="701"/>
                </a:lnTo>
                <a:lnTo>
                  <a:pt x="431" y="702"/>
                </a:lnTo>
                <a:lnTo>
                  <a:pt x="431" y="703"/>
                </a:lnTo>
                <a:lnTo>
                  <a:pt x="431" y="703"/>
                </a:lnTo>
                <a:lnTo>
                  <a:pt x="431" y="704"/>
                </a:lnTo>
                <a:lnTo>
                  <a:pt x="431" y="705"/>
                </a:lnTo>
                <a:lnTo>
                  <a:pt x="431" y="706"/>
                </a:lnTo>
                <a:lnTo>
                  <a:pt x="431" y="707"/>
                </a:lnTo>
                <a:lnTo>
                  <a:pt x="430" y="707"/>
                </a:lnTo>
                <a:lnTo>
                  <a:pt x="429" y="707"/>
                </a:lnTo>
                <a:lnTo>
                  <a:pt x="429" y="708"/>
                </a:lnTo>
                <a:lnTo>
                  <a:pt x="429" y="709"/>
                </a:lnTo>
                <a:lnTo>
                  <a:pt x="428" y="709"/>
                </a:lnTo>
                <a:lnTo>
                  <a:pt x="428" y="710"/>
                </a:lnTo>
                <a:lnTo>
                  <a:pt x="427" y="710"/>
                </a:lnTo>
                <a:lnTo>
                  <a:pt x="427" y="710"/>
                </a:lnTo>
                <a:lnTo>
                  <a:pt x="426" y="710"/>
                </a:lnTo>
                <a:lnTo>
                  <a:pt x="426" y="711"/>
                </a:lnTo>
                <a:lnTo>
                  <a:pt x="426" y="711"/>
                </a:lnTo>
                <a:lnTo>
                  <a:pt x="426" y="712"/>
                </a:lnTo>
                <a:lnTo>
                  <a:pt x="425" y="712"/>
                </a:lnTo>
                <a:lnTo>
                  <a:pt x="425" y="713"/>
                </a:lnTo>
                <a:lnTo>
                  <a:pt x="424" y="713"/>
                </a:lnTo>
                <a:lnTo>
                  <a:pt x="424" y="713"/>
                </a:lnTo>
                <a:lnTo>
                  <a:pt x="423" y="713"/>
                </a:lnTo>
                <a:lnTo>
                  <a:pt x="423" y="714"/>
                </a:lnTo>
                <a:lnTo>
                  <a:pt x="422" y="715"/>
                </a:lnTo>
                <a:lnTo>
                  <a:pt x="422" y="717"/>
                </a:lnTo>
                <a:lnTo>
                  <a:pt x="421" y="717"/>
                </a:lnTo>
                <a:lnTo>
                  <a:pt x="421" y="718"/>
                </a:lnTo>
                <a:lnTo>
                  <a:pt x="420" y="720"/>
                </a:lnTo>
                <a:lnTo>
                  <a:pt x="419" y="720"/>
                </a:lnTo>
                <a:lnTo>
                  <a:pt x="419" y="721"/>
                </a:lnTo>
                <a:lnTo>
                  <a:pt x="419" y="722"/>
                </a:lnTo>
                <a:lnTo>
                  <a:pt x="419" y="723"/>
                </a:lnTo>
                <a:lnTo>
                  <a:pt x="418" y="724"/>
                </a:lnTo>
                <a:lnTo>
                  <a:pt x="417" y="725"/>
                </a:lnTo>
                <a:lnTo>
                  <a:pt x="416" y="726"/>
                </a:lnTo>
                <a:lnTo>
                  <a:pt x="415" y="726"/>
                </a:lnTo>
                <a:lnTo>
                  <a:pt x="415" y="727"/>
                </a:lnTo>
                <a:lnTo>
                  <a:pt x="415" y="728"/>
                </a:lnTo>
                <a:lnTo>
                  <a:pt x="415" y="729"/>
                </a:lnTo>
                <a:lnTo>
                  <a:pt x="414" y="731"/>
                </a:lnTo>
                <a:lnTo>
                  <a:pt x="414" y="731"/>
                </a:lnTo>
                <a:lnTo>
                  <a:pt x="413" y="732"/>
                </a:lnTo>
                <a:lnTo>
                  <a:pt x="413" y="734"/>
                </a:lnTo>
                <a:lnTo>
                  <a:pt x="412" y="735"/>
                </a:lnTo>
                <a:lnTo>
                  <a:pt x="412" y="736"/>
                </a:lnTo>
                <a:lnTo>
                  <a:pt x="412" y="737"/>
                </a:lnTo>
                <a:lnTo>
                  <a:pt x="412" y="738"/>
                </a:lnTo>
                <a:lnTo>
                  <a:pt x="413" y="738"/>
                </a:lnTo>
                <a:lnTo>
                  <a:pt x="413" y="740"/>
                </a:lnTo>
                <a:lnTo>
                  <a:pt x="413" y="741"/>
                </a:lnTo>
                <a:lnTo>
                  <a:pt x="414" y="741"/>
                </a:lnTo>
                <a:lnTo>
                  <a:pt x="414" y="741"/>
                </a:lnTo>
                <a:lnTo>
                  <a:pt x="414" y="743"/>
                </a:lnTo>
                <a:lnTo>
                  <a:pt x="415" y="744"/>
                </a:lnTo>
                <a:lnTo>
                  <a:pt x="415" y="745"/>
                </a:lnTo>
                <a:lnTo>
                  <a:pt x="416" y="746"/>
                </a:lnTo>
                <a:lnTo>
                  <a:pt x="416" y="747"/>
                </a:lnTo>
                <a:lnTo>
                  <a:pt x="417" y="748"/>
                </a:lnTo>
                <a:lnTo>
                  <a:pt x="417" y="748"/>
                </a:lnTo>
                <a:lnTo>
                  <a:pt x="419" y="750"/>
                </a:lnTo>
                <a:lnTo>
                  <a:pt x="419" y="751"/>
                </a:lnTo>
                <a:lnTo>
                  <a:pt x="419" y="751"/>
                </a:lnTo>
                <a:lnTo>
                  <a:pt x="420" y="751"/>
                </a:lnTo>
                <a:lnTo>
                  <a:pt x="420" y="752"/>
                </a:lnTo>
                <a:lnTo>
                  <a:pt x="421" y="753"/>
                </a:lnTo>
                <a:lnTo>
                  <a:pt x="422" y="753"/>
                </a:lnTo>
                <a:lnTo>
                  <a:pt x="422" y="754"/>
                </a:lnTo>
                <a:lnTo>
                  <a:pt x="423" y="755"/>
                </a:lnTo>
                <a:lnTo>
                  <a:pt x="423" y="755"/>
                </a:lnTo>
                <a:lnTo>
                  <a:pt x="424" y="756"/>
                </a:lnTo>
                <a:lnTo>
                  <a:pt x="425" y="757"/>
                </a:lnTo>
                <a:lnTo>
                  <a:pt x="426" y="758"/>
                </a:lnTo>
                <a:lnTo>
                  <a:pt x="426" y="758"/>
                </a:lnTo>
                <a:lnTo>
                  <a:pt x="427" y="758"/>
                </a:lnTo>
                <a:lnTo>
                  <a:pt x="428" y="759"/>
                </a:lnTo>
                <a:lnTo>
                  <a:pt x="429" y="759"/>
                </a:lnTo>
                <a:lnTo>
                  <a:pt x="429" y="759"/>
                </a:lnTo>
                <a:lnTo>
                  <a:pt x="430" y="760"/>
                </a:lnTo>
                <a:lnTo>
                  <a:pt x="431" y="760"/>
                </a:lnTo>
                <a:lnTo>
                  <a:pt x="431" y="761"/>
                </a:lnTo>
                <a:lnTo>
                  <a:pt x="432" y="761"/>
                </a:lnTo>
                <a:lnTo>
                  <a:pt x="433" y="762"/>
                </a:lnTo>
                <a:lnTo>
                  <a:pt x="433" y="762"/>
                </a:lnTo>
                <a:lnTo>
                  <a:pt x="433" y="763"/>
                </a:lnTo>
                <a:lnTo>
                  <a:pt x="434" y="763"/>
                </a:lnTo>
                <a:lnTo>
                  <a:pt x="434" y="764"/>
                </a:lnTo>
                <a:lnTo>
                  <a:pt x="435" y="764"/>
                </a:lnTo>
                <a:lnTo>
                  <a:pt x="436" y="765"/>
                </a:lnTo>
                <a:lnTo>
                  <a:pt x="436" y="765"/>
                </a:lnTo>
                <a:lnTo>
                  <a:pt x="436" y="766"/>
                </a:lnTo>
                <a:lnTo>
                  <a:pt x="437" y="766"/>
                </a:lnTo>
                <a:lnTo>
                  <a:pt x="437" y="767"/>
                </a:lnTo>
                <a:lnTo>
                  <a:pt x="438" y="768"/>
                </a:lnTo>
                <a:lnTo>
                  <a:pt x="439" y="768"/>
                </a:lnTo>
                <a:lnTo>
                  <a:pt x="439" y="769"/>
                </a:lnTo>
                <a:lnTo>
                  <a:pt x="440" y="769"/>
                </a:lnTo>
                <a:lnTo>
                  <a:pt x="441" y="770"/>
                </a:lnTo>
                <a:lnTo>
                  <a:pt x="442" y="771"/>
                </a:lnTo>
                <a:lnTo>
                  <a:pt x="442" y="772"/>
                </a:lnTo>
                <a:lnTo>
                  <a:pt x="442" y="775"/>
                </a:lnTo>
                <a:lnTo>
                  <a:pt x="442" y="781"/>
                </a:lnTo>
                <a:lnTo>
                  <a:pt x="443" y="786"/>
                </a:lnTo>
                <a:lnTo>
                  <a:pt x="447" y="796"/>
                </a:lnTo>
                <a:lnTo>
                  <a:pt x="447" y="797"/>
                </a:lnTo>
                <a:lnTo>
                  <a:pt x="448" y="798"/>
                </a:lnTo>
                <a:lnTo>
                  <a:pt x="449" y="800"/>
                </a:lnTo>
                <a:lnTo>
                  <a:pt x="450" y="801"/>
                </a:lnTo>
                <a:lnTo>
                  <a:pt x="450" y="802"/>
                </a:lnTo>
                <a:lnTo>
                  <a:pt x="450" y="803"/>
                </a:lnTo>
                <a:lnTo>
                  <a:pt x="451" y="803"/>
                </a:lnTo>
                <a:lnTo>
                  <a:pt x="451" y="803"/>
                </a:lnTo>
                <a:lnTo>
                  <a:pt x="451" y="804"/>
                </a:lnTo>
                <a:lnTo>
                  <a:pt x="451" y="805"/>
                </a:lnTo>
                <a:lnTo>
                  <a:pt x="451" y="806"/>
                </a:lnTo>
                <a:lnTo>
                  <a:pt x="452" y="807"/>
                </a:lnTo>
                <a:lnTo>
                  <a:pt x="453" y="807"/>
                </a:lnTo>
                <a:lnTo>
                  <a:pt x="453" y="808"/>
                </a:lnTo>
                <a:lnTo>
                  <a:pt x="454" y="809"/>
                </a:lnTo>
                <a:lnTo>
                  <a:pt x="459" y="815"/>
                </a:lnTo>
                <a:lnTo>
                  <a:pt x="461" y="820"/>
                </a:lnTo>
                <a:lnTo>
                  <a:pt x="465" y="820"/>
                </a:lnTo>
                <a:lnTo>
                  <a:pt x="469" y="821"/>
                </a:lnTo>
                <a:lnTo>
                  <a:pt x="472" y="820"/>
                </a:lnTo>
                <a:lnTo>
                  <a:pt x="475" y="814"/>
                </a:lnTo>
                <a:lnTo>
                  <a:pt x="478" y="814"/>
                </a:lnTo>
                <a:lnTo>
                  <a:pt x="480" y="815"/>
                </a:lnTo>
                <a:lnTo>
                  <a:pt x="481" y="816"/>
                </a:lnTo>
                <a:lnTo>
                  <a:pt x="482" y="817"/>
                </a:lnTo>
                <a:lnTo>
                  <a:pt x="482" y="817"/>
                </a:lnTo>
                <a:lnTo>
                  <a:pt x="483" y="818"/>
                </a:lnTo>
                <a:lnTo>
                  <a:pt x="483" y="820"/>
                </a:lnTo>
                <a:lnTo>
                  <a:pt x="479" y="827"/>
                </a:lnTo>
                <a:lnTo>
                  <a:pt x="471" y="832"/>
                </a:lnTo>
                <a:lnTo>
                  <a:pt x="468" y="834"/>
                </a:lnTo>
                <a:lnTo>
                  <a:pt x="466" y="836"/>
                </a:lnTo>
                <a:lnTo>
                  <a:pt x="458" y="839"/>
                </a:lnTo>
                <a:lnTo>
                  <a:pt x="455" y="841"/>
                </a:lnTo>
                <a:lnTo>
                  <a:pt x="451" y="847"/>
                </a:lnTo>
                <a:lnTo>
                  <a:pt x="448" y="848"/>
                </a:lnTo>
                <a:lnTo>
                  <a:pt x="447" y="851"/>
                </a:lnTo>
                <a:lnTo>
                  <a:pt x="450" y="857"/>
                </a:lnTo>
                <a:lnTo>
                  <a:pt x="448" y="869"/>
                </a:lnTo>
                <a:lnTo>
                  <a:pt x="449" y="882"/>
                </a:lnTo>
                <a:lnTo>
                  <a:pt x="447" y="887"/>
                </a:lnTo>
                <a:lnTo>
                  <a:pt x="440" y="898"/>
                </a:lnTo>
                <a:lnTo>
                  <a:pt x="438" y="899"/>
                </a:lnTo>
                <a:lnTo>
                  <a:pt x="428" y="908"/>
                </a:lnTo>
                <a:lnTo>
                  <a:pt x="422" y="907"/>
                </a:lnTo>
                <a:lnTo>
                  <a:pt x="419" y="910"/>
                </a:lnTo>
                <a:lnTo>
                  <a:pt x="412" y="910"/>
                </a:lnTo>
                <a:lnTo>
                  <a:pt x="403" y="916"/>
                </a:lnTo>
                <a:lnTo>
                  <a:pt x="398" y="917"/>
                </a:lnTo>
                <a:lnTo>
                  <a:pt x="392" y="915"/>
                </a:lnTo>
                <a:lnTo>
                  <a:pt x="388" y="916"/>
                </a:lnTo>
                <a:lnTo>
                  <a:pt x="383" y="927"/>
                </a:lnTo>
                <a:lnTo>
                  <a:pt x="380" y="931"/>
                </a:lnTo>
                <a:lnTo>
                  <a:pt x="377" y="934"/>
                </a:lnTo>
                <a:lnTo>
                  <a:pt x="372" y="938"/>
                </a:lnTo>
                <a:lnTo>
                  <a:pt x="366" y="944"/>
                </a:lnTo>
                <a:lnTo>
                  <a:pt x="366" y="950"/>
                </a:lnTo>
                <a:lnTo>
                  <a:pt x="366" y="954"/>
                </a:lnTo>
                <a:lnTo>
                  <a:pt x="363" y="958"/>
                </a:lnTo>
                <a:lnTo>
                  <a:pt x="360" y="960"/>
                </a:lnTo>
                <a:lnTo>
                  <a:pt x="357" y="969"/>
                </a:lnTo>
                <a:lnTo>
                  <a:pt x="355" y="972"/>
                </a:lnTo>
                <a:lnTo>
                  <a:pt x="349" y="975"/>
                </a:lnTo>
                <a:lnTo>
                  <a:pt x="347" y="980"/>
                </a:lnTo>
                <a:lnTo>
                  <a:pt x="347" y="983"/>
                </a:lnTo>
                <a:lnTo>
                  <a:pt x="348" y="988"/>
                </a:lnTo>
                <a:lnTo>
                  <a:pt x="346" y="992"/>
                </a:lnTo>
                <a:lnTo>
                  <a:pt x="342" y="996"/>
                </a:lnTo>
                <a:lnTo>
                  <a:pt x="341" y="996"/>
                </a:lnTo>
                <a:lnTo>
                  <a:pt x="338" y="996"/>
                </a:lnTo>
                <a:lnTo>
                  <a:pt x="335" y="1004"/>
                </a:lnTo>
                <a:lnTo>
                  <a:pt x="330" y="1010"/>
                </a:lnTo>
                <a:lnTo>
                  <a:pt x="316" y="999"/>
                </a:lnTo>
                <a:lnTo>
                  <a:pt x="314" y="996"/>
                </a:lnTo>
                <a:lnTo>
                  <a:pt x="285" y="984"/>
                </a:lnTo>
                <a:lnTo>
                  <a:pt x="285" y="970"/>
                </a:lnTo>
                <a:lnTo>
                  <a:pt x="285" y="965"/>
                </a:lnTo>
                <a:lnTo>
                  <a:pt x="285" y="958"/>
                </a:lnTo>
                <a:lnTo>
                  <a:pt x="285" y="937"/>
                </a:lnTo>
                <a:lnTo>
                  <a:pt x="285" y="938"/>
                </a:lnTo>
                <a:lnTo>
                  <a:pt x="284" y="938"/>
                </a:lnTo>
                <a:lnTo>
                  <a:pt x="285" y="939"/>
                </a:lnTo>
                <a:lnTo>
                  <a:pt x="284" y="939"/>
                </a:lnTo>
                <a:lnTo>
                  <a:pt x="284" y="940"/>
                </a:lnTo>
                <a:lnTo>
                  <a:pt x="284" y="939"/>
                </a:lnTo>
                <a:lnTo>
                  <a:pt x="284" y="940"/>
                </a:lnTo>
                <a:lnTo>
                  <a:pt x="283" y="940"/>
                </a:lnTo>
                <a:lnTo>
                  <a:pt x="282" y="940"/>
                </a:lnTo>
                <a:lnTo>
                  <a:pt x="283" y="940"/>
                </a:lnTo>
                <a:lnTo>
                  <a:pt x="282" y="941"/>
                </a:lnTo>
                <a:lnTo>
                  <a:pt x="282" y="941"/>
                </a:lnTo>
                <a:lnTo>
                  <a:pt x="282" y="941"/>
                </a:lnTo>
                <a:lnTo>
                  <a:pt x="281" y="941"/>
                </a:lnTo>
                <a:lnTo>
                  <a:pt x="280" y="941"/>
                </a:lnTo>
                <a:lnTo>
                  <a:pt x="279" y="941"/>
                </a:lnTo>
                <a:lnTo>
                  <a:pt x="279" y="941"/>
                </a:lnTo>
                <a:lnTo>
                  <a:pt x="279" y="941"/>
                </a:lnTo>
                <a:lnTo>
                  <a:pt x="278" y="941"/>
                </a:lnTo>
                <a:lnTo>
                  <a:pt x="277" y="941"/>
                </a:lnTo>
                <a:lnTo>
                  <a:pt x="276" y="941"/>
                </a:lnTo>
                <a:lnTo>
                  <a:pt x="275" y="941"/>
                </a:lnTo>
                <a:lnTo>
                  <a:pt x="275" y="942"/>
                </a:lnTo>
                <a:lnTo>
                  <a:pt x="275" y="942"/>
                </a:lnTo>
                <a:lnTo>
                  <a:pt x="275" y="943"/>
                </a:lnTo>
                <a:lnTo>
                  <a:pt x="274" y="943"/>
                </a:lnTo>
                <a:lnTo>
                  <a:pt x="275" y="943"/>
                </a:lnTo>
                <a:lnTo>
                  <a:pt x="274" y="943"/>
                </a:lnTo>
                <a:lnTo>
                  <a:pt x="274" y="944"/>
                </a:lnTo>
                <a:lnTo>
                  <a:pt x="273" y="944"/>
                </a:lnTo>
                <a:lnTo>
                  <a:pt x="272" y="944"/>
                </a:lnTo>
                <a:lnTo>
                  <a:pt x="272" y="944"/>
                </a:lnTo>
                <a:lnTo>
                  <a:pt x="272" y="944"/>
                </a:lnTo>
                <a:lnTo>
                  <a:pt x="271" y="944"/>
                </a:lnTo>
                <a:lnTo>
                  <a:pt x="271" y="944"/>
                </a:lnTo>
                <a:lnTo>
                  <a:pt x="271" y="944"/>
                </a:lnTo>
                <a:lnTo>
                  <a:pt x="270" y="944"/>
                </a:lnTo>
                <a:lnTo>
                  <a:pt x="270" y="944"/>
                </a:lnTo>
                <a:lnTo>
                  <a:pt x="270" y="944"/>
                </a:lnTo>
                <a:lnTo>
                  <a:pt x="269" y="944"/>
                </a:lnTo>
                <a:lnTo>
                  <a:pt x="268" y="944"/>
                </a:lnTo>
                <a:lnTo>
                  <a:pt x="268" y="945"/>
                </a:lnTo>
                <a:lnTo>
                  <a:pt x="268" y="944"/>
                </a:lnTo>
                <a:lnTo>
                  <a:pt x="268" y="944"/>
                </a:lnTo>
                <a:lnTo>
                  <a:pt x="268" y="944"/>
                </a:lnTo>
                <a:lnTo>
                  <a:pt x="268" y="944"/>
                </a:lnTo>
                <a:lnTo>
                  <a:pt x="267" y="944"/>
                </a:lnTo>
                <a:lnTo>
                  <a:pt x="267" y="945"/>
                </a:lnTo>
                <a:lnTo>
                  <a:pt x="266" y="945"/>
                </a:lnTo>
                <a:lnTo>
                  <a:pt x="266" y="946"/>
                </a:lnTo>
                <a:lnTo>
                  <a:pt x="266" y="947"/>
                </a:lnTo>
                <a:lnTo>
                  <a:pt x="265" y="947"/>
                </a:lnTo>
                <a:lnTo>
                  <a:pt x="265" y="947"/>
                </a:lnTo>
                <a:lnTo>
                  <a:pt x="265" y="948"/>
                </a:lnTo>
                <a:lnTo>
                  <a:pt x="264" y="948"/>
                </a:lnTo>
                <a:lnTo>
                  <a:pt x="263" y="948"/>
                </a:lnTo>
                <a:lnTo>
                  <a:pt x="262" y="948"/>
                </a:lnTo>
                <a:lnTo>
                  <a:pt x="262" y="948"/>
                </a:lnTo>
                <a:lnTo>
                  <a:pt x="261" y="948"/>
                </a:lnTo>
                <a:lnTo>
                  <a:pt x="261" y="948"/>
                </a:lnTo>
                <a:lnTo>
                  <a:pt x="260" y="948"/>
                </a:lnTo>
                <a:lnTo>
                  <a:pt x="259" y="948"/>
                </a:lnTo>
                <a:lnTo>
                  <a:pt x="259" y="948"/>
                </a:lnTo>
                <a:lnTo>
                  <a:pt x="258" y="947"/>
                </a:lnTo>
                <a:lnTo>
                  <a:pt x="258" y="947"/>
                </a:lnTo>
                <a:lnTo>
                  <a:pt x="258" y="948"/>
                </a:lnTo>
                <a:lnTo>
                  <a:pt x="257" y="948"/>
                </a:lnTo>
                <a:lnTo>
                  <a:pt x="257" y="947"/>
                </a:lnTo>
                <a:lnTo>
                  <a:pt x="256" y="946"/>
                </a:lnTo>
                <a:lnTo>
                  <a:pt x="256" y="947"/>
                </a:lnTo>
                <a:lnTo>
                  <a:pt x="255" y="947"/>
                </a:lnTo>
                <a:lnTo>
                  <a:pt x="254" y="947"/>
                </a:lnTo>
                <a:lnTo>
                  <a:pt x="254" y="947"/>
                </a:lnTo>
                <a:lnTo>
                  <a:pt x="253" y="947"/>
                </a:lnTo>
                <a:lnTo>
                  <a:pt x="253" y="946"/>
                </a:lnTo>
                <a:lnTo>
                  <a:pt x="253" y="947"/>
                </a:lnTo>
                <a:lnTo>
                  <a:pt x="252" y="947"/>
                </a:lnTo>
                <a:lnTo>
                  <a:pt x="252" y="946"/>
                </a:lnTo>
                <a:lnTo>
                  <a:pt x="252" y="945"/>
                </a:lnTo>
                <a:lnTo>
                  <a:pt x="251" y="945"/>
                </a:lnTo>
                <a:lnTo>
                  <a:pt x="251" y="945"/>
                </a:lnTo>
                <a:lnTo>
                  <a:pt x="250" y="945"/>
                </a:lnTo>
                <a:lnTo>
                  <a:pt x="249" y="945"/>
                </a:lnTo>
                <a:lnTo>
                  <a:pt x="248" y="945"/>
                </a:lnTo>
                <a:lnTo>
                  <a:pt x="247" y="945"/>
                </a:lnTo>
                <a:lnTo>
                  <a:pt x="247" y="945"/>
                </a:lnTo>
                <a:lnTo>
                  <a:pt x="247" y="946"/>
                </a:lnTo>
                <a:lnTo>
                  <a:pt x="247" y="946"/>
                </a:lnTo>
                <a:lnTo>
                  <a:pt x="247" y="946"/>
                </a:lnTo>
                <a:lnTo>
                  <a:pt x="246" y="946"/>
                </a:lnTo>
                <a:lnTo>
                  <a:pt x="246" y="947"/>
                </a:lnTo>
                <a:lnTo>
                  <a:pt x="245" y="947"/>
                </a:lnTo>
                <a:lnTo>
                  <a:pt x="245" y="948"/>
                </a:lnTo>
                <a:lnTo>
                  <a:pt x="246" y="948"/>
                </a:lnTo>
                <a:lnTo>
                  <a:pt x="245" y="948"/>
                </a:lnTo>
                <a:lnTo>
                  <a:pt x="245" y="948"/>
                </a:lnTo>
                <a:lnTo>
                  <a:pt x="244" y="949"/>
                </a:lnTo>
                <a:lnTo>
                  <a:pt x="244" y="950"/>
                </a:lnTo>
                <a:lnTo>
                  <a:pt x="244" y="950"/>
                </a:lnTo>
                <a:lnTo>
                  <a:pt x="244" y="950"/>
                </a:lnTo>
                <a:lnTo>
                  <a:pt x="244" y="951"/>
                </a:lnTo>
                <a:lnTo>
                  <a:pt x="244" y="951"/>
                </a:lnTo>
                <a:lnTo>
                  <a:pt x="244" y="951"/>
                </a:lnTo>
                <a:lnTo>
                  <a:pt x="244" y="951"/>
                </a:lnTo>
                <a:lnTo>
                  <a:pt x="244" y="952"/>
                </a:lnTo>
                <a:lnTo>
                  <a:pt x="244" y="953"/>
                </a:lnTo>
                <a:lnTo>
                  <a:pt x="243" y="953"/>
                </a:lnTo>
                <a:lnTo>
                  <a:pt x="242" y="953"/>
                </a:lnTo>
                <a:lnTo>
                  <a:pt x="242" y="952"/>
                </a:lnTo>
                <a:lnTo>
                  <a:pt x="242" y="953"/>
                </a:lnTo>
                <a:lnTo>
                  <a:pt x="242" y="954"/>
                </a:lnTo>
                <a:lnTo>
                  <a:pt x="241" y="954"/>
                </a:lnTo>
                <a:lnTo>
                  <a:pt x="241" y="954"/>
                </a:lnTo>
                <a:lnTo>
                  <a:pt x="242" y="954"/>
                </a:lnTo>
                <a:lnTo>
                  <a:pt x="241" y="955"/>
                </a:lnTo>
                <a:lnTo>
                  <a:pt x="241" y="956"/>
                </a:lnTo>
                <a:lnTo>
                  <a:pt x="242" y="956"/>
                </a:lnTo>
                <a:lnTo>
                  <a:pt x="241" y="956"/>
                </a:lnTo>
                <a:lnTo>
                  <a:pt x="240" y="957"/>
                </a:lnTo>
                <a:lnTo>
                  <a:pt x="240" y="956"/>
                </a:lnTo>
                <a:lnTo>
                  <a:pt x="240" y="956"/>
                </a:lnTo>
                <a:lnTo>
                  <a:pt x="239" y="956"/>
                </a:lnTo>
                <a:lnTo>
                  <a:pt x="238" y="956"/>
                </a:lnTo>
                <a:lnTo>
                  <a:pt x="237" y="955"/>
                </a:lnTo>
                <a:lnTo>
                  <a:pt x="237" y="955"/>
                </a:lnTo>
                <a:lnTo>
                  <a:pt x="237" y="954"/>
                </a:lnTo>
                <a:lnTo>
                  <a:pt x="236" y="954"/>
                </a:lnTo>
                <a:lnTo>
                  <a:pt x="236" y="954"/>
                </a:lnTo>
                <a:lnTo>
                  <a:pt x="236" y="953"/>
                </a:lnTo>
                <a:lnTo>
                  <a:pt x="235" y="953"/>
                </a:lnTo>
                <a:lnTo>
                  <a:pt x="234" y="952"/>
                </a:lnTo>
                <a:lnTo>
                  <a:pt x="233" y="951"/>
                </a:lnTo>
                <a:lnTo>
                  <a:pt x="233" y="951"/>
                </a:lnTo>
                <a:lnTo>
                  <a:pt x="233" y="951"/>
                </a:lnTo>
                <a:lnTo>
                  <a:pt x="233" y="951"/>
                </a:lnTo>
                <a:lnTo>
                  <a:pt x="232" y="951"/>
                </a:lnTo>
                <a:lnTo>
                  <a:pt x="232" y="952"/>
                </a:lnTo>
                <a:lnTo>
                  <a:pt x="232" y="951"/>
                </a:lnTo>
                <a:lnTo>
                  <a:pt x="231" y="951"/>
                </a:lnTo>
                <a:lnTo>
                  <a:pt x="230" y="951"/>
                </a:lnTo>
                <a:lnTo>
                  <a:pt x="230" y="951"/>
                </a:lnTo>
                <a:lnTo>
                  <a:pt x="229" y="951"/>
                </a:lnTo>
                <a:lnTo>
                  <a:pt x="229" y="951"/>
                </a:lnTo>
                <a:lnTo>
                  <a:pt x="228" y="951"/>
                </a:lnTo>
                <a:lnTo>
                  <a:pt x="228" y="950"/>
                </a:lnTo>
                <a:lnTo>
                  <a:pt x="227" y="950"/>
                </a:lnTo>
                <a:lnTo>
                  <a:pt x="227" y="949"/>
                </a:lnTo>
                <a:lnTo>
                  <a:pt x="226" y="949"/>
                </a:lnTo>
                <a:lnTo>
                  <a:pt x="226" y="948"/>
                </a:lnTo>
                <a:lnTo>
                  <a:pt x="226" y="948"/>
                </a:lnTo>
                <a:lnTo>
                  <a:pt x="225" y="948"/>
                </a:lnTo>
                <a:lnTo>
                  <a:pt x="224" y="948"/>
                </a:lnTo>
                <a:lnTo>
                  <a:pt x="223" y="948"/>
                </a:lnTo>
                <a:lnTo>
                  <a:pt x="223" y="947"/>
                </a:lnTo>
                <a:lnTo>
                  <a:pt x="223" y="947"/>
                </a:lnTo>
                <a:lnTo>
                  <a:pt x="223" y="948"/>
                </a:lnTo>
                <a:lnTo>
                  <a:pt x="223" y="947"/>
                </a:lnTo>
                <a:lnTo>
                  <a:pt x="222" y="946"/>
                </a:lnTo>
                <a:lnTo>
                  <a:pt x="222" y="947"/>
                </a:lnTo>
                <a:lnTo>
                  <a:pt x="221" y="947"/>
                </a:lnTo>
                <a:lnTo>
                  <a:pt x="221" y="946"/>
                </a:lnTo>
                <a:lnTo>
                  <a:pt x="220" y="946"/>
                </a:lnTo>
                <a:lnTo>
                  <a:pt x="219" y="946"/>
                </a:lnTo>
                <a:lnTo>
                  <a:pt x="219" y="945"/>
                </a:lnTo>
                <a:lnTo>
                  <a:pt x="219" y="944"/>
                </a:lnTo>
                <a:lnTo>
                  <a:pt x="219" y="944"/>
                </a:lnTo>
                <a:lnTo>
                  <a:pt x="219" y="944"/>
                </a:lnTo>
                <a:lnTo>
                  <a:pt x="219" y="943"/>
                </a:lnTo>
                <a:lnTo>
                  <a:pt x="219" y="942"/>
                </a:lnTo>
                <a:lnTo>
                  <a:pt x="218" y="942"/>
                </a:lnTo>
                <a:lnTo>
                  <a:pt x="217" y="942"/>
                </a:lnTo>
                <a:lnTo>
                  <a:pt x="216" y="942"/>
                </a:lnTo>
                <a:lnTo>
                  <a:pt x="216" y="942"/>
                </a:lnTo>
                <a:lnTo>
                  <a:pt x="215" y="942"/>
                </a:lnTo>
                <a:lnTo>
                  <a:pt x="214" y="942"/>
                </a:lnTo>
                <a:lnTo>
                  <a:pt x="214" y="941"/>
                </a:lnTo>
                <a:lnTo>
                  <a:pt x="213" y="941"/>
                </a:lnTo>
                <a:lnTo>
                  <a:pt x="213" y="940"/>
                </a:lnTo>
                <a:lnTo>
                  <a:pt x="212" y="940"/>
                </a:lnTo>
                <a:lnTo>
                  <a:pt x="212" y="939"/>
                </a:lnTo>
                <a:lnTo>
                  <a:pt x="212" y="938"/>
                </a:lnTo>
                <a:lnTo>
                  <a:pt x="211" y="937"/>
                </a:lnTo>
                <a:lnTo>
                  <a:pt x="211" y="937"/>
                </a:lnTo>
                <a:lnTo>
                  <a:pt x="211" y="936"/>
                </a:lnTo>
                <a:lnTo>
                  <a:pt x="211" y="937"/>
                </a:lnTo>
                <a:lnTo>
                  <a:pt x="210" y="937"/>
                </a:lnTo>
                <a:lnTo>
                  <a:pt x="209" y="937"/>
                </a:lnTo>
                <a:lnTo>
                  <a:pt x="209" y="937"/>
                </a:lnTo>
                <a:lnTo>
                  <a:pt x="209" y="936"/>
                </a:lnTo>
                <a:lnTo>
                  <a:pt x="208" y="936"/>
                </a:lnTo>
                <a:lnTo>
                  <a:pt x="207" y="936"/>
                </a:lnTo>
                <a:lnTo>
                  <a:pt x="206" y="936"/>
                </a:lnTo>
                <a:lnTo>
                  <a:pt x="206" y="935"/>
                </a:lnTo>
                <a:lnTo>
                  <a:pt x="206" y="934"/>
                </a:lnTo>
                <a:lnTo>
                  <a:pt x="207" y="934"/>
                </a:lnTo>
                <a:lnTo>
                  <a:pt x="206" y="934"/>
                </a:lnTo>
                <a:lnTo>
                  <a:pt x="206" y="934"/>
                </a:lnTo>
                <a:lnTo>
                  <a:pt x="205" y="934"/>
                </a:lnTo>
                <a:lnTo>
                  <a:pt x="205" y="933"/>
                </a:lnTo>
                <a:lnTo>
                  <a:pt x="205" y="933"/>
                </a:lnTo>
                <a:lnTo>
                  <a:pt x="204" y="933"/>
                </a:lnTo>
                <a:lnTo>
                  <a:pt x="203" y="932"/>
                </a:lnTo>
                <a:lnTo>
                  <a:pt x="202" y="932"/>
                </a:lnTo>
                <a:lnTo>
                  <a:pt x="202" y="931"/>
                </a:lnTo>
                <a:lnTo>
                  <a:pt x="203" y="931"/>
                </a:lnTo>
                <a:lnTo>
                  <a:pt x="204" y="931"/>
                </a:lnTo>
                <a:lnTo>
                  <a:pt x="205" y="930"/>
                </a:lnTo>
                <a:lnTo>
                  <a:pt x="205" y="931"/>
                </a:lnTo>
                <a:lnTo>
                  <a:pt x="205" y="932"/>
                </a:lnTo>
                <a:lnTo>
                  <a:pt x="206" y="932"/>
                </a:lnTo>
                <a:lnTo>
                  <a:pt x="207" y="932"/>
                </a:lnTo>
                <a:lnTo>
                  <a:pt x="208" y="932"/>
                </a:lnTo>
                <a:lnTo>
                  <a:pt x="209" y="932"/>
                </a:lnTo>
                <a:lnTo>
                  <a:pt x="209" y="932"/>
                </a:lnTo>
                <a:lnTo>
                  <a:pt x="209" y="931"/>
                </a:lnTo>
                <a:lnTo>
                  <a:pt x="211" y="930"/>
                </a:lnTo>
                <a:lnTo>
                  <a:pt x="212" y="929"/>
                </a:lnTo>
                <a:lnTo>
                  <a:pt x="212" y="928"/>
                </a:lnTo>
                <a:lnTo>
                  <a:pt x="212" y="927"/>
                </a:lnTo>
                <a:lnTo>
                  <a:pt x="211" y="927"/>
                </a:lnTo>
                <a:lnTo>
                  <a:pt x="210" y="926"/>
                </a:lnTo>
                <a:lnTo>
                  <a:pt x="209" y="925"/>
                </a:lnTo>
                <a:lnTo>
                  <a:pt x="209" y="924"/>
                </a:lnTo>
                <a:lnTo>
                  <a:pt x="209" y="924"/>
                </a:lnTo>
                <a:lnTo>
                  <a:pt x="208" y="924"/>
                </a:lnTo>
                <a:lnTo>
                  <a:pt x="208" y="923"/>
                </a:lnTo>
                <a:lnTo>
                  <a:pt x="207" y="923"/>
                </a:lnTo>
                <a:lnTo>
                  <a:pt x="206" y="922"/>
                </a:lnTo>
                <a:lnTo>
                  <a:pt x="206" y="921"/>
                </a:lnTo>
                <a:lnTo>
                  <a:pt x="206" y="920"/>
                </a:lnTo>
                <a:lnTo>
                  <a:pt x="205" y="920"/>
                </a:lnTo>
                <a:lnTo>
                  <a:pt x="205" y="920"/>
                </a:lnTo>
                <a:lnTo>
                  <a:pt x="205" y="920"/>
                </a:lnTo>
                <a:lnTo>
                  <a:pt x="205" y="919"/>
                </a:lnTo>
                <a:lnTo>
                  <a:pt x="205" y="918"/>
                </a:lnTo>
                <a:lnTo>
                  <a:pt x="205" y="917"/>
                </a:lnTo>
                <a:lnTo>
                  <a:pt x="204" y="917"/>
                </a:lnTo>
                <a:lnTo>
                  <a:pt x="204" y="916"/>
                </a:lnTo>
                <a:lnTo>
                  <a:pt x="203" y="915"/>
                </a:lnTo>
                <a:lnTo>
                  <a:pt x="203" y="914"/>
                </a:lnTo>
                <a:lnTo>
                  <a:pt x="202" y="914"/>
                </a:lnTo>
                <a:lnTo>
                  <a:pt x="202" y="913"/>
                </a:lnTo>
                <a:lnTo>
                  <a:pt x="202" y="913"/>
                </a:lnTo>
                <a:lnTo>
                  <a:pt x="202" y="912"/>
                </a:lnTo>
                <a:lnTo>
                  <a:pt x="202" y="911"/>
                </a:lnTo>
                <a:lnTo>
                  <a:pt x="202" y="910"/>
                </a:lnTo>
                <a:lnTo>
                  <a:pt x="203" y="910"/>
                </a:lnTo>
                <a:lnTo>
                  <a:pt x="203" y="910"/>
                </a:lnTo>
                <a:lnTo>
                  <a:pt x="203" y="909"/>
                </a:lnTo>
                <a:lnTo>
                  <a:pt x="204" y="909"/>
                </a:lnTo>
                <a:lnTo>
                  <a:pt x="204" y="908"/>
                </a:lnTo>
                <a:lnTo>
                  <a:pt x="205" y="907"/>
                </a:lnTo>
                <a:lnTo>
                  <a:pt x="205" y="906"/>
                </a:lnTo>
                <a:lnTo>
                  <a:pt x="204" y="906"/>
                </a:lnTo>
                <a:lnTo>
                  <a:pt x="203" y="906"/>
                </a:lnTo>
                <a:lnTo>
                  <a:pt x="202" y="905"/>
                </a:lnTo>
                <a:lnTo>
                  <a:pt x="202" y="904"/>
                </a:lnTo>
                <a:lnTo>
                  <a:pt x="201" y="904"/>
                </a:lnTo>
                <a:lnTo>
                  <a:pt x="201" y="903"/>
                </a:lnTo>
                <a:lnTo>
                  <a:pt x="200" y="903"/>
                </a:lnTo>
                <a:lnTo>
                  <a:pt x="199" y="903"/>
                </a:lnTo>
                <a:lnTo>
                  <a:pt x="198" y="903"/>
                </a:lnTo>
                <a:lnTo>
                  <a:pt x="198" y="902"/>
                </a:lnTo>
                <a:lnTo>
                  <a:pt x="198" y="902"/>
                </a:lnTo>
                <a:lnTo>
                  <a:pt x="197" y="901"/>
                </a:lnTo>
                <a:lnTo>
                  <a:pt x="196" y="901"/>
                </a:lnTo>
                <a:lnTo>
                  <a:pt x="195" y="900"/>
                </a:lnTo>
                <a:lnTo>
                  <a:pt x="195" y="899"/>
                </a:lnTo>
                <a:lnTo>
                  <a:pt x="194" y="899"/>
                </a:lnTo>
                <a:lnTo>
                  <a:pt x="194" y="899"/>
                </a:lnTo>
                <a:lnTo>
                  <a:pt x="193" y="899"/>
                </a:lnTo>
                <a:lnTo>
                  <a:pt x="192" y="898"/>
                </a:lnTo>
                <a:lnTo>
                  <a:pt x="191" y="897"/>
                </a:lnTo>
                <a:lnTo>
                  <a:pt x="191" y="896"/>
                </a:lnTo>
                <a:lnTo>
                  <a:pt x="190" y="896"/>
                </a:lnTo>
                <a:lnTo>
                  <a:pt x="190" y="896"/>
                </a:lnTo>
                <a:lnTo>
                  <a:pt x="189" y="896"/>
                </a:lnTo>
                <a:lnTo>
                  <a:pt x="188" y="895"/>
                </a:lnTo>
                <a:lnTo>
                  <a:pt x="188" y="894"/>
                </a:lnTo>
                <a:lnTo>
                  <a:pt x="187" y="894"/>
                </a:lnTo>
                <a:lnTo>
                  <a:pt x="186" y="893"/>
                </a:lnTo>
                <a:lnTo>
                  <a:pt x="184" y="893"/>
                </a:lnTo>
                <a:lnTo>
                  <a:pt x="184" y="892"/>
                </a:lnTo>
                <a:lnTo>
                  <a:pt x="184" y="892"/>
                </a:lnTo>
                <a:lnTo>
                  <a:pt x="183" y="891"/>
                </a:lnTo>
                <a:lnTo>
                  <a:pt x="182" y="890"/>
                </a:lnTo>
                <a:lnTo>
                  <a:pt x="181" y="889"/>
                </a:lnTo>
                <a:lnTo>
                  <a:pt x="181" y="889"/>
                </a:lnTo>
                <a:lnTo>
                  <a:pt x="181" y="888"/>
                </a:lnTo>
                <a:lnTo>
                  <a:pt x="180" y="888"/>
                </a:lnTo>
                <a:lnTo>
                  <a:pt x="179" y="887"/>
                </a:lnTo>
                <a:lnTo>
                  <a:pt x="178" y="886"/>
                </a:lnTo>
                <a:lnTo>
                  <a:pt x="177" y="886"/>
                </a:lnTo>
                <a:lnTo>
                  <a:pt x="177" y="885"/>
                </a:lnTo>
                <a:lnTo>
                  <a:pt x="177" y="884"/>
                </a:lnTo>
                <a:lnTo>
                  <a:pt x="177" y="884"/>
                </a:lnTo>
                <a:lnTo>
                  <a:pt x="177" y="883"/>
                </a:lnTo>
                <a:lnTo>
                  <a:pt x="177" y="882"/>
                </a:lnTo>
                <a:lnTo>
                  <a:pt x="177" y="882"/>
                </a:lnTo>
                <a:lnTo>
                  <a:pt x="176" y="882"/>
                </a:lnTo>
                <a:lnTo>
                  <a:pt x="176" y="882"/>
                </a:lnTo>
                <a:lnTo>
                  <a:pt x="176" y="883"/>
                </a:lnTo>
                <a:lnTo>
                  <a:pt x="175" y="883"/>
                </a:lnTo>
                <a:lnTo>
                  <a:pt x="174" y="883"/>
                </a:lnTo>
                <a:lnTo>
                  <a:pt x="174" y="882"/>
                </a:lnTo>
                <a:lnTo>
                  <a:pt x="175" y="882"/>
                </a:lnTo>
                <a:lnTo>
                  <a:pt x="174" y="882"/>
                </a:lnTo>
                <a:lnTo>
                  <a:pt x="174" y="882"/>
                </a:lnTo>
                <a:lnTo>
                  <a:pt x="174" y="883"/>
                </a:lnTo>
                <a:lnTo>
                  <a:pt x="173" y="883"/>
                </a:lnTo>
                <a:lnTo>
                  <a:pt x="173" y="882"/>
                </a:lnTo>
                <a:lnTo>
                  <a:pt x="174" y="882"/>
                </a:lnTo>
                <a:lnTo>
                  <a:pt x="173" y="881"/>
                </a:lnTo>
                <a:lnTo>
                  <a:pt x="172" y="881"/>
                </a:lnTo>
                <a:lnTo>
                  <a:pt x="171" y="881"/>
                </a:lnTo>
                <a:lnTo>
                  <a:pt x="170" y="881"/>
                </a:lnTo>
                <a:lnTo>
                  <a:pt x="170" y="881"/>
                </a:lnTo>
                <a:lnTo>
                  <a:pt x="169" y="880"/>
                </a:lnTo>
                <a:lnTo>
                  <a:pt x="168" y="880"/>
                </a:lnTo>
                <a:lnTo>
                  <a:pt x="167" y="880"/>
                </a:lnTo>
                <a:lnTo>
                  <a:pt x="167" y="879"/>
                </a:lnTo>
                <a:lnTo>
                  <a:pt x="167" y="879"/>
                </a:lnTo>
                <a:lnTo>
                  <a:pt x="167" y="878"/>
                </a:lnTo>
                <a:lnTo>
                  <a:pt x="167" y="877"/>
                </a:lnTo>
                <a:lnTo>
                  <a:pt x="167" y="876"/>
                </a:lnTo>
                <a:lnTo>
                  <a:pt x="167" y="875"/>
                </a:lnTo>
                <a:lnTo>
                  <a:pt x="167" y="875"/>
                </a:lnTo>
                <a:lnTo>
                  <a:pt x="166" y="874"/>
                </a:lnTo>
                <a:lnTo>
                  <a:pt x="165" y="874"/>
                </a:lnTo>
                <a:lnTo>
                  <a:pt x="165" y="873"/>
                </a:lnTo>
                <a:lnTo>
                  <a:pt x="164" y="873"/>
                </a:lnTo>
                <a:lnTo>
                  <a:pt x="163" y="873"/>
                </a:lnTo>
                <a:lnTo>
                  <a:pt x="163" y="874"/>
                </a:lnTo>
                <a:lnTo>
                  <a:pt x="163" y="874"/>
                </a:lnTo>
                <a:lnTo>
                  <a:pt x="163" y="875"/>
                </a:lnTo>
                <a:lnTo>
                  <a:pt x="162" y="875"/>
                </a:lnTo>
                <a:lnTo>
                  <a:pt x="161" y="875"/>
                </a:lnTo>
                <a:lnTo>
                  <a:pt x="161" y="874"/>
                </a:lnTo>
                <a:lnTo>
                  <a:pt x="160" y="874"/>
                </a:lnTo>
                <a:lnTo>
                  <a:pt x="160" y="873"/>
                </a:lnTo>
                <a:lnTo>
                  <a:pt x="160" y="873"/>
                </a:lnTo>
                <a:lnTo>
                  <a:pt x="159" y="873"/>
                </a:lnTo>
                <a:lnTo>
                  <a:pt x="159" y="872"/>
                </a:lnTo>
                <a:lnTo>
                  <a:pt x="158" y="872"/>
                </a:lnTo>
                <a:lnTo>
                  <a:pt x="157" y="871"/>
                </a:lnTo>
                <a:lnTo>
                  <a:pt x="156" y="871"/>
                </a:lnTo>
                <a:lnTo>
                  <a:pt x="156" y="871"/>
                </a:lnTo>
                <a:lnTo>
                  <a:pt x="156" y="870"/>
                </a:lnTo>
                <a:lnTo>
                  <a:pt x="155" y="870"/>
                </a:lnTo>
                <a:lnTo>
                  <a:pt x="155" y="871"/>
                </a:lnTo>
                <a:lnTo>
                  <a:pt x="155" y="870"/>
                </a:lnTo>
                <a:lnTo>
                  <a:pt x="154" y="870"/>
                </a:lnTo>
                <a:lnTo>
                  <a:pt x="153" y="870"/>
                </a:lnTo>
                <a:lnTo>
                  <a:pt x="153" y="870"/>
                </a:lnTo>
                <a:lnTo>
                  <a:pt x="153" y="871"/>
                </a:lnTo>
                <a:lnTo>
                  <a:pt x="152" y="871"/>
                </a:lnTo>
                <a:lnTo>
                  <a:pt x="151" y="870"/>
                </a:lnTo>
                <a:lnTo>
                  <a:pt x="150" y="870"/>
                </a:lnTo>
                <a:lnTo>
                  <a:pt x="149" y="870"/>
                </a:lnTo>
                <a:lnTo>
                  <a:pt x="149" y="869"/>
                </a:lnTo>
                <a:lnTo>
                  <a:pt x="148" y="869"/>
                </a:lnTo>
                <a:lnTo>
                  <a:pt x="147" y="869"/>
                </a:lnTo>
                <a:lnTo>
                  <a:pt x="147" y="870"/>
                </a:lnTo>
                <a:lnTo>
                  <a:pt x="146" y="870"/>
                </a:lnTo>
                <a:lnTo>
                  <a:pt x="146" y="870"/>
                </a:lnTo>
                <a:lnTo>
                  <a:pt x="145" y="870"/>
                </a:lnTo>
                <a:lnTo>
                  <a:pt x="145" y="871"/>
                </a:lnTo>
                <a:lnTo>
                  <a:pt x="144" y="871"/>
                </a:lnTo>
                <a:lnTo>
                  <a:pt x="143" y="871"/>
                </a:lnTo>
                <a:lnTo>
                  <a:pt x="142" y="871"/>
                </a:lnTo>
                <a:lnTo>
                  <a:pt x="142" y="872"/>
                </a:lnTo>
                <a:lnTo>
                  <a:pt x="142" y="872"/>
                </a:lnTo>
                <a:lnTo>
                  <a:pt x="141" y="872"/>
                </a:lnTo>
                <a:lnTo>
                  <a:pt x="141" y="872"/>
                </a:lnTo>
                <a:lnTo>
                  <a:pt x="140" y="872"/>
                </a:lnTo>
                <a:lnTo>
                  <a:pt x="140" y="872"/>
                </a:lnTo>
                <a:lnTo>
                  <a:pt x="139" y="872"/>
                </a:lnTo>
                <a:lnTo>
                  <a:pt x="139" y="872"/>
                </a:lnTo>
                <a:lnTo>
                  <a:pt x="138" y="872"/>
                </a:lnTo>
                <a:lnTo>
                  <a:pt x="138" y="873"/>
                </a:lnTo>
                <a:lnTo>
                  <a:pt x="137" y="874"/>
                </a:lnTo>
                <a:lnTo>
                  <a:pt x="136" y="875"/>
                </a:lnTo>
                <a:lnTo>
                  <a:pt x="135" y="875"/>
                </a:lnTo>
                <a:lnTo>
                  <a:pt x="135" y="875"/>
                </a:lnTo>
                <a:lnTo>
                  <a:pt x="134" y="875"/>
                </a:lnTo>
                <a:lnTo>
                  <a:pt x="134" y="875"/>
                </a:lnTo>
                <a:lnTo>
                  <a:pt x="134" y="874"/>
                </a:lnTo>
                <a:lnTo>
                  <a:pt x="133" y="874"/>
                </a:lnTo>
                <a:lnTo>
                  <a:pt x="132" y="874"/>
                </a:lnTo>
                <a:lnTo>
                  <a:pt x="132" y="873"/>
                </a:lnTo>
                <a:lnTo>
                  <a:pt x="131" y="875"/>
                </a:lnTo>
                <a:lnTo>
                  <a:pt x="131" y="875"/>
                </a:lnTo>
                <a:lnTo>
                  <a:pt x="130" y="876"/>
                </a:lnTo>
                <a:lnTo>
                  <a:pt x="129" y="877"/>
                </a:lnTo>
                <a:lnTo>
                  <a:pt x="128" y="878"/>
                </a:lnTo>
                <a:lnTo>
                  <a:pt x="128" y="879"/>
                </a:lnTo>
                <a:lnTo>
                  <a:pt x="128" y="879"/>
                </a:lnTo>
                <a:lnTo>
                  <a:pt x="128" y="879"/>
                </a:lnTo>
                <a:lnTo>
                  <a:pt x="128" y="880"/>
                </a:lnTo>
                <a:lnTo>
                  <a:pt x="128" y="881"/>
                </a:lnTo>
                <a:lnTo>
                  <a:pt x="128" y="882"/>
                </a:lnTo>
                <a:lnTo>
                  <a:pt x="128" y="883"/>
                </a:lnTo>
                <a:lnTo>
                  <a:pt x="128" y="883"/>
                </a:lnTo>
                <a:lnTo>
                  <a:pt x="128" y="884"/>
                </a:lnTo>
                <a:lnTo>
                  <a:pt x="127" y="884"/>
                </a:lnTo>
                <a:lnTo>
                  <a:pt x="126" y="884"/>
                </a:lnTo>
                <a:lnTo>
                  <a:pt x="126" y="885"/>
                </a:lnTo>
                <a:lnTo>
                  <a:pt x="125" y="886"/>
                </a:lnTo>
                <a:lnTo>
                  <a:pt x="125" y="886"/>
                </a:lnTo>
                <a:lnTo>
                  <a:pt x="125" y="887"/>
                </a:lnTo>
                <a:lnTo>
                  <a:pt x="125" y="888"/>
                </a:lnTo>
                <a:lnTo>
                  <a:pt x="125" y="889"/>
                </a:lnTo>
                <a:lnTo>
                  <a:pt x="124" y="889"/>
                </a:lnTo>
                <a:lnTo>
                  <a:pt x="124" y="889"/>
                </a:lnTo>
                <a:lnTo>
                  <a:pt x="125" y="890"/>
                </a:lnTo>
                <a:lnTo>
                  <a:pt x="125" y="891"/>
                </a:lnTo>
                <a:lnTo>
                  <a:pt x="125" y="891"/>
                </a:lnTo>
                <a:lnTo>
                  <a:pt x="125" y="892"/>
                </a:lnTo>
                <a:lnTo>
                  <a:pt x="125" y="892"/>
                </a:lnTo>
                <a:lnTo>
                  <a:pt x="125" y="893"/>
                </a:lnTo>
                <a:lnTo>
                  <a:pt x="125" y="893"/>
                </a:lnTo>
                <a:lnTo>
                  <a:pt x="125" y="894"/>
                </a:lnTo>
                <a:lnTo>
                  <a:pt x="125" y="895"/>
                </a:lnTo>
                <a:lnTo>
                  <a:pt x="126" y="895"/>
                </a:lnTo>
                <a:lnTo>
                  <a:pt x="127" y="895"/>
                </a:lnTo>
                <a:lnTo>
                  <a:pt x="128" y="895"/>
                </a:lnTo>
                <a:lnTo>
                  <a:pt x="128" y="895"/>
                </a:lnTo>
                <a:lnTo>
                  <a:pt x="128" y="896"/>
                </a:lnTo>
                <a:lnTo>
                  <a:pt x="128" y="896"/>
                </a:lnTo>
                <a:lnTo>
                  <a:pt x="128" y="897"/>
                </a:lnTo>
                <a:lnTo>
                  <a:pt x="128" y="898"/>
                </a:lnTo>
                <a:lnTo>
                  <a:pt x="127" y="898"/>
                </a:lnTo>
                <a:lnTo>
                  <a:pt x="127" y="899"/>
                </a:lnTo>
                <a:lnTo>
                  <a:pt x="126" y="899"/>
                </a:lnTo>
                <a:lnTo>
                  <a:pt x="126" y="900"/>
                </a:lnTo>
                <a:lnTo>
                  <a:pt x="126" y="901"/>
                </a:lnTo>
                <a:lnTo>
                  <a:pt x="126" y="902"/>
                </a:lnTo>
                <a:lnTo>
                  <a:pt x="126" y="903"/>
                </a:lnTo>
                <a:lnTo>
                  <a:pt x="125" y="903"/>
                </a:lnTo>
                <a:lnTo>
                  <a:pt x="125" y="904"/>
                </a:lnTo>
                <a:lnTo>
                  <a:pt x="125" y="905"/>
                </a:lnTo>
                <a:lnTo>
                  <a:pt x="125" y="906"/>
                </a:lnTo>
                <a:lnTo>
                  <a:pt x="125" y="906"/>
                </a:lnTo>
                <a:lnTo>
                  <a:pt x="125" y="907"/>
                </a:lnTo>
                <a:lnTo>
                  <a:pt x="124" y="908"/>
                </a:lnTo>
                <a:lnTo>
                  <a:pt x="123" y="909"/>
                </a:lnTo>
                <a:lnTo>
                  <a:pt x="122" y="910"/>
                </a:lnTo>
                <a:lnTo>
                  <a:pt x="122" y="910"/>
                </a:lnTo>
                <a:lnTo>
                  <a:pt x="121" y="910"/>
                </a:lnTo>
                <a:lnTo>
                  <a:pt x="121" y="911"/>
                </a:lnTo>
                <a:lnTo>
                  <a:pt x="121" y="912"/>
                </a:lnTo>
                <a:lnTo>
                  <a:pt x="121" y="913"/>
                </a:lnTo>
                <a:lnTo>
                  <a:pt x="120" y="913"/>
                </a:lnTo>
                <a:lnTo>
                  <a:pt x="120" y="913"/>
                </a:lnTo>
                <a:lnTo>
                  <a:pt x="119" y="913"/>
                </a:lnTo>
                <a:lnTo>
                  <a:pt x="118" y="913"/>
                </a:lnTo>
                <a:lnTo>
                  <a:pt x="118" y="913"/>
                </a:lnTo>
                <a:lnTo>
                  <a:pt x="117" y="913"/>
                </a:lnTo>
                <a:lnTo>
                  <a:pt x="116" y="913"/>
                </a:lnTo>
                <a:lnTo>
                  <a:pt x="115" y="913"/>
                </a:lnTo>
                <a:lnTo>
                  <a:pt x="115" y="913"/>
                </a:lnTo>
                <a:lnTo>
                  <a:pt x="114" y="913"/>
                </a:lnTo>
                <a:lnTo>
                  <a:pt x="114" y="912"/>
                </a:lnTo>
                <a:lnTo>
                  <a:pt x="114" y="911"/>
                </a:lnTo>
                <a:lnTo>
                  <a:pt x="114" y="911"/>
                </a:lnTo>
                <a:lnTo>
                  <a:pt x="113" y="911"/>
                </a:lnTo>
                <a:lnTo>
                  <a:pt x="112" y="911"/>
                </a:lnTo>
                <a:lnTo>
                  <a:pt x="111" y="911"/>
                </a:lnTo>
                <a:lnTo>
                  <a:pt x="110" y="910"/>
                </a:lnTo>
                <a:lnTo>
                  <a:pt x="109" y="910"/>
                </a:lnTo>
                <a:lnTo>
                  <a:pt x="108" y="910"/>
                </a:lnTo>
                <a:lnTo>
                  <a:pt x="107" y="910"/>
                </a:lnTo>
                <a:lnTo>
                  <a:pt x="107" y="910"/>
                </a:lnTo>
                <a:lnTo>
                  <a:pt x="106" y="910"/>
                </a:lnTo>
                <a:lnTo>
                  <a:pt x="106" y="910"/>
                </a:lnTo>
                <a:lnTo>
                  <a:pt x="105" y="910"/>
                </a:lnTo>
                <a:lnTo>
                  <a:pt x="105" y="911"/>
                </a:lnTo>
                <a:lnTo>
                  <a:pt x="105" y="912"/>
                </a:lnTo>
                <a:lnTo>
                  <a:pt x="105" y="913"/>
                </a:lnTo>
                <a:lnTo>
                  <a:pt x="105" y="913"/>
                </a:lnTo>
                <a:lnTo>
                  <a:pt x="105" y="914"/>
                </a:lnTo>
                <a:lnTo>
                  <a:pt x="105" y="915"/>
                </a:lnTo>
                <a:lnTo>
                  <a:pt x="104" y="915"/>
                </a:lnTo>
                <a:lnTo>
                  <a:pt x="104" y="916"/>
                </a:lnTo>
                <a:lnTo>
                  <a:pt x="104" y="915"/>
                </a:lnTo>
                <a:lnTo>
                  <a:pt x="103" y="915"/>
                </a:lnTo>
                <a:lnTo>
                  <a:pt x="102" y="915"/>
                </a:lnTo>
                <a:lnTo>
                  <a:pt x="101" y="915"/>
                </a:lnTo>
                <a:lnTo>
                  <a:pt x="100" y="914"/>
                </a:lnTo>
                <a:lnTo>
                  <a:pt x="99" y="913"/>
                </a:lnTo>
                <a:lnTo>
                  <a:pt x="98" y="913"/>
                </a:lnTo>
                <a:lnTo>
                  <a:pt x="97" y="913"/>
                </a:lnTo>
                <a:lnTo>
                  <a:pt x="97" y="913"/>
                </a:lnTo>
                <a:lnTo>
                  <a:pt x="96" y="913"/>
                </a:lnTo>
                <a:lnTo>
                  <a:pt x="95" y="912"/>
                </a:lnTo>
                <a:lnTo>
                  <a:pt x="95" y="911"/>
                </a:lnTo>
                <a:lnTo>
                  <a:pt x="94" y="911"/>
                </a:lnTo>
                <a:lnTo>
                  <a:pt x="93" y="910"/>
                </a:lnTo>
                <a:lnTo>
                  <a:pt x="93" y="910"/>
                </a:lnTo>
                <a:lnTo>
                  <a:pt x="92" y="910"/>
                </a:lnTo>
                <a:lnTo>
                  <a:pt x="92" y="911"/>
                </a:lnTo>
                <a:lnTo>
                  <a:pt x="92" y="910"/>
                </a:lnTo>
                <a:lnTo>
                  <a:pt x="91" y="910"/>
                </a:lnTo>
                <a:lnTo>
                  <a:pt x="90" y="910"/>
                </a:lnTo>
                <a:lnTo>
                  <a:pt x="90" y="910"/>
                </a:lnTo>
                <a:lnTo>
                  <a:pt x="89" y="910"/>
                </a:lnTo>
                <a:lnTo>
                  <a:pt x="88" y="910"/>
                </a:lnTo>
                <a:lnTo>
                  <a:pt x="87" y="910"/>
                </a:lnTo>
                <a:lnTo>
                  <a:pt x="86" y="910"/>
                </a:lnTo>
                <a:lnTo>
                  <a:pt x="86" y="908"/>
                </a:lnTo>
                <a:lnTo>
                  <a:pt x="86" y="907"/>
                </a:lnTo>
                <a:lnTo>
                  <a:pt x="86" y="906"/>
                </a:lnTo>
                <a:lnTo>
                  <a:pt x="86" y="906"/>
                </a:lnTo>
                <a:lnTo>
                  <a:pt x="86" y="905"/>
                </a:lnTo>
                <a:lnTo>
                  <a:pt x="86" y="904"/>
                </a:lnTo>
                <a:lnTo>
                  <a:pt x="86" y="903"/>
                </a:lnTo>
                <a:lnTo>
                  <a:pt x="85" y="903"/>
                </a:lnTo>
                <a:lnTo>
                  <a:pt x="85" y="903"/>
                </a:lnTo>
                <a:lnTo>
                  <a:pt x="84" y="903"/>
                </a:lnTo>
                <a:lnTo>
                  <a:pt x="84" y="902"/>
                </a:lnTo>
                <a:lnTo>
                  <a:pt x="84" y="901"/>
                </a:lnTo>
                <a:lnTo>
                  <a:pt x="83" y="901"/>
                </a:lnTo>
                <a:lnTo>
                  <a:pt x="84" y="901"/>
                </a:lnTo>
                <a:lnTo>
                  <a:pt x="83" y="900"/>
                </a:lnTo>
                <a:lnTo>
                  <a:pt x="83" y="899"/>
                </a:lnTo>
                <a:lnTo>
                  <a:pt x="83" y="899"/>
                </a:lnTo>
                <a:lnTo>
                  <a:pt x="83" y="898"/>
                </a:lnTo>
                <a:lnTo>
                  <a:pt x="83" y="897"/>
                </a:lnTo>
                <a:lnTo>
                  <a:pt x="84" y="896"/>
                </a:lnTo>
                <a:lnTo>
                  <a:pt x="84" y="896"/>
                </a:lnTo>
                <a:lnTo>
                  <a:pt x="83" y="896"/>
                </a:lnTo>
                <a:lnTo>
                  <a:pt x="83" y="895"/>
                </a:lnTo>
                <a:lnTo>
                  <a:pt x="82" y="894"/>
                </a:lnTo>
                <a:lnTo>
                  <a:pt x="82" y="893"/>
                </a:lnTo>
                <a:lnTo>
                  <a:pt x="82" y="893"/>
                </a:lnTo>
                <a:lnTo>
                  <a:pt x="81" y="893"/>
                </a:lnTo>
                <a:lnTo>
                  <a:pt x="80" y="893"/>
                </a:lnTo>
                <a:lnTo>
                  <a:pt x="79" y="893"/>
                </a:lnTo>
                <a:lnTo>
                  <a:pt x="79" y="893"/>
                </a:lnTo>
                <a:lnTo>
                  <a:pt x="79" y="892"/>
                </a:lnTo>
                <a:lnTo>
                  <a:pt x="78" y="892"/>
                </a:lnTo>
                <a:lnTo>
                  <a:pt x="77" y="892"/>
                </a:lnTo>
                <a:lnTo>
                  <a:pt x="77" y="891"/>
                </a:lnTo>
                <a:lnTo>
                  <a:pt x="77" y="890"/>
                </a:lnTo>
                <a:lnTo>
                  <a:pt x="77" y="889"/>
                </a:lnTo>
                <a:lnTo>
                  <a:pt x="77" y="889"/>
                </a:lnTo>
                <a:lnTo>
                  <a:pt x="76" y="889"/>
                </a:lnTo>
                <a:lnTo>
                  <a:pt x="76" y="888"/>
                </a:lnTo>
                <a:lnTo>
                  <a:pt x="76" y="888"/>
                </a:lnTo>
                <a:lnTo>
                  <a:pt x="75" y="888"/>
                </a:lnTo>
                <a:lnTo>
                  <a:pt x="74" y="888"/>
                </a:lnTo>
                <a:lnTo>
                  <a:pt x="72" y="888"/>
                </a:lnTo>
                <a:lnTo>
                  <a:pt x="72" y="888"/>
                </a:lnTo>
                <a:lnTo>
                  <a:pt x="72" y="887"/>
                </a:lnTo>
                <a:lnTo>
                  <a:pt x="71" y="887"/>
                </a:lnTo>
                <a:lnTo>
                  <a:pt x="71" y="886"/>
                </a:lnTo>
                <a:lnTo>
                  <a:pt x="71" y="886"/>
                </a:lnTo>
                <a:lnTo>
                  <a:pt x="70" y="886"/>
                </a:lnTo>
                <a:lnTo>
                  <a:pt x="70" y="885"/>
                </a:lnTo>
                <a:lnTo>
                  <a:pt x="69" y="885"/>
                </a:lnTo>
                <a:lnTo>
                  <a:pt x="69" y="884"/>
                </a:lnTo>
                <a:lnTo>
                  <a:pt x="68" y="884"/>
                </a:lnTo>
                <a:lnTo>
                  <a:pt x="68" y="883"/>
                </a:lnTo>
                <a:lnTo>
                  <a:pt x="67" y="883"/>
                </a:lnTo>
                <a:lnTo>
                  <a:pt x="66" y="882"/>
                </a:lnTo>
                <a:lnTo>
                  <a:pt x="66" y="882"/>
                </a:lnTo>
                <a:lnTo>
                  <a:pt x="66" y="881"/>
                </a:lnTo>
                <a:lnTo>
                  <a:pt x="65" y="881"/>
                </a:lnTo>
                <a:lnTo>
                  <a:pt x="65" y="880"/>
                </a:lnTo>
                <a:lnTo>
                  <a:pt x="65" y="879"/>
                </a:lnTo>
                <a:lnTo>
                  <a:pt x="65" y="879"/>
                </a:lnTo>
                <a:lnTo>
                  <a:pt x="65" y="878"/>
                </a:lnTo>
                <a:lnTo>
                  <a:pt x="65" y="877"/>
                </a:lnTo>
                <a:lnTo>
                  <a:pt x="65" y="876"/>
                </a:lnTo>
                <a:lnTo>
                  <a:pt x="65" y="875"/>
                </a:lnTo>
                <a:lnTo>
                  <a:pt x="65" y="875"/>
                </a:lnTo>
                <a:lnTo>
                  <a:pt x="65" y="874"/>
                </a:lnTo>
                <a:lnTo>
                  <a:pt x="64" y="873"/>
                </a:lnTo>
                <a:lnTo>
                  <a:pt x="63" y="873"/>
                </a:lnTo>
                <a:lnTo>
                  <a:pt x="63" y="872"/>
                </a:lnTo>
                <a:lnTo>
                  <a:pt x="62" y="872"/>
                </a:lnTo>
                <a:lnTo>
                  <a:pt x="62" y="872"/>
                </a:lnTo>
                <a:lnTo>
                  <a:pt x="62" y="871"/>
                </a:lnTo>
                <a:lnTo>
                  <a:pt x="62" y="871"/>
                </a:lnTo>
                <a:lnTo>
                  <a:pt x="61" y="871"/>
                </a:lnTo>
                <a:lnTo>
                  <a:pt x="60" y="871"/>
                </a:lnTo>
                <a:lnTo>
                  <a:pt x="60" y="870"/>
                </a:lnTo>
                <a:lnTo>
                  <a:pt x="61" y="869"/>
                </a:lnTo>
                <a:lnTo>
                  <a:pt x="61" y="868"/>
                </a:lnTo>
                <a:lnTo>
                  <a:pt x="62" y="868"/>
                </a:lnTo>
                <a:lnTo>
                  <a:pt x="62" y="868"/>
                </a:lnTo>
                <a:lnTo>
                  <a:pt x="62" y="867"/>
                </a:lnTo>
                <a:lnTo>
                  <a:pt x="61" y="867"/>
                </a:lnTo>
                <a:lnTo>
                  <a:pt x="61" y="866"/>
                </a:lnTo>
                <a:lnTo>
                  <a:pt x="60" y="865"/>
                </a:lnTo>
                <a:lnTo>
                  <a:pt x="59" y="865"/>
                </a:lnTo>
                <a:lnTo>
                  <a:pt x="59" y="864"/>
                </a:lnTo>
                <a:lnTo>
                  <a:pt x="58" y="864"/>
                </a:lnTo>
                <a:lnTo>
                  <a:pt x="58" y="864"/>
                </a:lnTo>
                <a:lnTo>
                  <a:pt x="57" y="864"/>
                </a:lnTo>
                <a:lnTo>
                  <a:pt x="57" y="863"/>
                </a:lnTo>
                <a:lnTo>
                  <a:pt x="57" y="862"/>
                </a:lnTo>
                <a:lnTo>
                  <a:pt x="58" y="862"/>
                </a:lnTo>
                <a:lnTo>
                  <a:pt x="58" y="862"/>
                </a:lnTo>
                <a:lnTo>
                  <a:pt x="58" y="861"/>
                </a:lnTo>
                <a:lnTo>
                  <a:pt x="58" y="860"/>
                </a:lnTo>
                <a:lnTo>
                  <a:pt x="58" y="859"/>
                </a:lnTo>
                <a:lnTo>
                  <a:pt x="58" y="858"/>
                </a:lnTo>
                <a:lnTo>
                  <a:pt x="58" y="858"/>
                </a:lnTo>
                <a:lnTo>
                  <a:pt x="57" y="858"/>
                </a:lnTo>
                <a:lnTo>
                  <a:pt x="56" y="858"/>
                </a:lnTo>
                <a:lnTo>
                  <a:pt x="56" y="857"/>
                </a:lnTo>
                <a:lnTo>
                  <a:pt x="55" y="857"/>
                </a:lnTo>
                <a:lnTo>
                  <a:pt x="55" y="858"/>
                </a:lnTo>
                <a:lnTo>
                  <a:pt x="55" y="858"/>
                </a:lnTo>
                <a:lnTo>
                  <a:pt x="55" y="858"/>
                </a:lnTo>
                <a:lnTo>
                  <a:pt x="54" y="858"/>
                </a:lnTo>
                <a:lnTo>
                  <a:pt x="53" y="859"/>
                </a:lnTo>
                <a:lnTo>
                  <a:pt x="53" y="858"/>
                </a:lnTo>
                <a:lnTo>
                  <a:pt x="52" y="858"/>
                </a:lnTo>
                <a:lnTo>
                  <a:pt x="52" y="859"/>
                </a:lnTo>
                <a:lnTo>
                  <a:pt x="51" y="859"/>
                </a:lnTo>
                <a:lnTo>
                  <a:pt x="51" y="859"/>
                </a:lnTo>
                <a:lnTo>
                  <a:pt x="50" y="859"/>
                </a:lnTo>
                <a:lnTo>
                  <a:pt x="49" y="859"/>
                </a:lnTo>
                <a:lnTo>
                  <a:pt x="48" y="859"/>
                </a:lnTo>
                <a:lnTo>
                  <a:pt x="48" y="858"/>
                </a:lnTo>
                <a:lnTo>
                  <a:pt x="48" y="858"/>
                </a:lnTo>
                <a:lnTo>
                  <a:pt x="47" y="858"/>
                </a:lnTo>
                <a:lnTo>
                  <a:pt x="46" y="858"/>
                </a:lnTo>
                <a:lnTo>
                  <a:pt x="45" y="858"/>
                </a:lnTo>
                <a:lnTo>
                  <a:pt x="44" y="858"/>
                </a:lnTo>
                <a:lnTo>
                  <a:pt x="44" y="858"/>
                </a:lnTo>
                <a:lnTo>
                  <a:pt x="44" y="858"/>
                </a:lnTo>
                <a:lnTo>
                  <a:pt x="43" y="858"/>
                </a:lnTo>
                <a:lnTo>
                  <a:pt x="42" y="858"/>
                </a:lnTo>
                <a:lnTo>
                  <a:pt x="41" y="858"/>
                </a:lnTo>
                <a:lnTo>
                  <a:pt x="40" y="858"/>
                </a:lnTo>
                <a:lnTo>
                  <a:pt x="39" y="858"/>
                </a:lnTo>
                <a:lnTo>
                  <a:pt x="38" y="858"/>
                </a:lnTo>
                <a:lnTo>
                  <a:pt x="37" y="857"/>
                </a:lnTo>
                <a:lnTo>
                  <a:pt x="37" y="857"/>
                </a:lnTo>
                <a:lnTo>
                  <a:pt x="36" y="857"/>
                </a:lnTo>
                <a:lnTo>
                  <a:pt x="35" y="856"/>
                </a:lnTo>
                <a:lnTo>
                  <a:pt x="34" y="856"/>
                </a:lnTo>
                <a:lnTo>
                  <a:pt x="34" y="856"/>
                </a:lnTo>
                <a:lnTo>
                  <a:pt x="34" y="855"/>
                </a:lnTo>
                <a:lnTo>
                  <a:pt x="33" y="855"/>
                </a:lnTo>
                <a:lnTo>
                  <a:pt x="33" y="855"/>
                </a:lnTo>
                <a:lnTo>
                  <a:pt x="32" y="854"/>
                </a:lnTo>
                <a:lnTo>
                  <a:pt x="31" y="853"/>
                </a:lnTo>
                <a:lnTo>
                  <a:pt x="30" y="852"/>
                </a:lnTo>
                <a:lnTo>
                  <a:pt x="30" y="852"/>
                </a:lnTo>
                <a:lnTo>
                  <a:pt x="29" y="852"/>
                </a:lnTo>
                <a:lnTo>
                  <a:pt x="28" y="852"/>
                </a:lnTo>
                <a:lnTo>
                  <a:pt x="27" y="852"/>
                </a:lnTo>
                <a:lnTo>
                  <a:pt x="27" y="852"/>
                </a:lnTo>
                <a:lnTo>
                  <a:pt x="26" y="852"/>
                </a:lnTo>
                <a:lnTo>
                  <a:pt x="26" y="851"/>
                </a:lnTo>
                <a:lnTo>
                  <a:pt x="25" y="851"/>
                </a:lnTo>
                <a:lnTo>
                  <a:pt x="25" y="851"/>
                </a:lnTo>
                <a:lnTo>
                  <a:pt x="24" y="851"/>
                </a:lnTo>
                <a:lnTo>
                  <a:pt x="24" y="850"/>
                </a:lnTo>
                <a:lnTo>
                  <a:pt x="23" y="850"/>
                </a:lnTo>
                <a:lnTo>
                  <a:pt x="23" y="851"/>
                </a:lnTo>
                <a:lnTo>
                  <a:pt x="23" y="851"/>
                </a:lnTo>
                <a:lnTo>
                  <a:pt x="21" y="852"/>
                </a:lnTo>
                <a:lnTo>
                  <a:pt x="20" y="852"/>
                </a:lnTo>
                <a:lnTo>
                  <a:pt x="20" y="853"/>
                </a:lnTo>
                <a:lnTo>
                  <a:pt x="19" y="855"/>
                </a:lnTo>
                <a:lnTo>
                  <a:pt x="18" y="855"/>
                </a:lnTo>
                <a:lnTo>
                  <a:pt x="18" y="855"/>
                </a:lnTo>
                <a:lnTo>
                  <a:pt x="17" y="855"/>
                </a:lnTo>
                <a:lnTo>
                  <a:pt x="16" y="855"/>
                </a:lnTo>
                <a:lnTo>
                  <a:pt x="16" y="855"/>
                </a:lnTo>
                <a:lnTo>
                  <a:pt x="15" y="855"/>
                </a:lnTo>
                <a:lnTo>
                  <a:pt x="15" y="855"/>
                </a:lnTo>
                <a:lnTo>
                  <a:pt x="15" y="856"/>
                </a:lnTo>
                <a:lnTo>
                  <a:pt x="14" y="856"/>
                </a:lnTo>
                <a:lnTo>
                  <a:pt x="13" y="856"/>
                </a:lnTo>
                <a:lnTo>
                  <a:pt x="13" y="856"/>
                </a:lnTo>
                <a:lnTo>
                  <a:pt x="12" y="857"/>
                </a:lnTo>
                <a:lnTo>
                  <a:pt x="11" y="857"/>
                </a:lnTo>
                <a:lnTo>
                  <a:pt x="10" y="858"/>
                </a:lnTo>
                <a:lnTo>
                  <a:pt x="9" y="858"/>
                </a:lnTo>
                <a:lnTo>
                  <a:pt x="9" y="858"/>
                </a:lnTo>
                <a:lnTo>
                  <a:pt x="9" y="859"/>
                </a:lnTo>
                <a:lnTo>
                  <a:pt x="9" y="860"/>
                </a:lnTo>
                <a:lnTo>
                  <a:pt x="8" y="861"/>
                </a:lnTo>
                <a:lnTo>
                  <a:pt x="8" y="862"/>
                </a:lnTo>
                <a:lnTo>
                  <a:pt x="7" y="861"/>
                </a:lnTo>
                <a:lnTo>
                  <a:pt x="7" y="860"/>
                </a:lnTo>
                <a:lnTo>
                  <a:pt x="7" y="859"/>
                </a:lnTo>
                <a:lnTo>
                  <a:pt x="6" y="859"/>
                </a:lnTo>
                <a:lnTo>
                  <a:pt x="6" y="858"/>
                </a:lnTo>
                <a:lnTo>
                  <a:pt x="6" y="858"/>
                </a:lnTo>
                <a:lnTo>
                  <a:pt x="6" y="856"/>
                </a:lnTo>
                <a:lnTo>
                  <a:pt x="6" y="855"/>
                </a:lnTo>
                <a:lnTo>
                  <a:pt x="6" y="854"/>
                </a:lnTo>
                <a:lnTo>
                  <a:pt x="6" y="852"/>
                </a:lnTo>
                <a:lnTo>
                  <a:pt x="6" y="851"/>
                </a:lnTo>
                <a:lnTo>
                  <a:pt x="6" y="851"/>
                </a:lnTo>
                <a:lnTo>
                  <a:pt x="6" y="850"/>
                </a:lnTo>
                <a:lnTo>
                  <a:pt x="6" y="849"/>
                </a:lnTo>
                <a:lnTo>
                  <a:pt x="6" y="848"/>
                </a:lnTo>
                <a:lnTo>
                  <a:pt x="5" y="848"/>
                </a:lnTo>
                <a:lnTo>
                  <a:pt x="5" y="847"/>
                </a:lnTo>
                <a:lnTo>
                  <a:pt x="4" y="847"/>
                </a:lnTo>
                <a:lnTo>
                  <a:pt x="4" y="846"/>
                </a:lnTo>
                <a:lnTo>
                  <a:pt x="3" y="846"/>
                </a:lnTo>
                <a:lnTo>
                  <a:pt x="2" y="845"/>
                </a:lnTo>
                <a:lnTo>
                  <a:pt x="2" y="844"/>
                </a:lnTo>
                <a:lnTo>
                  <a:pt x="2" y="844"/>
                </a:lnTo>
                <a:lnTo>
                  <a:pt x="1" y="843"/>
                </a:lnTo>
                <a:lnTo>
                  <a:pt x="1" y="842"/>
                </a:lnTo>
                <a:lnTo>
                  <a:pt x="0" y="841"/>
                </a:lnTo>
                <a:lnTo>
                  <a:pt x="0" y="841"/>
                </a:lnTo>
                <a:lnTo>
                  <a:pt x="0" y="840"/>
                </a:lnTo>
                <a:lnTo>
                  <a:pt x="1" y="840"/>
                </a:lnTo>
                <a:lnTo>
                  <a:pt x="1" y="839"/>
                </a:lnTo>
                <a:lnTo>
                  <a:pt x="2" y="838"/>
                </a:lnTo>
                <a:lnTo>
                  <a:pt x="2" y="837"/>
                </a:lnTo>
                <a:lnTo>
                  <a:pt x="3" y="837"/>
                </a:lnTo>
                <a:lnTo>
                  <a:pt x="3" y="836"/>
                </a:lnTo>
                <a:lnTo>
                  <a:pt x="3" y="835"/>
                </a:lnTo>
                <a:lnTo>
                  <a:pt x="3" y="833"/>
                </a:lnTo>
                <a:lnTo>
                  <a:pt x="3" y="832"/>
                </a:lnTo>
                <a:lnTo>
                  <a:pt x="3" y="831"/>
                </a:lnTo>
                <a:lnTo>
                  <a:pt x="2" y="830"/>
                </a:lnTo>
                <a:lnTo>
                  <a:pt x="2" y="829"/>
                </a:lnTo>
                <a:lnTo>
                  <a:pt x="3" y="828"/>
                </a:lnTo>
                <a:lnTo>
                  <a:pt x="3" y="827"/>
                </a:lnTo>
                <a:lnTo>
                  <a:pt x="3" y="827"/>
                </a:lnTo>
                <a:lnTo>
                  <a:pt x="3" y="826"/>
                </a:lnTo>
                <a:lnTo>
                  <a:pt x="4" y="825"/>
                </a:lnTo>
                <a:lnTo>
                  <a:pt x="4" y="824"/>
                </a:lnTo>
                <a:lnTo>
                  <a:pt x="4" y="824"/>
                </a:lnTo>
                <a:lnTo>
                  <a:pt x="4" y="823"/>
                </a:lnTo>
                <a:lnTo>
                  <a:pt x="4" y="822"/>
                </a:lnTo>
                <a:lnTo>
                  <a:pt x="4" y="821"/>
                </a:lnTo>
                <a:lnTo>
                  <a:pt x="4" y="820"/>
                </a:lnTo>
                <a:lnTo>
                  <a:pt x="4" y="820"/>
                </a:lnTo>
                <a:lnTo>
                  <a:pt x="4" y="818"/>
                </a:lnTo>
                <a:lnTo>
                  <a:pt x="4" y="817"/>
                </a:lnTo>
                <a:lnTo>
                  <a:pt x="5" y="817"/>
                </a:lnTo>
                <a:lnTo>
                  <a:pt x="5" y="817"/>
                </a:lnTo>
                <a:lnTo>
                  <a:pt x="6" y="816"/>
                </a:lnTo>
                <a:lnTo>
                  <a:pt x="6" y="815"/>
                </a:lnTo>
                <a:lnTo>
                  <a:pt x="6" y="815"/>
                </a:lnTo>
                <a:lnTo>
                  <a:pt x="7" y="814"/>
                </a:lnTo>
                <a:lnTo>
                  <a:pt x="8" y="814"/>
                </a:lnTo>
                <a:lnTo>
                  <a:pt x="9" y="814"/>
                </a:lnTo>
                <a:lnTo>
                  <a:pt x="10" y="814"/>
                </a:lnTo>
                <a:lnTo>
                  <a:pt x="11" y="814"/>
                </a:lnTo>
                <a:lnTo>
                  <a:pt x="12" y="814"/>
                </a:lnTo>
                <a:lnTo>
                  <a:pt x="12" y="813"/>
                </a:lnTo>
                <a:lnTo>
                  <a:pt x="12" y="813"/>
                </a:lnTo>
                <a:lnTo>
                  <a:pt x="13" y="813"/>
                </a:lnTo>
                <a:lnTo>
                  <a:pt x="13" y="812"/>
                </a:lnTo>
                <a:lnTo>
                  <a:pt x="13" y="811"/>
                </a:lnTo>
                <a:lnTo>
                  <a:pt x="13" y="810"/>
                </a:lnTo>
                <a:lnTo>
                  <a:pt x="13" y="810"/>
                </a:lnTo>
                <a:lnTo>
                  <a:pt x="13" y="809"/>
                </a:lnTo>
                <a:lnTo>
                  <a:pt x="13" y="808"/>
                </a:lnTo>
                <a:lnTo>
                  <a:pt x="14" y="807"/>
                </a:lnTo>
                <a:lnTo>
                  <a:pt x="14" y="806"/>
                </a:lnTo>
                <a:lnTo>
                  <a:pt x="14" y="806"/>
                </a:lnTo>
                <a:lnTo>
                  <a:pt x="13" y="805"/>
                </a:lnTo>
                <a:lnTo>
                  <a:pt x="13" y="804"/>
                </a:lnTo>
                <a:lnTo>
                  <a:pt x="13" y="803"/>
                </a:lnTo>
                <a:lnTo>
                  <a:pt x="13" y="803"/>
                </a:lnTo>
                <a:lnTo>
                  <a:pt x="13" y="802"/>
                </a:lnTo>
                <a:lnTo>
                  <a:pt x="13" y="801"/>
                </a:lnTo>
                <a:lnTo>
                  <a:pt x="13" y="800"/>
                </a:lnTo>
                <a:lnTo>
                  <a:pt x="12" y="800"/>
                </a:lnTo>
                <a:lnTo>
                  <a:pt x="12" y="799"/>
                </a:lnTo>
                <a:lnTo>
                  <a:pt x="12" y="798"/>
                </a:lnTo>
                <a:lnTo>
                  <a:pt x="12" y="797"/>
                </a:lnTo>
                <a:lnTo>
                  <a:pt x="12" y="796"/>
                </a:lnTo>
                <a:lnTo>
                  <a:pt x="11" y="795"/>
                </a:lnTo>
                <a:lnTo>
                  <a:pt x="11" y="794"/>
                </a:lnTo>
                <a:lnTo>
                  <a:pt x="11" y="793"/>
                </a:lnTo>
                <a:lnTo>
                  <a:pt x="12" y="793"/>
                </a:lnTo>
                <a:lnTo>
                  <a:pt x="12" y="792"/>
                </a:lnTo>
                <a:lnTo>
                  <a:pt x="11" y="792"/>
                </a:lnTo>
                <a:lnTo>
                  <a:pt x="11" y="791"/>
                </a:lnTo>
                <a:lnTo>
                  <a:pt x="12" y="790"/>
                </a:lnTo>
                <a:lnTo>
                  <a:pt x="12" y="789"/>
                </a:lnTo>
                <a:lnTo>
                  <a:pt x="11" y="789"/>
                </a:lnTo>
                <a:lnTo>
                  <a:pt x="11" y="789"/>
                </a:lnTo>
                <a:lnTo>
                  <a:pt x="11" y="788"/>
                </a:lnTo>
                <a:lnTo>
                  <a:pt x="11" y="787"/>
                </a:lnTo>
                <a:lnTo>
                  <a:pt x="12" y="786"/>
                </a:lnTo>
                <a:lnTo>
                  <a:pt x="12" y="786"/>
                </a:lnTo>
                <a:lnTo>
                  <a:pt x="12" y="785"/>
                </a:lnTo>
                <a:lnTo>
                  <a:pt x="13" y="783"/>
                </a:lnTo>
                <a:lnTo>
                  <a:pt x="13" y="782"/>
                </a:lnTo>
                <a:lnTo>
                  <a:pt x="13" y="782"/>
                </a:lnTo>
                <a:lnTo>
                  <a:pt x="13" y="781"/>
                </a:lnTo>
                <a:lnTo>
                  <a:pt x="12" y="780"/>
                </a:lnTo>
                <a:lnTo>
                  <a:pt x="11" y="779"/>
                </a:lnTo>
                <a:lnTo>
                  <a:pt x="11" y="778"/>
                </a:lnTo>
                <a:lnTo>
                  <a:pt x="11" y="777"/>
                </a:lnTo>
                <a:lnTo>
                  <a:pt x="11" y="776"/>
                </a:lnTo>
                <a:lnTo>
                  <a:pt x="12" y="775"/>
                </a:lnTo>
                <a:lnTo>
                  <a:pt x="12" y="774"/>
                </a:lnTo>
                <a:lnTo>
                  <a:pt x="12" y="773"/>
                </a:lnTo>
                <a:lnTo>
                  <a:pt x="12" y="772"/>
                </a:lnTo>
                <a:lnTo>
                  <a:pt x="12" y="772"/>
                </a:lnTo>
                <a:lnTo>
                  <a:pt x="11" y="771"/>
                </a:lnTo>
                <a:lnTo>
                  <a:pt x="10" y="770"/>
                </a:lnTo>
                <a:lnTo>
                  <a:pt x="9" y="769"/>
                </a:lnTo>
                <a:lnTo>
                  <a:pt x="9" y="769"/>
                </a:lnTo>
                <a:lnTo>
                  <a:pt x="9" y="768"/>
                </a:lnTo>
                <a:lnTo>
                  <a:pt x="9" y="767"/>
                </a:lnTo>
                <a:lnTo>
                  <a:pt x="9" y="766"/>
                </a:lnTo>
                <a:lnTo>
                  <a:pt x="9" y="765"/>
                </a:lnTo>
                <a:lnTo>
                  <a:pt x="9" y="765"/>
                </a:lnTo>
                <a:lnTo>
                  <a:pt x="9" y="764"/>
                </a:lnTo>
                <a:lnTo>
                  <a:pt x="9" y="763"/>
                </a:lnTo>
                <a:lnTo>
                  <a:pt x="9" y="763"/>
                </a:lnTo>
                <a:lnTo>
                  <a:pt x="8" y="762"/>
                </a:lnTo>
                <a:lnTo>
                  <a:pt x="8" y="762"/>
                </a:lnTo>
                <a:lnTo>
                  <a:pt x="7" y="761"/>
                </a:lnTo>
                <a:lnTo>
                  <a:pt x="7" y="760"/>
                </a:lnTo>
                <a:lnTo>
                  <a:pt x="7" y="759"/>
                </a:lnTo>
                <a:lnTo>
                  <a:pt x="7" y="758"/>
                </a:lnTo>
                <a:lnTo>
                  <a:pt x="8" y="758"/>
                </a:lnTo>
                <a:lnTo>
                  <a:pt x="9" y="757"/>
                </a:lnTo>
                <a:lnTo>
                  <a:pt x="9" y="757"/>
                </a:lnTo>
                <a:lnTo>
                  <a:pt x="10" y="757"/>
                </a:lnTo>
                <a:lnTo>
                  <a:pt x="11" y="757"/>
                </a:lnTo>
                <a:lnTo>
                  <a:pt x="11" y="756"/>
                </a:lnTo>
                <a:lnTo>
                  <a:pt x="12" y="756"/>
                </a:lnTo>
                <a:lnTo>
                  <a:pt x="12" y="755"/>
                </a:lnTo>
                <a:lnTo>
                  <a:pt x="12" y="755"/>
                </a:lnTo>
                <a:lnTo>
                  <a:pt x="13" y="755"/>
                </a:lnTo>
                <a:lnTo>
                  <a:pt x="13" y="754"/>
                </a:lnTo>
                <a:lnTo>
                  <a:pt x="14" y="753"/>
                </a:lnTo>
                <a:lnTo>
                  <a:pt x="15" y="752"/>
                </a:lnTo>
                <a:lnTo>
                  <a:pt x="16" y="753"/>
                </a:lnTo>
                <a:lnTo>
                  <a:pt x="16" y="752"/>
                </a:lnTo>
                <a:lnTo>
                  <a:pt x="16" y="752"/>
                </a:lnTo>
                <a:lnTo>
                  <a:pt x="17" y="752"/>
                </a:lnTo>
                <a:lnTo>
                  <a:pt x="18" y="752"/>
                </a:lnTo>
                <a:lnTo>
                  <a:pt x="20" y="752"/>
                </a:lnTo>
                <a:lnTo>
                  <a:pt x="20" y="752"/>
                </a:lnTo>
                <a:lnTo>
                  <a:pt x="20" y="751"/>
                </a:lnTo>
                <a:lnTo>
                  <a:pt x="20" y="751"/>
                </a:lnTo>
                <a:lnTo>
                  <a:pt x="20" y="750"/>
                </a:lnTo>
                <a:lnTo>
                  <a:pt x="21" y="750"/>
                </a:lnTo>
                <a:lnTo>
                  <a:pt x="22" y="750"/>
                </a:lnTo>
                <a:lnTo>
                  <a:pt x="23" y="750"/>
                </a:lnTo>
                <a:lnTo>
                  <a:pt x="23" y="750"/>
                </a:lnTo>
                <a:lnTo>
                  <a:pt x="23" y="749"/>
                </a:lnTo>
                <a:lnTo>
                  <a:pt x="24" y="748"/>
                </a:lnTo>
                <a:lnTo>
                  <a:pt x="24" y="748"/>
                </a:lnTo>
                <a:lnTo>
                  <a:pt x="24" y="747"/>
                </a:lnTo>
                <a:lnTo>
                  <a:pt x="24" y="746"/>
                </a:lnTo>
                <a:lnTo>
                  <a:pt x="24" y="745"/>
                </a:lnTo>
                <a:lnTo>
                  <a:pt x="24" y="744"/>
                </a:lnTo>
                <a:lnTo>
                  <a:pt x="24" y="744"/>
                </a:lnTo>
                <a:lnTo>
                  <a:pt x="24" y="743"/>
                </a:lnTo>
                <a:lnTo>
                  <a:pt x="25" y="743"/>
                </a:lnTo>
                <a:lnTo>
                  <a:pt x="25" y="742"/>
                </a:lnTo>
                <a:lnTo>
                  <a:pt x="25" y="741"/>
                </a:lnTo>
                <a:lnTo>
                  <a:pt x="25" y="741"/>
                </a:lnTo>
                <a:lnTo>
                  <a:pt x="26" y="740"/>
                </a:lnTo>
                <a:lnTo>
                  <a:pt x="27" y="740"/>
                </a:lnTo>
                <a:lnTo>
                  <a:pt x="27" y="739"/>
                </a:lnTo>
                <a:lnTo>
                  <a:pt x="27" y="738"/>
                </a:lnTo>
                <a:lnTo>
                  <a:pt x="27" y="737"/>
                </a:lnTo>
                <a:lnTo>
                  <a:pt x="27" y="736"/>
                </a:lnTo>
                <a:lnTo>
                  <a:pt x="27" y="735"/>
                </a:lnTo>
                <a:lnTo>
                  <a:pt x="28" y="735"/>
                </a:lnTo>
                <a:lnTo>
                  <a:pt x="29" y="734"/>
                </a:lnTo>
                <a:lnTo>
                  <a:pt x="30" y="734"/>
                </a:lnTo>
                <a:lnTo>
                  <a:pt x="30" y="733"/>
                </a:lnTo>
                <a:lnTo>
                  <a:pt x="30" y="732"/>
                </a:lnTo>
                <a:lnTo>
                  <a:pt x="30" y="731"/>
                </a:lnTo>
                <a:lnTo>
                  <a:pt x="30" y="731"/>
                </a:lnTo>
                <a:lnTo>
                  <a:pt x="31" y="731"/>
                </a:lnTo>
                <a:lnTo>
                  <a:pt x="31" y="730"/>
                </a:lnTo>
                <a:lnTo>
                  <a:pt x="31" y="729"/>
                </a:lnTo>
                <a:lnTo>
                  <a:pt x="30" y="729"/>
                </a:lnTo>
                <a:lnTo>
                  <a:pt x="30" y="729"/>
                </a:lnTo>
                <a:lnTo>
                  <a:pt x="29" y="729"/>
                </a:lnTo>
                <a:lnTo>
                  <a:pt x="29" y="728"/>
                </a:lnTo>
                <a:lnTo>
                  <a:pt x="29" y="727"/>
                </a:lnTo>
                <a:lnTo>
                  <a:pt x="29" y="727"/>
                </a:lnTo>
                <a:lnTo>
                  <a:pt x="29" y="726"/>
                </a:lnTo>
                <a:lnTo>
                  <a:pt x="29" y="725"/>
                </a:lnTo>
                <a:lnTo>
                  <a:pt x="30" y="725"/>
                </a:lnTo>
                <a:lnTo>
                  <a:pt x="30" y="724"/>
                </a:lnTo>
                <a:lnTo>
                  <a:pt x="29" y="724"/>
                </a:lnTo>
                <a:lnTo>
                  <a:pt x="29" y="724"/>
                </a:lnTo>
                <a:lnTo>
                  <a:pt x="29" y="723"/>
                </a:lnTo>
                <a:lnTo>
                  <a:pt x="30" y="723"/>
                </a:lnTo>
                <a:lnTo>
                  <a:pt x="30" y="723"/>
                </a:lnTo>
                <a:lnTo>
                  <a:pt x="31" y="723"/>
                </a:lnTo>
                <a:lnTo>
                  <a:pt x="32" y="723"/>
                </a:lnTo>
                <a:lnTo>
                  <a:pt x="32" y="722"/>
                </a:lnTo>
                <a:lnTo>
                  <a:pt x="33" y="721"/>
                </a:lnTo>
                <a:lnTo>
                  <a:pt x="33" y="720"/>
                </a:lnTo>
                <a:lnTo>
                  <a:pt x="33" y="719"/>
                </a:lnTo>
                <a:lnTo>
                  <a:pt x="33" y="718"/>
                </a:lnTo>
                <a:lnTo>
                  <a:pt x="34" y="718"/>
                </a:lnTo>
                <a:lnTo>
                  <a:pt x="34" y="717"/>
                </a:lnTo>
                <a:lnTo>
                  <a:pt x="34" y="717"/>
                </a:lnTo>
                <a:lnTo>
                  <a:pt x="34" y="716"/>
                </a:lnTo>
                <a:lnTo>
                  <a:pt x="35" y="715"/>
                </a:lnTo>
                <a:lnTo>
                  <a:pt x="36" y="715"/>
                </a:lnTo>
                <a:lnTo>
                  <a:pt x="36" y="714"/>
                </a:lnTo>
                <a:lnTo>
                  <a:pt x="36" y="713"/>
                </a:lnTo>
                <a:lnTo>
                  <a:pt x="35" y="713"/>
                </a:lnTo>
                <a:lnTo>
                  <a:pt x="35" y="713"/>
                </a:lnTo>
                <a:lnTo>
                  <a:pt x="36" y="713"/>
                </a:lnTo>
                <a:lnTo>
                  <a:pt x="36" y="712"/>
                </a:lnTo>
                <a:lnTo>
                  <a:pt x="37" y="711"/>
                </a:lnTo>
                <a:lnTo>
                  <a:pt x="37" y="710"/>
                </a:lnTo>
                <a:lnTo>
                  <a:pt x="36" y="710"/>
                </a:lnTo>
                <a:lnTo>
                  <a:pt x="36" y="710"/>
                </a:lnTo>
                <a:lnTo>
                  <a:pt x="35" y="710"/>
                </a:lnTo>
                <a:lnTo>
                  <a:pt x="35" y="709"/>
                </a:lnTo>
                <a:lnTo>
                  <a:pt x="35" y="708"/>
                </a:lnTo>
                <a:lnTo>
                  <a:pt x="36" y="708"/>
                </a:lnTo>
                <a:lnTo>
                  <a:pt x="36" y="707"/>
                </a:lnTo>
                <a:lnTo>
                  <a:pt x="37" y="707"/>
                </a:lnTo>
                <a:lnTo>
                  <a:pt x="37" y="707"/>
                </a:lnTo>
                <a:lnTo>
                  <a:pt x="37" y="706"/>
                </a:lnTo>
                <a:lnTo>
                  <a:pt x="38" y="706"/>
                </a:lnTo>
                <a:lnTo>
                  <a:pt x="38" y="705"/>
                </a:lnTo>
                <a:lnTo>
                  <a:pt x="39" y="705"/>
                </a:lnTo>
                <a:lnTo>
                  <a:pt x="40" y="704"/>
                </a:lnTo>
                <a:lnTo>
                  <a:pt x="41" y="703"/>
                </a:lnTo>
                <a:lnTo>
                  <a:pt x="41" y="703"/>
                </a:lnTo>
                <a:lnTo>
                  <a:pt x="40" y="703"/>
                </a:lnTo>
                <a:lnTo>
                  <a:pt x="40" y="702"/>
                </a:lnTo>
                <a:lnTo>
                  <a:pt x="40" y="701"/>
                </a:lnTo>
                <a:lnTo>
                  <a:pt x="41" y="701"/>
                </a:lnTo>
                <a:lnTo>
                  <a:pt x="41" y="700"/>
                </a:lnTo>
                <a:lnTo>
                  <a:pt x="41" y="700"/>
                </a:lnTo>
                <a:lnTo>
                  <a:pt x="42" y="699"/>
                </a:lnTo>
                <a:lnTo>
                  <a:pt x="41" y="697"/>
                </a:lnTo>
                <a:lnTo>
                  <a:pt x="41" y="696"/>
                </a:lnTo>
                <a:lnTo>
                  <a:pt x="41" y="696"/>
                </a:lnTo>
                <a:lnTo>
                  <a:pt x="42" y="695"/>
                </a:lnTo>
                <a:lnTo>
                  <a:pt x="43" y="694"/>
                </a:lnTo>
                <a:lnTo>
                  <a:pt x="43" y="693"/>
                </a:lnTo>
                <a:lnTo>
                  <a:pt x="44" y="693"/>
                </a:lnTo>
                <a:lnTo>
                  <a:pt x="44" y="693"/>
                </a:lnTo>
                <a:lnTo>
                  <a:pt x="44" y="692"/>
                </a:lnTo>
                <a:lnTo>
                  <a:pt x="44" y="691"/>
                </a:lnTo>
                <a:lnTo>
                  <a:pt x="43" y="690"/>
                </a:lnTo>
                <a:lnTo>
                  <a:pt x="42" y="690"/>
                </a:lnTo>
                <a:lnTo>
                  <a:pt x="42" y="689"/>
                </a:lnTo>
                <a:lnTo>
                  <a:pt x="42" y="689"/>
                </a:lnTo>
                <a:lnTo>
                  <a:pt x="42" y="688"/>
                </a:lnTo>
                <a:lnTo>
                  <a:pt x="41" y="688"/>
                </a:lnTo>
                <a:lnTo>
                  <a:pt x="41" y="687"/>
                </a:lnTo>
                <a:lnTo>
                  <a:pt x="42" y="686"/>
                </a:lnTo>
                <a:lnTo>
                  <a:pt x="43" y="686"/>
                </a:lnTo>
                <a:lnTo>
                  <a:pt x="43" y="686"/>
                </a:lnTo>
                <a:lnTo>
                  <a:pt x="42" y="685"/>
                </a:lnTo>
                <a:lnTo>
                  <a:pt x="43" y="684"/>
                </a:lnTo>
                <a:lnTo>
                  <a:pt x="44" y="683"/>
                </a:lnTo>
                <a:lnTo>
                  <a:pt x="44" y="682"/>
                </a:lnTo>
                <a:lnTo>
                  <a:pt x="44" y="682"/>
                </a:lnTo>
                <a:lnTo>
                  <a:pt x="45" y="682"/>
                </a:lnTo>
                <a:lnTo>
                  <a:pt x="45" y="682"/>
                </a:lnTo>
                <a:lnTo>
                  <a:pt x="45" y="681"/>
                </a:lnTo>
                <a:lnTo>
                  <a:pt x="46" y="681"/>
                </a:lnTo>
                <a:lnTo>
                  <a:pt x="46" y="680"/>
                </a:lnTo>
                <a:lnTo>
                  <a:pt x="47" y="680"/>
                </a:lnTo>
                <a:lnTo>
                  <a:pt x="48" y="680"/>
                </a:lnTo>
                <a:lnTo>
                  <a:pt x="48" y="679"/>
                </a:lnTo>
                <a:lnTo>
                  <a:pt x="49" y="679"/>
                </a:lnTo>
                <a:lnTo>
                  <a:pt x="49" y="679"/>
                </a:lnTo>
                <a:lnTo>
                  <a:pt x="49" y="678"/>
                </a:lnTo>
                <a:lnTo>
                  <a:pt x="50" y="678"/>
                </a:lnTo>
                <a:lnTo>
                  <a:pt x="51" y="678"/>
                </a:lnTo>
                <a:lnTo>
                  <a:pt x="51" y="677"/>
                </a:lnTo>
                <a:lnTo>
                  <a:pt x="51" y="676"/>
                </a:lnTo>
                <a:lnTo>
                  <a:pt x="51" y="676"/>
                </a:lnTo>
                <a:lnTo>
                  <a:pt x="51" y="674"/>
                </a:lnTo>
                <a:lnTo>
                  <a:pt x="51" y="673"/>
                </a:lnTo>
                <a:lnTo>
                  <a:pt x="52" y="673"/>
                </a:lnTo>
                <a:lnTo>
                  <a:pt x="52" y="672"/>
                </a:lnTo>
                <a:lnTo>
                  <a:pt x="53" y="672"/>
                </a:lnTo>
                <a:lnTo>
                  <a:pt x="53" y="672"/>
                </a:lnTo>
                <a:lnTo>
                  <a:pt x="53" y="671"/>
                </a:lnTo>
                <a:lnTo>
                  <a:pt x="52" y="670"/>
                </a:lnTo>
                <a:lnTo>
                  <a:pt x="52" y="669"/>
                </a:lnTo>
                <a:lnTo>
                  <a:pt x="51" y="669"/>
                </a:lnTo>
                <a:lnTo>
                  <a:pt x="51" y="669"/>
                </a:lnTo>
                <a:lnTo>
                  <a:pt x="51" y="668"/>
                </a:lnTo>
                <a:lnTo>
                  <a:pt x="51" y="667"/>
                </a:lnTo>
                <a:lnTo>
                  <a:pt x="51" y="666"/>
                </a:lnTo>
                <a:lnTo>
                  <a:pt x="51" y="665"/>
                </a:lnTo>
                <a:lnTo>
                  <a:pt x="51" y="665"/>
                </a:lnTo>
                <a:lnTo>
                  <a:pt x="51" y="664"/>
                </a:lnTo>
                <a:lnTo>
                  <a:pt x="51" y="663"/>
                </a:lnTo>
                <a:lnTo>
                  <a:pt x="51" y="662"/>
                </a:lnTo>
                <a:lnTo>
                  <a:pt x="51" y="662"/>
                </a:lnTo>
                <a:lnTo>
                  <a:pt x="51" y="661"/>
                </a:lnTo>
                <a:lnTo>
                  <a:pt x="51" y="661"/>
                </a:lnTo>
                <a:lnTo>
                  <a:pt x="51" y="660"/>
                </a:lnTo>
                <a:lnTo>
                  <a:pt x="51" y="660"/>
                </a:lnTo>
                <a:lnTo>
                  <a:pt x="51" y="659"/>
                </a:lnTo>
                <a:lnTo>
                  <a:pt x="52" y="659"/>
                </a:lnTo>
                <a:lnTo>
                  <a:pt x="53" y="659"/>
                </a:lnTo>
                <a:lnTo>
                  <a:pt x="54" y="659"/>
                </a:lnTo>
                <a:lnTo>
                  <a:pt x="55" y="659"/>
                </a:lnTo>
                <a:lnTo>
                  <a:pt x="55" y="659"/>
                </a:lnTo>
                <a:lnTo>
                  <a:pt x="56" y="658"/>
                </a:lnTo>
                <a:lnTo>
                  <a:pt x="57" y="658"/>
                </a:lnTo>
                <a:lnTo>
                  <a:pt x="57" y="658"/>
                </a:lnTo>
                <a:lnTo>
                  <a:pt x="57" y="657"/>
                </a:lnTo>
                <a:lnTo>
                  <a:pt x="58" y="657"/>
                </a:lnTo>
                <a:lnTo>
                  <a:pt x="58" y="656"/>
                </a:lnTo>
                <a:lnTo>
                  <a:pt x="58" y="656"/>
                </a:lnTo>
                <a:lnTo>
                  <a:pt x="59" y="656"/>
                </a:lnTo>
                <a:lnTo>
                  <a:pt x="59" y="655"/>
                </a:lnTo>
                <a:lnTo>
                  <a:pt x="59" y="655"/>
                </a:lnTo>
                <a:lnTo>
                  <a:pt x="59" y="654"/>
                </a:lnTo>
                <a:lnTo>
                  <a:pt x="59" y="653"/>
                </a:lnTo>
                <a:lnTo>
                  <a:pt x="59" y="652"/>
                </a:lnTo>
                <a:lnTo>
                  <a:pt x="59" y="651"/>
                </a:lnTo>
                <a:lnTo>
                  <a:pt x="59" y="651"/>
                </a:lnTo>
                <a:lnTo>
                  <a:pt x="59" y="650"/>
                </a:lnTo>
                <a:lnTo>
                  <a:pt x="59" y="649"/>
                </a:lnTo>
                <a:lnTo>
                  <a:pt x="60" y="649"/>
                </a:lnTo>
                <a:lnTo>
                  <a:pt x="61" y="649"/>
                </a:lnTo>
                <a:lnTo>
                  <a:pt x="61" y="648"/>
                </a:lnTo>
                <a:lnTo>
                  <a:pt x="62" y="648"/>
                </a:lnTo>
                <a:lnTo>
                  <a:pt x="62" y="648"/>
                </a:lnTo>
                <a:lnTo>
                  <a:pt x="63" y="648"/>
                </a:lnTo>
                <a:lnTo>
                  <a:pt x="63" y="649"/>
                </a:lnTo>
                <a:lnTo>
                  <a:pt x="63" y="650"/>
                </a:lnTo>
                <a:lnTo>
                  <a:pt x="64" y="650"/>
                </a:lnTo>
                <a:lnTo>
                  <a:pt x="64" y="651"/>
                </a:lnTo>
                <a:lnTo>
                  <a:pt x="65" y="651"/>
                </a:lnTo>
                <a:lnTo>
                  <a:pt x="65" y="650"/>
                </a:lnTo>
                <a:lnTo>
                  <a:pt x="65" y="649"/>
                </a:lnTo>
                <a:lnTo>
                  <a:pt x="65" y="648"/>
                </a:lnTo>
                <a:lnTo>
                  <a:pt x="66" y="648"/>
                </a:lnTo>
                <a:lnTo>
                  <a:pt x="67" y="648"/>
                </a:lnTo>
                <a:lnTo>
                  <a:pt x="68" y="647"/>
                </a:lnTo>
                <a:lnTo>
                  <a:pt x="69" y="647"/>
                </a:lnTo>
                <a:lnTo>
                  <a:pt x="70" y="647"/>
                </a:lnTo>
                <a:lnTo>
                  <a:pt x="71" y="647"/>
                </a:lnTo>
                <a:lnTo>
                  <a:pt x="72" y="646"/>
                </a:lnTo>
                <a:lnTo>
                  <a:pt x="72" y="646"/>
                </a:lnTo>
                <a:lnTo>
                  <a:pt x="73" y="645"/>
                </a:lnTo>
                <a:lnTo>
                  <a:pt x="73" y="645"/>
                </a:lnTo>
                <a:lnTo>
                  <a:pt x="74" y="643"/>
                </a:lnTo>
                <a:lnTo>
                  <a:pt x="74" y="642"/>
                </a:lnTo>
                <a:lnTo>
                  <a:pt x="74" y="641"/>
                </a:lnTo>
                <a:lnTo>
                  <a:pt x="75" y="640"/>
                </a:lnTo>
                <a:lnTo>
                  <a:pt x="75" y="639"/>
                </a:lnTo>
                <a:lnTo>
                  <a:pt x="76" y="638"/>
                </a:lnTo>
                <a:lnTo>
                  <a:pt x="76" y="638"/>
                </a:lnTo>
                <a:lnTo>
                  <a:pt x="76" y="638"/>
                </a:lnTo>
                <a:lnTo>
                  <a:pt x="77" y="637"/>
                </a:lnTo>
                <a:lnTo>
                  <a:pt x="78" y="636"/>
                </a:lnTo>
                <a:lnTo>
                  <a:pt x="78" y="635"/>
                </a:lnTo>
                <a:lnTo>
                  <a:pt x="78" y="634"/>
                </a:lnTo>
                <a:lnTo>
                  <a:pt x="78" y="634"/>
                </a:lnTo>
                <a:lnTo>
                  <a:pt x="79" y="633"/>
                </a:lnTo>
                <a:lnTo>
                  <a:pt x="79" y="632"/>
                </a:lnTo>
                <a:lnTo>
                  <a:pt x="79" y="632"/>
                </a:lnTo>
                <a:lnTo>
                  <a:pt x="81" y="630"/>
                </a:lnTo>
                <a:lnTo>
                  <a:pt x="82" y="630"/>
                </a:lnTo>
                <a:lnTo>
                  <a:pt x="83" y="629"/>
                </a:lnTo>
                <a:lnTo>
                  <a:pt x="83" y="628"/>
                </a:lnTo>
                <a:lnTo>
                  <a:pt x="83" y="627"/>
                </a:lnTo>
                <a:lnTo>
                  <a:pt x="83" y="627"/>
                </a:lnTo>
                <a:lnTo>
                  <a:pt x="83" y="627"/>
                </a:lnTo>
                <a:lnTo>
                  <a:pt x="84" y="626"/>
                </a:lnTo>
                <a:lnTo>
                  <a:pt x="84" y="625"/>
                </a:lnTo>
                <a:lnTo>
                  <a:pt x="86" y="624"/>
                </a:lnTo>
                <a:lnTo>
                  <a:pt x="86" y="624"/>
                </a:lnTo>
                <a:lnTo>
                  <a:pt x="87" y="622"/>
                </a:lnTo>
                <a:lnTo>
                  <a:pt x="88" y="621"/>
                </a:lnTo>
                <a:lnTo>
                  <a:pt x="88" y="620"/>
                </a:lnTo>
                <a:lnTo>
                  <a:pt x="89" y="620"/>
                </a:lnTo>
                <a:lnTo>
                  <a:pt x="89" y="619"/>
                </a:lnTo>
                <a:lnTo>
                  <a:pt x="89" y="618"/>
                </a:lnTo>
                <a:lnTo>
                  <a:pt x="89" y="617"/>
                </a:lnTo>
                <a:lnTo>
                  <a:pt x="89" y="617"/>
                </a:lnTo>
                <a:lnTo>
                  <a:pt x="89" y="616"/>
                </a:lnTo>
                <a:lnTo>
                  <a:pt x="89" y="615"/>
                </a:lnTo>
                <a:lnTo>
                  <a:pt x="89" y="614"/>
                </a:lnTo>
                <a:lnTo>
                  <a:pt x="89" y="613"/>
                </a:lnTo>
                <a:lnTo>
                  <a:pt x="90" y="612"/>
                </a:lnTo>
                <a:lnTo>
                  <a:pt x="90" y="611"/>
                </a:lnTo>
                <a:lnTo>
                  <a:pt x="90" y="610"/>
                </a:lnTo>
                <a:lnTo>
                  <a:pt x="90" y="609"/>
                </a:lnTo>
                <a:lnTo>
                  <a:pt x="89" y="608"/>
                </a:lnTo>
                <a:lnTo>
                  <a:pt x="89" y="607"/>
                </a:lnTo>
                <a:lnTo>
                  <a:pt x="89" y="607"/>
                </a:lnTo>
                <a:lnTo>
                  <a:pt x="89" y="606"/>
                </a:lnTo>
                <a:lnTo>
                  <a:pt x="89" y="604"/>
                </a:lnTo>
                <a:lnTo>
                  <a:pt x="90" y="603"/>
                </a:lnTo>
                <a:lnTo>
                  <a:pt x="90" y="602"/>
                </a:lnTo>
                <a:lnTo>
                  <a:pt x="90" y="601"/>
                </a:lnTo>
                <a:lnTo>
                  <a:pt x="90" y="601"/>
                </a:lnTo>
                <a:lnTo>
                  <a:pt x="90" y="600"/>
                </a:lnTo>
                <a:lnTo>
                  <a:pt x="90" y="600"/>
                </a:lnTo>
                <a:lnTo>
                  <a:pt x="91" y="599"/>
                </a:lnTo>
                <a:lnTo>
                  <a:pt x="91" y="598"/>
                </a:lnTo>
                <a:lnTo>
                  <a:pt x="90" y="597"/>
                </a:lnTo>
                <a:lnTo>
                  <a:pt x="90" y="596"/>
                </a:lnTo>
                <a:lnTo>
                  <a:pt x="90" y="596"/>
                </a:lnTo>
                <a:lnTo>
                  <a:pt x="90" y="595"/>
                </a:lnTo>
                <a:lnTo>
                  <a:pt x="91" y="595"/>
                </a:lnTo>
                <a:lnTo>
                  <a:pt x="92" y="595"/>
                </a:lnTo>
                <a:lnTo>
                  <a:pt x="92" y="594"/>
                </a:lnTo>
                <a:lnTo>
                  <a:pt x="92" y="593"/>
                </a:lnTo>
                <a:lnTo>
                  <a:pt x="93" y="593"/>
                </a:lnTo>
                <a:lnTo>
                  <a:pt x="93" y="593"/>
                </a:lnTo>
                <a:lnTo>
                  <a:pt x="93" y="592"/>
                </a:lnTo>
                <a:lnTo>
                  <a:pt x="92" y="591"/>
                </a:lnTo>
                <a:lnTo>
                  <a:pt x="92" y="590"/>
                </a:lnTo>
                <a:lnTo>
                  <a:pt x="92" y="589"/>
                </a:lnTo>
                <a:lnTo>
                  <a:pt x="92" y="589"/>
                </a:lnTo>
                <a:lnTo>
                  <a:pt x="92" y="588"/>
                </a:lnTo>
                <a:lnTo>
                  <a:pt x="91" y="587"/>
                </a:lnTo>
                <a:lnTo>
                  <a:pt x="91" y="586"/>
                </a:lnTo>
                <a:lnTo>
                  <a:pt x="91" y="586"/>
                </a:lnTo>
                <a:lnTo>
                  <a:pt x="91" y="585"/>
                </a:lnTo>
                <a:lnTo>
                  <a:pt x="91" y="584"/>
                </a:lnTo>
                <a:lnTo>
                  <a:pt x="91" y="583"/>
                </a:lnTo>
                <a:lnTo>
                  <a:pt x="91" y="583"/>
                </a:lnTo>
                <a:lnTo>
                  <a:pt x="91" y="582"/>
                </a:lnTo>
                <a:lnTo>
                  <a:pt x="91" y="581"/>
                </a:lnTo>
                <a:lnTo>
                  <a:pt x="90" y="580"/>
                </a:lnTo>
                <a:lnTo>
                  <a:pt x="90" y="579"/>
                </a:lnTo>
                <a:lnTo>
                  <a:pt x="90" y="579"/>
                </a:lnTo>
                <a:lnTo>
                  <a:pt x="90" y="578"/>
                </a:lnTo>
                <a:lnTo>
                  <a:pt x="89" y="577"/>
                </a:lnTo>
                <a:lnTo>
                  <a:pt x="88" y="577"/>
                </a:lnTo>
                <a:lnTo>
                  <a:pt x="87" y="576"/>
                </a:lnTo>
                <a:lnTo>
                  <a:pt x="86" y="576"/>
                </a:lnTo>
                <a:lnTo>
                  <a:pt x="86" y="575"/>
                </a:lnTo>
                <a:lnTo>
                  <a:pt x="85" y="575"/>
                </a:lnTo>
                <a:lnTo>
                  <a:pt x="85" y="574"/>
                </a:lnTo>
                <a:lnTo>
                  <a:pt x="84" y="574"/>
                </a:lnTo>
                <a:lnTo>
                  <a:pt x="83" y="574"/>
                </a:lnTo>
                <a:lnTo>
                  <a:pt x="83" y="573"/>
                </a:lnTo>
                <a:lnTo>
                  <a:pt x="83" y="573"/>
                </a:lnTo>
                <a:lnTo>
                  <a:pt x="83" y="572"/>
                </a:lnTo>
                <a:lnTo>
                  <a:pt x="83" y="571"/>
                </a:lnTo>
                <a:lnTo>
                  <a:pt x="83" y="570"/>
                </a:lnTo>
                <a:lnTo>
                  <a:pt x="83" y="568"/>
                </a:lnTo>
                <a:lnTo>
                  <a:pt x="83" y="567"/>
                </a:lnTo>
                <a:lnTo>
                  <a:pt x="83" y="566"/>
                </a:lnTo>
                <a:lnTo>
                  <a:pt x="82" y="566"/>
                </a:lnTo>
                <a:lnTo>
                  <a:pt x="81" y="565"/>
                </a:lnTo>
                <a:lnTo>
                  <a:pt x="80" y="565"/>
                </a:lnTo>
                <a:lnTo>
                  <a:pt x="79" y="565"/>
                </a:lnTo>
                <a:lnTo>
                  <a:pt x="79" y="565"/>
                </a:lnTo>
                <a:lnTo>
                  <a:pt x="79" y="564"/>
                </a:lnTo>
                <a:lnTo>
                  <a:pt x="79" y="563"/>
                </a:lnTo>
                <a:lnTo>
                  <a:pt x="80" y="563"/>
                </a:lnTo>
                <a:lnTo>
                  <a:pt x="80" y="562"/>
                </a:lnTo>
                <a:lnTo>
                  <a:pt x="80" y="562"/>
                </a:lnTo>
                <a:lnTo>
                  <a:pt x="79" y="561"/>
                </a:lnTo>
                <a:lnTo>
                  <a:pt x="79" y="561"/>
                </a:lnTo>
                <a:lnTo>
                  <a:pt x="78" y="561"/>
                </a:lnTo>
                <a:lnTo>
                  <a:pt x="78" y="560"/>
                </a:lnTo>
                <a:lnTo>
                  <a:pt x="78" y="559"/>
                </a:lnTo>
                <a:lnTo>
                  <a:pt x="77" y="558"/>
                </a:lnTo>
                <a:lnTo>
                  <a:pt x="77" y="558"/>
                </a:lnTo>
                <a:lnTo>
                  <a:pt x="77" y="557"/>
                </a:lnTo>
                <a:lnTo>
                  <a:pt x="77" y="556"/>
                </a:lnTo>
                <a:lnTo>
                  <a:pt x="77" y="555"/>
                </a:lnTo>
                <a:lnTo>
                  <a:pt x="78" y="555"/>
                </a:lnTo>
                <a:lnTo>
                  <a:pt x="77" y="555"/>
                </a:lnTo>
                <a:lnTo>
                  <a:pt x="77" y="554"/>
                </a:lnTo>
                <a:lnTo>
                  <a:pt x="77" y="553"/>
                </a:lnTo>
                <a:lnTo>
                  <a:pt x="76" y="553"/>
                </a:lnTo>
                <a:lnTo>
                  <a:pt x="76" y="552"/>
                </a:lnTo>
                <a:lnTo>
                  <a:pt x="76" y="552"/>
                </a:lnTo>
                <a:lnTo>
                  <a:pt x="76" y="552"/>
                </a:lnTo>
                <a:lnTo>
                  <a:pt x="75" y="552"/>
                </a:lnTo>
                <a:lnTo>
                  <a:pt x="74" y="552"/>
                </a:lnTo>
                <a:lnTo>
                  <a:pt x="73" y="551"/>
                </a:lnTo>
                <a:lnTo>
                  <a:pt x="72" y="551"/>
                </a:lnTo>
                <a:lnTo>
                  <a:pt x="72" y="550"/>
                </a:lnTo>
                <a:lnTo>
                  <a:pt x="72" y="549"/>
                </a:lnTo>
                <a:lnTo>
                  <a:pt x="72" y="548"/>
                </a:lnTo>
                <a:lnTo>
                  <a:pt x="73" y="548"/>
                </a:lnTo>
                <a:lnTo>
                  <a:pt x="74" y="548"/>
                </a:lnTo>
                <a:lnTo>
                  <a:pt x="74" y="547"/>
                </a:lnTo>
                <a:lnTo>
                  <a:pt x="74" y="546"/>
                </a:lnTo>
                <a:lnTo>
                  <a:pt x="73" y="546"/>
                </a:lnTo>
                <a:lnTo>
                  <a:pt x="72" y="545"/>
                </a:lnTo>
                <a:lnTo>
                  <a:pt x="71" y="544"/>
                </a:lnTo>
                <a:lnTo>
                  <a:pt x="71" y="543"/>
                </a:lnTo>
                <a:lnTo>
                  <a:pt x="70" y="542"/>
                </a:lnTo>
                <a:lnTo>
                  <a:pt x="70" y="541"/>
                </a:lnTo>
                <a:lnTo>
                  <a:pt x="71" y="541"/>
                </a:lnTo>
                <a:lnTo>
                  <a:pt x="71" y="540"/>
                </a:lnTo>
                <a:lnTo>
                  <a:pt x="70" y="540"/>
                </a:lnTo>
                <a:lnTo>
                  <a:pt x="70" y="539"/>
                </a:lnTo>
                <a:lnTo>
                  <a:pt x="70" y="538"/>
                </a:lnTo>
                <a:lnTo>
                  <a:pt x="69" y="538"/>
                </a:lnTo>
                <a:lnTo>
                  <a:pt x="69" y="537"/>
                </a:lnTo>
                <a:lnTo>
                  <a:pt x="70" y="536"/>
                </a:lnTo>
                <a:lnTo>
                  <a:pt x="71" y="535"/>
                </a:lnTo>
                <a:lnTo>
                  <a:pt x="71" y="534"/>
                </a:lnTo>
                <a:lnTo>
                  <a:pt x="72" y="534"/>
                </a:lnTo>
                <a:lnTo>
                  <a:pt x="72" y="533"/>
                </a:lnTo>
                <a:lnTo>
                  <a:pt x="72" y="532"/>
                </a:lnTo>
                <a:lnTo>
                  <a:pt x="72" y="531"/>
                </a:lnTo>
                <a:lnTo>
                  <a:pt x="72" y="531"/>
                </a:lnTo>
                <a:lnTo>
                  <a:pt x="72" y="530"/>
                </a:lnTo>
                <a:lnTo>
                  <a:pt x="72" y="529"/>
                </a:lnTo>
                <a:lnTo>
                  <a:pt x="71" y="529"/>
                </a:lnTo>
                <a:lnTo>
                  <a:pt x="70" y="529"/>
                </a:lnTo>
                <a:lnTo>
                  <a:pt x="70" y="528"/>
                </a:lnTo>
                <a:lnTo>
                  <a:pt x="69" y="528"/>
                </a:lnTo>
                <a:lnTo>
                  <a:pt x="69" y="528"/>
                </a:lnTo>
                <a:lnTo>
                  <a:pt x="69" y="527"/>
                </a:lnTo>
                <a:lnTo>
                  <a:pt x="68" y="527"/>
                </a:lnTo>
                <a:lnTo>
                  <a:pt x="66" y="527"/>
                </a:lnTo>
                <a:lnTo>
                  <a:pt x="65" y="526"/>
                </a:lnTo>
                <a:lnTo>
                  <a:pt x="65" y="526"/>
                </a:lnTo>
                <a:lnTo>
                  <a:pt x="65" y="525"/>
                </a:lnTo>
                <a:lnTo>
                  <a:pt x="64" y="525"/>
                </a:lnTo>
                <a:lnTo>
                  <a:pt x="63" y="524"/>
                </a:lnTo>
                <a:lnTo>
                  <a:pt x="62" y="524"/>
                </a:lnTo>
                <a:lnTo>
                  <a:pt x="62" y="524"/>
                </a:lnTo>
                <a:lnTo>
                  <a:pt x="61" y="523"/>
                </a:lnTo>
                <a:lnTo>
                  <a:pt x="60" y="523"/>
                </a:lnTo>
                <a:lnTo>
                  <a:pt x="60" y="522"/>
                </a:lnTo>
                <a:lnTo>
                  <a:pt x="59" y="522"/>
                </a:lnTo>
                <a:lnTo>
                  <a:pt x="58" y="521"/>
                </a:lnTo>
                <a:lnTo>
                  <a:pt x="58" y="521"/>
                </a:lnTo>
                <a:lnTo>
                  <a:pt x="58" y="520"/>
                </a:lnTo>
                <a:lnTo>
                  <a:pt x="58" y="519"/>
                </a:lnTo>
                <a:lnTo>
                  <a:pt x="58" y="518"/>
                </a:lnTo>
                <a:lnTo>
                  <a:pt x="57" y="517"/>
                </a:lnTo>
                <a:lnTo>
                  <a:pt x="57" y="517"/>
                </a:lnTo>
                <a:lnTo>
                  <a:pt x="56" y="516"/>
                </a:lnTo>
                <a:lnTo>
                  <a:pt x="55" y="516"/>
                </a:lnTo>
                <a:lnTo>
                  <a:pt x="55" y="515"/>
                </a:lnTo>
                <a:lnTo>
                  <a:pt x="54" y="514"/>
                </a:lnTo>
                <a:lnTo>
                  <a:pt x="53" y="514"/>
                </a:lnTo>
                <a:lnTo>
                  <a:pt x="53" y="514"/>
                </a:lnTo>
                <a:lnTo>
                  <a:pt x="52" y="513"/>
                </a:lnTo>
                <a:lnTo>
                  <a:pt x="51" y="512"/>
                </a:lnTo>
                <a:lnTo>
                  <a:pt x="51" y="511"/>
                </a:lnTo>
                <a:lnTo>
                  <a:pt x="51" y="510"/>
                </a:lnTo>
                <a:lnTo>
                  <a:pt x="51" y="509"/>
                </a:lnTo>
                <a:lnTo>
                  <a:pt x="51" y="508"/>
                </a:lnTo>
                <a:lnTo>
                  <a:pt x="52" y="507"/>
                </a:lnTo>
                <a:lnTo>
                  <a:pt x="52" y="507"/>
                </a:lnTo>
                <a:lnTo>
                  <a:pt x="52" y="506"/>
                </a:lnTo>
                <a:lnTo>
                  <a:pt x="52" y="505"/>
                </a:lnTo>
                <a:lnTo>
                  <a:pt x="51" y="504"/>
                </a:lnTo>
                <a:lnTo>
                  <a:pt x="51" y="503"/>
                </a:lnTo>
                <a:lnTo>
                  <a:pt x="50" y="503"/>
                </a:lnTo>
                <a:lnTo>
                  <a:pt x="49" y="503"/>
                </a:lnTo>
                <a:lnTo>
                  <a:pt x="48" y="502"/>
                </a:lnTo>
                <a:lnTo>
                  <a:pt x="48" y="502"/>
                </a:lnTo>
                <a:lnTo>
                  <a:pt x="47" y="502"/>
                </a:lnTo>
                <a:lnTo>
                  <a:pt x="46" y="502"/>
                </a:lnTo>
                <a:lnTo>
                  <a:pt x="45" y="503"/>
                </a:lnTo>
                <a:lnTo>
                  <a:pt x="44" y="503"/>
                </a:lnTo>
                <a:lnTo>
                  <a:pt x="44" y="503"/>
                </a:lnTo>
                <a:lnTo>
                  <a:pt x="43" y="503"/>
                </a:lnTo>
                <a:lnTo>
                  <a:pt x="42" y="503"/>
                </a:lnTo>
                <a:lnTo>
                  <a:pt x="41" y="503"/>
                </a:lnTo>
                <a:lnTo>
                  <a:pt x="40" y="503"/>
                </a:lnTo>
                <a:lnTo>
                  <a:pt x="39" y="502"/>
                </a:lnTo>
                <a:lnTo>
                  <a:pt x="38" y="502"/>
                </a:lnTo>
                <a:lnTo>
                  <a:pt x="37" y="502"/>
                </a:lnTo>
                <a:lnTo>
                  <a:pt x="37" y="501"/>
                </a:lnTo>
                <a:lnTo>
                  <a:pt x="37" y="500"/>
                </a:lnTo>
                <a:lnTo>
                  <a:pt x="36" y="500"/>
                </a:lnTo>
                <a:lnTo>
                  <a:pt x="35" y="499"/>
                </a:lnTo>
                <a:lnTo>
                  <a:pt x="34" y="499"/>
                </a:lnTo>
                <a:lnTo>
                  <a:pt x="34" y="498"/>
                </a:lnTo>
                <a:lnTo>
                  <a:pt x="34" y="498"/>
                </a:lnTo>
                <a:lnTo>
                  <a:pt x="33" y="497"/>
                </a:lnTo>
                <a:lnTo>
                  <a:pt x="33" y="496"/>
                </a:lnTo>
                <a:lnTo>
                  <a:pt x="32" y="496"/>
                </a:lnTo>
                <a:lnTo>
                  <a:pt x="32" y="496"/>
                </a:lnTo>
                <a:lnTo>
                  <a:pt x="31" y="495"/>
                </a:lnTo>
                <a:lnTo>
                  <a:pt x="30" y="495"/>
                </a:lnTo>
                <a:lnTo>
                  <a:pt x="30" y="495"/>
                </a:lnTo>
                <a:lnTo>
                  <a:pt x="29" y="494"/>
                </a:lnTo>
                <a:lnTo>
                  <a:pt x="28" y="494"/>
                </a:lnTo>
                <a:lnTo>
                  <a:pt x="27" y="494"/>
                </a:lnTo>
                <a:lnTo>
                  <a:pt x="27" y="494"/>
                </a:lnTo>
                <a:lnTo>
                  <a:pt x="27" y="493"/>
                </a:lnTo>
                <a:lnTo>
                  <a:pt x="26" y="493"/>
                </a:lnTo>
                <a:lnTo>
                  <a:pt x="26" y="493"/>
                </a:lnTo>
                <a:lnTo>
                  <a:pt x="25" y="493"/>
                </a:lnTo>
                <a:lnTo>
                  <a:pt x="25" y="492"/>
                </a:lnTo>
                <a:lnTo>
                  <a:pt x="24" y="491"/>
                </a:lnTo>
                <a:lnTo>
                  <a:pt x="23" y="491"/>
                </a:lnTo>
                <a:lnTo>
                  <a:pt x="23" y="490"/>
                </a:lnTo>
                <a:lnTo>
                  <a:pt x="23" y="489"/>
                </a:lnTo>
                <a:lnTo>
                  <a:pt x="23" y="488"/>
                </a:lnTo>
                <a:lnTo>
                  <a:pt x="23" y="487"/>
                </a:lnTo>
                <a:lnTo>
                  <a:pt x="23" y="486"/>
                </a:lnTo>
                <a:lnTo>
                  <a:pt x="23" y="486"/>
                </a:lnTo>
                <a:lnTo>
                  <a:pt x="23" y="485"/>
                </a:lnTo>
                <a:lnTo>
                  <a:pt x="23" y="484"/>
                </a:lnTo>
                <a:lnTo>
                  <a:pt x="23" y="483"/>
                </a:lnTo>
                <a:lnTo>
                  <a:pt x="23" y="483"/>
                </a:lnTo>
                <a:lnTo>
                  <a:pt x="22" y="483"/>
                </a:lnTo>
                <a:lnTo>
                  <a:pt x="22" y="482"/>
                </a:lnTo>
                <a:lnTo>
                  <a:pt x="22" y="481"/>
                </a:lnTo>
                <a:lnTo>
                  <a:pt x="21" y="481"/>
                </a:lnTo>
                <a:lnTo>
                  <a:pt x="21" y="480"/>
                </a:lnTo>
                <a:lnTo>
                  <a:pt x="20" y="480"/>
                </a:lnTo>
                <a:lnTo>
                  <a:pt x="19" y="479"/>
                </a:lnTo>
                <a:lnTo>
                  <a:pt x="18" y="479"/>
                </a:lnTo>
                <a:lnTo>
                  <a:pt x="18" y="478"/>
                </a:lnTo>
                <a:lnTo>
                  <a:pt x="18" y="477"/>
                </a:lnTo>
                <a:lnTo>
                  <a:pt x="18" y="476"/>
                </a:lnTo>
                <a:lnTo>
                  <a:pt x="18" y="476"/>
                </a:lnTo>
                <a:lnTo>
                  <a:pt x="17" y="475"/>
                </a:lnTo>
                <a:lnTo>
                  <a:pt x="17" y="474"/>
                </a:lnTo>
                <a:lnTo>
                  <a:pt x="18" y="474"/>
                </a:lnTo>
                <a:lnTo>
                  <a:pt x="20" y="473"/>
                </a:lnTo>
                <a:lnTo>
                  <a:pt x="20" y="472"/>
                </a:lnTo>
                <a:lnTo>
                  <a:pt x="20" y="472"/>
                </a:lnTo>
                <a:lnTo>
                  <a:pt x="20" y="471"/>
                </a:lnTo>
                <a:lnTo>
                  <a:pt x="21" y="471"/>
                </a:lnTo>
                <a:lnTo>
                  <a:pt x="21" y="470"/>
                </a:lnTo>
                <a:lnTo>
                  <a:pt x="22" y="469"/>
                </a:lnTo>
                <a:lnTo>
                  <a:pt x="23" y="469"/>
                </a:lnTo>
                <a:lnTo>
                  <a:pt x="23" y="469"/>
                </a:lnTo>
                <a:lnTo>
                  <a:pt x="24" y="469"/>
                </a:lnTo>
                <a:lnTo>
                  <a:pt x="25" y="469"/>
                </a:lnTo>
                <a:lnTo>
                  <a:pt x="26" y="469"/>
                </a:lnTo>
                <a:lnTo>
                  <a:pt x="27" y="469"/>
                </a:lnTo>
                <a:lnTo>
                  <a:pt x="27" y="468"/>
                </a:lnTo>
                <a:lnTo>
                  <a:pt x="27" y="468"/>
                </a:lnTo>
                <a:lnTo>
                  <a:pt x="28" y="467"/>
                </a:lnTo>
                <a:lnTo>
                  <a:pt x="29" y="467"/>
                </a:lnTo>
                <a:lnTo>
                  <a:pt x="30" y="468"/>
                </a:lnTo>
                <a:lnTo>
                  <a:pt x="30" y="468"/>
                </a:lnTo>
                <a:lnTo>
                  <a:pt x="31" y="468"/>
                </a:lnTo>
                <a:lnTo>
                  <a:pt x="32" y="467"/>
                </a:lnTo>
                <a:lnTo>
                  <a:pt x="32" y="466"/>
                </a:lnTo>
                <a:lnTo>
                  <a:pt x="33" y="466"/>
                </a:lnTo>
                <a:lnTo>
                  <a:pt x="33" y="465"/>
                </a:lnTo>
                <a:lnTo>
                  <a:pt x="33" y="465"/>
                </a:lnTo>
                <a:lnTo>
                  <a:pt x="34" y="465"/>
                </a:lnTo>
                <a:lnTo>
                  <a:pt x="34" y="464"/>
                </a:lnTo>
                <a:lnTo>
                  <a:pt x="34" y="463"/>
                </a:lnTo>
                <a:lnTo>
                  <a:pt x="34" y="462"/>
                </a:lnTo>
                <a:lnTo>
                  <a:pt x="33" y="461"/>
                </a:lnTo>
                <a:lnTo>
                  <a:pt x="33" y="460"/>
                </a:lnTo>
                <a:lnTo>
                  <a:pt x="33" y="459"/>
                </a:lnTo>
                <a:lnTo>
                  <a:pt x="33" y="459"/>
                </a:lnTo>
                <a:lnTo>
                  <a:pt x="33" y="458"/>
                </a:lnTo>
                <a:lnTo>
                  <a:pt x="33" y="457"/>
                </a:lnTo>
                <a:lnTo>
                  <a:pt x="34" y="456"/>
                </a:lnTo>
                <a:lnTo>
                  <a:pt x="34" y="455"/>
                </a:lnTo>
                <a:lnTo>
                  <a:pt x="34" y="455"/>
                </a:lnTo>
                <a:lnTo>
                  <a:pt x="34" y="453"/>
                </a:lnTo>
                <a:lnTo>
                  <a:pt x="33" y="452"/>
                </a:lnTo>
                <a:lnTo>
                  <a:pt x="33" y="449"/>
                </a:lnTo>
                <a:lnTo>
                  <a:pt x="33" y="448"/>
                </a:lnTo>
                <a:lnTo>
                  <a:pt x="34" y="448"/>
                </a:lnTo>
                <a:lnTo>
                  <a:pt x="34" y="447"/>
                </a:lnTo>
                <a:lnTo>
                  <a:pt x="34" y="446"/>
                </a:lnTo>
                <a:lnTo>
                  <a:pt x="36" y="444"/>
                </a:lnTo>
                <a:lnTo>
                  <a:pt x="37" y="443"/>
                </a:lnTo>
                <a:lnTo>
                  <a:pt x="37" y="442"/>
                </a:lnTo>
                <a:lnTo>
                  <a:pt x="37" y="441"/>
                </a:lnTo>
                <a:lnTo>
                  <a:pt x="37" y="441"/>
                </a:lnTo>
                <a:lnTo>
                  <a:pt x="37" y="439"/>
                </a:lnTo>
                <a:lnTo>
                  <a:pt x="37" y="438"/>
                </a:lnTo>
                <a:lnTo>
                  <a:pt x="37" y="438"/>
                </a:lnTo>
                <a:lnTo>
                  <a:pt x="37" y="437"/>
                </a:lnTo>
                <a:lnTo>
                  <a:pt x="37" y="436"/>
                </a:lnTo>
                <a:lnTo>
                  <a:pt x="37" y="435"/>
                </a:lnTo>
                <a:lnTo>
                  <a:pt x="37" y="434"/>
                </a:lnTo>
                <a:lnTo>
                  <a:pt x="37" y="433"/>
                </a:lnTo>
                <a:lnTo>
                  <a:pt x="37" y="432"/>
                </a:lnTo>
                <a:lnTo>
                  <a:pt x="37" y="431"/>
                </a:lnTo>
                <a:lnTo>
                  <a:pt x="37" y="431"/>
                </a:lnTo>
                <a:lnTo>
                  <a:pt x="37" y="430"/>
                </a:lnTo>
                <a:lnTo>
                  <a:pt x="38" y="429"/>
                </a:lnTo>
                <a:lnTo>
                  <a:pt x="38" y="428"/>
                </a:lnTo>
                <a:lnTo>
                  <a:pt x="38" y="428"/>
                </a:lnTo>
                <a:lnTo>
                  <a:pt x="38" y="427"/>
                </a:lnTo>
                <a:lnTo>
                  <a:pt x="38" y="425"/>
                </a:lnTo>
                <a:lnTo>
                  <a:pt x="38" y="424"/>
                </a:lnTo>
                <a:lnTo>
                  <a:pt x="38" y="424"/>
                </a:lnTo>
                <a:lnTo>
                  <a:pt x="38" y="423"/>
                </a:lnTo>
                <a:lnTo>
                  <a:pt x="40" y="421"/>
                </a:lnTo>
                <a:lnTo>
                  <a:pt x="41" y="421"/>
                </a:lnTo>
                <a:lnTo>
                  <a:pt x="41" y="421"/>
                </a:lnTo>
                <a:lnTo>
                  <a:pt x="42" y="420"/>
                </a:lnTo>
                <a:lnTo>
                  <a:pt x="42" y="419"/>
                </a:lnTo>
                <a:lnTo>
                  <a:pt x="42" y="418"/>
                </a:lnTo>
                <a:lnTo>
                  <a:pt x="42" y="417"/>
                </a:lnTo>
                <a:lnTo>
                  <a:pt x="42" y="416"/>
                </a:lnTo>
                <a:lnTo>
                  <a:pt x="42" y="415"/>
                </a:lnTo>
                <a:lnTo>
                  <a:pt x="42" y="414"/>
                </a:lnTo>
                <a:lnTo>
                  <a:pt x="42" y="412"/>
                </a:lnTo>
                <a:lnTo>
                  <a:pt x="42" y="410"/>
                </a:lnTo>
                <a:lnTo>
                  <a:pt x="42" y="410"/>
                </a:lnTo>
                <a:lnTo>
                  <a:pt x="43" y="409"/>
                </a:lnTo>
                <a:lnTo>
                  <a:pt x="43" y="408"/>
                </a:lnTo>
                <a:lnTo>
                  <a:pt x="44" y="404"/>
                </a:lnTo>
                <a:lnTo>
                  <a:pt x="44" y="403"/>
                </a:lnTo>
                <a:lnTo>
                  <a:pt x="45" y="403"/>
                </a:lnTo>
                <a:lnTo>
                  <a:pt x="45" y="401"/>
                </a:lnTo>
                <a:lnTo>
                  <a:pt x="45" y="400"/>
                </a:lnTo>
                <a:lnTo>
                  <a:pt x="46" y="400"/>
                </a:lnTo>
                <a:lnTo>
                  <a:pt x="46" y="399"/>
                </a:lnTo>
                <a:lnTo>
                  <a:pt x="47" y="397"/>
                </a:lnTo>
                <a:lnTo>
                  <a:pt x="48" y="396"/>
                </a:lnTo>
                <a:lnTo>
                  <a:pt x="48" y="394"/>
                </a:lnTo>
                <a:lnTo>
                  <a:pt x="49" y="393"/>
                </a:lnTo>
                <a:lnTo>
                  <a:pt x="50" y="392"/>
                </a:lnTo>
                <a:lnTo>
                  <a:pt x="50" y="391"/>
                </a:lnTo>
                <a:lnTo>
                  <a:pt x="51" y="390"/>
                </a:lnTo>
                <a:lnTo>
                  <a:pt x="51" y="390"/>
                </a:lnTo>
                <a:lnTo>
                  <a:pt x="51" y="389"/>
                </a:lnTo>
                <a:lnTo>
                  <a:pt x="51" y="388"/>
                </a:lnTo>
                <a:lnTo>
                  <a:pt x="51" y="386"/>
                </a:lnTo>
                <a:lnTo>
                  <a:pt x="51" y="386"/>
                </a:lnTo>
                <a:lnTo>
                  <a:pt x="52" y="386"/>
                </a:lnTo>
                <a:lnTo>
                  <a:pt x="52" y="385"/>
                </a:lnTo>
                <a:lnTo>
                  <a:pt x="53" y="384"/>
                </a:lnTo>
                <a:lnTo>
                  <a:pt x="53" y="383"/>
                </a:lnTo>
                <a:lnTo>
                  <a:pt x="54" y="383"/>
                </a:lnTo>
                <a:lnTo>
                  <a:pt x="54" y="383"/>
                </a:lnTo>
                <a:lnTo>
                  <a:pt x="55" y="383"/>
                </a:lnTo>
                <a:lnTo>
                  <a:pt x="55" y="382"/>
                </a:lnTo>
                <a:lnTo>
                  <a:pt x="55" y="382"/>
                </a:lnTo>
                <a:lnTo>
                  <a:pt x="55" y="381"/>
                </a:lnTo>
                <a:lnTo>
                  <a:pt x="55" y="380"/>
                </a:lnTo>
                <a:lnTo>
                  <a:pt x="54" y="375"/>
                </a:lnTo>
                <a:lnTo>
                  <a:pt x="54" y="374"/>
                </a:lnTo>
                <a:lnTo>
                  <a:pt x="54" y="373"/>
                </a:lnTo>
                <a:lnTo>
                  <a:pt x="54" y="372"/>
                </a:lnTo>
                <a:lnTo>
                  <a:pt x="54" y="372"/>
                </a:lnTo>
                <a:lnTo>
                  <a:pt x="55" y="371"/>
                </a:lnTo>
                <a:lnTo>
                  <a:pt x="55" y="370"/>
                </a:lnTo>
                <a:lnTo>
                  <a:pt x="55" y="369"/>
                </a:lnTo>
                <a:lnTo>
                  <a:pt x="55" y="369"/>
                </a:lnTo>
                <a:lnTo>
                  <a:pt x="55" y="368"/>
                </a:lnTo>
                <a:lnTo>
                  <a:pt x="55" y="367"/>
                </a:lnTo>
                <a:lnTo>
                  <a:pt x="56" y="366"/>
                </a:lnTo>
                <a:lnTo>
                  <a:pt x="56" y="366"/>
                </a:lnTo>
                <a:lnTo>
                  <a:pt x="57" y="365"/>
                </a:lnTo>
                <a:lnTo>
                  <a:pt x="57" y="364"/>
                </a:lnTo>
                <a:lnTo>
                  <a:pt x="58" y="364"/>
                </a:lnTo>
                <a:lnTo>
                  <a:pt x="58" y="363"/>
                </a:lnTo>
                <a:lnTo>
                  <a:pt x="58" y="363"/>
                </a:lnTo>
                <a:lnTo>
                  <a:pt x="58" y="362"/>
                </a:lnTo>
                <a:lnTo>
                  <a:pt x="59" y="362"/>
                </a:lnTo>
                <a:lnTo>
                  <a:pt x="59" y="362"/>
                </a:lnTo>
                <a:lnTo>
                  <a:pt x="60" y="362"/>
                </a:lnTo>
                <a:lnTo>
                  <a:pt x="61" y="362"/>
                </a:lnTo>
                <a:lnTo>
                  <a:pt x="62" y="361"/>
                </a:lnTo>
                <a:lnTo>
                  <a:pt x="62" y="361"/>
                </a:lnTo>
                <a:lnTo>
                  <a:pt x="62" y="360"/>
                </a:lnTo>
                <a:lnTo>
                  <a:pt x="62" y="359"/>
                </a:lnTo>
                <a:lnTo>
                  <a:pt x="62" y="359"/>
                </a:lnTo>
                <a:lnTo>
                  <a:pt x="62" y="358"/>
                </a:lnTo>
                <a:lnTo>
                  <a:pt x="62" y="357"/>
                </a:lnTo>
                <a:lnTo>
                  <a:pt x="61" y="356"/>
                </a:lnTo>
                <a:lnTo>
                  <a:pt x="61" y="355"/>
                </a:lnTo>
                <a:lnTo>
                  <a:pt x="60" y="355"/>
                </a:lnTo>
                <a:lnTo>
                  <a:pt x="60" y="354"/>
                </a:lnTo>
                <a:lnTo>
                  <a:pt x="59" y="353"/>
                </a:lnTo>
                <a:lnTo>
                  <a:pt x="59" y="352"/>
                </a:lnTo>
                <a:lnTo>
                  <a:pt x="59" y="352"/>
                </a:lnTo>
                <a:lnTo>
                  <a:pt x="59" y="351"/>
                </a:lnTo>
                <a:lnTo>
                  <a:pt x="59" y="349"/>
                </a:lnTo>
                <a:lnTo>
                  <a:pt x="60" y="348"/>
                </a:lnTo>
                <a:lnTo>
                  <a:pt x="60" y="347"/>
                </a:lnTo>
                <a:lnTo>
                  <a:pt x="60" y="345"/>
                </a:lnTo>
                <a:lnTo>
                  <a:pt x="61" y="345"/>
                </a:lnTo>
                <a:lnTo>
                  <a:pt x="62" y="343"/>
                </a:lnTo>
                <a:lnTo>
                  <a:pt x="62" y="341"/>
                </a:lnTo>
                <a:lnTo>
                  <a:pt x="63" y="341"/>
                </a:lnTo>
                <a:lnTo>
                  <a:pt x="64" y="341"/>
                </a:lnTo>
                <a:lnTo>
                  <a:pt x="65" y="341"/>
                </a:lnTo>
                <a:lnTo>
                  <a:pt x="65" y="341"/>
                </a:lnTo>
                <a:lnTo>
                  <a:pt x="65" y="341"/>
                </a:lnTo>
                <a:lnTo>
                  <a:pt x="66" y="341"/>
                </a:lnTo>
                <a:lnTo>
                  <a:pt x="67" y="341"/>
                </a:lnTo>
                <a:lnTo>
                  <a:pt x="67" y="340"/>
                </a:lnTo>
                <a:lnTo>
                  <a:pt x="68" y="340"/>
                </a:lnTo>
                <a:lnTo>
                  <a:pt x="69" y="340"/>
                </a:lnTo>
                <a:lnTo>
                  <a:pt x="69" y="339"/>
                </a:lnTo>
                <a:lnTo>
                  <a:pt x="70" y="339"/>
                </a:lnTo>
                <a:lnTo>
                  <a:pt x="71" y="338"/>
                </a:lnTo>
                <a:lnTo>
                  <a:pt x="72" y="338"/>
                </a:lnTo>
                <a:lnTo>
                  <a:pt x="72" y="338"/>
                </a:lnTo>
                <a:lnTo>
                  <a:pt x="73" y="338"/>
                </a:lnTo>
                <a:lnTo>
                  <a:pt x="74" y="338"/>
                </a:lnTo>
                <a:lnTo>
                  <a:pt x="75" y="338"/>
                </a:lnTo>
                <a:lnTo>
                  <a:pt x="76" y="338"/>
                </a:lnTo>
                <a:lnTo>
                  <a:pt x="76" y="338"/>
                </a:lnTo>
                <a:lnTo>
                  <a:pt x="77" y="338"/>
                </a:lnTo>
                <a:lnTo>
                  <a:pt x="77" y="337"/>
                </a:lnTo>
                <a:lnTo>
                  <a:pt x="78" y="337"/>
                </a:lnTo>
                <a:lnTo>
                  <a:pt x="79" y="336"/>
                </a:lnTo>
                <a:lnTo>
                  <a:pt x="80" y="335"/>
                </a:lnTo>
                <a:lnTo>
                  <a:pt x="80" y="335"/>
                </a:lnTo>
                <a:lnTo>
                  <a:pt x="80" y="334"/>
                </a:lnTo>
                <a:lnTo>
                  <a:pt x="79" y="332"/>
                </a:lnTo>
                <a:lnTo>
                  <a:pt x="78" y="332"/>
                </a:lnTo>
                <a:lnTo>
                  <a:pt x="78" y="331"/>
                </a:lnTo>
                <a:lnTo>
                  <a:pt x="78" y="331"/>
                </a:lnTo>
                <a:lnTo>
                  <a:pt x="79" y="330"/>
                </a:lnTo>
                <a:lnTo>
                  <a:pt x="79" y="329"/>
                </a:lnTo>
                <a:lnTo>
                  <a:pt x="79" y="329"/>
                </a:lnTo>
                <a:lnTo>
                  <a:pt x="80" y="328"/>
                </a:lnTo>
                <a:lnTo>
                  <a:pt x="81" y="328"/>
                </a:lnTo>
                <a:lnTo>
                  <a:pt x="82" y="327"/>
                </a:lnTo>
                <a:lnTo>
                  <a:pt x="83" y="326"/>
                </a:lnTo>
                <a:lnTo>
                  <a:pt x="83" y="325"/>
                </a:lnTo>
                <a:lnTo>
                  <a:pt x="83" y="324"/>
                </a:lnTo>
                <a:lnTo>
                  <a:pt x="83" y="324"/>
                </a:lnTo>
                <a:lnTo>
                  <a:pt x="83" y="323"/>
                </a:lnTo>
                <a:lnTo>
                  <a:pt x="83" y="322"/>
                </a:lnTo>
                <a:lnTo>
                  <a:pt x="82" y="321"/>
                </a:lnTo>
                <a:lnTo>
                  <a:pt x="83" y="321"/>
                </a:lnTo>
                <a:lnTo>
                  <a:pt x="83" y="320"/>
                </a:lnTo>
                <a:lnTo>
                  <a:pt x="83" y="319"/>
                </a:lnTo>
                <a:lnTo>
                  <a:pt x="84" y="318"/>
                </a:lnTo>
                <a:lnTo>
                  <a:pt x="85" y="317"/>
                </a:lnTo>
                <a:lnTo>
                  <a:pt x="86" y="317"/>
                </a:lnTo>
                <a:lnTo>
                  <a:pt x="86" y="317"/>
                </a:lnTo>
                <a:lnTo>
                  <a:pt x="87" y="317"/>
                </a:lnTo>
                <a:lnTo>
                  <a:pt x="87" y="317"/>
                </a:lnTo>
                <a:lnTo>
                  <a:pt x="88" y="317"/>
                </a:lnTo>
                <a:lnTo>
                  <a:pt x="88" y="316"/>
                </a:lnTo>
                <a:lnTo>
                  <a:pt x="89" y="316"/>
                </a:lnTo>
                <a:lnTo>
                  <a:pt x="89" y="315"/>
                </a:lnTo>
                <a:lnTo>
                  <a:pt x="89" y="314"/>
                </a:lnTo>
                <a:lnTo>
                  <a:pt x="90" y="314"/>
                </a:lnTo>
                <a:lnTo>
                  <a:pt x="90" y="314"/>
                </a:lnTo>
                <a:lnTo>
                  <a:pt x="90" y="313"/>
                </a:lnTo>
                <a:lnTo>
                  <a:pt x="90" y="313"/>
                </a:lnTo>
                <a:lnTo>
                  <a:pt x="91" y="313"/>
                </a:lnTo>
                <a:lnTo>
                  <a:pt x="92" y="313"/>
                </a:lnTo>
                <a:lnTo>
                  <a:pt x="93" y="313"/>
                </a:lnTo>
                <a:lnTo>
                  <a:pt x="93" y="313"/>
                </a:lnTo>
                <a:lnTo>
                  <a:pt x="93" y="314"/>
                </a:lnTo>
                <a:lnTo>
                  <a:pt x="94" y="314"/>
                </a:lnTo>
                <a:lnTo>
                  <a:pt x="94" y="313"/>
                </a:lnTo>
                <a:lnTo>
                  <a:pt x="93" y="311"/>
                </a:lnTo>
                <a:lnTo>
                  <a:pt x="93" y="310"/>
                </a:lnTo>
                <a:lnTo>
                  <a:pt x="93" y="310"/>
                </a:lnTo>
                <a:lnTo>
                  <a:pt x="93" y="309"/>
                </a:lnTo>
                <a:lnTo>
                  <a:pt x="93" y="308"/>
                </a:lnTo>
                <a:lnTo>
                  <a:pt x="93" y="307"/>
                </a:lnTo>
                <a:lnTo>
                  <a:pt x="92" y="307"/>
                </a:lnTo>
                <a:lnTo>
                  <a:pt x="92" y="307"/>
                </a:lnTo>
                <a:lnTo>
                  <a:pt x="92" y="306"/>
                </a:lnTo>
                <a:lnTo>
                  <a:pt x="91" y="306"/>
                </a:lnTo>
                <a:lnTo>
                  <a:pt x="91" y="305"/>
                </a:lnTo>
                <a:lnTo>
                  <a:pt x="90" y="305"/>
                </a:lnTo>
                <a:lnTo>
                  <a:pt x="91" y="305"/>
                </a:lnTo>
                <a:lnTo>
                  <a:pt x="91" y="304"/>
                </a:lnTo>
                <a:lnTo>
                  <a:pt x="92" y="304"/>
                </a:lnTo>
                <a:lnTo>
                  <a:pt x="93" y="304"/>
                </a:lnTo>
                <a:lnTo>
                  <a:pt x="93" y="303"/>
                </a:lnTo>
                <a:lnTo>
                  <a:pt x="93" y="302"/>
                </a:lnTo>
                <a:lnTo>
                  <a:pt x="93" y="301"/>
                </a:lnTo>
                <a:lnTo>
                  <a:pt x="93" y="300"/>
                </a:lnTo>
                <a:lnTo>
                  <a:pt x="92" y="300"/>
                </a:lnTo>
                <a:lnTo>
                  <a:pt x="91" y="300"/>
                </a:lnTo>
                <a:lnTo>
                  <a:pt x="91" y="299"/>
                </a:lnTo>
                <a:lnTo>
                  <a:pt x="91" y="298"/>
                </a:lnTo>
                <a:lnTo>
                  <a:pt x="90" y="298"/>
                </a:lnTo>
                <a:lnTo>
                  <a:pt x="90" y="297"/>
                </a:lnTo>
                <a:lnTo>
                  <a:pt x="91" y="297"/>
                </a:lnTo>
                <a:lnTo>
                  <a:pt x="91" y="297"/>
                </a:lnTo>
                <a:lnTo>
                  <a:pt x="92" y="297"/>
                </a:lnTo>
                <a:lnTo>
                  <a:pt x="93" y="296"/>
                </a:lnTo>
                <a:lnTo>
                  <a:pt x="94" y="296"/>
                </a:lnTo>
                <a:lnTo>
                  <a:pt x="94" y="295"/>
                </a:lnTo>
                <a:lnTo>
                  <a:pt x="95" y="294"/>
                </a:lnTo>
                <a:lnTo>
                  <a:pt x="96" y="294"/>
                </a:lnTo>
                <a:lnTo>
                  <a:pt x="96" y="293"/>
                </a:lnTo>
                <a:lnTo>
                  <a:pt x="96" y="293"/>
                </a:lnTo>
                <a:lnTo>
                  <a:pt x="96" y="292"/>
                </a:lnTo>
                <a:lnTo>
                  <a:pt x="97" y="292"/>
                </a:lnTo>
                <a:lnTo>
                  <a:pt x="97" y="291"/>
                </a:lnTo>
                <a:lnTo>
                  <a:pt x="97" y="290"/>
                </a:lnTo>
                <a:lnTo>
                  <a:pt x="98" y="290"/>
                </a:lnTo>
                <a:lnTo>
                  <a:pt x="99" y="289"/>
                </a:lnTo>
                <a:lnTo>
                  <a:pt x="99" y="288"/>
                </a:lnTo>
                <a:lnTo>
                  <a:pt x="100" y="287"/>
                </a:lnTo>
                <a:lnTo>
                  <a:pt x="100" y="286"/>
                </a:lnTo>
                <a:lnTo>
                  <a:pt x="100" y="286"/>
                </a:lnTo>
                <a:lnTo>
                  <a:pt x="100" y="286"/>
                </a:lnTo>
                <a:lnTo>
                  <a:pt x="101" y="286"/>
                </a:lnTo>
                <a:lnTo>
                  <a:pt x="102" y="285"/>
                </a:lnTo>
                <a:lnTo>
                  <a:pt x="103" y="285"/>
                </a:lnTo>
                <a:lnTo>
                  <a:pt x="104" y="285"/>
                </a:lnTo>
                <a:lnTo>
                  <a:pt x="104" y="285"/>
                </a:lnTo>
                <a:lnTo>
                  <a:pt x="104" y="284"/>
                </a:lnTo>
                <a:lnTo>
                  <a:pt x="105" y="283"/>
                </a:lnTo>
                <a:lnTo>
                  <a:pt x="105" y="282"/>
                </a:lnTo>
                <a:lnTo>
                  <a:pt x="106" y="281"/>
                </a:lnTo>
                <a:lnTo>
                  <a:pt x="106" y="280"/>
                </a:lnTo>
                <a:lnTo>
                  <a:pt x="107" y="280"/>
                </a:lnTo>
                <a:lnTo>
                  <a:pt x="107" y="279"/>
                </a:lnTo>
                <a:lnTo>
                  <a:pt x="107" y="279"/>
                </a:lnTo>
                <a:lnTo>
                  <a:pt x="108" y="279"/>
                </a:lnTo>
                <a:lnTo>
                  <a:pt x="108" y="279"/>
                </a:lnTo>
                <a:lnTo>
                  <a:pt x="109" y="279"/>
                </a:lnTo>
                <a:lnTo>
                  <a:pt x="109" y="278"/>
                </a:lnTo>
                <a:lnTo>
                  <a:pt x="110" y="278"/>
                </a:lnTo>
                <a:lnTo>
                  <a:pt x="110" y="276"/>
                </a:lnTo>
                <a:lnTo>
                  <a:pt x="110" y="276"/>
                </a:lnTo>
                <a:lnTo>
                  <a:pt x="110" y="275"/>
                </a:lnTo>
                <a:lnTo>
                  <a:pt x="109" y="275"/>
                </a:lnTo>
                <a:lnTo>
                  <a:pt x="109" y="273"/>
                </a:lnTo>
                <a:lnTo>
                  <a:pt x="109" y="273"/>
                </a:lnTo>
                <a:lnTo>
                  <a:pt x="109" y="272"/>
                </a:lnTo>
                <a:lnTo>
                  <a:pt x="109" y="270"/>
                </a:lnTo>
                <a:lnTo>
                  <a:pt x="109" y="269"/>
                </a:lnTo>
                <a:lnTo>
                  <a:pt x="110" y="269"/>
                </a:lnTo>
                <a:lnTo>
                  <a:pt x="110" y="269"/>
                </a:lnTo>
                <a:lnTo>
                  <a:pt x="111" y="269"/>
                </a:lnTo>
                <a:lnTo>
                  <a:pt x="111" y="268"/>
                </a:lnTo>
                <a:lnTo>
                  <a:pt x="111" y="267"/>
                </a:lnTo>
                <a:lnTo>
                  <a:pt x="112" y="267"/>
                </a:lnTo>
                <a:lnTo>
                  <a:pt x="113" y="267"/>
                </a:lnTo>
                <a:lnTo>
                  <a:pt x="114" y="266"/>
                </a:lnTo>
                <a:lnTo>
                  <a:pt x="114" y="266"/>
                </a:lnTo>
                <a:lnTo>
                  <a:pt x="114" y="266"/>
                </a:lnTo>
                <a:lnTo>
                  <a:pt x="115" y="265"/>
                </a:lnTo>
                <a:lnTo>
                  <a:pt x="116" y="265"/>
                </a:lnTo>
                <a:lnTo>
                  <a:pt x="116" y="264"/>
                </a:lnTo>
                <a:lnTo>
                  <a:pt x="117" y="264"/>
                </a:lnTo>
                <a:lnTo>
                  <a:pt x="117" y="263"/>
                </a:lnTo>
                <a:lnTo>
                  <a:pt x="118" y="263"/>
                </a:lnTo>
                <a:lnTo>
                  <a:pt x="118" y="262"/>
                </a:lnTo>
                <a:lnTo>
                  <a:pt x="118" y="262"/>
                </a:lnTo>
                <a:lnTo>
                  <a:pt x="118" y="262"/>
                </a:lnTo>
                <a:lnTo>
                  <a:pt x="119" y="262"/>
                </a:lnTo>
                <a:lnTo>
                  <a:pt x="120" y="261"/>
                </a:lnTo>
                <a:lnTo>
                  <a:pt x="120" y="260"/>
                </a:lnTo>
                <a:lnTo>
                  <a:pt x="121" y="260"/>
                </a:lnTo>
                <a:lnTo>
                  <a:pt x="121" y="259"/>
                </a:lnTo>
                <a:lnTo>
                  <a:pt x="121" y="259"/>
                </a:lnTo>
                <a:lnTo>
                  <a:pt x="122" y="259"/>
                </a:lnTo>
                <a:lnTo>
                  <a:pt x="121" y="258"/>
                </a:lnTo>
                <a:lnTo>
                  <a:pt x="121" y="257"/>
                </a:lnTo>
                <a:lnTo>
                  <a:pt x="122" y="256"/>
                </a:lnTo>
                <a:lnTo>
                  <a:pt x="122" y="255"/>
                </a:lnTo>
                <a:lnTo>
                  <a:pt x="122" y="254"/>
                </a:lnTo>
                <a:lnTo>
                  <a:pt x="122" y="253"/>
                </a:lnTo>
                <a:lnTo>
                  <a:pt x="122" y="252"/>
                </a:lnTo>
                <a:lnTo>
                  <a:pt x="122" y="252"/>
                </a:lnTo>
                <a:lnTo>
                  <a:pt x="122" y="251"/>
                </a:lnTo>
                <a:lnTo>
                  <a:pt x="121" y="250"/>
                </a:lnTo>
                <a:lnTo>
                  <a:pt x="122" y="248"/>
                </a:lnTo>
                <a:lnTo>
                  <a:pt x="121" y="248"/>
                </a:lnTo>
                <a:lnTo>
                  <a:pt x="121" y="247"/>
                </a:lnTo>
                <a:lnTo>
                  <a:pt x="121" y="246"/>
                </a:lnTo>
                <a:lnTo>
                  <a:pt x="121" y="243"/>
                </a:lnTo>
                <a:lnTo>
                  <a:pt x="121" y="242"/>
                </a:lnTo>
                <a:lnTo>
                  <a:pt x="121" y="241"/>
                </a:lnTo>
                <a:lnTo>
                  <a:pt x="121" y="240"/>
                </a:lnTo>
                <a:lnTo>
                  <a:pt x="121" y="239"/>
                </a:lnTo>
                <a:lnTo>
                  <a:pt x="121" y="238"/>
                </a:lnTo>
                <a:lnTo>
                  <a:pt x="121" y="238"/>
                </a:lnTo>
                <a:lnTo>
                  <a:pt x="121" y="237"/>
                </a:lnTo>
                <a:lnTo>
                  <a:pt x="121" y="236"/>
                </a:lnTo>
                <a:lnTo>
                  <a:pt x="120" y="235"/>
                </a:lnTo>
                <a:lnTo>
                  <a:pt x="120" y="234"/>
                </a:lnTo>
                <a:lnTo>
                  <a:pt x="121" y="233"/>
                </a:lnTo>
                <a:lnTo>
                  <a:pt x="121" y="232"/>
                </a:lnTo>
                <a:lnTo>
                  <a:pt x="121" y="231"/>
                </a:lnTo>
                <a:lnTo>
                  <a:pt x="121" y="231"/>
                </a:lnTo>
                <a:lnTo>
                  <a:pt x="121" y="230"/>
                </a:lnTo>
                <a:lnTo>
                  <a:pt x="121" y="229"/>
                </a:lnTo>
                <a:lnTo>
                  <a:pt x="121" y="228"/>
                </a:lnTo>
                <a:lnTo>
                  <a:pt x="121" y="228"/>
                </a:lnTo>
                <a:lnTo>
                  <a:pt x="121" y="228"/>
                </a:lnTo>
                <a:lnTo>
                  <a:pt x="121" y="227"/>
                </a:lnTo>
                <a:lnTo>
                  <a:pt x="121" y="226"/>
                </a:lnTo>
                <a:lnTo>
                  <a:pt x="121" y="225"/>
                </a:lnTo>
                <a:lnTo>
                  <a:pt x="121" y="224"/>
                </a:lnTo>
                <a:lnTo>
                  <a:pt x="121" y="224"/>
                </a:lnTo>
                <a:lnTo>
                  <a:pt x="121" y="223"/>
                </a:lnTo>
                <a:lnTo>
                  <a:pt x="122" y="222"/>
                </a:lnTo>
                <a:lnTo>
                  <a:pt x="123" y="222"/>
                </a:lnTo>
                <a:lnTo>
                  <a:pt x="123" y="221"/>
                </a:lnTo>
                <a:lnTo>
                  <a:pt x="124" y="221"/>
                </a:lnTo>
                <a:lnTo>
                  <a:pt x="125" y="221"/>
                </a:lnTo>
                <a:lnTo>
                  <a:pt x="125" y="221"/>
                </a:lnTo>
                <a:lnTo>
                  <a:pt x="125" y="220"/>
                </a:lnTo>
                <a:lnTo>
                  <a:pt x="125" y="219"/>
                </a:lnTo>
                <a:lnTo>
                  <a:pt x="125" y="218"/>
                </a:lnTo>
                <a:lnTo>
                  <a:pt x="125" y="217"/>
                </a:lnTo>
                <a:lnTo>
                  <a:pt x="125" y="217"/>
                </a:lnTo>
                <a:lnTo>
                  <a:pt x="125" y="216"/>
                </a:lnTo>
                <a:lnTo>
                  <a:pt x="124" y="215"/>
                </a:lnTo>
                <a:lnTo>
                  <a:pt x="124" y="214"/>
                </a:lnTo>
                <a:lnTo>
                  <a:pt x="124" y="214"/>
                </a:lnTo>
                <a:lnTo>
                  <a:pt x="124" y="213"/>
                </a:lnTo>
                <a:lnTo>
                  <a:pt x="124" y="212"/>
                </a:lnTo>
                <a:lnTo>
                  <a:pt x="125" y="211"/>
                </a:lnTo>
                <a:lnTo>
                  <a:pt x="125" y="211"/>
                </a:lnTo>
                <a:lnTo>
                  <a:pt x="124" y="210"/>
                </a:lnTo>
                <a:lnTo>
                  <a:pt x="124" y="209"/>
                </a:lnTo>
                <a:lnTo>
                  <a:pt x="124" y="208"/>
                </a:lnTo>
                <a:lnTo>
                  <a:pt x="124" y="207"/>
                </a:lnTo>
                <a:lnTo>
                  <a:pt x="123" y="207"/>
                </a:lnTo>
                <a:lnTo>
                  <a:pt x="123" y="206"/>
                </a:lnTo>
                <a:lnTo>
                  <a:pt x="123" y="205"/>
                </a:lnTo>
                <a:lnTo>
                  <a:pt x="122" y="204"/>
                </a:lnTo>
                <a:lnTo>
                  <a:pt x="122" y="204"/>
                </a:lnTo>
                <a:lnTo>
                  <a:pt x="122" y="203"/>
                </a:lnTo>
                <a:lnTo>
                  <a:pt x="122" y="202"/>
                </a:lnTo>
                <a:lnTo>
                  <a:pt x="122" y="201"/>
                </a:lnTo>
                <a:lnTo>
                  <a:pt x="123" y="200"/>
                </a:lnTo>
                <a:lnTo>
                  <a:pt x="123" y="200"/>
                </a:lnTo>
                <a:lnTo>
                  <a:pt x="123" y="199"/>
                </a:lnTo>
                <a:lnTo>
                  <a:pt x="123" y="198"/>
                </a:lnTo>
                <a:lnTo>
                  <a:pt x="123" y="197"/>
                </a:lnTo>
                <a:lnTo>
                  <a:pt x="122" y="197"/>
                </a:lnTo>
                <a:lnTo>
                  <a:pt x="122" y="197"/>
                </a:lnTo>
                <a:lnTo>
                  <a:pt x="122" y="196"/>
                </a:lnTo>
                <a:lnTo>
                  <a:pt x="121" y="195"/>
                </a:lnTo>
                <a:lnTo>
                  <a:pt x="121" y="194"/>
                </a:lnTo>
                <a:lnTo>
                  <a:pt x="120" y="194"/>
                </a:lnTo>
                <a:lnTo>
                  <a:pt x="119" y="194"/>
                </a:lnTo>
                <a:lnTo>
                  <a:pt x="118" y="195"/>
                </a:lnTo>
                <a:lnTo>
                  <a:pt x="118" y="195"/>
                </a:lnTo>
                <a:lnTo>
                  <a:pt x="117" y="195"/>
                </a:lnTo>
                <a:lnTo>
                  <a:pt x="116" y="195"/>
                </a:lnTo>
                <a:lnTo>
                  <a:pt x="115" y="195"/>
                </a:lnTo>
                <a:lnTo>
                  <a:pt x="114" y="195"/>
                </a:lnTo>
                <a:lnTo>
                  <a:pt x="114" y="195"/>
                </a:lnTo>
                <a:lnTo>
                  <a:pt x="113" y="195"/>
                </a:lnTo>
                <a:lnTo>
                  <a:pt x="112" y="195"/>
                </a:lnTo>
                <a:lnTo>
                  <a:pt x="111" y="195"/>
                </a:lnTo>
                <a:lnTo>
                  <a:pt x="111" y="195"/>
                </a:lnTo>
                <a:lnTo>
                  <a:pt x="110" y="195"/>
                </a:lnTo>
                <a:lnTo>
                  <a:pt x="109" y="195"/>
                </a:lnTo>
                <a:lnTo>
                  <a:pt x="108" y="195"/>
                </a:lnTo>
                <a:lnTo>
                  <a:pt x="107" y="195"/>
                </a:lnTo>
                <a:lnTo>
                  <a:pt x="107" y="195"/>
                </a:lnTo>
                <a:lnTo>
                  <a:pt x="106" y="195"/>
                </a:lnTo>
                <a:lnTo>
                  <a:pt x="105" y="196"/>
                </a:lnTo>
                <a:lnTo>
                  <a:pt x="104" y="196"/>
                </a:lnTo>
                <a:lnTo>
                  <a:pt x="103" y="197"/>
                </a:lnTo>
                <a:lnTo>
                  <a:pt x="102" y="197"/>
                </a:lnTo>
                <a:lnTo>
                  <a:pt x="101" y="197"/>
                </a:lnTo>
                <a:lnTo>
                  <a:pt x="100" y="198"/>
                </a:lnTo>
                <a:lnTo>
                  <a:pt x="100" y="198"/>
                </a:lnTo>
                <a:lnTo>
                  <a:pt x="99" y="198"/>
                </a:lnTo>
                <a:lnTo>
                  <a:pt x="97" y="198"/>
                </a:lnTo>
                <a:lnTo>
                  <a:pt x="95" y="199"/>
                </a:lnTo>
                <a:lnTo>
                  <a:pt x="94" y="199"/>
                </a:lnTo>
                <a:lnTo>
                  <a:pt x="93" y="200"/>
                </a:lnTo>
                <a:lnTo>
                  <a:pt x="93" y="200"/>
                </a:lnTo>
                <a:lnTo>
                  <a:pt x="93" y="201"/>
                </a:lnTo>
                <a:lnTo>
                  <a:pt x="92" y="202"/>
                </a:lnTo>
                <a:lnTo>
                  <a:pt x="91" y="202"/>
                </a:lnTo>
                <a:lnTo>
                  <a:pt x="90" y="203"/>
                </a:lnTo>
                <a:lnTo>
                  <a:pt x="89" y="203"/>
                </a:lnTo>
                <a:lnTo>
                  <a:pt x="88" y="204"/>
                </a:lnTo>
                <a:lnTo>
                  <a:pt x="88" y="204"/>
                </a:lnTo>
                <a:lnTo>
                  <a:pt x="87" y="204"/>
                </a:lnTo>
                <a:lnTo>
                  <a:pt x="87" y="205"/>
                </a:lnTo>
                <a:lnTo>
                  <a:pt x="86" y="205"/>
                </a:lnTo>
                <a:lnTo>
                  <a:pt x="86" y="206"/>
                </a:lnTo>
                <a:lnTo>
                  <a:pt x="86" y="206"/>
                </a:lnTo>
                <a:lnTo>
                  <a:pt x="86" y="207"/>
                </a:lnTo>
                <a:lnTo>
                  <a:pt x="86" y="207"/>
                </a:lnTo>
                <a:lnTo>
                  <a:pt x="86" y="208"/>
                </a:lnTo>
                <a:lnTo>
                  <a:pt x="86" y="210"/>
                </a:lnTo>
                <a:lnTo>
                  <a:pt x="85" y="210"/>
                </a:lnTo>
                <a:lnTo>
                  <a:pt x="84" y="209"/>
                </a:lnTo>
                <a:lnTo>
                  <a:pt x="83" y="210"/>
                </a:lnTo>
                <a:lnTo>
                  <a:pt x="83" y="211"/>
                </a:lnTo>
                <a:lnTo>
                  <a:pt x="83" y="211"/>
                </a:lnTo>
                <a:lnTo>
                  <a:pt x="82" y="211"/>
                </a:lnTo>
                <a:lnTo>
                  <a:pt x="81" y="211"/>
                </a:lnTo>
                <a:lnTo>
                  <a:pt x="80" y="211"/>
                </a:lnTo>
                <a:lnTo>
                  <a:pt x="79" y="211"/>
                </a:lnTo>
                <a:lnTo>
                  <a:pt x="79" y="211"/>
                </a:lnTo>
                <a:lnTo>
                  <a:pt x="78" y="211"/>
                </a:lnTo>
                <a:lnTo>
                  <a:pt x="78" y="210"/>
                </a:lnTo>
                <a:lnTo>
                  <a:pt x="77" y="210"/>
                </a:lnTo>
                <a:lnTo>
                  <a:pt x="76" y="210"/>
                </a:lnTo>
                <a:lnTo>
                  <a:pt x="76" y="210"/>
                </a:lnTo>
                <a:lnTo>
                  <a:pt x="75" y="210"/>
                </a:lnTo>
                <a:lnTo>
                  <a:pt x="75" y="209"/>
                </a:lnTo>
                <a:lnTo>
                  <a:pt x="75" y="208"/>
                </a:lnTo>
                <a:lnTo>
                  <a:pt x="76" y="208"/>
                </a:lnTo>
                <a:lnTo>
                  <a:pt x="76" y="207"/>
                </a:lnTo>
                <a:lnTo>
                  <a:pt x="76" y="207"/>
                </a:lnTo>
                <a:lnTo>
                  <a:pt x="76" y="206"/>
                </a:lnTo>
                <a:lnTo>
                  <a:pt x="76" y="205"/>
                </a:lnTo>
                <a:lnTo>
                  <a:pt x="76" y="204"/>
                </a:lnTo>
                <a:lnTo>
                  <a:pt x="76" y="204"/>
                </a:lnTo>
                <a:lnTo>
                  <a:pt x="77" y="204"/>
                </a:lnTo>
                <a:lnTo>
                  <a:pt x="77" y="203"/>
                </a:lnTo>
                <a:lnTo>
                  <a:pt x="78" y="203"/>
                </a:lnTo>
                <a:lnTo>
                  <a:pt x="78" y="202"/>
                </a:lnTo>
                <a:lnTo>
                  <a:pt x="78" y="200"/>
                </a:lnTo>
                <a:lnTo>
                  <a:pt x="79" y="200"/>
                </a:lnTo>
                <a:lnTo>
                  <a:pt x="79" y="199"/>
                </a:lnTo>
                <a:lnTo>
                  <a:pt x="79" y="198"/>
                </a:lnTo>
                <a:lnTo>
                  <a:pt x="79" y="197"/>
                </a:lnTo>
                <a:lnTo>
                  <a:pt x="79" y="197"/>
                </a:lnTo>
                <a:lnTo>
                  <a:pt x="79" y="196"/>
                </a:lnTo>
                <a:lnTo>
                  <a:pt x="79" y="195"/>
                </a:lnTo>
                <a:lnTo>
                  <a:pt x="80" y="194"/>
                </a:lnTo>
                <a:lnTo>
                  <a:pt x="80" y="193"/>
                </a:lnTo>
                <a:lnTo>
                  <a:pt x="81" y="193"/>
                </a:lnTo>
                <a:lnTo>
                  <a:pt x="81" y="193"/>
                </a:lnTo>
                <a:lnTo>
                  <a:pt x="82" y="193"/>
                </a:lnTo>
                <a:lnTo>
                  <a:pt x="82" y="192"/>
                </a:lnTo>
                <a:lnTo>
                  <a:pt x="82" y="191"/>
                </a:lnTo>
                <a:lnTo>
                  <a:pt x="82" y="190"/>
                </a:lnTo>
                <a:lnTo>
                  <a:pt x="82" y="190"/>
                </a:lnTo>
                <a:lnTo>
                  <a:pt x="83" y="190"/>
                </a:lnTo>
                <a:lnTo>
                  <a:pt x="83" y="189"/>
                </a:lnTo>
                <a:lnTo>
                  <a:pt x="83" y="188"/>
                </a:lnTo>
                <a:lnTo>
                  <a:pt x="83" y="187"/>
                </a:lnTo>
                <a:lnTo>
                  <a:pt x="83" y="186"/>
                </a:lnTo>
                <a:lnTo>
                  <a:pt x="83" y="186"/>
                </a:lnTo>
                <a:lnTo>
                  <a:pt x="84" y="185"/>
                </a:lnTo>
                <a:lnTo>
                  <a:pt x="84" y="184"/>
                </a:lnTo>
                <a:lnTo>
                  <a:pt x="84" y="183"/>
                </a:lnTo>
                <a:lnTo>
                  <a:pt x="85" y="183"/>
                </a:lnTo>
                <a:lnTo>
                  <a:pt x="86" y="183"/>
                </a:lnTo>
                <a:lnTo>
                  <a:pt x="86" y="182"/>
                </a:lnTo>
                <a:lnTo>
                  <a:pt x="86" y="181"/>
                </a:lnTo>
                <a:lnTo>
                  <a:pt x="86" y="180"/>
                </a:lnTo>
                <a:lnTo>
                  <a:pt x="86" y="180"/>
                </a:lnTo>
                <a:lnTo>
                  <a:pt x="86" y="180"/>
                </a:lnTo>
                <a:lnTo>
                  <a:pt x="86" y="179"/>
                </a:lnTo>
                <a:lnTo>
                  <a:pt x="86" y="178"/>
                </a:lnTo>
                <a:lnTo>
                  <a:pt x="86" y="177"/>
                </a:lnTo>
                <a:lnTo>
                  <a:pt x="87" y="176"/>
                </a:lnTo>
                <a:lnTo>
                  <a:pt x="87" y="176"/>
                </a:lnTo>
                <a:lnTo>
                  <a:pt x="87" y="175"/>
                </a:lnTo>
                <a:lnTo>
                  <a:pt x="86" y="175"/>
                </a:lnTo>
                <a:lnTo>
                  <a:pt x="87" y="175"/>
                </a:lnTo>
                <a:lnTo>
                  <a:pt x="88" y="175"/>
                </a:lnTo>
                <a:lnTo>
                  <a:pt x="88" y="174"/>
                </a:lnTo>
                <a:lnTo>
                  <a:pt x="88" y="173"/>
                </a:lnTo>
                <a:lnTo>
                  <a:pt x="89" y="172"/>
                </a:lnTo>
                <a:lnTo>
                  <a:pt x="89" y="171"/>
                </a:lnTo>
                <a:lnTo>
                  <a:pt x="90" y="170"/>
                </a:lnTo>
                <a:lnTo>
                  <a:pt x="90" y="169"/>
                </a:lnTo>
                <a:lnTo>
                  <a:pt x="90" y="169"/>
                </a:lnTo>
                <a:lnTo>
                  <a:pt x="90" y="169"/>
                </a:lnTo>
                <a:lnTo>
                  <a:pt x="90" y="168"/>
                </a:lnTo>
                <a:lnTo>
                  <a:pt x="90" y="167"/>
                </a:lnTo>
                <a:lnTo>
                  <a:pt x="90" y="166"/>
                </a:lnTo>
                <a:lnTo>
                  <a:pt x="90" y="166"/>
                </a:lnTo>
                <a:lnTo>
                  <a:pt x="91" y="166"/>
                </a:lnTo>
                <a:lnTo>
                  <a:pt x="91" y="165"/>
                </a:lnTo>
                <a:lnTo>
                  <a:pt x="91" y="164"/>
                </a:lnTo>
                <a:lnTo>
                  <a:pt x="92" y="163"/>
                </a:lnTo>
                <a:lnTo>
                  <a:pt x="92" y="162"/>
                </a:lnTo>
                <a:lnTo>
                  <a:pt x="93" y="162"/>
                </a:lnTo>
                <a:lnTo>
                  <a:pt x="93" y="162"/>
                </a:lnTo>
                <a:lnTo>
                  <a:pt x="93" y="161"/>
                </a:lnTo>
                <a:lnTo>
                  <a:pt x="94" y="161"/>
                </a:lnTo>
                <a:lnTo>
                  <a:pt x="95" y="160"/>
                </a:lnTo>
                <a:lnTo>
                  <a:pt x="96" y="160"/>
                </a:lnTo>
                <a:lnTo>
                  <a:pt x="96" y="159"/>
                </a:lnTo>
                <a:lnTo>
                  <a:pt x="96" y="159"/>
                </a:lnTo>
                <a:lnTo>
                  <a:pt x="96" y="158"/>
                </a:lnTo>
                <a:lnTo>
                  <a:pt x="97" y="158"/>
                </a:lnTo>
                <a:lnTo>
                  <a:pt x="97" y="157"/>
                </a:lnTo>
                <a:lnTo>
                  <a:pt x="97" y="156"/>
                </a:lnTo>
                <a:lnTo>
                  <a:pt x="98" y="156"/>
                </a:lnTo>
                <a:lnTo>
                  <a:pt x="98" y="155"/>
                </a:lnTo>
                <a:lnTo>
                  <a:pt x="98" y="155"/>
                </a:lnTo>
                <a:lnTo>
                  <a:pt x="99" y="155"/>
                </a:lnTo>
                <a:lnTo>
                  <a:pt x="100" y="155"/>
                </a:lnTo>
                <a:lnTo>
                  <a:pt x="100" y="154"/>
                </a:lnTo>
                <a:lnTo>
                  <a:pt x="100" y="153"/>
                </a:lnTo>
                <a:lnTo>
                  <a:pt x="100" y="152"/>
                </a:lnTo>
                <a:lnTo>
                  <a:pt x="100" y="152"/>
                </a:lnTo>
                <a:lnTo>
                  <a:pt x="100" y="151"/>
                </a:lnTo>
                <a:lnTo>
                  <a:pt x="101" y="150"/>
                </a:lnTo>
                <a:lnTo>
                  <a:pt x="101" y="149"/>
                </a:lnTo>
                <a:lnTo>
                  <a:pt x="101" y="149"/>
                </a:lnTo>
                <a:lnTo>
                  <a:pt x="101" y="148"/>
                </a:lnTo>
                <a:lnTo>
                  <a:pt x="101" y="147"/>
                </a:lnTo>
                <a:lnTo>
                  <a:pt x="101" y="146"/>
                </a:lnTo>
                <a:lnTo>
                  <a:pt x="102" y="146"/>
                </a:lnTo>
                <a:lnTo>
                  <a:pt x="102" y="145"/>
                </a:lnTo>
                <a:lnTo>
                  <a:pt x="103" y="145"/>
                </a:lnTo>
                <a:lnTo>
                  <a:pt x="103" y="145"/>
                </a:lnTo>
                <a:lnTo>
                  <a:pt x="103" y="144"/>
                </a:lnTo>
                <a:lnTo>
                  <a:pt x="104" y="143"/>
                </a:lnTo>
                <a:lnTo>
                  <a:pt x="104" y="142"/>
                </a:lnTo>
                <a:lnTo>
                  <a:pt x="104" y="142"/>
                </a:lnTo>
                <a:lnTo>
                  <a:pt x="104" y="141"/>
                </a:lnTo>
                <a:lnTo>
                  <a:pt x="104" y="140"/>
                </a:lnTo>
                <a:lnTo>
                  <a:pt x="106" y="139"/>
                </a:lnTo>
                <a:lnTo>
                  <a:pt x="107" y="139"/>
                </a:lnTo>
                <a:lnTo>
                  <a:pt x="107" y="138"/>
                </a:lnTo>
                <a:lnTo>
                  <a:pt x="108" y="138"/>
                </a:lnTo>
                <a:lnTo>
                  <a:pt x="108" y="138"/>
                </a:lnTo>
                <a:lnTo>
                  <a:pt x="109" y="138"/>
                </a:lnTo>
                <a:lnTo>
                  <a:pt x="110" y="138"/>
                </a:lnTo>
                <a:lnTo>
                  <a:pt x="110" y="138"/>
                </a:lnTo>
                <a:lnTo>
                  <a:pt x="111" y="138"/>
                </a:lnTo>
                <a:lnTo>
                  <a:pt x="111" y="138"/>
                </a:lnTo>
                <a:lnTo>
                  <a:pt x="111" y="137"/>
                </a:lnTo>
                <a:lnTo>
                  <a:pt x="112" y="136"/>
                </a:lnTo>
                <a:lnTo>
                  <a:pt x="112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4"/>
                </a:lnTo>
                <a:lnTo>
                  <a:pt x="114" y="134"/>
                </a:lnTo>
                <a:lnTo>
                  <a:pt x="114" y="133"/>
                </a:lnTo>
                <a:lnTo>
                  <a:pt x="113" y="133"/>
                </a:lnTo>
                <a:lnTo>
                  <a:pt x="113" y="132"/>
                </a:lnTo>
                <a:lnTo>
                  <a:pt x="114" y="132"/>
                </a:lnTo>
                <a:lnTo>
                  <a:pt x="114" y="131"/>
                </a:lnTo>
                <a:lnTo>
                  <a:pt x="114" y="131"/>
                </a:lnTo>
                <a:lnTo>
                  <a:pt x="114" y="131"/>
                </a:lnTo>
                <a:lnTo>
                  <a:pt x="114" y="130"/>
                </a:lnTo>
                <a:lnTo>
                  <a:pt x="114" y="129"/>
                </a:lnTo>
                <a:lnTo>
                  <a:pt x="114" y="128"/>
                </a:lnTo>
                <a:lnTo>
                  <a:pt x="114" y="128"/>
                </a:lnTo>
                <a:lnTo>
                  <a:pt x="115" y="127"/>
                </a:lnTo>
                <a:lnTo>
                  <a:pt x="116" y="127"/>
                </a:lnTo>
                <a:lnTo>
                  <a:pt x="116" y="126"/>
                </a:lnTo>
                <a:lnTo>
                  <a:pt x="117" y="126"/>
                </a:lnTo>
                <a:lnTo>
                  <a:pt x="118" y="126"/>
                </a:lnTo>
                <a:lnTo>
                  <a:pt x="118" y="125"/>
                </a:lnTo>
                <a:lnTo>
                  <a:pt x="118" y="125"/>
                </a:lnTo>
                <a:lnTo>
                  <a:pt x="119" y="125"/>
                </a:lnTo>
                <a:lnTo>
                  <a:pt x="120" y="125"/>
                </a:lnTo>
                <a:lnTo>
                  <a:pt x="121" y="125"/>
                </a:lnTo>
                <a:lnTo>
                  <a:pt x="121" y="125"/>
                </a:lnTo>
                <a:lnTo>
                  <a:pt x="122" y="125"/>
                </a:lnTo>
                <a:lnTo>
                  <a:pt x="123" y="124"/>
                </a:lnTo>
                <a:lnTo>
                  <a:pt x="123" y="124"/>
                </a:lnTo>
                <a:lnTo>
                  <a:pt x="122" y="123"/>
                </a:lnTo>
                <a:lnTo>
                  <a:pt x="123" y="123"/>
                </a:lnTo>
                <a:lnTo>
                  <a:pt x="123" y="122"/>
                </a:lnTo>
                <a:lnTo>
                  <a:pt x="122" y="122"/>
                </a:lnTo>
                <a:lnTo>
                  <a:pt x="123" y="122"/>
                </a:lnTo>
                <a:lnTo>
                  <a:pt x="123" y="121"/>
                </a:lnTo>
                <a:lnTo>
                  <a:pt x="123" y="121"/>
                </a:lnTo>
                <a:lnTo>
                  <a:pt x="124" y="121"/>
                </a:lnTo>
                <a:lnTo>
                  <a:pt x="124" y="120"/>
                </a:lnTo>
                <a:lnTo>
                  <a:pt x="125" y="120"/>
                </a:lnTo>
                <a:lnTo>
                  <a:pt x="125" y="119"/>
                </a:lnTo>
                <a:lnTo>
                  <a:pt x="126" y="119"/>
                </a:lnTo>
                <a:lnTo>
                  <a:pt x="126" y="118"/>
                </a:lnTo>
                <a:lnTo>
                  <a:pt x="127" y="118"/>
                </a:lnTo>
                <a:lnTo>
                  <a:pt x="127" y="118"/>
                </a:lnTo>
                <a:lnTo>
                  <a:pt x="128" y="118"/>
                </a:lnTo>
                <a:lnTo>
                  <a:pt x="128" y="117"/>
                </a:lnTo>
                <a:lnTo>
                  <a:pt x="128" y="116"/>
                </a:lnTo>
                <a:lnTo>
                  <a:pt x="128" y="115"/>
                </a:lnTo>
                <a:lnTo>
                  <a:pt x="128" y="114"/>
                </a:lnTo>
                <a:lnTo>
                  <a:pt x="128" y="114"/>
                </a:lnTo>
                <a:lnTo>
                  <a:pt x="128" y="113"/>
                </a:lnTo>
                <a:lnTo>
                  <a:pt x="128" y="111"/>
                </a:lnTo>
                <a:lnTo>
                  <a:pt x="128" y="111"/>
                </a:lnTo>
                <a:lnTo>
                  <a:pt x="128" y="111"/>
                </a:lnTo>
                <a:lnTo>
                  <a:pt x="128" y="110"/>
                </a:lnTo>
                <a:lnTo>
                  <a:pt x="128" y="109"/>
                </a:lnTo>
                <a:lnTo>
                  <a:pt x="127" y="108"/>
                </a:lnTo>
                <a:lnTo>
                  <a:pt x="128" y="107"/>
                </a:lnTo>
                <a:lnTo>
                  <a:pt x="127" y="107"/>
                </a:lnTo>
                <a:lnTo>
                  <a:pt x="127" y="106"/>
                </a:lnTo>
                <a:lnTo>
                  <a:pt x="128" y="105"/>
                </a:lnTo>
                <a:lnTo>
                  <a:pt x="128" y="104"/>
                </a:lnTo>
                <a:lnTo>
                  <a:pt x="128" y="104"/>
                </a:lnTo>
                <a:lnTo>
                  <a:pt x="128" y="103"/>
                </a:lnTo>
                <a:lnTo>
                  <a:pt x="129" y="103"/>
                </a:lnTo>
                <a:lnTo>
                  <a:pt x="129" y="102"/>
                </a:lnTo>
                <a:lnTo>
                  <a:pt x="129" y="101"/>
                </a:lnTo>
                <a:lnTo>
                  <a:pt x="129" y="100"/>
                </a:lnTo>
                <a:lnTo>
                  <a:pt x="130" y="100"/>
                </a:lnTo>
                <a:lnTo>
                  <a:pt x="130" y="100"/>
                </a:lnTo>
                <a:lnTo>
                  <a:pt x="131" y="100"/>
                </a:lnTo>
                <a:lnTo>
                  <a:pt x="131" y="99"/>
                </a:lnTo>
                <a:lnTo>
                  <a:pt x="132" y="99"/>
                </a:lnTo>
                <a:lnTo>
                  <a:pt x="132" y="98"/>
                </a:lnTo>
                <a:lnTo>
                  <a:pt x="132" y="98"/>
                </a:lnTo>
                <a:lnTo>
                  <a:pt x="132" y="97"/>
                </a:lnTo>
                <a:lnTo>
                  <a:pt x="132" y="97"/>
                </a:lnTo>
                <a:lnTo>
                  <a:pt x="132" y="97"/>
                </a:lnTo>
                <a:lnTo>
                  <a:pt x="132" y="97"/>
                </a:lnTo>
                <a:lnTo>
                  <a:pt x="132" y="96"/>
                </a:lnTo>
                <a:lnTo>
                  <a:pt x="132" y="95"/>
                </a:lnTo>
                <a:lnTo>
                  <a:pt x="133" y="95"/>
                </a:lnTo>
                <a:lnTo>
                  <a:pt x="134" y="95"/>
                </a:lnTo>
                <a:lnTo>
                  <a:pt x="134" y="94"/>
                </a:lnTo>
                <a:lnTo>
                  <a:pt x="135" y="94"/>
                </a:lnTo>
                <a:lnTo>
                  <a:pt x="135" y="93"/>
                </a:lnTo>
                <a:lnTo>
                  <a:pt x="135" y="93"/>
                </a:lnTo>
                <a:lnTo>
                  <a:pt x="136" y="93"/>
                </a:lnTo>
                <a:lnTo>
                  <a:pt x="137" y="93"/>
                </a:lnTo>
                <a:lnTo>
                  <a:pt x="138" y="93"/>
                </a:lnTo>
                <a:lnTo>
                  <a:pt x="139" y="93"/>
                </a:lnTo>
                <a:lnTo>
                  <a:pt x="139" y="93"/>
                </a:lnTo>
                <a:lnTo>
                  <a:pt x="139" y="93"/>
                </a:lnTo>
                <a:lnTo>
                  <a:pt x="139" y="92"/>
                </a:lnTo>
                <a:lnTo>
                  <a:pt x="140" y="91"/>
                </a:lnTo>
                <a:lnTo>
                  <a:pt x="140" y="90"/>
                </a:lnTo>
                <a:lnTo>
                  <a:pt x="140" y="90"/>
                </a:lnTo>
                <a:lnTo>
                  <a:pt x="140" y="89"/>
                </a:lnTo>
                <a:lnTo>
                  <a:pt x="140" y="88"/>
                </a:lnTo>
                <a:lnTo>
                  <a:pt x="140" y="87"/>
                </a:lnTo>
                <a:lnTo>
                  <a:pt x="141" y="87"/>
                </a:lnTo>
                <a:lnTo>
                  <a:pt x="141" y="86"/>
                </a:lnTo>
                <a:lnTo>
                  <a:pt x="142" y="84"/>
                </a:lnTo>
                <a:lnTo>
                  <a:pt x="142" y="83"/>
                </a:lnTo>
                <a:lnTo>
                  <a:pt x="142" y="83"/>
                </a:lnTo>
                <a:lnTo>
                  <a:pt x="142" y="82"/>
                </a:lnTo>
                <a:lnTo>
                  <a:pt x="142" y="81"/>
                </a:lnTo>
                <a:lnTo>
                  <a:pt x="143" y="81"/>
                </a:lnTo>
                <a:lnTo>
                  <a:pt x="143" y="80"/>
                </a:lnTo>
                <a:lnTo>
                  <a:pt x="145" y="78"/>
                </a:lnTo>
                <a:lnTo>
                  <a:pt x="146" y="78"/>
                </a:lnTo>
                <a:lnTo>
                  <a:pt x="146" y="76"/>
                </a:lnTo>
                <a:lnTo>
                  <a:pt x="147" y="76"/>
                </a:lnTo>
                <a:lnTo>
                  <a:pt x="149" y="75"/>
                </a:lnTo>
                <a:lnTo>
                  <a:pt x="149" y="74"/>
                </a:lnTo>
                <a:lnTo>
                  <a:pt x="149" y="73"/>
                </a:lnTo>
                <a:lnTo>
                  <a:pt x="150" y="73"/>
                </a:lnTo>
                <a:lnTo>
                  <a:pt x="152" y="73"/>
                </a:lnTo>
                <a:lnTo>
                  <a:pt x="153" y="73"/>
                </a:lnTo>
                <a:lnTo>
                  <a:pt x="153" y="73"/>
                </a:lnTo>
                <a:lnTo>
                  <a:pt x="154" y="72"/>
                </a:lnTo>
                <a:lnTo>
                  <a:pt x="155" y="72"/>
                </a:lnTo>
                <a:lnTo>
                  <a:pt x="156" y="71"/>
                </a:lnTo>
                <a:lnTo>
                  <a:pt x="156" y="71"/>
                </a:lnTo>
                <a:lnTo>
                  <a:pt x="157" y="71"/>
                </a:lnTo>
                <a:lnTo>
                  <a:pt x="159" y="71"/>
                </a:lnTo>
                <a:lnTo>
                  <a:pt x="159" y="70"/>
                </a:lnTo>
                <a:lnTo>
                  <a:pt x="160" y="70"/>
                </a:lnTo>
                <a:lnTo>
                  <a:pt x="160" y="70"/>
                </a:lnTo>
                <a:lnTo>
                  <a:pt x="161" y="71"/>
                </a:lnTo>
                <a:lnTo>
                  <a:pt x="162" y="71"/>
                </a:lnTo>
                <a:lnTo>
                  <a:pt x="163" y="71"/>
                </a:lnTo>
                <a:lnTo>
                  <a:pt x="163" y="71"/>
                </a:lnTo>
                <a:lnTo>
                  <a:pt x="163" y="72"/>
                </a:lnTo>
                <a:lnTo>
                  <a:pt x="164" y="72"/>
                </a:lnTo>
                <a:lnTo>
                  <a:pt x="165" y="72"/>
                </a:lnTo>
                <a:lnTo>
                  <a:pt x="165" y="73"/>
                </a:lnTo>
                <a:lnTo>
                  <a:pt x="166" y="73"/>
                </a:lnTo>
                <a:lnTo>
                  <a:pt x="167" y="74"/>
                </a:lnTo>
                <a:lnTo>
                  <a:pt x="167" y="74"/>
                </a:lnTo>
                <a:lnTo>
                  <a:pt x="168" y="75"/>
                </a:lnTo>
                <a:lnTo>
                  <a:pt x="169" y="75"/>
                </a:lnTo>
                <a:lnTo>
                  <a:pt x="170" y="76"/>
                </a:lnTo>
                <a:lnTo>
                  <a:pt x="170" y="76"/>
                </a:lnTo>
                <a:lnTo>
                  <a:pt x="170" y="76"/>
                </a:lnTo>
                <a:lnTo>
                  <a:pt x="170" y="77"/>
                </a:lnTo>
                <a:lnTo>
                  <a:pt x="171" y="78"/>
                </a:lnTo>
                <a:lnTo>
                  <a:pt x="171" y="79"/>
                </a:lnTo>
                <a:lnTo>
                  <a:pt x="171" y="80"/>
                </a:lnTo>
                <a:lnTo>
                  <a:pt x="172" y="80"/>
                </a:lnTo>
                <a:lnTo>
                  <a:pt x="173" y="80"/>
                </a:lnTo>
                <a:lnTo>
                  <a:pt x="173" y="80"/>
                </a:lnTo>
                <a:lnTo>
                  <a:pt x="174" y="80"/>
                </a:lnTo>
                <a:lnTo>
                  <a:pt x="174" y="80"/>
                </a:lnTo>
                <a:lnTo>
                  <a:pt x="174" y="80"/>
                </a:lnTo>
                <a:lnTo>
                  <a:pt x="175" y="79"/>
                </a:lnTo>
                <a:lnTo>
                  <a:pt x="176" y="79"/>
                </a:lnTo>
                <a:lnTo>
                  <a:pt x="176" y="80"/>
                </a:lnTo>
                <a:lnTo>
                  <a:pt x="176" y="79"/>
                </a:lnTo>
                <a:lnTo>
                  <a:pt x="177" y="79"/>
                </a:lnTo>
                <a:lnTo>
                  <a:pt x="177" y="78"/>
                </a:lnTo>
                <a:lnTo>
                  <a:pt x="178" y="78"/>
                </a:lnTo>
                <a:lnTo>
                  <a:pt x="178" y="77"/>
                </a:lnTo>
                <a:lnTo>
                  <a:pt x="179" y="77"/>
                </a:lnTo>
                <a:lnTo>
                  <a:pt x="180" y="77"/>
                </a:lnTo>
                <a:lnTo>
                  <a:pt x="181" y="76"/>
                </a:lnTo>
                <a:lnTo>
                  <a:pt x="181" y="76"/>
                </a:lnTo>
                <a:lnTo>
                  <a:pt x="181" y="75"/>
                </a:lnTo>
                <a:lnTo>
                  <a:pt x="182" y="74"/>
                </a:lnTo>
                <a:lnTo>
                  <a:pt x="183" y="74"/>
                </a:lnTo>
                <a:lnTo>
                  <a:pt x="184" y="73"/>
                </a:lnTo>
                <a:lnTo>
                  <a:pt x="184" y="73"/>
                </a:lnTo>
                <a:lnTo>
                  <a:pt x="185" y="73"/>
                </a:lnTo>
                <a:lnTo>
                  <a:pt x="185" y="72"/>
                </a:lnTo>
                <a:lnTo>
                  <a:pt x="186" y="71"/>
                </a:lnTo>
                <a:lnTo>
                  <a:pt x="187" y="71"/>
                </a:lnTo>
                <a:lnTo>
                  <a:pt x="187" y="70"/>
                </a:lnTo>
                <a:lnTo>
                  <a:pt x="188" y="70"/>
                </a:lnTo>
                <a:lnTo>
                  <a:pt x="188" y="69"/>
                </a:lnTo>
                <a:lnTo>
                  <a:pt x="188" y="69"/>
                </a:lnTo>
                <a:lnTo>
                  <a:pt x="189" y="69"/>
                </a:lnTo>
                <a:lnTo>
                  <a:pt x="189" y="68"/>
                </a:lnTo>
                <a:lnTo>
                  <a:pt x="190" y="68"/>
                </a:lnTo>
                <a:lnTo>
                  <a:pt x="191" y="68"/>
                </a:lnTo>
                <a:lnTo>
                  <a:pt x="191" y="68"/>
                </a:lnTo>
                <a:lnTo>
                  <a:pt x="192" y="68"/>
                </a:lnTo>
                <a:lnTo>
                  <a:pt x="192" y="67"/>
                </a:lnTo>
                <a:lnTo>
                  <a:pt x="193" y="67"/>
                </a:lnTo>
                <a:lnTo>
                  <a:pt x="193" y="66"/>
                </a:lnTo>
                <a:lnTo>
                  <a:pt x="193" y="66"/>
                </a:lnTo>
                <a:lnTo>
                  <a:pt x="194" y="66"/>
                </a:lnTo>
                <a:lnTo>
                  <a:pt x="195" y="66"/>
                </a:lnTo>
                <a:lnTo>
                  <a:pt x="195" y="65"/>
                </a:lnTo>
                <a:lnTo>
                  <a:pt x="195" y="65"/>
                </a:lnTo>
                <a:lnTo>
                  <a:pt x="196" y="65"/>
                </a:lnTo>
                <a:lnTo>
                  <a:pt x="197" y="65"/>
                </a:lnTo>
                <a:lnTo>
                  <a:pt x="197" y="64"/>
                </a:lnTo>
                <a:lnTo>
                  <a:pt x="197" y="63"/>
                </a:lnTo>
                <a:lnTo>
                  <a:pt x="197" y="62"/>
                </a:lnTo>
                <a:lnTo>
                  <a:pt x="198" y="62"/>
                </a:lnTo>
                <a:lnTo>
                  <a:pt x="198" y="62"/>
                </a:lnTo>
                <a:lnTo>
                  <a:pt x="197" y="62"/>
                </a:lnTo>
                <a:lnTo>
                  <a:pt x="197" y="61"/>
                </a:lnTo>
                <a:lnTo>
                  <a:pt x="197" y="60"/>
                </a:lnTo>
                <a:lnTo>
                  <a:pt x="198" y="60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8"/>
                </a:lnTo>
                <a:lnTo>
                  <a:pt x="198" y="58"/>
                </a:lnTo>
                <a:lnTo>
                  <a:pt x="198" y="57"/>
                </a:lnTo>
                <a:lnTo>
                  <a:pt x="197" y="56"/>
                </a:lnTo>
                <a:lnTo>
                  <a:pt x="196" y="56"/>
                </a:lnTo>
                <a:lnTo>
                  <a:pt x="196" y="56"/>
                </a:lnTo>
                <a:lnTo>
                  <a:pt x="197" y="56"/>
                </a:lnTo>
                <a:lnTo>
                  <a:pt x="197" y="55"/>
                </a:lnTo>
                <a:lnTo>
                  <a:pt x="197" y="54"/>
                </a:lnTo>
                <a:lnTo>
                  <a:pt x="198" y="54"/>
                </a:lnTo>
                <a:lnTo>
                  <a:pt x="198" y="54"/>
                </a:lnTo>
                <a:lnTo>
                  <a:pt x="198" y="53"/>
                </a:lnTo>
                <a:lnTo>
                  <a:pt x="199" y="52"/>
                </a:lnTo>
                <a:lnTo>
                  <a:pt x="199" y="52"/>
                </a:lnTo>
                <a:lnTo>
                  <a:pt x="200" y="52"/>
                </a:lnTo>
                <a:lnTo>
                  <a:pt x="201" y="51"/>
                </a:lnTo>
                <a:lnTo>
                  <a:pt x="202" y="51"/>
                </a:lnTo>
                <a:lnTo>
                  <a:pt x="202" y="50"/>
                </a:lnTo>
                <a:lnTo>
                  <a:pt x="202" y="50"/>
                </a:lnTo>
                <a:lnTo>
                  <a:pt x="203" y="50"/>
                </a:lnTo>
                <a:lnTo>
                  <a:pt x="204" y="50"/>
                </a:lnTo>
                <a:lnTo>
                  <a:pt x="204" y="49"/>
                </a:lnTo>
                <a:lnTo>
                  <a:pt x="205" y="49"/>
                </a:lnTo>
                <a:lnTo>
                  <a:pt x="205" y="49"/>
                </a:lnTo>
                <a:lnTo>
                  <a:pt x="206" y="49"/>
                </a:lnTo>
                <a:lnTo>
                  <a:pt x="207" y="49"/>
                </a:lnTo>
                <a:lnTo>
                  <a:pt x="207" y="50"/>
                </a:lnTo>
                <a:lnTo>
                  <a:pt x="208" y="50"/>
                </a:lnTo>
                <a:lnTo>
                  <a:pt x="208" y="49"/>
                </a:lnTo>
                <a:lnTo>
                  <a:pt x="209" y="49"/>
                </a:lnTo>
                <a:lnTo>
                  <a:pt x="209" y="50"/>
                </a:lnTo>
                <a:lnTo>
                  <a:pt x="209" y="50"/>
                </a:lnTo>
                <a:lnTo>
                  <a:pt x="210" y="50"/>
                </a:lnTo>
                <a:lnTo>
                  <a:pt x="210" y="51"/>
                </a:lnTo>
                <a:lnTo>
                  <a:pt x="211" y="51"/>
                </a:lnTo>
                <a:lnTo>
                  <a:pt x="212" y="52"/>
                </a:lnTo>
                <a:lnTo>
                  <a:pt x="212" y="52"/>
                </a:lnTo>
                <a:lnTo>
                  <a:pt x="213" y="51"/>
                </a:lnTo>
                <a:lnTo>
                  <a:pt x="214" y="51"/>
                </a:lnTo>
                <a:lnTo>
                  <a:pt x="215" y="51"/>
                </a:lnTo>
                <a:lnTo>
                  <a:pt x="215" y="52"/>
                </a:lnTo>
                <a:lnTo>
                  <a:pt x="215" y="52"/>
                </a:lnTo>
                <a:lnTo>
                  <a:pt x="215" y="53"/>
                </a:lnTo>
                <a:lnTo>
                  <a:pt x="215" y="54"/>
                </a:lnTo>
                <a:lnTo>
                  <a:pt x="216" y="55"/>
                </a:lnTo>
                <a:lnTo>
                  <a:pt x="216" y="55"/>
                </a:lnTo>
                <a:lnTo>
                  <a:pt x="217" y="55"/>
                </a:lnTo>
                <a:lnTo>
                  <a:pt x="217" y="54"/>
                </a:lnTo>
                <a:lnTo>
                  <a:pt x="217" y="53"/>
                </a:lnTo>
                <a:lnTo>
                  <a:pt x="217" y="52"/>
                </a:lnTo>
                <a:lnTo>
                  <a:pt x="217" y="52"/>
                </a:lnTo>
                <a:lnTo>
                  <a:pt x="218" y="52"/>
                </a:lnTo>
                <a:lnTo>
                  <a:pt x="218" y="52"/>
                </a:lnTo>
                <a:lnTo>
                  <a:pt x="219" y="52"/>
                </a:lnTo>
                <a:lnTo>
                  <a:pt x="219" y="53"/>
                </a:lnTo>
                <a:lnTo>
                  <a:pt x="219" y="53"/>
                </a:lnTo>
                <a:lnTo>
                  <a:pt x="219" y="54"/>
                </a:lnTo>
                <a:lnTo>
                  <a:pt x="220" y="54"/>
                </a:lnTo>
                <a:lnTo>
                  <a:pt x="221" y="54"/>
                </a:lnTo>
                <a:lnTo>
                  <a:pt x="222" y="53"/>
                </a:lnTo>
                <a:lnTo>
                  <a:pt x="222" y="52"/>
                </a:lnTo>
                <a:lnTo>
                  <a:pt x="223" y="52"/>
                </a:lnTo>
                <a:lnTo>
                  <a:pt x="223" y="52"/>
                </a:lnTo>
                <a:lnTo>
                  <a:pt x="224" y="52"/>
                </a:lnTo>
                <a:lnTo>
                  <a:pt x="224" y="51"/>
                </a:lnTo>
                <a:lnTo>
                  <a:pt x="223" y="51"/>
                </a:lnTo>
                <a:lnTo>
                  <a:pt x="223" y="51"/>
                </a:lnTo>
                <a:lnTo>
                  <a:pt x="223" y="50"/>
                </a:lnTo>
                <a:lnTo>
                  <a:pt x="222" y="50"/>
                </a:lnTo>
                <a:lnTo>
                  <a:pt x="222" y="49"/>
                </a:lnTo>
                <a:lnTo>
                  <a:pt x="221" y="49"/>
                </a:lnTo>
                <a:lnTo>
                  <a:pt x="222" y="49"/>
                </a:lnTo>
                <a:lnTo>
                  <a:pt x="222" y="48"/>
                </a:lnTo>
                <a:lnTo>
                  <a:pt x="223" y="48"/>
                </a:lnTo>
                <a:lnTo>
                  <a:pt x="223" y="48"/>
                </a:lnTo>
                <a:lnTo>
                  <a:pt x="223" y="47"/>
                </a:lnTo>
                <a:lnTo>
                  <a:pt x="223" y="46"/>
                </a:lnTo>
                <a:lnTo>
                  <a:pt x="224" y="46"/>
                </a:lnTo>
                <a:lnTo>
                  <a:pt x="224" y="45"/>
                </a:lnTo>
                <a:lnTo>
                  <a:pt x="225" y="45"/>
                </a:lnTo>
                <a:lnTo>
                  <a:pt x="226" y="45"/>
                </a:lnTo>
                <a:lnTo>
                  <a:pt x="226" y="46"/>
                </a:lnTo>
                <a:lnTo>
                  <a:pt x="226" y="45"/>
                </a:lnTo>
                <a:lnTo>
                  <a:pt x="226" y="45"/>
                </a:lnTo>
                <a:lnTo>
                  <a:pt x="226" y="44"/>
                </a:lnTo>
                <a:lnTo>
                  <a:pt x="227" y="44"/>
                </a:lnTo>
                <a:lnTo>
                  <a:pt x="228" y="43"/>
                </a:lnTo>
                <a:lnTo>
                  <a:pt x="229" y="43"/>
                </a:lnTo>
                <a:lnTo>
                  <a:pt x="230" y="43"/>
                </a:lnTo>
                <a:lnTo>
                  <a:pt x="230" y="42"/>
                </a:lnTo>
                <a:lnTo>
                  <a:pt x="230" y="42"/>
                </a:lnTo>
                <a:lnTo>
                  <a:pt x="230" y="43"/>
                </a:lnTo>
                <a:lnTo>
                  <a:pt x="231" y="44"/>
                </a:lnTo>
                <a:lnTo>
                  <a:pt x="232" y="44"/>
                </a:lnTo>
                <a:lnTo>
                  <a:pt x="232" y="43"/>
                </a:lnTo>
                <a:lnTo>
                  <a:pt x="233" y="43"/>
                </a:lnTo>
                <a:lnTo>
                  <a:pt x="233" y="42"/>
                </a:lnTo>
                <a:lnTo>
                  <a:pt x="233" y="42"/>
                </a:lnTo>
                <a:lnTo>
                  <a:pt x="233" y="41"/>
                </a:lnTo>
                <a:lnTo>
                  <a:pt x="234" y="41"/>
                </a:lnTo>
                <a:lnTo>
                  <a:pt x="235" y="41"/>
                </a:lnTo>
                <a:lnTo>
                  <a:pt x="235" y="40"/>
                </a:lnTo>
                <a:lnTo>
                  <a:pt x="235" y="39"/>
                </a:lnTo>
                <a:lnTo>
                  <a:pt x="235" y="38"/>
                </a:lnTo>
                <a:lnTo>
                  <a:pt x="236" y="38"/>
                </a:lnTo>
                <a:lnTo>
                  <a:pt x="237" y="38"/>
                </a:lnTo>
                <a:lnTo>
                  <a:pt x="237" y="38"/>
                </a:lnTo>
                <a:lnTo>
                  <a:pt x="238" y="38"/>
                </a:lnTo>
                <a:lnTo>
                  <a:pt x="238" y="37"/>
                </a:lnTo>
                <a:lnTo>
                  <a:pt x="239" y="37"/>
                </a:lnTo>
                <a:lnTo>
                  <a:pt x="239" y="36"/>
                </a:lnTo>
                <a:lnTo>
                  <a:pt x="240" y="36"/>
                </a:lnTo>
                <a:lnTo>
                  <a:pt x="240" y="36"/>
                </a:lnTo>
                <a:lnTo>
                  <a:pt x="241" y="36"/>
                </a:lnTo>
                <a:lnTo>
                  <a:pt x="242" y="36"/>
                </a:lnTo>
                <a:lnTo>
                  <a:pt x="243" y="36"/>
                </a:lnTo>
                <a:lnTo>
                  <a:pt x="243" y="35"/>
                </a:lnTo>
                <a:lnTo>
                  <a:pt x="243" y="35"/>
                </a:lnTo>
                <a:lnTo>
                  <a:pt x="242" y="35"/>
                </a:lnTo>
                <a:lnTo>
                  <a:pt x="243" y="35"/>
                </a:lnTo>
                <a:lnTo>
                  <a:pt x="243" y="34"/>
                </a:lnTo>
                <a:lnTo>
                  <a:pt x="244" y="34"/>
                </a:lnTo>
                <a:lnTo>
                  <a:pt x="244" y="34"/>
                </a:lnTo>
                <a:lnTo>
                  <a:pt x="245" y="33"/>
                </a:lnTo>
                <a:lnTo>
                  <a:pt x="246" y="33"/>
                </a:lnTo>
                <a:lnTo>
                  <a:pt x="246" y="32"/>
                </a:lnTo>
                <a:lnTo>
                  <a:pt x="247" y="32"/>
                </a:lnTo>
                <a:lnTo>
                  <a:pt x="247" y="32"/>
                </a:lnTo>
                <a:lnTo>
                  <a:pt x="248" y="32"/>
                </a:lnTo>
                <a:lnTo>
                  <a:pt x="248" y="31"/>
                </a:lnTo>
                <a:lnTo>
                  <a:pt x="249" y="31"/>
                </a:lnTo>
                <a:lnTo>
                  <a:pt x="250" y="31"/>
                </a:lnTo>
                <a:lnTo>
                  <a:pt x="250" y="30"/>
                </a:lnTo>
                <a:lnTo>
                  <a:pt x="251" y="30"/>
                </a:lnTo>
                <a:lnTo>
                  <a:pt x="251" y="29"/>
                </a:lnTo>
                <a:lnTo>
                  <a:pt x="251" y="29"/>
                </a:lnTo>
                <a:lnTo>
                  <a:pt x="252" y="29"/>
                </a:lnTo>
                <a:lnTo>
                  <a:pt x="253" y="28"/>
                </a:lnTo>
                <a:lnTo>
                  <a:pt x="254" y="28"/>
                </a:lnTo>
                <a:lnTo>
                  <a:pt x="254" y="28"/>
                </a:lnTo>
                <a:lnTo>
                  <a:pt x="255" y="28"/>
                </a:lnTo>
                <a:lnTo>
                  <a:pt x="255" y="27"/>
                </a:lnTo>
                <a:lnTo>
                  <a:pt x="256" y="26"/>
                </a:lnTo>
                <a:lnTo>
                  <a:pt x="256" y="25"/>
                </a:lnTo>
                <a:lnTo>
                  <a:pt x="256" y="25"/>
                </a:lnTo>
                <a:lnTo>
                  <a:pt x="257" y="25"/>
                </a:lnTo>
                <a:lnTo>
                  <a:pt x="258" y="25"/>
                </a:lnTo>
                <a:lnTo>
                  <a:pt x="258" y="24"/>
                </a:lnTo>
                <a:lnTo>
                  <a:pt x="258" y="23"/>
                </a:lnTo>
                <a:lnTo>
                  <a:pt x="258" y="22"/>
                </a:lnTo>
                <a:lnTo>
                  <a:pt x="258" y="21"/>
                </a:lnTo>
                <a:lnTo>
                  <a:pt x="259" y="21"/>
                </a:lnTo>
                <a:lnTo>
                  <a:pt x="260" y="20"/>
                </a:lnTo>
                <a:lnTo>
                  <a:pt x="261" y="19"/>
                </a:lnTo>
                <a:lnTo>
                  <a:pt x="261" y="18"/>
                </a:lnTo>
                <a:lnTo>
                  <a:pt x="282" y="18"/>
                </a:lnTo>
                <a:lnTo>
                  <a:pt x="314" y="18"/>
                </a:lnTo>
                <a:lnTo>
                  <a:pt x="336" y="18"/>
                </a:lnTo>
                <a:lnTo>
                  <a:pt x="370" y="42"/>
                </a:lnTo>
                <a:lnTo>
                  <a:pt x="421" y="68"/>
                </a:lnTo>
                <a:lnTo>
                  <a:pt x="468" y="92"/>
                </a:lnTo>
                <a:lnTo>
                  <a:pt x="488" y="102"/>
                </a:lnTo>
                <a:lnTo>
                  <a:pt x="488" y="101"/>
                </a:lnTo>
                <a:lnTo>
                  <a:pt x="489" y="101"/>
                </a:lnTo>
                <a:lnTo>
                  <a:pt x="489" y="100"/>
                </a:lnTo>
                <a:lnTo>
                  <a:pt x="489" y="100"/>
                </a:lnTo>
                <a:lnTo>
                  <a:pt x="490" y="100"/>
                </a:lnTo>
                <a:lnTo>
                  <a:pt x="490" y="99"/>
                </a:lnTo>
                <a:lnTo>
                  <a:pt x="490" y="98"/>
                </a:lnTo>
                <a:lnTo>
                  <a:pt x="491" y="98"/>
                </a:lnTo>
                <a:lnTo>
                  <a:pt x="491" y="97"/>
                </a:lnTo>
                <a:lnTo>
                  <a:pt x="492" y="97"/>
                </a:lnTo>
                <a:lnTo>
                  <a:pt x="493" y="97"/>
                </a:lnTo>
                <a:lnTo>
                  <a:pt x="493" y="97"/>
                </a:lnTo>
                <a:lnTo>
                  <a:pt x="494" y="96"/>
                </a:lnTo>
                <a:lnTo>
                  <a:pt x="494" y="95"/>
                </a:lnTo>
                <a:lnTo>
                  <a:pt x="495" y="95"/>
                </a:lnTo>
                <a:lnTo>
                  <a:pt x="496" y="95"/>
                </a:lnTo>
                <a:lnTo>
                  <a:pt x="496" y="94"/>
                </a:lnTo>
                <a:lnTo>
                  <a:pt x="496" y="94"/>
                </a:lnTo>
                <a:lnTo>
                  <a:pt x="496" y="93"/>
                </a:lnTo>
                <a:lnTo>
                  <a:pt x="497" y="93"/>
                </a:lnTo>
                <a:lnTo>
                  <a:pt x="498" y="93"/>
                </a:lnTo>
                <a:lnTo>
                  <a:pt x="498" y="93"/>
                </a:lnTo>
                <a:lnTo>
                  <a:pt x="498" y="92"/>
                </a:lnTo>
                <a:lnTo>
                  <a:pt x="499" y="92"/>
                </a:lnTo>
                <a:lnTo>
                  <a:pt x="499" y="91"/>
                </a:lnTo>
                <a:lnTo>
                  <a:pt x="500" y="90"/>
                </a:lnTo>
                <a:lnTo>
                  <a:pt x="499" y="90"/>
                </a:lnTo>
                <a:lnTo>
                  <a:pt x="500" y="90"/>
                </a:lnTo>
                <a:lnTo>
                  <a:pt x="500" y="90"/>
                </a:lnTo>
                <a:lnTo>
                  <a:pt x="500" y="89"/>
                </a:lnTo>
                <a:lnTo>
                  <a:pt x="500" y="88"/>
                </a:lnTo>
                <a:lnTo>
                  <a:pt x="500" y="88"/>
                </a:lnTo>
                <a:lnTo>
                  <a:pt x="500" y="87"/>
                </a:lnTo>
                <a:lnTo>
                  <a:pt x="501" y="87"/>
                </a:lnTo>
                <a:lnTo>
                  <a:pt x="502" y="87"/>
                </a:lnTo>
                <a:lnTo>
                  <a:pt x="503" y="87"/>
                </a:lnTo>
                <a:lnTo>
                  <a:pt x="504" y="87"/>
                </a:lnTo>
                <a:lnTo>
                  <a:pt x="505" y="87"/>
                </a:lnTo>
                <a:lnTo>
                  <a:pt x="505" y="87"/>
                </a:lnTo>
                <a:lnTo>
                  <a:pt x="506" y="87"/>
                </a:lnTo>
                <a:lnTo>
                  <a:pt x="507" y="87"/>
                </a:lnTo>
                <a:lnTo>
                  <a:pt x="507" y="86"/>
                </a:lnTo>
                <a:lnTo>
                  <a:pt x="508" y="86"/>
                </a:lnTo>
                <a:lnTo>
                  <a:pt x="508" y="85"/>
                </a:lnTo>
                <a:lnTo>
                  <a:pt x="507" y="85"/>
                </a:lnTo>
                <a:lnTo>
                  <a:pt x="507" y="84"/>
                </a:lnTo>
                <a:lnTo>
                  <a:pt x="508" y="84"/>
                </a:lnTo>
                <a:lnTo>
                  <a:pt x="508" y="83"/>
                </a:lnTo>
                <a:lnTo>
                  <a:pt x="509" y="83"/>
                </a:lnTo>
                <a:lnTo>
                  <a:pt x="509" y="84"/>
                </a:lnTo>
                <a:lnTo>
                  <a:pt x="510" y="84"/>
                </a:lnTo>
                <a:lnTo>
                  <a:pt x="510" y="84"/>
                </a:lnTo>
                <a:lnTo>
                  <a:pt x="511" y="84"/>
                </a:lnTo>
                <a:lnTo>
                  <a:pt x="511" y="83"/>
                </a:lnTo>
                <a:lnTo>
                  <a:pt x="512" y="83"/>
                </a:lnTo>
                <a:lnTo>
                  <a:pt x="513" y="83"/>
                </a:lnTo>
                <a:lnTo>
                  <a:pt x="514" y="83"/>
                </a:lnTo>
                <a:lnTo>
                  <a:pt x="514" y="83"/>
                </a:lnTo>
                <a:lnTo>
                  <a:pt x="514" y="82"/>
                </a:lnTo>
                <a:lnTo>
                  <a:pt x="514" y="81"/>
                </a:lnTo>
                <a:lnTo>
                  <a:pt x="514" y="81"/>
                </a:lnTo>
                <a:lnTo>
                  <a:pt x="514" y="80"/>
                </a:lnTo>
                <a:lnTo>
                  <a:pt x="514" y="80"/>
                </a:lnTo>
                <a:lnTo>
                  <a:pt x="514" y="79"/>
                </a:lnTo>
                <a:lnTo>
                  <a:pt x="515" y="79"/>
                </a:lnTo>
                <a:lnTo>
                  <a:pt x="516" y="79"/>
                </a:lnTo>
                <a:lnTo>
                  <a:pt x="516" y="78"/>
                </a:lnTo>
                <a:lnTo>
                  <a:pt x="517" y="78"/>
                </a:lnTo>
                <a:lnTo>
                  <a:pt x="517" y="77"/>
                </a:lnTo>
                <a:lnTo>
                  <a:pt x="517" y="78"/>
                </a:lnTo>
                <a:lnTo>
                  <a:pt x="517" y="78"/>
                </a:lnTo>
                <a:lnTo>
                  <a:pt x="517" y="77"/>
                </a:lnTo>
                <a:lnTo>
                  <a:pt x="519" y="77"/>
                </a:lnTo>
                <a:lnTo>
                  <a:pt x="520" y="77"/>
                </a:lnTo>
                <a:lnTo>
                  <a:pt x="521" y="77"/>
                </a:lnTo>
                <a:lnTo>
                  <a:pt x="521" y="77"/>
                </a:lnTo>
                <a:lnTo>
                  <a:pt x="522" y="77"/>
                </a:lnTo>
                <a:lnTo>
                  <a:pt x="521" y="76"/>
                </a:lnTo>
                <a:lnTo>
                  <a:pt x="522" y="76"/>
                </a:lnTo>
                <a:lnTo>
                  <a:pt x="522" y="76"/>
                </a:lnTo>
                <a:lnTo>
                  <a:pt x="523" y="76"/>
                </a:lnTo>
                <a:lnTo>
                  <a:pt x="524" y="76"/>
                </a:lnTo>
                <a:lnTo>
                  <a:pt x="524" y="76"/>
                </a:lnTo>
                <a:lnTo>
                  <a:pt x="524" y="75"/>
                </a:lnTo>
                <a:lnTo>
                  <a:pt x="525" y="75"/>
                </a:lnTo>
                <a:lnTo>
                  <a:pt x="526" y="76"/>
                </a:lnTo>
                <a:lnTo>
                  <a:pt x="527" y="76"/>
                </a:lnTo>
                <a:lnTo>
                  <a:pt x="527" y="75"/>
                </a:lnTo>
                <a:lnTo>
                  <a:pt x="528" y="74"/>
                </a:lnTo>
                <a:lnTo>
                  <a:pt x="528" y="73"/>
                </a:lnTo>
                <a:lnTo>
                  <a:pt x="528" y="73"/>
                </a:lnTo>
                <a:lnTo>
                  <a:pt x="528" y="71"/>
                </a:lnTo>
                <a:lnTo>
                  <a:pt x="528" y="71"/>
                </a:lnTo>
                <a:lnTo>
                  <a:pt x="528" y="70"/>
                </a:lnTo>
                <a:lnTo>
                  <a:pt x="528" y="69"/>
                </a:lnTo>
                <a:lnTo>
                  <a:pt x="529" y="69"/>
                </a:lnTo>
                <a:lnTo>
                  <a:pt x="530" y="69"/>
                </a:lnTo>
                <a:lnTo>
                  <a:pt x="530" y="68"/>
                </a:lnTo>
                <a:lnTo>
                  <a:pt x="531" y="68"/>
                </a:lnTo>
                <a:lnTo>
                  <a:pt x="531" y="67"/>
                </a:lnTo>
                <a:lnTo>
                  <a:pt x="531" y="67"/>
                </a:lnTo>
                <a:lnTo>
                  <a:pt x="531" y="68"/>
                </a:lnTo>
                <a:lnTo>
                  <a:pt x="531" y="67"/>
                </a:lnTo>
                <a:lnTo>
                  <a:pt x="532" y="67"/>
                </a:lnTo>
                <a:lnTo>
                  <a:pt x="533" y="67"/>
                </a:lnTo>
                <a:lnTo>
                  <a:pt x="533" y="66"/>
                </a:lnTo>
                <a:lnTo>
                  <a:pt x="533" y="66"/>
                </a:lnTo>
                <a:lnTo>
                  <a:pt x="533" y="65"/>
                </a:lnTo>
                <a:lnTo>
                  <a:pt x="534" y="65"/>
                </a:lnTo>
                <a:lnTo>
                  <a:pt x="535" y="65"/>
                </a:lnTo>
                <a:lnTo>
                  <a:pt x="535" y="64"/>
                </a:lnTo>
                <a:lnTo>
                  <a:pt x="535" y="63"/>
                </a:lnTo>
                <a:lnTo>
                  <a:pt x="536" y="63"/>
                </a:lnTo>
                <a:lnTo>
                  <a:pt x="536" y="62"/>
                </a:lnTo>
                <a:lnTo>
                  <a:pt x="536" y="62"/>
                </a:lnTo>
                <a:lnTo>
                  <a:pt x="536" y="61"/>
                </a:lnTo>
                <a:lnTo>
                  <a:pt x="537" y="61"/>
                </a:lnTo>
                <a:lnTo>
                  <a:pt x="537" y="60"/>
                </a:lnTo>
                <a:lnTo>
                  <a:pt x="538" y="59"/>
                </a:lnTo>
                <a:lnTo>
                  <a:pt x="538" y="59"/>
                </a:lnTo>
                <a:lnTo>
                  <a:pt x="539" y="59"/>
                </a:lnTo>
                <a:lnTo>
                  <a:pt x="539" y="58"/>
                </a:lnTo>
                <a:lnTo>
                  <a:pt x="540" y="58"/>
                </a:lnTo>
                <a:lnTo>
                  <a:pt x="540" y="59"/>
                </a:lnTo>
                <a:lnTo>
                  <a:pt x="539" y="59"/>
                </a:lnTo>
                <a:lnTo>
                  <a:pt x="540" y="59"/>
                </a:lnTo>
                <a:lnTo>
                  <a:pt x="541" y="59"/>
                </a:lnTo>
                <a:lnTo>
                  <a:pt x="542" y="59"/>
                </a:lnTo>
                <a:lnTo>
                  <a:pt x="542" y="58"/>
                </a:lnTo>
                <a:lnTo>
                  <a:pt x="542" y="59"/>
                </a:lnTo>
                <a:lnTo>
                  <a:pt x="542" y="58"/>
                </a:lnTo>
                <a:lnTo>
                  <a:pt x="543" y="58"/>
                </a:lnTo>
                <a:lnTo>
                  <a:pt x="544" y="58"/>
                </a:lnTo>
                <a:lnTo>
                  <a:pt x="545" y="58"/>
                </a:lnTo>
                <a:lnTo>
                  <a:pt x="545" y="58"/>
                </a:lnTo>
                <a:lnTo>
                  <a:pt x="546" y="58"/>
                </a:lnTo>
                <a:lnTo>
                  <a:pt x="547" y="58"/>
                </a:lnTo>
                <a:lnTo>
                  <a:pt x="548" y="58"/>
                </a:lnTo>
                <a:lnTo>
                  <a:pt x="549" y="58"/>
                </a:lnTo>
                <a:lnTo>
                  <a:pt x="549" y="58"/>
                </a:lnTo>
                <a:lnTo>
                  <a:pt x="549" y="59"/>
                </a:lnTo>
                <a:lnTo>
                  <a:pt x="550" y="58"/>
                </a:lnTo>
                <a:lnTo>
                  <a:pt x="551" y="58"/>
                </a:lnTo>
                <a:lnTo>
                  <a:pt x="551" y="59"/>
                </a:lnTo>
                <a:lnTo>
                  <a:pt x="552" y="59"/>
                </a:lnTo>
                <a:lnTo>
                  <a:pt x="552" y="58"/>
                </a:lnTo>
                <a:lnTo>
                  <a:pt x="552" y="59"/>
                </a:lnTo>
                <a:lnTo>
                  <a:pt x="553" y="59"/>
                </a:lnTo>
                <a:lnTo>
                  <a:pt x="554" y="59"/>
                </a:lnTo>
                <a:lnTo>
                  <a:pt x="555" y="59"/>
                </a:lnTo>
                <a:lnTo>
                  <a:pt x="556" y="59"/>
                </a:lnTo>
                <a:lnTo>
                  <a:pt x="556" y="59"/>
                </a:lnTo>
                <a:lnTo>
                  <a:pt x="556" y="60"/>
                </a:lnTo>
                <a:lnTo>
                  <a:pt x="557" y="60"/>
                </a:lnTo>
                <a:lnTo>
                  <a:pt x="557" y="61"/>
                </a:lnTo>
                <a:lnTo>
                  <a:pt x="558" y="61"/>
                </a:lnTo>
                <a:lnTo>
                  <a:pt x="559" y="62"/>
                </a:lnTo>
                <a:lnTo>
                  <a:pt x="559" y="62"/>
                </a:lnTo>
                <a:lnTo>
                  <a:pt x="560" y="62"/>
                </a:lnTo>
                <a:lnTo>
                  <a:pt x="560" y="63"/>
                </a:lnTo>
                <a:lnTo>
                  <a:pt x="561" y="63"/>
                </a:lnTo>
                <a:lnTo>
                  <a:pt x="562" y="63"/>
                </a:lnTo>
                <a:lnTo>
                  <a:pt x="562" y="64"/>
                </a:lnTo>
                <a:lnTo>
                  <a:pt x="563" y="64"/>
                </a:lnTo>
                <a:lnTo>
                  <a:pt x="563" y="64"/>
                </a:lnTo>
                <a:lnTo>
                  <a:pt x="564" y="64"/>
                </a:lnTo>
                <a:lnTo>
                  <a:pt x="564" y="65"/>
                </a:lnTo>
                <a:lnTo>
                  <a:pt x="565" y="65"/>
                </a:lnTo>
                <a:lnTo>
                  <a:pt x="566" y="65"/>
                </a:lnTo>
                <a:lnTo>
                  <a:pt x="566" y="65"/>
                </a:lnTo>
                <a:lnTo>
                  <a:pt x="567" y="66"/>
                </a:lnTo>
                <a:lnTo>
                  <a:pt x="568" y="66"/>
                </a:lnTo>
                <a:lnTo>
                  <a:pt x="569" y="66"/>
                </a:lnTo>
                <a:lnTo>
                  <a:pt x="570" y="66"/>
                </a:lnTo>
                <a:lnTo>
                  <a:pt x="570" y="66"/>
                </a:lnTo>
                <a:lnTo>
                  <a:pt x="571" y="66"/>
                </a:lnTo>
                <a:lnTo>
                  <a:pt x="572" y="66"/>
                </a:lnTo>
                <a:lnTo>
                  <a:pt x="573" y="66"/>
                </a:lnTo>
                <a:lnTo>
                  <a:pt x="573" y="67"/>
                </a:lnTo>
                <a:lnTo>
                  <a:pt x="574" y="67"/>
                </a:lnTo>
                <a:lnTo>
                  <a:pt x="575" y="67"/>
                </a:lnTo>
                <a:lnTo>
                  <a:pt x="576" y="67"/>
                </a:lnTo>
                <a:lnTo>
                  <a:pt x="577" y="67"/>
                </a:lnTo>
                <a:lnTo>
                  <a:pt x="577" y="66"/>
                </a:lnTo>
                <a:lnTo>
                  <a:pt x="577" y="66"/>
                </a:lnTo>
                <a:lnTo>
                  <a:pt x="578" y="66"/>
                </a:lnTo>
                <a:lnTo>
                  <a:pt x="578" y="67"/>
                </a:lnTo>
                <a:lnTo>
                  <a:pt x="579" y="68"/>
                </a:lnTo>
                <a:lnTo>
                  <a:pt x="580" y="69"/>
                </a:lnTo>
                <a:lnTo>
                  <a:pt x="580" y="69"/>
                </a:lnTo>
                <a:lnTo>
                  <a:pt x="581" y="69"/>
                </a:lnTo>
                <a:lnTo>
                  <a:pt x="581" y="70"/>
                </a:lnTo>
                <a:lnTo>
                  <a:pt x="582" y="70"/>
                </a:lnTo>
                <a:lnTo>
                  <a:pt x="582" y="71"/>
                </a:lnTo>
                <a:lnTo>
                  <a:pt x="583" y="71"/>
                </a:lnTo>
                <a:lnTo>
                  <a:pt x="584" y="71"/>
                </a:lnTo>
                <a:lnTo>
                  <a:pt x="584" y="70"/>
                </a:lnTo>
                <a:lnTo>
                  <a:pt x="584" y="70"/>
                </a:lnTo>
                <a:lnTo>
                  <a:pt x="585" y="70"/>
                </a:lnTo>
                <a:lnTo>
                  <a:pt x="585" y="71"/>
                </a:lnTo>
                <a:lnTo>
                  <a:pt x="586" y="70"/>
                </a:lnTo>
                <a:lnTo>
                  <a:pt x="586" y="69"/>
                </a:lnTo>
                <a:lnTo>
                  <a:pt x="587" y="69"/>
                </a:lnTo>
                <a:lnTo>
                  <a:pt x="587" y="69"/>
                </a:lnTo>
                <a:lnTo>
                  <a:pt x="586" y="69"/>
                </a:lnTo>
                <a:lnTo>
                  <a:pt x="586" y="68"/>
                </a:lnTo>
                <a:lnTo>
                  <a:pt x="587" y="68"/>
                </a:lnTo>
                <a:lnTo>
                  <a:pt x="587" y="68"/>
                </a:lnTo>
                <a:lnTo>
                  <a:pt x="588" y="68"/>
                </a:lnTo>
                <a:lnTo>
                  <a:pt x="589" y="67"/>
                </a:lnTo>
                <a:lnTo>
                  <a:pt x="590" y="66"/>
                </a:lnTo>
                <a:lnTo>
                  <a:pt x="590" y="67"/>
                </a:lnTo>
                <a:lnTo>
                  <a:pt x="591" y="67"/>
                </a:lnTo>
                <a:lnTo>
                  <a:pt x="591" y="67"/>
                </a:lnTo>
                <a:lnTo>
                  <a:pt x="591" y="68"/>
                </a:lnTo>
                <a:lnTo>
                  <a:pt x="591" y="69"/>
                </a:lnTo>
                <a:lnTo>
                  <a:pt x="592" y="69"/>
                </a:lnTo>
                <a:lnTo>
                  <a:pt x="593" y="69"/>
                </a:lnTo>
                <a:lnTo>
                  <a:pt x="593" y="68"/>
                </a:lnTo>
                <a:lnTo>
                  <a:pt x="593" y="67"/>
                </a:lnTo>
                <a:lnTo>
                  <a:pt x="594" y="67"/>
                </a:lnTo>
                <a:lnTo>
                  <a:pt x="594" y="66"/>
                </a:lnTo>
                <a:lnTo>
                  <a:pt x="594" y="66"/>
                </a:lnTo>
                <a:lnTo>
                  <a:pt x="594" y="66"/>
                </a:lnTo>
                <a:lnTo>
                  <a:pt x="595" y="66"/>
                </a:lnTo>
                <a:lnTo>
                  <a:pt x="596" y="66"/>
                </a:lnTo>
                <a:lnTo>
                  <a:pt x="597" y="66"/>
                </a:lnTo>
                <a:lnTo>
                  <a:pt x="598" y="66"/>
                </a:lnTo>
                <a:lnTo>
                  <a:pt x="598" y="65"/>
                </a:lnTo>
                <a:lnTo>
                  <a:pt x="598" y="64"/>
                </a:lnTo>
                <a:lnTo>
                  <a:pt x="598" y="63"/>
                </a:lnTo>
                <a:lnTo>
                  <a:pt x="598" y="62"/>
                </a:lnTo>
                <a:lnTo>
                  <a:pt x="599" y="62"/>
                </a:lnTo>
                <a:lnTo>
                  <a:pt x="599" y="61"/>
                </a:lnTo>
                <a:lnTo>
                  <a:pt x="600" y="61"/>
                </a:lnTo>
                <a:lnTo>
                  <a:pt x="600" y="60"/>
                </a:lnTo>
                <a:lnTo>
                  <a:pt x="601" y="60"/>
                </a:lnTo>
                <a:lnTo>
                  <a:pt x="601" y="59"/>
                </a:lnTo>
                <a:lnTo>
                  <a:pt x="601" y="59"/>
                </a:lnTo>
                <a:lnTo>
                  <a:pt x="601" y="59"/>
                </a:lnTo>
                <a:lnTo>
                  <a:pt x="601" y="58"/>
                </a:lnTo>
                <a:lnTo>
                  <a:pt x="602" y="58"/>
                </a:lnTo>
                <a:lnTo>
                  <a:pt x="603" y="57"/>
                </a:lnTo>
                <a:lnTo>
                  <a:pt x="603" y="56"/>
                </a:lnTo>
                <a:lnTo>
                  <a:pt x="604" y="56"/>
                </a:lnTo>
                <a:lnTo>
                  <a:pt x="604" y="55"/>
                </a:lnTo>
                <a:lnTo>
                  <a:pt x="605" y="55"/>
                </a:lnTo>
                <a:lnTo>
                  <a:pt x="605" y="55"/>
                </a:lnTo>
                <a:lnTo>
                  <a:pt x="605" y="54"/>
                </a:lnTo>
                <a:lnTo>
                  <a:pt x="606" y="53"/>
                </a:lnTo>
                <a:lnTo>
                  <a:pt x="606" y="52"/>
                </a:lnTo>
                <a:lnTo>
                  <a:pt x="606" y="52"/>
                </a:lnTo>
                <a:lnTo>
                  <a:pt x="607" y="51"/>
                </a:lnTo>
                <a:lnTo>
                  <a:pt x="607" y="50"/>
                </a:lnTo>
                <a:lnTo>
                  <a:pt x="607" y="49"/>
                </a:lnTo>
                <a:lnTo>
                  <a:pt x="607" y="49"/>
                </a:lnTo>
                <a:lnTo>
                  <a:pt x="608" y="49"/>
                </a:lnTo>
                <a:lnTo>
                  <a:pt x="608" y="48"/>
                </a:lnTo>
                <a:lnTo>
                  <a:pt x="608" y="47"/>
                </a:lnTo>
                <a:lnTo>
                  <a:pt x="608" y="45"/>
                </a:lnTo>
                <a:lnTo>
                  <a:pt x="608" y="45"/>
                </a:lnTo>
                <a:lnTo>
                  <a:pt x="608" y="44"/>
                </a:lnTo>
                <a:lnTo>
                  <a:pt x="610" y="45"/>
                </a:lnTo>
                <a:lnTo>
                  <a:pt x="610" y="45"/>
                </a:lnTo>
                <a:lnTo>
                  <a:pt x="611" y="45"/>
                </a:lnTo>
                <a:lnTo>
                  <a:pt x="612" y="45"/>
                </a:lnTo>
                <a:lnTo>
                  <a:pt x="612" y="46"/>
                </a:lnTo>
                <a:lnTo>
                  <a:pt x="612" y="47"/>
                </a:lnTo>
                <a:lnTo>
                  <a:pt x="613" y="47"/>
                </a:lnTo>
                <a:lnTo>
                  <a:pt x="613" y="46"/>
                </a:lnTo>
                <a:lnTo>
                  <a:pt x="614" y="46"/>
                </a:lnTo>
                <a:lnTo>
                  <a:pt x="614" y="45"/>
                </a:lnTo>
                <a:lnTo>
                  <a:pt x="614" y="45"/>
                </a:lnTo>
                <a:lnTo>
                  <a:pt x="615" y="44"/>
                </a:lnTo>
                <a:lnTo>
                  <a:pt x="615" y="44"/>
                </a:lnTo>
                <a:lnTo>
                  <a:pt x="615" y="43"/>
                </a:lnTo>
                <a:lnTo>
                  <a:pt x="616" y="43"/>
                </a:lnTo>
                <a:lnTo>
                  <a:pt x="616" y="42"/>
                </a:lnTo>
                <a:lnTo>
                  <a:pt x="617" y="42"/>
                </a:lnTo>
                <a:lnTo>
                  <a:pt x="619" y="41"/>
                </a:lnTo>
                <a:lnTo>
                  <a:pt x="619" y="40"/>
                </a:lnTo>
                <a:lnTo>
                  <a:pt x="620" y="39"/>
                </a:lnTo>
                <a:lnTo>
                  <a:pt x="621" y="39"/>
                </a:lnTo>
                <a:lnTo>
                  <a:pt x="621" y="38"/>
                </a:lnTo>
                <a:lnTo>
                  <a:pt x="622" y="38"/>
                </a:lnTo>
                <a:lnTo>
                  <a:pt x="623" y="37"/>
                </a:lnTo>
                <a:lnTo>
                  <a:pt x="624" y="36"/>
                </a:lnTo>
                <a:lnTo>
                  <a:pt x="625" y="36"/>
                </a:lnTo>
                <a:lnTo>
                  <a:pt x="625" y="35"/>
                </a:lnTo>
                <a:lnTo>
                  <a:pt x="626" y="35"/>
                </a:lnTo>
                <a:lnTo>
                  <a:pt x="626" y="35"/>
                </a:lnTo>
                <a:lnTo>
                  <a:pt x="626" y="34"/>
                </a:lnTo>
                <a:lnTo>
                  <a:pt x="627" y="34"/>
                </a:lnTo>
                <a:lnTo>
                  <a:pt x="628" y="34"/>
                </a:lnTo>
                <a:lnTo>
                  <a:pt x="628" y="33"/>
                </a:lnTo>
                <a:lnTo>
                  <a:pt x="629" y="32"/>
                </a:lnTo>
                <a:lnTo>
                  <a:pt x="629" y="32"/>
                </a:lnTo>
                <a:lnTo>
                  <a:pt x="629" y="31"/>
                </a:lnTo>
                <a:lnTo>
                  <a:pt x="630" y="31"/>
                </a:lnTo>
                <a:lnTo>
                  <a:pt x="631" y="31"/>
                </a:lnTo>
                <a:lnTo>
                  <a:pt x="631" y="31"/>
                </a:lnTo>
                <a:lnTo>
                  <a:pt x="632" y="30"/>
                </a:lnTo>
                <a:lnTo>
                  <a:pt x="633" y="30"/>
                </a:lnTo>
                <a:lnTo>
                  <a:pt x="633" y="29"/>
                </a:lnTo>
                <a:lnTo>
                  <a:pt x="633" y="29"/>
                </a:lnTo>
                <a:lnTo>
                  <a:pt x="634" y="28"/>
                </a:lnTo>
                <a:lnTo>
                  <a:pt x="635" y="28"/>
                </a:lnTo>
                <a:lnTo>
                  <a:pt x="635" y="28"/>
                </a:lnTo>
                <a:lnTo>
                  <a:pt x="636" y="27"/>
                </a:lnTo>
                <a:lnTo>
                  <a:pt x="636" y="27"/>
                </a:lnTo>
                <a:lnTo>
                  <a:pt x="636" y="26"/>
                </a:lnTo>
                <a:lnTo>
                  <a:pt x="637" y="26"/>
                </a:lnTo>
                <a:lnTo>
                  <a:pt x="637" y="25"/>
                </a:lnTo>
                <a:lnTo>
                  <a:pt x="638" y="25"/>
                </a:lnTo>
                <a:lnTo>
                  <a:pt x="639" y="25"/>
                </a:lnTo>
                <a:lnTo>
                  <a:pt x="640" y="25"/>
                </a:lnTo>
                <a:lnTo>
                  <a:pt x="640" y="24"/>
                </a:lnTo>
                <a:lnTo>
                  <a:pt x="640" y="24"/>
                </a:lnTo>
                <a:lnTo>
                  <a:pt x="641" y="23"/>
                </a:lnTo>
                <a:lnTo>
                  <a:pt x="641" y="22"/>
                </a:lnTo>
                <a:lnTo>
                  <a:pt x="642" y="22"/>
                </a:lnTo>
                <a:lnTo>
                  <a:pt x="643" y="22"/>
                </a:lnTo>
                <a:lnTo>
                  <a:pt x="643" y="21"/>
                </a:lnTo>
                <a:lnTo>
                  <a:pt x="644" y="21"/>
                </a:lnTo>
                <a:lnTo>
                  <a:pt x="645" y="21"/>
                </a:lnTo>
                <a:lnTo>
                  <a:pt x="645" y="20"/>
                </a:lnTo>
                <a:lnTo>
                  <a:pt x="646" y="20"/>
                </a:lnTo>
                <a:lnTo>
                  <a:pt x="647" y="20"/>
                </a:lnTo>
                <a:lnTo>
                  <a:pt x="647" y="19"/>
                </a:lnTo>
                <a:lnTo>
                  <a:pt x="647" y="19"/>
                </a:lnTo>
                <a:lnTo>
                  <a:pt x="648" y="18"/>
                </a:lnTo>
                <a:lnTo>
                  <a:pt x="649" y="18"/>
                </a:lnTo>
                <a:lnTo>
                  <a:pt x="651" y="16"/>
                </a:lnTo>
                <a:lnTo>
                  <a:pt x="652" y="15"/>
                </a:lnTo>
                <a:lnTo>
                  <a:pt x="653" y="15"/>
                </a:lnTo>
                <a:lnTo>
                  <a:pt x="653" y="14"/>
                </a:lnTo>
                <a:lnTo>
                  <a:pt x="653" y="14"/>
                </a:lnTo>
                <a:lnTo>
                  <a:pt x="654" y="13"/>
                </a:lnTo>
                <a:lnTo>
                  <a:pt x="654" y="12"/>
                </a:lnTo>
                <a:lnTo>
                  <a:pt x="654" y="11"/>
                </a:lnTo>
                <a:lnTo>
                  <a:pt x="654" y="11"/>
                </a:lnTo>
                <a:lnTo>
                  <a:pt x="653" y="9"/>
                </a:lnTo>
                <a:lnTo>
                  <a:pt x="653" y="8"/>
                </a:lnTo>
                <a:lnTo>
                  <a:pt x="652" y="8"/>
                </a:lnTo>
                <a:lnTo>
                  <a:pt x="650" y="7"/>
                </a:lnTo>
                <a:lnTo>
                  <a:pt x="650" y="7"/>
                </a:lnTo>
                <a:lnTo>
                  <a:pt x="650" y="7"/>
                </a:lnTo>
                <a:lnTo>
                  <a:pt x="650" y="6"/>
                </a:lnTo>
                <a:lnTo>
                  <a:pt x="650" y="5"/>
                </a:lnTo>
                <a:lnTo>
                  <a:pt x="650" y="4"/>
                </a:lnTo>
                <a:lnTo>
                  <a:pt x="650" y="4"/>
                </a:lnTo>
                <a:lnTo>
                  <a:pt x="650" y="3"/>
                </a:lnTo>
                <a:lnTo>
                  <a:pt x="650" y="3"/>
                </a:lnTo>
                <a:lnTo>
                  <a:pt x="650" y="2"/>
                </a:lnTo>
                <a:lnTo>
                  <a:pt x="650" y="1"/>
                </a:lnTo>
                <a:lnTo>
                  <a:pt x="650" y="1"/>
                </a:lnTo>
                <a:lnTo>
                  <a:pt x="651" y="1"/>
                </a:lnTo>
                <a:lnTo>
                  <a:pt x="652" y="0"/>
                </a:lnTo>
                <a:lnTo>
                  <a:pt x="653" y="0"/>
                </a:lnTo>
                <a:lnTo>
                  <a:pt x="654" y="0"/>
                </a:lnTo>
                <a:lnTo>
                  <a:pt x="655" y="0"/>
                </a:lnTo>
                <a:lnTo>
                  <a:pt x="656" y="0"/>
                </a:lnTo>
                <a:lnTo>
                  <a:pt x="657" y="0"/>
                </a:lnTo>
                <a:lnTo>
                  <a:pt x="657" y="0"/>
                </a:lnTo>
                <a:lnTo>
                  <a:pt x="658" y="0"/>
                </a:lnTo>
                <a:lnTo>
                  <a:pt x="659" y="0"/>
                </a:lnTo>
                <a:lnTo>
                  <a:pt x="661" y="0"/>
                </a:lnTo>
                <a:lnTo>
                  <a:pt x="661" y="1"/>
                </a:lnTo>
                <a:lnTo>
                  <a:pt x="662" y="1"/>
                </a:lnTo>
                <a:lnTo>
                  <a:pt x="663" y="1"/>
                </a:lnTo>
                <a:lnTo>
                  <a:pt x="664" y="1"/>
                </a:lnTo>
                <a:lnTo>
                  <a:pt x="664" y="1"/>
                </a:lnTo>
                <a:lnTo>
                  <a:pt x="665" y="2"/>
                </a:lnTo>
                <a:lnTo>
                  <a:pt x="666" y="3"/>
                </a:lnTo>
                <a:lnTo>
                  <a:pt x="667" y="3"/>
                </a:lnTo>
                <a:lnTo>
                  <a:pt x="668" y="4"/>
                </a:lnTo>
                <a:lnTo>
                  <a:pt x="668" y="4"/>
                </a:lnTo>
                <a:lnTo>
                  <a:pt x="669" y="4"/>
                </a:lnTo>
                <a:lnTo>
                  <a:pt x="670" y="5"/>
                </a:lnTo>
                <a:lnTo>
                  <a:pt x="671" y="6"/>
                </a:lnTo>
                <a:lnTo>
                  <a:pt x="671" y="7"/>
                </a:lnTo>
                <a:lnTo>
                  <a:pt x="672" y="8"/>
                </a:lnTo>
                <a:lnTo>
                  <a:pt x="673" y="8"/>
                </a:lnTo>
                <a:lnTo>
                  <a:pt x="673" y="9"/>
                </a:lnTo>
                <a:lnTo>
                  <a:pt x="674" y="10"/>
                </a:lnTo>
                <a:lnTo>
                  <a:pt x="675" y="10"/>
                </a:lnTo>
                <a:lnTo>
                  <a:pt x="675" y="11"/>
                </a:lnTo>
                <a:lnTo>
                  <a:pt x="675" y="11"/>
                </a:lnTo>
                <a:lnTo>
                  <a:pt x="675" y="11"/>
                </a:lnTo>
                <a:lnTo>
                  <a:pt x="676" y="11"/>
                </a:lnTo>
                <a:lnTo>
                  <a:pt x="676" y="12"/>
                </a:lnTo>
                <a:lnTo>
                  <a:pt x="677" y="13"/>
                </a:lnTo>
                <a:lnTo>
                  <a:pt x="678" y="14"/>
                </a:lnTo>
                <a:lnTo>
                  <a:pt x="678" y="14"/>
                </a:lnTo>
                <a:lnTo>
                  <a:pt x="680" y="14"/>
                </a:lnTo>
                <a:lnTo>
                  <a:pt x="681" y="15"/>
                </a:lnTo>
                <a:lnTo>
                  <a:pt x="682" y="15"/>
                </a:lnTo>
                <a:lnTo>
                  <a:pt x="682" y="16"/>
                </a:lnTo>
                <a:lnTo>
                  <a:pt x="683" y="16"/>
                </a:lnTo>
                <a:lnTo>
                  <a:pt x="683" y="17"/>
                </a:lnTo>
                <a:lnTo>
                  <a:pt x="684" y="17"/>
                </a:lnTo>
                <a:lnTo>
                  <a:pt x="685" y="18"/>
                </a:lnTo>
                <a:lnTo>
                  <a:pt x="685" y="18"/>
                </a:lnTo>
                <a:lnTo>
                  <a:pt x="686" y="18"/>
                </a:lnTo>
                <a:lnTo>
                  <a:pt x="687" y="19"/>
                </a:lnTo>
                <a:lnTo>
                  <a:pt x="690" y="21"/>
                </a:lnTo>
                <a:lnTo>
                  <a:pt x="691" y="21"/>
                </a:lnTo>
                <a:lnTo>
                  <a:pt x="692" y="22"/>
                </a:lnTo>
                <a:lnTo>
                  <a:pt x="692" y="22"/>
                </a:lnTo>
                <a:lnTo>
                  <a:pt x="692" y="23"/>
                </a:lnTo>
                <a:lnTo>
                  <a:pt x="693" y="23"/>
                </a:lnTo>
                <a:lnTo>
                  <a:pt x="694" y="24"/>
                </a:lnTo>
                <a:lnTo>
                  <a:pt x="694" y="25"/>
                </a:lnTo>
                <a:lnTo>
                  <a:pt x="696" y="26"/>
                </a:lnTo>
                <a:lnTo>
                  <a:pt x="696" y="26"/>
                </a:lnTo>
                <a:lnTo>
                  <a:pt x="696" y="27"/>
                </a:lnTo>
                <a:lnTo>
                  <a:pt x="697" y="27"/>
                </a:lnTo>
                <a:lnTo>
                  <a:pt x="698" y="28"/>
                </a:lnTo>
                <a:lnTo>
                  <a:pt x="698" y="28"/>
                </a:lnTo>
                <a:lnTo>
                  <a:pt x="699" y="31"/>
                </a:lnTo>
                <a:lnTo>
                  <a:pt x="700" y="33"/>
                </a:lnTo>
                <a:lnTo>
                  <a:pt x="701" y="34"/>
                </a:lnTo>
                <a:lnTo>
                  <a:pt x="701" y="35"/>
                </a:lnTo>
                <a:lnTo>
                  <a:pt x="702" y="35"/>
                </a:lnTo>
                <a:lnTo>
                  <a:pt x="703" y="36"/>
                </a:lnTo>
                <a:lnTo>
                  <a:pt x="703" y="37"/>
                </a:lnTo>
                <a:lnTo>
                  <a:pt x="703" y="38"/>
                </a:lnTo>
                <a:lnTo>
                  <a:pt x="704" y="38"/>
                </a:lnTo>
                <a:lnTo>
                  <a:pt x="705" y="38"/>
                </a:lnTo>
                <a:lnTo>
                  <a:pt x="706" y="39"/>
                </a:lnTo>
                <a:lnTo>
                  <a:pt x="706" y="40"/>
                </a:lnTo>
                <a:lnTo>
                  <a:pt x="706" y="40"/>
                </a:lnTo>
                <a:lnTo>
                  <a:pt x="706" y="41"/>
                </a:lnTo>
                <a:lnTo>
                  <a:pt x="708" y="42"/>
                </a:lnTo>
                <a:lnTo>
                  <a:pt x="708" y="42"/>
                </a:lnTo>
                <a:lnTo>
                  <a:pt x="709" y="42"/>
                </a:lnTo>
                <a:lnTo>
                  <a:pt x="709" y="43"/>
                </a:lnTo>
                <a:lnTo>
                  <a:pt x="710" y="44"/>
                </a:lnTo>
                <a:lnTo>
                  <a:pt x="710" y="45"/>
                </a:lnTo>
                <a:lnTo>
                  <a:pt x="711" y="45"/>
                </a:lnTo>
                <a:lnTo>
                  <a:pt x="711" y="45"/>
                </a:lnTo>
                <a:lnTo>
                  <a:pt x="712" y="46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5D9C7C-7595-4EF2-8245-8E6D697CAE9C}"/>
              </a:ext>
            </a:extLst>
          </p:cNvPr>
          <p:cNvSpPr txBox="1"/>
          <p:nvPr/>
        </p:nvSpPr>
        <p:spPr>
          <a:xfrm>
            <a:off x="4614974" y="1747489"/>
            <a:ext cx="981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Acholi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12%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5DE8D1-AE45-41AE-9F55-7391F6B85CC4}"/>
              </a:ext>
            </a:extLst>
          </p:cNvPr>
          <p:cNvSpPr txBox="1"/>
          <p:nvPr/>
        </p:nvSpPr>
        <p:spPr>
          <a:xfrm flipH="1">
            <a:off x="3175821" y="1666767"/>
            <a:ext cx="1214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West Nile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  <a:latin typeface="Calibri" panose="020F0502020204030204"/>
              </a:rPr>
              <a:t>22%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B488C96-8B5C-4E3F-B43B-40B05A07785F}"/>
              </a:ext>
            </a:extLst>
          </p:cNvPr>
          <p:cNvSpPr txBox="1"/>
          <p:nvPr/>
        </p:nvSpPr>
        <p:spPr>
          <a:xfrm>
            <a:off x="5802103" y="2029341"/>
            <a:ext cx="1093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Karamoja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  <a:latin typeface="Calibri" panose="020F0502020204030204"/>
              </a:rPr>
              <a:t>    34%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FACCEB3-8752-4BCE-A632-5D66A86E8176}"/>
              </a:ext>
            </a:extLst>
          </p:cNvPr>
          <p:cNvSpPr txBox="1"/>
          <p:nvPr/>
        </p:nvSpPr>
        <p:spPr>
          <a:xfrm>
            <a:off x="4724729" y="2769434"/>
            <a:ext cx="852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Lango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  13%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23653F7-062C-4549-87F4-85F47F4246C9}"/>
              </a:ext>
            </a:extLst>
          </p:cNvPr>
          <p:cNvSpPr txBox="1"/>
          <p:nvPr/>
        </p:nvSpPr>
        <p:spPr>
          <a:xfrm>
            <a:off x="5606686" y="3108707"/>
            <a:ext cx="669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Teso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 8%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48C9BE-DE20-4D44-BF33-691C7BA33C2E}"/>
              </a:ext>
            </a:extLst>
          </p:cNvPr>
          <p:cNvSpPr txBox="1"/>
          <p:nvPr/>
        </p:nvSpPr>
        <p:spPr>
          <a:xfrm>
            <a:off x="3709291" y="3915810"/>
            <a:ext cx="1630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Buganda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9%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F529589-038D-4A14-B810-D2822AB847D6}"/>
              </a:ext>
            </a:extLst>
          </p:cNvPr>
          <p:cNvSpPr txBox="1"/>
          <p:nvPr/>
        </p:nvSpPr>
        <p:spPr>
          <a:xfrm>
            <a:off x="6958768" y="4140624"/>
            <a:ext cx="886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Bugisu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5%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B5724BF-8477-490B-B09A-8A5820F5BE2D}"/>
              </a:ext>
            </a:extLst>
          </p:cNvPr>
          <p:cNvCxnSpPr>
            <a:cxnSpLocks/>
            <a:stCxn id="10" idx="20"/>
          </p:cNvCxnSpPr>
          <p:nvPr/>
        </p:nvCxnSpPr>
        <p:spPr>
          <a:xfrm>
            <a:off x="6787384" y="4092242"/>
            <a:ext cx="255587" cy="233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A09B9B12-2188-4BC6-BDA9-EEC35904C9E1}"/>
              </a:ext>
            </a:extLst>
          </p:cNvPr>
          <p:cNvSpPr txBox="1"/>
          <p:nvPr/>
        </p:nvSpPr>
        <p:spPr>
          <a:xfrm>
            <a:off x="5193534" y="4118695"/>
            <a:ext cx="871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Bugosa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bg1"/>
                </a:solidFill>
                <a:latin typeface="Calibri" panose="020F0502020204030204"/>
              </a:rPr>
              <a:t>   21%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1F7909-56A4-43EB-8A96-6516B1AC76B7}"/>
              </a:ext>
            </a:extLst>
          </p:cNvPr>
          <p:cNvSpPr txBox="1"/>
          <p:nvPr/>
        </p:nvSpPr>
        <p:spPr>
          <a:xfrm>
            <a:off x="6639020" y="4754228"/>
            <a:ext cx="940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Bukedi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  3%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CD40156-6C0A-4244-B96A-BAFEF35B94FF}"/>
              </a:ext>
            </a:extLst>
          </p:cNvPr>
          <p:cNvCxnSpPr>
            <a:cxnSpLocks/>
          </p:cNvCxnSpPr>
          <p:nvPr/>
        </p:nvCxnSpPr>
        <p:spPr>
          <a:xfrm>
            <a:off x="6329390" y="4630404"/>
            <a:ext cx="398463" cy="2746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7AB5219F-7DFD-4606-ACDA-8405F90AA6C0}"/>
              </a:ext>
            </a:extLst>
          </p:cNvPr>
          <p:cNvSpPr txBox="1"/>
          <p:nvPr/>
        </p:nvSpPr>
        <p:spPr>
          <a:xfrm>
            <a:off x="3608260" y="3059132"/>
            <a:ext cx="1035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Bunyoro    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9%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346D2D6-2F24-4DAB-998D-15463EE9A973}"/>
              </a:ext>
            </a:extLst>
          </p:cNvPr>
          <p:cNvSpPr txBox="1"/>
          <p:nvPr/>
        </p:nvSpPr>
        <p:spPr>
          <a:xfrm>
            <a:off x="2392338" y="4399701"/>
            <a:ext cx="776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Tooro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 5%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EB03603-0015-4044-9E90-1973A4969F29}"/>
              </a:ext>
            </a:extLst>
          </p:cNvPr>
          <p:cNvSpPr txBox="1"/>
          <p:nvPr/>
        </p:nvSpPr>
        <p:spPr>
          <a:xfrm>
            <a:off x="824812" y="5751179"/>
            <a:ext cx="77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Kigezi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 &lt;1%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6FAF3C2-13FA-4EF1-AFB5-0585D29200BF}"/>
              </a:ext>
            </a:extLst>
          </p:cNvPr>
          <p:cNvCxnSpPr>
            <a:stCxn id="18" idx="49"/>
          </p:cNvCxnSpPr>
          <p:nvPr/>
        </p:nvCxnSpPr>
        <p:spPr>
          <a:xfrm flipH="1" flipV="1">
            <a:off x="1464289" y="5999798"/>
            <a:ext cx="495508" cy="64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3F32E081-746A-48DB-89BD-C204097784E4}"/>
              </a:ext>
            </a:extLst>
          </p:cNvPr>
          <p:cNvSpPr txBox="1"/>
          <p:nvPr/>
        </p:nvSpPr>
        <p:spPr>
          <a:xfrm>
            <a:off x="2379808" y="5440584"/>
            <a:ext cx="886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Ankole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  3%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D3685B0-77A5-42F4-8A53-2B7A9A8D2F12}"/>
              </a:ext>
            </a:extLst>
          </p:cNvPr>
          <p:cNvSpPr txBox="1"/>
          <p:nvPr/>
        </p:nvSpPr>
        <p:spPr>
          <a:xfrm>
            <a:off x="3315920" y="4984416"/>
            <a:ext cx="1396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Buganda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  1%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9707B22-1AD8-422E-B207-113DEB627B61}"/>
              </a:ext>
            </a:extLst>
          </p:cNvPr>
          <p:cNvSpPr txBox="1"/>
          <p:nvPr/>
        </p:nvSpPr>
        <p:spPr>
          <a:xfrm>
            <a:off x="5079575" y="5377601"/>
            <a:ext cx="1301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Kampala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   &lt;1%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0ECF05C-A821-4160-84F1-B0EBFB326722}"/>
              </a:ext>
            </a:extLst>
          </p:cNvPr>
          <p:cNvCxnSpPr>
            <a:cxnSpLocks/>
          </p:cNvCxnSpPr>
          <p:nvPr/>
        </p:nvCxnSpPr>
        <p:spPr>
          <a:xfrm>
            <a:off x="4870024" y="4940464"/>
            <a:ext cx="285115" cy="6011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E6EBB30-9E8B-4EA8-B25D-A2822B160265}"/>
              </a:ext>
            </a:extLst>
          </p:cNvPr>
          <p:cNvSpPr txBox="1"/>
          <p:nvPr/>
        </p:nvSpPr>
        <p:spPr>
          <a:xfrm>
            <a:off x="895089" y="715266"/>
            <a:ext cx="7949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Percent</a:t>
            </a:r>
            <a:r>
              <a:rPr lang="en-US" i="1" dirty="0"/>
              <a:t> of children age 0-59 months who tested positive for malaria by microscopy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061468-ED0C-4B10-9734-52D5B366A115}"/>
              </a:ext>
            </a:extLst>
          </p:cNvPr>
          <p:cNvSpPr txBox="1"/>
          <p:nvPr/>
        </p:nvSpPr>
        <p:spPr>
          <a:xfrm>
            <a:off x="1" y="2026241"/>
            <a:ext cx="22291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Uganda</a:t>
            </a:r>
          </a:p>
          <a:p>
            <a:pPr algn="ctr"/>
            <a:r>
              <a:rPr lang="en-US" sz="2800" b="1" dirty="0"/>
              <a:t>9%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800" i="1" dirty="0"/>
              <a:t>Refugee settlements</a:t>
            </a:r>
          </a:p>
          <a:p>
            <a:pPr algn="ctr"/>
            <a:r>
              <a:rPr lang="en-US" sz="2800" i="1" dirty="0"/>
              <a:t>13%</a:t>
            </a:r>
          </a:p>
        </p:txBody>
      </p:sp>
    </p:spTree>
    <p:extLst>
      <p:ext uri="{BB962C8B-B14F-4D97-AF65-F5344CB8AC3E}">
        <p14:creationId xmlns:p14="http://schemas.microsoft.com/office/powerpoint/2010/main" val="10352392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Trends in Malaria Prevalence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910319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children age 0-59 months who tested positive for malaria by microscopy</a:t>
            </a:r>
          </a:p>
        </p:txBody>
      </p:sp>
    </p:spTree>
    <p:extLst>
      <p:ext uri="{BB962C8B-B14F-4D97-AF65-F5344CB8AC3E}">
        <p14:creationId xmlns:p14="http://schemas.microsoft.com/office/powerpoint/2010/main" val="1600218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1014631"/>
          </a:xfrm>
        </p:spPr>
        <p:txBody>
          <a:bodyPr/>
          <a:lstStyle/>
          <a:p>
            <a:r>
              <a:rPr lang="en-GB" noProof="0" dirty="0"/>
              <a:t>Malaria Species 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6712249"/>
              </p:ext>
            </p:extLst>
          </p:nvPr>
        </p:nvGraphicFramePr>
        <p:xfrm>
          <a:off x="443706" y="1567764"/>
          <a:ext cx="8256587" cy="5290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214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Among children age 0-59 months with malaria parasites, </a:t>
            </a:r>
            <a:b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percent with specific Plasmodium species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947A0451-B282-4C11-9D1E-AA13E96F6D26}"/>
              </a:ext>
            </a:extLst>
          </p:cNvPr>
          <p:cNvSpPr txBox="1"/>
          <p:nvPr/>
        </p:nvSpPr>
        <p:spPr>
          <a:xfrm>
            <a:off x="4571999" y="5936566"/>
            <a:ext cx="500743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/>
              <a:t>&lt;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BA273895-E43F-4414-986E-BB2A0AD2D3D8}"/>
              </a:ext>
            </a:extLst>
          </p:cNvPr>
          <p:cNvSpPr txBox="1"/>
          <p:nvPr/>
        </p:nvSpPr>
        <p:spPr>
          <a:xfrm>
            <a:off x="6135403" y="5936566"/>
            <a:ext cx="500743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/>
              <a:t>&lt;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E19E35BD-858B-4E57-9FA8-DC28EAB7E2D8}"/>
              </a:ext>
            </a:extLst>
          </p:cNvPr>
          <p:cNvSpPr txBox="1"/>
          <p:nvPr/>
        </p:nvSpPr>
        <p:spPr>
          <a:xfrm>
            <a:off x="7698807" y="5936566"/>
            <a:ext cx="500743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/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3732206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1"/>
                </a:solidFill>
              </a:rPr>
              <a:t>88%</a:t>
            </a:r>
            <a:r>
              <a:rPr lang="en-GB" b="1" dirty="0">
                <a:solidFill>
                  <a:schemeClr val="accent5"/>
                </a:solidFill>
              </a:rPr>
              <a:t> </a:t>
            </a:r>
            <a:r>
              <a:rPr lang="en-GB" dirty="0"/>
              <a:t>of children under 5 with fever in the 2 weeks before the survey who took an antimalarial took </a:t>
            </a:r>
            <a:r>
              <a:rPr lang="en-GB" b="1" dirty="0">
                <a:solidFill>
                  <a:schemeClr val="accent1"/>
                </a:solidFill>
              </a:rPr>
              <a:t>any ACT</a:t>
            </a:r>
            <a:r>
              <a:rPr lang="en-GB" b="1" dirty="0">
                <a:solidFill>
                  <a:schemeClr val="accent5"/>
                </a:solidFill>
              </a:rPr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1"/>
                </a:solidFill>
              </a:rPr>
              <a:t>4%</a:t>
            </a:r>
            <a:r>
              <a:rPr lang="en-GB" b="1" dirty="0">
                <a:solidFill>
                  <a:schemeClr val="accent5"/>
                </a:solidFill>
              </a:rPr>
              <a:t> </a:t>
            </a:r>
            <a:r>
              <a:rPr lang="en-GB" dirty="0"/>
              <a:t>of children age 0-59 months have </a:t>
            </a:r>
            <a:r>
              <a:rPr lang="en-GB" b="1" dirty="0">
                <a:solidFill>
                  <a:schemeClr val="accent1"/>
                </a:solidFill>
              </a:rPr>
              <a:t>low haemoglobin</a:t>
            </a:r>
            <a:r>
              <a:rPr lang="en-GB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1"/>
                </a:solidFill>
              </a:rPr>
              <a:t>9%</a:t>
            </a:r>
            <a:r>
              <a:rPr lang="en-GB" b="1" dirty="0">
                <a:solidFill>
                  <a:schemeClr val="accent5"/>
                </a:solidFill>
              </a:rPr>
              <a:t> </a:t>
            </a:r>
            <a:r>
              <a:rPr lang="en-GB" dirty="0"/>
              <a:t>of children age 0-59 months </a:t>
            </a:r>
            <a:r>
              <a:rPr lang="en-GB" b="1" dirty="0">
                <a:solidFill>
                  <a:schemeClr val="accent1"/>
                </a:solidFill>
              </a:rPr>
              <a:t>tested positive for malaria by microscopy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33541"/>
            <a:ext cx="4418729" cy="3390918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GB" sz="3400" b="1" dirty="0">
                <a:solidFill>
                  <a:schemeClr val="accent1"/>
                </a:solidFill>
              </a:rPr>
              <a:t>Case management of fever in children</a:t>
            </a:r>
          </a:p>
          <a:p>
            <a:pPr>
              <a:buClr>
                <a:schemeClr val="tx1"/>
              </a:buClr>
            </a:pPr>
            <a:r>
              <a:rPr lang="en-GB" sz="3400" dirty="0"/>
              <a:t>Prevalence of low haemoglobin</a:t>
            </a:r>
          </a:p>
          <a:p>
            <a:pPr>
              <a:buClr>
                <a:schemeClr val="tx1"/>
              </a:buClr>
            </a:pPr>
            <a:r>
              <a:rPr lang="en-GB" sz="3400" dirty="0"/>
              <a:t>Prevalence of malaria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18729" y="5124459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© 2017 Elissa </a:t>
            </a:r>
            <a:r>
              <a:rPr lang="en-GB" sz="1200" dirty="0" err="1"/>
              <a:t>Miolene</a:t>
            </a:r>
            <a:r>
              <a:rPr lang="en-GB" sz="1200"/>
              <a:t>/</a:t>
            </a:r>
            <a:r>
              <a:rPr lang="en-GB" sz="1200" dirty="0"/>
              <a:t>Alive Medical services, Courtesy of </a:t>
            </a:r>
            <a:r>
              <a:rPr lang="en-GB" sz="1200" dirty="0" err="1"/>
              <a:t>Photoshare</a:t>
            </a:r>
            <a:endParaRPr lang="en-GB" sz="1200" dirty="0"/>
          </a:p>
        </p:txBody>
      </p:sp>
      <p:pic>
        <p:nvPicPr>
          <p:cNvPr id="9" name="Picture 8" descr="A person holding a baby&#10;&#10;Description automatically generated">
            <a:extLst>
              <a:ext uri="{FF2B5EF4-FFF2-40B4-BE49-F238E27FC236}">
                <a16:creationId xmlns:a16="http://schemas.microsoft.com/office/drawing/2014/main" id="{3FAF3CDD-3B80-41D5-93E1-3F5A606F7E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729" y="1733541"/>
            <a:ext cx="4572000" cy="33909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44046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Fever in Children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6500302"/>
              </p:ext>
            </p:extLst>
          </p:nvPr>
        </p:nvGraphicFramePr>
        <p:xfrm>
          <a:off x="461963" y="1883548"/>
          <a:ext cx="8256587" cy="4974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1383" y="1399916"/>
            <a:ext cx="2984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children under 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35683" y="1122917"/>
            <a:ext cx="4143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children under 5 with fever in the 2 weeks before the survey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53291" y="1849581"/>
            <a:ext cx="2473036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527965" y="1849581"/>
            <a:ext cx="295354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831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Trends in Case Management of Fever</a:t>
            </a:r>
            <a:br>
              <a:rPr lang="en-GB" dirty="0"/>
            </a:br>
            <a:r>
              <a:rPr lang="en-GB" dirty="0"/>
              <a:t>in Children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2435914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Percent of children age 0-59 months with fever in the 2 weeks before the survey who:</a:t>
            </a:r>
          </a:p>
        </p:txBody>
      </p:sp>
    </p:spTree>
    <p:extLst>
      <p:ext uri="{BB962C8B-B14F-4D97-AF65-F5344CB8AC3E}">
        <p14:creationId xmlns:p14="http://schemas.microsoft.com/office/powerpoint/2010/main" val="827237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 of Antimalarial Drugs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2330966"/>
              </p:ext>
            </p:extLst>
          </p:nvPr>
        </p:nvGraphicFramePr>
        <p:xfrm>
          <a:off x="1" y="1654175"/>
          <a:ext cx="9144000" cy="520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0769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Among children under 5 with fever in the 2 weeks before the survey </a:t>
            </a:r>
          </a:p>
          <a:p>
            <a:pPr algn="ctr"/>
            <a:r>
              <a:rPr lang="en-GB" i="1" dirty="0"/>
              <a:t>who took an antimalarial, percent who took: </a:t>
            </a:r>
          </a:p>
        </p:txBody>
      </p:sp>
    </p:spTree>
    <p:extLst>
      <p:ext uri="{BB962C8B-B14F-4D97-AF65-F5344CB8AC3E}">
        <p14:creationId xmlns:p14="http://schemas.microsoft.com/office/powerpoint/2010/main" val="4066298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31471" y="510954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1200" dirty="0">
                <a:solidFill>
                  <a:prstClr val="black"/>
                </a:solidFill>
              </a:rPr>
              <a:t>© 2017 Elissa </a:t>
            </a:r>
            <a:r>
              <a:rPr lang="en-GB" sz="1200" dirty="0" err="1">
                <a:solidFill>
                  <a:prstClr val="black"/>
                </a:solidFill>
              </a:rPr>
              <a:t>Miolene</a:t>
            </a:r>
            <a:r>
              <a:rPr lang="en-GB" sz="1200" dirty="0">
                <a:solidFill>
                  <a:prstClr val="black"/>
                </a:solidFill>
              </a:rPr>
              <a:t> -Alive Medical services, Courtesy of </a:t>
            </a:r>
            <a:r>
              <a:rPr lang="en-GB" sz="1200" dirty="0" err="1">
                <a:solidFill>
                  <a:prstClr val="black"/>
                </a:solidFill>
              </a:rPr>
              <a:t>Photoshare</a:t>
            </a:r>
            <a:endParaRPr lang="en-GB" sz="1200" dirty="0">
              <a:solidFill>
                <a:prstClr val="black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0" y="1718625"/>
            <a:ext cx="4331471" cy="3667918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GB" sz="3400" dirty="0"/>
              <a:t>Case management of fever in children</a:t>
            </a:r>
          </a:p>
          <a:p>
            <a:pPr>
              <a:buClr>
                <a:schemeClr val="tx1"/>
              </a:buClr>
            </a:pPr>
            <a:r>
              <a:rPr lang="en-GB" sz="3400" b="1" dirty="0">
                <a:solidFill>
                  <a:schemeClr val="accent1"/>
                </a:solidFill>
              </a:rPr>
              <a:t>Prevalence of low haemoglobin</a:t>
            </a:r>
          </a:p>
          <a:p>
            <a:pPr>
              <a:buClr>
                <a:schemeClr val="tx1"/>
              </a:buClr>
            </a:pPr>
            <a:r>
              <a:rPr lang="en-GB" sz="3400" dirty="0"/>
              <a:t>Prevalence of malaria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C53366-EB88-42EF-B115-4C519257D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1471" y="1718625"/>
            <a:ext cx="4572000" cy="3390919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8893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Testing Coverage Rates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6951814"/>
              </p:ext>
            </p:extLst>
          </p:nvPr>
        </p:nvGraphicFramePr>
        <p:xfrm>
          <a:off x="443706" y="1290766"/>
          <a:ext cx="8256587" cy="5567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9214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eligible children age 0-59 months tested for:</a:t>
            </a:r>
          </a:p>
        </p:txBody>
      </p:sp>
    </p:spTree>
    <p:extLst>
      <p:ext uri="{BB962C8B-B14F-4D97-AF65-F5344CB8AC3E}">
        <p14:creationId xmlns:p14="http://schemas.microsoft.com/office/powerpoint/2010/main" val="3693431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Prevalence of Low Haemoglobin </a:t>
            </a:r>
            <a:br>
              <a:rPr lang="en-GB" dirty="0"/>
            </a:br>
            <a:r>
              <a:rPr lang="en-GB" dirty="0"/>
              <a:t>in Children by Age 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1190632"/>
              </p:ext>
            </p:extLst>
          </p:nvPr>
        </p:nvGraphicFramePr>
        <p:xfrm>
          <a:off x="0" y="1749425"/>
          <a:ext cx="9143999" cy="4765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children age 0-59 months with moderate-to-severe anaemia (haemoglobin &lt; 8.0 g/dl)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66603" y="6352014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Age in months</a:t>
            </a:r>
          </a:p>
        </p:txBody>
      </p:sp>
    </p:spTree>
    <p:extLst>
      <p:ext uri="{BB962C8B-B14F-4D97-AF65-F5344CB8AC3E}">
        <p14:creationId xmlns:p14="http://schemas.microsoft.com/office/powerpoint/2010/main" val="722472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754" y="220996"/>
            <a:ext cx="9009246" cy="527051"/>
          </a:xfrm>
        </p:spPr>
        <p:txBody>
          <a:bodyPr>
            <a:normAutofit fontScale="90000"/>
          </a:bodyPr>
          <a:lstStyle/>
          <a:p>
            <a:r>
              <a:rPr lang="en-GB" noProof="0" dirty="0"/>
              <a:t>Prevalence of Low </a:t>
            </a:r>
            <a:r>
              <a:rPr lang="en-GB" dirty="0"/>
              <a:t>Haemoglobin by Region</a:t>
            </a:r>
            <a:endParaRPr lang="en-GB" noProof="0" dirty="0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4FCDC8FB-D5D0-40D5-AC97-7AD0CD3E91C9}"/>
              </a:ext>
            </a:extLst>
          </p:cNvPr>
          <p:cNvSpPr>
            <a:spLocks noEditPoints="1"/>
          </p:cNvSpPr>
          <p:nvPr/>
        </p:nvSpPr>
        <p:spPr bwMode="auto">
          <a:xfrm>
            <a:off x="3606969" y="1415717"/>
            <a:ext cx="2336800" cy="1627187"/>
          </a:xfrm>
          <a:custGeom>
            <a:avLst/>
            <a:gdLst>
              <a:gd name="T0" fmla="*/ 1427 w 1472"/>
              <a:gd name="T1" fmla="*/ 256 h 1025"/>
              <a:gd name="T2" fmla="*/ 1460 w 1472"/>
              <a:gd name="T3" fmla="*/ 293 h 1025"/>
              <a:gd name="T4" fmla="*/ 1468 w 1472"/>
              <a:gd name="T5" fmla="*/ 338 h 1025"/>
              <a:gd name="T6" fmla="*/ 1455 w 1472"/>
              <a:gd name="T7" fmla="*/ 376 h 1025"/>
              <a:gd name="T8" fmla="*/ 1420 w 1472"/>
              <a:gd name="T9" fmla="*/ 397 h 1025"/>
              <a:gd name="T10" fmla="*/ 1385 w 1472"/>
              <a:gd name="T11" fmla="*/ 379 h 1025"/>
              <a:gd name="T12" fmla="*/ 1369 w 1472"/>
              <a:gd name="T13" fmla="*/ 555 h 1025"/>
              <a:gd name="T14" fmla="*/ 1373 w 1472"/>
              <a:gd name="T15" fmla="*/ 619 h 1025"/>
              <a:gd name="T16" fmla="*/ 1386 w 1472"/>
              <a:gd name="T17" fmla="*/ 678 h 1025"/>
              <a:gd name="T18" fmla="*/ 1353 w 1472"/>
              <a:gd name="T19" fmla="*/ 715 h 1025"/>
              <a:gd name="T20" fmla="*/ 1339 w 1472"/>
              <a:gd name="T21" fmla="*/ 758 h 1025"/>
              <a:gd name="T22" fmla="*/ 1337 w 1472"/>
              <a:gd name="T23" fmla="*/ 789 h 1025"/>
              <a:gd name="T24" fmla="*/ 1307 w 1472"/>
              <a:gd name="T25" fmla="*/ 793 h 1025"/>
              <a:gd name="T26" fmla="*/ 1286 w 1472"/>
              <a:gd name="T27" fmla="*/ 782 h 1025"/>
              <a:gd name="T28" fmla="*/ 1271 w 1472"/>
              <a:gd name="T29" fmla="*/ 789 h 1025"/>
              <a:gd name="T30" fmla="*/ 1216 w 1472"/>
              <a:gd name="T31" fmla="*/ 784 h 1025"/>
              <a:gd name="T32" fmla="*/ 1161 w 1472"/>
              <a:gd name="T33" fmla="*/ 794 h 1025"/>
              <a:gd name="T34" fmla="*/ 1058 w 1472"/>
              <a:gd name="T35" fmla="*/ 804 h 1025"/>
              <a:gd name="T36" fmla="*/ 1021 w 1472"/>
              <a:gd name="T37" fmla="*/ 834 h 1025"/>
              <a:gd name="T38" fmla="*/ 994 w 1472"/>
              <a:gd name="T39" fmla="*/ 820 h 1025"/>
              <a:gd name="T40" fmla="*/ 987 w 1472"/>
              <a:gd name="T41" fmla="*/ 790 h 1025"/>
              <a:gd name="T42" fmla="*/ 957 w 1472"/>
              <a:gd name="T43" fmla="*/ 790 h 1025"/>
              <a:gd name="T44" fmla="*/ 930 w 1472"/>
              <a:gd name="T45" fmla="*/ 776 h 1025"/>
              <a:gd name="T46" fmla="*/ 901 w 1472"/>
              <a:gd name="T47" fmla="*/ 765 h 1025"/>
              <a:gd name="T48" fmla="*/ 854 w 1472"/>
              <a:gd name="T49" fmla="*/ 785 h 1025"/>
              <a:gd name="T50" fmla="*/ 777 w 1472"/>
              <a:gd name="T51" fmla="*/ 788 h 1025"/>
              <a:gd name="T52" fmla="*/ 683 w 1472"/>
              <a:gd name="T53" fmla="*/ 816 h 1025"/>
              <a:gd name="T54" fmla="*/ 670 w 1472"/>
              <a:gd name="T55" fmla="*/ 870 h 1025"/>
              <a:gd name="T56" fmla="*/ 643 w 1472"/>
              <a:gd name="T57" fmla="*/ 862 h 1025"/>
              <a:gd name="T58" fmla="*/ 544 w 1472"/>
              <a:gd name="T59" fmla="*/ 897 h 1025"/>
              <a:gd name="T60" fmla="*/ 545 w 1472"/>
              <a:gd name="T61" fmla="*/ 961 h 1025"/>
              <a:gd name="T62" fmla="*/ 548 w 1472"/>
              <a:gd name="T63" fmla="*/ 1009 h 1025"/>
              <a:gd name="T64" fmla="*/ 476 w 1472"/>
              <a:gd name="T65" fmla="*/ 1008 h 1025"/>
              <a:gd name="T66" fmla="*/ 416 w 1472"/>
              <a:gd name="T67" fmla="*/ 986 h 1025"/>
              <a:gd name="T68" fmla="*/ 377 w 1472"/>
              <a:gd name="T69" fmla="*/ 951 h 1025"/>
              <a:gd name="T70" fmla="*/ 332 w 1472"/>
              <a:gd name="T71" fmla="*/ 936 h 1025"/>
              <a:gd name="T72" fmla="*/ 277 w 1472"/>
              <a:gd name="T73" fmla="*/ 946 h 1025"/>
              <a:gd name="T74" fmla="*/ 229 w 1472"/>
              <a:gd name="T75" fmla="*/ 980 h 1025"/>
              <a:gd name="T76" fmla="*/ 169 w 1472"/>
              <a:gd name="T77" fmla="*/ 990 h 1025"/>
              <a:gd name="T78" fmla="*/ 101 w 1472"/>
              <a:gd name="T79" fmla="*/ 1004 h 1025"/>
              <a:gd name="T80" fmla="*/ 9 w 1472"/>
              <a:gd name="T81" fmla="*/ 1007 h 1025"/>
              <a:gd name="T82" fmla="*/ 50 w 1472"/>
              <a:gd name="T83" fmla="*/ 796 h 1025"/>
              <a:gd name="T84" fmla="*/ 62 w 1472"/>
              <a:gd name="T85" fmla="*/ 738 h 1025"/>
              <a:gd name="T86" fmla="*/ 32 w 1472"/>
              <a:gd name="T87" fmla="*/ 686 h 1025"/>
              <a:gd name="T88" fmla="*/ 17 w 1472"/>
              <a:gd name="T89" fmla="*/ 630 h 1025"/>
              <a:gd name="T90" fmla="*/ 46 w 1472"/>
              <a:gd name="T91" fmla="*/ 576 h 1025"/>
              <a:gd name="T92" fmla="*/ 72 w 1472"/>
              <a:gd name="T93" fmla="*/ 597 h 1025"/>
              <a:gd name="T94" fmla="*/ 96 w 1472"/>
              <a:gd name="T95" fmla="*/ 608 h 1025"/>
              <a:gd name="T96" fmla="*/ 125 w 1472"/>
              <a:gd name="T97" fmla="*/ 613 h 1025"/>
              <a:gd name="T98" fmla="*/ 147 w 1472"/>
              <a:gd name="T99" fmla="*/ 584 h 1025"/>
              <a:gd name="T100" fmla="*/ 180 w 1472"/>
              <a:gd name="T101" fmla="*/ 584 h 1025"/>
              <a:gd name="T102" fmla="*/ 336 w 1472"/>
              <a:gd name="T103" fmla="*/ 556 h 1025"/>
              <a:gd name="T104" fmla="*/ 353 w 1472"/>
              <a:gd name="T105" fmla="*/ 515 h 1025"/>
              <a:gd name="T106" fmla="*/ 376 w 1472"/>
              <a:gd name="T107" fmla="*/ 468 h 1025"/>
              <a:gd name="T108" fmla="*/ 396 w 1472"/>
              <a:gd name="T109" fmla="*/ 424 h 1025"/>
              <a:gd name="T110" fmla="*/ 404 w 1472"/>
              <a:gd name="T111" fmla="*/ 380 h 1025"/>
              <a:gd name="T112" fmla="*/ 428 w 1472"/>
              <a:gd name="T113" fmla="*/ 338 h 1025"/>
              <a:gd name="T114" fmla="*/ 420 w 1472"/>
              <a:gd name="T115" fmla="*/ 295 h 1025"/>
              <a:gd name="T116" fmla="*/ 435 w 1472"/>
              <a:gd name="T117" fmla="*/ 253 h 1025"/>
              <a:gd name="T118" fmla="*/ 440 w 1472"/>
              <a:gd name="T119" fmla="*/ 192 h 1025"/>
              <a:gd name="T120" fmla="*/ 456 w 1472"/>
              <a:gd name="T121" fmla="*/ 217 h 1025"/>
              <a:gd name="T122" fmla="*/ 533 w 1472"/>
              <a:gd name="T123" fmla="*/ 199 h 1025"/>
              <a:gd name="T124" fmla="*/ 110 w 1472"/>
              <a:gd name="T125" fmla="*/ 859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2" h="1025">
                <a:moveTo>
                  <a:pt x="1332" y="88"/>
                </a:moveTo>
                <a:lnTo>
                  <a:pt x="1386" y="183"/>
                </a:lnTo>
                <a:lnTo>
                  <a:pt x="1387" y="183"/>
                </a:lnTo>
                <a:lnTo>
                  <a:pt x="1418" y="209"/>
                </a:lnTo>
                <a:lnTo>
                  <a:pt x="1418" y="210"/>
                </a:lnTo>
                <a:lnTo>
                  <a:pt x="1418" y="210"/>
                </a:lnTo>
                <a:lnTo>
                  <a:pt x="1417" y="210"/>
                </a:lnTo>
                <a:lnTo>
                  <a:pt x="1417" y="211"/>
                </a:lnTo>
                <a:lnTo>
                  <a:pt x="1417" y="212"/>
                </a:lnTo>
                <a:lnTo>
                  <a:pt x="1416" y="212"/>
                </a:lnTo>
                <a:lnTo>
                  <a:pt x="1416" y="213"/>
                </a:lnTo>
                <a:lnTo>
                  <a:pt x="1416" y="214"/>
                </a:lnTo>
                <a:lnTo>
                  <a:pt x="1416" y="214"/>
                </a:lnTo>
                <a:lnTo>
                  <a:pt x="1416" y="214"/>
                </a:lnTo>
                <a:lnTo>
                  <a:pt x="1416" y="214"/>
                </a:lnTo>
                <a:lnTo>
                  <a:pt x="1416" y="215"/>
                </a:lnTo>
                <a:lnTo>
                  <a:pt x="1416" y="216"/>
                </a:lnTo>
                <a:lnTo>
                  <a:pt x="1417" y="216"/>
                </a:lnTo>
                <a:lnTo>
                  <a:pt x="1417" y="217"/>
                </a:lnTo>
                <a:lnTo>
                  <a:pt x="1418" y="217"/>
                </a:lnTo>
                <a:lnTo>
                  <a:pt x="1418" y="217"/>
                </a:lnTo>
                <a:lnTo>
                  <a:pt x="1418" y="218"/>
                </a:lnTo>
                <a:lnTo>
                  <a:pt x="1418" y="219"/>
                </a:lnTo>
                <a:lnTo>
                  <a:pt x="1419" y="219"/>
                </a:lnTo>
                <a:lnTo>
                  <a:pt x="1419" y="220"/>
                </a:lnTo>
                <a:lnTo>
                  <a:pt x="1420" y="220"/>
                </a:lnTo>
                <a:lnTo>
                  <a:pt x="1420" y="221"/>
                </a:lnTo>
                <a:lnTo>
                  <a:pt x="1420" y="221"/>
                </a:lnTo>
                <a:lnTo>
                  <a:pt x="1420" y="221"/>
                </a:lnTo>
                <a:lnTo>
                  <a:pt x="1421" y="222"/>
                </a:lnTo>
                <a:lnTo>
                  <a:pt x="1422" y="223"/>
                </a:lnTo>
                <a:lnTo>
                  <a:pt x="1422" y="224"/>
                </a:lnTo>
                <a:lnTo>
                  <a:pt x="1423" y="224"/>
                </a:lnTo>
                <a:lnTo>
                  <a:pt x="1423" y="225"/>
                </a:lnTo>
                <a:lnTo>
                  <a:pt x="1423" y="226"/>
                </a:lnTo>
                <a:lnTo>
                  <a:pt x="1423" y="227"/>
                </a:lnTo>
                <a:lnTo>
                  <a:pt x="1424" y="227"/>
                </a:lnTo>
                <a:lnTo>
                  <a:pt x="1424" y="228"/>
                </a:lnTo>
                <a:lnTo>
                  <a:pt x="1424" y="229"/>
                </a:lnTo>
                <a:lnTo>
                  <a:pt x="1424" y="230"/>
                </a:lnTo>
                <a:lnTo>
                  <a:pt x="1424" y="231"/>
                </a:lnTo>
                <a:lnTo>
                  <a:pt x="1424" y="231"/>
                </a:lnTo>
                <a:lnTo>
                  <a:pt x="1425" y="232"/>
                </a:lnTo>
                <a:lnTo>
                  <a:pt x="1425" y="233"/>
                </a:lnTo>
                <a:lnTo>
                  <a:pt x="1425" y="234"/>
                </a:lnTo>
                <a:lnTo>
                  <a:pt x="1425" y="234"/>
                </a:lnTo>
                <a:lnTo>
                  <a:pt x="1425" y="235"/>
                </a:lnTo>
                <a:lnTo>
                  <a:pt x="1426" y="235"/>
                </a:lnTo>
                <a:lnTo>
                  <a:pt x="1426" y="236"/>
                </a:lnTo>
                <a:lnTo>
                  <a:pt x="1427" y="237"/>
                </a:lnTo>
                <a:lnTo>
                  <a:pt x="1427" y="238"/>
                </a:lnTo>
                <a:lnTo>
                  <a:pt x="1427" y="238"/>
                </a:lnTo>
                <a:lnTo>
                  <a:pt x="1427" y="238"/>
                </a:lnTo>
                <a:lnTo>
                  <a:pt x="1427" y="239"/>
                </a:lnTo>
                <a:lnTo>
                  <a:pt x="1427" y="239"/>
                </a:lnTo>
                <a:lnTo>
                  <a:pt x="1427" y="240"/>
                </a:lnTo>
                <a:lnTo>
                  <a:pt x="1427" y="241"/>
                </a:lnTo>
                <a:lnTo>
                  <a:pt x="1426" y="241"/>
                </a:lnTo>
                <a:lnTo>
                  <a:pt x="1426" y="241"/>
                </a:lnTo>
                <a:lnTo>
                  <a:pt x="1426" y="242"/>
                </a:lnTo>
                <a:lnTo>
                  <a:pt x="1426" y="243"/>
                </a:lnTo>
                <a:lnTo>
                  <a:pt x="1426" y="244"/>
                </a:lnTo>
                <a:lnTo>
                  <a:pt x="1425" y="245"/>
                </a:lnTo>
                <a:lnTo>
                  <a:pt x="1425" y="245"/>
                </a:lnTo>
                <a:lnTo>
                  <a:pt x="1424" y="245"/>
                </a:lnTo>
                <a:lnTo>
                  <a:pt x="1424" y="246"/>
                </a:lnTo>
                <a:lnTo>
                  <a:pt x="1424" y="247"/>
                </a:lnTo>
                <a:lnTo>
                  <a:pt x="1423" y="248"/>
                </a:lnTo>
                <a:lnTo>
                  <a:pt x="1423" y="248"/>
                </a:lnTo>
                <a:lnTo>
                  <a:pt x="1423" y="249"/>
                </a:lnTo>
                <a:lnTo>
                  <a:pt x="1423" y="250"/>
                </a:lnTo>
                <a:lnTo>
                  <a:pt x="1423" y="251"/>
                </a:lnTo>
                <a:lnTo>
                  <a:pt x="1423" y="252"/>
                </a:lnTo>
                <a:lnTo>
                  <a:pt x="1424" y="252"/>
                </a:lnTo>
                <a:lnTo>
                  <a:pt x="1424" y="253"/>
                </a:lnTo>
                <a:lnTo>
                  <a:pt x="1425" y="254"/>
                </a:lnTo>
                <a:lnTo>
                  <a:pt x="1426" y="255"/>
                </a:lnTo>
                <a:lnTo>
                  <a:pt x="1427" y="255"/>
                </a:lnTo>
                <a:lnTo>
                  <a:pt x="1427" y="256"/>
                </a:lnTo>
                <a:lnTo>
                  <a:pt x="1427" y="256"/>
                </a:lnTo>
                <a:lnTo>
                  <a:pt x="1427" y="257"/>
                </a:lnTo>
                <a:lnTo>
                  <a:pt x="1427" y="258"/>
                </a:lnTo>
                <a:lnTo>
                  <a:pt x="1428" y="258"/>
                </a:lnTo>
                <a:lnTo>
                  <a:pt x="1428" y="258"/>
                </a:lnTo>
                <a:lnTo>
                  <a:pt x="1428" y="259"/>
                </a:lnTo>
                <a:lnTo>
                  <a:pt x="1429" y="259"/>
                </a:lnTo>
                <a:lnTo>
                  <a:pt x="1430" y="259"/>
                </a:lnTo>
                <a:lnTo>
                  <a:pt x="1430" y="260"/>
                </a:lnTo>
                <a:lnTo>
                  <a:pt x="1430" y="261"/>
                </a:lnTo>
                <a:lnTo>
                  <a:pt x="1430" y="261"/>
                </a:lnTo>
                <a:lnTo>
                  <a:pt x="1430" y="262"/>
                </a:lnTo>
                <a:lnTo>
                  <a:pt x="1431" y="262"/>
                </a:lnTo>
                <a:lnTo>
                  <a:pt x="1432" y="262"/>
                </a:lnTo>
                <a:lnTo>
                  <a:pt x="1432" y="262"/>
                </a:lnTo>
                <a:lnTo>
                  <a:pt x="1433" y="262"/>
                </a:lnTo>
                <a:lnTo>
                  <a:pt x="1433" y="263"/>
                </a:lnTo>
                <a:lnTo>
                  <a:pt x="1434" y="264"/>
                </a:lnTo>
                <a:lnTo>
                  <a:pt x="1434" y="265"/>
                </a:lnTo>
                <a:lnTo>
                  <a:pt x="1434" y="265"/>
                </a:lnTo>
                <a:lnTo>
                  <a:pt x="1435" y="265"/>
                </a:lnTo>
                <a:lnTo>
                  <a:pt x="1435" y="265"/>
                </a:lnTo>
                <a:lnTo>
                  <a:pt x="1436" y="265"/>
                </a:lnTo>
                <a:lnTo>
                  <a:pt x="1436" y="266"/>
                </a:lnTo>
                <a:lnTo>
                  <a:pt x="1436" y="267"/>
                </a:lnTo>
                <a:lnTo>
                  <a:pt x="1436" y="268"/>
                </a:lnTo>
                <a:lnTo>
                  <a:pt x="1437" y="268"/>
                </a:lnTo>
                <a:lnTo>
                  <a:pt x="1437" y="269"/>
                </a:lnTo>
                <a:lnTo>
                  <a:pt x="1437" y="269"/>
                </a:lnTo>
                <a:lnTo>
                  <a:pt x="1438" y="270"/>
                </a:lnTo>
                <a:lnTo>
                  <a:pt x="1439" y="270"/>
                </a:lnTo>
                <a:lnTo>
                  <a:pt x="1440" y="271"/>
                </a:lnTo>
                <a:lnTo>
                  <a:pt x="1441" y="271"/>
                </a:lnTo>
                <a:lnTo>
                  <a:pt x="1441" y="272"/>
                </a:lnTo>
                <a:lnTo>
                  <a:pt x="1441" y="272"/>
                </a:lnTo>
                <a:lnTo>
                  <a:pt x="1442" y="272"/>
                </a:lnTo>
                <a:lnTo>
                  <a:pt x="1443" y="272"/>
                </a:lnTo>
                <a:lnTo>
                  <a:pt x="1444" y="272"/>
                </a:lnTo>
                <a:lnTo>
                  <a:pt x="1444" y="272"/>
                </a:lnTo>
                <a:lnTo>
                  <a:pt x="1444" y="273"/>
                </a:lnTo>
                <a:lnTo>
                  <a:pt x="1445" y="273"/>
                </a:lnTo>
                <a:lnTo>
                  <a:pt x="1446" y="273"/>
                </a:lnTo>
                <a:lnTo>
                  <a:pt x="1446" y="274"/>
                </a:lnTo>
                <a:lnTo>
                  <a:pt x="1447" y="274"/>
                </a:lnTo>
                <a:lnTo>
                  <a:pt x="1447" y="275"/>
                </a:lnTo>
                <a:lnTo>
                  <a:pt x="1448" y="276"/>
                </a:lnTo>
                <a:lnTo>
                  <a:pt x="1448" y="276"/>
                </a:lnTo>
                <a:lnTo>
                  <a:pt x="1448" y="277"/>
                </a:lnTo>
                <a:lnTo>
                  <a:pt x="1448" y="278"/>
                </a:lnTo>
                <a:lnTo>
                  <a:pt x="1448" y="279"/>
                </a:lnTo>
                <a:lnTo>
                  <a:pt x="1449" y="280"/>
                </a:lnTo>
                <a:lnTo>
                  <a:pt x="1449" y="281"/>
                </a:lnTo>
                <a:lnTo>
                  <a:pt x="1449" y="282"/>
                </a:lnTo>
                <a:lnTo>
                  <a:pt x="1450" y="283"/>
                </a:lnTo>
                <a:lnTo>
                  <a:pt x="1450" y="283"/>
                </a:lnTo>
                <a:lnTo>
                  <a:pt x="1451" y="283"/>
                </a:lnTo>
                <a:lnTo>
                  <a:pt x="1451" y="284"/>
                </a:lnTo>
                <a:lnTo>
                  <a:pt x="1451" y="285"/>
                </a:lnTo>
                <a:lnTo>
                  <a:pt x="1451" y="284"/>
                </a:lnTo>
                <a:lnTo>
                  <a:pt x="1451" y="285"/>
                </a:lnTo>
                <a:lnTo>
                  <a:pt x="1452" y="285"/>
                </a:lnTo>
                <a:lnTo>
                  <a:pt x="1453" y="286"/>
                </a:lnTo>
                <a:lnTo>
                  <a:pt x="1453" y="286"/>
                </a:lnTo>
                <a:lnTo>
                  <a:pt x="1454" y="286"/>
                </a:lnTo>
                <a:lnTo>
                  <a:pt x="1454" y="287"/>
                </a:lnTo>
                <a:lnTo>
                  <a:pt x="1455" y="287"/>
                </a:lnTo>
                <a:lnTo>
                  <a:pt x="1455" y="288"/>
                </a:lnTo>
                <a:lnTo>
                  <a:pt x="1455" y="288"/>
                </a:lnTo>
                <a:lnTo>
                  <a:pt x="1455" y="289"/>
                </a:lnTo>
                <a:lnTo>
                  <a:pt x="1456" y="289"/>
                </a:lnTo>
                <a:lnTo>
                  <a:pt x="1457" y="289"/>
                </a:lnTo>
                <a:lnTo>
                  <a:pt x="1458" y="289"/>
                </a:lnTo>
                <a:lnTo>
                  <a:pt x="1458" y="289"/>
                </a:lnTo>
                <a:lnTo>
                  <a:pt x="1458" y="289"/>
                </a:lnTo>
                <a:lnTo>
                  <a:pt x="1459" y="289"/>
                </a:lnTo>
                <a:lnTo>
                  <a:pt x="1459" y="290"/>
                </a:lnTo>
                <a:lnTo>
                  <a:pt x="1459" y="291"/>
                </a:lnTo>
                <a:lnTo>
                  <a:pt x="1460" y="291"/>
                </a:lnTo>
                <a:lnTo>
                  <a:pt x="1460" y="292"/>
                </a:lnTo>
                <a:lnTo>
                  <a:pt x="1460" y="293"/>
                </a:lnTo>
                <a:lnTo>
                  <a:pt x="1460" y="293"/>
                </a:lnTo>
                <a:lnTo>
                  <a:pt x="1460" y="294"/>
                </a:lnTo>
                <a:lnTo>
                  <a:pt x="1460" y="295"/>
                </a:lnTo>
                <a:lnTo>
                  <a:pt x="1460" y="296"/>
                </a:lnTo>
                <a:lnTo>
                  <a:pt x="1459" y="296"/>
                </a:lnTo>
                <a:lnTo>
                  <a:pt x="1459" y="296"/>
                </a:lnTo>
                <a:lnTo>
                  <a:pt x="1459" y="297"/>
                </a:lnTo>
                <a:lnTo>
                  <a:pt x="1459" y="298"/>
                </a:lnTo>
                <a:lnTo>
                  <a:pt x="1460" y="298"/>
                </a:lnTo>
                <a:lnTo>
                  <a:pt x="1460" y="299"/>
                </a:lnTo>
                <a:lnTo>
                  <a:pt x="1461" y="299"/>
                </a:lnTo>
                <a:lnTo>
                  <a:pt x="1461" y="300"/>
                </a:lnTo>
                <a:lnTo>
                  <a:pt x="1462" y="300"/>
                </a:lnTo>
                <a:lnTo>
                  <a:pt x="1462" y="300"/>
                </a:lnTo>
                <a:lnTo>
                  <a:pt x="1462" y="300"/>
                </a:lnTo>
                <a:lnTo>
                  <a:pt x="1462" y="301"/>
                </a:lnTo>
                <a:lnTo>
                  <a:pt x="1463" y="301"/>
                </a:lnTo>
                <a:lnTo>
                  <a:pt x="1464" y="302"/>
                </a:lnTo>
                <a:lnTo>
                  <a:pt x="1464" y="303"/>
                </a:lnTo>
                <a:lnTo>
                  <a:pt x="1464" y="303"/>
                </a:lnTo>
                <a:lnTo>
                  <a:pt x="1465" y="303"/>
                </a:lnTo>
                <a:lnTo>
                  <a:pt x="1465" y="304"/>
                </a:lnTo>
                <a:lnTo>
                  <a:pt x="1465" y="304"/>
                </a:lnTo>
                <a:lnTo>
                  <a:pt x="1466" y="304"/>
                </a:lnTo>
                <a:lnTo>
                  <a:pt x="1466" y="305"/>
                </a:lnTo>
                <a:lnTo>
                  <a:pt x="1466" y="306"/>
                </a:lnTo>
                <a:lnTo>
                  <a:pt x="1466" y="307"/>
                </a:lnTo>
                <a:lnTo>
                  <a:pt x="1466" y="307"/>
                </a:lnTo>
                <a:lnTo>
                  <a:pt x="1466" y="308"/>
                </a:lnTo>
                <a:lnTo>
                  <a:pt x="1466" y="309"/>
                </a:lnTo>
                <a:lnTo>
                  <a:pt x="1467" y="309"/>
                </a:lnTo>
                <a:lnTo>
                  <a:pt x="1468" y="309"/>
                </a:lnTo>
                <a:lnTo>
                  <a:pt x="1469" y="309"/>
                </a:lnTo>
                <a:lnTo>
                  <a:pt x="1469" y="310"/>
                </a:lnTo>
                <a:lnTo>
                  <a:pt x="1469" y="310"/>
                </a:lnTo>
                <a:lnTo>
                  <a:pt x="1470" y="310"/>
                </a:lnTo>
                <a:lnTo>
                  <a:pt x="1470" y="311"/>
                </a:lnTo>
                <a:lnTo>
                  <a:pt x="1471" y="311"/>
                </a:lnTo>
                <a:lnTo>
                  <a:pt x="1471" y="312"/>
                </a:lnTo>
                <a:lnTo>
                  <a:pt x="1471" y="313"/>
                </a:lnTo>
                <a:lnTo>
                  <a:pt x="1472" y="313"/>
                </a:lnTo>
                <a:lnTo>
                  <a:pt x="1471" y="314"/>
                </a:lnTo>
                <a:lnTo>
                  <a:pt x="1472" y="314"/>
                </a:lnTo>
                <a:lnTo>
                  <a:pt x="1472" y="314"/>
                </a:lnTo>
                <a:lnTo>
                  <a:pt x="1472" y="314"/>
                </a:lnTo>
                <a:lnTo>
                  <a:pt x="1472" y="315"/>
                </a:lnTo>
                <a:lnTo>
                  <a:pt x="1472" y="316"/>
                </a:lnTo>
                <a:lnTo>
                  <a:pt x="1472" y="317"/>
                </a:lnTo>
                <a:lnTo>
                  <a:pt x="1472" y="317"/>
                </a:lnTo>
                <a:lnTo>
                  <a:pt x="1472" y="317"/>
                </a:lnTo>
                <a:lnTo>
                  <a:pt x="1472" y="318"/>
                </a:lnTo>
                <a:lnTo>
                  <a:pt x="1472" y="319"/>
                </a:lnTo>
                <a:lnTo>
                  <a:pt x="1472" y="320"/>
                </a:lnTo>
                <a:lnTo>
                  <a:pt x="1472" y="320"/>
                </a:lnTo>
                <a:lnTo>
                  <a:pt x="1472" y="321"/>
                </a:lnTo>
                <a:lnTo>
                  <a:pt x="1472" y="321"/>
                </a:lnTo>
                <a:lnTo>
                  <a:pt x="1472" y="322"/>
                </a:lnTo>
                <a:lnTo>
                  <a:pt x="1472" y="323"/>
                </a:lnTo>
                <a:lnTo>
                  <a:pt x="1471" y="324"/>
                </a:lnTo>
                <a:lnTo>
                  <a:pt x="1471" y="324"/>
                </a:lnTo>
                <a:lnTo>
                  <a:pt x="1471" y="325"/>
                </a:lnTo>
                <a:lnTo>
                  <a:pt x="1472" y="325"/>
                </a:lnTo>
                <a:lnTo>
                  <a:pt x="1472" y="326"/>
                </a:lnTo>
                <a:lnTo>
                  <a:pt x="1472" y="327"/>
                </a:lnTo>
                <a:lnTo>
                  <a:pt x="1471" y="327"/>
                </a:lnTo>
                <a:lnTo>
                  <a:pt x="1471" y="328"/>
                </a:lnTo>
                <a:lnTo>
                  <a:pt x="1471" y="329"/>
                </a:lnTo>
                <a:lnTo>
                  <a:pt x="1471" y="330"/>
                </a:lnTo>
                <a:lnTo>
                  <a:pt x="1470" y="331"/>
                </a:lnTo>
                <a:lnTo>
                  <a:pt x="1470" y="331"/>
                </a:lnTo>
                <a:lnTo>
                  <a:pt x="1470" y="332"/>
                </a:lnTo>
                <a:lnTo>
                  <a:pt x="1470" y="333"/>
                </a:lnTo>
                <a:lnTo>
                  <a:pt x="1469" y="333"/>
                </a:lnTo>
                <a:lnTo>
                  <a:pt x="1469" y="334"/>
                </a:lnTo>
                <a:lnTo>
                  <a:pt x="1469" y="334"/>
                </a:lnTo>
                <a:lnTo>
                  <a:pt x="1469" y="334"/>
                </a:lnTo>
                <a:lnTo>
                  <a:pt x="1469" y="335"/>
                </a:lnTo>
                <a:lnTo>
                  <a:pt x="1469" y="336"/>
                </a:lnTo>
                <a:lnTo>
                  <a:pt x="1469" y="337"/>
                </a:lnTo>
                <a:lnTo>
                  <a:pt x="1469" y="338"/>
                </a:lnTo>
                <a:lnTo>
                  <a:pt x="1468" y="338"/>
                </a:lnTo>
                <a:lnTo>
                  <a:pt x="1468" y="338"/>
                </a:lnTo>
                <a:lnTo>
                  <a:pt x="1467" y="338"/>
                </a:lnTo>
                <a:lnTo>
                  <a:pt x="1466" y="339"/>
                </a:lnTo>
                <a:lnTo>
                  <a:pt x="1465" y="339"/>
                </a:lnTo>
                <a:lnTo>
                  <a:pt x="1465" y="340"/>
                </a:lnTo>
                <a:lnTo>
                  <a:pt x="1465" y="341"/>
                </a:lnTo>
                <a:lnTo>
                  <a:pt x="1465" y="341"/>
                </a:lnTo>
                <a:lnTo>
                  <a:pt x="1465" y="342"/>
                </a:lnTo>
                <a:lnTo>
                  <a:pt x="1464" y="342"/>
                </a:lnTo>
                <a:lnTo>
                  <a:pt x="1464" y="343"/>
                </a:lnTo>
                <a:lnTo>
                  <a:pt x="1464" y="344"/>
                </a:lnTo>
                <a:lnTo>
                  <a:pt x="1465" y="344"/>
                </a:lnTo>
                <a:lnTo>
                  <a:pt x="1465" y="345"/>
                </a:lnTo>
                <a:lnTo>
                  <a:pt x="1464" y="345"/>
                </a:lnTo>
                <a:lnTo>
                  <a:pt x="1465" y="345"/>
                </a:lnTo>
                <a:lnTo>
                  <a:pt x="1464" y="345"/>
                </a:lnTo>
                <a:lnTo>
                  <a:pt x="1464" y="346"/>
                </a:lnTo>
                <a:lnTo>
                  <a:pt x="1465" y="346"/>
                </a:lnTo>
                <a:lnTo>
                  <a:pt x="1465" y="347"/>
                </a:lnTo>
                <a:lnTo>
                  <a:pt x="1465" y="348"/>
                </a:lnTo>
                <a:lnTo>
                  <a:pt x="1465" y="348"/>
                </a:lnTo>
                <a:lnTo>
                  <a:pt x="1465" y="349"/>
                </a:lnTo>
                <a:lnTo>
                  <a:pt x="1465" y="349"/>
                </a:lnTo>
                <a:lnTo>
                  <a:pt x="1465" y="350"/>
                </a:lnTo>
                <a:lnTo>
                  <a:pt x="1465" y="351"/>
                </a:lnTo>
                <a:lnTo>
                  <a:pt x="1465" y="351"/>
                </a:lnTo>
                <a:lnTo>
                  <a:pt x="1465" y="352"/>
                </a:lnTo>
                <a:lnTo>
                  <a:pt x="1465" y="353"/>
                </a:lnTo>
                <a:lnTo>
                  <a:pt x="1465" y="354"/>
                </a:lnTo>
                <a:lnTo>
                  <a:pt x="1465" y="354"/>
                </a:lnTo>
                <a:lnTo>
                  <a:pt x="1465" y="355"/>
                </a:lnTo>
                <a:lnTo>
                  <a:pt x="1465" y="355"/>
                </a:lnTo>
                <a:lnTo>
                  <a:pt x="1464" y="355"/>
                </a:lnTo>
                <a:lnTo>
                  <a:pt x="1464" y="356"/>
                </a:lnTo>
                <a:lnTo>
                  <a:pt x="1464" y="357"/>
                </a:lnTo>
                <a:lnTo>
                  <a:pt x="1463" y="357"/>
                </a:lnTo>
                <a:lnTo>
                  <a:pt x="1463" y="358"/>
                </a:lnTo>
                <a:lnTo>
                  <a:pt x="1464" y="358"/>
                </a:lnTo>
                <a:lnTo>
                  <a:pt x="1463" y="358"/>
                </a:lnTo>
                <a:lnTo>
                  <a:pt x="1464" y="358"/>
                </a:lnTo>
                <a:lnTo>
                  <a:pt x="1464" y="359"/>
                </a:lnTo>
                <a:lnTo>
                  <a:pt x="1463" y="359"/>
                </a:lnTo>
                <a:lnTo>
                  <a:pt x="1463" y="360"/>
                </a:lnTo>
                <a:lnTo>
                  <a:pt x="1463" y="361"/>
                </a:lnTo>
                <a:lnTo>
                  <a:pt x="1463" y="362"/>
                </a:lnTo>
                <a:lnTo>
                  <a:pt x="1463" y="362"/>
                </a:lnTo>
                <a:lnTo>
                  <a:pt x="1463" y="363"/>
                </a:lnTo>
                <a:lnTo>
                  <a:pt x="1463" y="364"/>
                </a:lnTo>
                <a:lnTo>
                  <a:pt x="1463" y="365"/>
                </a:lnTo>
                <a:lnTo>
                  <a:pt x="1462" y="365"/>
                </a:lnTo>
                <a:lnTo>
                  <a:pt x="1462" y="365"/>
                </a:lnTo>
                <a:lnTo>
                  <a:pt x="1462" y="365"/>
                </a:lnTo>
                <a:lnTo>
                  <a:pt x="1462" y="366"/>
                </a:lnTo>
                <a:lnTo>
                  <a:pt x="1463" y="366"/>
                </a:lnTo>
                <a:lnTo>
                  <a:pt x="1462" y="366"/>
                </a:lnTo>
                <a:lnTo>
                  <a:pt x="1462" y="367"/>
                </a:lnTo>
                <a:lnTo>
                  <a:pt x="1462" y="367"/>
                </a:lnTo>
                <a:lnTo>
                  <a:pt x="1462" y="368"/>
                </a:lnTo>
                <a:lnTo>
                  <a:pt x="1461" y="368"/>
                </a:lnTo>
                <a:lnTo>
                  <a:pt x="1461" y="367"/>
                </a:lnTo>
                <a:lnTo>
                  <a:pt x="1460" y="367"/>
                </a:lnTo>
                <a:lnTo>
                  <a:pt x="1460" y="368"/>
                </a:lnTo>
                <a:lnTo>
                  <a:pt x="1459" y="368"/>
                </a:lnTo>
                <a:lnTo>
                  <a:pt x="1459" y="369"/>
                </a:lnTo>
                <a:lnTo>
                  <a:pt x="1458" y="369"/>
                </a:lnTo>
                <a:lnTo>
                  <a:pt x="1458" y="369"/>
                </a:lnTo>
                <a:lnTo>
                  <a:pt x="1457" y="369"/>
                </a:lnTo>
                <a:lnTo>
                  <a:pt x="1457" y="370"/>
                </a:lnTo>
                <a:lnTo>
                  <a:pt x="1456" y="369"/>
                </a:lnTo>
                <a:lnTo>
                  <a:pt x="1455" y="369"/>
                </a:lnTo>
                <a:lnTo>
                  <a:pt x="1455" y="370"/>
                </a:lnTo>
                <a:lnTo>
                  <a:pt x="1455" y="371"/>
                </a:lnTo>
                <a:lnTo>
                  <a:pt x="1455" y="372"/>
                </a:lnTo>
                <a:lnTo>
                  <a:pt x="1455" y="372"/>
                </a:lnTo>
                <a:lnTo>
                  <a:pt x="1455" y="372"/>
                </a:lnTo>
                <a:lnTo>
                  <a:pt x="1455" y="373"/>
                </a:lnTo>
                <a:lnTo>
                  <a:pt x="1455" y="374"/>
                </a:lnTo>
                <a:lnTo>
                  <a:pt x="1455" y="375"/>
                </a:lnTo>
                <a:lnTo>
                  <a:pt x="1455" y="375"/>
                </a:lnTo>
                <a:lnTo>
                  <a:pt x="1455" y="376"/>
                </a:lnTo>
                <a:lnTo>
                  <a:pt x="1455" y="376"/>
                </a:lnTo>
                <a:lnTo>
                  <a:pt x="1455" y="377"/>
                </a:lnTo>
                <a:lnTo>
                  <a:pt x="1454" y="377"/>
                </a:lnTo>
                <a:lnTo>
                  <a:pt x="1453" y="376"/>
                </a:lnTo>
                <a:lnTo>
                  <a:pt x="1452" y="376"/>
                </a:lnTo>
                <a:lnTo>
                  <a:pt x="1452" y="377"/>
                </a:lnTo>
                <a:lnTo>
                  <a:pt x="1451" y="377"/>
                </a:lnTo>
                <a:lnTo>
                  <a:pt x="1451" y="377"/>
                </a:lnTo>
                <a:lnTo>
                  <a:pt x="1451" y="378"/>
                </a:lnTo>
                <a:lnTo>
                  <a:pt x="1450" y="378"/>
                </a:lnTo>
                <a:lnTo>
                  <a:pt x="1450" y="379"/>
                </a:lnTo>
                <a:lnTo>
                  <a:pt x="1449" y="379"/>
                </a:lnTo>
                <a:lnTo>
                  <a:pt x="1449" y="379"/>
                </a:lnTo>
                <a:lnTo>
                  <a:pt x="1448" y="379"/>
                </a:lnTo>
                <a:lnTo>
                  <a:pt x="1448" y="380"/>
                </a:lnTo>
                <a:lnTo>
                  <a:pt x="1448" y="380"/>
                </a:lnTo>
                <a:lnTo>
                  <a:pt x="1448" y="381"/>
                </a:lnTo>
                <a:lnTo>
                  <a:pt x="1447" y="381"/>
                </a:lnTo>
                <a:lnTo>
                  <a:pt x="1447" y="382"/>
                </a:lnTo>
                <a:lnTo>
                  <a:pt x="1448" y="382"/>
                </a:lnTo>
                <a:lnTo>
                  <a:pt x="1447" y="382"/>
                </a:lnTo>
                <a:lnTo>
                  <a:pt x="1446" y="382"/>
                </a:lnTo>
                <a:lnTo>
                  <a:pt x="1446" y="383"/>
                </a:lnTo>
                <a:lnTo>
                  <a:pt x="1445" y="383"/>
                </a:lnTo>
                <a:lnTo>
                  <a:pt x="1445" y="384"/>
                </a:lnTo>
                <a:lnTo>
                  <a:pt x="1445" y="385"/>
                </a:lnTo>
                <a:lnTo>
                  <a:pt x="1444" y="385"/>
                </a:lnTo>
                <a:lnTo>
                  <a:pt x="1444" y="386"/>
                </a:lnTo>
                <a:lnTo>
                  <a:pt x="1444" y="386"/>
                </a:lnTo>
                <a:lnTo>
                  <a:pt x="1444" y="387"/>
                </a:lnTo>
                <a:lnTo>
                  <a:pt x="1444" y="388"/>
                </a:lnTo>
                <a:lnTo>
                  <a:pt x="1445" y="389"/>
                </a:lnTo>
                <a:lnTo>
                  <a:pt x="1445" y="389"/>
                </a:lnTo>
                <a:lnTo>
                  <a:pt x="1444" y="389"/>
                </a:lnTo>
                <a:lnTo>
                  <a:pt x="1444" y="390"/>
                </a:lnTo>
                <a:lnTo>
                  <a:pt x="1444" y="391"/>
                </a:lnTo>
                <a:lnTo>
                  <a:pt x="1443" y="391"/>
                </a:lnTo>
                <a:lnTo>
                  <a:pt x="1443" y="392"/>
                </a:lnTo>
                <a:lnTo>
                  <a:pt x="1443" y="393"/>
                </a:lnTo>
                <a:lnTo>
                  <a:pt x="1443" y="393"/>
                </a:lnTo>
                <a:lnTo>
                  <a:pt x="1443" y="394"/>
                </a:lnTo>
                <a:lnTo>
                  <a:pt x="1442" y="394"/>
                </a:lnTo>
                <a:lnTo>
                  <a:pt x="1442" y="395"/>
                </a:lnTo>
                <a:lnTo>
                  <a:pt x="1441" y="396"/>
                </a:lnTo>
                <a:lnTo>
                  <a:pt x="1441" y="396"/>
                </a:lnTo>
                <a:lnTo>
                  <a:pt x="1441" y="396"/>
                </a:lnTo>
                <a:lnTo>
                  <a:pt x="1440" y="396"/>
                </a:lnTo>
                <a:lnTo>
                  <a:pt x="1440" y="397"/>
                </a:lnTo>
                <a:lnTo>
                  <a:pt x="1439" y="397"/>
                </a:lnTo>
                <a:lnTo>
                  <a:pt x="1438" y="397"/>
                </a:lnTo>
                <a:lnTo>
                  <a:pt x="1438" y="398"/>
                </a:lnTo>
                <a:lnTo>
                  <a:pt x="1437" y="398"/>
                </a:lnTo>
                <a:lnTo>
                  <a:pt x="1437" y="398"/>
                </a:lnTo>
                <a:lnTo>
                  <a:pt x="1436" y="398"/>
                </a:lnTo>
                <a:lnTo>
                  <a:pt x="1435" y="398"/>
                </a:lnTo>
                <a:lnTo>
                  <a:pt x="1434" y="398"/>
                </a:lnTo>
                <a:lnTo>
                  <a:pt x="1434" y="398"/>
                </a:lnTo>
                <a:lnTo>
                  <a:pt x="1433" y="398"/>
                </a:lnTo>
                <a:lnTo>
                  <a:pt x="1432" y="398"/>
                </a:lnTo>
                <a:lnTo>
                  <a:pt x="1431" y="398"/>
                </a:lnTo>
                <a:lnTo>
                  <a:pt x="1430" y="398"/>
                </a:lnTo>
                <a:lnTo>
                  <a:pt x="1430" y="398"/>
                </a:lnTo>
                <a:lnTo>
                  <a:pt x="1429" y="398"/>
                </a:lnTo>
                <a:lnTo>
                  <a:pt x="1428" y="397"/>
                </a:lnTo>
                <a:lnTo>
                  <a:pt x="1427" y="398"/>
                </a:lnTo>
                <a:lnTo>
                  <a:pt x="1427" y="397"/>
                </a:lnTo>
                <a:lnTo>
                  <a:pt x="1427" y="396"/>
                </a:lnTo>
                <a:lnTo>
                  <a:pt x="1426" y="396"/>
                </a:lnTo>
                <a:lnTo>
                  <a:pt x="1426" y="397"/>
                </a:lnTo>
                <a:lnTo>
                  <a:pt x="1426" y="398"/>
                </a:lnTo>
                <a:lnTo>
                  <a:pt x="1425" y="398"/>
                </a:lnTo>
                <a:lnTo>
                  <a:pt x="1425" y="397"/>
                </a:lnTo>
                <a:lnTo>
                  <a:pt x="1424" y="397"/>
                </a:lnTo>
                <a:lnTo>
                  <a:pt x="1423" y="397"/>
                </a:lnTo>
                <a:lnTo>
                  <a:pt x="1423" y="396"/>
                </a:lnTo>
                <a:lnTo>
                  <a:pt x="1423" y="396"/>
                </a:lnTo>
                <a:lnTo>
                  <a:pt x="1422" y="396"/>
                </a:lnTo>
                <a:lnTo>
                  <a:pt x="1421" y="396"/>
                </a:lnTo>
                <a:lnTo>
                  <a:pt x="1421" y="397"/>
                </a:lnTo>
                <a:lnTo>
                  <a:pt x="1420" y="397"/>
                </a:lnTo>
                <a:lnTo>
                  <a:pt x="1420" y="397"/>
                </a:lnTo>
                <a:lnTo>
                  <a:pt x="1419" y="397"/>
                </a:lnTo>
                <a:lnTo>
                  <a:pt x="1419" y="396"/>
                </a:lnTo>
                <a:lnTo>
                  <a:pt x="1418" y="396"/>
                </a:lnTo>
                <a:lnTo>
                  <a:pt x="1418" y="396"/>
                </a:lnTo>
                <a:lnTo>
                  <a:pt x="1417" y="396"/>
                </a:lnTo>
                <a:lnTo>
                  <a:pt x="1416" y="396"/>
                </a:lnTo>
                <a:lnTo>
                  <a:pt x="1416" y="396"/>
                </a:lnTo>
                <a:lnTo>
                  <a:pt x="1416" y="396"/>
                </a:lnTo>
                <a:lnTo>
                  <a:pt x="1415" y="396"/>
                </a:lnTo>
                <a:lnTo>
                  <a:pt x="1414" y="396"/>
                </a:lnTo>
                <a:lnTo>
                  <a:pt x="1413" y="396"/>
                </a:lnTo>
                <a:lnTo>
                  <a:pt x="1413" y="396"/>
                </a:lnTo>
                <a:lnTo>
                  <a:pt x="1413" y="396"/>
                </a:lnTo>
                <a:lnTo>
                  <a:pt x="1413" y="395"/>
                </a:lnTo>
                <a:lnTo>
                  <a:pt x="1412" y="395"/>
                </a:lnTo>
                <a:lnTo>
                  <a:pt x="1411" y="395"/>
                </a:lnTo>
                <a:lnTo>
                  <a:pt x="1411" y="394"/>
                </a:lnTo>
                <a:lnTo>
                  <a:pt x="1411" y="393"/>
                </a:lnTo>
                <a:lnTo>
                  <a:pt x="1410" y="394"/>
                </a:lnTo>
                <a:lnTo>
                  <a:pt x="1409" y="394"/>
                </a:lnTo>
                <a:lnTo>
                  <a:pt x="1409" y="394"/>
                </a:lnTo>
                <a:lnTo>
                  <a:pt x="1408" y="394"/>
                </a:lnTo>
                <a:lnTo>
                  <a:pt x="1408" y="393"/>
                </a:lnTo>
                <a:lnTo>
                  <a:pt x="1407" y="393"/>
                </a:lnTo>
                <a:lnTo>
                  <a:pt x="1406" y="393"/>
                </a:lnTo>
                <a:lnTo>
                  <a:pt x="1406" y="394"/>
                </a:lnTo>
                <a:lnTo>
                  <a:pt x="1406" y="394"/>
                </a:lnTo>
                <a:lnTo>
                  <a:pt x="1405" y="394"/>
                </a:lnTo>
                <a:lnTo>
                  <a:pt x="1405" y="393"/>
                </a:lnTo>
                <a:lnTo>
                  <a:pt x="1404" y="393"/>
                </a:lnTo>
                <a:lnTo>
                  <a:pt x="1404" y="393"/>
                </a:lnTo>
                <a:lnTo>
                  <a:pt x="1404" y="392"/>
                </a:lnTo>
                <a:lnTo>
                  <a:pt x="1403" y="392"/>
                </a:lnTo>
                <a:lnTo>
                  <a:pt x="1403" y="391"/>
                </a:lnTo>
                <a:lnTo>
                  <a:pt x="1403" y="390"/>
                </a:lnTo>
                <a:lnTo>
                  <a:pt x="1403" y="389"/>
                </a:lnTo>
                <a:lnTo>
                  <a:pt x="1403" y="389"/>
                </a:lnTo>
                <a:lnTo>
                  <a:pt x="1403" y="388"/>
                </a:lnTo>
                <a:lnTo>
                  <a:pt x="1402" y="388"/>
                </a:lnTo>
                <a:lnTo>
                  <a:pt x="1402" y="387"/>
                </a:lnTo>
                <a:lnTo>
                  <a:pt x="1402" y="387"/>
                </a:lnTo>
                <a:lnTo>
                  <a:pt x="1402" y="386"/>
                </a:lnTo>
                <a:lnTo>
                  <a:pt x="1401" y="386"/>
                </a:lnTo>
                <a:lnTo>
                  <a:pt x="1401" y="386"/>
                </a:lnTo>
                <a:lnTo>
                  <a:pt x="1400" y="386"/>
                </a:lnTo>
                <a:lnTo>
                  <a:pt x="1400" y="385"/>
                </a:lnTo>
                <a:lnTo>
                  <a:pt x="1400" y="384"/>
                </a:lnTo>
                <a:lnTo>
                  <a:pt x="1399" y="384"/>
                </a:lnTo>
                <a:lnTo>
                  <a:pt x="1399" y="383"/>
                </a:lnTo>
                <a:lnTo>
                  <a:pt x="1399" y="383"/>
                </a:lnTo>
                <a:lnTo>
                  <a:pt x="1398" y="383"/>
                </a:lnTo>
                <a:lnTo>
                  <a:pt x="1397" y="383"/>
                </a:lnTo>
                <a:lnTo>
                  <a:pt x="1396" y="383"/>
                </a:lnTo>
                <a:lnTo>
                  <a:pt x="1396" y="384"/>
                </a:lnTo>
                <a:lnTo>
                  <a:pt x="1395" y="384"/>
                </a:lnTo>
                <a:lnTo>
                  <a:pt x="1395" y="384"/>
                </a:lnTo>
                <a:lnTo>
                  <a:pt x="1394" y="384"/>
                </a:lnTo>
                <a:lnTo>
                  <a:pt x="1393" y="385"/>
                </a:lnTo>
                <a:lnTo>
                  <a:pt x="1393" y="384"/>
                </a:lnTo>
                <a:lnTo>
                  <a:pt x="1392" y="384"/>
                </a:lnTo>
                <a:lnTo>
                  <a:pt x="1392" y="384"/>
                </a:lnTo>
                <a:lnTo>
                  <a:pt x="1391" y="384"/>
                </a:lnTo>
                <a:lnTo>
                  <a:pt x="1391" y="383"/>
                </a:lnTo>
                <a:lnTo>
                  <a:pt x="1391" y="384"/>
                </a:lnTo>
                <a:lnTo>
                  <a:pt x="1390" y="384"/>
                </a:lnTo>
                <a:lnTo>
                  <a:pt x="1389" y="384"/>
                </a:lnTo>
                <a:lnTo>
                  <a:pt x="1389" y="383"/>
                </a:lnTo>
                <a:lnTo>
                  <a:pt x="1389" y="382"/>
                </a:lnTo>
                <a:lnTo>
                  <a:pt x="1388" y="382"/>
                </a:lnTo>
                <a:lnTo>
                  <a:pt x="1389" y="382"/>
                </a:lnTo>
                <a:lnTo>
                  <a:pt x="1388" y="382"/>
                </a:lnTo>
                <a:lnTo>
                  <a:pt x="1388" y="381"/>
                </a:lnTo>
                <a:lnTo>
                  <a:pt x="1388" y="380"/>
                </a:lnTo>
                <a:lnTo>
                  <a:pt x="1387" y="380"/>
                </a:lnTo>
                <a:lnTo>
                  <a:pt x="1387" y="379"/>
                </a:lnTo>
                <a:lnTo>
                  <a:pt x="1386" y="379"/>
                </a:lnTo>
                <a:lnTo>
                  <a:pt x="1386" y="378"/>
                </a:lnTo>
                <a:lnTo>
                  <a:pt x="1385" y="378"/>
                </a:lnTo>
                <a:lnTo>
                  <a:pt x="1385" y="379"/>
                </a:lnTo>
                <a:lnTo>
                  <a:pt x="1384" y="379"/>
                </a:lnTo>
                <a:lnTo>
                  <a:pt x="1384" y="378"/>
                </a:lnTo>
                <a:lnTo>
                  <a:pt x="1384" y="377"/>
                </a:lnTo>
                <a:lnTo>
                  <a:pt x="1384" y="376"/>
                </a:lnTo>
                <a:lnTo>
                  <a:pt x="1384" y="377"/>
                </a:lnTo>
                <a:lnTo>
                  <a:pt x="1383" y="377"/>
                </a:lnTo>
                <a:lnTo>
                  <a:pt x="1382" y="377"/>
                </a:lnTo>
                <a:lnTo>
                  <a:pt x="1381" y="377"/>
                </a:lnTo>
                <a:lnTo>
                  <a:pt x="1381" y="377"/>
                </a:lnTo>
                <a:lnTo>
                  <a:pt x="1381" y="376"/>
                </a:lnTo>
                <a:lnTo>
                  <a:pt x="1381" y="377"/>
                </a:lnTo>
                <a:lnTo>
                  <a:pt x="1380" y="377"/>
                </a:lnTo>
                <a:lnTo>
                  <a:pt x="1379" y="377"/>
                </a:lnTo>
                <a:lnTo>
                  <a:pt x="1378" y="377"/>
                </a:lnTo>
                <a:lnTo>
                  <a:pt x="1377" y="377"/>
                </a:lnTo>
                <a:lnTo>
                  <a:pt x="1377" y="378"/>
                </a:lnTo>
                <a:lnTo>
                  <a:pt x="1377" y="378"/>
                </a:lnTo>
                <a:lnTo>
                  <a:pt x="1377" y="377"/>
                </a:lnTo>
                <a:lnTo>
                  <a:pt x="1376" y="377"/>
                </a:lnTo>
                <a:lnTo>
                  <a:pt x="1376" y="378"/>
                </a:lnTo>
                <a:lnTo>
                  <a:pt x="1376" y="379"/>
                </a:lnTo>
                <a:lnTo>
                  <a:pt x="1375" y="379"/>
                </a:lnTo>
                <a:lnTo>
                  <a:pt x="1374" y="379"/>
                </a:lnTo>
                <a:lnTo>
                  <a:pt x="1374" y="378"/>
                </a:lnTo>
                <a:lnTo>
                  <a:pt x="1374" y="377"/>
                </a:lnTo>
                <a:lnTo>
                  <a:pt x="1374" y="377"/>
                </a:lnTo>
                <a:lnTo>
                  <a:pt x="1373" y="377"/>
                </a:lnTo>
                <a:lnTo>
                  <a:pt x="1372" y="377"/>
                </a:lnTo>
                <a:lnTo>
                  <a:pt x="1372" y="378"/>
                </a:lnTo>
                <a:lnTo>
                  <a:pt x="1372" y="377"/>
                </a:lnTo>
                <a:lnTo>
                  <a:pt x="1371" y="377"/>
                </a:lnTo>
                <a:lnTo>
                  <a:pt x="1371" y="376"/>
                </a:lnTo>
                <a:lnTo>
                  <a:pt x="1370" y="376"/>
                </a:lnTo>
                <a:lnTo>
                  <a:pt x="1370" y="376"/>
                </a:lnTo>
                <a:lnTo>
                  <a:pt x="1370" y="376"/>
                </a:lnTo>
                <a:lnTo>
                  <a:pt x="1369" y="375"/>
                </a:lnTo>
                <a:lnTo>
                  <a:pt x="1368" y="375"/>
                </a:lnTo>
                <a:lnTo>
                  <a:pt x="1367" y="375"/>
                </a:lnTo>
                <a:lnTo>
                  <a:pt x="1367" y="374"/>
                </a:lnTo>
                <a:lnTo>
                  <a:pt x="1367" y="374"/>
                </a:lnTo>
                <a:lnTo>
                  <a:pt x="1366" y="374"/>
                </a:lnTo>
                <a:lnTo>
                  <a:pt x="1365" y="374"/>
                </a:lnTo>
                <a:lnTo>
                  <a:pt x="1364" y="374"/>
                </a:lnTo>
                <a:lnTo>
                  <a:pt x="1363" y="374"/>
                </a:lnTo>
                <a:lnTo>
                  <a:pt x="1363" y="375"/>
                </a:lnTo>
                <a:lnTo>
                  <a:pt x="1362" y="375"/>
                </a:lnTo>
                <a:lnTo>
                  <a:pt x="1362" y="374"/>
                </a:lnTo>
                <a:lnTo>
                  <a:pt x="1361" y="374"/>
                </a:lnTo>
                <a:lnTo>
                  <a:pt x="1361" y="373"/>
                </a:lnTo>
                <a:lnTo>
                  <a:pt x="1360" y="373"/>
                </a:lnTo>
                <a:lnTo>
                  <a:pt x="1360" y="374"/>
                </a:lnTo>
                <a:lnTo>
                  <a:pt x="1360" y="375"/>
                </a:lnTo>
                <a:lnTo>
                  <a:pt x="1360" y="375"/>
                </a:lnTo>
                <a:lnTo>
                  <a:pt x="1360" y="374"/>
                </a:lnTo>
                <a:lnTo>
                  <a:pt x="1359" y="374"/>
                </a:lnTo>
                <a:lnTo>
                  <a:pt x="1358" y="374"/>
                </a:lnTo>
                <a:lnTo>
                  <a:pt x="1357" y="374"/>
                </a:lnTo>
                <a:lnTo>
                  <a:pt x="1356" y="374"/>
                </a:lnTo>
                <a:lnTo>
                  <a:pt x="1356" y="373"/>
                </a:lnTo>
                <a:lnTo>
                  <a:pt x="1356" y="373"/>
                </a:lnTo>
                <a:lnTo>
                  <a:pt x="1355" y="373"/>
                </a:lnTo>
                <a:lnTo>
                  <a:pt x="1354" y="373"/>
                </a:lnTo>
                <a:lnTo>
                  <a:pt x="1354" y="386"/>
                </a:lnTo>
                <a:lnTo>
                  <a:pt x="1355" y="394"/>
                </a:lnTo>
                <a:lnTo>
                  <a:pt x="1358" y="434"/>
                </a:lnTo>
                <a:lnTo>
                  <a:pt x="1360" y="455"/>
                </a:lnTo>
                <a:lnTo>
                  <a:pt x="1361" y="469"/>
                </a:lnTo>
                <a:lnTo>
                  <a:pt x="1363" y="506"/>
                </a:lnTo>
                <a:lnTo>
                  <a:pt x="1365" y="526"/>
                </a:lnTo>
                <a:lnTo>
                  <a:pt x="1366" y="527"/>
                </a:lnTo>
                <a:lnTo>
                  <a:pt x="1367" y="548"/>
                </a:lnTo>
                <a:lnTo>
                  <a:pt x="1367" y="548"/>
                </a:lnTo>
                <a:lnTo>
                  <a:pt x="1367" y="549"/>
                </a:lnTo>
                <a:lnTo>
                  <a:pt x="1367" y="550"/>
                </a:lnTo>
                <a:lnTo>
                  <a:pt x="1367" y="551"/>
                </a:lnTo>
                <a:lnTo>
                  <a:pt x="1367" y="551"/>
                </a:lnTo>
                <a:lnTo>
                  <a:pt x="1367" y="552"/>
                </a:lnTo>
                <a:lnTo>
                  <a:pt x="1368" y="553"/>
                </a:lnTo>
                <a:lnTo>
                  <a:pt x="1368" y="554"/>
                </a:lnTo>
                <a:lnTo>
                  <a:pt x="1369" y="555"/>
                </a:lnTo>
                <a:lnTo>
                  <a:pt x="1369" y="555"/>
                </a:lnTo>
                <a:lnTo>
                  <a:pt x="1370" y="556"/>
                </a:lnTo>
                <a:lnTo>
                  <a:pt x="1370" y="557"/>
                </a:lnTo>
                <a:lnTo>
                  <a:pt x="1370" y="558"/>
                </a:lnTo>
                <a:lnTo>
                  <a:pt x="1370" y="559"/>
                </a:lnTo>
                <a:lnTo>
                  <a:pt x="1369" y="559"/>
                </a:lnTo>
                <a:lnTo>
                  <a:pt x="1369" y="560"/>
                </a:lnTo>
                <a:lnTo>
                  <a:pt x="1369" y="561"/>
                </a:lnTo>
                <a:lnTo>
                  <a:pt x="1369" y="562"/>
                </a:lnTo>
                <a:lnTo>
                  <a:pt x="1370" y="562"/>
                </a:lnTo>
                <a:lnTo>
                  <a:pt x="1370" y="562"/>
                </a:lnTo>
                <a:lnTo>
                  <a:pt x="1370" y="563"/>
                </a:lnTo>
                <a:lnTo>
                  <a:pt x="1370" y="564"/>
                </a:lnTo>
                <a:lnTo>
                  <a:pt x="1370" y="565"/>
                </a:lnTo>
                <a:lnTo>
                  <a:pt x="1370" y="565"/>
                </a:lnTo>
                <a:lnTo>
                  <a:pt x="1370" y="566"/>
                </a:lnTo>
                <a:lnTo>
                  <a:pt x="1370" y="567"/>
                </a:lnTo>
                <a:lnTo>
                  <a:pt x="1370" y="567"/>
                </a:lnTo>
                <a:lnTo>
                  <a:pt x="1370" y="568"/>
                </a:lnTo>
                <a:lnTo>
                  <a:pt x="1371" y="568"/>
                </a:lnTo>
                <a:lnTo>
                  <a:pt x="1371" y="569"/>
                </a:lnTo>
                <a:lnTo>
                  <a:pt x="1371" y="570"/>
                </a:lnTo>
                <a:lnTo>
                  <a:pt x="1372" y="571"/>
                </a:lnTo>
                <a:lnTo>
                  <a:pt x="1372" y="572"/>
                </a:lnTo>
                <a:lnTo>
                  <a:pt x="1373" y="572"/>
                </a:lnTo>
                <a:lnTo>
                  <a:pt x="1373" y="573"/>
                </a:lnTo>
                <a:lnTo>
                  <a:pt x="1373" y="574"/>
                </a:lnTo>
                <a:lnTo>
                  <a:pt x="1373" y="575"/>
                </a:lnTo>
                <a:lnTo>
                  <a:pt x="1373" y="575"/>
                </a:lnTo>
                <a:lnTo>
                  <a:pt x="1372" y="576"/>
                </a:lnTo>
                <a:lnTo>
                  <a:pt x="1372" y="577"/>
                </a:lnTo>
                <a:lnTo>
                  <a:pt x="1373" y="578"/>
                </a:lnTo>
                <a:lnTo>
                  <a:pt x="1373" y="579"/>
                </a:lnTo>
                <a:lnTo>
                  <a:pt x="1372" y="579"/>
                </a:lnTo>
                <a:lnTo>
                  <a:pt x="1372" y="579"/>
                </a:lnTo>
                <a:lnTo>
                  <a:pt x="1371" y="579"/>
                </a:lnTo>
                <a:lnTo>
                  <a:pt x="1370" y="580"/>
                </a:lnTo>
                <a:lnTo>
                  <a:pt x="1370" y="580"/>
                </a:lnTo>
                <a:lnTo>
                  <a:pt x="1370" y="581"/>
                </a:lnTo>
                <a:lnTo>
                  <a:pt x="1369" y="582"/>
                </a:lnTo>
                <a:lnTo>
                  <a:pt x="1368" y="582"/>
                </a:lnTo>
                <a:lnTo>
                  <a:pt x="1367" y="583"/>
                </a:lnTo>
                <a:lnTo>
                  <a:pt x="1367" y="584"/>
                </a:lnTo>
                <a:lnTo>
                  <a:pt x="1367" y="585"/>
                </a:lnTo>
                <a:lnTo>
                  <a:pt x="1367" y="586"/>
                </a:lnTo>
                <a:lnTo>
                  <a:pt x="1367" y="586"/>
                </a:lnTo>
                <a:lnTo>
                  <a:pt x="1367" y="587"/>
                </a:lnTo>
                <a:lnTo>
                  <a:pt x="1367" y="588"/>
                </a:lnTo>
                <a:lnTo>
                  <a:pt x="1367" y="589"/>
                </a:lnTo>
                <a:lnTo>
                  <a:pt x="1368" y="589"/>
                </a:lnTo>
                <a:lnTo>
                  <a:pt x="1368" y="590"/>
                </a:lnTo>
                <a:lnTo>
                  <a:pt x="1368" y="591"/>
                </a:lnTo>
                <a:lnTo>
                  <a:pt x="1368" y="592"/>
                </a:lnTo>
                <a:lnTo>
                  <a:pt x="1368" y="593"/>
                </a:lnTo>
                <a:lnTo>
                  <a:pt x="1368" y="593"/>
                </a:lnTo>
                <a:lnTo>
                  <a:pt x="1368" y="594"/>
                </a:lnTo>
                <a:lnTo>
                  <a:pt x="1368" y="595"/>
                </a:lnTo>
                <a:lnTo>
                  <a:pt x="1368" y="596"/>
                </a:lnTo>
                <a:lnTo>
                  <a:pt x="1368" y="596"/>
                </a:lnTo>
                <a:lnTo>
                  <a:pt x="1369" y="597"/>
                </a:lnTo>
                <a:lnTo>
                  <a:pt x="1369" y="599"/>
                </a:lnTo>
                <a:lnTo>
                  <a:pt x="1369" y="600"/>
                </a:lnTo>
                <a:lnTo>
                  <a:pt x="1369" y="602"/>
                </a:lnTo>
                <a:lnTo>
                  <a:pt x="1369" y="603"/>
                </a:lnTo>
                <a:lnTo>
                  <a:pt x="1369" y="603"/>
                </a:lnTo>
                <a:lnTo>
                  <a:pt x="1370" y="606"/>
                </a:lnTo>
                <a:lnTo>
                  <a:pt x="1370" y="607"/>
                </a:lnTo>
                <a:lnTo>
                  <a:pt x="1370" y="609"/>
                </a:lnTo>
                <a:lnTo>
                  <a:pt x="1370" y="610"/>
                </a:lnTo>
                <a:lnTo>
                  <a:pt x="1370" y="611"/>
                </a:lnTo>
                <a:lnTo>
                  <a:pt x="1370" y="612"/>
                </a:lnTo>
                <a:lnTo>
                  <a:pt x="1370" y="613"/>
                </a:lnTo>
                <a:lnTo>
                  <a:pt x="1370" y="614"/>
                </a:lnTo>
                <a:lnTo>
                  <a:pt x="1370" y="616"/>
                </a:lnTo>
                <a:lnTo>
                  <a:pt x="1370" y="617"/>
                </a:lnTo>
                <a:lnTo>
                  <a:pt x="1370" y="617"/>
                </a:lnTo>
                <a:lnTo>
                  <a:pt x="1370" y="618"/>
                </a:lnTo>
                <a:lnTo>
                  <a:pt x="1371" y="619"/>
                </a:lnTo>
                <a:lnTo>
                  <a:pt x="1372" y="619"/>
                </a:lnTo>
                <a:lnTo>
                  <a:pt x="1373" y="619"/>
                </a:lnTo>
                <a:lnTo>
                  <a:pt x="1374" y="619"/>
                </a:lnTo>
                <a:lnTo>
                  <a:pt x="1374" y="620"/>
                </a:lnTo>
                <a:lnTo>
                  <a:pt x="1375" y="620"/>
                </a:lnTo>
                <a:lnTo>
                  <a:pt x="1376" y="620"/>
                </a:lnTo>
                <a:lnTo>
                  <a:pt x="1376" y="620"/>
                </a:lnTo>
                <a:lnTo>
                  <a:pt x="1377" y="620"/>
                </a:lnTo>
                <a:lnTo>
                  <a:pt x="1377" y="621"/>
                </a:lnTo>
                <a:lnTo>
                  <a:pt x="1378" y="621"/>
                </a:lnTo>
                <a:lnTo>
                  <a:pt x="1379" y="622"/>
                </a:lnTo>
                <a:lnTo>
                  <a:pt x="1380" y="622"/>
                </a:lnTo>
                <a:lnTo>
                  <a:pt x="1380" y="623"/>
                </a:lnTo>
                <a:lnTo>
                  <a:pt x="1381" y="623"/>
                </a:lnTo>
                <a:lnTo>
                  <a:pt x="1381" y="623"/>
                </a:lnTo>
                <a:lnTo>
                  <a:pt x="1382" y="624"/>
                </a:lnTo>
                <a:lnTo>
                  <a:pt x="1383" y="624"/>
                </a:lnTo>
                <a:lnTo>
                  <a:pt x="1384" y="624"/>
                </a:lnTo>
                <a:lnTo>
                  <a:pt x="1384" y="625"/>
                </a:lnTo>
                <a:lnTo>
                  <a:pt x="1385" y="625"/>
                </a:lnTo>
                <a:lnTo>
                  <a:pt x="1386" y="625"/>
                </a:lnTo>
                <a:lnTo>
                  <a:pt x="1387" y="625"/>
                </a:lnTo>
                <a:lnTo>
                  <a:pt x="1388" y="625"/>
                </a:lnTo>
                <a:lnTo>
                  <a:pt x="1388" y="626"/>
                </a:lnTo>
                <a:lnTo>
                  <a:pt x="1388" y="627"/>
                </a:lnTo>
                <a:lnTo>
                  <a:pt x="1388" y="627"/>
                </a:lnTo>
                <a:lnTo>
                  <a:pt x="1388" y="628"/>
                </a:lnTo>
                <a:lnTo>
                  <a:pt x="1388" y="628"/>
                </a:lnTo>
                <a:lnTo>
                  <a:pt x="1388" y="629"/>
                </a:lnTo>
                <a:lnTo>
                  <a:pt x="1388" y="630"/>
                </a:lnTo>
                <a:lnTo>
                  <a:pt x="1388" y="630"/>
                </a:lnTo>
                <a:lnTo>
                  <a:pt x="1388" y="631"/>
                </a:lnTo>
                <a:lnTo>
                  <a:pt x="1388" y="632"/>
                </a:lnTo>
                <a:lnTo>
                  <a:pt x="1388" y="633"/>
                </a:lnTo>
                <a:lnTo>
                  <a:pt x="1388" y="634"/>
                </a:lnTo>
                <a:lnTo>
                  <a:pt x="1388" y="634"/>
                </a:lnTo>
                <a:lnTo>
                  <a:pt x="1388" y="635"/>
                </a:lnTo>
                <a:lnTo>
                  <a:pt x="1388" y="636"/>
                </a:lnTo>
                <a:lnTo>
                  <a:pt x="1388" y="637"/>
                </a:lnTo>
                <a:lnTo>
                  <a:pt x="1388" y="637"/>
                </a:lnTo>
                <a:lnTo>
                  <a:pt x="1388" y="639"/>
                </a:lnTo>
                <a:lnTo>
                  <a:pt x="1388" y="641"/>
                </a:lnTo>
                <a:lnTo>
                  <a:pt x="1388" y="641"/>
                </a:lnTo>
                <a:lnTo>
                  <a:pt x="1387" y="642"/>
                </a:lnTo>
                <a:lnTo>
                  <a:pt x="1388" y="643"/>
                </a:lnTo>
                <a:lnTo>
                  <a:pt x="1388" y="644"/>
                </a:lnTo>
                <a:lnTo>
                  <a:pt x="1388" y="644"/>
                </a:lnTo>
                <a:lnTo>
                  <a:pt x="1388" y="645"/>
                </a:lnTo>
                <a:lnTo>
                  <a:pt x="1388" y="646"/>
                </a:lnTo>
                <a:lnTo>
                  <a:pt x="1387" y="647"/>
                </a:lnTo>
                <a:lnTo>
                  <a:pt x="1387" y="648"/>
                </a:lnTo>
                <a:lnTo>
                  <a:pt x="1388" y="648"/>
                </a:lnTo>
                <a:lnTo>
                  <a:pt x="1388" y="648"/>
                </a:lnTo>
                <a:lnTo>
                  <a:pt x="1388" y="650"/>
                </a:lnTo>
                <a:lnTo>
                  <a:pt x="1388" y="651"/>
                </a:lnTo>
                <a:lnTo>
                  <a:pt x="1388" y="652"/>
                </a:lnTo>
                <a:lnTo>
                  <a:pt x="1387" y="653"/>
                </a:lnTo>
                <a:lnTo>
                  <a:pt x="1388" y="655"/>
                </a:lnTo>
                <a:lnTo>
                  <a:pt x="1388" y="655"/>
                </a:lnTo>
                <a:lnTo>
                  <a:pt x="1388" y="657"/>
                </a:lnTo>
                <a:lnTo>
                  <a:pt x="1388" y="658"/>
                </a:lnTo>
                <a:lnTo>
                  <a:pt x="1388" y="658"/>
                </a:lnTo>
                <a:lnTo>
                  <a:pt x="1388" y="659"/>
                </a:lnTo>
                <a:lnTo>
                  <a:pt x="1388" y="660"/>
                </a:lnTo>
                <a:lnTo>
                  <a:pt x="1388" y="661"/>
                </a:lnTo>
                <a:lnTo>
                  <a:pt x="1388" y="662"/>
                </a:lnTo>
                <a:lnTo>
                  <a:pt x="1387" y="663"/>
                </a:lnTo>
                <a:lnTo>
                  <a:pt x="1387" y="665"/>
                </a:lnTo>
                <a:lnTo>
                  <a:pt x="1387" y="665"/>
                </a:lnTo>
                <a:lnTo>
                  <a:pt x="1388" y="667"/>
                </a:lnTo>
                <a:lnTo>
                  <a:pt x="1387" y="668"/>
                </a:lnTo>
                <a:lnTo>
                  <a:pt x="1387" y="668"/>
                </a:lnTo>
                <a:lnTo>
                  <a:pt x="1387" y="671"/>
                </a:lnTo>
                <a:lnTo>
                  <a:pt x="1387" y="672"/>
                </a:lnTo>
                <a:lnTo>
                  <a:pt x="1387" y="674"/>
                </a:lnTo>
                <a:lnTo>
                  <a:pt x="1387" y="675"/>
                </a:lnTo>
                <a:lnTo>
                  <a:pt x="1388" y="675"/>
                </a:lnTo>
                <a:lnTo>
                  <a:pt x="1388" y="676"/>
                </a:lnTo>
                <a:lnTo>
                  <a:pt x="1387" y="676"/>
                </a:lnTo>
                <a:lnTo>
                  <a:pt x="1387" y="677"/>
                </a:lnTo>
                <a:lnTo>
                  <a:pt x="1386" y="677"/>
                </a:lnTo>
                <a:lnTo>
                  <a:pt x="1386" y="678"/>
                </a:lnTo>
                <a:lnTo>
                  <a:pt x="1386" y="679"/>
                </a:lnTo>
                <a:lnTo>
                  <a:pt x="1386" y="679"/>
                </a:lnTo>
                <a:lnTo>
                  <a:pt x="1385" y="679"/>
                </a:lnTo>
                <a:lnTo>
                  <a:pt x="1385" y="680"/>
                </a:lnTo>
                <a:lnTo>
                  <a:pt x="1385" y="681"/>
                </a:lnTo>
                <a:lnTo>
                  <a:pt x="1384" y="681"/>
                </a:lnTo>
                <a:lnTo>
                  <a:pt x="1384" y="682"/>
                </a:lnTo>
                <a:lnTo>
                  <a:pt x="1383" y="682"/>
                </a:lnTo>
                <a:lnTo>
                  <a:pt x="1382" y="682"/>
                </a:lnTo>
                <a:lnTo>
                  <a:pt x="1381" y="682"/>
                </a:lnTo>
                <a:lnTo>
                  <a:pt x="1381" y="683"/>
                </a:lnTo>
                <a:lnTo>
                  <a:pt x="1380" y="683"/>
                </a:lnTo>
                <a:lnTo>
                  <a:pt x="1380" y="684"/>
                </a:lnTo>
                <a:lnTo>
                  <a:pt x="1379" y="684"/>
                </a:lnTo>
                <a:lnTo>
                  <a:pt x="1378" y="684"/>
                </a:lnTo>
                <a:lnTo>
                  <a:pt x="1378" y="685"/>
                </a:lnTo>
                <a:lnTo>
                  <a:pt x="1377" y="685"/>
                </a:lnTo>
                <a:lnTo>
                  <a:pt x="1377" y="686"/>
                </a:lnTo>
                <a:lnTo>
                  <a:pt x="1377" y="686"/>
                </a:lnTo>
                <a:lnTo>
                  <a:pt x="1377" y="687"/>
                </a:lnTo>
                <a:lnTo>
                  <a:pt x="1376" y="687"/>
                </a:lnTo>
                <a:lnTo>
                  <a:pt x="1375" y="687"/>
                </a:lnTo>
                <a:lnTo>
                  <a:pt x="1374" y="687"/>
                </a:lnTo>
                <a:lnTo>
                  <a:pt x="1374" y="688"/>
                </a:lnTo>
                <a:lnTo>
                  <a:pt x="1374" y="688"/>
                </a:lnTo>
                <a:lnTo>
                  <a:pt x="1373" y="688"/>
                </a:lnTo>
                <a:lnTo>
                  <a:pt x="1373" y="689"/>
                </a:lnTo>
                <a:lnTo>
                  <a:pt x="1373" y="689"/>
                </a:lnTo>
                <a:lnTo>
                  <a:pt x="1372" y="689"/>
                </a:lnTo>
                <a:lnTo>
                  <a:pt x="1373" y="690"/>
                </a:lnTo>
                <a:lnTo>
                  <a:pt x="1372" y="692"/>
                </a:lnTo>
                <a:lnTo>
                  <a:pt x="1371" y="692"/>
                </a:lnTo>
                <a:lnTo>
                  <a:pt x="1370" y="692"/>
                </a:lnTo>
                <a:lnTo>
                  <a:pt x="1370" y="692"/>
                </a:lnTo>
                <a:lnTo>
                  <a:pt x="1370" y="692"/>
                </a:lnTo>
                <a:lnTo>
                  <a:pt x="1369" y="693"/>
                </a:lnTo>
                <a:lnTo>
                  <a:pt x="1368" y="693"/>
                </a:lnTo>
                <a:lnTo>
                  <a:pt x="1367" y="693"/>
                </a:lnTo>
                <a:lnTo>
                  <a:pt x="1367" y="694"/>
                </a:lnTo>
                <a:lnTo>
                  <a:pt x="1367" y="694"/>
                </a:lnTo>
                <a:lnTo>
                  <a:pt x="1367" y="695"/>
                </a:lnTo>
                <a:lnTo>
                  <a:pt x="1366" y="695"/>
                </a:lnTo>
                <a:lnTo>
                  <a:pt x="1365" y="696"/>
                </a:lnTo>
                <a:lnTo>
                  <a:pt x="1365" y="696"/>
                </a:lnTo>
                <a:lnTo>
                  <a:pt x="1364" y="696"/>
                </a:lnTo>
                <a:lnTo>
                  <a:pt x="1364" y="697"/>
                </a:lnTo>
                <a:lnTo>
                  <a:pt x="1363" y="698"/>
                </a:lnTo>
                <a:lnTo>
                  <a:pt x="1363" y="699"/>
                </a:lnTo>
                <a:lnTo>
                  <a:pt x="1363" y="699"/>
                </a:lnTo>
                <a:lnTo>
                  <a:pt x="1363" y="699"/>
                </a:lnTo>
                <a:lnTo>
                  <a:pt x="1363" y="699"/>
                </a:lnTo>
                <a:lnTo>
                  <a:pt x="1363" y="700"/>
                </a:lnTo>
                <a:lnTo>
                  <a:pt x="1363" y="700"/>
                </a:lnTo>
                <a:lnTo>
                  <a:pt x="1363" y="701"/>
                </a:lnTo>
                <a:lnTo>
                  <a:pt x="1362" y="700"/>
                </a:lnTo>
                <a:lnTo>
                  <a:pt x="1362" y="701"/>
                </a:lnTo>
                <a:lnTo>
                  <a:pt x="1361" y="702"/>
                </a:lnTo>
                <a:lnTo>
                  <a:pt x="1362" y="702"/>
                </a:lnTo>
                <a:lnTo>
                  <a:pt x="1361" y="703"/>
                </a:lnTo>
                <a:lnTo>
                  <a:pt x="1361" y="703"/>
                </a:lnTo>
                <a:lnTo>
                  <a:pt x="1360" y="704"/>
                </a:lnTo>
                <a:lnTo>
                  <a:pt x="1360" y="705"/>
                </a:lnTo>
                <a:lnTo>
                  <a:pt x="1359" y="705"/>
                </a:lnTo>
                <a:lnTo>
                  <a:pt x="1358" y="706"/>
                </a:lnTo>
                <a:lnTo>
                  <a:pt x="1357" y="707"/>
                </a:lnTo>
                <a:lnTo>
                  <a:pt x="1357" y="708"/>
                </a:lnTo>
                <a:lnTo>
                  <a:pt x="1357" y="709"/>
                </a:lnTo>
                <a:lnTo>
                  <a:pt x="1356" y="709"/>
                </a:lnTo>
                <a:lnTo>
                  <a:pt x="1357" y="709"/>
                </a:lnTo>
                <a:lnTo>
                  <a:pt x="1356" y="710"/>
                </a:lnTo>
                <a:lnTo>
                  <a:pt x="1356" y="710"/>
                </a:lnTo>
                <a:lnTo>
                  <a:pt x="1355" y="710"/>
                </a:lnTo>
                <a:lnTo>
                  <a:pt x="1355" y="710"/>
                </a:lnTo>
                <a:lnTo>
                  <a:pt x="1355" y="711"/>
                </a:lnTo>
                <a:lnTo>
                  <a:pt x="1354" y="712"/>
                </a:lnTo>
                <a:lnTo>
                  <a:pt x="1354" y="713"/>
                </a:lnTo>
                <a:lnTo>
                  <a:pt x="1354" y="713"/>
                </a:lnTo>
                <a:lnTo>
                  <a:pt x="1353" y="713"/>
                </a:lnTo>
                <a:lnTo>
                  <a:pt x="1353" y="714"/>
                </a:lnTo>
                <a:lnTo>
                  <a:pt x="1353" y="715"/>
                </a:lnTo>
                <a:lnTo>
                  <a:pt x="1353" y="716"/>
                </a:lnTo>
                <a:lnTo>
                  <a:pt x="1352" y="717"/>
                </a:lnTo>
                <a:lnTo>
                  <a:pt x="1351" y="717"/>
                </a:lnTo>
                <a:lnTo>
                  <a:pt x="1351" y="717"/>
                </a:lnTo>
                <a:lnTo>
                  <a:pt x="1349" y="717"/>
                </a:lnTo>
                <a:lnTo>
                  <a:pt x="1349" y="718"/>
                </a:lnTo>
                <a:lnTo>
                  <a:pt x="1349" y="718"/>
                </a:lnTo>
                <a:lnTo>
                  <a:pt x="1349" y="719"/>
                </a:lnTo>
                <a:lnTo>
                  <a:pt x="1348" y="719"/>
                </a:lnTo>
                <a:lnTo>
                  <a:pt x="1347" y="719"/>
                </a:lnTo>
                <a:lnTo>
                  <a:pt x="1347" y="720"/>
                </a:lnTo>
                <a:lnTo>
                  <a:pt x="1347" y="720"/>
                </a:lnTo>
                <a:lnTo>
                  <a:pt x="1347" y="721"/>
                </a:lnTo>
                <a:lnTo>
                  <a:pt x="1347" y="722"/>
                </a:lnTo>
                <a:lnTo>
                  <a:pt x="1346" y="722"/>
                </a:lnTo>
                <a:lnTo>
                  <a:pt x="1346" y="723"/>
                </a:lnTo>
                <a:lnTo>
                  <a:pt x="1346" y="723"/>
                </a:lnTo>
                <a:lnTo>
                  <a:pt x="1346" y="724"/>
                </a:lnTo>
                <a:lnTo>
                  <a:pt x="1346" y="724"/>
                </a:lnTo>
                <a:lnTo>
                  <a:pt x="1346" y="725"/>
                </a:lnTo>
                <a:lnTo>
                  <a:pt x="1345" y="725"/>
                </a:lnTo>
                <a:lnTo>
                  <a:pt x="1345" y="726"/>
                </a:lnTo>
                <a:lnTo>
                  <a:pt x="1344" y="726"/>
                </a:lnTo>
                <a:lnTo>
                  <a:pt x="1344" y="727"/>
                </a:lnTo>
                <a:lnTo>
                  <a:pt x="1344" y="727"/>
                </a:lnTo>
                <a:lnTo>
                  <a:pt x="1343" y="728"/>
                </a:lnTo>
                <a:lnTo>
                  <a:pt x="1344" y="729"/>
                </a:lnTo>
                <a:lnTo>
                  <a:pt x="1344" y="730"/>
                </a:lnTo>
                <a:lnTo>
                  <a:pt x="1344" y="730"/>
                </a:lnTo>
                <a:lnTo>
                  <a:pt x="1343" y="730"/>
                </a:lnTo>
                <a:lnTo>
                  <a:pt x="1343" y="731"/>
                </a:lnTo>
                <a:lnTo>
                  <a:pt x="1342" y="731"/>
                </a:lnTo>
                <a:lnTo>
                  <a:pt x="1342" y="732"/>
                </a:lnTo>
                <a:lnTo>
                  <a:pt x="1342" y="733"/>
                </a:lnTo>
                <a:lnTo>
                  <a:pt x="1342" y="734"/>
                </a:lnTo>
                <a:lnTo>
                  <a:pt x="1342" y="734"/>
                </a:lnTo>
                <a:lnTo>
                  <a:pt x="1342" y="735"/>
                </a:lnTo>
                <a:lnTo>
                  <a:pt x="1342" y="736"/>
                </a:lnTo>
                <a:lnTo>
                  <a:pt x="1341" y="736"/>
                </a:lnTo>
                <a:lnTo>
                  <a:pt x="1340" y="736"/>
                </a:lnTo>
                <a:lnTo>
                  <a:pt x="1340" y="737"/>
                </a:lnTo>
                <a:lnTo>
                  <a:pt x="1339" y="737"/>
                </a:lnTo>
                <a:lnTo>
                  <a:pt x="1339" y="737"/>
                </a:lnTo>
                <a:lnTo>
                  <a:pt x="1339" y="738"/>
                </a:lnTo>
                <a:lnTo>
                  <a:pt x="1339" y="739"/>
                </a:lnTo>
                <a:lnTo>
                  <a:pt x="1339" y="740"/>
                </a:lnTo>
                <a:lnTo>
                  <a:pt x="1339" y="741"/>
                </a:lnTo>
                <a:lnTo>
                  <a:pt x="1339" y="741"/>
                </a:lnTo>
                <a:lnTo>
                  <a:pt x="1338" y="742"/>
                </a:lnTo>
                <a:lnTo>
                  <a:pt x="1338" y="743"/>
                </a:lnTo>
                <a:lnTo>
                  <a:pt x="1339" y="743"/>
                </a:lnTo>
                <a:lnTo>
                  <a:pt x="1339" y="744"/>
                </a:lnTo>
                <a:lnTo>
                  <a:pt x="1338" y="744"/>
                </a:lnTo>
                <a:lnTo>
                  <a:pt x="1339" y="744"/>
                </a:lnTo>
                <a:lnTo>
                  <a:pt x="1339" y="744"/>
                </a:lnTo>
                <a:lnTo>
                  <a:pt x="1339" y="745"/>
                </a:lnTo>
                <a:lnTo>
                  <a:pt x="1338" y="746"/>
                </a:lnTo>
                <a:lnTo>
                  <a:pt x="1337" y="746"/>
                </a:lnTo>
                <a:lnTo>
                  <a:pt x="1336" y="747"/>
                </a:lnTo>
                <a:lnTo>
                  <a:pt x="1337" y="747"/>
                </a:lnTo>
                <a:lnTo>
                  <a:pt x="1337" y="748"/>
                </a:lnTo>
                <a:lnTo>
                  <a:pt x="1338" y="748"/>
                </a:lnTo>
                <a:lnTo>
                  <a:pt x="1338" y="748"/>
                </a:lnTo>
                <a:lnTo>
                  <a:pt x="1338" y="749"/>
                </a:lnTo>
                <a:lnTo>
                  <a:pt x="1338" y="750"/>
                </a:lnTo>
                <a:lnTo>
                  <a:pt x="1338" y="751"/>
                </a:lnTo>
                <a:lnTo>
                  <a:pt x="1339" y="751"/>
                </a:lnTo>
                <a:lnTo>
                  <a:pt x="1338" y="751"/>
                </a:lnTo>
                <a:lnTo>
                  <a:pt x="1338" y="752"/>
                </a:lnTo>
                <a:lnTo>
                  <a:pt x="1338" y="753"/>
                </a:lnTo>
                <a:lnTo>
                  <a:pt x="1338" y="754"/>
                </a:lnTo>
                <a:lnTo>
                  <a:pt x="1338" y="754"/>
                </a:lnTo>
                <a:lnTo>
                  <a:pt x="1339" y="754"/>
                </a:lnTo>
                <a:lnTo>
                  <a:pt x="1339" y="755"/>
                </a:lnTo>
                <a:lnTo>
                  <a:pt x="1339" y="756"/>
                </a:lnTo>
                <a:lnTo>
                  <a:pt x="1339" y="757"/>
                </a:lnTo>
                <a:lnTo>
                  <a:pt x="1339" y="757"/>
                </a:lnTo>
                <a:lnTo>
                  <a:pt x="1339" y="757"/>
                </a:lnTo>
                <a:lnTo>
                  <a:pt x="1339" y="758"/>
                </a:lnTo>
                <a:lnTo>
                  <a:pt x="1339" y="758"/>
                </a:lnTo>
                <a:lnTo>
                  <a:pt x="1340" y="758"/>
                </a:lnTo>
                <a:lnTo>
                  <a:pt x="1340" y="759"/>
                </a:lnTo>
                <a:lnTo>
                  <a:pt x="1340" y="760"/>
                </a:lnTo>
                <a:lnTo>
                  <a:pt x="1341" y="761"/>
                </a:lnTo>
                <a:lnTo>
                  <a:pt x="1342" y="761"/>
                </a:lnTo>
                <a:lnTo>
                  <a:pt x="1342" y="761"/>
                </a:lnTo>
                <a:lnTo>
                  <a:pt x="1342" y="762"/>
                </a:lnTo>
                <a:lnTo>
                  <a:pt x="1342" y="763"/>
                </a:lnTo>
                <a:lnTo>
                  <a:pt x="1342" y="764"/>
                </a:lnTo>
                <a:lnTo>
                  <a:pt x="1342" y="764"/>
                </a:lnTo>
                <a:lnTo>
                  <a:pt x="1342" y="765"/>
                </a:lnTo>
                <a:lnTo>
                  <a:pt x="1342" y="765"/>
                </a:lnTo>
                <a:lnTo>
                  <a:pt x="1342" y="766"/>
                </a:lnTo>
                <a:lnTo>
                  <a:pt x="1342" y="766"/>
                </a:lnTo>
                <a:lnTo>
                  <a:pt x="1342" y="766"/>
                </a:lnTo>
                <a:lnTo>
                  <a:pt x="1342" y="767"/>
                </a:lnTo>
                <a:lnTo>
                  <a:pt x="1342" y="768"/>
                </a:lnTo>
                <a:lnTo>
                  <a:pt x="1342" y="768"/>
                </a:lnTo>
                <a:lnTo>
                  <a:pt x="1341" y="768"/>
                </a:lnTo>
                <a:lnTo>
                  <a:pt x="1341" y="769"/>
                </a:lnTo>
                <a:lnTo>
                  <a:pt x="1342" y="769"/>
                </a:lnTo>
                <a:lnTo>
                  <a:pt x="1341" y="770"/>
                </a:lnTo>
                <a:lnTo>
                  <a:pt x="1341" y="771"/>
                </a:lnTo>
                <a:lnTo>
                  <a:pt x="1341" y="772"/>
                </a:lnTo>
                <a:lnTo>
                  <a:pt x="1341" y="772"/>
                </a:lnTo>
                <a:lnTo>
                  <a:pt x="1341" y="773"/>
                </a:lnTo>
                <a:lnTo>
                  <a:pt x="1341" y="774"/>
                </a:lnTo>
                <a:lnTo>
                  <a:pt x="1342" y="774"/>
                </a:lnTo>
                <a:lnTo>
                  <a:pt x="1342" y="773"/>
                </a:lnTo>
                <a:lnTo>
                  <a:pt x="1342" y="774"/>
                </a:lnTo>
                <a:lnTo>
                  <a:pt x="1342" y="773"/>
                </a:lnTo>
                <a:lnTo>
                  <a:pt x="1343" y="773"/>
                </a:lnTo>
                <a:lnTo>
                  <a:pt x="1344" y="773"/>
                </a:lnTo>
                <a:lnTo>
                  <a:pt x="1345" y="773"/>
                </a:lnTo>
                <a:lnTo>
                  <a:pt x="1345" y="774"/>
                </a:lnTo>
                <a:lnTo>
                  <a:pt x="1345" y="775"/>
                </a:lnTo>
                <a:lnTo>
                  <a:pt x="1345" y="775"/>
                </a:lnTo>
                <a:lnTo>
                  <a:pt x="1346" y="775"/>
                </a:lnTo>
                <a:lnTo>
                  <a:pt x="1346" y="775"/>
                </a:lnTo>
                <a:lnTo>
                  <a:pt x="1346" y="776"/>
                </a:lnTo>
                <a:lnTo>
                  <a:pt x="1347" y="776"/>
                </a:lnTo>
                <a:lnTo>
                  <a:pt x="1346" y="776"/>
                </a:lnTo>
                <a:lnTo>
                  <a:pt x="1346" y="777"/>
                </a:lnTo>
                <a:lnTo>
                  <a:pt x="1346" y="778"/>
                </a:lnTo>
                <a:lnTo>
                  <a:pt x="1346" y="779"/>
                </a:lnTo>
                <a:lnTo>
                  <a:pt x="1346" y="779"/>
                </a:lnTo>
                <a:lnTo>
                  <a:pt x="1346" y="779"/>
                </a:lnTo>
                <a:lnTo>
                  <a:pt x="1346" y="780"/>
                </a:lnTo>
                <a:lnTo>
                  <a:pt x="1346" y="781"/>
                </a:lnTo>
                <a:lnTo>
                  <a:pt x="1346" y="782"/>
                </a:lnTo>
                <a:lnTo>
                  <a:pt x="1346" y="782"/>
                </a:lnTo>
                <a:lnTo>
                  <a:pt x="1347" y="782"/>
                </a:lnTo>
                <a:lnTo>
                  <a:pt x="1347" y="782"/>
                </a:lnTo>
                <a:lnTo>
                  <a:pt x="1347" y="782"/>
                </a:lnTo>
                <a:lnTo>
                  <a:pt x="1348" y="782"/>
                </a:lnTo>
                <a:lnTo>
                  <a:pt x="1347" y="783"/>
                </a:lnTo>
                <a:lnTo>
                  <a:pt x="1348" y="784"/>
                </a:lnTo>
                <a:lnTo>
                  <a:pt x="1348" y="785"/>
                </a:lnTo>
                <a:lnTo>
                  <a:pt x="1348" y="785"/>
                </a:lnTo>
                <a:lnTo>
                  <a:pt x="1347" y="785"/>
                </a:lnTo>
                <a:lnTo>
                  <a:pt x="1346" y="785"/>
                </a:lnTo>
                <a:lnTo>
                  <a:pt x="1346" y="785"/>
                </a:lnTo>
                <a:lnTo>
                  <a:pt x="1345" y="785"/>
                </a:lnTo>
                <a:lnTo>
                  <a:pt x="1344" y="786"/>
                </a:lnTo>
                <a:lnTo>
                  <a:pt x="1344" y="787"/>
                </a:lnTo>
                <a:lnTo>
                  <a:pt x="1344" y="788"/>
                </a:lnTo>
                <a:lnTo>
                  <a:pt x="1344" y="789"/>
                </a:lnTo>
                <a:lnTo>
                  <a:pt x="1343" y="789"/>
                </a:lnTo>
                <a:lnTo>
                  <a:pt x="1343" y="788"/>
                </a:lnTo>
                <a:lnTo>
                  <a:pt x="1342" y="788"/>
                </a:lnTo>
                <a:lnTo>
                  <a:pt x="1342" y="788"/>
                </a:lnTo>
                <a:lnTo>
                  <a:pt x="1341" y="788"/>
                </a:lnTo>
                <a:lnTo>
                  <a:pt x="1341" y="789"/>
                </a:lnTo>
                <a:lnTo>
                  <a:pt x="1340" y="789"/>
                </a:lnTo>
                <a:lnTo>
                  <a:pt x="1339" y="789"/>
                </a:lnTo>
                <a:lnTo>
                  <a:pt x="1339" y="788"/>
                </a:lnTo>
                <a:lnTo>
                  <a:pt x="1339" y="788"/>
                </a:lnTo>
                <a:lnTo>
                  <a:pt x="1338" y="788"/>
                </a:lnTo>
                <a:lnTo>
                  <a:pt x="1337" y="789"/>
                </a:lnTo>
                <a:lnTo>
                  <a:pt x="1337" y="789"/>
                </a:lnTo>
                <a:lnTo>
                  <a:pt x="1337" y="790"/>
                </a:lnTo>
                <a:lnTo>
                  <a:pt x="1336" y="790"/>
                </a:lnTo>
                <a:lnTo>
                  <a:pt x="1335" y="790"/>
                </a:lnTo>
                <a:lnTo>
                  <a:pt x="1335" y="790"/>
                </a:lnTo>
                <a:lnTo>
                  <a:pt x="1335" y="791"/>
                </a:lnTo>
                <a:lnTo>
                  <a:pt x="1335" y="791"/>
                </a:lnTo>
                <a:lnTo>
                  <a:pt x="1335" y="792"/>
                </a:lnTo>
                <a:lnTo>
                  <a:pt x="1335" y="792"/>
                </a:lnTo>
                <a:lnTo>
                  <a:pt x="1335" y="792"/>
                </a:lnTo>
                <a:lnTo>
                  <a:pt x="1334" y="792"/>
                </a:lnTo>
                <a:lnTo>
                  <a:pt x="1333" y="793"/>
                </a:lnTo>
                <a:lnTo>
                  <a:pt x="1334" y="793"/>
                </a:lnTo>
                <a:lnTo>
                  <a:pt x="1333" y="794"/>
                </a:lnTo>
                <a:lnTo>
                  <a:pt x="1332" y="794"/>
                </a:lnTo>
                <a:lnTo>
                  <a:pt x="1332" y="795"/>
                </a:lnTo>
                <a:lnTo>
                  <a:pt x="1331" y="796"/>
                </a:lnTo>
                <a:lnTo>
                  <a:pt x="1331" y="795"/>
                </a:lnTo>
                <a:lnTo>
                  <a:pt x="1331" y="796"/>
                </a:lnTo>
                <a:lnTo>
                  <a:pt x="1330" y="796"/>
                </a:lnTo>
                <a:lnTo>
                  <a:pt x="1330" y="795"/>
                </a:lnTo>
                <a:lnTo>
                  <a:pt x="1329" y="795"/>
                </a:lnTo>
                <a:lnTo>
                  <a:pt x="1328" y="795"/>
                </a:lnTo>
                <a:lnTo>
                  <a:pt x="1328" y="795"/>
                </a:lnTo>
                <a:lnTo>
                  <a:pt x="1328" y="796"/>
                </a:lnTo>
                <a:lnTo>
                  <a:pt x="1328" y="796"/>
                </a:lnTo>
                <a:lnTo>
                  <a:pt x="1327" y="796"/>
                </a:lnTo>
                <a:lnTo>
                  <a:pt x="1326" y="797"/>
                </a:lnTo>
                <a:lnTo>
                  <a:pt x="1326" y="798"/>
                </a:lnTo>
                <a:lnTo>
                  <a:pt x="1325" y="799"/>
                </a:lnTo>
                <a:lnTo>
                  <a:pt x="1325" y="799"/>
                </a:lnTo>
                <a:lnTo>
                  <a:pt x="1325" y="798"/>
                </a:lnTo>
                <a:lnTo>
                  <a:pt x="1325" y="797"/>
                </a:lnTo>
                <a:lnTo>
                  <a:pt x="1324" y="798"/>
                </a:lnTo>
                <a:lnTo>
                  <a:pt x="1324" y="797"/>
                </a:lnTo>
                <a:lnTo>
                  <a:pt x="1324" y="798"/>
                </a:lnTo>
                <a:lnTo>
                  <a:pt x="1323" y="798"/>
                </a:lnTo>
                <a:lnTo>
                  <a:pt x="1323" y="797"/>
                </a:lnTo>
                <a:lnTo>
                  <a:pt x="1322" y="797"/>
                </a:lnTo>
                <a:lnTo>
                  <a:pt x="1321" y="797"/>
                </a:lnTo>
                <a:lnTo>
                  <a:pt x="1321" y="796"/>
                </a:lnTo>
                <a:lnTo>
                  <a:pt x="1321" y="796"/>
                </a:lnTo>
                <a:lnTo>
                  <a:pt x="1321" y="796"/>
                </a:lnTo>
                <a:lnTo>
                  <a:pt x="1321" y="796"/>
                </a:lnTo>
                <a:lnTo>
                  <a:pt x="1321" y="796"/>
                </a:lnTo>
                <a:lnTo>
                  <a:pt x="1320" y="796"/>
                </a:lnTo>
                <a:lnTo>
                  <a:pt x="1319" y="796"/>
                </a:lnTo>
                <a:lnTo>
                  <a:pt x="1319" y="795"/>
                </a:lnTo>
                <a:lnTo>
                  <a:pt x="1319" y="796"/>
                </a:lnTo>
                <a:lnTo>
                  <a:pt x="1318" y="796"/>
                </a:lnTo>
                <a:lnTo>
                  <a:pt x="1318" y="795"/>
                </a:lnTo>
                <a:lnTo>
                  <a:pt x="1318" y="796"/>
                </a:lnTo>
                <a:lnTo>
                  <a:pt x="1318" y="796"/>
                </a:lnTo>
                <a:lnTo>
                  <a:pt x="1318" y="796"/>
                </a:lnTo>
                <a:lnTo>
                  <a:pt x="1318" y="796"/>
                </a:lnTo>
                <a:lnTo>
                  <a:pt x="1318" y="796"/>
                </a:lnTo>
                <a:lnTo>
                  <a:pt x="1317" y="796"/>
                </a:lnTo>
                <a:lnTo>
                  <a:pt x="1316" y="796"/>
                </a:lnTo>
                <a:lnTo>
                  <a:pt x="1315" y="795"/>
                </a:lnTo>
                <a:lnTo>
                  <a:pt x="1314" y="795"/>
                </a:lnTo>
                <a:lnTo>
                  <a:pt x="1314" y="796"/>
                </a:lnTo>
                <a:lnTo>
                  <a:pt x="1314" y="795"/>
                </a:lnTo>
                <a:lnTo>
                  <a:pt x="1314" y="796"/>
                </a:lnTo>
                <a:lnTo>
                  <a:pt x="1314" y="795"/>
                </a:lnTo>
                <a:lnTo>
                  <a:pt x="1313" y="795"/>
                </a:lnTo>
                <a:lnTo>
                  <a:pt x="1313" y="796"/>
                </a:lnTo>
                <a:lnTo>
                  <a:pt x="1312" y="796"/>
                </a:lnTo>
                <a:lnTo>
                  <a:pt x="1311" y="796"/>
                </a:lnTo>
                <a:lnTo>
                  <a:pt x="1311" y="796"/>
                </a:lnTo>
                <a:lnTo>
                  <a:pt x="1311" y="796"/>
                </a:lnTo>
                <a:lnTo>
                  <a:pt x="1311" y="796"/>
                </a:lnTo>
                <a:lnTo>
                  <a:pt x="1310" y="796"/>
                </a:lnTo>
                <a:lnTo>
                  <a:pt x="1310" y="795"/>
                </a:lnTo>
                <a:lnTo>
                  <a:pt x="1310" y="794"/>
                </a:lnTo>
                <a:lnTo>
                  <a:pt x="1310" y="793"/>
                </a:lnTo>
                <a:lnTo>
                  <a:pt x="1309" y="792"/>
                </a:lnTo>
                <a:lnTo>
                  <a:pt x="1308" y="792"/>
                </a:lnTo>
                <a:lnTo>
                  <a:pt x="1308" y="793"/>
                </a:lnTo>
                <a:lnTo>
                  <a:pt x="1307" y="793"/>
                </a:lnTo>
                <a:lnTo>
                  <a:pt x="1307" y="792"/>
                </a:lnTo>
                <a:lnTo>
                  <a:pt x="1307" y="793"/>
                </a:lnTo>
                <a:lnTo>
                  <a:pt x="1306" y="794"/>
                </a:lnTo>
                <a:lnTo>
                  <a:pt x="1305" y="794"/>
                </a:lnTo>
                <a:lnTo>
                  <a:pt x="1305" y="793"/>
                </a:lnTo>
                <a:lnTo>
                  <a:pt x="1305" y="792"/>
                </a:lnTo>
                <a:lnTo>
                  <a:pt x="1304" y="792"/>
                </a:lnTo>
                <a:lnTo>
                  <a:pt x="1304" y="793"/>
                </a:lnTo>
                <a:lnTo>
                  <a:pt x="1304" y="793"/>
                </a:lnTo>
                <a:lnTo>
                  <a:pt x="1304" y="794"/>
                </a:lnTo>
                <a:lnTo>
                  <a:pt x="1304" y="795"/>
                </a:lnTo>
                <a:lnTo>
                  <a:pt x="1303" y="795"/>
                </a:lnTo>
                <a:lnTo>
                  <a:pt x="1303" y="794"/>
                </a:lnTo>
                <a:lnTo>
                  <a:pt x="1303" y="795"/>
                </a:lnTo>
                <a:lnTo>
                  <a:pt x="1302" y="794"/>
                </a:lnTo>
                <a:lnTo>
                  <a:pt x="1301" y="794"/>
                </a:lnTo>
                <a:lnTo>
                  <a:pt x="1301" y="793"/>
                </a:lnTo>
                <a:lnTo>
                  <a:pt x="1300" y="793"/>
                </a:lnTo>
                <a:lnTo>
                  <a:pt x="1300" y="794"/>
                </a:lnTo>
                <a:lnTo>
                  <a:pt x="1300" y="793"/>
                </a:lnTo>
                <a:lnTo>
                  <a:pt x="1300" y="793"/>
                </a:lnTo>
                <a:lnTo>
                  <a:pt x="1299" y="793"/>
                </a:lnTo>
                <a:lnTo>
                  <a:pt x="1299" y="794"/>
                </a:lnTo>
                <a:lnTo>
                  <a:pt x="1298" y="794"/>
                </a:lnTo>
                <a:lnTo>
                  <a:pt x="1299" y="794"/>
                </a:lnTo>
                <a:lnTo>
                  <a:pt x="1299" y="795"/>
                </a:lnTo>
                <a:lnTo>
                  <a:pt x="1298" y="795"/>
                </a:lnTo>
                <a:lnTo>
                  <a:pt x="1297" y="795"/>
                </a:lnTo>
                <a:lnTo>
                  <a:pt x="1297" y="795"/>
                </a:lnTo>
                <a:lnTo>
                  <a:pt x="1296" y="795"/>
                </a:lnTo>
                <a:lnTo>
                  <a:pt x="1296" y="796"/>
                </a:lnTo>
                <a:lnTo>
                  <a:pt x="1296" y="796"/>
                </a:lnTo>
                <a:lnTo>
                  <a:pt x="1295" y="796"/>
                </a:lnTo>
                <a:lnTo>
                  <a:pt x="1294" y="796"/>
                </a:lnTo>
                <a:lnTo>
                  <a:pt x="1294" y="796"/>
                </a:lnTo>
                <a:lnTo>
                  <a:pt x="1293" y="796"/>
                </a:lnTo>
                <a:lnTo>
                  <a:pt x="1293" y="796"/>
                </a:lnTo>
                <a:lnTo>
                  <a:pt x="1292" y="796"/>
                </a:lnTo>
                <a:lnTo>
                  <a:pt x="1292" y="795"/>
                </a:lnTo>
                <a:lnTo>
                  <a:pt x="1291" y="796"/>
                </a:lnTo>
                <a:lnTo>
                  <a:pt x="1290" y="796"/>
                </a:lnTo>
                <a:lnTo>
                  <a:pt x="1290" y="796"/>
                </a:lnTo>
                <a:lnTo>
                  <a:pt x="1289" y="796"/>
                </a:lnTo>
                <a:lnTo>
                  <a:pt x="1289" y="796"/>
                </a:lnTo>
                <a:lnTo>
                  <a:pt x="1290" y="795"/>
                </a:lnTo>
                <a:lnTo>
                  <a:pt x="1290" y="794"/>
                </a:lnTo>
                <a:lnTo>
                  <a:pt x="1290" y="793"/>
                </a:lnTo>
                <a:lnTo>
                  <a:pt x="1290" y="792"/>
                </a:lnTo>
                <a:lnTo>
                  <a:pt x="1290" y="792"/>
                </a:lnTo>
                <a:lnTo>
                  <a:pt x="1290" y="792"/>
                </a:lnTo>
                <a:lnTo>
                  <a:pt x="1290" y="791"/>
                </a:lnTo>
                <a:lnTo>
                  <a:pt x="1290" y="791"/>
                </a:lnTo>
                <a:lnTo>
                  <a:pt x="1290" y="790"/>
                </a:lnTo>
                <a:lnTo>
                  <a:pt x="1289" y="790"/>
                </a:lnTo>
                <a:lnTo>
                  <a:pt x="1289" y="789"/>
                </a:lnTo>
                <a:lnTo>
                  <a:pt x="1290" y="789"/>
                </a:lnTo>
                <a:lnTo>
                  <a:pt x="1290" y="789"/>
                </a:lnTo>
                <a:lnTo>
                  <a:pt x="1289" y="789"/>
                </a:lnTo>
                <a:lnTo>
                  <a:pt x="1290" y="788"/>
                </a:lnTo>
                <a:lnTo>
                  <a:pt x="1289" y="787"/>
                </a:lnTo>
                <a:lnTo>
                  <a:pt x="1290" y="787"/>
                </a:lnTo>
                <a:lnTo>
                  <a:pt x="1290" y="786"/>
                </a:lnTo>
                <a:lnTo>
                  <a:pt x="1290" y="785"/>
                </a:lnTo>
                <a:lnTo>
                  <a:pt x="1289" y="785"/>
                </a:lnTo>
                <a:lnTo>
                  <a:pt x="1289" y="786"/>
                </a:lnTo>
                <a:lnTo>
                  <a:pt x="1289" y="785"/>
                </a:lnTo>
                <a:lnTo>
                  <a:pt x="1288" y="785"/>
                </a:lnTo>
                <a:lnTo>
                  <a:pt x="1288" y="785"/>
                </a:lnTo>
                <a:lnTo>
                  <a:pt x="1289" y="785"/>
                </a:lnTo>
                <a:lnTo>
                  <a:pt x="1289" y="784"/>
                </a:lnTo>
                <a:lnTo>
                  <a:pt x="1289" y="783"/>
                </a:lnTo>
                <a:lnTo>
                  <a:pt x="1289" y="782"/>
                </a:lnTo>
                <a:lnTo>
                  <a:pt x="1289" y="783"/>
                </a:lnTo>
                <a:lnTo>
                  <a:pt x="1288" y="783"/>
                </a:lnTo>
                <a:lnTo>
                  <a:pt x="1288" y="782"/>
                </a:lnTo>
                <a:lnTo>
                  <a:pt x="1288" y="783"/>
                </a:lnTo>
                <a:lnTo>
                  <a:pt x="1288" y="782"/>
                </a:lnTo>
                <a:lnTo>
                  <a:pt x="1287" y="782"/>
                </a:lnTo>
                <a:lnTo>
                  <a:pt x="1286" y="782"/>
                </a:lnTo>
                <a:lnTo>
                  <a:pt x="1286" y="782"/>
                </a:lnTo>
                <a:lnTo>
                  <a:pt x="1286" y="782"/>
                </a:lnTo>
                <a:lnTo>
                  <a:pt x="1286" y="782"/>
                </a:lnTo>
                <a:lnTo>
                  <a:pt x="1285" y="782"/>
                </a:lnTo>
                <a:lnTo>
                  <a:pt x="1285" y="782"/>
                </a:lnTo>
                <a:lnTo>
                  <a:pt x="1285" y="782"/>
                </a:lnTo>
                <a:lnTo>
                  <a:pt x="1284" y="782"/>
                </a:lnTo>
                <a:lnTo>
                  <a:pt x="1285" y="782"/>
                </a:lnTo>
                <a:lnTo>
                  <a:pt x="1284" y="781"/>
                </a:lnTo>
                <a:lnTo>
                  <a:pt x="1284" y="780"/>
                </a:lnTo>
                <a:lnTo>
                  <a:pt x="1284" y="779"/>
                </a:lnTo>
                <a:lnTo>
                  <a:pt x="1283" y="779"/>
                </a:lnTo>
                <a:lnTo>
                  <a:pt x="1284" y="779"/>
                </a:lnTo>
                <a:lnTo>
                  <a:pt x="1284" y="779"/>
                </a:lnTo>
                <a:lnTo>
                  <a:pt x="1284" y="779"/>
                </a:lnTo>
                <a:lnTo>
                  <a:pt x="1285" y="779"/>
                </a:lnTo>
                <a:lnTo>
                  <a:pt x="1285" y="779"/>
                </a:lnTo>
                <a:lnTo>
                  <a:pt x="1285" y="779"/>
                </a:lnTo>
                <a:lnTo>
                  <a:pt x="1285" y="778"/>
                </a:lnTo>
                <a:lnTo>
                  <a:pt x="1286" y="778"/>
                </a:lnTo>
                <a:lnTo>
                  <a:pt x="1286" y="779"/>
                </a:lnTo>
                <a:lnTo>
                  <a:pt x="1286" y="778"/>
                </a:lnTo>
                <a:lnTo>
                  <a:pt x="1286" y="778"/>
                </a:lnTo>
                <a:lnTo>
                  <a:pt x="1286" y="777"/>
                </a:lnTo>
                <a:lnTo>
                  <a:pt x="1287" y="777"/>
                </a:lnTo>
                <a:lnTo>
                  <a:pt x="1286" y="777"/>
                </a:lnTo>
                <a:lnTo>
                  <a:pt x="1286" y="776"/>
                </a:lnTo>
                <a:lnTo>
                  <a:pt x="1286" y="775"/>
                </a:lnTo>
                <a:lnTo>
                  <a:pt x="1286" y="775"/>
                </a:lnTo>
                <a:lnTo>
                  <a:pt x="1287" y="774"/>
                </a:lnTo>
                <a:lnTo>
                  <a:pt x="1286" y="773"/>
                </a:lnTo>
                <a:lnTo>
                  <a:pt x="1286" y="774"/>
                </a:lnTo>
                <a:lnTo>
                  <a:pt x="1286" y="774"/>
                </a:lnTo>
                <a:lnTo>
                  <a:pt x="1285" y="774"/>
                </a:lnTo>
                <a:lnTo>
                  <a:pt x="1285" y="773"/>
                </a:lnTo>
                <a:lnTo>
                  <a:pt x="1286" y="773"/>
                </a:lnTo>
                <a:lnTo>
                  <a:pt x="1285" y="773"/>
                </a:lnTo>
                <a:lnTo>
                  <a:pt x="1285" y="772"/>
                </a:lnTo>
                <a:lnTo>
                  <a:pt x="1284" y="772"/>
                </a:lnTo>
                <a:lnTo>
                  <a:pt x="1283" y="772"/>
                </a:lnTo>
                <a:lnTo>
                  <a:pt x="1283" y="773"/>
                </a:lnTo>
                <a:lnTo>
                  <a:pt x="1283" y="773"/>
                </a:lnTo>
                <a:lnTo>
                  <a:pt x="1283" y="772"/>
                </a:lnTo>
                <a:lnTo>
                  <a:pt x="1283" y="772"/>
                </a:lnTo>
                <a:lnTo>
                  <a:pt x="1283" y="772"/>
                </a:lnTo>
                <a:lnTo>
                  <a:pt x="1283" y="772"/>
                </a:lnTo>
                <a:lnTo>
                  <a:pt x="1283" y="771"/>
                </a:lnTo>
                <a:lnTo>
                  <a:pt x="1283" y="770"/>
                </a:lnTo>
                <a:lnTo>
                  <a:pt x="1282" y="770"/>
                </a:lnTo>
                <a:lnTo>
                  <a:pt x="1281" y="770"/>
                </a:lnTo>
                <a:lnTo>
                  <a:pt x="1281" y="771"/>
                </a:lnTo>
                <a:lnTo>
                  <a:pt x="1281" y="770"/>
                </a:lnTo>
                <a:lnTo>
                  <a:pt x="1281" y="771"/>
                </a:lnTo>
                <a:lnTo>
                  <a:pt x="1280" y="771"/>
                </a:lnTo>
                <a:lnTo>
                  <a:pt x="1279" y="771"/>
                </a:lnTo>
                <a:lnTo>
                  <a:pt x="1279" y="771"/>
                </a:lnTo>
                <a:lnTo>
                  <a:pt x="1279" y="772"/>
                </a:lnTo>
                <a:lnTo>
                  <a:pt x="1279" y="772"/>
                </a:lnTo>
                <a:lnTo>
                  <a:pt x="1279" y="772"/>
                </a:lnTo>
                <a:lnTo>
                  <a:pt x="1279" y="773"/>
                </a:lnTo>
                <a:lnTo>
                  <a:pt x="1279" y="774"/>
                </a:lnTo>
                <a:lnTo>
                  <a:pt x="1279" y="775"/>
                </a:lnTo>
                <a:lnTo>
                  <a:pt x="1279" y="775"/>
                </a:lnTo>
                <a:lnTo>
                  <a:pt x="1279" y="776"/>
                </a:lnTo>
                <a:lnTo>
                  <a:pt x="1278" y="777"/>
                </a:lnTo>
                <a:lnTo>
                  <a:pt x="1278" y="778"/>
                </a:lnTo>
                <a:lnTo>
                  <a:pt x="1277" y="779"/>
                </a:lnTo>
                <a:lnTo>
                  <a:pt x="1277" y="779"/>
                </a:lnTo>
                <a:lnTo>
                  <a:pt x="1276" y="779"/>
                </a:lnTo>
                <a:lnTo>
                  <a:pt x="1276" y="780"/>
                </a:lnTo>
                <a:lnTo>
                  <a:pt x="1276" y="781"/>
                </a:lnTo>
                <a:lnTo>
                  <a:pt x="1276" y="782"/>
                </a:lnTo>
                <a:lnTo>
                  <a:pt x="1275" y="782"/>
                </a:lnTo>
                <a:lnTo>
                  <a:pt x="1275" y="782"/>
                </a:lnTo>
                <a:lnTo>
                  <a:pt x="1274" y="782"/>
                </a:lnTo>
                <a:lnTo>
                  <a:pt x="1274" y="783"/>
                </a:lnTo>
                <a:lnTo>
                  <a:pt x="1273" y="784"/>
                </a:lnTo>
                <a:lnTo>
                  <a:pt x="1273" y="785"/>
                </a:lnTo>
                <a:lnTo>
                  <a:pt x="1272" y="785"/>
                </a:lnTo>
                <a:lnTo>
                  <a:pt x="1272" y="786"/>
                </a:lnTo>
                <a:lnTo>
                  <a:pt x="1272" y="787"/>
                </a:lnTo>
                <a:lnTo>
                  <a:pt x="1272" y="788"/>
                </a:lnTo>
                <a:lnTo>
                  <a:pt x="1271" y="789"/>
                </a:lnTo>
                <a:lnTo>
                  <a:pt x="1271" y="790"/>
                </a:lnTo>
                <a:lnTo>
                  <a:pt x="1271" y="791"/>
                </a:lnTo>
                <a:lnTo>
                  <a:pt x="1270" y="791"/>
                </a:lnTo>
                <a:lnTo>
                  <a:pt x="1270" y="792"/>
                </a:lnTo>
                <a:lnTo>
                  <a:pt x="1269" y="792"/>
                </a:lnTo>
                <a:lnTo>
                  <a:pt x="1269" y="793"/>
                </a:lnTo>
                <a:lnTo>
                  <a:pt x="1268" y="793"/>
                </a:lnTo>
                <a:lnTo>
                  <a:pt x="1267" y="793"/>
                </a:lnTo>
                <a:lnTo>
                  <a:pt x="1266" y="793"/>
                </a:lnTo>
                <a:lnTo>
                  <a:pt x="1265" y="793"/>
                </a:lnTo>
                <a:lnTo>
                  <a:pt x="1265" y="792"/>
                </a:lnTo>
                <a:lnTo>
                  <a:pt x="1264" y="792"/>
                </a:lnTo>
                <a:lnTo>
                  <a:pt x="1264" y="793"/>
                </a:lnTo>
                <a:lnTo>
                  <a:pt x="1263" y="793"/>
                </a:lnTo>
                <a:lnTo>
                  <a:pt x="1262" y="793"/>
                </a:lnTo>
                <a:lnTo>
                  <a:pt x="1261" y="793"/>
                </a:lnTo>
                <a:lnTo>
                  <a:pt x="1260" y="793"/>
                </a:lnTo>
                <a:lnTo>
                  <a:pt x="1259" y="793"/>
                </a:lnTo>
                <a:lnTo>
                  <a:pt x="1259" y="792"/>
                </a:lnTo>
                <a:lnTo>
                  <a:pt x="1258" y="792"/>
                </a:lnTo>
                <a:lnTo>
                  <a:pt x="1258" y="792"/>
                </a:lnTo>
                <a:lnTo>
                  <a:pt x="1258" y="792"/>
                </a:lnTo>
                <a:lnTo>
                  <a:pt x="1257" y="792"/>
                </a:lnTo>
                <a:lnTo>
                  <a:pt x="1256" y="792"/>
                </a:lnTo>
                <a:lnTo>
                  <a:pt x="1255" y="791"/>
                </a:lnTo>
                <a:lnTo>
                  <a:pt x="1254" y="791"/>
                </a:lnTo>
                <a:lnTo>
                  <a:pt x="1253" y="791"/>
                </a:lnTo>
                <a:lnTo>
                  <a:pt x="1252" y="791"/>
                </a:lnTo>
                <a:lnTo>
                  <a:pt x="1251" y="791"/>
                </a:lnTo>
                <a:lnTo>
                  <a:pt x="1251" y="790"/>
                </a:lnTo>
                <a:lnTo>
                  <a:pt x="1251" y="790"/>
                </a:lnTo>
                <a:lnTo>
                  <a:pt x="1250" y="790"/>
                </a:lnTo>
                <a:lnTo>
                  <a:pt x="1249" y="790"/>
                </a:lnTo>
                <a:lnTo>
                  <a:pt x="1248" y="790"/>
                </a:lnTo>
                <a:lnTo>
                  <a:pt x="1248" y="790"/>
                </a:lnTo>
                <a:lnTo>
                  <a:pt x="1247" y="789"/>
                </a:lnTo>
                <a:lnTo>
                  <a:pt x="1246" y="789"/>
                </a:lnTo>
                <a:lnTo>
                  <a:pt x="1244" y="789"/>
                </a:lnTo>
                <a:lnTo>
                  <a:pt x="1244" y="789"/>
                </a:lnTo>
                <a:lnTo>
                  <a:pt x="1244" y="789"/>
                </a:lnTo>
                <a:lnTo>
                  <a:pt x="1243" y="789"/>
                </a:lnTo>
                <a:lnTo>
                  <a:pt x="1242" y="789"/>
                </a:lnTo>
                <a:lnTo>
                  <a:pt x="1242" y="788"/>
                </a:lnTo>
                <a:lnTo>
                  <a:pt x="1241" y="788"/>
                </a:lnTo>
                <a:lnTo>
                  <a:pt x="1241" y="788"/>
                </a:lnTo>
                <a:lnTo>
                  <a:pt x="1241" y="787"/>
                </a:lnTo>
                <a:lnTo>
                  <a:pt x="1240" y="787"/>
                </a:lnTo>
                <a:lnTo>
                  <a:pt x="1239" y="787"/>
                </a:lnTo>
                <a:lnTo>
                  <a:pt x="1238" y="787"/>
                </a:lnTo>
                <a:lnTo>
                  <a:pt x="1237" y="787"/>
                </a:lnTo>
                <a:lnTo>
                  <a:pt x="1237" y="787"/>
                </a:lnTo>
                <a:lnTo>
                  <a:pt x="1236" y="788"/>
                </a:lnTo>
                <a:lnTo>
                  <a:pt x="1235" y="788"/>
                </a:lnTo>
                <a:lnTo>
                  <a:pt x="1234" y="787"/>
                </a:lnTo>
                <a:lnTo>
                  <a:pt x="1234" y="787"/>
                </a:lnTo>
                <a:lnTo>
                  <a:pt x="1234" y="786"/>
                </a:lnTo>
                <a:lnTo>
                  <a:pt x="1233" y="786"/>
                </a:lnTo>
                <a:lnTo>
                  <a:pt x="1233" y="785"/>
                </a:lnTo>
                <a:lnTo>
                  <a:pt x="1232" y="785"/>
                </a:lnTo>
                <a:lnTo>
                  <a:pt x="1232" y="786"/>
                </a:lnTo>
                <a:lnTo>
                  <a:pt x="1232" y="785"/>
                </a:lnTo>
                <a:lnTo>
                  <a:pt x="1231" y="785"/>
                </a:lnTo>
                <a:lnTo>
                  <a:pt x="1230" y="785"/>
                </a:lnTo>
                <a:lnTo>
                  <a:pt x="1230" y="785"/>
                </a:lnTo>
                <a:lnTo>
                  <a:pt x="1229" y="786"/>
                </a:lnTo>
                <a:lnTo>
                  <a:pt x="1229" y="785"/>
                </a:lnTo>
                <a:lnTo>
                  <a:pt x="1228" y="785"/>
                </a:lnTo>
                <a:lnTo>
                  <a:pt x="1227" y="785"/>
                </a:lnTo>
                <a:lnTo>
                  <a:pt x="1227" y="785"/>
                </a:lnTo>
                <a:lnTo>
                  <a:pt x="1226" y="785"/>
                </a:lnTo>
                <a:lnTo>
                  <a:pt x="1225" y="785"/>
                </a:lnTo>
                <a:lnTo>
                  <a:pt x="1224" y="785"/>
                </a:lnTo>
                <a:lnTo>
                  <a:pt x="1223" y="785"/>
                </a:lnTo>
                <a:lnTo>
                  <a:pt x="1223" y="785"/>
                </a:lnTo>
                <a:lnTo>
                  <a:pt x="1221" y="785"/>
                </a:lnTo>
                <a:lnTo>
                  <a:pt x="1220" y="785"/>
                </a:lnTo>
                <a:lnTo>
                  <a:pt x="1219" y="785"/>
                </a:lnTo>
                <a:lnTo>
                  <a:pt x="1218" y="785"/>
                </a:lnTo>
                <a:lnTo>
                  <a:pt x="1217" y="784"/>
                </a:lnTo>
                <a:lnTo>
                  <a:pt x="1216" y="784"/>
                </a:lnTo>
                <a:lnTo>
                  <a:pt x="1216" y="784"/>
                </a:lnTo>
                <a:lnTo>
                  <a:pt x="1214" y="784"/>
                </a:lnTo>
                <a:lnTo>
                  <a:pt x="1213" y="784"/>
                </a:lnTo>
                <a:lnTo>
                  <a:pt x="1213" y="783"/>
                </a:lnTo>
                <a:lnTo>
                  <a:pt x="1212" y="783"/>
                </a:lnTo>
                <a:lnTo>
                  <a:pt x="1211" y="783"/>
                </a:lnTo>
                <a:lnTo>
                  <a:pt x="1209" y="783"/>
                </a:lnTo>
                <a:lnTo>
                  <a:pt x="1209" y="784"/>
                </a:lnTo>
                <a:lnTo>
                  <a:pt x="1208" y="784"/>
                </a:lnTo>
                <a:lnTo>
                  <a:pt x="1208" y="785"/>
                </a:lnTo>
                <a:lnTo>
                  <a:pt x="1206" y="785"/>
                </a:lnTo>
                <a:lnTo>
                  <a:pt x="1205" y="785"/>
                </a:lnTo>
                <a:lnTo>
                  <a:pt x="1204" y="785"/>
                </a:lnTo>
                <a:lnTo>
                  <a:pt x="1203" y="785"/>
                </a:lnTo>
                <a:lnTo>
                  <a:pt x="1202" y="785"/>
                </a:lnTo>
                <a:lnTo>
                  <a:pt x="1202" y="785"/>
                </a:lnTo>
                <a:lnTo>
                  <a:pt x="1202" y="786"/>
                </a:lnTo>
                <a:lnTo>
                  <a:pt x="1201" y="786"/>
                </a:lnTo>
                <a:lnTo>
                  <a:pt x="1201" y="785"/>
                </a:lnTo>
                <a:lnTo>
                  <a:pt x="1200" y="786"/>
                </a:lnTo>
                <a:lnTo>
                  <a:pt x="1199" y="787"/>
                </a:lnTo>
                <a:lnTo>
                  <a:pt x="1199" y="788"/>
                </a:lnTo>
                <a:lnTo>
                  <a:pt x="1198" y="789"/>
                </a:lnTo>
                <a:lnTo>
                  <a:pt x="1197" y="790"/>
                </a:lnTo>
                <a:lnTo>
                  <a:pt x="1197" y="791"/>
                </a:lnTo>
                <a:lnTo>
                  <a:pt x="1196" y="791"/>
                </a:lnTo>
                <a:lnTo>
                  <a:pt x="1196" y="792"/>
                </a:lnTo>
                <a:lnTo>
                  <a:pt x="1195" y="792"/>
                </a:lnTo>
                <a:lnTo>
                  <a:pt x="1195" y="793"/>
                </a:lnTo>
                <a:lnTo>
                  <a:pt x="1195" y="793"/>
                </a:lnTo>
                <a:lnTo>
                  <a:pt x="1194" y="793"/>
                </a:lnTo>
                <a:lnTo>
                  <a:pt x="1193" y="792"/>
                </a:lnTo>
                <a:lnTo>
                  <a:pt x="1192" y="793"/>
                </a:lnTo>
                <a:lnTo>
                  <a:pt x="1192" y="793"/>
                </a:lnTo>
                <a:lnTo>
                  <a:pt x="1191" y="793"/>
                </a:lnTo>
                <a:lnTo>
                  <a:pt x="1190" y="793"/>
                </a:lnTo>
                <a:lnTo>
                  <a:pt x="1189" y="793"/>
                </a:lnTo>
                <a:lnTo>
                  <a:pt x="1188" y="793"/>
                </a:lnTo>
                <a:lnTo>
                  <a:pt x="1188" y="793"/>
                </a:lnTo>
                <a:lnTo>
                  <a:pt x="1188" y="792"/>
                </a:lnTo>
                <a:lnTo>
                  <a:pt x="1187" y="792"/>
                </a:lnTo>
                <a:lnTo>
                  <a:pt x="1187" y="793"/>
                </a:lnTo>
                <a:lnTo>
                  <a:pt x="1186" y="793"/>
                </a:lnTo>
                <a:lnTo>
                  <a:pt x="1185" y="793"/>
                </a:lnTo>
                <a:lnTo>
                  <a:pt x="1185" y="793"/>
                </a:lnTo>
                <a:lnTo>
                  <a:pt x="1185" y="794"/>
                </a:lnTo>
                <a:lnTo>
                  <a:pt x="1184" y="794"/>
                </a:lnTo>
                <a:lnTo>
                  <a:pt x="1183" y="793"/>
                </a:lnTo>
                <a:lnTo>
                  <a:pt x="1182" y="793"/>
                </a:lnTo>
                <a:lnTo>
                  <a:pt x="1182" y="794"/>
                </a:lnTo>
                <a:lnTo>
                  <a:pt x="1181" y="794"/>
                </a:lnTo>
                <a:lnTo>
                  <a:pt x="1180" y="793"/>
                </a:lnTo>
                <a:lnTo>
                  <a:pt x="1179" y="793"/>
                </a:lnTo>
                <a:lnTo>
                  <a:pt x="1178" y="793"/>
                </a:lnTo>
                <a:lnTo>
                  <a:pt x="1178" y="793"/>
                </a:lnTo>
                <a:lnTo>
                  <a:pt x="1178" y="792"/>
                </a:lnTo>
                <a:lnTo>
                  <a:pt x="1178" y="793"/>
                </a:lnTo>
                <a:lnTo>
                  <a:pt x="1177" y="792"/>
                </a:lnTo>
                <a:lnTo>
                  <a:pt x="1177" y="793"/>
                </a:lnTo>
                <a:lnTo>
                  <a:pt x="1176" y="792"/>
                </a:lnTo>
                <a:lnTo>
                  <a:pt x="1175" y="792"/>
                </a:lnTo>
                <a:lnTo>
                  <a:pt x="1174" y="792"/>
                </a:lnTo>
                <a:lnTo>
                  <a:pt x="1174" y="792"/>
                </a:lnTo>
                <a:lnTo>
                  <a:pt x="1173" y="792"/>
                </a:lnTo>
                <a:lnTo>
                  <a:pt x="1172" y="792"/>
                </a:lnTo>
                <a:lnTo>
                  <a:pt x="1171" y="792"/>
                </a:lnTo>
                <a:lnTo>
                  <a:pt x="1171" y="793"/>
                </a:lnTo>
                <a:lnTo>
                  <a:pt x="1170" y="793"/>
                </a:lnTo>
                <a:lnTo>
                  <a:pt x="1169" y="793"/>
                </a:lnTo>
                <a:lnTo>
                  <a:pt x="1168" y="794"/>
                </a:lnTo>
                <a:lnTo>
                  <a:pt x="1167" y="794"/>
                </a:lnTo>
                <a:lnTo>
                  <a:pt x="1167" y="794"/>
                </a:lnTo>
                <a:lnTo>
                  <a:pt x="1166" y="794"/>
                </a:lnTo>
                <a:lnTo>
                  <a:pt x="1166" y="795"/>
                </a:lnTo>
                <a:lnTo>
                  <a:pt x="1165" y="795"/>
                </a:lnTo>
                <a:lnTo>
                  <a:pt x="1164" y="795"/>
                </a:lnTo>
                <a:lnTo>
                  <a:pt x="1164" y="795"/>
                </a:lnTo>
                <a:lnTo>
                  <a:pt x="1163" y="795"/>
                </a:lnTo>
                <a:lnTo>
                  <a:pt x="1162" y="794"/>
                </a:lnTo>
                <a:lnTo>
                  <a:pt x="1161" y="794"/>
                </a:lnTo>
                <a:lnTo>
                  <a:pt x="1160" y="794"/>
                </a:lnTo>
                <a:lnTo>
                  <a:pt x="1160" y="794"/>
                </a:lnTo>
                <a:lnTo>
                  <a:pt x="1159" y="794"/>
                </a:lnTo>
                <a:lnTo>
                  <a:pt x="1158" y="794"/>
                </a:lnTo>
                <a:lnTo>
                  <a:pt x="1157" y="794"/>
                </a:lnTo>
                <a:lnTo>
                  <a:pt x="1157" y="794"/>
                </a:lnTo>
                <a:lnTo>
                  <a:pt x="1156" y="794"/>
                </a:lnTo>
                <a:lnTo>
                  <a:pt x="1155" y="794"/>
                </a:lnTo>
                <a:lnTo>
                  <a:pt x="1155" y="793"/>
                </a:lnTo>
                <a:lnTo>
                  <a:pt x="1154" y="793"/>
                </a:lnTo>
                <a:lnTo>
                  <a:pt x="1153" y="793"/>
                </a:lnTo>
                <a:lnTo>
                  <a:pt x="1153" y="792"/>
                </a:lnTo>
                <a:lnTo>
                  <a:pt x="1153" y="792"/>
                </a:lnTo>
                <a:lnTo>
                  <a:pt x="1152" y="792"/>
                </a:lnTo>
                <a:lnTo>
                  <a:pt x="1151" y="792"/>
                </a:lnTo>
                <a:lnTo>
                  <a:pt x="1150" y="792"/>
                </a:lnTo>
                <a:lnTo>
                  <a:pt x="1150" y="793"/>
                </a:lnTo>
                <a:lnTo>
                  <a:pt x="1150" y="792"/>
                </a:lnTo>
                <a:lnTo>
                  <a:pt x="1149" y="792"/>
                </a:lnTo>
                <a:lnTo>
                  <a:pt x="1148" y="792"/>
                </a:lnTo>
                <a:lnTo>
                  <a:pt x="1148" y="793"/>
                </a:lnTo>
                <a:lnTo>
                  <a:pt x="1147" y="793"/>
                </a:lnTo>
                <a:lnTo>
                  <a:pt x="1146" y="793"/>
                </a:lnTo>
                <a:lnTo>
                  <a:pt x="1146" y="792"/>
                </a:lnTo>
                <a:lnTo>
                  <a:pt x="1146" y="792"/>
                </a:lnTo>
                <a:lnTo>
                  <a:pt x="1145" y="792"/>
                </a:lnTo>
                <a:lnTo>
                  <a:pt x="1144" y="792"/>
                </a:lnTo>
                <a:lnTo>
                  <a:pt x="1144" y="792"/>
                </a:lnTo>
                <a:lnTo>
                  <a:pt x="1143" y="792"/>
                </a:lnTo>
                <a:lnTo>
                  <a:pt x="1143" y="792"/>
                </a:lnTo>
                <a:lnTo>
                  <a:pt x="1142" y="792"/>
                </a:lnTo>
                <a:lnTo>
                  <a:pt x="1142" y="792"/>
                </a:lnTo>
                <a:lnTo>
                  <a:pt x="1141" y="792"/>
                </a:lnTo>
                <a:lnTo>
                  <a:pt x="1140" y="792"/>
                </a:lnTo>
                <a:lnTo>
                  <a:pt x="1140" y="793"/>
                </a:lnTo>
                <a:lnTo>
                  <a:pt x="1139" y="793"/>
                </a:lnTo>
                <a:lnTo>
                  <a:pt x="1139" y="793"/>
                </a:lnTo>
                <a:lnTo>
                  <a:pt x="1138" y="794"/>
                </a:lnTo>
                <a:lnTo>
                  <a:pt x="1138" y="795"/>
                </a:lnTo>
                <a:lnTo>
                  <a:pt x="1137" y="795"/>
                </a:lnTo>
                <a:lnTo>
                  <a:pt x="1136" y="795"/>
                </a:lnTo>
                <a:lnTo>
                  <a:pt x="1136" y="795"/>
                </a:lnTo>
                <a:lnTo>
                  <a:pt x="1136" y="796"/>
                </a:lnTo>
                <a:lnTo>
                  <a:pt x="1136" y="796"/>
                </a:lnTo>
                <a:lnTo>
                  <a:pt x="1135" y="796"/>
                </a:lnTo>
                <a:lnTo>
                  <a:pt x="1134" y="796"/>
                </a:lnTo>
                <a:lnTo>
                  <a:pt x="1134" y="797"/>
                </a:lnTo>
                <a:lnTo>
                  <a:pt x="1133" y="797"/>
                </a:lnTo>
                <a:lnTo>
                  <a:pt x="1132" y="797"/>
                </a:lnTo>
                <a:lnTo>
                  <a:pt x="1132" y="798"/>
                </a:lnTo>
                <a:lnTo>
                  <a:pt x="1132" y="798"/>
                </a:lnTo>
                <a:lnTo>
                  <a:pt x="1132" y="799"/>
                </a:lnTo>
                <a:lnTo>
                  <a:pt x="1131" y="799"/>
                </a:lnTo>
                <a:lnTo>
                  <a:pt x="1131" y="799"/>
                </a:lnTo>
                <a:lnTo>
                  <a:pt x="1130" y="799"/>
                </a:lnTo>
                <a:lnTo>
                  <a:pt x="1129" y="799"/>
                </a:lnTo>
                <a:lnTo>
                  <a:pt x="1129" y="799"/>
                </a:lnTo>
                <a:lnTo>
                  <a:pt x="1129" y="799"/>
                </a:lnTo>
                <a:lnTo>
                  <a:pt x="1128" y="798"/>
                </a:lnTo>
                <a:lnTo>
                  <a:pt x="1128" y="797"/>
                </a:lnTo>
                <a:lnTo>
                  <a:pt x="1115" y="782"/>
                </a:lnTo>
                <a:lnTo>
                  <a:pt x="1114" y="782"/>
                </a:lnTo>
                <a:lnTo>
                  <a:pt x="1114" y="781"/>
                </a:lnTo>
                <a:lnTo>
                  <a:pt x="1114" y="780"/>
                </a:lnTo>
                <a:lnTo>
                  <a:pt x="1113" y="780"/>
                </a:lnTo>
                <a:lnTo>
                  <a:pt x="1113" y="779"/>
                </a:lnTo>
                <a:lnTo>
                  <a:pt x="1112" y="779"/>
                </a:lnTo>
                <a:lnTo>
                  <a:pt x="1088" y="788"/>
                </a:lnTo>
                <a:lnTo>
                  <a:pt x="1061" y="797"/>
                </a:lnTo>
                <a:lnTo>
                  <a:pt x="1061" y="798"/>
                </a:lnTo>
                <a:lnTo>
                  <a:pt x="1060" y="799"/>
                </a:lnTo>
                <a:lnTo>
                  <a:pt x="1059" y="799"/>
                </a:lnTo>
                <a:lnTo>
                  <a:pt x="1059" y="800"/>
                </a:lnTo>
                <a:lnTo>
                  <a:pt x="1059" y="801"/>
                </a:lnTo>
                <a:lnTo>
                  <a:pt x="1059" y="802"/>
                </a:lnTo>
                <a:lnTo>
                  <a:pt x="1059" y="802"/>
                </a:lnTo>
                <a:lnTo>
                  <a:pt x="1059" y="803"/>
                </a:lnTo>
                <a:lnTo>
                  <a:pt x="1059" y="803"/>
                </a:lnTo>
                <a:lnTo>
                  <a:pt x="1058" y="803"/>
                </a:lnTo>
                <a:lnTo>
                  <a:pt x="1058" y="804"/>
                </a:lnTo>
                <a:lnTo>
                  <a:pt x="1057" y="804"/>
                </a:lnTo>
                <a:lnTo>
                  <a:pt x="1057" y="805"/>
                </a:lnTo>
                <a:lnTo>
                  <a:pt x="1056" y="805"/>
                </a:lnTo>
                <a:lnTo>
                  <a:pt x="1055" y="805"/>
                </a:lnTo>
                <a:lnTo>
                  <a:pt x="1055" y="806"/>
                </a:lnTo>
                <a:lnTo>
                  <a:pt x="1054" y="806"/>
                </a:lnTo>
                <a:lnTo>
                  <a:pt x="1054" y="806"/>
                </a:lnTo>
                <a:lnTo>
                  <a:pt x="1054" y="807"/>
                </a:lnTo>
                <a:lnTo>
                  <a:pt x="1053" y="807"/>
                </a:lnTo>
                <a:lnTo>
                  <a:pt x="1052" y="807"/>
                </a:lnTo>
                <a:lnTo>
                  <a:pt x="1052" y="808"/>
                </a:lnTo>
                <a:lnTo>
                  <a:pt x="1052" y="809"/>
                </a:lnTo>
                <a:lnTo>
                  <a:pt x="1051" y="809"/>
                </a:lnTo>
                <a:lnTo>
                  <a:pt x="1051" y="810"/>
                </a:lnTo>
                <a:lnTo>
                  <a:pt x="1050" y="810"/>
                </a:lnTo>
                <a:lnTo>
                  <a:pt x="1050" y="810"/>
                </a:lnTo>
                <a:lnTo>
                  <a:pt x="1049" y="810"/>
                </a:lnTo>
                <a:lnTo>
                  <a:pt x="1049" y="811"/>
                </a:lnTo>
                <a:lnTo>
                  <a:pt x="1049" y="812"/>
                </a:lnTo>
                <a:lnTo>
                  <a:pt x="1048" y="812"/>
                </a:lnTo>
                <a:lnTo>
                  <a:pt x="1048" y="812"/>
                </a:lnTo>
                <a:lnTo>
                  <a:pt x="1048" y="813"/>
                </a:lnTo>
                <a:lnTo>
                  <a:pt x="1047" y="813"/>
                </a:lnTo>
                <a:lnTo>
                  <a:pt x="1046" y="813"/>
                </a:lnTo>
                <a:lnTo>
                  <a:pt x="1046" y="813"/>
                </a:lnTo>
                <a:lnTo>
                  <a:pt x="1045" y="813"/>
                </a:lnTo>
                <a:lnTo>
                  <a:pt x="1045" y="813"/>
                </a:lnTo>
                <a:lnTo>
                  <a:pt x="1044" y="813"/>
                </a:lnTo>
                <a:lnTo>
                  <a:pt x="1044" y="814"/>
                </a:lnTo>
                <a:lnTo>
                  <a:pt x="1043" y="814"/>
                </a:lnTo>
                <a:lnTo>
                  <a:pt x="1043" y="815"/>
                </a:lnTo>
                <a:lnTo>
                  <a:pt x="1042" y="815"/>
                </a:lnTo>
                <a:lnTo>
                  <a:pt x="1041" y="816"/>
                </a:lnTo>
                <a:lnTo>
                  <a:pt x="1041" y="816"/>
                </a:lnTo>
                <a:lnTo>
                  <a:pt x="1041" y="816"/>
                </a:lnTo>
                <a:lnTo>
                  <a:pt x="1040" y="816"/>
                </a:lnTo>
                <a:lnTo>
                  <a:pt x="1039" y="816"/>
                </a:lnTo>
                <a:lnTo>
                  <a:pt x="1039" y="817"/>
                </a:lnTo>
                <a:lnTo>
                  <a:pt x="1038" y="817"/>
                </a:lnTo>
                <a:lnTo>
                  <a:pt x="1038" y="817"/>
                </a:lnTo>
                <a:lnTo>
                  <a:pt x="1038" y="818"/>
                </a:lnTo>
                <a:lnTo>
                  <a:pt x="1038" y="819"/>
                </a:lnTo>
                <a:lnTo>
                  <a:pt x="1037" y="819"/>
                </a:lnTo>
                <a:lnTo>
                  <a:pt x="1036" y="820"/>
                </a:lnTo>
                <a:lnTo>
                  <a:pt x="1035" y="820"/>
                </a:lnTo>
                <a:lnTo>
                  <a:pt x="1035" y="821"/>
                </a:lnTo>
                <a:lnTo>
                  <a:pt x="1034" y="821"/>
                </a:lnTo>
                <a:lnTo>
                  <a:pt x="1034" y="822"/>
                </a:lnTo>
                <a:lnTo>
                  <a:pt x="1034" y="822"/>
                </a:lnTo>
                <a:lnTo>
                  <a:pt x="1034" y="823"/>
                </a:lnTo>
                <a:lnTo>
                  <a:pt x="1033" y="823"/>
                </a:lnTo>
                <a:lnTo>
                  <a:pt x="1032" y="823"/>
                </a:lnTo>
                <a:lnTo>
                  <a:pt x="1032" y="823"/>
                </a:lnTo>
                <a:lnTo>
                  <a:pt x="1031" y="823"/>
                </a:lnTo>
                <a:lnTo>
                  <a:pt x="1031" y="824"/>
                </a:lnTo>
                <a:lnTo>
                  <a:pt x="1031" y="824"/>
                </a:lnTo>
                <a:lnTo>
                  <a:pt x="1030" y="824"/>
                </a:lnTo>
                <a:lnTo>
                  <a:pt x="1030" y="825"/>
                </a:lnTo>
                <a:lnTo>
                  <a:pt x="1030" y="826"/>
                </a:lnTo>
                <a:lnTo>
                  <a:pt x="1029" y="826"/>
                </a:lnTo>
                <a:lnTo>
                  <a:pt x="1028" y="827"/>
                </a:lnTo>
                <a:lnTo>
                  <a:pt x="1027" y="827"/>
                </a:lnTo>
                <a:lnTo>
                  <a:pt x="1027" y="827"/>
                </a:lnTo>
                <a:lnTo>
                  <a:pt x="1027" y="827"/>
                </a:lnTo>
                <a:lnTo>
                  <a:pt x="1026" y="827"/>
                </a:lnTo>
                <a:lnTo>
                  <a:pt x="1026" y="828"/>
                </a:lnTo>
                <a:lnTo>
                  <a:pt x="1025" y="828"/>
                </a:lnTo>
                <a:lnTo>
                  <a:pt x="1025" y="829"/>
                </a:lnTo>
                <a:lnTo>
                  <a:pt x="1025" y="830"/>
                </a:lnTo>
                <a:lnTo>
                  <a:pt x="1025" y="830"/>
                </a:lnTo>
                <a:lnTo>
                  <a:pt x="1025" y="831"/>
                </a:lnTo>
                <a:lnTo>
                  <a:pt x="1024" y="831"/>
                </a:lnTo>
                <a:lnTo>
                  <a:pt x="1024" y="832"/>
                </a:lnTo>
                <a:lnTo>
                  <a:pt x="1024" y="832"/>
                </a:lnTo>
                <a:lnTo>
                  <a:pt x="1024" y="833"/>
                </a:lnTo>
                <a:lnTo>
                  <a:pt x="1023" y="833"/>
                </a:lnTo>
                <a:lnTo>
                  <a:pt x="1022" y="833"/>
                </a:lnTo>
                <a:lnTo>
                  <a:pt x="1021" y="834"/>
                </a:lnTo>
                <a:lnTo>
                  <a:pt x="1021" y="833"/>
                </a:lnTo>
                <a:lnTo>
                  <a:pt x="1021" y="834"/>
                </a:lnTo>
                <a:lnTo>
                  <a:pt x="1020" y="834"/>
                </a:lnTo>
                <a:lnTo>
                  <a:pt x="1020" y="834"/>
                </a:lnTo>
                <a:lnTo>
                  <a:pt x="1020" y="834"/>
                </a:lnTo>
                <a:lnTo>
                  <a:pt x="1020" y="833"/>
                </a:lnTo>
                <a:lnTo>
                  <a:pt x="1020" y="832"/>
                </a:lnTo>
                <a:lnTo>
                  <a:pt x="1019" y="832"/>
                </a:lnTo>
                <a:lnTo>
                  <a:pt x="1018" y="831"/>
                </a:lnTo>
                <a:lnTo>
                  <a:pt x="1017" y="831"/>
                </a:lnTo>
                <a:lnTo>
                  <a:pt x="1017" y="832"/>
                </a:lnTo>
                <a:lnTo>
                  <a:pt x="1017" y="833"/>
                </a:lnTo>
                <a:lnTo>
                  <a:pt x="1016" y="833"/>
                </a:lnTo>
                <a:lnTo>
                  <a:pt x="1016" y="834"/>
                </a:lnTo>
                <a:lnTo>
                  <a:pt x="1015" y="834"/>
                </a:lnTo>
                <a:lnTo>
                  <a:pt x="1014" y="834"/>
                </a:lnTo>
                <a:lnTo>
                  <a:pt x="1013" y="834"/>
                </a:lnTo>
                <a:lnTo>
                  <a:pt x="1013" y="834"/>
                </a:lnTo>
                <a:lnTo>
                  <a:pt x="1013" y="835"/>
                </a:lnTo>
                <a:lnTo>
                  <a:pt x="1012" y="835"/>
                </a:lnTo>
                <a:lnTo>
                  <a:pt x="1011" y="835"/>
                </a:lnTo>
                <a:lnTo>
                  <a:pt x="1010" y="835"/>
                </a:lnTo>
                <a:lnTo>
                  <a:pt x="1010" y="834"/>
                </a:lnTo>
                <a:lnTo>
                  <a:pt x="1009" y="834"/>
                </a:lnTo>
                <a:lnTo>
                  <a:pt x="1009" y="833"/>
                </a:lnTo>
                <a:lnTo>
                  <a:pt x="1009" y="832"/>
                </a:lnTo>
                <a:lnTo>
                  <a:pt x="1009" y="830"/>
                </a:lnTo>
                <a:lnTo>
                  <a:pt x="1010" y="830"/>
                </a:lnTo>
                <a:lnTo>
                  <a:pt x="1010" y="829"/>
                </a:lnTo>
                <a:lnTo>
                  <a:pt x="1011" y="829"/>
                </a:lnTo>
                <a:lnTo>
                  <a:pt x="1012" y="829"/>
                </a:lnTo>
                <a:lnTo>
                  <a:pt x="1013" y="829"/>
                </a:lnTo>
                <a:lnTo>
                  <a:pt x="1013" y="829"/>
                </a:lnTo>
                <a:lnTo>
                  <a:pt x="1014" y="827"/>
                </a:lnTo>
                <a:lnTo>
                  <a:pt x="1014" y="827"/>
                </a:lnTo>
                <a:lnTo>
                  <a:pt x="1014" y="826"/>
                </a:lnTo>
                <a:lnTo>
                  <a:pt x="1015" y="825"/>
                </a:lnTo>
                <a:lnTo>
                  <a:pt x="1015" y="824"/>
                </a:lnTo>
                <a:lnTo>
                  <a:pt x="1015" y="823"/>
                </a:lnTo>
                <a:lnTo>
                  <a:pt x="1015" y="823"/>
                </a:lnTo>
                <a:lnTo>
                  <a:pt x="1016" y="822"/>
                </a:lnTo>
                <a:lnTo>
                  <a:pt x="1015" y="821"/>
                </a:lnTo>
                <a:lnTo>
                  <a:pt x="1015" y="820"/>
                </a:lnTo>
                <a:lnTo>
                  <a:pt x="1015" y="820"/>
                </a:lnTo>
                <a:lnTo>
                  <a:pt x="1015" y="819"/>
                </a:lnTo>
                <a:lnTo>
                  <a:pt x="1014" y="819"/>
                </a:lnTo>
                <a:lnTo>
                  <a:pt x="1013" y="818"/>
                </a:lnTo>
                <a:lnTo>
                  <a:pt x="1013" y="817"/>
                </a:lnTo>
                <a:lnTo>
                  <a:pt x="1012" y="817"/>
                </a:lnTo>
                <a:lnTo>
                  <a:pt x="1011" y="817"/>
                </a:lnTo>
                <a:lnTo>
                  <a:pt x="1010" y="817"/>
                </a:lnTo>
                <a:lnTo>
                  <a:pt x="1010" y="817"/>
                </a:lnTo>
                <a:lnTo>
                  <a:pt x="1009" y="816"/>
                </a:lnTo>
                <a:lnTo>
                  <a:pt x="1008" y="816"/>
                </a:lnTo>
                <a:lnTo>
                  <a:pt x="1008" y="816"/>
                </a:lnTo>
                <a:lnTo>
                  <a:pt x="1007" y="816"/>
                </a:lnTo>
                <a:lnTo>
                  <a:pt x="1007" y="815"/>
                </a:lnTo>
                <a:lnTo>
                  <a:pt x="1006" y="815"/>
                </a:lnTo>
                <a:lnTo>
                  <a:pt x="1006" y="816"/>
                </a:lnTo>
                <a:lnTo>
                  <a:pt x="1006" y="816"/>
                </a:lnTo>
                <a:lnTo>
                  <a:pt x="1006" y="816"/>
                </a:lnTo>
                <a:lnTo>
                  <a:pt x="1006" y="817"/>
                </a:lnTo>
                <a:lnTo>
                  <a:pt x="1005" y="817"/>
                </a:lnTo>
                <a:lnTo>
                  <a:pt x="1005" y="818"/>
                </a:lnTo>
                <a:lnTo>
                  <a:pt x="1004" y="818"/>
                </a:lnTo>
                <a:lnTo>
                  <a:pt x="1004" y="819"/>
                </a:lnTo>
                <a:lnTo>
                  <a:pt x="1003" y="819"/>
                </a:lnTo>
                <a:lnTo>
                  <a:pt x="1003" y="820"/>
                </a:lnTo>
                <a:lnTo>
                  <a:pt x="1003" y="820"/>
                </a:lnTo>
                <a:lnTo>
                  <a:pt x="1002" y="820"/>
                </a:lnTo>
                <a:lnTo>
                  <a:pt x="1001" y="820"/>
                </a:lnTo>
                <a:lnTo>
                  <a:pt x="1001" y="819"/>
                </a:lnTo>
                <a:lnTo>
                  <a:pt x="1000" y="819"/>
                </a:lnTo>
                <a:lnTo>
                  <a:pt x="999" y="819"/>
                </a:lnTo>
                <a:lnTo>
                  <a:pt x="999" y="818"/>
                </a:lnTo>
                <a:lnTo>
                  <a:pt x="999" y="818"/>
                </a:lnTo>
                <a:lnTo>
                  <a:pt x="998" y="818"/>
                </a:lnTo>
                <a:lnTo>
                  <a:pt x="997" y="818"/>
                </a:lnTo>
                <a:lnTo>
                  <a:pt x="996" y="819"/>
                </a:lnTo>
                <a:lnTo>
                  <a:pt x="996" y="819"/>
                </a:lnTo>
                <a:lnTo>
                  <a:pt x="995" y="820"/>
                </a:lnTo>
                <a:lnTo>
                  <a:pt x="994" y="820"/>
                </a:lnTo>
                <a:lnTo>
                  <a:pt x="993" y="820"/>
                </a:lnTo>
                <a:lnTo>
                  <a:pt x="992" y="821"/>
                </a:lnTo>
                <a:lnTo>
                  <a:pt x="992" y="821"/>
                </a:lnTo>
                <a:lnTo>
                  <a:pt x="991" y="821"/>
                </a:lnTo>
                <a:lnTo>
                  <a:pt x="990" y="821"/>
                </a:lnTo>
                <a:lnTo>
                  <a:pt x="989" y="821"/>
                </a:lnTo>
                <a:lnTo>
                  <a:pt x="989" y="821"/>
                </a:lnTo>
                <a:lnTo>
                  <a:pt x="988" y="821"/>
                </a:lnTo>
                <a:lnTo>
                  <a:pt x="987" y="820"/>
                </a:lnTo>
                <a:lnTo>
                  <a:pt x="987" y="820"/>
                </a:lnTo>
                <a:lnTo>
                  <a:pt x="988" y="820"/>
                </a:lnTo>
                <a:lnTo>
                  <a:pt x="988" y="819"/>
                </a:lnTo>
                <a:lnTo>
                  <a:pt x="989" y="818"/>
                </a:lnTo>
                <a:lnTo>
                  <a:pt x="989" y="817"/>
                </a:lnTo>
                <a:lnTo>
                  <a:pt x="990" y="817"/>
                </a:lnTo>
                <a:lnTo>
                  <a:pt x="990" y="816"/>
                </a:lnTo>
                <a:lnTo>
                  <a:pt x="990" y="816"/>
                </a:lnTo>
                <a:lnTo>
                  <a:pt x="989" y="815"/>
                </a:lnTo>
                <a:lnTo>
                  <a:pt x="989" y="814"/>
                </a:lnTo>
                <a:lnTo>
                  <a:pt x="989" y="813"/>
                </a:lnTo>
                <a:lnTo>
                  <a:pt x="988" y="813"/>
                </a:lnTo>
                <a:lnTo>
                  <a:pt x="988" y="814"/>
                </a:lnTo>
                <a:lnTo>
                  <a:pt x="987" y="814"/>
                </a:lnTo>
                <a:lnTo>
                  <a:pt x="985" y="815"/>
                </a:lnTo>
                <a:lnTo>
                  <a:pt x="985" y="815"/>
                </a:lnTo>
                <a:lnTo>
                  <a:pt x="983" y="815"/>
                </a:lnTo>
                <a:lnTo>
                  <a:pt x="982" y="815"/>
                </a:lnTo>
                <a:lnTo>
                  <a:pt x="982" y="814"/>
                </a:lnTo>
                <a:lnTo>
                  <a:pt x="982" y="813"/>
                </a:lnTo>
                <a:lnTo>
                  <a:pt x="982" y="813"/>
                </a:lnTo>
                <a:lnTo>
                  <a:pt x="981" y="813"/>
                </a:lnTo>
                <a:lnTo>
                  <a:pt x="980" y="813"/>
                </a:lnTo>
                <a:lnTo>
                  <a:pt x="979" y="813"/>
                </a:lnTo>
                <a:lnTo>
                  <a:pt x="978" y="813"/>
                </a:lnTo>
                <a:lnTo>
                  <a:pt x="978" y="812"/>
                </a:lnTo>
                <a:lnTo>
                  <a:pt x="978" y="811"/>
                </a:lnTo>
                <a:lnTo>
                  <a:pt x="978" y="810"/>
                </a:lnTo>
                <a:lnTo>
                  <a:pt x="978" y="810"/>
                </a:lnTo>
                <a:lnTo>
                  <a:pt x="979" y="810"/>
                </a:lnTo>
                <a:lnTo>
                  <a:pt x="980" y="810"/>
                </a:lnTo>
                <a:lnTo>
                  <a:pt x="981" y="810"/>
                </a:lnTo>
                <a:lnTo>
                  <a:pt x="982" y="810"/>
                </a:lnTo>
                <a:lnTo>
                  <a:pt x="982" y="810"/>
                </a:lnTo>
                <a:lnTo>
                  <a:pt x="983" y="810"/>
                </a:lnTo>
                <a:lnTo>
                  <a:pt x="984" y="809"/>
                </a:lnTo>
                <a:lnTo>
                  <a:pt x="984" y="808"/>
                </a:lnTo>
                <a:lnTo>
                  <a:pt x="984" y="807"/>
                </a:lnTo>
                <a:lnTo>
                  <a:pt x="985" y="806"/>
                </a:lnTo>
                <a:lnTo>
                  <a:pt x="985" y="806"/>
                </a:lnTo>
                <a:lnTo>
                  <a:pt x="985" y="805"/>
                </a:lnTo>
                <a:lnTo>
                  <a:pt x="985" y="804"/>
                </a:lnTo>
                <a:lnTo>
                  <a:pt x="986" y="804"/>
                </a:lnTo>
                <a:lnTo>
                  <a:pt x="987" y="804"/>
                </a:lnTo>
                <a:lnTo>
                  <a:pt x="987" y="803"/>
                </a:lnTo>
                <a:lnTo>
                  <a:pt x="987" y="803"/>
                </a:lnTo>
                <a:lnTo>
                  <a:pt x="987" y="802"/>
                </a:lnTo>
                <a:lnTo>
                  <a:pt x="988" y="802"/>
                </a:lnTo>
                <a:lnTo>
                  <a:pt x="989" y="802"/>
                </a:lnTo>
                <a:lnTo>
                  <a:pt x="989" y="801"/>
                </a:lnTo>
                <a:lnTo>
                  <a:pt x="989" y="800"/>
                </a:lnTo>
                <a:lnTo>
                  <a:pt x="989" y="799"/>
                </a:lnTo>
                <a:lnTo>
                  <a:pt x="989" y="798"/>
                </a:lnTo>
                <a:lnTo>
                  <a:pt x="990" y="797"/>
                </a:lnTo>
                <a:lnTo>
                  <a:pt x="990" y="796"/>
                </a:lnTo>
                <a:lnTo>
                  <a:pt x="991" y="796"/>
                </a:lnTo>
                <a:lnTo>
                  <a:pt x="991" y="796"/>
                </a:lnTo>
                <a:lnTo>
                  <a:pt x="991" y="795"/>
                </a:lnTo>
                <a:lnTo>
                  <a:pt x="992" y="795"/>
                </a:lnTo>
                <a:lnTo>
                  <a:pt x="992" y="794"/>
                </a:lnTo>
                <a:lnTo>
                  <a:pt x="992" y="793"/>
                </a:lnTo>
                <a:lnTo>
                  <a:pt x="991" y="792"/>
                </a:lnTo>
                <a:lnTo>
                  <a:pt x="990" y="792"/>
                </a:lnTo>
                <a:lnTo>
                  <a:pt x="989" y="792"/>
                </a:lnTo>
                <a:lnTo>
                  <a:pt x="989" y="792"/>
                </a:lnTo>
                <a:lnTo>
                  <a:pt x="988" y="793"/>
                </a:lnTo>
                <a:lnTo>
                  <a:pt x="987" y="793"/>
                </a:lnTo>
                <a:lnTo>
                  <a:pt x="986" y="792"/>
                </a:lnTo>
                <a:lnTo>
                  <a:pt x="987" y="792"/>
                </a:lnTo>
                <a:lnTo>
                  <a:pt x="987" y="791"/>
                </a:lnTo>
                <a:lnTo>
                  <a:pt x="987" y="790"/>
                </a:lnTo>
                <a:lnTo>
                  <a:pt x="988" y="789"/>
                </a:lnTo>
                <a:lnTo>
                  <a:pt x="989" y="789"/>
                </a:lnTo>
                <a:lnTo>
                  <a:pt x="988" y="789"/>
                </a:lnTo>
                <a:lnTo>
                  <a:pt x="988" y="788"/>
                </a:lnTo>
                <a:lnTo>
                  <a:pt x="987" y="788"/>
                </a:lnTo>
                <a:lnTo>
                  <a:pt x="986" y="788"/>
                </a:lnTo>
                <a:lnTo>
                  <a:pt x="985" y="788"/>
                </a:lnTo>
                <a:lnTo>
                  <a:pt x="985" y="789"/>
                </a:lnTo>
                <a:lnTo>
                  <a:pt x="985" y="789"/>
                </a:lnTo>
                <a:lnTo>
                  <a:pt x="984" y="789"/>
                </a:lnTo>
                <a:lnTo>
                  <a:pt x="983" y="790"/>
                </a:lnTo>
                <a:lnTo>
                  <a:pt x="982" y="791"/>
                </a:lnTo>
                <a:lnTo>
                  <a:pt x="982" y="792"/>
                </a:lnTo>
                <a:lnTo>
                  <a:pt x="981" y="792"/>
                </a:lnTo>
                <a:lnTo>
                  <a:pt x="980" y="793"/>
                </a:lnTo>
                <a:lnTo>
                  <a:pt x="979" y="793"/>
                </a:lnTo>
                <a:lnTo>
                  <a:pt x="979" y="794"/>
                </a:lnTo>
                <a:lnTo>
                  <a:pt x="978" y="794"/>
                </a:lnTo>
                <a:lnTo>
                  <a:pt x="978" y="794"/>
                </a:lnTo>
                <a:lnTo>
                  <a:pt x="977" y="794"/>
                </a:lnTo>
                <a:lnTo>
                  <a:pt x="976" y="795"/>
                </a:lnTo>
                <a:lnTo>
                  <a:pt x="976" y="796"/>
                </a:lnTo>
                <a:lnTo>
                  <a:pt x="975" y="796"/>
                </a:lnTo>
                <a:lnTo>
                  <a:pt x="974" y="796"/>
                </a:lnTo>
                <a:lnTo>
                  <a:pt x="973" y="796"/>
                </a:lnTo>
                <a:lnTo>
                  <a:pt x="973" y="795"/>
                </a:lnTo>
                <a:lnTo>
                  <a:pt x="972" y="795"/>
                </a:lnTo>
                <a:lnTo>
                  <a:pt x="973" y="795"/>
                </a:lnTo>
                <a:lnTo>
                  <a:pt x="973" y="794"/>
                </a:lnTo>
                <a:lnTo>
                  <a:pt x="974" y="793"/>
                </a:lnTo>
                <a:lnTo>
                  <a:pt x="974" y="792"/>
                </a:lnTo>
                <a:lnTo>
                  <a:pt x="974" y="792"/>
                </a:lnTo>
                <a:lnTo>
                  <a:pt x="974" y="791"/>
                </a:lnTo>
                <a:lnTo>
                  <a:pt x="975" y="790"/>
                </a:lnTo>
                <a:lnTo>
                  <a:pt x="975" y="789"/>
                </a:lnTo>
                <a:lnTo>
                  <a:pt x="976" y="788"/>
                </a:lnTo>
                <a:lnTo>
                  <a:pt x="977" y="787"/>
                </a:lnTo>
                <a:lnTo>
                  <a:pt x="978" y="787"/>
                </a:lnTo>
                <a:lnTo>
                  <a:pt x="978" y="786"/>
                </a:lnTo>
                <a:lnTo>
                  <a:pt x="979" y="785"/>
                </a:lnTo>
                <a:lnTo>
                  <a:pt x="979" y="785"/>
                </a:lnTo>
                <a:lnTo>
                  <a:pt x="978" y="784"/>
                </a:lnTo>
                <a:lnTo>
                  <a:pt x="978" y="784"/>
                </a:lnTo>
                <a:lnTo>
                  <a:pt x="977" y="784"/>
                </a:lnTo>
                <a:lnTo>
                  <a:pt x="976" y="784"/>
                </a:lnTo>
                <a:lnTo>
                  <a:pt x="976" y="785"/>
                </a:lnTo>
                <a:lnTo>
                  <a:pt x="975" y="785"/>
                </a:lnTo>
                <a:lnTo>
                  <a:pt x="975" y="785"/>
                </a:lnTo>
                <a:lnTo>
                  <a:pt x="975" y="785"/>
                </a:lnTo>
                <a:lnTo>
                  <a:pt x="974" y="785"/>
                </a:lnTo>
                <a:lnTo>
                  <a:pt x="974" y="786"/>
                </a:lnTo>
                <a:lnTo>
                  <a:pt x="973" y="786"/>
                </a:lnTo>
                <a:lnTo>
                  <a:pt x="972" y="787"/>
                </a:lnTo>
                <a:lnTo>
                  <a:pt x="971" y="787"/>
                </a:lnTo>
                <a:lnTo>
                  <a:pt x="971" y="786"/>
                </a:lnTo>
                <a:lnTo>
                  <a:pt x="970" y="787"/>
                </a:lnTo>
                <a:lnTo>
                  <a:pt x="969" y="787"/>
                </a:lnTo>
                <a:lnTo>
                  <a:pt x="968" y="787"/>
                </a:lnTo>
                <a:lnTo>
                  <a:pt x="968" y="786"/>
                </a:lnTo>
                <a:lnTo>
                  <a:pt x="967" y="787"/>
                </a:lnTo>
                <a:lnTo>
                  <a:pt x="967" y="788"/>
                </a:lnTo>
                <a:lnTo>
                  <a:pt x="966" y="788"/>
                </a:lnTo>
                <a:lnTo>
                  <a:pt x="966" y="789"/>
                </a:lnTo>
                <a:lnTo>
                  <a:pt x="965" y="789"/>
                </a:lnTo>
                <a:lnTo>
                  <a:pt x="965" y="790"/>
                </a:lnTo>
                <a:lnTo>
                  <a:pt x="965" y="791"/>
                </a:lnTo>
                <a:lnTo>
                  <a:pt x="966" y="792"/>
                </a:lnTo>
                <a:lnTo>
                  <a:pt x="966" y="792"/>
                </a:lnTo>
                <a:lnTo>
                  <a:pt x="966" y="793"/>
                </a:lnTo>
                <a:lnTo>
                  <a:pt x="965" y="793"/>
                </a:lnTo>
                <a:lnTo>
                  <a:pt x="964" y="793"/>
                </a:lnTo>
                <a:lnTo>
                  <a:pt x="964" y="794"/>
                </a:lnTo>
                <a:lnTo>
                  <a:pt x="963" y="794"/>
                </a:lnTo>
                <a:lnTo>
                  <a:pt x="963" y="793"/>
                </a:lnTo>
                <a:lnTo>
                  <a:pt x="962" y="793"/>
                </a:lnTo>
                <a:lnTo>
                  <a:pt x="960" y="792"/>
                </a:lnTo>
                <a:lnTo>
                  <a:pt x="959" y="790"/>
                </a:lnTo>
                <a:lnTo>
                  <a:pt x="958" y="789"/>
                </a:lnTo>
                <a:lnTo>
                  <a:pt x="957" y="789"/>
                </a:lnTo>
                <a:lnTo>
                  <a:pt x="957" y="790"/>
                </a:lnTo>
                <a:lnTo>
                  <a:pt x="957" y="790"/>
                </a:lnTo>
                <a:lnTo>
                  <a:pt x="956" y="791"/>
                </a:lnTo>
                <a:lnTo>
                  <a:pt x="955" y="792"/>
                </a:lnTo>
                <a:lnTo>
                  <a:pt x="955" y="792"/>
                </a:lnTo>
                <a:lnTo>
                  <a:pt x="954" y="792"/>
                </a:lnTo>
                <a:lnTo>
                  <a:pt x="954" y="792"/>
                </a:lnTo>
                <a:lnTo>
                  <a:pt x="953" y="792"/>
                </a:lnTo>
                <a:lnTo>
                  <a:pt x="952" y="792"/>
                </a:lnTo>
                <a:lnTo>
                  <a:pt x="951" y="791"/>
                </a:lnTo>
                <a:lnTo>
                  <a:pt x="950" y="790"/>
                </a:lnTo>
                <a:lnTo>
                  <a:pt x="950" y="789"/>
                </a:lnTo>
                <a:lnTo>
                  <a:pt x="950" y="789"/>
                </a:lnTo>
                <a:lnTo>
                  <a:pt x="949" y="789"/>
                </a:lnTo>
                <a:lnTo>
                  <a:pt x="948" y="789"/>
                </a:lnTo>
                <a:lnTo>
                  <a:pt x="947" y="789"/>
                </a:lnTo>
                <a:lnTo>
                  <a:pt x="947" y="789"/>
                </a:lnTo>
                <a:lnTo>
                  <a:pt x="946" y="789"/>
                </a:lnTo>
                <a:lnTo>
                  <a:pt x="945" y="789"/>
                </a:lnTo>
                <a:lnTo>
                  <a:pt x="945" y="789"/>
                </a:lnTo>
                <a:lnTo>
                  <a:pt x="946" y="788"/>
                </a:lnTo>
                <a:lnTo>
                  <a:pt x="946" y="787"/>
                </a:lnTo>
                <a:lnTo>
                  <a:pt x="947" y="787"/>
                </a:lnTo>
                <a:lnTo>
                  <a:pt x="947" y="787"/>
                </a:lnTo>
                <a:lnTo>
                  <a:pt x="948" y="787"/>
                </a:lnTo>
                <a:lnTo>
                  <a:pt x="949" y="787"/>
                </a:lnTo>
                <a:lnTo>
                  <a:pt x="950" y="787"/>
                </a:lnTo>
                <a:lnTo>
                  <a:pt x="950" y="786"/>
                </a:lnTo>
                <a:lnTo>
                  <a:pt x="949" y="785"/>
                </a:lnTo>
                <a:lnTo>
                  <a:pt x="949" y="785"/>
                </a:lnTo>
                <a:lnTo>
                  <a:pt x="949" y="784"/>
                </a:lnTo>
                <a:lnTo>
                  <a:pt x="949" y="783"/>
                </a:lnTo>
                <a:lnTo>
                  <a:pt x="948" y="783"/>
                </a:lnTo>
                <a:lnTo>
                  <a:pt x="948" y="782"/>
                </a:lnTo>
                <a:lnTo>
                  <a:pt x="949" y="782"/>
                </a:lnTo>
                <a:lnTo>
                  <a:pt x="950" y="782"/>
                </a:lnTo>
                <a:lnTo>
                  <a:pt x="950" y="781"/>
                </a:lnTo>
                <a:lnTo>
                  <a:pt x="950" y="780"/>
                </a:lnTo>
                <a:lnTo>
                  <a:pt x="950" y="779"/>
                </a:lnTo>
                <a:lnTo>
                  <a:pt x="949" y="779"/>
                </a:lnTo>
                <a:lnTo>
                  <a:pt x="948" y="780"/>
                </a:lnTo>
                <a:lnTo>
                  <a:pt x="947" y="781"/>
                </a:lnTo>
                <a:lnTo>
                  <a:pt x="947" y="782"/>
                </a:lnTo>
                <a:lnTo>
                  <a:pt x="947" y="782"/>
                </a:lnTo>
                <a:lnTo>
                  <a:pt x="947" y="782"/>
                </a:lnTo>
                <a:lnTo>
                  <a:pt x="946" y="782"/>
                </a:lnTo>
                <a:lnTo>
                  <a:pt x="945" y="781"/>
                </a:lnTo>
                <a:lnTo>
                  <a:pt x="945" y="780"/>
                </a:lnTo>
                <a:lnTo>
                  <a:pt x="946" y="780"/>
                </a:lnTo>
                <a:lnTo>
                  <a:pt x="946" y="779"/>
                </a:lnTo>
                <a:lnTo>
                  <a:pt x="947" y="779"/>
                </a:lnTo>
                <a:lnTo>
                  <a:pt x="946" y="779"/>
                </a:lnTo>
                <a:lnTo>
                  <a:pt x="946" y="778"/>
                </a:lnTo>
                <a:lnTo>
                  <a:pt x="945" y="779"/>
                </a:lnTo>
                <a:lnTo>
                  <a:pt x="944" y="779"/>
                </a:lnTo>
                <a:lnTo>
                  <a:pt x="943" y="779"/>
                </a:lnTo>
                <a:lnTo>
                  <a:pt x="943" y="779"/>
                </a:lnTo>
                <a:lnTo>
                  <a:pt x="942" y="779"/>
                </a:lnTo>
                <a:lnTo>
                  <a:pt x="941" y="779"/>
                </a:lnTo>
                <a:lnTo>
                  <a:pt x="940" y="779"/>
                </a:lnTo>
                <a:lnTo>
                  <a:pt x="939" y="779"/>
                </a:lnTo>
                <a:lnTo>
                  <a:pt x="939" y="779"/>
                </a:lnTo>
                <a:lnTo>
                  <a:pt x="938" y="779"/>
                </a:lnTo>
                <a:lnTo>
                  <a:pt x="937" y="779"/>
                </a:lnTo>
                <a:lnTo>
                  <a:pt x="937" y="778"/>
                </a:lnTo>
                <a:lnTo>
                  <a:pt x="938" y="777"/>
                </a:lnTo>
                <a:lnTo>
                  <a:pt x="939" y="777"/>
                </a:lnTo>
                <a:lnTo>
                  <a:pt x="939" y="776"/>
                </a:lnTo>
                <a:lnTo>
                  <a:pt x="939" y="775"/>
                </a:lnTo>
                <a:lnTo>
                  <a:pt x="939" y="775"/>
                </a:lnTo>
                <a:lnTo>
                  <a:pt x="937" y="775"/>
                </a:lnTo>
                <a:lnTo>
                  <a:pt x="936" y="775"/>
                </a:lnTo>
                <a:lnTo>
                  <a:pt x="936" y="775"/>
                </a:lnTo>
                <a:lnTo>
                  <a:pt x="935" y="775"/>
                </a:lnTo>
                <a:lnTo>
                  <a:pt x="934" y="775"/>
                </a:lnTo>
                <a:lnTo>
                  <a:pt x="934" y="775"/>
                </a:lnTo>
                <a:lnTo>
                  <a:pt x="933" y="776"/>
                </a:lnTo>
                <a:lnTo>
                  <a:pt x="932" y="775"/>
                </a:lnTo>
                <a:lnTo>
                  <a:pt x="932" y="775"/>
                </a:lnTo>
                <a:lnTo>
                  <a:pt x="931" y="776"/>
                </a:lnTo>
                <a:lnTo>
                  <a:pt x="930" y="776"/>
                </a:lnTo>
                <a:lnTo>
                  <a:pt x="929" y="777"/>
                </a:lnTo>
                <a:lnTo>
                  <a:pt x="929" y="778"/>
                </a:lnTo>
                <a:lnTo>
                  <a:pt x="929" y="779"/>
                </a:lnTo>
                <a:lnTo>
                  <a:pt x="928" y="779"/>
                </a:lnTo>
                <a:lnTo>
                  <a:pt x="927" y="778"/>
                </a:lnTo>
                <a:lnTo>
                  <a:pt x="926" y="777"/>
                </a:lnTo>
                <a:lnTo>
                  <a:pt x="925" y="776"/>
                </a:lnTo>
                <a:lnTo>
                  <a:pt x="925" y="776"/>
                </a:lnTo>
                <a:lnTo>
                  <a:pt x="925" y="775"/>
                </a:lnTo>
                <a:lnTo>
                  <a:pt x="925" y="775"/>
                </a:lnTo>
                <a:lnTo>
                  <a:pt x="925" y="774"/>
                </a:lnTo>
                <a:lnTo>
                  <a:pt x="925" y="773"/>
                </a:lnTo>
                <a:lnTo>
                  <a:pt x="925" y="772"/>
                </a:lnTo>
                <a:lnTo>
                  <a:pt x="925" y="772"/>
                </a:lnTo>
                <a:lnTo>
                  <a:pt x="926" y="772"/>
                </a:lnTo>
                <a:lnTo>
                  <a:pt x="927" y="771"/>
                </a:lnTo>
                <a:lnTo>
                  <a:pt x="927" y="770"/>
                </a:lnTo>
                <a:lnTo>
                  <a:pt x="928" y="769"/>
                </a:lnTo>
                <a:lnTo>
                  <a:pt x="928" y="768"/>
                </a:lnTo>
                <a:lnTo>
                  <a:pt x="928" y="768"/>
                </a:lnTo>
                <a:lnTo>
                  <a:pt x="929" y="767"/>
                </a:lnTo>
                <a:lnTo>
                  <a:pt x="929" y="766"/>
                </a:lnTo>
                <a:lnTo>
                  <a:pt x="929" y="765"/>
                </a:lnTo>
                <a:lnTo>
                  <a:pt x="929" y="765"/>
                </a:lnTo>
                <a:lnTo>
                  <a:pt x="930" y="764"/>
                </a:lnTo>
                <a:lnTo>
                  <a:pt x="930" y="763"/>
                </a:lnTo>
                <a:lnTo>
                  <a:pt x="930" y="762"/>
                </a:lnTo>
                <a:lnTo>
                  <a:pt x="930" y="761"/>
                </a:lnTo>
                <a:lnTo>
                  <a:pt x="929" y="761"/>
                </a:lnTo>
                <a:lnTo>
                  <a:pt x="929" y="761"/>
                </a:lnTo>
                <a:lnTo>
                  <a:pt x="929" y="761"/>
                </a:lnTo>
                <a:lnTo>
                  <a:pt x="927" y="761"/>
                </a:lnTo>
                <a:lnTo>
                  <a:pt x="926" y="761"/>
                </a:lnTo>
                <a:lnTo>
                  <a:pt x="925" y="760"/>
                </a:lnTo>
                <a:lnTo>
                  <a:pt x="925" y="759"/>
                </a:lnTo>
                <a:lnTo>
                  <a:pt x="925" y="758"/>
                </a:lnTo>
                <a:lnTo>
                  <a:pt x="925" y="758"/>
                </a:lnTo>
                <a:lnTo>
                  <a:pt x="924" y="760"/>
                </a:lnTo>
                <a:lnTo>
                  <a:pt x="923" y="761"/>
                </a:lnTo>
                <a:lnTo>
                  <a:pt x="922" y="761"/>
                </a:lnTo>
                <a:lnTo>
                  <a:pt x="922" y="761"/>
                </a:lnTo>
                <a:lnTo>
                  <a:pt x="921" y="761"/>
                </a:lnTo>
                <a:lnTo>
                  <a:pt x="920" y="761"/>
                </a:lnTo>
                <a:lnTo>
                  <a:pt x="919" y="761"/>
                </a:lnTo>
                <a:lnTo>
                  <a:pt x="918" y="761"/>
                </a:lnTo>
                <a:lnTo>
                  <a:pt x="918" y="761"/>
                </a:lnTo>
                <a:lnTo>
                  <a:pt x="917" y="761"/>
                </a:lnTo>
                <a:lnTo>
                  <a:pt x="916" y="762"/>
                </a:lnTo>
                <a:lnTo>
                  <a:pt x="915" y="762"/>
                </a:lnTo>
                <a:lnTo>
                  <a:pt x="915" y="761"/>
                </a:lnTo>
                <a:lnTo>
                  <a:pt x="915" y="761"/>
                </a:lnTo>
                <a:lnTo>
                  <a:pt x="915" y="760"/>
                </a:lnTo>
                <a:lnTo>
                  <a:pt x="915" y="759"/>
                </a:lnTo>
                <a:lnTo>
                  <a:pt x="915" y="759"/>
                </a:lnTo>
                <a:lnTo>
                  <a:pt x="915" y="760"/>
                </a:lnTo>
                <a:lnTo>
                  <a:pt x="914" y="761"/>
                </a:lnTo>
                <a:lnTo>
                  <a:pt x="913" y="761"/>
                </a:lnTo>
                <a:lnTo>
                  <a:pt x="912" y="761"/>
                </a:lnTo>
                <a:lnTo>
                  <a:pt x="912" y="761"/>
                </a:lnTo>
                <a:lnTo>
                  <a:pt x="911" y="761"/>
                </a:lnTo>
                <a:lnTo>
                  <a:pt x="911" y="761"/>
                </a:lnTo>
                <a:lnTo>
                  <a:pt x="910" y="761"/>
                </a:lnTo>
                <a:lnTo>
                  <a:pt x="910" y="761"/>
                </a:lnTo>
                <a:lnTo>
                  <a:pt x="909" y="760"/>
                </a:lnTo>
                <a:lnTo>
                  <a:pt x="909" y="759"/>
                </a:lnTo>
                <a:lnTo>
                  <a:pt x="908" y="759"/>
                </a:lnTo>
                <a:lnTo>
                  <a:pt x="908" y="760"/>
                </a:lnTo>
                <a:lnTo>
                  <a:pt x="908" y="760"/>
                </a:lnTo>
                <a:lnTo>
                  <a:pt x="907" y="760"/>
                </a:lnTo>
                <a:lnTo>
                  <a:pt x="906" y="761"/>
                </a:lnTo>
                <a:lnTo>
                  <a:pt x="905" y="761"/>
                </a:lnTo>
                <a:lnTo>
                  <a:pt x="905" y="761"/>
                </a:lnTo>
                <a:lnTo>
                  <a:pt x="905" y="762"/>
                </a:lnTo>
                <a:lnTo>
                  <a:pt x="904" y="762"/>
                </a:lnTo>
                <a:lnTo>
                  <a:pt x="904" y="763"/>
                </a:lnTo>
                <a:lnTo>
                  <a:pt x="903" y="764"/>
                </a:lnTo>
                <a:lnTo>
                  <a:pt x="902" y="764"/>
                </a:lnTo>
                <a:lnTo>
                  <a:pt x="902" y="765"/>
                </a:lnTo>
                <a:lnTo>
                  <a:pt x="901" y="765"/>
                </a:lnTo>
                <a:lnTo>
                  <a:pt x="901" y="765"/>
                </a:lnTo>
                <a:lnTo>
                  <a:pt x="901" y="765"/>
                </a:lnTo>
                <a:lnTo>
                  <a:pt x="901" y="766"/>
                </a:lnTo>
                <a:lnTo>
                  <a:pt x="900" y="766"/>
                </a:lnTo>
                <a:lnTo>
                  <a:pt x="900" y="767"/>
                </a:lnTo>
                <a:lnTo>
                  <a:pt x="901" y="767"/>
                </a:lnTo>
                <a:lnTo>
                  <a:pt x="901" y="768"/>
                </a:lnTo>
                <a:lnTo>
                  <a:pt x="901" y="768"/>
                </a:lnTo>
                <a:lnTo>
                  <a:pt x="901" y="769"/>
                </a:lnTo>
                <a:lnTo>
                  <a:pt x="901" y="770"/>
                </a:lnTo>
                <a:lnTo>
                  <a:pt x="902" y="771"/>
                </a:lnTo>
                <a:lnTo>
                  <a:pt x="902" y="772"/>
                </a:lnTo>
                <a:lnTo>
                  <a:pt x="903" y="772"/>
                </a:lnTo>
                <a:lnTo>
                  <a:pt x="903" y="772"/>
                </a:lnTo>
                <a:lnTo>
                  <a:pt x="904" y="773"/>
                </a:lnTo>
                <a:lnTo>
                  <a:pt x="904" y="774"/>
                </a:lnTo>
                <a:lnTo>
                  <a:pt x="904" y="775"/>
                </a:lnTo>
                <a:lnTo>
                  <a:pt x="903" y="775"/>
                </a:lnTo>
                <a:lnTo>
                  <a:pt x="903" y="775"/>
                </a:lnTo>
                <a:lnTo>
                  <a:pt x="904" y="775"/>
                </a:lnTo>
                <a:lnTo>
                  <a:pt x="903" y="776"/>
                </a:lnTo>
                <a:lnTo>
                  <a:pt x="903" y="777"/>
                </a:lnTo>
                <a:lnTo>
                  <a:pt x="903" y="778"/>
                </a:lnTo>
                <a:lnTo>
                  <a:pt x="902" y="778"/>
                </a:lnTo>
                <a:lnTo>
                  <a:pt x="902" y="779"/>
                </a:lnTo>
                <a:lnTo>
                  <a:pt x="901" y="779"/>
                </a:lnTo>
                <a:lnTo>
                  <a:pt x="901" y="779"/>
                </a:lnTo>
                <a:lnTo>
                  <a:pt x="901" y="779"/>
                </a:lnTo>
                <a:lnTo>
                  <a:pt x="901" y="780"/>
                </a:lnTo>
                <a:lnTo>
                  <a:pt x="900" y="781"/>
                </a:lnTo>
                <a:lnTo>
                  <a:pt x="900" y="782"/>
                </a:lnTo>
                <a:lnTo>
                  <a:pt x="899" y="782"/>
                </a:lnTo>
                <a:lnTo>
                  <a:pt x="899" y="782"/>
                </a:lnTo>
                <a:lnTo>
                  <a:pt x="899" y="783"/>
                </a:lnTo>
                <a:lnTo>
                  <a:pt x="898" y="784"/>
                </a:lnTo>
                <a:lnTo>
                  <a:pt x="897" y="784"/>
                </a:lnTo>
                <a:lnTo>
                  <a:pt x="897" y="785"/>
                </a:lnTo>
                <a:lnTo>
                  <a:pt x="897" y="785"/>
                </a:lnTo>
                <a:lnTo>
                  <a:pt x="897" y="785"/>
                </a:lnTo>
                <a:lnTo>
                  <a:pt x="896" y="785"/>
                </a:lnTo>
                <a:lnTo>
                  <a:pt x="896" y="786"/>
                </a:lnTo>
                <a:lnTo>
                  <a:pt x="895" y="787"/>
                </a:lnTo>
                <a:lnTo>
                  <a:pt x="894" y="787"/>
                </a:lnTo>
                <a:lnTo>
                  <a:pt x="894" y="788"/>
                </a:lnTo>
                <a:lnTo>
                  <a:pt x="894" y="789"/>
                </a:lnTo>
                <a:lnTo>
                  <a:pt x="894" y="789"/>
                </a:lnTo>
                <a:lnTo>
                  <a:pt x="893" y="789"/>
                </a:lnTo>
                <a:lnTo>
                  <a:pt x="893" y="789"/>
                </a:lnTo>
                <a:lnTo>
                  <a:pt x="892" y="789"/>
                </a:lnTo>
                <a:lnTo>
                  <a:pt x="891" y="790"/>
                </a:lnTo>
                <a:lnTo>
                  <a:pt x="890" y="790"/>
                </a:lnTo>
                <a:lnTo>
                  <a:pt x="890" y="790"/>
                </a:lnTo>
                <a:lnTo>
                  <a:pt x="888" y="789"/>
                </a:lnTo>
                <a:lnTo>
                  <a:pt x="887" y="789"/>
                </a:lnTo>
                <a:lnTo>
                  <a:pt x="887" y="789"/>
                </a:lnTo>
                <a:lnTo>
                  <a:pt x="887" y="790"/>
                </a:lnTo>
                <a:lnTo>
                  <a:pt x="886" y="790"/>
                </a:lnTo>
                <a:lnTo>
                  <a:pt x="885" y="791"/>
                </a:lnTo>
                <a:lnTo>
                  <a:pt x="884" y="792"/>
                </a:lnTo>
                <a:lnTo>
                  <a:pt x="883" y="792"/>
                </a:lnTo>
                <a:lnTo>
                  <a:pt x="882" y="792"/>
                </a:lnTo>
                <a:lnTo>
                  <a:pt x="881" y="793"/>
                </a:lnTo>
                <a:lnTo>
                  <a:pt x="880" y="793"/>
                </a:lnTo>
                <a:lnTo>
                  <a:pt x="880" y="794"/>
                </a:lnTo>
                <a:lnTo>
                  <a:pt x="879" y="794"/>
                </a:lnTo>
                <a:lnTo>
                  <a:pt x="878" y="795"/>
                </a:lnTo>
                <a:lnTo>
                  <a:pt x="862" y="789"/>
                </a:lnTo>
                <a:lnTo>
                  <a:pt x="862" y="788"/>
                </a:lnTo>
                <a:lnTo>
                  <a:pt x="862" y="788"/>
                </a:lnTo>
                <a:lnTo>
                  <a:pt x="861" y="788"/>
                </a:lnTo>
                <a:lnTo>
                  <a:pt x="860" y="787"/>
                </a:lnTo>
                <a:lnTo>
                  <a:pt x="859" y="787"/>
                </a:lnTo>
                <a:lnTo>
                  <a:pt x="859" y="787"/>
                </a:lnTo>
                <a:lnTo>
                  <a:pt x="858" y="787"/>
                </a:lnTo>
                <a:lnTo>
                  <a:pt x="858" y="786"/>
                </a:lnTo>
                <a:lnTo>
                  <a:pt x="857" y="786"/>
                </a:lnTo>
                <a:lnTo>
                  <a:pt x="856" y="786"/>
                </a:lnTo>
                <a:lnTo>
                  <a:pt x="855" y="786"/>
                </a:lnTo>
                <a:lnTo>
                  <a:pt x="855" y="786"/>
                </a:lnTo>
                <a:lnTo>
                  <a:pt x="855" y="785"/>
                </a:lnTo>
                <a:lnTo>
                  <a:pt x="854" y="785"/>
                </a:lnTo>
                <a:lnTo>
                  <a:pt x="853" y="785"/>
                </a:lnTo>
                <a:lnTo>
                  <a:pt x="852" y="785"/>
                </a:lnTo>
                <a:lnTo>
                  <a:pt x="852" y="785"/>
                </a:lnTo>
                <a:lnTo>
                  <a:pt x="851" y="785"/>
                </a:lnTo>
                <a:lnTo>
                  <a:pt x="850" y="785"/>
                </a:lnTo>
                <a:lnTo>
                  <a:pt x="849" y="784"/>
                </a:lnTo>
                <a:lnTo>
                  <a:pt x="848" y="784"/>
                </a:lnTo>
                <a:lnTo>
                  <a:pt x="848" y="783"/>
                </a:lnTo>
                <a:lnTo>
                  <a:pt x="847" y="784"/>
                </a:lnTo>
                <a:lnTo>
                  <a:pt x="847" y="785"/>
                </a:lnTo>
                <a:lnTo>
                  <a:pt x="847" y="785"/>
                </a:lnTo>
                <a:lnTo>
                  <a:pt x="847" y="786"/>
                </a:lnTo>
                <a:lnTo>
                  <a:pt x="848" y="787"/>
                </a:lnTo>
                <a:lnTo>
                  <a:pt x="847" y="787"/>
                </a:lnTo>
                <a:lnTo>
                  <a:pt x="846" y="787"/>
                </a:lnTo>
                <a:lnTo>
                  <a:pt x="845" y="787"/>
                </a:lnTo>
                <a:lnTo>
                  <a:pt x="845" y="787"/>
                </a:lnTo>
                <a:lnTo>
                  <a:pt x="844" y="787"/>
                </a:lnTo>
                <a:lnTo>
                  <a:pt x="843" y="787"/>
                </a:lnTo>
                <a:lnTo>
                  <a:pt x="841" y="787"/>
                </a:lnTo>
                <a:lnTo>
                  <a:pt x="839" y="787"/>
                </a:lnTo>
                <a:lnTo>
                  <a:pt x="838" y="787"/>
                </a:lnTo>
                <a:lnTo>
                  <a:pt x="837" y="787"/>
                </a:lnTo>
                <a:lnTo>
                  <a:pt x="836" y="787"/>
                </a:lnTo>
                <a:lnTo>
                  <a:pt x="835" y="787"/>
                </a:lnTo>
                <a:lnTo>
                  <a:pt x="834" y="787"/>
                </a:lnTo>
                <a:lnTo>
                  <a:pt x="832" y="787"/>
                </a:lnTo>
                <a:lnTo>
                  <a:pt x="831" y="787"/>
                </a:lnTo>
                <a:lnTo>
                  <a:pt x="831" y="787"/>
                </a:lnTo>
                <a:lnTo>
                  <a:pt x="830" y="787"/>
                </a:lnTo>
                <a:lnTo>
                  <a:pt x="828" y="787"/>
                </a:lnTo>
                <a:lnTo>
                  <a:pt x="827" y="787"/>
                </a:lnTo>
                <a:lnTo>
                  <a:pt x="827" y="787"/>
                </a:lnTo>
                <a:lnTo>
                  <a:pt x="826" y="787"/>
                </a:lnTo>
                <a:lnTo>
                  <a:pt x="824" y="787"/>
                </a:lnTo>
                <a:lnTo>
                  <a:pt x="823" y="787"/>
                </a:lnTo>
                <a:lnTo>
                  <a:pt x="822" y="787"/>
                </a:lnTo>
                <a:lnTo>
                  <a:pt x="821" y="787"/>
                </a:lnTo>
                <a:lnTo>
                  <a:pt x="820" y="787"/>
                </a:lnTo>
                <a:lnTo>
                  <a:pt x="820" y="787"/>
                </a:lnTo>
                <a:lnTo>
                  <a:pt x="818" y="787"/>
                </a:lnTo>
                <a:lnTo>
                  <a:pt x="817" y="787"/>
                </a:lnTo>
                <a:lnTo>
                  <a:pt x="816" y="787"/>
                </a:lnTo>
                <a:lnTo>
                  <a:pt x="815" y="787"/>
                </a:lnTo>
                <a:lnTo>
                  <a:pt x="813" y="787"/>
                </a:lnTo>
                <a:lnTo>
                  <a:pt x="811" y="787"/>
                </a:lnTo>
                <a:lnTo>
                  <a:pt x="810" y="787"/>
                </a:lnTo>
                <a:lnTo>
                  <a:pt x="809" y="787"/>
                </a:lnTo>
                <a:lnTo>
                  <a:pt x="808" y="787"/>
                </a:lnTo>
                <a:lnTo>
                  <a:pt x="807" y="787"/>
                </a:lnTo>
                <a:lnTo>
                  <a:pt x="806" y="787"/>
                </a:lnTo>
                <a:lnTo>
                  <a:pt x="805" y="787"/>
                </a:lnTo>
                <a:lnTo>
                  <a:pt x="804" y="787"/>
                </a:lnTo>
                <a:lnTo>
                  <a:pt x="803" y="787"/>
                </a:lnTo>
                <a:lnTo>
                  <a:pt x="801" y="787"/>
                </a:lnTo>
                <a:lnTo>
                  <a:pt x="799" y="787"/>
                </a:lnTo>
                <a:lnTo>
                  <a:pt x="799" y="787"/>
                </a:lnTo>
                <a:lnTo>
                  <a:pt x="798" y="787"/>
                </a:lnTo>
                <a:lnTo>
                  <a:pt x="797" y="787"/>
                </a:lnTo>
                <a:lnTo>
                  <a:pt x="796" y="787"/>
                </a:lnTo>
                <a:lnTo>
                  <a:pt x="795" y="787"/>
                </a:lnTo>
                <a:lnTo>
                  <a:pt x="794" y="787"/>
                </a:lnTo>
                <a:lnTo>
                  <a:pt x="793" y="787"/>
                </a:lnTo>
                <a:lnTo>
                  <a:pt x="792" y="787"/>
                </a:lnTo>
                <a:lnTo>
                  <a:pt x="792" y="787"/>
                </a:lnTo>
                <a:lnTo>
                  <a:pt x="791" y="787"/>
                </a:lnTo>
                <a:lnTo>
                  <a:pt x="789" y="787"/>
                </a:lnTo>
                <a:lnTo>
                  <a:pt x="789" y="787"/>
                </a:lnTo>
                <a:lnTo>
                  <a:pt x="788" y="787"/>
                </a:lnTo>
                <a:lnTo>
                  <a:pt x="787" y="787"/>
                </a:lnTo>
                <a:lnTo>
                  <a:pt x="786" y="787"/>
                </a:lnTo>
                <a:lnTo>
                  <a:pt x="785" y="787"/>
                </a:lnTo>
                <a:lnTo>
                  <a:pt x="785" y="787"/>
                </a:lnTo>
                <a:lnTo>
                  <a:pt x="784" y="787"/>
                </a:lnTo>
                <a:lnTo>
                  <a:pt x="783" y="787"/>
                </a:lnTo>
                <a:lnTo>
                  <a:pt x="782" y="787"/>
                </a:lnTo>
                <a:lnTo>
                  <a:pt x="781" y="787"/>
                </a:lnTo>
                <a:lnTo>
                  <a:pt x="780" y="787"/>
                </a:lnTo>
                <a:lnTo>
                  <a:pt x="778" y="788"/>
                </a:lnTo>
                <a:lnTo>
                  <a:pt x="777" y="788"/>
                </a:lnTo>
                <a:lnTo>
                  <a:pt x="775" y="788"/>
                </a:lnTo>
                <a:lnTo>
                  <a:pt x="775" y="788"/>
                </a:lnTo>
                <a:lnTo>
                  <a:pt x="774" y="788"/>
                </a:lnTo>
                <a:lnTo>
                  <a:pt x="773" y="788"/>
                </a:lnTo>
                <a:lnTo>
                  <a:pt x="772" y="788"/>
                </a:lnTo>
                <a:lnTo>
                  <a:pt x="771" y="788"/>
                </a:lnTo>
                <a:lnTo>
                  <a:pt x="771" y="788"/>
                </a:lnTo>
                <a:lnTo>
                  <a:pt x="770" y="788"/>
                </a:lnTo>
                <a:lnTo>
                  <a:pt x="768" y="789"/>
                </a:lnTo>
                <a:lnTo>
                  <a:pt x="766" y="789"/>
                </a:lnTo>
                <a:lnTo>
                  <a:pt x="765" y="789"/>
                </a:lnTo>
                <a:lnTo>
                  <a:pt x="764" y="789"/>
                </a:lnTo>
                <a:lnTo>
                  <a:pt x="764" y="789"/>
                </a:lnTo>
                <a:lnTo>
                  <a:pt x="764" y="789"/>
                </a:lnTo>
                <a:lnTo>
                  <a:pt x="763" y="789"/>
                </a:lnTo>
                <a:lnTo>
                  <a:pt x="762" y="789"/>
                </a:lnTo>
                <a:lnTo>
                  <a:pt x="761" y="789"/>
                </a:lnTo>
                <a:lnTo>
                  <a:pt x="761" y="789"/>
                </a:lnTo>
                <a:lnTo>
                  <a:pt x="760" y="789"/>
                </a:lnTo>
                <a:lnTo>
                  <a:pt x="759" y="789"/>
                </a:lnTo>
                <a:lnTo>
                  <a:pt x="758" y="789"/>
                </a:lnTo>
                <a:lnTo>
                  <a:pt x="755" y="789"/>
                </a:lnTo>
                <a:lnTo>
                  <a:pt x="755" y="790"/>
                </a:lnTo>
                <a:lnTo>
                  <a:pt x="754" y="790"/>
                </a:lnTo>
                <a:lnTo>
                  <a:pt x="747" y="791"/>
                </a:lnTo>
                <a:lnTo>
                  <a:pt x="743" y="791"/>
                </a:lnTo>
                <a:lnTo>
                  <a:pt x="743" y="792"/>
                </a:lnTo>
                <a:lnTo>
                  <a:pt x="742" y="792"/>
                </a:lnTo>
                <a:lnTo>
                  <a:pt x="741" y="792"/>
                </a:lnTo>
                <a:lnTo>
                  <a:pt x="740" y="792"/>
                </a:lnTo>
                <a:lnTo>
                  <a:pt x="739" y="792"/>
                </a:lnTo>
                <a:lnTo>
                  <a:pt x="738" y="792"/>
                </a:lnTo>
                <a:lnTo>
                  <a:pt x="736" y="792"/>
                </a:lnTo>
                <a:lnTo>
                  <a:pt x="735" y="792"/>
                </a:lnTo>
                <a:lnTo>
                  <a:pt x="734" y="792"/>
                </a:lnTo>
                <a:lnTo>
                  <a:pt x="733" y="792"/>
                </a:lnTo>
                <a:lnTo>
                  <a:pt x="732" y="792"/>
                </a:lnTo>
                <a:lnTo>
                  <a:pt x="731" y="792"/>
                </a:lnTo>
                <a:lnTo>
                  <a:pt x="730" y="792"/>
                </a:lnTo>
                <a:lnTo>
                  <a:pt x="729" y="792"/>
                </a:lnTo>
                <a:lnTo>
                  <a:pt x="729" y="793"/>
                </a:lnTo>
                <a:lnTo>
                  <a:pt x="728" y="793"/>
                </a:lnTo>
                <a:lnTo>
                  <a:pt x="727" y="793"/>
                </a:lnTo>
                <a:lnTo>
                  <a:pt x="726" y="793"/>
                </a:lnTo>
                <a:lnTo>
                  <a:pt x="726" y="793"/>
                </a:lnTo>
                <a:lnTo>
                  <a:pt x="723" y="793"/>
                </a:lnTo>
                <a:lnTo>
                  <a:pt x="713" y="795"/>
                </a:lnTo>
                <a:lnTo>
                  <a:pt x="709" y="796"/>
                </a:lnTo>
                <a:lnTo>
                  <a:pt x="701" y="796"/>
                </a:lnTo>
                <a:lnTo>
                  <a:pt x="696" y="797"/>
                </a:lnTo>
                <a:lnTo>
                  <a:pt x="691" y="797"/>
                </a:lnTo>
                <a:lnTo>
                  <a:pt x="691" y="798"/>
                </a:lnTo>
                <a:lnTo>
                  <a:pt x="691" y="798"/>
                </a:lnTo>
                <a:lnTo>
                  <a:pt x="690" y="799"/>
                </a:lnTo>
                <a:lnTo>
                  <a:pt x="689" y="799"/>
                </a:lnTo>
                <a:lnTo>
                  <a:pt x="688" y="800"/>
                </a:lnTo>
                <a:lnTo>
                  <a:pt x="688" y="801"/>
                </a:lnTo>
                <a:lnTo>
                  <a:pt x="687" y="801"/>
                </a:lnTo>
                <a:lnTo>
                  <a:pt x="687" y="802"/>
                </a:lnTo>
                <a:lnTo>
                  <a:pt x="686" y="803"/>
                </a:lnTo>
                <a:lnTo>
                  <a:pt x="685" y="803"/>
                </a:lnTo>
                <a:lnTo>
                  <a:pt x="685" y="804"/>
                </a:lnTo>
                <a:lnTo>
                  <a:pt x="684" y="804"/>
                </a:lnTo>
                <a:lnTo>
                  <a:pt x="684" y="804"/>
                </a:lnTo>
                <a:lnTo>
                  <a:pt x="683" y="804"/>
                </a:lnTo>
                <a:lnTo>
                  <a:pt x="683" y="805"/>
                </a:lnTo>
                <a:lnTo>
                  <a:pt x="683" y="806"/>
                </a:lnTo>
                <a:lnTo>
                  <a:pt x="683" y="806"/>
                </a:lnTo>
                <a:lnTo>
                  <a:pt x="684" y="807"/>
                </a:lnTo>
                <a:lnTo>
                  <a:pt x="684" y="808"/>
                </a:lnTo>
                <a:lnTo>
                  <a:pt x="683" y="809"/>
                </a:lnTo>
                <a:lnTo>
                  <a:pt x="683" y="810"/>
                </a:lnTo>
                <a:lnTo>
                  <a:pt x="682" y="810"/>
                </a:lnTo>
                <a:lnTo>
                  <a:pt x="683" y="811"/>
                </a:lnTo>
                <a:lnTo>
                  <a:pt x="683" y="812"/>
                </a:lnTo>
                <a:lnTo>
                  <a:pt x="684" y="813"/>
                </a:lnTo>
                <a:lnTo>
                  <a:pt x="684" y="813"/>
                </a:lnTo>
                <a:lnTo>
                  <a:pt x="684" y="814"/>
                </a:lnTo>
                <a:lnTo>
                  <a:pt x="683" y="815"/>
                </a:lnTo>
                <a:lnTo>
                  <a:pt x="683" y="816"/>
                </a:lnTo>
                <a:lnTo>
                  <a:pt x="682" y="816"/>
                </a:lnTo>
                <a:lnTo>
                  <a:pt x="681" y="816"/>
                </a:lnTo>
                <a:lnTo>
                  <a:pt x="680" y="816"/>
                </a:lnTo>
                <a:lnTo>
                  <a:pt x="680" y="817"/>
                </a:lnTo>
                <a:lnTo>
                  <a:pt x="679" y="817"/>
                </a:lnTo>
                <a:lnTo>
                  <a:pt x="678" y="818"/>
                </a:lnTo>
                <a:lnTo>
                  <a:pt x="678" y="819"/>
                </a:lnTo>
                <a:lnTo>
                  <a:pt x="678" y="820"/>
                </a:lnTo>
                <a:lnTo>
                  <a:pt x="678" y="820"/>
                </a:lnTo>
                <a:lnTo>
                  <a:pt x="679" y="820"/>
                </a:lnTo>
                <a:lnTo>
                  <a:pt x="679" y="821"/>
                </a:lnTo>
                <a:lnTo>
                  <a:pt x="679" y="822"/>
                </a:lnTo>
                <a:lnTo>
                  <a:pt x="679" y="823"/>
                </a:lnTo>
                <a:lnTo>
                  <a:pt x="678" y="823"/>
                </a:lnTo>
                <a:lnTo>
                  <a:pt x="678" y="824"/>
                </a:lnTo>
                <a:lnTo>
                  <a:pt x="679" y="824"/>
                </a:lnTo>
                <a:lnTo>
                  <a:pt x="679" y="825"/>
                </a:lnTo>
                <a:lnTo>
                  <a:pt x="679" y="826"/>
                </a:lnTo>
                <a:lnTo>
                  <a:pt x="679" y="827"/>
                </a:lnTo>
                <a:lnTo>
                  <a:pt x="680" y="827"/>
                </a:lnTo>
                <a:lnTo>
                  <a:pt x="679" y="827"/>
                </a:lnTo>
                <a:lnTo>
                  <a:pt x="679" y="828"/>
                </a:lnTo>
                <a:lnTo>
                  <a:pt x="679" y="829"/>
                </a:lnTo>
                <a:lnTo>
                  <a:pt x="677" y="831"/>
                </a:lnTo>
                <a:lnTo>
                  <a:pt x="676" y="832"/>
                </a:lnTo>
                <a:lnTo>
                  <a:pt x="675" y="834"/>
                </a:lnTo>
                <a:lnTo>
                  <a:pt x="675" y="834"/>
                </a:lnTo>
                <a:lnTo>
                  <a:pt x="675" y="835"/>
                </a:lnTo>
                <a:lnTo>
                  <a:pt x="675" y="836"/>
                </a:lnTo>
                <a:lnTo>
                  <a:pt x="675" y="837"/>
                </a:lnTo>
                <a:lnTo>
                  <a:pt x="676" y="837"/>
                </a:lnTo>
                <a:lnTo>
                  <a:pt x="676" y="838"/>
                </a:lnTo>
                <a:lnTo>
                  <a:pt x="677" y="839"/>
                </a:lnTo>
                <a:lnTo>
                  <a:pt x="677" y="840"/>
                </a:lnTo>
                <a:lnTo>
                  <a:pt x="677" y="841"/>
                </a:lnTo>
                <a:lnTo>
                  <a:pt x="677" y="841"/>
                </a:lnTo>
                <a:lnTo>
                  <a:pt x="677" y="842"/>
                </a:lnTo>
                <a:lnTo>
                  <a:pt x="676" y="843"/>
                </a:lnTo>
                <a:lnTo>
                  <a:pt x="676" y="844"/>
                </a:lnTo>
                <a:lnTo>
                  <a:pt x="675" y="844"/>
                </a:lnTo>
                <a:lnTo>
                  <a:pt x="675" y="844"/>
                </a:lnTo>
                <a:lnTo>
                  <a:pt x="674" y="844"/>
                </a:lnTo>
                <a:lnTo>
                  <a:pt x="674" y="845"/>
                </a:lnTo>
                <a:lnTo>
                  <a:pt x="673" y="846"/>
                </a:lnTo>
                <a:lnTo>
                  <a:pt x="673" y="846"/>
                </a:lnTo>
                <a:lnTo>
                  <a:pt x="673" y="847"/>
                </a:lnTo>
                <a:lnTo>
                  <a:pt x="672" y="847"/>
                </a:lnTo>
                <a:lnTo>
                  <a:pt x="671" y="848"/>
                </a:lnTo>
                <a:lnTo>
                  <a:pt x="671" y="849"/>
                </a:lnTo>
                <a:lnTo>
                  <a:pt x="671" y="850"/>
                </a:lnTo>
                <a:lnTo>
                  <a:pt x="671" y="851"/>
                </a:lnTo>
                <a:lnTo>
                  <a:pt x="672" y="851"/>
                </a:lnTo>
                <a:lnTo>
                  <a:pt x="673" y="851"/>
                </a:lnTo>
                <a:lnTo>
                  <a:pt x="673" y="852"/>
                </a:lnTo>
                <a:lnTo>
                  <a:pt x="673" y="853"/>
                </a:lnTo>
                <a:lnTo>
                  <a:pt x="673" y="854"/>
                </a:lnTo>
                <a:lnTo>
                  <a:pt x="673" y="854"/>
                </a:lnTo>
                <a:lnTo>
                  <a:pt x="672" y="854"/>
                </a:lnTo>
                <a:lnTo>
                  <a:pt x="672" y="855"/>
                </a:lnTo>
                <a:lnTo>
                  <a:pt x="672" y="856"/>
                </a:lnTo>
                <a:lnTo>
                  <a:pt x="672" y="857"/>
                </a:lnTo>
                <a:lnTo>
                  <a:pt x="672" y="858"/>
                </a:lnTo>
                <a:lnTo>
                  <a:pt x="672" y="858"/>
                </a:lnTo>
                <a:lnTo>
                  <a:pt x="672" y="859"/>
                </a:lnTo>
                <a:lnTo>
                  <a:pt x="672" y="860"/>
                </a:lnTo>
                <a:lnTo>
                  <a:pt x="672" y="861"/>
                </a:lnTo>
                <a:lnTo>
                  <a:pt x="672" y="861"/>
                </a:lnTo>
                <a:lnTo>
                  <a:pt x="672" y="862"/>
                </a:lnTo>
                <a:lnTo>
                  <a:pt x="671" y="863"/>
                </a:lnTo>
                <a:lnTo>
                  <a:pt x="671" y="864"/>
                </a:lnTo>
                <a:lnTo>
                  <a:pt x="671" y="865"/>
                </a:lnTo>
                <a:lnTo>
                  <a:pt x="670" y="865"/>
                </a:lnTo>
                <a:lnTo>
                  <a:pt x="670" y="865"/>
                </a:lnTo>
                <a:lnTo>
                  <a:pt x="670" y="866"/>
                </a:lnTo>
                <a:lnTo>
                  <a:pt x="670" y="867"/>
                </a:lnTo>
                <a:lnTo>
                  <a:pt x="670" y="868"/>
                </a:lnTo>
                <a:lnTo>
                  <a:pt x="670" y="868"/>
                </a:lnTo>
                <a:lnTo>
                  <a:pt x="670" y="869"/>
                </a:lnTo>
                <a:lnTo>
                  <a:pt x="670" y="869"/>
                </a:lnTo>
                <a:lnTo>
                  <a:pt x="670" y="870"/>
                </a:lnTo>
                <a:lnTo>
                  <a:pt x="669" y="870"/>
                </a:lnTo>
                <a:lnTo>
                  <a:pt x="669" y="871"/>
                </a:lnTo>
                <a:lnTo>
                  <a:pt x="669" y="872"/>
                </a:lnTo>
                <a:lnTo>
                  <a:pt x="669" y="872"/>
                </a:lnTo>
                <a:lnTo>
                  <a:pt x="668" y="872"/>
                </a:lnTo>
                <a:lnTo>
                  <a:pt x="667" y="872"/>
                </a:lnTo>
                <a:lnTo>
                  <a:pt x="666" y="872"/>
                </a:lnTo>
                <a:lnTo>
                  <a:pt x="666" y="872"/>
                </a:lnTo>
                <a:lnTo>
                  <a:pt x="665" y="872"/>
                </a:lnTo>
                <a:lnTo>
                  <a:pt x="665" y="872"/>
                </a:lnTo>
                <a:lnTo>
                  <a:pt x="665" y="873"/>
                </a:lnTo>
                <a:lnTo>
                  <a:pt x="664" y="873"/>
                </a:lnTo>
                <a:lnTo>
                  <a:pt x="665" y="874"/>
                </a:lnTo>
                <a:lnTo>
                  <a:pt x="666" y="874"/>
                </a:lnTo>
                <a:lnTo>
                  <a:pt x="666" y="875"/>
                </a:lnTo>
                <a:lnTo>
                  <a:pt x="666" y="875"/>
                </a:lnTo>
                <a:lnTo>
                  <a:pt x="666" y="876"/>
                </a:lnTo>
                <a:lnTo>
                  <a:pt x="666" y="877"/>
                </a:lnTo>
                <a:lnTo>
                  <a:pt x="665" y="877"/>
                </a:lnTo>
                <a:lnTo>
                  <a:pt x="665" y="878"/>
                </a:lnTo>
                <a:lnTo>
                  <a:pt x="664" y="878"/>
                </a:lnTo>
                <a:lnTo>
                  <a:pt x="664" y="879"/>
                </a:lnTo>
                <a:lnTo>
                  <a:pt x="663" y="879"/>
                </a:lnTo>
                <a:lnTo>
                  <a:pt x="663" y="880"/>
                </a:lnTo>
                <a:lnTo>
                  <a:pt x="663" y="881"/>
                </a:lnTo>
                <a:lnTo>
                  <a:pt x="663" y="882"/>
                </a:lnTo>
                <a:lnTo>
                  <a:pt x="663" y="882"/>
                </a:lnTo>
                <a:lnTo>
                  <a:pt x="663" y="882"/>
                </a:lnTo>
                <a:lnTo>
                  <a:pt x="663" y="883"/>
                </a:lnTo>
                <a:lnTo>
                  <a:pt x="663" y="884"/>
                </a:lnTo>
                <a:lnTo>
                  <a:pt x="663" y="885"/>
                </a:lnTo>
                <a:lnTo>
                  <a:pt x="663" y="884"/>
                </a:lnTo>
                <a:lnTo>
                  <a:pt x="662" y="884"/>
                </a:lnTo>
                <a:lnTo>
                  <a:pt x="661" y="883"/>
                </a:lnTo>
                <a:lnTo>
                  <a:pt x="661" y="882"/>
                </a:lnTo>
                <a:lnTo>
                  <a:pt x="660" y="882"/>
                </a:lnTo>
                <a:lnTo>
                  <a:pt x="660" y="882"/>
                </a:lnTo>
                <a:lnTo>
                  <a:pt x="659" y="882"/>
                </a:lnTo>
                <a:lnTo>
                  <a:pt x="659" y="882"/>
                </a:lnTo>
                <a:lnTo>
                  <a:pt x="659" y="881"/>
                </a:lnTo>
                <a:lnTo>
                  <a:pt x="658" y="881"/>
                </a:lnTo>
                <a:lnTo>
                  <a:pt x="657" y="881"/>
                </a:lnTo>
                <a:lnTo>
                  <a:pt x="657" y="880"/>
                </a:lnTo>
                <a:lnTo>
                  <a:pt x="656" y="880"/>
                </a:lnTo>
                <a:lnTo>
                  <a:pt x="656" y="879"/>
                </a:lnTo>
                <a:lnTo>
                  <a:pt x="656" y="878"/>
                </a:lnTo>
                <a:lnTo>
                  <a:pt x="656" y="878"/>
                </a:lnTo>
                <a:lnTo>
                  <a:pt x="656" y="878"/>
                </a:lnTo>
                <a:lnTo>
                  <a:pt x="656" y="878"/>
                </a:lnTo>
                <a:lnTo>
                  <a:pt x="656" y="877"/>
                </a:lnTo>
                <a:lnTo>
                  <a:pt x="656" y="876"/>
                </a:lnTo>
                <a:lnTo>
                  <a:pt x="655" y="876"/>
                </a:lnTo>
                <a:lnTo>
                  <a:pt x="655" y="875"/>
                </a:lnTo>
                <a:lnTo>
                  <a:pt x="654" y="875"/>
                </a:lnTo>
                <a:lnTo>
                  <a:pt x="654" y="875"/>
                </a:lnTo>
                <a:lnTo>
                  <a:pt x="653" y="875"/>
                </a:lnTo>
                <a:lnTo>
                  <a:pt x="652" y="875"/>
                </a:lnTo>
                <a:lnTo>
                  <a:pt x="652" y="874"/>
                </a:lnTo>
                <a:lnTo>
                  <a:pt x="652" y="873"/>
                </a:lnTo>
                <a:lnTo>
                  <a:pt x="652" y="873"/>
                </a:lnTo>
                <a:lnTo>
                  <a:pt x="652" y="872"/>
                </a:lnTo>
                <a:lnTo>
                  <a:pt x="651" y="872"/>
                </a:lnTo>
                <a:lnTo>
                  <a:pt x="651" y="872"/>
                </a:lnTo>
                <a:lnTo>
                  <a:pt x="651" y="871"/>
                </a:lnTo>
                <a:lnTo>
                  <a:pt x="651" y="870"/>
                </a:lnTo>
                <a:lnTo>
                  <a:pt x="650" y="870"/>
                </a:lnTo>
                <a:lnTo>
                  <a:pt x="650" y="869"/>
                </a:lnTo>
                <a:lnTo>
                  <a:pt x="649" y="868"/>
                </a:lnTo>
                <a:lnTo>
                  <a:pt x="649" y="868"/>
                </a:lnTo>
                <a:lnTo>
                  <a:pt x="649" y="867"/>
                </a:lnTo>
                <a:lnTo>
                  <a:pt x="649" y="867"/>
                </a:lnTo>
                <a:lnTo>
                  <a:pt x="649" y="866"/>
                </a:lnTo>
                <a:lnTo>
                  <a:pt x="648" y="866"/>
                </a:lnTo>
                <a:lnTo>
                  <a:pt x="648" y="865"/>
                </a:lnTo>
                <a:lnTo>
                  <a:pt x="647" y="865"/>
                </a:lnTo>
                <a:lnTo>
                  <a:pt x="646" y="865"/>
                </a:lnTo>
                <a:lnTo>
                  <a:pt x="645" y="864"/>
                </a:lnTo>
                <a:lnTo>
                  <a:pt x="645" y="863"/>
                </a:lnTo>
                <a:lnTo>
                  <a:pt x="644" y="862"/>
                </a:lnTo>
                <a:lnTo>
                  <a:pt x="643" y="862"/>
                </a:lnTo>
                <a:lnTo>
                  <a:pt x="642" y="862"/>
                </a:lnTo>
                <a:lnTo>
                  <a:pt x="642" y="862"/>
                </a:lnTo>
                <a:lnTo>
                  <a:pt x="641" y="862"/>
                </a:lnTo>
                <a:lnTo>
                  <a:pt x="640" y="862"/>
                </a:lnTo>
                <a:lnTo>
                  <a:pt x="639" y="862"/>
                </a:lnTo>
                <a:lnTo>
                  <a:pt x="638" y="863"/>
                </a:lnTo>
                <a:lnTo>
                  <a:pt x="638" y="864"/>
                </a:lnTo>
                <a:lnTo>
                  <a:pt x="637" y="864"/>
                </a:lnTo>
                <a:lnTo>
                  <a:pt x="636" y="864"/>
                </a:lnTo>
                <a:lnTo>
                  <a:pt x="635" y="865"/>
                </a:lnTo>
                <a:lnTo>
                  <a:pt x="635" y="865"/>
                </a:lnTo>
                <a:lnTo>
                  <a:pt x="634" y="865"/>
                </a:lnTo>
                <a:lnTo>
                  <a:pt x="633" y="865"/>
                </a:lnTo>
                <a:lnTo>
                  <a:pt x="632" y="865"/>
                </a:lnTo>
                <a:lnTo>
                  <a:pt x="631" y="866"/>
                </a:lnTo>
                <a:lnTo>
                  <a:pt x="631" y="866"/>
                </a:lnTo>
                <a:lnTo>
                  <a:pt x="629" y="866"/>
                </a:lnTo>
                <a:lnTo>
                  <a:pt x="628" y="866"/>
                </a:lnTo>
                <a:lnTo>
                  <a:pt x="627" y="866"/>
                </a:lnTo>
                <a:lnTo>
                  <a:pt x="626" y="866"/>
                </a:lnTo>
                <a:lnTo>
                  <a:pt x="625" y="866"/>
                </a:lnTo>
                <a:lnTo>
                  <a:pt x="624" y="866"/>
                </a:lnTo>
                <a:lnTo>
                  <a:pt x="624" y="867"/>
                </a:lnTo>
                <a:lnTo>
                  <a:pt x="623" y="867"/>
                </a:lnTo>
                <a:lnTo>
                  <a:pt x="621" y="868"/>
                </a:lnTo>
                <a:lnTo>
                  <a:pt x="621" y="868"/>
                </a:lnTo>
                <a:lnTo>
                  <a:pt x="620" y="868"/>
                </a:lnTo>
                <a:lnTo>
                  <a:pt x="619" y="868"/>
                </a:lnTo>
                <a:lnTo>
                  <a:pt x="618" y="868"/>
                </a:lnTo>
                <a:lnTo>
                  <a:pt x="618" y="868"/>
                </a:lnTo>
                <a:lnTo>
                  <a:pt x="617" y="868"/>
                </a:lnTo>
                <a:lnTo>
                  <a:pt x="616" y="868"/>
                </a:lnTo>
                <a:lnTo>
                  <a:pt x="614" y="868"/>
                </a:lnTo>
                <a:lnTo>
                  <a:pt x="614" y="869"/>
                </a:lnTo>
                <a:lnTo>
                  <a:pt x="612" y="869"/>
                </a:lnTo>
                <a:lnTo>
                  <a:pt x="611" y="869"/>
                </a:lnTo>
                <a:lnTo>
                  <a:pt x="610" y="869"/>
                </a:lnTo>
                <a:lnTo>
                  <a:pt x="609" y="869"/>
                </a:lnTo>
                <a:lnTo>
                  <a:pt x="561" y="867"/>
                </a:lnTo>
                <a:lnTo>
                  <a:pt x="555" y="866"/>
                </a:lnTo>
                <a:lnTo>
                  <a:pt x="548" y="866"/>
                </a:lnTo>
                <a:lnTo>
                  <a:pt x="547" y="866"/>
                </a:lnTo>
                <a:lnTo>
                  <a:pt x="547" y="867"/>
                </a:lnTo>
                <a:lnTo>
                  <a:pt x="547" y="868"/>
                </a:lnTo>
                <a:lnTo>
                  <a:pt x="547" y="868"/>
                </a:lnTo>
                <a:lnTo>
                  <a:pt x="546" y="868"/>
                </a:lnTo>
                <a:lnTo>
                  <a:pt x="546" y="869"/>
                </a:lnTo>
                <a:lnTo>
                  <a:pt x="545" y="870"/>
                </a:lnTo>
                <a:lnTo>
                  <a:pt x="545" y="871"/>
                </a:lnTo>
                <a:lnTo>
                  <a:pt x="544" y="872"/>
                </a:lnTo>
                <a:lnTo>
                  <a:pt x="544" y="872"/>
                </a:lnTo>
                <a:lnTo>
                  <a:pt x="544" y="872"/>
                </a:lnTo>
                <a:lnTo>
                  <a:pt x="544" y="874"/>
                </a:lnTo>
                <a:lnTo>
                  <a:pt x="543" y="875"/>
                </a:lnTo>
                <a:lnTo>
                  <a:pt x="543" y="876"/>
                </a:lnTo>
                <a:lnTo>
                  <a:pt x="543" y="877"/>
                </a:lnTo>
                <a:lnTo>
                  <a:pt x="542" y="878"/>
                </a:lnTo>
                <a:lnTo>
                  <a:pt x="542" y="878"/>
                </a:lnTo>
                <a:lnTo>
                  <a:pt x="542" y="879"/>
                </a:lnTo>
                <a:lnTo>
                  <a:pt x="542" y="880"/>
                </a:lnTo>
                <a:lnTo>
                  <a:pt x="542" y="881"/>
                </a:lnTo>
                <a:lnTo>
                  <a:pt x="542" y="882"/>
                </a:lnTo>
                <a:lnTo>
                  <a:pt x="542" y="882"/>
                </a:lnTo>
                <a:lnTo>
                  <a:pt x="542" y="883"/>
                </a:lnTo>
                <a:lnTo>
                  <a:pt x="542" y="884"/>
                </a:lnTo>
                <a:lnTo>
                  <a:pt x="543" y="884"/>
                </a:lnTo>
                <a:lnTo>
                  <a:pt x="543" y="885"/>
                </a:lnTo>
                <a:lnTo>
                  <a:pt x="543" y="886"/>
                </a:lnTo>
                <a:lnTo>
                  <a:pt x="542" y="888"/>
                </a:lnTo>
                <a:lnTo>
                  <a:pt x="542" y="889"/>
                </a:lnTo>
                <a:lnTo>
                  <a:pt x="542" y="889"/>
                </a:lnTo>
                <a:lnTo>
                  <a:pt x="542" y="890"/>
                </a:lnTo>
                <a:lnTo>
                  <a:pt x="542" y="891"/>
                </a:lnTo>
                <a:lnTo>
                  <a:pt x="543" y="892"/>
                </a:lnTo>
                <a:lnTo>
                  <a:pt x="543" y="892"/>
                </a:lnTo>
                <a:lnTo>
                  <a:pt x="544" y="893"/>
                </a:lnTo>
                <a:lnTo>
                  <a:pt x="544" y="894"/>
                </a:lnTo>
                <a:lnTo>
                  <a:pt x="544" y="896"/>
                </a:lnTo>
                <a:lnTo>
                  <a:pt x="544" y="896"/>
                </a:lnTo>
                <a:lnTo>
                  <a:pt x="544" y="897"/>
                </a:lnTo>
                <a:lnTo>
                  <a:pt x="544" y="898"/>
                </a:lnTo>
                <a:lnTo>
                  <a:pt x="545" y="899"/>
                </a:lnTo>
                <a:lnTo>
                  <a:pt x="545" y="900"/>
                </a:lnTo>
                <a:lnTo>
                  <a:pt x="545" y="901"/>
                </a:lnTo>
                <a:lnTo>
                  <a:pt x="545" y="902"/>
                </a:lnTo>
                <a:lnTo>
                  <a:pt x="544" y="903"/>
                </a:lnTo>
                <a:lnTo>
                  <a:pt x="544" y="904"/>
                </a:lnTo>
                <a:lnTo>
                  <a:pt x="544" y="905"/>
                </a:lnTo>
                <a:lnTo>
                  <a:pt x="543" y="905"/>
                </a:lnTo>
                <a:lnTo>
                  <a:pt x="543" y="906"/>
                </a:lnTo>
                <a:lnTo>
                  <a:pt x="542" y="906"/>
                </a:lnTo>
                <a:lnTo>
                  <a:pt x="542" y="907"/>
                </a:lnTo>
                <a:lnTo>
                  <a:pt x="541" y="908"/>
                </a:lnTo>
                <a:lnTo>
                  <a:pt x="541" y="909"/>
                </a:lnTo>
                <a:lnTo>
                  <a:pt x="541" y="909"/>
                </a:lnTo>
                <a:lnTo>
                  <a:pt x="542" y="910"/>
                </a:lnTo>
                <a:lnTo>
                  <a:pt x="542" y="911"/>
                </a:lnTo>
                <a:lnTo>
                  <a:pt x="543" y="911"/>
                </a:lnTo>
                <a:lnTo>
                  <a:pt x="543" y="912"/>
                </a:lnTo>
                <a:lnTo>
                  <a:pt x="543" y="913"/>
                </a:lnTo>
                <a:lnTo>
                  <a:pt x="543" y="913"/>
                </a:lnTo>
                <a:lnTo>
                  <a:pt x="543" y="914"/>
                </a:lnTo>
                <a:lnTo>
                  <a:pt x="543" y="915"/>
                </a:lnTo>
                <a:lnTo>
                  <a:pt x="543" y="916"/>
                </a:lnTo>
                <a:lnTo>
                  <a:pt x="543" y="916"/>
                </a:lnTo>
                <a:lnTo>
                  <a:pt x="543" y="917"/>
                </a:lnTo>
                <a:lnTo>
                  <a:pt x="544" y="918"/>
                </a:lnTo>
                <a:lnTo>
                  <a:pt x="544" y="919"/>
                </a:lnTo>
                <a:lnTo>
                  <a:pt x="544" y="920"/>
                </a:lnTo>
                <a:lnTo>
                  <a:pt x="544" y="920"/>
                </a:lnTo>
                <a:lnTo>
                  <a:pt x="544" y="921"/>
                </a:lnTo>
                <a:lnTo>
                  <a:pt x="544" y="922"/>
                </a:lnTo>
                <a:lnTo>
                  <a:pt x="544" y="923"/>
                </a:lnTo>
                <a:lnTo>
                  <a:pt x="544" y="923"/>
                </a:lnTo>
                <a:lnTo>
                  <a:pt x="544" y="924"/>
                </a:lnTo>
                <a:lnTo>
                  <a:pt x="544" y="925"/>
                </a:lnTo>
                <a:lnTo>
                  <a:pt x="544" y="926"/>
                </a:lnTo>
                <a:lnTo>
                  <a:pt x="544" y="927"/>
                </a:lnTo>
                <a:lnTo>
                  <a:pt x="544" y="927"/>
                </a:lnTo>
                <a:lnTo>
                  <a:pt x="544" y="928"/>
                </a:lnTo>
                <a:lnTo>
                  <a:pt x="544" y="929"/>
                </a:lnTo>
                <a:lnTo>
                  <a:pt x="544" y="930"/>
                </a:lnTo>
                <a:lnTo>
                  <a:pt x="543" y="930"/>
                </a:lnTo>
                <a:lnTo>
                  <a:pt x="543" y="931"/>
                </a:lnTo>
                <a:lnTo>
                  <a:pt x="543" y="932"/>
                </a:lnTo>
                <a:lnTo>
                  <a:pt x="544" y="933"/>
                </a:lnTo>
                <a:lnTo>
                  <a:pt x="544" y="934"/>
                </a:lnTo>
                <a:lnTo>
                  <a:pt x="544" y="935"/>
                </a:lnTo>
                <a:lnTo>
                  <a:pt x="544" y="936"/>
                </a:lnTo>
                <a:lnTo>
                  <a:pt x="544" y="937"/>
                </a:lnTo>
                <a:lnTo>
                  <a:pt x="544" y="937"/>
                </a:lnTo>
                <a:lnTo>
                  <a:pt x="545" y="938"/>
                </a:lnTo>
                <a:lnTo>
                  <a:pt x="545" y="939"/>
                </a:lnTo>
                <a:lnTo>
                  <a:pt x="545" y="940"/>
                </a:lnTo>
                <a:lnTo>
                  <a:pt x="545" y="940"/>
                </a:lnTo>
                <a:lnTo>
                  <a:pt x="544" y="941"/>
                </a:lnTo>
                <a:lnTo>
                  <a:pt x="544" y="942"/>
                </a:lnTo>
                <a:lnTo>
                  <a:pt x="545" y="942"/>
                </a:lnTo>
                <a:lnTo>
                  <a:pt x="545" y="943"/>
                </a:lnTo>
                <a:lnTo>
                  <a:pt x="545" y="944"/>
                </a:lnTo>
                <a:lnTo>
                  <a:pt x="544" y="944"/>
                </a:lnTo>
                <a:lnTo>
                  <a:pt x="544" y="945"/>
                </a:lnTo>
                <a:lnTo>
                  <a:pt x="544" y="946"/>
                </a:lnTo>
                <a:lnTo>
                  <a:pt x="544" y="947"/>
                </a:lnTo>
                <a:lnTo>
                  <a:pt x="544" y="947"/>
                </a:lnTo>
                <a:lnTo>
                  <a:pt x="544" y="948"/>
                </a:lnTo>
                <a:lnTo>
                  <a:pt x="544" y="949"/>
                </a:lnTo>
                <a:lnTo>
                  <a:pt x="544" y="951"/>
                </a:lnTo>
                <a:lnTo>
                  <a:pt x="544" y="951"/>
                </a:lnTo>
                <a:lnTo>
                  <a:pt x="544" y="952"/>
                </a:lnTo>
                <a:lnTo>
                  <a:pt x="544" y="953"/>
                </a:lnTo>
                <a:lnTo>
                  <a:pt x="544" y="954"/>
                </a:lnTo>
                <a:lnTo>
                  <a:pt x="544" y="954"/>
                </a:lnTo>
                <a:lnTo>
                  <a:pt x="544" y="955"/>
                </a:lnTo>
                <a:lnTo>
                  <a:pt x="544" y="957"/>
                </a:lnTo>
                <a:lnTo>
                  <a:pt x="544" y="958"/>
                </a:lnTo>
                <a:lnTo>
                  <a:pt x="544" y="958"/>
                </a:lnTo>
                <a:lnTo>
                  <a:pt x="545" y="959"/>
                </a:lnTo>
                <a:lnTo>
                  <a:pt x="545" y="960"/>
                </a:lnTo>
                <a:lnTo>
                  <a:pt x="545" y="961"/>
                </a:lnTo>
                <a:lnTo>
                  <a:pt x="545" y="961"/>
                </a:lnTo>
                <a:lnTo>
                  <a:pt x="546" y="962"/>
                </a:lnTo>
                <a:lnTo>
                  <a:pt x="547" y="963"/>
                </a:lnTo>
                <a:lnTo>
                  <a:pt x="547" y="964"/>
                </a:lnTo>
                <a:lnTo>
                  <a:pt x="547" y="965"/>
                </a:lnTo>
                <a:lnTo>
                  <a:pt x="547" y="965"/>
                </a:lnTo>
                <a:lnTo>
                  <a:pt x="547" y="965"/>
                </a:lnTo>
                <a:lnTo>
                  <a:pt x="548" y="966"/>
                </a:lnTo>
                <a:lnTo>
                  <a:pt x="548" y="967"/>
                </a:lnTo>
                <a:lnTo>
                  <a:pt x="548" y="968"/>
                </a:lnTo>
                <a:lnTo>
                  <a:pt x="549" y="969"/>
                </a:lnTo>
                <a:lnTo>
                  <a:pt x="549" y="970"/>
                </a:lnTo>
                <a:lnTo>
                  <a:pt x="549" y="971"/>
                </a:lnTo>
                <a:lnTo>
                  <a:pt x="550" y="971"/>
                </a:lnTo>
                <a:lnTo>
                  <a:pt x="551" y="972"/>
                </a:lnTo>
                <a:lnTo>
                  <a:pt x="551" y="973"/>
                </a:lnTo>
                <a:lnTo>
                  <a:pt x="551" y="974"/>
                </a:lnTo>
                <a:lnTo>
                  <a:pt x="551" y="975"/>
                </a:lnTo>
                <a:lnTo>
                  <a:pt x="551" y="975"/>
                </a:lnTo>
                <a:lnTo>
                  <a:pt x="551" y="976"/>
                </a:lnTo>
                <a:lnTo>
                  <a:pt x="551" y="977"/>
                </a:lnTo>
                <a:lnTo>
                  <a:pt x="551" y="978"/>
                </a:lnTo>
                <a:lnTo>
                  <a:pt x="551" y="978"/>
                </a:lnTo>
                <a:lnTo>
                  <a:pt x="551" y="979"/>
                </a:lnTo>
                <a:lnTo>
                  <a:pt x="551" y="980"/>
                </a:lnTo>
                <a:lnTo>
                  <a:pt x="551" y="981"/>
                </a:lnTo>
                <a:lnTo>
                  <a:pt x="550" y="982"/>
                </a:lnTo>
                <a:lnTo>
                  <a:pt x="550" y="982"/>
                </a:lnTo>
                <a:lnTo>
                  <a:pt x="551" y="982"/>
                </a:lnTo>
                <a:lnTo>
                  <a:pt x="551" y="983"/>
                </a:lnTo>
                <a:lnTo>
                  <a:pt x="552" y="983"/>
                </a:lnTo>
                <a:lnTo>
                  <a:pt x="553" y="984"/>
                </a:lnTo>
                <a:lnTo>
                  <a:pt x="554" y="984"/>
                </a:lnTo>
                <a:lnTo>
                  <a:pt x="554" y="985"/>
                </a:lnTo>
                <a:lnTo>
                  <a:pt x="554" y="985"/>
                </a:lnTo>
                <a:lnTo>
                  <a:pt x="554" y="985"/>
                </a:lnTo>
                <a:lnTo>
                  <a:pt x="554" y="986"/>
                </a:lnTo>
                <a:lnTo>
                  <a:pt x="554" y="987"/>
                </a:lnTo>
                <a:lnTo>
                  <a:pt x="554" y="988"/>
                </a:lnTo>
                <a:lnTo>
                  <a:pt x="555" y="988"/>
                </a:lnTo>
                <a:lnTo>
                  <a:pt x="555" y="989"/>
                </a:lnTo>
                <a:lnTo>
                  <a:pt x="555" y="989"/>
                </a:lnTo>
                <a:lnTo>
                  <a:pt x="555" y="990"/>
                </a:lnTo>
                <a:lnTo>
                  <a:pt x="556" y="990"/>
                </a:lnTo>
                <a:lnTo>
                  <a:pt x="556" y="991"/>
                </a:lnTo>
                <a:lnTo>
                  <a:pt x="557" y="991"/>
                </a:lnTo>
                <a:lnTo>
                  <a:pt x="556" y="991"/>
                </a:lnTo>
                <a:lnTo>
                  <a:pt x="557" y="992"/>
                </a:lnTo>
                <a:lnTo>
                  <a:pt x="557" y="992"/>
                </a:lnTo>
                <a:lnTo>
                  <a:pt x="558" y="992"/>
                </a:lnTo>
                <a:lnTo>
                  <a:pt x="558" y="993"/>
                </a:lnTo>
                <a:lnTo>
                  <a:pt x="558" y="994"/>
                </a:lnTo>
                <a:lnTo>
                  <a:pt x="558" y="995"/>
                </a:lnTo>
                <a:lnTo>
                  <a:pt x="558" y="995"/>
                </a:lnTo>
                <a:lnTo>
                  <a:pt x="558" y="996"/>
                </a:lnTo>
                <a:lnTo>
                  <a:pt x="558" y="997"/>
                </a:lnTo>
                <a:lnTo>
                  <a:pt x="558" y="998"/>
                </a:lnTo>
                <a:lnTo>
                  <a:pt x="558" y="999"/>
                </a:lnTo>
                <a:lnTo>
                  <a:pt x="558" y="999"/>
                </a:lnTo>
                <a:lnTo>
                  <a:pt x="559" y="999"/>
                </a:lnTo>
                <a:lnTo>
                  <a:pt x="559" y="1000"/>
                </a:lnTo>
                <a:lnTo>
                  <a:pt x="560" y="1001"/>
                </a:lnTo>
                <a:lnTo>
                  <a:pt x="561" y="1001"/>
                </a:lnTo>
                <a:lnTo>
                  <a:pt x="561" y="1002"/>
                </a:lnTo>
                <a:lnTo>
                  <a:pt x="561" y="1002"/>
                </a:lnTo>
                <a:lnTo>
                  <a:pt x="560" y="1003"/>
                </a:lnTo>
                <a:lnTo>
                  <a:pt x="559" y="1003"/>
                </a:lnTo>
                <a:lnTo>
                  <a:pt x="558" y="1003"/>
                </a:lnTo>
                <a:lnTo>
                  <a:pt x="558" y="1004"/>
                </a:lnTo>
                <a:lnTo>
                  <a:pt x="557" y="1004"/>
                </a:lnTo>
                <a:lnTo>
                  <a:pt x="555" y="1006"/>
                </a:lnTo>
                <a:lnTo>
                  <a:pt x="555" y="1006"/>
                </a:lnTo>
                <a:lnTo>
                  <a:pt x="554" y="1006"/>
                </a:lnTo>
                <a:lnTo>
                  <a:pt x="554" y="1007"/>
                </a:lnTo>
                <a:lnTo>
                  <a:pt x="554" y="1008"/>
                </a:lnTo>
                <a:lnTo>
                  <a:pt x="553" y="1009"/>
                </a:lnTo>
                <a:lnTo>
                  <a:pt x="551" y="1009"/>
                </a:lnTo>
                <a:lnTo>
                  <a:pt x="550" y="1009"/>
                </a:lnTo>
                <a:lnTo>
                  <a:pt x="549" y="1009"/>
                </a:lnTo>
                <a:lnTo>
                  <a:pt x="548" y="1009"/>
                </a:lnTo>
                <a:lnTo>
                  <a:pt x="547" y="1009"/>
                </a:lnTo>
                <a:lnTo>
                  <a:pt x="546" y="1009"/>
                </a:lnTo>
                <a:lnTo>
                  <a:pt x="545" y="1008"/>
                </a:lnTo>
                <a:lnTo>
                  <a:pt x="544" y="1008"/>
                </a:lnTo>
                <a:lnTo>
                  <a:pt x="542" y="1008"/>
                </a:lnTo>
                <a:lnTo>
                  <a:pt x="541" y="1007"/>
                </a:lnTo>
                <a:lnTo>
                  <a:pt x="540" y="1007"/>
                </a:lnTo>
                <a:lnTo>
                  <a:pt x="539" y="1007"/>
                </a:lnTo>
                <a:lnTo>
                  <a:pt x="538" y="1008"/>
                </a:lnTo>
                <a:lnTo>
                  <a:pt x="537" y="1008"/>
                </a:lnTo>
                <a:lnTo>
                  <a:pt x="536" y="1009"/>
                </a:lnTo>
                <a:lnTo>
                  <a:pt x="535" y="1009"/>
                </a:lnTo>
                <a:lnTo>
                  <a:pt x="534" y="1009"/>
                </a:lnTo>
                <a:lnTo>
                  <a:pt x="533" y="1009"/>
                </a:lnTo>
                <a:lnTo>
                  <a:pt x="533" y="1010"/>
                </a:lnTo>
                <a:lnTo>
                  <a:pt x="533" y="1012"/>
                </a:lnTo>
                <a:lnTo>
                  <a:pt x="532" y="1013"/>
                </a:lnTo>
                <a:lnTo>
                  <a:pt x="531" y="1013"/>
                </a:lnTo>
                <a:lnTo>
                  <a:pt x="530" y="1014"/>
                </a:lnTo>
                <a:lnTo>
                  <a:pt x="529" y="1015"/>
                </a:lnTo>
                <a:lnTo>
                  <a:pt x="528" y="1016"/>
                </a:lnTo>
                <a:lnTo>
                  <a:pt x="527" y="1016"/>
                </a:lnTo>
                <a:lnTo>
                  <a:pt x="526" y="1016"/>
                </a:lnTo>
                <a:lnTo>
                  <a:pt x="526" y="1017"/>
                </a:lnTo>
                <a:lnTo>
                  <a:pt x="524" y="1017"/>
                </a:lnTo>
                <a:lnTo>
                  <a:pt x="523" y="1019"/>
                </a:lnTo>
                <a:lnTo>
                  <a:pt x="521" y="1020"/>
                </a:lnTo>
                <a:lnTo>
                  <a:pt x="521" y="1020"/>
                </a:lnTo>
                <a:lnTo>
                  <a:pt x="520" y="1020"/>
                </a:lnTo>
                <a:lnTo>
                  <a:pt x="520" y="1021"/>
                </a:lnTo>
                <a:lnTo>
                  <a:pt x="519" y="1023"/>
                </a:lnTo>
                <a:lnTo>
                  <a:pt x="519" y="1023"/>
                </a:lnTo>
                <a:lnTo>
                  <a:pt x="517" y="1024"/>
                </a:lnTo>
                <a:lnTo>
                  <a:pt x="516" y="1025"/>
                </a:lnTo>
                <a:lnTo>
                  <a:pt x="514" y="1025"/>
                </a:lnTo>
                <a:lnTo>
                  <a:pt x="512" y="1025"/>
                </a:lnTo>
                <a:lnTo>
                  <a:pt x="511" y="1025"/>
                </a:lnTo>
                <a:lnTo>
                  <a:pt x="510" y="1024"/>
                </a:lnTo>
                <a:lnTo>
                  <a:pt x="509" y="1023"/>
                </a:lnTo>
                <a:lnTo>
                  <a:pt x="508" y="1023"/>
                </a:lnTo>
                <a:lnTo>
                  <a:pt x="505" y="1023"/>
                </a:lnTo>
                <a:lnTo>
                  <a:pt x="504" y="1022"/>
                </a:lnTo>
                <a:lnTo>
                  <a:pt x="502" y="1021"/>
                </a:lnTo>
                <a:lnTo>
                  <a:pt x="501" y="1021"/>
                </a:lnTo>
                <a:lnTo>
                  <a:pt x="499" y="1021"/>
                </a:lnTo>
                <a:lnTo>
                  <a:pt x="498" y="1022"/>
                </a:lnTo>
                <a:lnTo>
                  <a:pt x="496" y="1022"/>
                </a:lnTo>
                <a:lnTo>
                  <a:pt x="494" y="1021"/>
                </a:lnTo>
                <a:lnTo>
                  <a:pt x="493" y="1020"/>
                </a:lnTo>
                <a:lnTo>
                  <a:pt x="492" y="1020"/>
                </a:lnTo>
                <a:lnTo>
                  <a:pt x="491" y="1020"/>
                </a:lnTo>
                <a:lnTo>
                  <a:pt x="491" y="1019"/>
                </a:lnTo>
                <a:lnTo>
                  <a:pt x="491" y="1018"/>
                </a:lnTo>
                <a:lnTo>
                  <a:pt x="491" y="1017"/>
                </a:lnTo>
                <a:lnTo>
                  <a:pt x="491" y="1016"/>
                </a:lnTo>
                <a:lnTo>
                  <a:pt x="490" y="1016"/>
                </a:lnTo>
                <a:lnTo>
                  <a:pt x="489" y="1015"/>
                </a:lnTo>
                <a:lnTo>
                  <a:pt x="488" y="1015"/>
                </a:lnTo>
                <a:lnTo>
                  <a:pt x="488" y="1014"/>
                </a:lnTo>
                <a:lnTo>
                  <a:pt x="487" y="1014"/>
                </a:lnTo>
                <a:lnTo>
                  <a:pt x="487" y="1013"/>
                </a:lnTo>
                <a:lnTo>
                  <a:pt x="486" y="1013"/>
                </a:lnTo>
                <a:lnTo>
                  <a:pt x="485" y="1013"/>
                </a:lnTo>
                <a:lnTo>
                  <a:pt x="485" y="1013"/>
                </a:lnTo>
                <a:lnTo>
                  <a:pt x="484" y="1013"/>
                </a:lnTo>
                <a:lnTo>
                  <a:pt x="484" y="1012"/>
                </a:lnTo>
                <a:lnTo>
                  <a:pt x="484" y="1011"/>
                </a:lnTo>
                <a:lnTo>
                  <a:pt x="483" y="1011"/>
                </a:lnTo>
                <a:lnTo>
                  <a:pt x="483" y="1010"/>
                </a:lnTo>
                <a:lnTo>
                  <a:pt x="482" y="1010"/>
                </a:lnTo>
                <a:lnTo>
                  <a:pt x="481" y="1010"/>
                </a:lnTo>
                <a:lnTo>
                  <a:pt x="481" y="1009"/>
                </a:lnTo>
                <a:lnTo>
                  <a:pt x="480" y="1009"/>
                </a:lnTo>
                <a:lnTo>
                  <a:pt x="480" y="1009"/>
                </a:lnTo>
                <a:lnTo>
                  <a:pt x="479" y="1009"/>
                </a:lnTo>
                <a:lnTo>
                  <a:pt x="478" y="1009"/>
                </a:lnTo>
                <a:lnTo>
                  <a:pt x="478" y="1009"/>
                </a:lnTo>
                <a:lnTo>
                  <a:pt x="477" y="1009"/>
                </a:lnTo>
                <a:lnTo>
                  <a:pt x="477" y="1008"/>
                </a:lnTo>
                <a:lnTo>
                  <a:pt x="476" y="1008"/>
                </a:lnTo>
                <a:lnTo>
                  <a:pt x="475" y="1007"/>
                </a:lnTo>
                <a:lnTo>
                  <a:pt x="474" y="1007"/>
                </a:lnTo>
                <a:lnTo>
                  <a:pt x="473" y="1007"/>
                </a:lnTo>
                <a:lnTo>
                  <a:pt x="473" y="1007"/>
                </a:lnTo>
                <a:lnTo>
                  <a:pt x="472" y="1007"/>
                </a:lnTo>
                <a:lnTo>
                  <a:pt x="471" y="1007"/>
                </a:lnTo>
                <a:lnTo>
                  <a:pt x="470" y="1008"/>
                </a:lnTo>
                <a:lnTo>
                  <a:pt x="470" y="1008"/>
                </a:lnTo>
                <a:lnTo>
                  <a:pt x="469" y="1008"/>
                </a:lnTo>
                <a:lnTo>
                  <a:pt x="468" y="1008"/>
                </a:lnTo>
                <a:lnTo>
                  <a:pt x="468" y="1007"/>
                </a:lnTo>
                <a:lnTo>
                  <a:pt x="467" y="1006"/>
                </a:lnTo>
                <a:lnTo>
                  <a:pt x="466" y="1006"/>
                </a:lnTo>
                <a:lnTo>
                  <a:pt x="466" y="1006"/>
                </a:lnTo>
                <a:lnTo>
                  <a:pt x="466" y="1006"/>
                </a:lnTo>
                <a:lnTo>
                  <a:pt x="465" y="1006"/>
                </a:lnTo>
                <a:lnTo>
                  <a:pt x="464" y="1006"/>
                </a:lnTo>
                <a:lnTo>
                  <a:pt x="463" y="1006"/>
                </a:lnTo>
                <a:lnTo>
                  <a:pt x="463" y="1005"/>
                </a:lnTo>
                <a:lnTo>
                  <a:pt x="463" y="1005"/>
                </a:lnTo>
                <a:lnTo>
                  <a:pt x="461" y="1004"/>
                </a:lnTo>
                <a:lnTo>
                  <a:pt x="460" y="1004"/>
                </a:lnTo>
                <a:lnTo>
                  <a:pt x="460" y="1003"/>
                </a:lnTo>
                <a:lnTo>
                  <a:pt x="459" y="1003"/>
                </a:lnTo>
                <a:lnTo>
                  <a:pt x="459" y="1002"/>
                </a:lnTo>
                <a:lnTo>
                  <a:pt x="458" y="1002"/>
                </a:lnTo>
                <a:lnTo>
                  <a:pt x="457" y="1002"/>
                </a:lnTo>
                <a:lnTo>
                  <a:pt x="456" y="1002"/>
                </a:lnTo>
                <a:lnTo>
                  <a:pt x="456" y="1001"/>
                </a:lnTo>
                <a:lnTo>
                  <a:pt x="456" y="1000"/>
                </a:lnTo>
                <a:lnTo>
                  <a:pt x="456" y="999"/>
                </a:lnTo>
                <a:lnTo>
                  <a:pt x="455" y="999"/>
                </a:lnTo>
                <a:lnTo>
                  <a:pt x="454" y="999"/>
                </a:lnTo>
                <a:lnTo>
                  <a:pt x="453" y="997"/>
                </a:lnTo>
                <a:lnTo>
                  <a:pt x="452" y="996"/>
                </a:lnTo>
                <a:lnTo>
                  <a:pt x="452" y="995"/>
                </a:lnTo>
                <a:lnTo>
                  <a:pt x="451" y="995"/>
                </a:lnTo>
                <a:lnTo>
                  <a:pt x="450" y="995"/>
                </a:lnTo>
                <a:lnTo>
                  <a:pt x="449" y="995"/>
                </a:lnTo>
                <a:lnTo>
                  <a:pt x="449" y="994"/>
                </a:lnTo>
                <a:lnTo>
                  <a:pt x="448" y="994"/>
                </a:lnTo>
                <a:lnTo>
                  <a:pt x="446" y="993"/>
                </a:lnTo>
                <a:lnTo>
                  <a:pt x="445" y="992"/>
                </a:lnTo>
                <a:lnTo>
                  <a:pt x="445" y="992"/>
                </a:lnTo>
                <a:lnTo>
                  <a:pt x="444" y="991"/>
                </a:lnTo>
                <a:lnTo>
                  <a:pt x="443" y="990"/>
                </a:lnTo>
                <a:lnTo>
                  <a:pt x="442" y="990"/>
                </a:lnTo>
                <a:lnTo>
                  <a:pt x="442" y="990"/>
                </a:lnTo>
                <a:lnTo>
                  <a:pt x="441" y="990"/>
                </a:lnTo>
                <a:lnTo>
                  <a:pt x="441" y="989"/>
                </a:lnTo>
                <a:lnTo>
                  <a:pt x="439" y="989"/>
                </a:lnTo>
                <a:lnTo>
                  <a:pt x="438" y="988"/>
                </a:lnTo>
                <a:lnTo>
                  <a:pt x="437" y="987"/>
                </a:lnTo>
                <a:lnTo>
                  <a:pt x="436" y="986"/>
                </a:lnTo>
                <a:lnTo>
                  <a:pt x="435" y="985"/>
                </a:lnTo>
                <a:lnTo>
                  <a:pt x="435" y="985"/>
                </a:lnTo>
                <a:lnTo>
                  <a:pt x="434" y="985"/>
                </a:lnTo>
                <a:lnTo>
                  <a:pt x="433" y="985"/>
                </a:lnTo>
                <a:lnTo>
                  <a:pt x="431" y="985"/>
                </a:lnTo>
                <a:lnTo>
                  <a:pt x="431" y="984"/>
                </a:lnTo>
                <a:lnTo>
                  <a:pt x="430" y="984"/>
                </a:lnTo>
                <a:lnTo>
                  <a:pt x="429" y="984"/>
                </a:lnTo>
                <a:lnTo>
                  <a:pt x="428" y="984"/>
                </a:lnTo>
                <a:lnTo>
                  <a:pt x="427" y="985"/>
                </a:lnTo>
                <a:lnTo>
                  <a:pt x="426" y="985"/>
                </a:lnTo>
                <a:lnTo>
                  <a:pt x="425" y="985"/>
                </a:lnTo>
                <a:lnTo>
                  <a:pt x="424" y="985"/>
                </a:lnTo>
                <a:lnTo>
                  <a:pt x="423" y="987"/>
                </a:lnTo>
                <a:lnTo>
                  <a:pt x="422" y="988"/>
                </a:lnTo>
                <a:lnTo>
                  <a:pt x="421" y="989"/>
                </a:lnTo>
                <a:lnTo>
                  <a:pt x="421" y="989"/>
                </a:lnTo>
                <a:lnTo>
                  <a:pt x="420" y="989"/>
                </a:lnTo>
                <a:lnTo>
                  <a:pt x="419" y="989"/>
                </a:lnTo>
                <a:lnTo>
                  <a:pt x="418" y="989"/>
                </a:lnTo>
                <a:lnTo>
                  <a:pt x="417" y="989"/>
                </a:lnTo>
                <a:lnTo>
                  <a:pt x="417" y="989"/>
                </a:lnTo>
                <a:lnTo>
                  <a:pt x="417" y="988"/>
                </a:lnTo>
                <a:lnTo>
                  <a:pt x="416" y="988"/>
                </a:lnTo>
                <a:lnTo>
                  <a:pt x="416" y="987"/>
                </a:lnTo>
                <a:lnTo>
                  <a:pt x="416" y="986"/>
                </a:lnTo>
                <a:lnTo>
                  <a:pt x="416" y="985"/>
                </a:lnTo>
                <a:lnTo>
                  <a:pt x="416" y="985"/>
                </a:lnTo>
                <a:lnTo>
                  <a:pt x="415" y="985"/>
                </a:lnTo>
                <a:lnTo>
                  <a:pt x="416" y="984"/>
                </a:lnTo>
                <a:lnTo>
                  <a:pt x="415" y="983"/>
                </a:lnTo>
                <a:lnTo>
                  <a:pt x="415" y="982"/>
                </a:lnTo>
                <a:lnTo>
                  <a:pt x="415" y="982"/>
                </a:lnTo>
                <a:lnTo>
                  <a:pt x="415" y="981"/>
                </a:lnTo>
                <a:lnTo>
                  <a:pt x="415" y="980"/>
                </a:lnTo>
                <a:lnTo>
                  <a:pt x="414" y="979"/>
                </a:lnTo>
                <a:lnTo>
                  <a:pt x="414" y="978"/>
                </a:lnTo>
                <a:lnTo>
                  <a:pt x="413" y="977"/>
                </a:lnTo>
                <a:lnTo>
                  <a:pt x="413" y="976"/>
                </a:lnTo>
                <a:lnTo>
                  <a:pt x="412" y="975"/>
                </a:lnTo>
                <a:lnTo>
                  <a:pt x="412" y="975"/>
                </a:lnTo>
                <a:lnTo>
                  <a:pt x="412" y="974"/>
                </a:lnTo>
                <a:lnTo>
                  <a:pt x="412" y="973"/>
                </a:lnTo>
                <a:lnTo>
                  <a:pt x="411" y="972"/>
                </a:lnTo>
                <a:lnTo>
                  <a:pt x="410" y="971"/>
                </a:lnTo>
                <a:lnTo>
                  <a:pt x="410" y="971"/>
                </a:lnTo>
                <a:lnTo>
                  <a:pt x="410" y="971"/>
                </a:lnTo>
                <a:lnTo>
                  <a:pt x="409" y="970"/>
                </a:lnTo>
                <a:lnTo>
                  <a:pt x="408" y="969"/>
                </a:lnTo>
                <a:lnTo>
                  <a:pt x="407" y="969"/>
                </a:lnTo>
                <a:lnTo>
                  <a:pt x="407" y="968"/>
                </a:lnTo>
                <a:lnTo>
                  <a:pt x="407" y="968"/>
                </a:lnTo>
                <a:lnTo>
                  <a:pt x="406" y="968"/>
                </a:lnTo>
                <a:lnTo>
                  <a:pt x="405" y="968"/>
                </a:lnTo>
                <a:lnTo>
                  <a:pt x="403" y="968"/>
                </a:lnTo>
                <a:lnTo>
                  <a:pt x="403" y="968"/>
                </a:lnTo>
                <a:lnTo>
                  <a:pt x="402" y="968"/>
                </a:lnTo>
                <a:lnTo>
                  <a:pt x="401" y="968"/>
                </a:lnTo>
                <a:lnTo>
                  <a:pt x="400" y="968"/>
                </a:lnTo>
                <a:lnTo>
                  <a:pt x="400" y="968"/>
                </a:lnTo>
                <a:lnTo>
                  <a:pt x="399" y="968"/>
                </a:lnTo>
                <a:lnTo>
                  <a:pt x="399" y="967"/>
                </a:lnTo>
                <a:lnTo>
                  <a:pt x="398" y="966"/>
                </a:lnTo>
                <a:lnTo>
                  <a:pt x="398" y="965"/>
                </a:lnTo>
                <a:lnTo>
                  <a:pt x="397" y="965"/>
                </a:lnTo>
                <a:lnTo>
                  <a:pt x="397" y="965"/>
                </a:lnTo>
                <a:lnTo>
                  <a:pt x="396" y="965"/>
                </a:lnTo>
                <a:lnTo>
                  <a:pt x="396" y="964"/>
                </a:lnTo>
                <a:lnTo>
                  <a:pt x="396" y="963"/>
                </a:lnTo>
                <a:lnTo>
                  <a:pt x="395" y="963"/>
                </a:lnTo>
                <a:lnTo>
                  <a:pt x="394" y="963"/>
                </a:lnTo>
                <a:lnTo>
                  <a:pt x="393" y="963"/>
                </a:lnTo>
                <a:lnTo>
                  <a:pt x="393" y="963"/>
                </a:lnTo>
                <a:lnTo>
                  <a:pt x="392" y="963"/>
                </a:lnTo>
                <a:lnTo>
                  <a:pt x="391" y="964"/>
                </a:lnTo>
                <a:lnTo>
                  <a:pt x="390" y="964"/>
                </a:lnTo>
                <a:lnTo>
                  <a:pt x="389" y="964"/>
                </a:lnTo>
                <a:lnTo>
                  <a:pt x="389" y="963"/>
                </a:lnTo>
                <a:lnTo>
                  <a:pt x="389" y="963"/>
                </a:lnTo>
                <a:lnTo>
                  <a:pt x="389" y="962"/>
                </a:lnTo>
                <a:lnTo>
                  <a:pt x="389" y="961"/>
                </a:lnTo>
                <a:lnTo>
                  <a:pt x="389" y="960"/>
                </a:lnTo>
                <a:lnTo>
                  <a:pt x="389" y="959"/>
                </a:lnTo>
                <a:lnTo>
                  <a:pt x="389" y="959"/>
                </a:lnTo>
                <a:lnTo>
                  <a:pt x="389" y="958"/>
                </a:lnTo>
                <a:lnTo>
                  <a:pt x="389" y="958"/>
                </a:lnTo>
                <a:lnTo>
                  <a:pt x="388" y="958"/>
                </a:lnTo>
                <a:lnTo>
                  <a:pt x="387" y="958"/>
                </a:lnTo>
                <a:lnTo>
                  <a:pt x="386" y="958"/>
                </a:lnTo>
                <a:lnTo>
                  <a:pt x="385" y="958"/>
                </a:lnTo>
                <a:lnTo>
                  <a:pt x="384" y="958"/>
                </a:lnTo>
                <a:lnTo>
                  <a:pt x="383" y="958"/>
                </a:lnTo>
                <a:lnTo>
                  <a:pt x="383" y="959"/>
                </a:lnTo>
                <a:lnTo>
                  <a:pt x="382" y="959"/>
                </a:lnTo>
                <a:lnTo>
                  <a:pt x="382" y="959"/>
                </a:lnTo>
                <a:lnTo>
                  <a:pt x="381" y="958"/>
                </a:lnTo>
                <a:lnTo>
                  <a:pt x="380" y="958"/>
                </a:lnTo>
                <a:lnTo>
                  <a:pt x="379" y="957"/>
                </a:lnTo>
                <a:lnTo>
                  <a:pt x="379" y="956"/>
                </a:lnTo>
                <a:lnTo>
                  <a:pt x="379" y="955"/>
                </a:lnTo>
                <a:lnTo>
                  <a:pt x="379" y="954"/>
                </a:lnTo>
                <a:lnTo>
                  <a:pt x="379" y="954"/>
                </a:lnTo>
                <a:lnTo>
                  <a:pt x="378" y="954"/>
                </a:lnTo>
                <a:lnTo>
                  <a:pt x="378" y="953"/>
                </a:lnTo>
                <a:lnTo>
                  <a:pt x="378" y="952"/>
                </a:lnTo>
                <a:lnTo>
                  <a:pt x="377" y="951"/>
                </a:lnTo>
                <a:lnTo>
                  <a:pt x="376" y="951"/>
                </a:lnTo>
                <a:lnTo>
                  <a:pt x="375" y="951"/>
                </a:lnTo>
                <a:lnTo>
                  <a:pt x="375" y="950"/>
                </a:lnTo>
                <a:lnTo>
                  <a:pt x="374" y="949"/>
                </a:lnTo>
                <a:lnTo>
                  <a:pt x="373" y="949"/>
                </a:lnTo>
                <a:lnTo>
                  <a:pt x="372" y="949"/>
                </a:lnTo>
                <a:lnTo>
                  <a:pt x="372" y="950"/>
                </a:lnTo>
                <a:lnTo>
                  <a:pt x="370" y="950"/>
                </a:lnTo>
                <a:lnTo>
                  <a:pt x="370" y="951"/>
                </a:lnTo>
                <a:lnTo>
                  <a:pt x="370" y="950"/>
                </a:lnTo>
                <a:lnTo>
                  <a:pt x="369" y="950"/>
                </a:lnTo>
                <a:lnTo>
                  <a:pt x="368" y="950"/>
                </a:lnTo>
                <a:lnTo>
                  <a:pt x="368" y="951"/>
                </a:lnTo>
                <a:lnTo>
                  <a:pt x="367" y="951"/>
                </a:lnTo>
                <a:lnTo>
                  <a:pt x="366" y="951"/>
                </a:lnTo>
                <a:lnTo>
                  <a:pt x="365" y="950"/>
                </a:lnTo>
                <a:lnTo>
                  <a:pt x="365" y="949"/>
                </a:lnTo>
                <a:lnTo>
                  <a:pt x="366" y="948"/>
                </a:lnTo>
                <a:lnTo>
                  <a:pt x="367" y="948"/>
                </a:lnTo>
                <a:lnTo>
                  <a:pt x="367" y="947"/>
                </a:lnTo>
                <a:lnTo>
                  <a:pt x="368" y="947"/>
                </a:lnTo>
                <a:lnTo>
                  <a:pt x="368" y="947"/>
                </a:lnTo>
                <a:lnTo>
                  <a:pt x="367" y="947"/>
                </a:lnTo>
                <a:lnTo>
                  <a:pt x="366" y="947"/>
                </a:lnTo>
                <a:lnTo>
                  <a:pt x="365" y="947"/>
                </a:lnTo>
                <a:lnTo>
                  <a:pt x="365" y="947"/>
                </a:lnTo>
                <a:lnTo>
                  <a:pt x="364" y="947"/>
                </a:lnTo>
                <a:lnTo>
                  <a:pt x="363" y="947"/>
                </a:lnTo>
                <a:lnTo>
                  <a:pt x="362" y="947"/>
                </a:lnTo>
                <a:lnTo>
                  <a:pt x="361" y="947"/>
                </a:lnTo>
                <a:lnTo>
                  <a:pt x="361" y="946"/>
                </a:lnTo>
                <a:lnTo>
                  <a:pt x="361" y="945"/>
                </a:lnTo>
                <a:lnTo>
                  <a:pt x="361" y="944"/>
                </a:lnTo>
                <a:lnTo>
                  <a:pt x="361" y="944"/>
                </a:lnTo>
                <a:lnTo>
                  <a:pt x="360" y="943"/>
                </a:lnTo>
                <a:lnTo>
                  <a:pt x="360" y="942"/>
                </a:lnTo>
                <a:lnTo>
                  <a:pt x="359" y="940"/>
                </a:lnTo>
                <a:lnTo>
                  <a:pt x="358" y="940"/>
                </a:lnTo>
                <a:lnTo>
                  <a:pt x="358" y="939"/>
                </a:lnTo>
                <a:lnTo>
                  <a:pt x="357" y="938"/>
                </a:lnTo>
                <a:lnTo>
                  <a:pt x="357" y="937"/>
                </a:lnTo>
                <a:lnTo>
                  <a:pt x="356" y="937"/>
                </a:lnTo>
                <a:lnTo>
                  <a:pt x="355" y="937"/>
                </a:lnTo>
                <a:lnTo>
                  <a:pt x="354" y="936"/>
                </a:lnTo>
                <a:lnTo>
                  <a:pt x="354" y="936"/>
                </a:lnTo>
                <a:lnTo>
                  <a:pt x="353" y="936"/>
                </a:lnTo>
                <a:lnTo>
                  <a:pt x="353" y="935"/>
                </a:lnTo>
                <a:lnTo>
                  <a:pt x="352" y="935"/>
                </a:lnTo>
                <a:lnTo>
                  <a:pt x="352" y="934"/>
                </a:lnTo>
                <a:lnTo>
                  <a:pt x="351" y="934"/>
                </a:lnTo>
                <a:lnTo>
                  <a:pt x="351" y="934"/>
                </a:lnTo>
                <a:lnTo>
                  <a:pt x="351" y="934"/>
                </a:lnTo>
                <a:lnTo>
                  <a:pt x="350" y="934"/>
                </a:lnTo>
                <a:lnTo>
                  <a:pt x="349" y="934"/>
                </a:lnTo>
                <a:lnTo>
                  <a:pt x="348" y="935"/>
                </a:lnTo>
                <a:lnTo>
                  <a:pt x="347" y="937"/>
                </a:lnTo>
                <a:lnTo>
                  <a:pt x="347" y="937"/>
                </a:lnTo>
                <a:lnTo>
                  <a:pt x="347" y="937"/>
                </a:lnTo>
                <a:lnTo>
                  <a:pt x="346" y="937"/>
                </a:lnTo>
                <a:lnTo>
                  <a:pt x="346" y="938"/>
                </a:lnTo>
                <a:lnTo>
                  <a:pt x="345" y="938"/>
                </a:lnTo>
                <a:lnTo>
                  <a:pt x="344" y="937"/>
                </a:lnTo>
                <a:lnTo>
                  <a:pt x="344" y="937"/>
                </a:lnTo>
                <a:lnTo>
                  <a:pt x="343" y="937"/>
                </a:lnTo>
                <a:lnTo>
                  <a:pt x="343" y="937"/>
                </a:lnTo>
                <a:lnTo>
                  <a:pt x="341" y="937"/>
                </a:lnTo>
                <a:lnTo>
                  <a:pt x="340" y="936"/>
                </a:lnTo>
                <a:lnTo>
                  <a:pt x="340" y="936"/>
                </a:lnTo>
                <a:lnTo>
                  <a:pt x="339" y="936"/>
                </a:lnTo>
                <a:lnTo>
                  <a:pt x="339" y="937"/>
                </a:lnTo>
                <a:lnTo>
                  <a:pt x="338" y="937"/>
                </a:lnTo>
                <a:lnTo>
                  <a:pt x="337" y="937"/>
                </a:lnTo>
                <a:lnTo>
                  <a:pt x="337" y="937"/>
                </a:lnTo>
                <a:lnTo>
                  <a:pt x="336" y="937"/>
                </a:lnTo>
                <a:lnTo>
                  <a:pt x="335" y="937"/>
                </a:lnTo>
                <a:lnTo>
                  <a:pt x="334" y="937"/>
                </a:lnTo>
                <a:lnTo>
                  <a:pt x="333" y="937"/>
                </a:lnTo>
                <a:lnTo>
                  <a:pt x="333" y="937"/>
                </a:lnTo>
                <a:lnTo>
                  <a:pt x="333" y="936"/>
                </a:lnTo>
                <a:lnTo>
                  <a:pt x="332" y="936"/>
                </a:lnTo>
                <a:lnTo>
                  <a:pt x="331" y="936"/>
                </a:lnTo>
                <a:lnTo>
                  <a:pt x="330" y="936"/>
                </a:lnTo>
                <a:lnTo>
                  <a:pt x="329" y="936"/>
                </a:lnTo>
                <a:lnTo>
                  <a:pt x="327" y="936"/>
                </a:lnTo>
                <a:lnTo>
                  <a:pt x="326" y="936"/>
                </a:lnTo>
                <a:lnTo>
                  <a:pt x="326" y="937"/>
                </a:lnTo>
                <a:lnTo>
                  <a:pt x="326" y="937"/>
                </a:lnTo>
                <a:lnTo>
                  <a:pt x="325" y="937"/>
                </a:lnTo>
                <a:lnTo>
                  <a:pt x="324" y="937"/>
                </a:lnTo>
                <a:lnTo>
                  <a:pt x="323" y="937"/>
                </a:lnTo>
                <a:lnTo>
                  <a:pt x="323" y="937"/>
                </a:lnTo>
                <a:lnTo>
                  <a:pt x="322" y="938"/>
                </a:lnTo>
                <a:lnTo>
                  <a:pt x="321" y="938"/>
                </a:lnTo>
                <a:lnTo>
                  <a:pt x="320" y="937"/>
                </a:lnTo>
                <a:lnTo>
                  <a:pt x="319" y="937"/>
                </a:lnTo>
                <a:lnTo>
                  <a:pt x="319" y="937"/>
                </a:lnTo>
                <a:lnTo>
                  <a:pt x="318" y="936"/>
                </a:lnTo>
                <a:lnTo>
                  <a:pt x="317" y="936"/>
                </a:lnTo>
                <a:lnTo>
                  <a:pt x="316" y="935"/>
                </a:lnTo>
                <a:lnTo>
                  <a:pt x="316" y="934"/>
                </a:lnTo>
                <a:lnTo>
                  <a:pt x="315" y="934"/>
                </a:lnTo>
                <a:lnTo>
                  <a:pt x="315" y="934"/>
                </a:lnTo>
                <a:lnTo>
                  <a:pt x="314" y="934"/>
                </a:lnTo>
                <a:lnTo>
                  <a:pt x="313" y="934"/>
                </a:lnTo>
                <a:lnTo>
                  <a:pt x="312" y="934"/>
                </a:lnTo>
                <a:lnTo>
                  <a:pt x="312" y="934"/>
                </a:lnTo>
                <a:lnTo>
                  <a:pt x="312" y="934"/>
                </a:lnTo>
                <a:lnTo>
                  <a:pt x="312" y="935"/>
                </a:lnTo>
                <a:lnTo>
                  <a:pt x="312" y="936"/>
                </a:lnTo>
                <a:lnTo>
                  <a:pt x="312" y="937"/>
                </a:lnTo>
                <a:lnTo>
                  <a:pt x="311" y="937"/>
                </a:lnTo>
                <a:lnTo>
                  <a:pt x="310" y="937"/>
                </a:lnTo>
                <a:lnTo>
                  <a:pt x="310" y="938"/>
                </a:lnTo>
                <a:lnTo>
                  <a:pt x="309" y="938"/>
                </a:lnTo>
                <a:lnTo>
                  <a:pt x="309" y="938"/>
                </a:lnTo>
                <a:lnTo>
                  <a:pt x="308" y="937"/>
                </a:lnTo>
                <a:lnTo>
                  <a:pt x="307" y="937"/>
                </a:lnTo>
                <a:lnTo>
                  <a:pt x="306" y="936"/>
                </a:lnTo>
                <a:lnTo>
                  <a:pt x="305" y="936"/>
                </a:lnTo>
                <a:lnTo>
                  <a:pt x="305" y="935"/>
                </a:lnTo>
                <a:lnTo>
                  <a:pt x="305" y="935"/>
                </a:lnTo>
                <a:lnTo>
                  <a:pt x="304" y="935"/>
                </a:lnTo>
                <a:lnTo>
                  <a:pt x="303" y="935"/>
                </a:lnTo>
                <a:lnTo>
                  <a:pt x="302" y="934"/>
                </a:lnTo>
                <a:lnTo>
                  <a:pt x="302" y="934"/>
                </a:lnTo>
                <a:lnTo>
                  <a:pt x="301" y="934"/>
                </a:lnTo>
                <a:lnTo>
                  <a:pt x="301" y="933"/>
                </a:lnTo>
                <a:lnTo>
                  <a:pt x="300" y="933"/>
                </a:lnTo>
                <a:lnTo>
                  <a:pt x="300" y="932"/>
                </a:lnTo>
                <a:lnTo>
                  <a:pt x="299" y="932"/>
                </a:lnTo>
                <a:lnTo>
                  <a:pt x="298" y="932"/>
                </a:lnTo>
                <a:lnTo>
                  <a:pt x="298" y="932"/>
                </a:lnTo>
                <a:lnTo>
                  <a:pt x="297" y="934"/>
                </a:lnTo>
                <a:lnTo>
                  <a:pt x="296" y="934"/>
                </a:lnTo>
                <a:lnTo>
                  <a:pt x="295" y="934"/>
                </a:lnTo>
                <a:lnTo>
                  <a:pt x="295" y="934"/>
                </a:lnTo>
                <a:lnTo>
                  <a:pt x="293" y="934"/>
                </a:lnTo>
                <a:lnTo>
                  <a:pt x="292" y="934"/>
                </a:lnTo>
                <a:lnTo>
                  <a:pt x="291" y="935"/>
                </a:lnTo>
                <a:lnTo>
                  <a:pt x="291" y="935"/>
                </a:lnTo>
                <a:lnTo>
                  <a:pt x="291" y="936"/>
                </a:lnTo>
                <a:lnTo>
                  <a:pt x="290" y="936"/>
                </a:lnTo>
                <a:lnTo>
                  <a:pt x="288" y="937"/>
                </a:lnTo>
                <a:lnTo>
                  <a:pt x="288" y="937"/>
                </a:lnTo>
                <a:lnTo>
                  <a:pt x="288" y="937"/>
                </a:lnTo>
                <a:lnTo>
                  <a:pt x="287" y="938"/>
                </a:lnTo>
                <a:lnTo>
                  <a:pt x="286" y="938"/>
                </a:lnTo>
                <a:lnTo>
                  <a:pt x="285" y="938"/>
                </a:lnTo>
                <a:lnTo>
                  <a:pt x="284" y="938"/>
                </a:lnTo>
                <a:lnTo>
                  <a:pt x="284" y="939"/>
                </a:lnTo>
                <a:lnTo>
                  <a:pt x="283" y="940"/>
                </a:lnTo>
                <a:lnTo>
                  <a:pt x="282" y="940"/>
                </a:lnTo>
                <a:lnTo>
                  <a:pt x="282" y="940"/>
                </a:lnTo>
                <a:lnTo>
                  <a:pt x="281" y="941"/>
                </a:lnTo>
                <a:lnTo>
                  <a:pt x="280" y="942"/>
                </a:lnTo>
                <a:lnTo>
                  <a:pt x="279" y="943"/>
                </a:lnTo>
                <a:lnTo>
                  <a:pt x="277" y="944"/>
                </a:lnTo>
                <a:lnTo>
                  <a:pt x="277" y="944"/>
                </a:lnTo>
                <a:lnTo>
                  <a:pt x="277" y="945"/>
                </a:lnTo>
                <a:lnTo>
                  <a:pt x="277" y="946"/>
                </a:lnTo>
                <a:lnTo>
                  <a:pt x="276" y="947"/>
                </a:lnTo>
                <a:lnTo>
                  <a:pt x="275" y="947"/>
                </a:lnTo>
                <a:lnTo>
                  <a:pt x="274" y="947"/>
                </a:lnTo>
                <a:lnTo>
                  <a:pt x="274" y="947"/>
                </a:lnTo>
                <a:lnTo>
                  <a:pt x="273" y="948"/>
                </a:lnTo>
                <a:lnTo>
                  <a:pt x="272" y="948"/>
                </a:lnTo>
                <a:lnTo>
                  <a:pt x="271" y="948"/>
                </a:lnTo>
                <a:lnTo>
                  <a:pt x="270" y="949"/>
                </a:lnTo>
                <a:lnTo>
                  <a:pt x="270" y="949"/>
                </a:lnTo>
                <a:lnTo>
                  <a:pt x="269" y="950"/>
                </a:lnTo>
                <a:lnTo>
                  <a:pt x="269" y="951"/>
                </a:lnTo>
                <a:lnTo>
                  <a:pt x="269" y="951"/>
                </a:lnTo>
                <a:lnTo>
                  <a:pt x="269" y="952"/>
                </a:lnTo>
                <a:lnTo>
                  <a:pt x="270" y="953"/>
                </a:lnTo>
                <a:lnTo>
                  <a:pt x="269" y="954"/>
                </a:lnTo>
                <a:lnTo>
                  <a:pt x="268" y="954"/>
                </a:lnTo>
                <a:lnTo>
                  <a:pt x="268" y="954"/>
                </a:lnTo>
                <a:lnTo>
                  <a:pt x="267" y="954"/>
                </a:lnTo>
                <a:lnTo>
                  <a:pt x="267" y="954"/>
                </a:lnTo>
                <a:lnTo>
                  <a:pt x="267" y="955"/>
                </a:lnTo>
                <a:lnTo>
                  <a:pt x="266" y="955"/>
                </a:lnTo>
                <a:lnTo>
                  <a:pt x="265" y="955"/>
                </a:lnTo>
                <a:lnTo>
                  <a:pt x="264" y="955"/>
                </a:lnTo>
                <a:lnTo>
                  <a:pt x="263" y="955"/>
                </a:lnTo>
                <a:lnTo>
                  <a:pt x="263" y="956"/>
                </a:lnTo>
                <a:lnTo>
                  <a:pt x="262" y="956"/>
                </a:lnTo>
                <a:lnTo>
                  <a:pt x="260" y="957"/>
                </a:lnTo>
                <a:lnTo>
                  <a:pt x="260" y="958"/>
                </a:lnTo>
                <a:lnTo>
                  <a:pt x="259" y="958"/>
                </a:lnTo>
                <a:lnTo>
                  <a:pt x="258" y="959"/>
                </a:lnTo>
                <a:lnTo>
                  <a:pt x="258" y="960"/>
                </a:lnTo>
                <a:lnTo>
                  <a:pt x="257" y="961"/>
                </a:lnTo>
                <a:lnTo>
                  <a:pt x="257" y="961"/>
                </a:lnTo>
                <a:lnTo>
                  <a:pt x="256" y="962"/>
                </a:lnTo>
                <a:lnTo>
                  <a:pt x="256" y="963"/>
                </a:lnTo>
                <a:lnTo>
                  <a:pt x="256" y="964"/>
                </a:lnTo>
                <a:lnTo>
                  <a:pt x="256" y="965"/>
                </a:lnTo>
                <a:lnTo>
                  <a:pt x="256" y="965"/>
                </a:lnTo>
                <a:lnTo>
                  <a:pt x="255" y="965"/>
                </a:lnTo>
                <a:lnTo>
                  <a:pt x="255" y="966"/>
                </a:lnTo>
                <a:lnTo>
                  <a:pt x="253" y="967"/>
                </a:lnTo>
                <a:lnTo>
                  <a:pt x="253" y="968"/>
                </a:lnTo>
                <a:lnTo>
                  <a:pt x="252" y="968"/>
                </a:lnTo>
                <a:lnTo>
                  <a:pt x="251" y="968"/>
                </a:lnTo>
                <a:lnTo>
                  <a:pt x="250" y="968"/>
                </a:lnTo>
                <a:lnTo>
                  <a:pt x="249" y="969"/>
                </a:lnTo>
                <a:lnTo>
                  <a:pt x="249" y="969"/>
                </a:lnTo>
                <a:lnTo>
                  <a:pt x="249" y="970"/>
                </a:lnTo>
                <a:lnTo>
                  <a:pt x="249" y="971"/>
                </a:lnTo>
                <a:lnTo>
                  <a:pt x="248" y="971"/>
                </a:lnTo>
                <a:lnTo>
                  <a:pt x="248" y="972"/>
                </a:lnTo>
                <a:lnTo>
                  <a:pt x="248" y="973"/>
                </a:lnTo>
                <a:lnTo>
                  <a:pt x="248" y="974"/>
                </a:lnTo>
                <a:lnTo>
                  <a:pt x="247" y="974"/>
                </a:lnTo>
                <a:lnTo>
                  <a:pt x="246" y="975"/>
                </a:lnTo>
                <a:lnTo>
                  <a:pt x="246" y="975"/>
                </a:lnTo>
                <a:lnTo>
                  <a:pt x="245" y="975"/>
                </a:lnTo>
                <a:lnTo>
                  <a:pt x="244" y="975"/>
                </a:lnTo>
                <a:lnTo>
                  <a:pt x="243" y="976"/>
                </a:lnTo>
                <a:lnTo>
                  <a:pt x="243" y="977"/>
                </a:lnTo>
                <a:lnTo>
                  <a:pt x="242" y="977"/>
                </a:lnTo>
                <a:lnTo>
                  <a:pt x="242" y="977"/>
                </a:lnTo>
                <a:lnTo>
                  <a:pt x="241" y="977"/>
                </a:lnTo>
                <a:lnTo>
                  <a:pt x="240" y="976"/>
                </a:lnTo>
                <a:lnTo>
                  <a:pt x="239" y="976"/>
                </a:lnTo>
                <a:lnTo>
                  <a:pt x="239" y="977"/>
                </a:lnTo>
                <a:lnTo>
                  <a:pt x="239" y="977"/>
                </a:lnTo>
                <a:lnTo>
                  <a:pt x="238" y="978"/>
                </a:lnTo>
                <a:lnTo>
                  <a:pt x="237" y="978"/>
                </a:lnTo>
                <a:lnTo>
                  <a:pt x="236" y="978"/>
                </a:lnTo>
                <a:lnTo>
                  <a:pt x="235" y="978"/>
                </a:lnTo>
                <a:lnTo>
                  <a:pt x="235" y="978"/>
                </a:lnTo>
                <a:lnTo>
                  <a:pt x="234" y="978"/>
                </a:lnTo>
                <a:lnTo>
                  <a:pt x="234" y="978"/>
                </a:lnTo>
                <a:lnTo>
                  <a:pt x="233" y="978"/>
                </a:lnTo>
                <a:lnTo>
                  <a:pt x="232" y="978"/>
                </a:lnTo>
                <a:lnTo>
                  <a:pt x="232" y="979"/>
                </a:lnTo>
                <a:lnTo>
                  <a:pt x="231" y="980"/>
                </a:lnTo>
                <a:lnTo>
                  <a:pt x="230" y="980"/>
                </a:lnTo>
                <a:lnTo>
                  <a:pt x="229" y="980"/>
                </a:lnTo>
                <a:lnTo>
                  <a:pt x="228" y="980"/>
                </a:lnTo>
                <a:lnTo>
                  <a:pt x="227" y="980"/>
                </a:lnTo>
                <a:lnTo>
                  <a:pt x="227" y="981"/>
                </a:lnTo>
                <a:lnTo>
                  <a:pt x="225" y="981"/>
                </a:lnTo>
                <a:lnTo>
                  <a:pt x="225" y="981"/>
                </a:lnTo>
                <a:lnTo>
                  <a:pt x="225" y="982"/>
                </a:lnTo>
                <a:lnTo>
                  <a:pt x="223" y="982"/>
                </a:lnTo>
                <a:lnTo>
                  <a:pt x="222" y="982"/>
                </a:lnTo>
                <a:lnTo>
                  <a:pt x="221" y="982"/>
                </a:lnTo>
                <a:lnTo>
                  <a:pt x="220" y="982"/>
                </a:lnTo>
                <a:lnTo>
                  <a:pt x="219" y="982"/>
                </a:lnTo>
                <a:lnTo>
                  <a:pt x="218" y="982"/>
                </a:lnTo>
                <a:lnTo>
                  <a:pt x="218" y="981"/>
                </a:lnTo>
                <a:lnTo>
                  <a:pt x="217" y="981"/>
                </a:lnTo>
                <a:lnTo>
                  <a:pt x="216" y="982"/>
                </a:lnTo>
                <a:lnTo>
                  <a:pt x="216" y="982"/>
                </a:lnTo>
                <a:lnTo>
                  <a:pt x="215" y="983"/>
                </a:lnTo>
                <a:lnTo>
                  <a:pt x="214" y="984"/>
                </a:lnTo>
                <a:lnTo>
                  <a:pt x="215" y="985"/>
                </a:lnTo>
                <a:lnTo>
                  <a:pt x="215" y="985"/>
                </a:lnTo>
                <a:lnTo>
                  <a:pt x="216" y="986"/>
                </a:lnTo>
                <a:lnTo>
                  <a:pt x="215" y="987"/>
                </a:lnTo>
                <a:lnTo>
                  <a:pt x="215" y="988"/>
                </a:lnTo>
                <a:lnTo>
                  <a:pt x="215" y="989"/>
                </a:lnTo>
                <a:lnTo>
                  <a:pt x="214" y="989"/>
                </a:lnTo>
                <a:lnTo>
                  <a:pt x="214" y="989"/>
                </a:lnTo>
                <a:lnTo>
                  <a:pt x="213" y="989"/>
                </a:lnTo>
                <a:lnTo>
                  <a:pt x="212" y="989"/>
                </a:lnTo>
                <a:lnTo>
                  <a:pt x="211" y="989"/>
                </a:lnTo>
                <a:lnTo>
                  <a:pt x="210" y="988"/>
                </a:lnTo>
                <a:lnTo>
                  <a:pt x="209" y="988"/>
                </a:lnTo>
                <a:lnTo>
                  <a:pt x="208" y="988"/>
                </a:lnTo>
                <a:lnTo>
                  <a:pt x="207" y="988"/>
                </a:lnTo>
                <a:lnTo>
                  <a:pt x="207" y="989"/>
                </a:lnTo>
                <a:lnTo>
                  <a:pt x="206" y="989"/>
                </a:lnTo>
                <a:lnTo>
                  <a:pt x="205" y="989"/>
                </a:lnTo>
                <a:lnTo>
                  <a:pt x="204" y="989"/>
                </a:lnTo>
                <a:lnTo>
                  <a:pt x="203" y="989"/>
                </a:lnTo>
                <a:lnTo>
                  <a:pt x="202" y="989"/>
                </a:lnTo>
                <a:lnTo>
                  <a:pt x="201" y="989"/>
                </a:lnTo>
                <a:lnTo>
                  <a:pt x="200" y="989"/>
                </a:lnTo>
                <a:lnTo>
                  <a:pt x="200" y="989"/>
                </a:lnTo>
                <a:lnTo>
                  <a:pt x="199" y="990"/>
                </a:lnTo>
                <a:lnTo>
                  <a:pt x="198" y="990"/>
                </a:lnTo>
                <a:lnTo>
                  <a:pt x="197" y="990"/>
                </a:lnTo>
                <a:lnTo>
                  <a:pt x="197" y="990"/>
                </a:lnTo>
                <a:lnTo>
                  <a:pt x="196" y="991"/>
                </a:lnTo>
                <a:lnTo>
                  <a:pt x="195" y="991"/>
                </a:lnTo>
                <a:lnTo>
                  <a:pt x="194" y="992"/>
                </a:lnTo>
                <a:lnTo>
                  <a:pt x="193" y="992"/>
                </a:lnTo>
                <a:lnTo>
                  <a:pt x="192" y="993"/>
                </a:lnTo>
                <a:lnTo>
                  <a:pt x="191" y="993"/>
                </a:lnTo>
                <a:lnTo>
                  <a:pt x="191" y="994"/>
                </a:lnTo>
                <a:lnTo>
                  <a:pt x="190" y="995"/>
                </a:lnTo>
                <a:lnTo>
                  <a:pt x="189" y="995"/>
                </a:lnTo>
                <a:lnTo>
                  <a:pt x="188" y="995"/>
                </a:lnTo>
                <a:lnTo>
                  <a:pt x="187" y="996"/>
                </a:lnTo>
                <a:lnTo>
                  <a:pt x="186" y="998"/>
                </a:lnTo>
                <a:lnTo>
                  <a:pt x="186" y="999"/>
                </a:lnTo>
                <a:lnTo>
                  <a:pt x="186" y="999"/>
                </a:lnTo>
                <a:lnTo>
                  <a:pt x="185" y="999"/>
                </a:lnTo>
                <a:lnTo>
                  <a:pt x="184" y="999"/>
                </a:lnTo>
                <a:lnTo>
                  <a:pt x="183" y="999"/>
                </a:lnTo>
                <a:lnTo>
                  <a:pt x="182" y="999"/>
                </a:lnTo>
                <a:lnTo>
                  <a:pt x="181" y="1000"/>
                </a:lnTo>
                <a:lnTo>
                  <a:pt x="179" y="999"/>
                </a:lnTo>
                <a:lnTo>
                  <a:pt x="178" y="999"/>
                </a:lnTo>
                <a:lnTo>
                  <a:pt x="177" y="999"/>
                </a:lnTo>
                <a:lnTo>
                  <a:pt x="176" y="997"/>
                </a:lnTo>
                <a:lnTo>
                  <a:pt x="176" y="997"/>
                </a:lnTo>
                <a:lnTo>
                  <a:pt x="175" y="996"/>
                </a:lnTo>
                <a:lnTo>
                  <a:pt x="174" y="995"/>
                </a:lnTo>
                <a:lnTo>
                  <a:pt x="174" y="994"/>
                </a:lnTo>
                <a:lnTo>
                  <a:pt x="173" y="993"/>
                </a:lnTo>
                <a:lnTo>
                  <a:pt x="172" y="992"/>
                </a:lnTo>
                <a:lnTo>
                  <a:pt x="172" y="992"/>
                </a:lnTo>
                <a:lnTo>
                  <a:pt x="172" y="992"/>
                </a:lnTo>
                <a:lnTo>
                  <a:pt x="172" y="991"/>
                </a:lnTo>
                <a:lnTo>
                  <a:pt x="171" y="990"/>
                </a:lnTo>
                <a:lnTo>
                  <a:pt x="169" y="990"/>
                </a:lnTo>
                <a:lnTo>
                  <a:pt x="169" y="990"/>
                </a:lnTo>
                <a:lnTo>
                  <a:pt x="168" y="990"/>
                </a:lnTo>
                <a:lnTo>
                  <a:pt x="167" y="990"/>
                </a:lnTo>
                <a:lnTo>
                  <a:pt x="166" y="990"/>
                </a:lnTo>
                <a:lnTo>
                  <a:pt x="165" y="990"/>
                </a:lnTo>
                <a:lnTo>
                  <a:pt x="164" y="990"/>
                </a:lnTo>
                <a:lnTo>
                  <a:pt x="163" y="991"/>
                </a:lnTo>
                <a:lnTo>
                  <a:pt x="162" y="991"/>
                </a:lnTo>
                <a:lnTo>
                  <a:pt x="162" y="992"/>
                </a:lnTo>
                <a:lnTo>
                  <a:pt x="161" y="992"/>
                </a:lnTo>
                <a:lnTo>
                  <a:pt x="160" y="992"/>
                </a:lnTo>
                <a:lnTo>
                  <a:pt x="159" y="992"/>
                </a:lnTo>
                <a:lnTo>
                  <a:pt x="158" y="992"/>
                </a:lnTo>
                <a:lnTo>
                  <a:pt x="157" y="992"/>
                </a:lnTo>
                <a:lnTo>
                  <a:pt x="156" y="992"/>
                </a:lnTo>
                <a:lnTo>
                  <a:pt x="156" y="991"/>
                </a:lnTo>
                <a:lnTo>
                  <a:pt x="155" y="990"/>
                </a:lnTo>
                <a:lnTo>
                  <a:pt x="154" y="990"/>
                </a:lnTo>
                <a:lnTo>
                  <a:pt x="153" y="989"/>
                </a:lnTo>
                <a:lnTo>
                  <a:pt x="152" y="989"/>
                </a:lnTo>
                <a:lnTo>
                  <a:pt x="151" y="989"/>
                </a:lnTo>
                <a:lnTo>
                  <a:pt x="150" y="987"/>
                </a:lnTo>
                <a:lnTo>
                  <a:pt x="149" y="986"/>
                </a:lnTo>
                <a:lnTo>
                  <a:pt x="148" y="986"/>
                </a:lnTo>
                <a:lnTo>
                  <a:pt x="148" y="985"/>
                </a:lnTo>
                <a:lnTo>
                  <a:pt x="146" y="985"/>
                </a:lnTo>
                <a:lnTo>
                  <a:pt x="144" y="984"/>
                </a:lnTo>
                <a:lnTo>
                  <a:pt x="144" y="984"/>
                </a:lnTo>
                <a:lnTo>
                  <a:pt x="143" y="984"/>
                </a:lnTo>
                <a:lnTo>
                  <a:pt x="141" y="984"/>
                </a:lnTo>
                <a:lnTo>
                  <a:pt x="140" y="983"/>
                </a:lnTo>
                <a:lnTo>
                  <a:pt x="139" y="983"/>
                </a:lnTo>
                <a:lnTo>
                  <a:pt x="137" y="983"/>
                </a:lnTo>
                <a:lnTo>
                  <a:pt x="137" y="983"/>
                </a:lnTo>
                <a:lnTo>
                  <a:pt x="136" y="984"/>
                </a:lnTo>
                <a:lnTo>
                  <a:pt x="135" y="984"/>
                </a:lnTo>
                <a:lnTo>
                  <a:pt x="134" y="984"/>
                </a:lnTo>
                <a:lnTo>
                  <a:pt x="134" y="983"/>
                </a:lnTo>
                <a:lnTo>
                  <a:pt x="134" y="983"/>
                </a:lnTo>
                <a:lnTo>
                  <a:pt x="132" y="983"/>
                </a:lnTo>
                <a:lnTo>
                  <a:pt x="130" y="983"/>
                </a:lnTo>
                <a:lnTo>
                  <a:pt x="130" y="983"/>
                </a:lnTo>
                <a:lnTo>
                  <a:pt x="129" y="983"/>
                </a:lnTo>
                <a:lnTo>
                  <a:pt x="128" y="984"/>
                </a:lnTo>
                <a:lnTo>
                  <a:pt x="127" y="984"/>
                </a:lnTo>
                <a:lnTo>
                  <a:pt x="127" y="984"/>
                </a:lnTo>
                <a:lnTo>
                  <a:pt x="126" y="985"/>
                </a:lnTo>
                <a:lnTo>
                  <a:pt x="125" y="985"/>
                </a:lnTo>
                <a:lnTo>
                  <a:pt x="124" y="986"/>
                </a:lnTo>
                <a:lnTo>
                  <a:pt x="123" y="986"/>
                </a:lnTo>
                <a:lnTo>
                  <a:pt x="123" y="986"/>
                </a:lnTo>
                <a:lnTo>
                  <a:pt x="123" y="987"/>
                </a:lnTo>
                <a:lnTo>
                  <a:pt x="122" y="987"/>
                </a:lnTo>
                <a:lnTo>
                  <a:pt x="122" y="988"/>
                </a:lnTo>
                <a:lnTo>
                  <a:pt x="120" y="989"/>
                </a:lnTo>
                <a:lnTo>
                  <a:pt x="120" y="989"/>
                </a:lnTo>
                <a:lnTo>
                  <a:pt x="120" y="989"/>
                </a:lnTo>
                <a:lnTo>
                  <a:pt x="119" y="990"/>
                </a:lnTo>
                <a:lnTo>
                  <a:pt x="118" y="990"/>
                </a:lnTo>
                <a:lnTo>
                  <a:pt x="116" y="991"/>
                </a:lnTo>
                <a:lnTo>
                  <a:pt x="116" y="992"/>
                </a:lnTo>
                <a:lnTo>
                  <a:pt x="115" y="992"/>
                </a:lnTo>
                <a:lnTo>
                  <a:pt x="114" y="993"/>
                </a:lnTo>
                <a:lnTo>
                  <a:pt x="114" y="994"/>
                </a:lnTo>
                <a:lnTo>
                  <a:pt x="113" y="995"/>
                </a:lnTo>
                <a:lnTo>
                  <a:pt x="113" y="995"/>
                </a:lnTo>
                <a:lnTo>
                  <a:pt x="113" y="996"/>
                </a:lnTo>
                <a:lnTo>
                  <a:pt x="113" y="997"/>
                </a:lnTo>
                <a:lnTo>
                  <a:pt x="112" y="998"/>
                </a:lnTo>
                <a:lnTo>
                  <a:pt x="112" y="999"/>
                </a:lnTo>
                <a:lnTo>
                  <a:pt x="111" y="999"/>
                </a:lnTo>
                <a:lnTo>
                  <a:pt x="110" y="1000"/>
                </a:lnTo>
                <a:lnTo>
                  <a:pt x="109" y="1000"/>
                </a:lnTo>
                <a:lnTo>
                  <a:pt x="109" y="1001"/>
                </a:lnTo>
                <a:lnTo>
                  <a:pt x="108" y="1002"/>
                </a:lnTo>
                <a:lnTo>
                  <a:pt x="107" y="1002"/>
                </a:lnTo>
                <a:lnTo>
                  <a:pt x="106" y="1002"/>
                </a:lnTo>
                <a:lnTo>
                  <a:pt x="103" y="1003"/>
                </a:lnTo>
                <a:lnTo>
                  <a:pt x="102" y="1004"/>
                </a:lnTo>
                <a:lnTo>
                  <a:pt x="101" y="1004"/>
                </a:lnTo>
                <a:lnTo>
                  <a:pt x="100" y="1005"/>
                </a:lnTo>
                <a:lnTo>
                  <a:pt x="99" y="1005"/>
                </a:lnTo>
                <a:lnTo>
                  <a:pt x="99" y="1005"/>
                </a:lnTo>
                <a:lnTo>
                  <a:pt x="98" y="1005"/>
                </a:lnTo>
                <a:lnTo>
                  <a:pt x="97" y="1005"/>
                </a:lnTo>
                <a:lnTo>
                  <a:pt x="96" y="1005"/>
                </a:lnTo>
                <a:lnTo>
                  <a:pt x="95" y="1005"/>
                </a:lnTo>
                <a:lnTo>
                  <a:pt x="92" y="1006"/>
                </a:lnTo>
                <a:lnTo>
                  <a:pt x="92" y="1006"/>
                </a:lnTo>
                <a:lnTo>
                  <a:pt x="91" y="1006"/>
                </a:lnTo>
                <a:lnTo>
                  <a:pt x="90" y="1006"/>
                </a:lnTo>
                <a:lnTo>
                  <a:pt x="90" y="1006"/>
                </a:lnTo>
                <a:lnTo>
                  <a:pt x="89" y="1006"/>
                </a:lnTo>
                <a:lnTo>
                  <a:pt x="88" y="1006"/>
                </a:lnTo>
                <a:lnTo>
                  <a:pt x="86" y="1008"/>
                </a:lnTo>
                <a:lnTo>
                  <a:pt x="85" y="1009"/>
                </a:lnTo>
                <a:lnTo>
                  <a:pt x="85" y="1009"/>
                </a:lnTo>
                <a:lnTo>
                  <a:pt x="84" y="1011"/>
                </a:lnTo>
                <a:lnTo>
                  <a:pt x="81" y="1014"/>
                </a:lnTo>
                <a:lnTo>
                  <a:pt x="79" y="1016"/>
                </a:lnTo>
                <a:lnTo>
                  <a:pt x="77" y="1018"/>
                </a:lnTo>
                <a:lnTo>
                  <a:pt x="75" y="1019"/>
                </a:lnTo>
                <a:lnTo>
                  <a:pt x="73" y="1020"/>
                </a:lnTo>
                <a:lnTo>
                  <a:pt x="71" y="1020"/>
                </a:lnTo>
                <a:lnTo>
                  <a:pt x="69" y="1020"/>
                </a:lnTo>
                <a:lnTo>
                  <a:pt x="67" y="1019"/>
                </a:lnTo>
                <a:lnTo>
                  <a:pt x="67" y="1019"/>
                </a:lnTo>
                <a:lnTo>
                  <a:pt x="64" y="1018"/>
                </a:lnTo>
                <a:lnTo>
                  <a:pt x="62" y="1018"/>
                </a:lnTo>
                <a:lnTo>
                  <a:pt x="61" y="1018"/>
                </a:lnTo>
                <a:lnTo>
                  <a:pt x="61" y="1017"/>
                </a:lnTo>
                <a:lnTo>
                  <a:pt x="60" y="1017"/>
                </a:lnTo>
                <a:lnTo>
                  <a:pt x="60" y="1017"/>
                </a:lnTo>
                <a:lnTo>
                  <a:pt x="59" y="1016"/>
                </a:lnTo>
                <a:lnTo>
                  <a:pt x="58" y="1016"/>
                </a:lnTo>
                <a:lnTo>
                  <a:pt x="57" y="1016"/>
                </a:lnTo>
                <a:lnTo>
                  <a:pt x="56" y="1016"/>
                </a:lnTo>
                <a:lnTo>
                  <a:pt x="56" y="1016"/>
                </a:lnTo>
                <a:lnTo>
                  <a:pt x="55" y="1016"/>
                </a:lnTo>
                <a:lnTo>
                  <a:pt x="53" y="1015"/>
                </a:lnTo>
                <a:lnTo>
                  <a:pt x="53" y="1014"/>
                </a:lnTo>
                <a:lnTo>
                  <a:pt x="52" y="1014"/>
                </a:lnTo>
                <a:lnTo>
                  <a:pt x="52" y="1013"/>
                </a:lnTo>
                <a:lnTo>
                  <a:pt x="51" y="1013"/>
                </a:lnTo>
                <a:lnTo>
                  <a:pt x="50" y="1013"/>
                </a:lnTo>
                <a:lnTo>
                  <a:pt x="49" y="1013"/>
                </a:lnTo>
                <a:lnTo>
                  <a:pt x="49" y="1013"/>
                </a:lnTo>
                <a:lnTo>
                  <a:pt x="47" y="1013"/>
                </a:lnTo>
                <a:lnTo>
                  <a:pt x="45" y="1013"/>
                </a:lnTo>
                <a:lnTo>
                  <a:pt x="44" y="1013"/>
                </a:lnTo>
                <a:lnTo>
                  <a:pt x="42" y="1013"/>
                </a:lnTo>
                <a:lnTo>
                  <a:pt x="41" y="1013"/>
                </a:lnTo>
                <a:lnTo>
                  <a:pt x="40" y="1013"/>
                </a:lnTo>
                <a:lnTo>
                  <a:pt x="39" y="1013"/>
                </a:lnTo>
                <a:lnTo>
                  <a:pt x="37" y="1013"/>
                </a:lnTo>
                <a:lnTo>
                  <a:pt x="36" y="1013"/>
                </a:lnTo>
                <a:lnTo>
                  <a:pt x="35" y="1012"/>
                </a:lnTo>
                <a:lnTo>
                  <a:pt x="35" y="1012"/>
                </a:lnTo>
                <a:lnTo>
                  <a:pt x="34" y="1012"/>
                </a:lnTo>
                <a:lnTo>
                  <a:pt x="34" y="1013"/>
                </a:lnTo>
                <a:lnTo>
                  <a:pt x="33" y="1013"/>
                </a:lnTo>
                <a:lnTo>
                  <a:pt x="32" y="1014"/>
                </a:lnTo>
                <a:lnTo>
                  <a:pt x="32" y="1014"/>
                </a:lnTo>
                <a:lnTo>
                  <a:pt x="30" y="1013"/>
                </a:lnTo>
                <a:lnTo>
                  <a:pt x="27" y="1013"/>
                </a:lnTo>
                <a:lnTo>
                  <a:pt x="25" y="1013"/>
                </a:lnTo>
                <a:lnTo>
                  <a:pt x="23" y="1012"/>
                </a:lnTo>
                <a:lnTo>
                  <a:pt x="21" y="1010"/>
                </a:lnTo>
                <a:lnTo>
                  <a:pt x="19" y="1009"/>
                </a:lnTo>
                <a:lnTo>
                  <a:pt x="17" y="1009"/>
                </a:lnTo>
                <a:lnTo>
                  <a:pt x="16" y="1008"/>
                </a:lnTo>
                <a:lnTo>
                  <a:pt x="15" y="1007"/>
                </a:lnTo>
                <a:lnTo>
                  <a:pt x="14" y="1007"/>
                </a:lnTo>
                <a:lnTo>
                  <a:pt x="14" y="1007"/>
                </a:lnTo>
                <a:lnTo>
                  <a:pt x="13" y="1007"/>
                </a:lnTo>
                <a:lnTo>
                  <a:pt x="12" y="1007"/>
                </a:lnTo>
                <a:lnTo>
                  <a:pt x="11" y="1007"/>
                </a:lnTo>
                <a:lnTo>
                  <a:pt x="11" y="1007"/>
                </a:lnTo>
                <a:lnTo>
                  <a:pt x="10" y="1007"/>
                </a:lnTo>
                <a:lnTo>
                  <a:pt x="9" y="1007"/>
                </a:lnTo>
                <a:lnTo>
                  <a:pt x="8" y="1007"/>
                </a:lnTo>
                <a:lnTo>
                  <a:pt x="7" y="1007"/>
                </a:lnTo>
                <a:lnTo>
                  <a:pt x="7" y="1008"/>
                </a:lnTo>
                <a:lnTo>
                  <a:pt x="7" y="1008"/>
                </a:lnTo>
                <a:lnTo>
                  <a:pt x="6" y="1008"/>
                </a:lnTo>
                <a:lnTo>
                  <a:pt x="5" y="1008"/>
                </a:lnTo>
                <a:lnTo>
                  <a:pt x="4" y="1007"/>
                </a:lnTo>
                <a:lnTo>
                  <a:pt x="4" y="1007"/>
                </a:lnTo>
                <a:lnTo>
                  <a:pt x="3" y="1007"/>
                </a:lnTo>
                <a:lnTo>
                  <a:pt x="2" y="1007"/>
                </a:lnTo>
                <a:lnTo>
                  <a:pt x="1" y="1007"/>
                </a:lnTo>
                <a:lnTo>
                  <a:pt x="0" y="1006"/>
                </a:lnTo>
                <a:lnTo>
                  <a:pt x="1" y="1004"/>
                </a:lnTo>
                <a:lnTo>
                  <a:pt x="4" y="1002"/>
                </a:lnTo>
                <a:lnTo>
                  <a:pt x="9" y="999"/>
                </a:lnTo>
                <a:lnTo>
                  <a:pt x="13" y="992"/>
                </a:lnTo>
                <a:lnTo>
                  <a:pt x="18" y="987"/>
                </a:lnTo>
                <a:lnTo>
                  <a:pt x="20" y="985"/>
                </a:lnTo>
                <a:lnTo>
                  <a:pt x="26" y="976"/>
                </a:lnTo>
                <a:lnTo>
                  <a:pt x="31" y="971"/>
                </a:lnTo>
                <a:lnTo>
                  <a:pt x="35" y="969"/>
                </a:lnTo>
                <a:lnTo>
                  <a:pt x="42" y="963"/>
                </a:lnTo>
                <a:lnTo>
                  <a:pt x="60" y="954"/>
                </a:lnTo>
                <a:lnTo>
                  <a:pt x="70" y="951"/>
                </a:lnTo>
                <a:lnTo>
                  <a:pt x="74" y="946"/>
                </a:lnTo>
                <a:lnTo>
                  <a:pt x="78" y="941"/>
                </a:lnTo>
                <a:lnTo>
                  <a:pt x="81" y="938"/>
                </a:lnTo>
                <a:lnTo>
                  <a:pt x="87" y="925"/>
                </a:lnTo>
                <a:lnTo>
                  <a:pt x="83" y="924"/>
                </a:lnTo>
                <a:lnTo>
                  <a:pt x="84" y="906"/>
                </a:lnTo>
                <a:lnTo>
                  <a:pt x="83" y="894"/>
                </a:lnTo>
                <a:lnTo>
                  <a:pt x="85" y="888"/>
                </a:lnTo>
                <a:lnTo>
                  <a:pt x="95" y="882"/>
                </a:lnTo>
                <a:lnTo>
                  <a:pt x="101" y="880"/>
                </a:lnTo>
                <a:lnTo>
                  <a:pt x="106" y="878"/>
                </a:lnTo>
                <a:lnTo>
                  <a:pt x="113" y="870"/>
                </a:lnTo>
                <a:lnTo>
                  <a:pt x="116" y="862"/>
                </a:lnTo>
                <a:lnTo>
                  <a:pt x="116" y="860"/>
                </a:lnTo>
                <a:lnTo>
                  <a:pt x="114" y="856"/>
                </a:lnTo>
                <a:lnTo>
                  <a:pt x="105" y="849"/>
                </a:lnTo>
                <a:lnTo>
                  <a:pt x="92" y="849"/>
                </a:lnTo>
                <a:lnTo>
                  <a:pt x="88" y="848"/>
                </a:lnTo>
                <a:lnTo>
                  <a:pt x="84" y="845"/>
                </a:lnTo>
                <a:lnTo>
                  <a:pt x="80" y="840"/>
                </a:lnTo>
                <a:lnTo>
                  <a:pt x="78" y="835"/>
                </a:lnTo>
                <a:lnTo>
                  <a:pt x="78" y="825"/>
                </a:lnTo>
                <a:lnTo>
                  <a:pt x="73" y="813"/>
                </a:lnTo>
                <a:lnTo>
                  <a:pt x="71" y="810"/>
                </a:lnTo>
                <a:lnTo>
                  <a:pt x="69" y="810"/>
                </a:lnTo>
                <a:lnTo>
                  <a:pt x="69" y="813"/>
                </a:lnTo>
                <a:lnTo>
                  <a:pt x="69" y="812"/>
                </a:lnTo>
                <a:lnTo>
                  <a:pt x="68" y="811"/>
                </a:lnTo>
                <a:lnTo>
                  <a:pt x="67" y="810"/>
                </a:lnTo>
                <a:lnTo>
                  <a:pt x="66" y="810"/>
                </a:lnTo>
                <a:lnTo>
                  <a:pt x="66" y="809"/>
                </a:lnTo>
                <a:lnTo>
                  <a:pt x="65" y="809"/>
                </a:lnTo>
                <a:lnTo>
                  <a:pt x="64" y="808"/>
                </a:lnTo>
                <a:lnTo>
                  <a:pt x="64" y="807"/>
                </a:lnTo>
                <a:lnTo>
                  <a:pt x="63" y="807"/>
                </a:lnTo>
                <a:lnTo>
                  <a:pt x="63" y="806"/>
                </a:lnTo>
                <a:lnTo>
                  <a:pt x="63" y="806"/>
                </a:lnTo>
                <a:lnTo>
                  <a:pt x="62" y="805"/>
                </a:lnTo>
                <a:lnTo>
                  <a:pt x="61" y="805"/>
                </a:lnTo>
                <a:lnTo>
                  <a:pt x="61" y="804"/>
                </a:lnTo>
                <a:lnTo>
                  <a:pt x="60" y="804"/>
                </a:lnTo>
                <a:lnTo>
                  <a:pt x="60" y="803"/>
                </a:lnTo>
                <a:lnTo>
                  <a:pt x="60" y="803"/>
                </a:lnTo>
                <a:lnTo>
                  <a:pt x="59" y="802"/>
                </a:lnTo>
                <a:lnTo>
                  <a:pt x="58" y="802"/>
                </a:lnTo>
                <a:lnTo>
                  <a:pt x="58" y="801"/>
                </a:lnTo>
                <a:lnTo>
                  <a:pt x="57" y="801"/>
                </a:lnTo>
                <a:lnTo>
                  <a:pt x="56" y="800"/>
                </a:lnTo>
                <a:lnTo>
                  <a:pt x="56" y="800"/>
                </a:lnTo>
                <a:lnTo>
                  <a:pt x="55" y="800"/>
                </a:lnTo>
                <a:lnTo>
                  <a:pt x="54" y="799"/>
                </a:lnTo>
                <a:lnTo>
                  <a:pt x="53" y="799"/>
                </a:lnTo>
                <a:lnTo>
                  <a:pt x="53" y="799"/>
                </a:lnTo>
                <a:lnTo>
                  <a:pt x="52" y="798"/>
                </a:lnTo>
                <a:lnTo>
                  <a:pt x="51" y="797"/>
                </a:lnTo>
                <a:lnTo>
                  <a:pt x="50" y="796"/>
                </a:lnTo>
                <a:lnTo>
                  <a:pt x="50" y="796"/>
                </a:lnTo>
                <a:lnTo>
                  <a:pt x="49" y="795"/>
                </a:lnTo>
                <a:lnTo>
                  <a:pt x="49" y="794"/>
                </a:lnTo>
                <a:lnTo>
                  <a:pt x="48" y="794"/>
                </a:lnTo>
                <a:lnTo>
                  <a:pt x="47" y="793"/>
                </a:lnTo>
                <a:lnTo>
                  <a:pt x="47" y="792"/>
                </a:lnTo>
                <a:lnTo>
                  <a:pt x="46" y="792"/>
                </a:lnTo>
                <a:lnTo>
                  <a:pt x="46" y="792"/>
                </a:lnTo>
                <a:lnTo>
                  <a:pt x="46" y="791"/>
                </a:lnTo>
                <a:lnTo>
                  <a:pt x="44" y="789"/>
                </a:lnTo>
                <a:lnTo>
                  <a:pt x="44" y="789"/>
                </a:lnTo>
                <a:lnTo>
                  <a:pt x="43" y="788"/>
                </a:lnTo>
                <a:lnTo>
                  <a:pt x="43" y="787"/>
                </a:lnTo>
                <a:lnTo>
                  <a:pt x="42" y="786"/>
                </a:lnTo>
                <a:lnTo>
                  <a:pt x="42" y="785"/>
                </a:lnTo>
                <a:lnTo>
                  <a:pt x="41" y="784"/>
                </a:lnTo>
                <a:lnTo>
                  <a:pt x="41" y="782"/>
                </a:lnTo>
                <a:lnTo>
                  <a:pt x="41" y="782"/>
                </a:lnTo>
                <a:lnTo>
                  <a:pt x="40" y="782"/>
                </a:lnTo>
                <a:lnTo>
                  <a:pt x="40" y="781"/>
                </a:lnTo>
                <a:lnTo>
                  <a:pt x="40" y="779"/>
                </a:lnTo>
                <a:lnTo>
                  <a:pt x="39" y="779"/>
                </a:lnTo>
                <a:lnTo>
                  <a:pt x="39" y="778"/>
                </a:lnTo>
                <a:lnTo>
                  <a:pt x="39" y="777"/>
                </a:lnTo>
                <a:lnTo>
                  <a:pt x="39" y="776"/>
                </a:lnTo>
                <a:lnTo>
                  <a:pt x="40" y="775"/>
                </a:lnTo>
                <a:lnTo>
                  <a:pt x="40" y="773"/>
                </a:lnTo>
                <a:lnTo>
                  <a:pt x="41" y="772"/>
                </a:lnTo>
                <a:lnTo>
                  <a:pt x="41" y="772"/>
                </a:lnTo>
                <a:lnTo>
                  <a:pt x="42" y="770"/>
                </a:lnTo>
                <a:lnTo>
                  <a:pt x="42" y="769"/>
                </a:lnTo>
                <a:lnTo>
                  <a:pt x="42" y="768"/>
                </a:lnTo>
                <a:lnTo>
                  <a:pt x="42" y="767"/>
                </a:lnTo>
                <a:lnTo>
                  <a:pt x="43" y="767"/>
                </a:lnTo>
                <a:lnTo>
                  <a:pt x="44" y="766"/>
                </a:lnTo>
                <a:lnTo>
                  <a:pt x="45" y="765"/>
                </a:lnTo>
                <a:lnTo>
                  <a:pt x="46" y="764"/>
                </a:lnTo>
                <a:lnTo>
                  <a:pt x="46" y="763"/>
                </a:lnTo>
                <a:lnTo>
                  <a:pt x="46" y="762"/>
                </a:lnTo>
                <a:lnTo>
                  <a:pt x="46" y="761"/>
                </a:lnTo>
                <a:lnTo>
                  <a:pt x="47" y="761"/>
                </a:lnTo>
                <a:lnTo>
                  <a:pt x="48" y="759"/>
                </a:lnTo>
                <a:lnTo>
                  <a:pt x="48" y="758"/>
                </a:lnTo>
                <a:lnTo>
                  <a:pt x="49" y="758"/>
                </a:lnTo>
                <a:lnTo>
                  <a:pt x="49" y="756"/>
                </a:lnTo>
                <a:lnTo>
                  <a:pt x="50" y="755"/>
                </a:lnTo>
                <a:lnTo>
                  <a:pt x="50" y="754"/>
                </a:lnTo>
                <a:lnTo>
                  <a:pt x="51" y="754"/>
                </a:lnTo>
                <a:lnTo>
                  <a:pt x="51" y="754"/>
                </a:lnTo>
                <a:lnTo>
                  <a:pt x="52" y="754"/>
                </a:lnTo>
                <a:lnTo>
                  <a:pt x="52" y="753"/>
                </a:lnTo>
                <a:lnTo>
                  <a:pt x="53" y="753"/>
                </a:lnTo>
                <a:lnTo>
                  <a:pt x="53" y="752"/>
                </a:lnTo>
                <a:lnTo>
                  <a:pt x="53" y="752"/>
                </a:lnTo>
                <a:lnTo>
                  <a:pt x="53" y="751"/>
                </a:lnTo>
                <a:lnTo>
                  <a:pt x="54" y="751"/>
                </a:lnTo>
                <a:lnTo>
                  <a:pt x="54" y="751"/>
                </a:lnTo>
                <a:lnTo>
                  <a:pt x="55" y="751"/>
                </a:lnTo>
                <a:lnTo>
                  <a:pt x="55" y="750"/>
                </a:lnTo>
                <a:lnTo>
                  <a:pt x="56" y="750"/>
                </a:lnTo>
                <a:lnTo>
                  <a:pt x="56" y="749"/>
                </a:lnTo>
                <a:lnTo>
                  <a:pt x="56" y="748"/>
                </a:lnTo>
                <a:lnTo>
                  <a:pt x="57" y="748"/>
                </a:lnTo>
                <a:lnTo>
                  <a:pt x="58" y="748"/>
                </a:lnTo>
                <a:lnTo>
                  <a:pt x="58" y="747"/>
                </a:lnTo>
                <a:lnTo>
                  <a:pt x="58" y="746"/>
                </a:lnTo>
                <a:lnTo>
                  <a:pt x="58" y="745"/>
                </a:lnTo>
                <a:lnTo>
                  <a:pt x="58" y="744"/>
                </a:lnTo>
                <a:lnTo>
                  <a:pt x="58" y="744"/>
                </a:lnTo>
                <a:lnTo>
                  <a:pt x="58" y="743"/>
                </a:lnTo>
                <a:lnTo>
                  <a:pt x="58" y="742"/>
                </a:lnTo>
                <a:lnTo>
                  <a:pt x="59" y="741"/>
                </a:lnTo>
                <a:lnTo>
                  <a:pt x="59" y="741"/>
                </a:lnTo>
                <a:lnTo>
                  <a:pt x="59" y="740"/>
                </a:lnTo>
                <a:lnTo>
                  <a:pt x="60" y="740"/>
                </a:lnTo>
                <a:lnTo>
                  <a:pt x="60" y="739"/>
                </a:lnTo>
                <a:lnTo>
                  <a:pt x="60" y="739"/>
                </a:lnTo>
                <a:lnTo>
                  <a:pt x="60" y="738"/>
                </a:lnTo>
                <a:lnTo>
                  <a:pt x="61" y="738"/>
                </a:lnTo>
                <a:lnTo>
                  <a:pt x="62" y="738"/>
                </a:lnTo>
                <a:lnTo>
                  <a:pt x="62" y="737"/>
                </a:lnTo>
                <a:lnTo>
                  <a:pt x="63" y="737"/>
                </a:lnTo>
                <a:lnTo>
                  <a:pt x="63" y="737"/>
                </a:lnTo>
                <a:lnTo>
                  <a:pt x="64" y="737"/>
                </a:lnTo>
                <a:lnTo>
                  <a:pt x="64" y="736"/>
                </a:lnTo>
                <a:lnTo>
                  <a:pt x="64" y="734"/>
                </a:lnTo>
                <a:lnTo>
                  <a:pt x="65" y="734"/>
                </a:lnTo>
                <a:lnTo>
                  <a:pt x="65" y="733"/>
                </a:lnTo>
                <a:lnTo>
                  <a:pt x="66" y="732"/>
                </a:lnTo>
                <a:lnTo>
                  <a:pt x="66" y="731"/>
                </a:lnTo>
                <a:lnTo>
                  <a:pt x="66" y="730"/>
                </a:lnTo>
                <a:lnTo>
                  <a:pt x="66" y="730"/>
                </a:lnTo>
                <a:lnTo>
                  <a:pt x="66" y="729"/>
                </a:lnTo>
                <a:lnTo>
                  <a:pt x="66" y="728"/>
                </a:lnTo>
                <a:lnTo>
                  <a:pt x="66" y="727"/>
                </a:lnTo>
                <a:lnTo>
                  <a:pt x="66" y="727"/>
                </a:lnTo>
                <a:lnTo>
                  <a:pt x="67" y="726"/>
                </a:lnTo>
                <a:lnTo>
                  <a:pt x="67" y="725"/>
                </a:lnTo>
                <a:lnTo>
                  <a:pt x="66" y="724"/>
                </a:lnTo>
                <a:lnTo>
                  <a:pt x="66" y="723"/>
                </a:lnTo>
                <a:lnTo>
                  <a:pt x="66" y="723"/>
                </a:lnTo>
                <a:lnTo>
                  <a:pt x="65" y="723"/>
                </a:lnTo>
                <a:lnTo>
                  <a:pt x="65" y="722"/>
                </a:lnTo>
                <a:lnTo>
                  <a:pt x="64" y="720"/>
                </a:lnTo>
                <a:lnTo>
                  <a:pt x="63" y="720"/>
                </a:lnTo>
                <a:lnTo>
                  <a:pt x="63" y="719"/>
                </a:lnTo>
                <a:lnTo>
                  <a:pt x="63" y="718"/>
                </a:lnTo>
                <a:lnTo>
                  <a:pt x="63" y="717"/>
                </a:lnTo>
                <a:lnTo>
                  <a:pt x="63" y="717"/>
                </a:lnTo>
                <a:lnTo>
                  <a:pt x="63" y="715"/>
                </a:lnTo>
                <a:lnTo>
                  <a:pt x="64" y="715"/>
                </a:lnTo>
                <a:lnTo>
                  <a:pt x="64" y="714"/>
                </a:lnTo>
                <a:lnTo>
                  <a:pt x="63" y="712"/>
                </a:lnTo>
                <a:lnTo>
                  <a:pt x="63" y="711"/>
                </a:lnTo>
                <a:lnTo>
                  <a:pt x="63" y="710"/>
                </a:lnTo>
                <a:lnTo>
                  <a:pt x="63" y="709"/>
                </a:lnTo>
                <a:lnTo>
                  <a:pt x="63" y="708"/>
                </a:lnTo>
                <a:lnTo>
                  <a:pt x="63" y="707"/>
                </a:lnTo>
                <a:lnTo>
                  <a:pt x="63" y="706"/>
                </a:lnTo>
                <a:lnTo>
                  <a:pt x="62" y="706"/>
                </a:lnTo>
                <a:lnTo>
                  <a:pt x="62" y="706"/>
                </a:lnTo>
                <a:lnTo>
                  <a:pt x="62" y="705"/>
                </a:lnTo>
                <a:lnTo>
                  <a:pt x="61" y="705"/>
                </a:lnTo>
                <a:lnTo>
                  <a:pt x="61" y="704"/>
                </a:lnTo>
                <a:lnTo>
                  <a:pt x="61" y="703"/>
                </a:lnTo>
                <a:lnTo>
                  <a:pt x="60" y="703"/>
                </a:lnTo>
                <a:lnTo>
                  <a:pt x="60" y="702"/>
                </a:lnTo>
                <a:lnTo>
                  <a:pt x="59" y="701"/>
                </a:lnTo>
                <a:lnTo>
                  <a:pt x="59" y="700"/>
                </a:lnTo>
                <a:lnTo>
                  <a:pt x="58" y="700"/>
                </a:lnTo>
                <a:lnTo>
                  <a:pt x="57" y="699"/>
                </a:lnTo>
                <a:lnTo>
                  <a:pt x="56" y="698"/>
                </a:lnTo>
                <a:lnTo>
                  <a:pt x="56" y="697"/>
                </a:lnTo>
                <a:lnTo>
                  <a:pt x="55" y="697"/>
                </a:lnTo>
                <a:lnTo>
                  <a:pt x="54" y="696"/>
                </a:lnTo>
                <a:lnTo>
                  <a:pt x="53" y="696"/>
                </a:lnTo>
                <a:lnTo>
                  <a:pt x="52" y="695"/>
                </a:lnTo>
                <a:lnTo>
                  <a:pt x="51" y="694"/>
                </a:lnTo>
                <a:lnTo>
                  <a:pt x="50" y="694"/>
                </a:lnTo>
                <a:lnTo>
                  <a:pt x="49" y="693"/>
                </a:lnTo>
                <a:lnTo>
                  <a:pt x="49" y="693"/>
                </a:lnTo>
                <a:lnTo>
                  <a:pt x="48" y="692"/>
                </a:lnTo>
                <a:lnTo>
                  <a:pt x="46" y="692"/>
                </a:lnTo>
                <a:lnTo>
                  <a:pt x="46" y="692"/>
                </a:lnTo>
                <a:lnTo>
                  <a:pt x="43" y="691"/>
                </a:lnTo>
                <a:lnTo>
                  <a:pt x="43" y="690"/>
                </a:lnTo>
                <a:lnTo>
                  <a:pt x="42" y="690"/>
                </a:lnTo>
                <a:lnTo>
                  <a:pt x="42" y="690"/>
                </a:lnTo>
                <a:lnTo>
                  <a:pt x="41" y="689"/>
                </a:lnTo>
                <a:lnTo>
                  <a:pt x="40" y="689"/>
                </a:lnTo>
                <a:lnTo>
                  <a:pt x="39" y="689"/>
                </a:lnTo>
                <a:lnTo>
                  <a:pt x="39" y="689"/>
                </a:lnTo>
                <a:lnTo>
                  <a:pt x="38" y="689"/>
                </a:lnTo>
                <a:lnTo>
                  <a:pt x="38" y="688"/>
                </a:lnTo>
                <a:lnTo>
                  <a:pt x="37" y="688"/>
                </a:lnTo>
                <a:lnTo>
                  <a:pt x="35" y="687"/>
                </a:lnTo>
                <a:lnTo>
                  <a:pt x="35" y="686"/>
                </a:lnTo>
                <a:lnTo>
                  <a:pt x="34" y="686"/>
                </a:lnTo>
                <a:lnTo>
                  <a:pt x="33" y="686"/>
                </a:lnTo>
                <a:lnTo>
                  <a:pt x="32" y="686"/>
                </a:lnTo>
                <a:lnTo>
                  <a:pt x="32" y="686"/>
                </a:lnTo>
                <a:lnTo>
                  <a:pt x="31" y="686"/>
                </a:lnTo>
                <a:lnTo>
                  <a:pt x="29" y="685"/>
                </a:lnTo>
                <a:lnTo>
                  <a:pt x="28" y="685"/>
                </a:lnTo>
                <a:lnTo>
                  <a:pt x="28" y="684"/>
                </a:lnTo>
                <a:lnTo>
                  <a:pt x="27" y="684"/>
                </a:lnTo>
                <a:lnTo>
                  <a:pt x="26" y="684"/>
                </a:lnTo>
                <a:lnTo>
                  <a:pt x="25" y="683"/>
                </a:lnTo>
                <a:lnTo>
                  <a:pt x="25" y="683"/>
                </a:lnTo>
                <a:lnTo>
                  <a:pt x="24" y="682"/>
                </a:lnTo>
                <a:lnTo>
                  <a:pt x="25" y="682"/>
                </a:lnTo>
                <a:lnTo>
                  <a:pt x="24" y="682"/>
                </a:lnTo>
                <a:lnTo>
                  <a:pt x="24" y="682"/>
                </a:lnTo>
                <a:lnTo>
                  <a:pt x="24" y="681"/>
                </a:lnTo>
                <a:lnTo>
                  <a:pt x="23" y="679"/>
                </a:lnTo>
                <a:lnTo>
                  <a:pt x="22" y="679"/>
                </a:lnTo>
                <a:lnTo>
                  <a:pt x="21" y="678"/>
                </a:lnTo>
                <a:lnTo>
                  <a:pt x="21" y="677"/>
                </a:lnTo>
                <a:lnTo>
                  <a:pt x="21" y="676"/>
                </a:lnTo>
                <a:lnTo>
                  <a:pt x="21" y="674"/>
                </a:lnTo>
                <a:lnTo>
                  <a:pt x="21" y="673"/>
                </a:lnTo>
                <a:lnTo>
                  <a:pt x="21" y="672"/>
                </a:lnTo>
                <a:lnTo>
                  <a:pt x="21" y="672"/>
                </a:lnTo>
                <a:lnTo>
                  <a:pt x="20" y="672"/>
                </a:lnTo>
                <a:lnTo>
                  <a:pt x="20" y="670"/>
                </a:lnTo>
                <a:lnTo>
                  <a:pt x="20" y="669"/>
                </a:lnTo>
                <a:lnTo>
                  <a:pt x="19" y="668"/>
                </a:lnTo>
                <a:lnTo>
                  <a:pt x="19" y="667"/>
                </a:lnTo>
                <a:lnTo>
                  <a:pt x="19" y="666"/>
                </a:lnTo>
                <a:lnTo>
                  <a:pt x="18" y="665"/>
                </a:lnTo>
                <a:lnTo>
                  <a:pt x="18" y="665"/>
                </a:lnTo>
                <a:lnTo>
                  <a:pt x="18" y="664"/>
                </a:lnTo>
                <a:lnTo>
                  <a:pt x="18" y="663"/>
                </a:lnTo>
                <a:lnTo>
                  <a:pt x="17" y="661"/>
                </a:lnTo>
                <a:lnTo>
                  <a:pt x="16" y="661"/>
                </a:lnTo>
                <a:lnTo>
                  <a:pt x="16" y="660"/>
                </a:lnTo>
                <a:lnTo>
                  <a:pt x="15" y="659"/>
                </a:lnTo>
                <a:lnTo>
                  <a:pt x="15" y="658"/>
                </a:lnTo>
                <a:lnTo>
                  <a:pt x="14" y="658"/>
                </a:lnTo>
                <a:lnTo>
                  <a:pt x="14" y="658"/>
                </a:lnTo>
                <a:lnTo>
                  <a:pt x="14" y="657"/>
                </a:lnTo>
                <a:lnTo>
                  <a:pt x="13" y="656"/>
                </a:lnTo>
                <a:lnTo>
                  <a:pt x="13" y="655"/>
                </a:lnTo>
                <a:lnTo>
                  <a:pt x="12" y="655"/>
                </a:lnTo>
                <a:lnTo>
                  <a:pt x="11" y="653"/>
                </a:lnTo>
                <a:lnTo>
                  <a:pt x="11" y="651"/>
                </a:lnTo>
                <a:lnTo>
                  <a:pt x="11" y="651"/>
                </a:lnTo>
                <a:lnTo>
                  <a:pt x="11" y="651"/>
                </a:lnTo>
                <a:lnTo>
                  <a:pt x="10" y="650"/>
                </a:lnTo>
                <a:lnTo>
                  <a:pt x="10" y="649"/>
                </a:lnTo>
                <a:lnTo>
                  <a:pt x="9" y="648"/>
                </a:lnTo>
                <a:lnTo>
                  <a:pt x="8" y="648"/>
                </a:lnTo>
                <a:lnTo>
                  <a:pt x="8" y="647"/>
                </a:lnTo>
                <a:lnTo>
                  <a:pt x="8" y="646"/>
                </a:lnTo>
                <a:lnTo>
                  <a:pt x="8" y="645"/>
                </a:lnTo>
                <a:lnTo>
                  <a:pt x="8" y="644"/>
                </a:lnTo>
                <a:lnTo>
                  <a:pt x="9" y="644"/>
                </a:lnTo>
                <a:lnTo>
                  <a:pt x="9" y="643"/>
                </a:lnTo>
                <a:lnTo>
                  <a:pt x="9" y="642"/>
                </a:lnTo>
                <a:lnTo>
                  <a:pt x="9" y="641"/>
                </a:lnTo>
                <a:lnTo>
                  <a:pt x="9" y="641"/>
                </a:lnTo>
                <a:lnTo>
                  <a:pt x="9" y="640"/>
                </a:lnTo>
                <a:lnTo>
                  <a:pt x="9" y="639"/>
                </a:lnTo>
                <a:lnTo>
                  <a:pt x="10" y="638"/>
                </a:lnTo>
                <a:lnTo>
                  <a:pt x="10" y="637"/>
                </a:lnTo>
                <a:lnTo>
                  <a:pt x="11" y="637"/>
                </a:lnTo>
                <a:lnTo>
                  <a:pt x="11" y="637"/>
                </a:lnTo>
                <a:lnTo>
                  <a:pt x="12" y="637"/>
                </a:lnTo>
                <a:lnTo>
                  <a:pt x="13" y="637"/>
                </a:lnTo>
                <a:lnTo>
                  <a:pt x="14" y="637"/>
                </a:lnTo>
                <a:lnTo>
                  <a:pt x="14" y="637"/>
                </a:lnTo>
                <a:lnTo>
                  <a:pt x="15" y="636"/>
                </a:lnTo>
                <a:lnTo>
                  <a:pt x="16" y="635"/>
                </a:lnTo>
                <a:lnTo>
                  <a:pt x="16" y="634"/>
                </a:lnTo>
                <a:lnTo>
                  <a:pt x="17" y="634"/>
                </a:lnTo>
                <a:lnTo>
                  <a:pt x="17" y="634"/>
                </a:lnTo>
                <a:lnTo>
                  <a:pt x="17" y="633"/>
                </a:lnTo>
                <a:lnTo>
                  <a:pt x="17" y="632"/>
                </a:lnTo>
                <a:lnTo>
                  <a:pt x="17" y="631"/>
                </a:lnTo>
                <a:lnTo>
                  <a:pt x="17" y="630"/>
                </a:lnTo>
                <a:lnTo>
                  <a:pt x="17" y="630"/>
                </a:lnTo>
                <a:lnTo>
                  <a:pt x="17" y="629"/>
                </a:lnTo>
                <a:lnTo>
                  <a:pt x="16" y="628"/>
                </a:lnTo>
                <a:lnTo>
                  <a:pt x="16" y="626"/>
                </a:lnTo>
                <a:lnTo>
                  <a:pt x="15" y="625"/>
                </a:lnTo>
                <a:lnTo>
                  <a:pt x="15" y="624"/>
                </a:lnTo>
                <a:lnTo>
                  <a:pt x="14" y="623"/>
                </a:lnTo>
                <a:lnTo>
                  <a:pt x="14" y="621"/>
                </a:lnTo>
                <a:lnTo>
                  <a:pt x="14" y="620"/>
                </a:lnTo>
                <a:lnTo>
                  <a:pt x="14" y="619"/>
                </a:lnTo>
                <a:lnTo>
                  <a:pt x="14" y="618"/>
                </a:lnTo>
                <a:lnTo>
                  <a:pt x="15" y="617"/>
                </a:lnTo>
                <a:lnTo>
                  <a:pt x="15" y="617"/>
                </a:lnTo>
                <a:lnTo>
                  <a:pt x="15" y="616"/>
                </a:lnTo>
                <a:lnTo>
                  <a:pt x="15" y="615"/>
                </a:lnTo>
                <a:lnTo>
                  <a:pt x="16" y="614"/>
                </a:lnTo>
                <a:lnTo>
                  <a:pt x="17" y="614"/>
                </a:lnTo>
                <a:lnTo>
                  <a:pt x="17" y="613"/>
                </a:lnTo>
                <a:lnTo>
                  <a:pt x="18" y="613"/>
                </a:lnTo>
                <a:lnTo>
                  <a:pt x="18" y="611"/>
                </a:lnTo>
                <a:lnTo>
                  <a:pt x="18" y="610"/>
                </a:lnTo>
                <a:lnTo>
                  <a:pt x="18" y="610"/>
                </a:lnTo>
                <a:lnTo>
                  <a:pt x="19" y="607"/>
                </a:lnTo>
                <a:lnTo>
                  <a:pt x="19" y="606"/>
                </a:lnTo>
                <a:lnTo>
                  <a:pt x="20" y="605"/>
                </a:lnTo>
                <a:lnTo>
                  <a:pt x="21" y="605"/>
                </a:lnTo>
                <a:lnTo>
                  <a:pt x="21" y="603"/>
                </a:lnTo>
                <a:lnTo>
                  <a:pt x="22" y="603"/>
                </a:lnTo>
                <a:lnTo>
                  <a:pt x="24" y="602"/>
                </a:lnTo>
                <a:lnTo>
                  <a:pt x="25" y="601"/>
                </a:lnTo>
                <a:lnTo>
                  <a:pt x="25" y="600"/>
                </a:lnTo>
                <a:lnTo>
                  <a:pt x="25" y="600"/>
                </a:lnTo>
                <a:lnTo>
                  <a:pt x="26" y="599"/>
                </a:lnTo>
                <a:lnTo>
                  <a:pt x="27" y="599"/>
                </a:lnTo>
                <a:lnTo>
                  <a:pt x="28" y="598"/>
                </a:lnTo>
                <a:lnTo>
                  <a:pt x="28" y="597"/>
                </a:lnTo>
                <a:lnTo>
                  <a:pt x="29" y="596"/>
                </a:lnTo>
                <a:lnTo>
                  <a:pt x="30" y="596"/>
                </a:lnTo>
                <a:lnTo>
                  <a:pt x="31" y="595"/>
                </a:lnTo>
                <a:lnTo>
                  <a:pt x="31" y="594"/>
                </a:lnTo>
                <a:lnTo>
                  <a:pt x="32" y="593"/>
                </a:lnTo>
                <a:lnTo>
                  <a:pt x="32" y="593"/>
                </a:lnTo>
                <a:lnTo>
                  <a:pt x="32" y="592"/>
                </a:lnTo>
                <a:lnTo>
                  <a:pt x="32" y="590"/>
                </a:lnTo>
                <a:lnTo>
                  <a:pt x="32" y="589"/>
                </a:lnTo>
                <a:lnTo>
                  <a:pt x="32" y="588"/>
                </a:lnTo>
                <a:lnTo>
                  <a:pt x="32" y="586"/>
                </a:lnTo>
                <a:lnTo>
                  <a:pt x="32" y="586"/>
                </a:lnTo>
                <a:lnTo>
                  <a:pt x="31" y="585"/>
                </a:lnTo>
                <a:lnTo>
                  <a:pt x="31" y="584"/>
                </a:lnTo>
                <a:lnTo>
                  <a:pt x="31" y="583"/>
                </a:lnTo>
                <a:lnTo>
                  <a:pt x="31" y="582"/>
                </a:lnTo>
                <a:lnTo>
                  <a:pt x="31" y="582"/>
                </a:lnTo>
                <a:lnTo>
                  <a:pt x="31" y="581"/>
                </a:lnTo>
                <a:lnTo>
                  <a:pt x="31" y="580"/>
                </a:lnTo>
                <a:lnTo>
                  <a:pt x="31" y="579"/>
                </a:lnTo>
                <a:lnTo>
                  <a:pt x="32" y="579"/>
                </a:lnTo>
                <a:lnTo>
                  <a:pt x="32" y="579"/>
                </a:lnTo>
                <a:lnTo>
                  <a:pt x="32" y="578"/>
                </a:lnTo>
                <a:lnTo>
                  <a:pt x="33" y="576"/>
                </a:lnTo>
                <a:lnTo>
                  <a:pt x="34" y="575"/>
                </a:lnTo>
                <a:lnTo>
                  <a:pt x="35" y="575"/>
                </a:lnTo>
                <a:lnTo>
                  <a:pt x="35" y="575"/>
                </a:lnTo>
                <a:lnTo>
                  <a:pt x="36" y="575"/>
                </a:lnTo>
                <a:lnTo>
                  <a:pt x="37" y="575"/>
                </a:lnTo>
                <a:lnTo>
                  <a:pt x="38" y="575"/>
                </a:lnTo>
                <a:lnTo>
                  <a:pt x="38" y="576"/>
                </a:lnTo>
                <a:lnTo>
                  <a:pt x="39" y="576"/>
                </a:lnTo>
                <a:lnTo>
                  <a:pt x="39" y="576"/>
                </a:lnTo>
                <a:lnTo>
                  <a:pt x="40" y="576"/>
                </a:lnTo>
                <a:lnTo>
                  <a:pt x="41" y="576"/>
                </a:lnTo>
                <a:lnTo>
                  <a:pt x="42" y="576"/>
                </a:lnTo>
                <a:lnTo>
                  <a:pt x="42" y="575"/>
                </a:lnTo>
                <a:lnTo>
                  <a:pt x="43" y="575"/>
                </a:lnTo>
                <a:lnTo>
                  <a:pt x="43" y="575"/>
                </a:lnTo>
                <a:lnTo>
                  <a:pt x="44" y="575"/>
                </a:lnTo>
                <a:lnTo>
                  <a:pt x="44" y="575"/>
                </a:lnTo>
                <a:lnTo>
                  <a:pt x="45" y="575"/>
                </a:lnTo>
                <a:lnTo>
                  <a:pt x="45" y="576"/>
                </a:lnTo>
                <a:lnTo>
                  <a:pt x="46" y="576"/>
                </a:lnTo>
                <a:lnTo>
                  <a:pt x="46" y="577"/>
                </a:lnTo>
                <a:lnTo>
                  <a:pt x="46" y="577"/>
                </a:lnTo>
                <a:lnTo>
                  <a:pt x="46" y="578"/>
                </a:lnTo>
                <a:lnTo>
                  <a:pt x="46" y="579"/>
                </a:lnTo>
                <a:lnTo>
                  <a:pt x="47" y="579"/>
                </a:lnTo>
                <a:lnTo>
                  <a:pt x="47" y="579"/>
                </a:lnTo>
                <a:lnTo>
                  <a:pt x="48" y="580"/>
                </a:lnTo>
                <a:lnTo>
                  <a:pt x="48" y="581"/>
                </a:lnTo>
                <a:lnTo>
                  <a:pt x="47" y="582"/>
                </a:lnTo>
                <a:lnTo>
                  <a:pt x="47" y="582"/>
                </a:lnTo>
                <a:lnTo>
                  <a:pt x="47" y="583"/>
                </a:lnTo>
                <a:lnTo>
                  <a:pt x="48" y="582"/>
                </a:lnTo>
                <a:lnTo>
                  <a:pt x="48" y="583"/>
                </a:lnTo>
                <a:lnTo>
                  <a:pt x="48" y="584"/>
                </a:lnTo>
                <a:lnTo>
                  <a:pt x="49" y="584"/>
                </a:lnTo>
                <a:lnTo>
                  <a:pt x="49" y="583"/>
                </a:lnTo>
                <a:lnTo>
                  <a:pt x="49" y="583"/>
                </a:lnTo>
                <a:lnTo>
                  <a:pt x="49" y="584"/>
                </a:lnTo>
                <a:lnTo>
                  <a:pt x="50" y="584"/>
                </a:lnTo>
                <a:lnTo>
                  <a:pt x="51" y="584"/>
                </a:lnTo>
                <a:lnTo>
                  <a:pt x="51" y="585"/>
                </a:lnTo>
                <a:lnTo>
                  <a:pt x="52" y="584"/>
                </a:lnTo>
                <a:lnTo>
                  <a:pt x="52" y="583"/>
                </a:lnTo>
                <a:lnTo>
                  <a:pt x="52" y="584"/>
                </a:lnTo>
                <a:lnTo>
                  <a:pt x="53" y="584"/>
                </a:lnTo>
                <a:lnTo>
                  <a:pt x="53" y="585"/>
                </a:lnTo>
                <a:lnTo>
                  <a:pt x="53" y="586"/>
                </a:lnTo>
                <a:lnTo>
                  <a:pt x="53" y="585"/>
                </a:lnTo>
                <a:lnTo>
                  <a:pt x="53" y="586"/>
                </a:lnTo>
                <a:lnTo>
                  <a:pt x="53" y="586"/>
                </a:lnTo>
                <a:lnTo>
                  <a:pt x="54" y="586"/>
                </a:lnTo>
                <a:lnTo>
                  <a:pt x="54" y="587"/>
                </a:lnTo>
                <a:lnTo>
                  <a:pt x="55" y="586"/>
                </a:lnTo>
                <a:lnTo>
                  <a:pt x="55" y="587"/>
                </a:lnTo>
                <a:lnTo>
                  <a:pt x="56" y="587"/>
                </a:lnTo>
                <a:lnTo>
                  <a:pt x="56" y="587"/>
                </a:lnTo>
                <a:lnTo>
                  <a:pt x="56" y="588"/>
                </a:lnTo>
                <a:lnTo>
                  <a:pt x="57" y="589"/>
                </a:lnTo>
                <a:lnTo>
                  <a:pt x="57" y="589"/>
                </a:lnTo>
                <a:lnTo>
                  <a:pt x="58" y="589"/>
                </a:lnTo>
                <a:lnTo>
                  <a:pt x="58" y="590"/>
                </a:lnTo>
                <a:lnTo>
                  <a:pt x="59" y="590"/>
                </a:lnTo>
                <a:lnTo>
                  <a:pt x="60" y="590"/>
                </a:lnTo>
                <a:lnTo>
                  <a:pt x="60" y="590"/>
                </a:lnTo>
                <a:lnTo>
                  <a:pt x="60" y="591"/>
                </a:lnTo>
                <a:lnTo>
                  <a:pt x="61" y="591"/>
                </a:lnTo>
                <a:lnTo>
                  <a:pt x="61" y="592"/>
                </a:lnTo>
                <a:lnTo>
                  <a:pt x="61" y="593"/>
                </a:lnTo>
                <a:lnTo>
                  <a:pt x="62" y="593"/>
                </a:lnTo>
                <a:lnTo>
                  <a:pt x="62" y="593"/>
                </a:lnTo>
                <a:lnTo>
                  <a:pt x="63" y="593"/>
                </a:lnTo>
                <a:lnTo>
                  <a:pt x="63" y="593"/>
                </a:lnTo>
                <a:lnTo>
                  <a:pt x="64" y="593"/>
                </a:lnTo>
                <a:lnTo>
                  <a:pt x="64" y="594"/>
                </a:lnTo>
                <a:lnTo>
                  <a:pt x="63" y="594"/>
                </a:lnTo>
                <a:lnTo>
                  <a:pt x="64" y="595"/>
                </a:lnTo>
                <a:lnTo>
                  <a:pt x="65" y="595"/>
                </a:lnTo>
                <a:lnTo>
                  <a:pt x="65" y="596"/>
                </a:lnTo>
                <a:lnTo>
                  <a:pt x="66" y="596"/>
                </a:lnTo>
                <a:lnTo>
                  <a:pt x="66" y="596"/>
                </a:lnTo>
                <a:lnTo>
                  <a:pt x="67" y="596"/>
                </a:lnTo>
                <a:lnTo>
                  <a:pt x="67" y="596"/>
                </a:lnTo>
                <a:lnTo>
                  <a:pt x="67" y="596"/>
                </a:lnTo>
                <a:lnTo>
                  <a:pt x="67" y="596"/>
                </a:lnTo>
                <a:lnTo>
                  <a:pt x="68" y="596"/>
                </a:lnTo>
                <a:lnTo>
                  <a:pt x="69" y="596"/>
                </a:lnTo>
                <a:lnTo>
                  <a:pt x="69" y="596"/>
                </a:lnTo>
                <a:lnTo>
                  <a:pt x="70" y="596"/>
                </a:lnTo>
                <a:lnTo>
                  <a:pt x="70" y="595"/>
                </a:lnTo>
                <a:lnTo>
                  <a:pt x="70" y="594"/>
                </a:lnTo>
                <a:lnTo>
                  <a:pt x="71" y="594"/>
                </a:lnTo>
                <a:lnTo>
                  <a:pt x="71" y="593"/>
                </a:lnTo>
                <a:lnTo>
                  <a:pt x="71" y="593"/>
                </a:lnTo>
                <a:lnTo>
                  <a:pt x="72" y="593"/>
                </a:lnTo>
                <a:lnTo>
                  <a:pt x="72" y="594"/>
                </a:lnTo>
                <a:lnTo>
                  <a:pt x="72" y="595"/>
                </a:lnTo>
                <a:lnTo>
                  <a:pt x="71" y="596"/>
                </a:lnTo>
                <a:lnTo>
                  <a:pt x="71" y="596"/>
                </a:lnTo>
                <a:lnTo>
                  <a:pt x="72" y="596"/>
                </a:lnTo>
                <a:lnTo>
                  <a:pt x="72" y="597"/>
                </a:lnTo>
                <a:lnTo>
                  <a:pt x="73" y="597"/>
                </a:lnTo>
                <a:lnTo>
                  <a:pt x="74" y="598"/>
                </a:lnTo>
                <a:lnTo>
                  <a:pt x="74" y="598"/>
                </a:lnTo>
                <a:lnTo>
                  <a:pt x="75" y="598"/>
                </a:lnTo>
                <a:lnTo>
                  <a:pt x="76" y="597"/>
                </a:lnTo>
                <a:lnTo>
                  <a:pt x="76" y="596"/>
                </a:lnTo>
                <a:lnTo>
                  <a:pt x="76" y="597"/>
                </a:lnTo>
                <a:lnTo>
                  <a:pt x="77" y="597"/>
                </a:lnTo>
                <a:lnTo>
                  <a:pt x="76" y="598"/>
                </a:lnTo>
                <a:lnTo>
                  <a:pt x="76" y="599"/>
                </a:lnTo>
                <a:lnTo>
                  <a:pt x="77" y="599"/>
                </a:lnTo>
                <a:lnTo>
                  <a:pt x="77" y="599"/>
                </a:lnTo>
                <a:lnTo>
                  <a:pt x="78" y="599"/>
                </a:lnTo>
                <a:lnTo>
                  <a:pt x="78" y="599"/>
                </a:lnTo>
                <a:lnTo>
                  <a:pt x="78" y="598"/>
                </a:lnTo>
                <a:lnTo>
                  <a:pt x="78" y="598"/>
                </a:lnTo>
                <a:lnTo>
                  <a:pt x="78" y="599"/>
                </a:lnTo>
                <a:lnTo>
                  <a:pt x="78" y="599"/>
                </a:lnTo>
                <a:lnTo>
                  <a:pt x="78" y="599"/>
                </a:lnTo>
                <a:lnTo>
                  <a:pt x="78" y="599"/>
                </a:lnTo>
                <a:lnTo>
                  <a:pt x="78" y="600"/>
                </a:lnTo>
                <a:lnTo>
                  <a:pt x="78" y="600"/>
                </a:lnTo>
                <a:lnTo>
                  <a:pt x="78" y="601"/>
                </a:lnTo>
                <a:lnTo>
                  <a:pt x="78" y="601"/>
                </a:lnTo>
                <a:lnTo>
                  <a:pt x="78" y="602"/>
                </a:lnTo>
                <a:lnTo>
                  <a:pt x="79" y="603"/>
                </a:lnTo>
                <a:lnTo>
                  <a:pt x="80" y="602"/>
                </a:lnTo>
                <a:lnTo>
                  <a:pt x="80" y="603"/>
                </a:lnTo>
                <a:lnTo>
                  <a:pt x="81" y="603"/>
                </a:lnTo>
                <a:lnTo>
                  <a:pt x="81" y="603"/>
                </a:lnTo>
                <a:lnTo>
                  <a:pt x="81" y="603"/>
                </a:lnTo>
                <a:lnTo>
                  <a:pt x="81" y="602"/>
                </a:lnTo>
                <a:lnTo>
                  <a:pt x="82" y="602"/>
                </a:lnTo>
                <a:lnTo>
                  <a:pt x="83" y="602"/>
                </a:lnTo>
                <a:lnTo>
                  <a:pt x="83" y="601"/>
                </a:lnTo>
                <a:lnTo>
                  <a:pt x="84" y="601"/>
                </a:lnTo>
                <a:lnTo>
                  <a:pt x="83" y="600"/>
                </a:lnTo>
                <a:lnTo>
                  <a:pt x="84" y="600"/>
                </a:lnTo>
                <a:lnTo>
                  <a:pt x="84" y="599"/>
                </a:lnTo>
                <a:lnTo>
                  <a:pt x="85" y="599"/>
                </a:lnTo>
                <a:lnTo>
                  <a:pt x="85" y="599"/>
                </a:lnTo>
                <a:lnTo>
                  <a:pt x="85" y="599"/>
                </a:lnTo>
                <a:lnTo>
                  <a:pt x="85" y="599"/>
                </a:lnTo>
                <a:lnTo>
                  <a:pt x="85" y="600"/>
                </a:lnTo>
                <a:lnTo>
                  <a:pt x="86" y="600"/>
                </a:lnTo>
                <a:lnTo>
                  <a:pt x="86" y="601"/>
                </a:lnTo>
                <a:lnTo>
                  <a:pt x="85" y="602"/>
                </a:lnTo>
                <a:lnTo>
                  <a:pt x="85" y="603"/>
                </a:lnTo>
                <a:lnTo>
                  <a:pt x="85" y="603"/>
                </a:lnTo>
                <a:lnTo>
                  <a:pt x="85" y="603"/>
                </a:lnTo>
                <a:lnTo>
                  <a:pt x="85" y="603"/>
                </a:lnTo>
                <a:lnTo>
                  <a:pt x="85" y="604"/>
                </a:lnTo>
                <a:lnTo>
                  <a:pt x="86" y="604"/>
                </a:lnTo>
                <a:lnTo>
                  <a:pt x="86" y="605"/>
                </a:lnTo>
                <a:lnTo>
                  <a:pt x="87" y="605"/>
                </a:lnTo>
                <a:lnTo>
                  <a:pt x="87" y="604"/>
                </a:lnTo>
                <a:lnTo>
                  <a:pt x="88" y="603"/>
                </a:lnTo>
                <a:lnTo>
                  <a:pt x="88" y="603"/>
                </a:lnTo>
                <a:lnTo>
                  <a:pt x="88" y="604"/>
                </a:lnTo>
                <a:lnTo>
                  <a:pt x="89" y="604"/>
                </a:lnTo>
                <a:lnTo>
                  <a:pt x="89" y="603"/>
                </a:lnTo>
                <a:lnTo>
                  <a:pt x="89" y="604"/>
                </a:lnTo>
                <a:lnTo>
                  <a:pt x="90" y="604"/>
                </a:lnTo>
                <a:lnTo>
                  <a:pt x="90" y="605"/>
                </a:lnTo>
                <a:lnTo>
                  <a:pt x="91" y="605"/>
                </a:lnTo>
                <a:lnTo>
                  <a:pt x="91" y="606"/>
                </a:lnTo>
                <a:lnTo>
                  <a:pt x="91" y="606"/>
                </a:lnTo>
                <a:lnTo>
                  <a:pt x="92" y="606"/>
                </a:lnTo>
                <a:lnTo>
                  <a:pt x="92" y="607"/>
                </a:lnTo>
                <a:lnTo>
                  <a:pt x="92" y="608"/>
                </a:lnTo>
                <a:lnTo>
                  <a:pt x="92" y="606"/>
                </a:lnTo>
                <a:lnTo>
                  <a:pt x="92" y="606"/>
                </a:lnTo>
                <a:lnTo>
                  <a:pt x="93" y="606"/>
                </a:lnTo>
                <a:lnTo>
                  <a:pt x="93" y="606"/>
                </a:lnTo>
                <a:lnTo>
                  <a:pt x="94" y="606"/>
                </a:lnTo>
                <a:lnTo>
                  <a:pt x="95" y="606"/>
                </a:lnTo>
                <a:lnTo>
                  <a:pt x="95" y="606"/>
                </a:lnTo>
                <a:lnTo>
                  <a:pt x="95" y="607"/>
                </a:lnTo>
                <a:lnTo>
                  <a:pt x="95" y="608"/>
                </a:lnTo>
                <a:lnTo>
                  <a:pt x="96" y="608"/>
                </a:lnTo>
                <a:lnTo>
                  <a:pt x="95" y="608"/>
                </a:lnTo>
                <a:lnTo>
                  <a:pt x="95" y="609"/>
                </a:lnTo>
                <a:lnTo>
                  <a:pt x="95" y="610"/>
                </a:lnTo>
                <a:lnTo>
                  <a:pt x="96" y="610"/>
                </a:lnTo>
                <a:lnTo>
                  <a:pt x="96" y="610"/>
                </a:lnTo>
                <a:lnTo>
                  <a:pt x="95" y="610"/>
                </a:lnTo>
                <a:lnTo>
                  <a:pt x="95" y="611"/>
                </a:lnTo>
                <a:lnTo>
                  <a:pt x="95" y="611"/>
                </a:lnTo>
                <a:lnTo>
                  <a:pt x="95" y="612"/>
                </a:lnTo>
                <a:lnTo>
                  <a:pt x="95" y="612"/>
                </a:lnTo>
                <a:lnTo>
                  <a:pt x="95" y="613"/>
                </a:lnTo>
                <a:lnTo>
                  <a:pt x="96" y="613"/>
                </a:lnTo>
                <a:lnTo>
                  <a:pt x="96" y="613"/>
                </a:lnTo>
                <a:lnTo>
                  <a:pt x="97" y="613"/>
                </a:lnTo>
                <a:lnTo>
                  <a:pt x="98" y="614"/>
                </a:lnTo>
                <a:lnTo>
                  <a:pt x="99" y="614"/>
                </a:lnTo>
                <a:lnTo>
                  <a:pt x="99" y="615"/>
                </a:lnTo>
                <a:lnTo>
                  <a:pt x="99" y="615"/>
                </a:lnTo>
                <a:lnTo>
                  <a:pt x="100" y="615"/>
                </a:lnTo>
                <a:lnTo>
                  <a:pt x="101" y="616"/>
                </a:lnTo>
                <a:lnTo>
                  <a:pt x="101" y="617"/>
                </a:lnTo>
                <a:lnTo>
                  <a:pt x="102" y="617"/>
                </a:lnTo>
                <a:lnTo>
                  <a:pt x="102" y="617"/>
                </a:lnTo>
                <a:lnTo>
                  <a:pt x="102" y="617"/>
                </a:lnTo>
                <a:lnTo>
                  <a:pt x="102" y="618"/>
                </a:lnTo>
                <a:lnTo>
                  <a:pt x="103" y="618"/>
                </a:lnTo>
                <a:lnTo>
                  <a:pt x="103" y="619"/>
                </a:lnTo>
                <a:lnTo>
                  <a:pt x="104" y="619"/>
                </a:lnTo>
                <a:lnTo>
                  <a:pt x="105" y="619"/>
                </a:lnTo>
                <a:lnTo>
                  <a:pt x="106" y="619"/>
                </a:lnTo>
                <a:lnTo>
                  <a:pt x="106" y="619"/>
                </a:lnTo>
                <a:lnTo>
                  <a:pt x="106" y="618"/>
                </a:lnTo>
                <a:lnTo>
                  <a:pt x="107" y="618"/>
                </a:lnTo>
                <a:lnTo>
                  <a:pt x="107" y="617"/>
                </a:lnTo>
                <a:lnTo>
                  <a:pt x="108" y="617"/>
                </a:lnTo>
                <a:lnTo>
                  <a:pt x="108" y="618"/>
                </a:lnTo>
                <a:lnTo>
                  <a:pt x="108" y="617"/>
                </a:lnTo>
                <a:lnTo>
                  <a:pt x="109" y="617"/>
                </a:lnTo>
                <a:lnTo>
                  <a:pt x="109" y="618"/>
                </a:lnTo>
                <a:lnTo>
                  <a:pt x="109" y="618"/>
                </a:lnTo>
                <a:lnTo>
                  <a:pt x="109" y="617"/>
                </a:lnTo>
                <a:lnTo>
                  <a:pt x="109" y="617"/>
                </a:lnTo>
                <a:lnTo>
                  <a:pt x="110" y="617"/>
                </a:lnTo>
                <a:lnTo>
                  <a:pt x="110" y="617"/>
                </a:lnTo>
                <a:lnTo>
                  <a:pt x="111" y="617"/>
                </a:lnTo>
                <a:lnTo>
                  <a:pt x="112" y="617"/>
                </a:lnTo>
                <a:lnTo>
                  <a:pt x="113" y="617"/>
                </a:lnTo>
                <a:lnTo>
                  <a:pt x="113" y="617"/>
                </a:lnTo>
                <a:lnTo>
                  <a:pt x="113" y="617"/>
                </a:lnTo>
                <a:lnTo>
                  <a:pt x="114" y="617"/>
                </a:lnTo>
                <a:lnTo>
                  <a:pt x="115" y="617"/>
                </a:lnTo>
                <a:lnTo>
                  <a:pt x="115" y="618"/>
                </a:lnTo>
                <a:lnTo>
                  <a:pt x="116" y="618"/>
                </a:lnTo>
                <a:lnTo>
                  <a:pt x="116" y="618"/>
                </a:lnTo>
                <a:lnTo>
                  <a:pt x="117" y="618"/>
                </a:lnTo>
                <a:lnTo>
                  <a:pt x="117" y="619"/>
                </a:lnTo>
                <a:lnTo>
                  <a:pt x="118" y="619"/>
                </a:lnTo>
                <a:lnTo>
                  <a:pt x="118" y="620"/>
                </a:lnTo>
                <a:lnTo>
                  <a:pt x="119" y="620"/>
                </a:lnTo>
                <a:lnTo>
                  <a:pt x="119" y="620"/>
                </a:lnTo>
                <a:lnTo>
                  <a:pt x="120" y="620"/>
                </a:lnTo>
                <a:lnTo>
                  <a:pt x="120" y="620"/>
                </a:lnTo>
                <a:lnTo>
                  <a:pt x="120" y="620"/>
                </a:lnTo>
                <a:lnTo>
                  <a:pt x="120" y="619"/>
                </a:lnTo>
                <a:lnTo>
                  <a:pt x="121" y="619"/>
                </a:lnTo>
                <a:lnTo>
                  <a:pt x="121" y="618"/>
                </a:lnTo>
                <a:lnTo>
                  <a:pt x="120" y="618"/>
                </a:lnTo>
                <a:lnTo>
                  <a:pt x="121" y="618"/>
                </a:lnTo>
                <a:lnTo>
                  <a:pt x="122" y="618"/>
                </a:lnTo>
                <a:lnTo>
                  <a:pt x="122" y="617"/>
                </a:lnTo>
                <a:lnTo>
                  <a:pt x="123" y="617"/>
                </a:lnTo>
                <a:lnTo>
                  <a:pt x="122" y="617"/>
                </a:lnTo>
                <a:lnTo>
                  <a:pt x="123" y="617"/>
                </a:lnTo>
                <a:lnTo>
                  <a:pt x="123" y="616"/>
                </a:lnTo>
                <a:lnTo>
                  <a:pt x="123" y="615"/>
                </a:lnTo>
                <a:lnTo>
                  <a:pt x="123" y="614"/>
                </a:lnTo>
                <a:lnTo>
                  <a:pt x="123" y="614"/>
                </a:lnTo>
                <a:lnTo>
                  <a:pt x="124" y="614"/>
                </a:lnTo>
                <a:lnTo>
                  <a:pt x="124" y="613"/>
                </a:lnTo>
                <a:lnTo>
                  <a:pt x="125" y="613"/>
                </a:lnTo>
                <a:lnTo>
                  <a:pt x="125" y="613"/>
                </a:lnTo>
                <a:lnTo>
                  <a:pt x="125" y="612"/>
                </a:lnTo>
                <a:lnTo>
                  <a:pt x="126" y="612"/>
                </a:lnTo>
                <a:lnTo>
                  <a:pt x="127" y="611"/>
                </a:lnTo>
                <a:lnTo>
                  <a:pt x="127" y="611"/>
                </a:lnTo>
                <a:lnTo>
                  <a:pt x="127" y="610"/>
                </a:lnTo>
                <a:lnTo>
                  <a:pt x="128" y="610"/>
                </a:lnTo>
                <a:lnTo>
                  <a:pt x="128" y="610"/>
                </a:lnTo>
                <a:lnTo>
                  <a:pt x="129" y="610"/>
                </a:lnTo>
                <a:lnTo>
                  <a:pt x="130" y="610"/>
                </a:lnTo>
                <a:lnTo>
                  <a:pt x="130" y="609"/>
                </a:lnTo>
                <a:lnTo>
                  <a:pt x="130" y="608"/>
                </a:lnTo>
                <a:lnTo>
                  <a:pt x="129" y="608"/>
                </a:lnTo>
                <a:lnTo>
                  <a:pt x="129" y="607"/>
                </a:lnTo>
                <a:lnTo>
                  <a:pt x="129" y="606"/>
                </a:lnTo>
                <a:lnTo>
                  <a:pt x="130" y="606"/>
                </a:lnTo>
                <a:lnTo>
                  <a:pt x="130" y="606"/>
                </a:lnTo>
                <a:lnTo>
                  <a:pt x="130" y="605"/>
                </a:lnTo>
                <a:lnTo>
                  <a:pt x="130" y="604"/>
                </a:lnTo>
                <a:lnTo>
                  <a:pt x="130" y="603"/>
                </a:lnTo>
                <a:lnTo>
                  <a:pt x="130" y="604"/>
                </a:lnTo>
                <a:lnTo>
                  <a:pt x="130" y="604"/>
                </a:lnTo>
                <a:lnTo>
                  <a:pt x="130" y="603"/>
                </a:lnTo>
                <a:lnTo>
                  <a:pt x="130" y="603"/>
                </a:lnTo>
                <a:lnTo>
                  <a:pt x="130" y="602"/>
                </a:lnTo>
                <a:lnTo>
                  <a:pt x="130" y="601"/>
                </a:lnTo>
                <a:lnTo>
                  <a:pt x="130" y="600"/>
                </a:lnTo>
                <a:lnTo>
                  <a:pt x="130" y="600"/>
                </a:lnTo>
                <a:lnTo>
                  <a:pt x="131" y="600"/>
                </a:lnTo>
                <a:lnTo>
                  <a:pt x="131" y="599"/>
                </a:lnTo>
                <a:lnTo>
                  <a:pt x="132" y="599"/>
                </a:lnTo>
                <a:lnTo>
                  <a:pt x="132" y="599"/>
                </a:lnTo>
                <a:lnTo>
                  <a:pt x="133" y="599"/>
                </a:lnTo>
                <a:lnTo>
                  <a:pt x="134" y="599"/>
                </a:lnTo>
                <a:lnTo>
                  <a:pt x="134" y="598"/>
                </a:lnTo>
                <a:lnTo>
                  <a:pt x="134" y="597"/>
                </a:lnTo>
                <a:lnTo>
                  <a:pt x="133" y="597"/>
                </a:lnTo>
                <a:lnTo>
                  <a:pt x="133" y="596"/>
                </a:lnTo>
                <a:lnTo>
                  <a:pt x="134" y="596"/>
                </a:lnTo>
                <a:lnTo>
                  <a:pt x="134" y="596"/>
                </a:lnTo>
                <a:lnTo>
                  <a:pt x="134" y="596"/>
                </a:lnTo>
                <a:lnTo>
                  <a:pt x="135" y="596"/>
                </a:lnTo>
                <a:lnTo>
                  <a:pt x="135" y="595"/>
                </a:lnTo>
                <a:lnTo>
                  <a:pt x="135" y="594"/>
                </a:lnTo>
                <a:lnTo>
                  <a:pt x="136" y="594"/>
                </a:lnTo>
                <a:lnTo>
                  <a:pt x="137" y="594"/>
                </a:lnTo>
                <a:lnTo>
                  <a:pt x="136" y="594"/>
                </a:lnTo>
                <a:lnTo>
                  <a:pt x="136" y="593"/>
                </a:lnTo>
                <a:lnTo>
                  <a:pt x="137" y="593"/>
                </a:lnTo>
                <a:lnTo>
                  <a:pt x="137" y="594"/>
                </a:lnTo>
                <a:lnTo>
                  <a:pt x="137" y="594"/>
                </a:lnTo>
                <a:lnTo>
                  <a:pt x="138" y="594"/>
                </a:lnTo>
                <a:lnTo>
                  <a:pt x="138" y="593"/>
                </a:lnTo>
                <a:lnTo>
                  <a:pt x="139" y="593"/>
                </a:lnTo>
                <a:lnTo>
                  <a:pt x="140" y="593"/>
                </a:lnTo>
                <a:lnTo>
                  <a:pt x="141" y="593"/>
                </a:lnTo>
                <a:lnTo>
                  <a:pt x="140" y="593"/>
                </a:lnTo>
                <a:lnTo>
                  <a:pt x="140" y="592"/>
                </a:lnTo>
                <a:lnTo>
                  <a:pt x="141" y="592"/>
                </a:lnTo>
                <a:lnTo>
                  <a:pt x="140" y="592"/>
                </a:lnTo>
                <a:lnTo>
                  <a:pt x="140" y="591"/>
                </a:lnTo>
                <a:lnTo>
                  <a:pt x="140" y="590"/>
                </a:lnTo>
                <a:lnTo>
                  <a:pt x="141" y="590"/>
                </a:lnTo>
                <a:lnTo>
                  <a:pt x="141" y="589"/>
                </a:lnTo>
                <a:lnTo>
                  <a:pt x="141" y="589"/>
                </a:lnTo>
                <a:lnTo>
                  <a:pt x="141" y="588"/>
                </a:lnTo>
                <a:lnTo>
                  <a:pt x="141" y="588"/>
                </a:lnTo>
                <a:lnTo>
                  <a:pt x="142" y="588"/>
                </a:lnTo>
                <a:lnTo>
                  <a:pt x="143" y="588"/>
                </a:lnTo>
                <a:lnTo>
                  <a:pt x="142" y="588"/>
                </a:lnTo>
                <a:lnTo>
                  <a:pt x="143" y="587"/>
                </a:lnTo>
                <a:lnTo>
                  <a:pt x="144" y="587"/>
                </a:lnTo>
                <a:lnTo>
                  <a:pt x="144" y="587"/>
                </a:lnTo>
                <a:lnTo>
                  <a:pt x="144" y="586"/>
                </a:lnTo>
                <a:lnTo>
                  <a:pt x="145" y="586"/>
                </a:lnTo>
                <a:lnTo>
                  <a:pt x="146" y="586"/>
                </a:lnTo>
                <a:lnTo>
                  <a:pt x="146" y="586"/>
                </a:lnTo>
                <a:lnTo>
                  <a:pt x="147" y="586"/>
                </a:lnTo>
                <a:lnTo>
                  <a:pt x="147" y="585"/>
                </a:lnTo>
                <a:lnTo>
                  <a:pt x="147" y="584"/>
                </a:lnTo>
                <a:lnTo>
                  <a:pt x="146" y="584"/>
                </a:lnTo>
                <a:lnTo>
                  <a:pt x="146" y="583"/>
                </a:lnTo>
                <a:lnTo>
                  <a:pt x="147" y="583"/>
                </a:lnTo>
                <a:lnTo>
                  <a:pt x="148" y="583"/>
                </a:lnTo>
                <a:lnTo>
                  <a:pt x="148" y="582"/>
                </a:lnTo>
                <a:lnTo>
                  <a:pt x="148" y="582"/>
                </a:lnTo>
                <a:lnTo>
                  <a:pt x="148" y="582"/>
                </a:lnTo>
                <a:lnTo>
                  <a:pt x="148" y="582"/>
                </a:lnTo>
                <a:lnTo>
                  <a:pt x="148" y="581"/>
                </a:lnTo>
                <a:lnTo>
                  <a:pt x="148" y="581"/>
                </a:lnTo>
                <a:lnTo>
                  <a:pt x="148" y="581"/>
                </a:lnTo>
                <a:lnTo>
                  <a:pt x="149" y="581"/>
                </a:lnTo>
                <a:lnTo>
                  <a:pt x="149" y="580"/>
                </a:lnTo>
                <a:lnTo>
                  <a:pt x="150" y="580"/>
                </a:lnTo>
                <a:lnTo>
                  <a:pt x="150" y="579"/>
                </a:lnTo>
                <a:lnTo>
                  <a:pt x="150" y="579"/>
                </a:lnTo>
                <a:lnTo>
                  <a:pt x="151" y="579"/>
                </a:lnTo>
                <a:lnTo>
                  <a:pt x="151" y="579"/>
                </a:lnTo>
                <a:lnTo>
                  <a:pt x="152" y="579"/>
                </a:lnTo>
                <a:lnTo>
                  <a:pt x="153" y="579"/>
                </a:lnTo>
                <a:lnTo>
                  <a:pt x="153" y="578"/>
                </a:lnTo>
                <a:lnTo>
                  <a:pt x="153" y="579"/>
                </a:lnTo>
                <a:lnTo>
                  <a:pt x="154" y="579"/>
                </a:lnTo>
                <a:lnTo>
                  <a:pt x="154" y="578"/>
                </a:lnTo>
                <a:lnTo>
                  <a:pt x="155" y="578"/>
                </a:lnTo>
                <a:lnTo>
                  <a:pt x="155" y="579"/>
                </a:lnTo>
                <a:lnTo>
                  <a:pt x="155" y="579"/>
                </a:lnTo>
                <a:lnTo>
                  <a:pt x="155" y="579"/>
                </a:lnTo>
                <a:lnTo>
                  <a:pt x="156" y="579"/>
                </a:lnTo>
                <a:lnTo>
                  <a:pt x="157" y="579"/>
                </a:lnTo>
                <a:lnTo>
                  <a:pt x="158" y="579"/>
                </a:lnTo>
                <a:lnTo>
                  <a:pt x="158" y="579"/>
                </a:lnTo>
                <a:lnTo>
                  <a:pt x="159" y="579"/>
                </a:lnTo>
                <a:lnTo>
                  <a:pt x="159" y="580"/>
                </a:lnTo>
                <a:lnTo>
                  <a:pt x="159" y="581"/>
                </a:lnTo>
                <a:lnTo>
                  <a:pt x="160" y="581"/>
                </a:lnTo>
                <a:lnTo>
                  <a:pt x="161" y="581"/>
                </a:lnTo>
                <a:lnTo>
                  <a:pt x="161" y="582"/>
                </a:lnTo>
                <a:lnTo>
                  <a:pt x="161" y="582"/>
                </a:lnTo>
                <a:lnTo>
                  <a:pt x="162" y="582"/>
                </a:lnTo>
                <a:lnTo>
                  <a:pt x="161" y="582"/>
                </a:lnTo>
                <a:lnTo>
                  <a:pt x="162" y="582"/>
                </a:lnTo>
                <a:lnTo>
                  <a:pt x="162" y="583"/>
                </a:lnTo>
                <a:lnTo>
                  <a:pt x="162" y="583"/>
                </a:lnTo>
                <a:lnTo>
                  <a:pt x="163" y="583"/>
                </a:lnTo>
                <a:lnTo>
                  <a:pt x="163" y="584"/>
                </a:lnTo>
                <a:lnTo>
                  <a:pt x="164" y="584"/>
                </a:lnTo>
                <a:lnTo>
                  <a:pt x="165" y="584"/>
                </a:lnTo>
                <a:lnTo>
                  <a:pt x="165" y="584"/>
                </a:lnTo>
                <a:lnTo>
                  <a:pt x="166" y="584"/>
                </a:lnTo>
                <a:lnTo>
                  <a:pt x="166" y="583"/>
                </a:lnTo>
                <a:lnTo>
                  <a:pt x="166" y="584"/>
                </a:lnTo>
                <a:lnTo>
                  <a:pt x="167" y="584"/>
                </a:lnTo>
                <a:lnTo>
                  <a:pt x="168" y="584"/>
                </a:lnTo>
                <a:lnTo>
                  <a:pt x="169" y="583"/>
                </a:lnTo>
                <a:lnTo>
                  <a:pt x="169" y="583"/>
                </a:lnTo>
                <a:lnTo>
                  <a:pt x="170" y="583"/>
                </a:lnTo>
                <a:lnTo>
                  <a:pt x="170" y="582"/>
                </a:lnTo>
                <a:lnTo>
                  <a:pt x="170" y="583"/>
                </a:lnTo>
                <a:lnTo>
                  <a:pt x="171" y="583"/>
                </a:lnTo>
                <a:lnTo>
                  <a:pt x="171" y="582"/>
                </a:lnTo>
                <a:lnTo>
                  <a:pt x="171" y="582"/>
                </a:lnTo>
                <a:lnTo>
                  <a:pt x="172" y="582"/>
                </a:lnTo>
                <a:lnTo>
                  <a:pt x="172" y="581"/>
                </a:lnTo>
                <a:lnTo>
                  <a:pt x="172" y="582"/>
                </a:lnTo>
                <a:lnTo>
                  <a:pt x="173" y="582"/>
                </a:lnTo>
                <a:lnTo>
                  <a:pt x="173" y="581"/>
                </a:lnTo>
                <a:lnTo>
                  <a:pt x="174" y="581"/>
                </a:lnTo>
                <a:lnTo>
                  <a:pt x="174" y="580"/>
                </a:lnTo>
                <a:lnTo>
                  <a:pt x="175" y="580"/>
                </a:lnTo>
                <a:lnTo>
                  <a:pt x="176" y="580"/>
                </a:lnTo>
                <a:lnTo>
                  <a:pt x="176" y="580"/>
                </a:lnTo>
                <a:lnTo>
                  <a:pt x="177" y="580"/>
                </a:lnTo>
                <a:lnTo>
                  <a:pt x="178" y="580"/>
                </a:lnTo>
                <a:lnTo>
                  <a:pt x="178" y="581"/>
                </a:lnTo>
                <a:lnTo>
                  <a:pt x="179" y="582"/>
                </a:lnTo>
                <a:lnTo>
                  <a:pt x="179" y="582"/>
                </a:lnTo>
                <a:lnTo>
                  <a:pt x="179" y="583"/>
                </a:lnTo>
                <a:lnTo>
                  <a:pt x="180" y="583"/>
                </a:lnTo>
                <a:lnTo>
                  <a:pt x="180" y="584"/>
                </a:lnTo>
                <a:lnTo>
                  <a:pt x="181" y="584"/>
                </a:lnTo>
                <a:lnTo>
                  <a:pt x="182" y="584"/>
                </a:lnTo>
                <a:lnTo>
                  <a:pt x="183" y="584"/>
                </a:lnTo>
                <a:lnTo>
                  <a:pt x="183" y="585"/>
                </a:lnTo>
                <a:lnTo>
                  <a:pt x="183" y="584"/>
                </a:lnTo>
                <a:lnTo>
                  <a:pt x="183" y="585"/>
                </a:lnTo>
                <a:lnTo>
                  <a:pt x="183" y="584"/>
                </a:lnTo>
                <a:lnTo>
                  <a:pt x="184" y="584"/>
                </a:lnTo>
                <a:lnTo>
                  <a:pt x="185" y="583"/>
                </a:lnTo>
                <a:lnTo>
                  <a:pt x="185" y="582"/>
                </a:lnTo>
                <a:lnTo>
                  <a:pt x="186" y="582"/>
                </a:lnTo>
                <a:lnTo>
                  <a:pt x="186" y="582"/>
                </a:lnTo>
                <a:lnTo>
                  <a:pt x="187" y="582"/>
                </a:lnTo>
                <a:lnTo>
                  <a:pt x="188" y="582"/>
                </a:lnTo>
                <a:lnTo>
                  <a:pt x="189" y="582"/>
                </a:lnTo>
                <a:lnTo>
                  <a:pt x="190" y="582"/>
                </a:lnTo>
                <a:lnTo>
                  <a:pt x="190" y="582"/>
                </a:lnTo>
                <a:lnTo>
                  <a:pt x="190" y="582"/>
                </a:lnTo>
                <a:lnTo>
                  <a:pt x="191" y="581"/>
                </a:lnTo>
                <a:lnTo>
                  <a:pt x="192" y="581"/>
                </a:lnTo>
                <a:lnTo>
                  <a:pt x="192" y="580"/>
                </a:lnTo>
                <a:lnTo>
                  <a:pt x="193" y="580"/>
                </a:lnTo>
                <a:lnTo>
                  <a:pt x="194" y="580"/>
                </a:lnTo>
                <a:lnTo>
                  <a:pt x="195" y="580"/>
                </a:lnTo>
                <a:lnTo>
                  <a:pt x="196" y="579"/>
                </a:lnTo>
                <a:lnTo>
                  <a:pt x="199" y="579"/>
                </a:lnTo>
                <a:lnTo>
                  <a:pt x="200" y="579"/>
                </a:lnTo>
                <a:lnTo>
                  <a:pt x="201" y="579"/>
                </a:lnTo>
                <a:lnTo>
                  <a:pt x="203" y="578"/>
                </a:lnTo>
                <a:lnTo>
                  <a:pt x="204" y="578"/>
                </a:lnTo>
                <a:lnTo>
                  <a:pt x="204" y="578"/>
                </a:lnTo>
                <a:lnTo>
                  <a:pt x="205" y="577"/>
                </a:lnTo>
                <a:lnTo>
                  <a:pt x="207" y="577"/>
                </a:lnTo>
                <a:lnTo>
                  <a:pt x="210" y="576"/>
                </a:lnTo>
                <a:lnTo>
                  <a:pt x="211" y="576"/>
                </a:lnTo>
                <a:lnTo>
                  <a:pt x="211" y="575"/>
                </a:lnTo>
                <a:lnTo>
                  <a:pt x="212" y="575"/>
                </a:lnTo>
                <a:lnTo>
                  <a:pt x="214" y="575"/>
                </a:lnTo>
                <a:lnTo>
                  <a:pt x="214" y="575"/>
                </a:lnTo>
                <a:lnTo>
                  <a:pt x="215" y="575"/>
                </a:lnTo>
                <a:lnTo>
                  <a:pt x="217" y="575"/>
                </a:lnTo>
                <a:lnTo>
                  <a:pt x="218" y="575"/>
                </a:lnTo>
                <a:lnTo>
                  <a:pt x="218" y="575"/>
                </a:lnTo>
                <a:lnTo>
                  <a:pt x="219" y="574"/>
                </a:lnTo>
                <a:lnTo>
                  <a:pt x="220" y="574"/>
                </a:lnTo>
                <a:lnTo>
                  <a:pt x="221" y="574"/>
                </a:lnTo>
                <a:lnTo>
                  <a:pt x="221" y="574"/>
                </a:lnTo>
                <a:lnTo>
                  <a:pt x="223" y="573"/>
                </a:lnTo>
                <a:lnTo>
                  <a:pt x="225" y="572"/>
                </a:lnTo>
                <a:lnTo>
                  <a:pt x="227" y="572"/>
                </a:lnTo>
                <a:lnTo>
                  <a:pt x="228" y="572"/>
                </a:lnTo>
                <a:lnTo>
                  <a:pt x="230" y="572"/>
                </a:lnTo>
                <a:lnTo>
                  <a:pt x="232" y="572"/>
                </a:lnTo>
                <a:lnTo>
                  <a:pt x="232" y="572"/>
                </a:lnTo>
                <a:lnTo>
                  <a:pt x="233" y="571"/>
                </a:lnTo>
                <a:lnTo>
                  <a:pt x="235" y="571"/>
                </a:lnTo>
                <a:lnTo>
                  <a:pt x="236" y="570"/>
                </a:lnTo>
                <a:lnTo>
                  <a:pt x="237" y="570"/>
                </a:lnTo>
                <a:lnTo>
                  <a:pt x="238" y="570"/>
                </a:lnTo>
                <a:lnTo>
                  <a:pt x="239" y="569"/>
                </a:lnTo>
                <a:lnTo>
                  <a:pt x="239" y="569"/>
                </a:lnTo>
                <a:lnTo>
                  <a:pt x="240" y="569"/>
                </a:lnTo>
                <a:lnTo>
                  <a:pt x="241" y="569"/>
                </a:lnTo>
                <a:lnTo>
                  <a:pt x="242" y="568"/>
                </a:lnTo>
                <a:lnTo>
                  <a:pt x="242" y="568"/>
                </a:lnTo>
                <a:lnTo>
                  <a:pt x="244" y="568"/>
                </a:lnTo>
                <a:lnTo>
                  <a:pt x="245" y="568"/>
                </a:lnTo>
                <a:lnTo>
                  <a:pt x="246" y="568"/>
                </a:lnTo>
                <a:lnTo>
                  <a:pt x="247" y="568"/>
                </a:lnTo>
                <a:lnTo>
                  <a:pt x="248" y="567"/>
                </a:lnTo>
                <a:lnTo>
                  <a:pt x="249" y="567"/>
                </a:lnTo>
                <a:lnTo>
                  <a:pt x="255" y="565"/>
                </a:lnTo>
                <a:lnTo>
                  <a:pt x="285" y="558"/>
                </a:lnTo>
                <a:lnTo>
                  <a:pt x="293" y="557"/>
                </a:lnTo>
                <a:lnTo>
                  <a:pt x="300" y="557"/>
                </a:lnTo>
                <a:lnTo>
                  <a:pt x="334" y="558"/>
                </a:lnTo>
                <a:lnTo>
                  <a:pt x="335" y="558"/>
                </a:lnTo>
                <a:lnTo>
                  <a:pt x="335" y="557"/>
                </a:lnTo>
                <a:lnTo>
                  <a:pt x="336" y="557"/>
                </a:lnTo>
                <a:lnTo>
                  <a:pt x="336" y="556"/>
                </a:lnTo>
                <a:lnTo>
                  <a:pt x="337" y="555"/>
                </a:lnTo>
                <a:lnTo>
                  <a:pt x="337" y="555"/>
                </a:lnTo>
                <a:lnTo>
                  <a:pt x="337" y="555"/>
                </a:lnTo>
                <a:lnTo>
                  <a:pt x="337" y="554"/>
                </a:lnTo>
                <a:lnTo>
                  <a:pt x="338" y="554"/>
                </a:lnTo>
                <a:lnTo>
                  <a:pt x="338" y="553"/>
                </a:lnTo>
                <a:lnTo>
                  <a:pt x="338" y="552"/>
                </a:lnTo>
                <a:lnTo>
                  <a:pt x="339" y="552"/>
                </a:lnTo>
                <a:lnTo>
                  <a:pt x="340" y="551"/>
                </a:lnTo>
                <a:lnTo>
                  <a:pt x="340" y="551"/>
                </a:lnTo>
                <a:lnTo>
                  <a:pt x="341" y="550"/>
                </a:lnTo>
                <a:lnTo>
                  <a:pt x="341" y="549"/>
                </a:lnTo>
                <a:lnTo>
                  <a:pt x="341" y="548"/>
                </a:lnTo>
                <a:lnTo>
                  <a:pt x="341" y="548"/>
                </a:lnTo>
                <a:lnTo>
                  <a:pt x="341" y="547"/>
                </a:lnTo>
                <a:lnTo>
                  <a:pt x="341" y="546"/>
                </a:lnTo>
                <a:lnTo>
                  <a:pt x="341" y="545"/>
                </a:lnTo>
                <a:lnTo>
                  <a:pt x="342" y="544"/>
                </a:lnTo>
                <a:lnTo>
                  <a:pt x="341" y="544"/>
                </a:lnTo>
                <a:lnTo>
                  <a:pt x="341" y="544"/>
                </a:lnTo>
                <a:lnTo>
                  <a:pt x="340" y="544"/>
                </a:lnTo>
                <a:lnTo>
                  <a:pt x="340" y="543"/>
                </a:lnTo>
                <a:lnTo>
                  <a:pt x="340" y="543"/>
                </a:lnTo>
                <a:lnTo>
                  <a:pt x="340" y="542"/>
                </a:lnTo>
                <a:lnTo>
                  <a:pt x="340" y="541"/>
                </a:lnTo>
                <a:lnTo>
                  <a:pt x="340" y="541"/>
                </a:lnTo>
                <a:lnTo>
                  <a:pt x="341" y="541"/>
                </a:lnTo>
                <a:lnTo>
                  <a:pt x="341" y="540"/>
                </a:lnTo>
                <a:lnTo>
                  <a:pt x="342" y="539"/>
                </a:lnTo>
                <a:lnTo>
                  <a:pt x="342" y="538"/>
                </a:lnTo>
                <a:lnTo>
                  <a:pt x="342" y="537"/>
                </a:lnTo>
                <a:lnTo>
                  <a:pt x="342" y="537"/>
                </a:lnTo>
                <a:lnTo>
                  <a:pt x="342" y="536"/>
                </a:lnTo>
                <a:lnTo>
                  <a:pt x="342" y="535"/>
                </a:lnTo>
                <a:lnTo>
                  <a:pt x="343" y="535"/>
                </a:lnTo>
                <a:lnTo>
                  <a:pt x="343" y="534"/>
                </a:lnTo>
                <a:lnTo>
                  <a:pt x="344" y="534"/>
                </a:lnTo>
                <a:lnTo>
                  <a:pt x="344" y="534"/>
                </a:lnTo>
                <a:lnTo>
                  <a:pt x="344" y="534"/>
                </a:lnTo>
                <a:lnTo>
                  <a:pt x="344" y="533"/>
                </a:lnTo>
                <a:lnTo>
                  <a:pt x="345" y="533"/>
                </a:lnTo>
                <a:lnTo>
                  <a:pt x="345" y="532"/>
                </a:lnTo>
                <a:lnTo>
                  <a:pt x="345" y="531"/>
                </a:lnTo>
                <a:lnTo>
                  <a:pt x="346" y="531"/>
                </a:lnTo>
                <a:lnTo>
                  <a:pt x="346" y="532"/>
                </a:lnTo>
                <a:lnTo>
                  <a:pt x="347" y="532"/>
                </a:lnTo>
                <a:lnTo>
                  <a:pt x="347" y="531"/>
                </a:lnTo>
                <a:lnTo>
                  <a:pt x="347" y="531"/>
                </a:lnTo>
                <a:lnTo>
                  <a:pt x="347" y="531"/>
                </a:lnTo>
                <a:lnTo>
                  <a:pt x="347" y="530"/>
                </a:lnTo>
                <a:lnTo>
                  <a:pt x="347" y="529"/>
                </a:lnTo>
                <a:lnTo>
                  <a:pt x="347" y="529"/>
                </a:lnTo>
                <a:lnTo>
                  <a:pt x="347" y="528"/>
                </a:lnTo>
                <a:lnTo>
                  <a:pt x="348" y="528"/>
                </a:lnTo>
                <a:lnTo>
                  <a:pt x="348" y="527"/>
                </a:lnTo>
                <a:lnTo>
                  <a:pt x="349" y="527"/>
                </a:lnTo>
                <a:lnTo>
                  <a:pt x="349" y="527"/>
                </a:lnTo>
                <a:lnTo>
                  <a:pt x="350" y="527"/>
                </a:lnTo>
                <a:lnTo>
                  <a:pt x="350" y="526"/>
                </a:lnTo>
                <a:lnTo>
                  <a:pt x="350" y="525"/>
                </a:lnTo>
                <a:lnTo>
                  <a:pt x="349" y="525"/>
                </a:lnTo>
                <a:lnTo>
                  <a:pt x="350" y="525"/>
                </a:lnTo>
                <a:lnTo>
                  <a:pt x="350" y="524"/>
                </a:lnTo>
                <a:lnTo>
                  <a:pt x="350" y="524"/>
                </a:lnTo>
                <a:lnTo>
                  <a:pt x="350" y="523"/>
                </a:lnTo>
                <a:lnTo>
                  <a:pt x="351" y="523"/>
                </a:lnTo>
                <a:lnTo>
                  <a:pt x="351" y="522"/>
                </a:lnTo>
                <a:lnTo>
                  <a:pt x="351" y="521"/>
                </a:lnTo>
                <a:lnTo>
                  <a:pt x="351" y="520"/>
                </a:lnTo>
                <a:lnTo>
                  <a:pt x="351" y="520"/>
                </a:lnTo>
                <a:lnTo>
                  <a:pt x="351" y="520"/>
                </a:lnTo>
                <a:lnTo>
                  <a:pt x="352" y="520"/>
                </a:lnTo>
                <a:lnTo>
                  <a:pt x="352" y="519"/>
                </a:lnTo>
                <a:lnTo>
                  <a:pt x="353" y="519"/>
                </a:lnTo>
                <a:lnTo>
                  <a:pt x="353" y="518"/>
                </a:lnTo>
                <a:lnTo>
                  <a:pt x="353" y="517"/>
                </a:lnTo>
                <a:lnTo>
                  <a:pt x="352" y="517"/>
                </a:lnTo>
                <a:lnTo>
                  <a:pt x="352" y="517"/>
                </a:lnTo>
                <a:lnTo>
                  <a:pt x="352" y="516"/>
                </a:lnTo>
                <a:lnTo>
                  <a:pt x="353" y="515"/>
                </a:lnTo>
                <a:lnTo>
                  <a:pt x="353" y="514"/>
                </a:lnTo>
                <a:lnTo>
                  <a:pt x="354" y="514"/>
                </a:lnTo>
                <a:lnTo>
                  <a:pt x="354" y="513"/>
                </a:lnTo>
                <a:lnTo>
                  <a:pt x="354" y="513"/>
                </a:lnTo>
                <a:lnTo>
                  <a:pt x="354" y="513"/>
                </a:lnTo>
                <a:lnTo>
                  <a:pt x="354" y="512"/>
                </a:lnTo>
                <a:lnTo>
                  <a:pt x="354" y="511"/>
                </a:lnTo>
                <a:lnTo>
                  <a:pt x="354" y="510"/>
                </a:lnTo>
                <a:lnTo>
                  <a:pt x="354" y="510"/>
                </a:lnTo>
                <a:lnTo>
                  <a:pt x="354" y="509"/>
                </a:lnTo>
                <a:lnTo>
                  <a:pt x="354" y="508"/>
                </a:lnTo>
                <a:lnTo>
                  <a:pt x="355" y="507"/>
                </a:lnTo>
                <a:lnTo>
                  <a:pt x="355" y="506"/>
                </a:lnTo>
                <a:lnTo>
                  <a:pt x="356" y="506"/>
                </a:lnTo>
                <a:lnTo>
                  <a:pt x="356" y="505"/>
                </a:lnTo>
                <a:lnTo>
                  <a:pt x="357" y="505"/>
                </a:lnTo>
                <a:lnTo>
                  <a:pt x="357" y="504"/>
                </a:lnTo>
                <a:lnTo>
                  <a:pt x="357" y="503"/>
                </a:lnTo>
                <a:lnTo>
                  <a:pt x="356" y="503"/>
                </a:lnTo>
                <a:lnTo>
                  <a:pt x="356" y="503"/>
                </a:lnTo>
                <a:lnTo>
                  <a:pt x="355" y="503"/>
                </a:lnTo>
                <a:lnTo>
                  <a:pt x="355" y="502"/>
                </a:lnTo>
                <a:lnTo>
                  <a:pt x="356" y="502"/>
                </a:lnTo>
                <a:lnTo>
                  <a:pt x="356" y="501"/>
                </a:lnTo>
                <a:lnTo>
                  <a:pt x="356" y="500"/>
                </a:lnTo>
                <a:lnTo>
                  <a:pt x="356" y="500"/>
                </a:lnTo>
                <a:lnTo>
                  <a:pt x="357" y="500"/>
                </a:lnTo>
                <a:lnTo>
                  <a:pt x="358" y="500"/>
                </a:lnTo>
                <a:lnTo>
                  <a:pt x="358" y="499"/>
                </a:lnTo>
                <a:lnTo>
                  <a:pt x="358" y="498"/>
                </a:lnTo>
                <a:lnTo>
                  <a:pt x="358" y="497"/>
                </a:lnTo>
                <a:lnTo>
                  <a:pt x="358" y="496"/>
                </a:lnTo>
                <a:lnTo>
                  <a:pt x="358" y="496"/>
                </a:lnTo>
                <a:lnTo>
                  <a:pt x="358" y="495"/>
                </a:lnTo>
                <a:lnTo>
                  <a:pt x="358" y="494"/>
                </a:lnTo>
                <a:lnTo>
                  <a:pt x="358" y="493"/>
                </a:lnTo>
                <a:lnTo>
                  <a:pt x="358" y="493"/>
                </a:lnTo>
                <a:lnTo>
                  <a:pt x="360" y="492"/>
                </a:lnTo>
                <a:lnTo>
                  <a:pt x="360" y="491"/>
                </a:lnTo>
                <a:lnTo>
                  <a:pt x="361" y="491"/>
                </a:lnTo>
                <a:lnTo>
                  <a:pt x="361" y="490"/>
                </a:lnTo>
                <a:lnTo>
                  <a:pt x="361" y="489"/>
                </a:lnTo>
                <a:lnTo>
                  <a:pt x="362" y="489"/>
                </a:lnTo>
                <a:lnTo>
                  <a:pt x="362" y="488"/>
                </a:lnTo>
                <a:lnTo>
                  <a:pt x="363" y="488"/>
                </a:lnTo>
                <a:lnTo>
                  <a:pt x="363" y="487"/>
                </a:lnTo>
                <a:lnTo>
                  <a:pt x="364" y="487"/>
                </a:lnTo>
                <a:lnTo>
                  <a:pt x="364" y="486"/>
                </a:lnTo>
                <a:lnTo>
                  <a:pt x="365" y="486"/>
                </a:lnTo>
                <a:lnTo>
                  <a:pt x="365" y="485"/>
                </a:lnTo>
                <a:lnTo>
                  <a:pt x="365" y="484"/>
                </a:lnTo>
                <a:lnTo>
                  <a:pt x="366" y="483"/>
                </a:lnTo>
                <a:lnTo>
                  <a:pt x="366" y="482"/>
                </a:lnTo>
                <a:lnTo>
                  <a:pt x="367" y="482"/>
                </a:lnTo>
                <a:lnTo>
                  <a:pt x="367" y="482"/>
                </a:lnTo>
                <a:lnTo>
                  <a:pt x="368" y="481"/>
                </a:lnTo>
                <a:lnTo>
                  <a:pt x="368" y="480"/>
                </a:lnTo>
                <a:lnTo>
                  <a:pt x="368" y="480"/>
                </a:lnTo>
                <a:lnTo>
                  <a:pt x="368" y="479"/>
                </a:lnTo>
                <a:lnTo>
                  <a:pt x="369" y="479"/>
                </a:lnTo>
                <a:lnTo>
                  <a:pt x="370" y="479"/>
                </a:lnTo>
                <a:lnTo>
                  <a:pt x="370" y="478"/>
                </a:lnTo>
                <a:lnTo>
                  <a:pt x="371" y="478"/>
                </a:lnTo>
                <a:lnTo>
                  <a:pt x="371" y="477"/>
                </a:lnTo>
                <a:lnTo>
                  <a:pt x="372" y="477"/>
                </a:lnTo>
                <a:lnTo>
                  <a:pt x="372" y="476"/>
                </a:lnTo>
                <a:lnTo>
                  <a:pt x="372" y="475"/>
                </a:lnTo>
                <a:lnTo>
                  <a:pt x="373" y="475"/>
                </a:lnTo>
                <a:lnTo>
                  <a:pt x="373" y="474"/>
                </a:lnTo>
                <a:lnTo>
                  <a:pt x="374" y="474"/>
                </a:lnTo>
                <a:lnTo>
                  <a:pt x="374" y="473"/>
                </a:lnTo>
                <a:lnTo>
                  <a:pt x="375" y="472"/>
                </a:lnTo>
                <a:lnTo>
                  <a:pt x="375" y="472"/>
                </a:lnTo>
                <a:lnTo>
                  <a:pt x="375" y="471"/>
                </a:lnTo>
                <a:lnTo>
                  <a:pt x="375" y="471"/>
                </a:lnTo>
                <a:lnTo>
                  <a:pt x="375" y="470"/>
                </a:lnTo>
                <a:lnTo>
                  <a:pt x="376" y="470"/>
                </a:lnTo>
                <a:lnTo>
                  <a:pt x="376" y="469"/>
                </a:lnTo>
                <a:lnTo>
                  <a:pt x="376" y="469"/>
                </a:lnTo>
                <a:lnTo>
                  <a:pt x="376" y="468"/>
                </a:lnTo>
                <a:lnTo>
                  <a:pt x="377" y="467"/>
                </a:lnTo>
                <a:lnTo>
                  <a:pt x="377" y="466"/>
                </a:lnTo>
                <a:lnTo>
                  <a:pt x="377" y="465"/>
                </a:lnTo>
                <a:lnTo>
                  <a:pt x="377" y="465"/>
                </a:lnTo>
                <a:lnTo>
                  <a:pt x="377" y="464"/>
                </a:lnTo>
                <a:lnTo>
                  <a:pt x="377" y="463"/>
                </a:lnTo>
                <a:lnTo>
                  <a:pt x="377" y="462"/>
                </a:lnTo>
                <a:lnTo>
                  <a:pt x="377" y="462"/>
                </a:lnTo>
                <a:lnTo>
                  <a:pt x="377" y="461"/>
                </a:lnTo>
                <a:lnTo>
                  <a:pt x="378" y="461"/>
                </a:lnTo>
                <a:lnTo>
                  <a:pt x="378" y="460"/>
                </a:lnTo>
                <a:lnTo>
                  <a:pt x="378" y="459"/>
                </a:lnTo>
                <a:lnTo>
                  <a:pt x="378" y="458"/>
                </a:lnTo>
                <a:lnTo>
                  <a:pt x="379" y="458"/>
                </a:lnTo>
                <a:lnTo>
                  <a:pt x="379" y="457"/>
                </a:lnTo>
                <a:lnTo>
                  <a:pt x="379" y="456"/>
                </a:lnTo>
                <a:lnTo>
                  <a:pt x="379" y="456"/>
                </a:lnTo>
                <a:lnTo>
                  <a:pt x="380" y="456"/>
                </a:lnTo>
                <a:lnTo>
                  <a:pt x="380" y="455"/>
                </a:lnTo>
                <a:lnTo>
                  <a:pt x="381" y="455"/>
                </a:lnTo>
                <a:lnTo>
                  <a:pt x="380" y="455"/>
                </a:lnTo>
                <a:lnTo>
                  <a:pt x="379" y="455"/>
                </a:lnTo>
                <a:lnTo>
                  <a:pt x="379" y="454"/>
                </a:lnTo>
                <a:lnTo>
                  <a:pt x="379" y="453"/>
                </a:lnTo>
                <a:lnTo>
                  <a:pt x="380" y="452"/>
                </a:lnTo>
                <a:lnTo>
                  <a:pt x="380" y="451"/>
                </a:lnTo>
                <a:lnTo>
                  <a:pt x="380" y="451"/>
                </a:lnTo>
                <a:lnTo>
                  <a:pt x="381" y="450"/>
                </a:lnTo>
                <a:lnTo>
                  <a:pt x="381" y="449"/>
                </a:lnTo>
                <a:lnTo>
                  <a:pt x="381" y="448"/>
                </a:lnTo>
                <a:lnTo>
                  <a:pt x="381" y="448"/>
                </a:lnTo>
                <a:lnTo>
                  <a:pt x="381" y="447"/>
                </a:lnTo>
                <a:lnTo>
                  <a:pt x="382" y="446"/>
                </a:lnTo>
                <a:lnTo>
                  <a:pt x="382" y="445"/>
                </a:lnTo>
                <a:lnTo>
                  <a:pt x="382" y="444"/>
                </a:lnTo>
                <a:lnTo>
                  <a:pt x="382" y="444"/>
                </a:lnTo>
                <a:lnTo>
                  <a:pt x="382" y="444"/>
                </a:lnTo>
                <a:lnTo>
                  <a:pt x="382" y="443"/>
                </a:lnTo>
                <a:lnTo>
                  <a:pt x="382" y="443"/>
                </a:lnTo>
                <a:lnTo>
                  <a:pt x="382" y="442"/>
                </a:lnTo>
                <a:lnTo>
                  <a:pt x="382" y="441"/>
                </a:lnTo>
                <a:lnTo>
                  <a:pt x="382" y="441"/>
                </a:lnTo>
                <a:lnTo>
                  <a:pt x="382" y="440"/>
                </a:lnTo>
                <a:lnTo>
                  <a:pt x="382" y="439"/>
                </a:lnTo>
                <a:lnTo>
                  <a:pt x="382" y="439"/>
                </a:lnTo>
                <a:lnTo>
                  <a:pt x="382" y="438"/>
                </a:lnTo>
                <a:lnTo>
                  <a:pt x="382" y="438"/>
                </a:lnTo>
                <a:lnTo>
                  <a:pt x="382" y="437"/>
                </a:lnTo>
                <a:lnTo>
                  <a:pt x="382" y="436"/>
                </a:lnTo>
                <a:lnTo>
                  <a:pt x="382" y="435"/>
                </a:lnTo>
                <a:lnTo>
                  <a:pt x="383" y="435"/>
                </a:lnTo>
                <a:lnTo>
                  <a:pt x="383" y="434"/>
                </a:lnTo>
                <a:lnTo>
                  <a:pt x="384" y="434"/>
                </a:lnTo>
                <a:lnTo>
                  <a:pt x="384" y="433"/>
                </a:lnTo>
                <a:lnTo>
                  <a:pt x="385" y="433"/>
                </a:lnTo>
                <a:lnTo>
                  <a:pt x="386" y="432"/>
                </a:lnTo>
                <a:lnTo>
                  <a:pt x="386" y="432"/>
                </a:lnTo>
                <a:lnTo>
                  <a:pt x="386" y="431"/>
                </a:lnTo>
                <a:lnTo>
                  <a:pt x="386" y="431"/>
                </a:lnTo>
                <a:lnTo>
                  <a:pt x="387" y="431"/>
                </a:lnTo>
                <a:lnTo>
                  <a:pt x="388" y="431"/>
                </a:lnTo>
                <a:lnTo>
                  <a:pt x="388" y="430"/>
                </a:lnTo>
                <a:lnTo>
                  <a:pt x="389" y="430"/>
                </a:lnTo>
                <a:lnTo>
                  <a:pt x="389" y="429"/>
                </a:lnTo>
                <a:lnTo>
                  <a:pt x="389" y="429"/>
                </a:lnTo>
                <a:lnTo>
                  <a:pt x="389" y="428"/>
                </a:lnTo>
                <a:lnTo>
                  <a:pt x="390" y="427"/>
                </a:lnTo>
                <a:lnTo>
                  <a:pt x="391" y="427"/>
                </a:lnTo>
                <a:lnTo>
                  <a:pt x="391" y="427"/>
                </a:lnTo>
                <a:lnTo>
                  <a:pt x="392" y="427"/>
                </a:lnTo>
                <a:lnTo>
                  <a:pt x="392" y="426"/>
                </a:lnTo>
                <a:lnTo>
                  <a:pt x="393" y="426"/>
                </a:lnTo>
                <a:lnTo>
                  <a:pt x="393" y="426"/>
                </a:lnTo>
                <a:lnTo>
                  <a:pt x="394" y="426"/>
                </a:lnTo>
                <a:lnTo>
                  <a:pt x="395" y="425"/>
                </a:lnTo>
                <a:lnTo>
                  <a:pt x="396" y="425"/>
                </a:lnTo>
                <a:lnTo>
                  <a:pt x="395" y="425"/>
                </a:lnTo>
                <a:lnTo>
                  <a:pt x="396" y="424"/>
                </a:lnTo>
                <a:lnTo>
                  <a:pt x="396" y="424"/>
                </a:lnTo>
                <a:lnTo>
                  <a:pt x="396" y="424"/>
                </a:lnTo>
                <a:lnTo>
                  <a:pt x="397" y="424"/>
                </a:lnTo>
                <a:lnTo>
                  <a:pt x="398" y="423"/>
                </a:lnTo>
                <a:lnTo>
                  <a:pt x="397" y="423"/>
                </a:lnTo>
                <a:lnTo>
                  <a:pt x="397" y="422"/>
                </a:lnTo>
                <a:lnTo>
                  <a:pt x="397" y="421"/>
                </a:lnTo>
                <a:lnTo>
                  <a:pt x="398" y="420"/>
                </a:lnTo>
                <a:lnTo>
                  <a:pt x="399" y="420"/>
                </a:lnTo>
                <a:lnTo>
                  <a:pt x="399" y="420"/>
                </a:lnTo>
                <a:lnTo>
                  <a:pt x="400" y="420"/>
                </a:lnTo>
                <a:lnTo>
                  <a:pt x="400" y="420"/>
                </a:lnTo>
                <a:lnTo>
                  <a:pt x="400" y="419"/>
                </a:lnTo>
                <a:lnTo>
                  <a:pt x="401" y="418"/>
                </a:lnTo>
                <a:lnTo>
                  <a:pt x="402" y="417"/>
                </a:lnTo>
                <a:lnTo>
                  <a:pt x="402" y="417"/>
                </a:lnTo>
                <a:lnTo>
                  <a:pt x="402" y="416"/>
                </a:lnTo>
                <a:lnTo>
                  <a:pt x="402" y="414"/>
                </a:lnTo>
                <a:lnTo>
                  <a:pt x="403" y="414"/>
                </a:lnTo>
                <a:lnTo>
                  <a:pt x="403" y="413"/>
                </a:lnTo>
                <a:lnTo>
                  <a:pt x="403" y="413"/>
                </a:lnTo>
                <a:lnTo>
                  <a:pt x="404" y="413"/>
                </a:lnTo>
                <a:lnTo>
                  <a:pt x="405" y="413"/>
                </a:lnTo>
                <a:lnTo>
                  <a:pt x="406" y="413"/>
                </a:lnTo>
                <a:lnTo>
                  <a:pt x="405" y="413"/>
                </a:lnTo>
                <a:lnTo>
                  <a:pt x="405" y="412"/>
                </a:lnTo>
                <a:lnTo>
                  <a:pt x="404" y="412"/>
                </a:lnTo>
                <a:lnTo>
                  <a:pt x="405" y="412"/>
                </a:lnTo>
                <a:lnTo>
                  <a:pt x="405" y="411"/>
                </a:lnTo>
                <a:lnTo>
                  <a:pt x="405" y="410"/>
                </a:lnTo>
                <a:lnTo>
                  <a:pt x="405" y="410"/>
                </a:lnTo>
                <a:lnTo>
                  <a:pt x="405" y="409"/>
                </a:lnTo>
                <a:lnTo>
                  <a:pt x="406" y="409"/>
                </a:lnTo>
                <a:lnTo>
                  <a:pt x="407" y="408"/>
                </a:lnTo>
                <a:lnTo>
                  <a:pt x="407" y="408"/>
                </a:lnTo>
                <a:lnTo>
                  <a:pt x="407" y="407"/>
                </a:lnTo>
                <a:lnTo>
                  <a:pt x="407" y="407"/>
                </a:lnTo>
                <a:lnTo>
                  <a:pt x="407" y="406"/>
                </a:lnTo>
                <a:lnTo>
                  <a:pt x="408" y="406"/>
                </a:lnTo>
                <a:lnTo>
                  <a:pt x="408" y="405"/>
                </a:lnTo>
                <a:lnTo>
                  <a:pt x="410" y="404"/>
                </a:lnTo>
                <a:lnTo>
                  <a:pt x="410" y="403"/>
                </a:lnTo>
                <a:lnTo>
                  <a:pt x="409" y="403"/>
                </a:lnTo>
                <a:lnTo>
                  <a:pt x="408" y="403"/>
                </a:lnTo>
                <a:lnTo>
                  <a:pt x="407" y="403"/>
                </a:lnTo>
                <a:lnTo>
                  <a:pt x="407" y="402"/>
                </a:lnTo>
                <a:lnTo>
                  <a:pt x="407" y="402"/>
                </a:lnTo>
                <a:lnTo>
                  <a:pt x="407" y="401"/>
                </a:lnTo>
                <a:lnTo>
                  <a:pt x="407" y="400"/>
                </a:lnTo>
                <a:lnTo>
                  <a:pt x="407" y="400"/>
                </a:lnTo>
                <a:lnTo>
                  <a:pt x="407" y="399"/>
                </a:lnTo>
                <a:lnTo>
                  <a:pt x="407" y="398"/>
                </a:lnTo>
                <a:lnTo>
                  <a:pt x="407" y="397"/>
                </a:lnTo>
                <a:lnTo>
                  <a:pt x="407" y="396"/>
                </a:lnTo>
                <a:lnTo>
                  <a:pt x="407" y="395"/>
                </a:lnTo>
                <a:lnTo>
                  <a:pt x="407" y="394"/>
                </a:lnTo>
                <a:lnTo>
                  <a:pt x="407" y="393"/>
                </a:lnTo>
                <a:lnTo>
                  <a:pt x="407" y="393"/>
                </a:lnTo>
                <a:lnTo>
                  <a:pt x="407" y="393"/>
                </a:lnTo>
                <a:lnTo>
                  <a:pt x="407" y="392"/>
                </a:lnTo>
                <a:lnTo>
                  <a:pt x="407" y="391"/>
                </a:lnTo>
                <a:lnTo>
                  <a:pt x="407" y="390"/>
                </a:lnTo>
                <a:lnTo>
                  <a:pt x="408" y="390"/>
                </a:lnTo>
                <a:lnTo>
                  <a:pt x="409" y="390"/>
                </a:lnTo>
                <a:lnTo>
                  <a:pt x="408" y="389"/>
                </a:lnTo>
                <a:lnTo>
                  <a:pt x="409" y="389"/>
                </a:lnTo>
                <a:lnTo>
                  <a:pt x="409" y="389"/>
                </a:lnTo>
                <a:lnTo>
                  <a:pt x="408" y="389"/>
                </a:lnTo>
                <a:lnTo>
                  <a:pt x="408" y="388"/>
                </a:lnTo>
                <a:lnTo>
                  <a:pt x="408" y="387"/>
                </a:lnTo>
                <a:lnTo>
                  <a:pt x="408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6"/>
                </a:lnTo>
                <a:lnTo>
                  <a:pt x="407" y="385"/>
                </a:lnTo>
                <a:lnTo>
                  <a:pt x="407" y="384"/>
                </a:lnTo>
                <a:lnTo>
                  <a:pt x="406" y="384"/>
                </a:lnTo>
                <a:lnTo>
                  <a:pt x="405" y="384"/>
                </a:lnTo>
                <a:lnTo>
                  <a:pt x="404" y="383"/>
                </a:lnTo>
                <a:lnTo>
                  <a:pt x="404" y="382"/>
                </a:lnTo>
                <a:lnTo>
                  <a:pt x="404" y="381"/>
                </a:lnTo>
                <a:lnTo>
                  <a:pt x="404" y="380"/>
                </a:lnTo>
                <a:lnTo>
                  <a:pt x="404" y="379"/>
                </a:lnTo>
                <a:lnTo>
                  <a:pt x="405" y="379"/>
                </a:lnTo>
                <a:lnTo>
                  <a:pt x="404" y="378"/>
                </a:lnTo>
                <a:lnTo>
                  <a:pt x="404" y="377"/>
                </a:lnTo>
                <a:lnTo>
                  <a:pt x="405" y="376"/>
                </a:lnTo>
                <a:lnTo>
                  <a:pt x="406" y="375"/>
                </a:lnTo>
                <a:lnTo>
                  <a:pt x="406" y="374"/>
                </a:lnTo>
                <a:lnTo>
                  <a:pt x="407" y="374"/>
                </a:lnTo>
                <a:lnTo>
                  <a:pt x="406" y="374"/>
                </a:lnTo>
                <a:lnTo>
                  <a:pt x="406" y="372"/>
                </a:lnTo>
                <a:lnTo>
                  <a:pt x="405" y="371"/>
                </a:lnTo>
                <a:lnTo>
                  <a:pt x="405" y="369"/>
                </a:lnTo>
                <a:lnTo>
                  <a:pt x="406" y="369"/>
                </a:lnTo>
                <a:lnTo>
                  <a:pt x="406" y="369"/>
                </a:lnTo>
                <a:lnTo>
                  <a:pt x="407" y="369"/>
                </a:lnTo>
                <a:lnTo>
                  <a:pt x="407" y="370"/>
                </a:lnTo>
                <a:lnTo>
                  <a:pt x="408" y="369"/>
                </a:lnTo>
                <a:lnTo>
                  <a:pt x="409" y="369"/>
                </a:lnTo>
                <a:lnTo>
                  <a:pt x="409" y="369"/>
                </a:lnTo>
                <a:lnTo>
                  <a:pt x="410" y="369"/>
                </a:lnTo>
                <a:lnTo>
                  <a:pt x="410" y="368"/>
                </a:lnTo>
                <a:lnTo>
                  <a:pt x="410" y="367"/>
                </a:lnTo>
                <a:lnTo>
                  <a:pt x="409" y="367"/>
                </a:lnTo>
                <a:lnTo>
                  <a:pt x="409" y="366"/>
                </a:lnTo>
                <a:lnTo>
                  <a:pt x="409" y="365"/>
                </a:lnTo>
                <a:lnTo>
                  <a:pt x="410" y="365"/>
                </a:lnTo>
                <a:lnTo>
                  <a:pt x="410" y="365"/>
                </a:lnTo>
                <a:lnTo>
                  <a:pt x="410" y="365"/>
                </a:lnTo>
                <a:lnTo>
                  <a:pt x="411" y="364"/>
                </a:lnTo>
                <a:lnTo>
                  <a:pt x="412" y="363"/>
                </a:lnTo>
                <a:lnTo>
                  <a:pt x="412" y="362"/>
                </a:lnTo>
                <a:lnTo>
                  <a:pt x="412" y="362"/>
                </a:lnTo>
                <a:lnTo>
                  <a:pt x="412" y="361"/>
                </a:lnTo>
                <a:lnTo>
                  <a:pt x="412" y="360"/>
                </a:lnTo>
                <a:lnTo>
                  <a:pt x="412" y="359"/>
                </a:lnTo>
                <a:lnTo>
                  <a:pt x="413" y="359"/>
                </a:lnTo>
                <a:lnTo>
                  <a:pt x="414" y="359"/>
                </a:lnTo>
                <a:lnTo>
                  <a:pt x="414" y="359"/>
                </a:lnTo>
                <a:lnTo>
                  <a:pt x="414" y="358"/>
                </a:lnTo>
                <a:lnTo>
                  <a:pt x="414" y="358"/>
                </a:lnTo>
                <a:lnTo>
                  <a:pt x="414" y="358"/>
                </a:lnTo>
                <a:lnTo>
                  <a:pt x="414" y="357"/>
                </a:lnTo>
                <a:lnTo>
                  <a:pt x="414" y="357"/>
                </a:lnTo>
                <a:lnTo>
                  <a:pt x="415" y="356"/>
                </a:lnTo>
                <a:lnTo>
                  <a:pt x="416" y="355"/>
                </a:lnTo>
                <a:lnTo>
                  <a:pt x="417" y="355"/>
                </a:lnTo>
                <a:lnTo>
                  <a:pt x="417" y="355"/>
                </a:lnTo>
                <a:lnTo>
                  <a:pt x="418" y="354"/>
                </a:lnTo>
                <a:lnTo>
                  <a:pt x="417" y="354"/>
                </a:lnTo>
                <a:lnTo>
                  <a:pt x="417" y="353"/>
                </a:lnTo>
                <a:lnTo>
                  <a:pt x="418" y="352"/>
                </a:lnTo>
                <a:lnTo>
                  <a:pt x="419" y="352"/>
                </a:lnTo>
                <a:lnTo>
                  <a:pt x="420" y="351"/>
                </a:lnTo>
                <a:lnTo>
                  <a:pt x="421" y="351"/>
                </a:lnTo>
                <a:lnTo>
                  <a:pt x="421" y="351"/>
                </a:lnTo>
                <a:lnTo>
                  <a:pt x="421" y="350"/>
                </a:lnTo>
                <a:lnTo>
                  <a:pt x="421" y="350"/>
                </a:lnTo>
                <a:lnTo>
                  <a:pt x="421" y="349"/>
                </a:lnTo>
                <a:lnTo>
                  <a:pt x="421" y="348"/>
                </a:lnTo>
                <a:lnTo>
                  <a:pt x="421" y="348"/>
                </a:lnTo>
                <a:lnTo>
                  <a:pt x="421" y="347"/>
                </a:lnTo>
                <a:lnTo>
                  <a:pt x="421" y="346"/>
                </a:lnTo>
                <a:lnTo>
                  <a:pt x="421" y="345"/>
                </a:lnTo>
                <a:lnTo>
                  <a:pt x="421" y="344"/>
                </a:lnTo>
                <a:lnTo>
                  <a:pt x="421" y="344"/>
                </a:lnTo>
                <a:lnTo>
                  <a:pt x="421" y="342"/>
                </a:lnTo>
                <a:lnTo>
                  <a:pt x="420" y="342"/>
                </a:lnTo>
                <a:lnTo>
                  <a:pt x="421" y="342"/>
                </a:lnTo>
                <a:lnTo>
                  <a:pt x="421" y="341"/>
                </a:lnTo>
                <a:lnTo>
                  <a:pt x="421" y="341"/>
                </a:lnTo>
                <a:lnTo>
                  <a:pt x="422" y="341"/>
                </a:lnTo>
                <a:lnTo>
                  <a:pt x="422" y="341"/>
                </a:lnTo>
                <a:lnTo>
                  <a:pt x="423" y="340"/>
                </a:lnTo>
                <a:lnTo>
                  <a:pt x="424" y="340"/>
                </a:lnTo>
                <a:lnTo>
                  <a:pt x="424" y="340"/>
                </a:lnTo>
                <a:lnTo>
                  <a:pt x="425" y="340"/>
                </a:lnTo>
                <a:lnTo>
                  <a:pt x="426" y="340"/>
                </a:lnTo>
                <a:lnTo>
                  <a:pt x="426" y="339"/>
                </a:lnTo>
                <a:lnTo>
                  <a:pt x="427" y="339"/>
                </a:lnTo>
                <a:lnTo>
                  <a:pt x="428" y="338"/>
                </a:lnTo>
                <a:lnTo>
                  <a:pt x="428" y="338"/>
                </a:lnTo>
                <a:lnTo>
                  <a:pt x="428" y="338"/>
                </a:lnTo>
                <a:lnTo>
                  <a:pt x="428" y="337"/>
                </a:lnTo>
                <a:lnTo>
                  <a:pt x="428" y="337"/>
                </a:lnTo>
                <a:lnTo>
                  <a:pt x="428" y="336"/>
                </a:lnTo>
                <a:lnTo>
                  <a:pt x="428" y="335"/>
                </a:lnTo>
                <a:lnTo>
                  <a:pt x="427" y="334"/>
                </a:lnTo>
                <a:lnTo>
                  <a:pt x="427" y="334"/>
                </a:lnTo>
                <a:lnTo>
                  <a:pt x="427" y="333"/>
                </a:lnTo>
                <a:lnTo>
                  <a:pt x="427" y="332"/>
                </a:lnTo>
                <a:lnTo>
                  <a:pt x="426" y="332"/>
                </a:lnTo>
                <a:lnTo>
                  <a:pt x="426" y="331"/>
                </a:lnTo>
                <a:lnTo>
                  <a:pt x="425" y="331"/>
                </a:lnTo>
                <a:lnTo>
                  <a:pt x="425" y="331"/>
                </a:lnTo>
                <a:lnTo>
                  <a:pt x="425" y="330"/>
                </a:lnTo>
                <a:lnTo>
                  <a:pt x="425" y="329"/>
                </a:lnTo>
                <a:lnTo>
                  <a:pt x="424" y="328"/>
                </a:lnTo>
                <a:lnTo>
                  <a:pt x="424" y="328"/>
                </a:lnTo>
                <a:lnTo>
                  <a:pt x="424" y="327"/>
                </a:lnTo>
                <a:lnTo>
                  <a:pt x="423" y="327"/>
                </a:lnTo>
                <a:lnTo>
                  <a:pt x="423" y="327"/>
                </a:lnTo>
                <a:lnTo>
                  <a:pt x="422" y="327"/>
                </a:lnTo>
                <a:lnTo>
                  <a:pt x="421" y="326"/>
                </a:lnTo>
                <a:lnTo>
                  <a:pt x="421" y="326"/>
                </a:lnTo>
                <a:lnTo>
                  <a:pt x="421" y="325"/>
                </a:lnTo>
                <a:lnTo>
                  <a:pt x="421" y="324"/>
                </a:lnTo>
                <a:lnTo>
                  <a:pt x="420" y="324"/>
                </a:lnTo>
                <a:lnTo>
                  <a:pt x="419" y="323"/>
                </a:lnTo>
                <a:lnTo>
                  <a:pt x="419" y="322"/>
                </a:lnTo>
                <a:lnTo>
                  <a:pt x="419" y="321"/>
                </a:lnTo>
                <a:lnTo>
                  <a:pt x="420" y="321"/>
                </a:lnTo>
                <a:lnTo>
                  <a:pt x="419" y="321"/>
                </a:lnTo>
                <a:lnTo>
                  <a:pt x="419" y="320"/>
                </a:lnTo>
                <a:lnTo>
                  <a:pt x="418" y="320"/>
                </a:lnTo>
                <a:lnTo>
                  <a:pt x="418" y="319"/>
                </a:lnTo>
                <a:lnTo>
                  <a:pt x="418" y="318"/>
                </a:lnTo>
                <a:lnTo>
                  <a:pt x="419" y="317"/>
                </a:lnTo>
                <a:lnTo>
                  <a:pt x="419" y="317"/>
                </a:lnTo>
                <a:lnTo>
                  <a:pt x="420" y="316"/>
                </a:lnTo>
                <a:lnTo>
                  <a:pt x="421" y="315"/>
                </a:lnTo>
                <a:lnTo>
                  <a:pt x="421" y="314"/>
                </a:lnTo>
                <a:lnTo>
                  <a:pt x="421" y="314"/>
                </a:lnTo>
                <a:lnTo>
                  <a:pt x="421" y="313"/>
                </a:lnTo>
                <a:lnTo>
                  <a:pt x="421" y="312"/>
                </a:lnTo>
                <a:lnTo>
                  <a:pt x="421" y="311"/>
                </a:lnTo>
                <a:lnTo>
                  <a:pt x="421" y="310"/>
                </a:lnTo>
                <a:lnTo>
                  <a:pt x="420" y="310"/>
                </a:lnTo>
                <a:lnTo>
                  <a:pt x="419" y="308"/>
                </a:lnTo>
                <a:lnTo>
                  <a:pt x="418" y="307"/>
                </a:lnTo>
                <a:lnTo>
                  <a:pt x="419" y="307"/>
                </a:lnTo>
                <a:lnTo>
                  <a:pt x="420" y="306"/>
                </a:lnTo>
                <a:lnTo>
                  <a:pt x="420" y="305"/>
                </a:lnTo>
                <a:lnTo>
                  <a:pt x="419" y="304"/>
                </a:lnTo>
                <a:lnTo>
                  <a:pt x="418" y="304"/>
                </a:lnTo>
                <a:lnTo>
                  <a:pt x="418" y="303"/>
                </a:lnTo>
                <a:lnTo>
                  <a:pt x="417" y="302"/>
                </a:lnTo>
                <a:lnTo>
                  <a:pt x="417" y="301"/>
                </a:lnTo>
                <a:lnTo>
                  <a:pt x="417" y="301"/>
                </a:lnTo>
                <a:lnTo>
                  <a:pt x="416" y="300"/>
                </a:lnTo>
                <a:lnTo>
                  <a:pt x="416" y="300"/>
                </a:lnTo>
                <a:lnTo>
                  <a:pt x="415" y="300"/>
                </a:lnTo>
                <a:lnTo>
                  <a:pt x="415" y="299"/>
                </a:lnTo>
                <a:lnTo>
                  <a:pt x="414" y="298"/>
                </a:lnTo>
                <a:lnTo>
                  <a:pt x="414" y="297"/>
                </a:lnTo>
                <a:lnTo>
                  <a:pt x="414" y="296"/>
                </a:lnTo>
                <a:lnTo>
                  <a:pt x="414" y="296"/>
                </a:lnTo>
                <a:lnTo>
                  <a:pt x="413" y="295"/>
                </a:lnTo>
                <a:lnTo>
                  <a:pt x="412" y="294"/>
                </a:lnTo>
                <a:lnTo>
                  <a:pt x="412" y="293"/>
                </a:lnTo>
                <a:lnTo>
                  <a:pt x="413" y="293"/>
                </a:lnTo>
                <a:lnTo>
                  <a:pt x="414" y="294"/>
                </a:lnTo>
                <a:lnTo>
                  <a:pt x="414" y="294"/>
                </a:lnTo>
                <a:lnTo>
                  <a:pt x="414" y="295"/>
                </a:lnTo>
                <a:lnTo>
                  <a:pt x="415" y="295"/>
                </a:lnTo>
                <a:lnTo>
                  <a:pt x="416" y="295"/>
                </a:lnTo>
                <a:lnTo>
                  <a:pt x="417" y="295"/>
                </a:lnTo>
                <a:lnTo>
                  <a:pt x="417" y="295"/>
                </a:lnTo>
                <a:lnTo>
                  <a:pt x="418" y="295"/>
                </a:lnTo>
                <a:lnTo>
                  <a:pt x="419" y="295"/>
                </a:lnTo>
                <a:lnTo>
                  <a:pt x="420" y="295"/>
                </a:lnTo>
                <a:lnTo>
                  <a:pt x="421" y="295"/>
                </a:lnTo>
                <a:lnTo>
                  <a:pt x="421" y="295"/>
                </a:lnTo>
                <a:lnTo>
                  <a:pt x="422" y="295"/>
                </a:lnTo>
                <a:lnTo>
                  <a:pt x="423" y="295"/>
                </a:lnTo>
                <a:lnTo>
                  <a:pt x="424" y="295"/>
                </a:lnTo>
                <a:lnTo>
                  <a:pt x="424" y="295"/>
                </a:lnTo>
                <a:lnTo>
                  <a:pt x="425" y="295"/>
                </a:lnTo>
                <a:lnTo>
                  <a:pt x="426" y="295"/>
                </a:lnTo>
                <a:lnTo>
                  <a:pt x="427" y="295"/>
                </a:lnTo>
                <a:lnTo>
                  <a:pt x="428" y="295"/>
                </a:lnTo>
                <a:lnTo>
                  <a:pt x="428" y="295"/>
                </a:lnTo>
                <a:lnTo>
                  <a:pt x="429" y="295"/>
                </a:lnTo>
                <a:lnTo>
                  <a:pt x="430" y="295"/>
                </a:lnTo>
                <a:lnTo>
                  <a:pt x="431" y="295"/>
                </a:lnTo>
                <a:lnTo>
                  <a:pt x="431" y="295"/>
                </a:lnTo>
                <a:lnTo>
                  <a:pt x="432" y="295"/>
                </a:lnTo>
                <a:lnTo>
                  <a:pt x="433" y="295"/>
                </a:lnTo>
                <a:lnTo>
                  <a:pt x="434" y="295"/>
                </a:lnTo>
                <a:lnTo>
                  <a:pt x="435" y="295"/>
                </a:lnTo>
                <a:lnTo>
                  <a:pt x="435" y="295"/>
                </a:lnTo>
                <a:lnTo>
                  <a:pt x="436" y="295"/>
                </a:lnTo>
                <a:lnTo>
                  <a:pt x="437" y="295"/>
                </a:lnTo>
                <a:lnTo>
                  <a:pt x="437" y="294"/>
                </a:lnTo>
                <a:lnTo>
                  <a:pt x="436" y="294"/>
                </a:lnTo>
                <a:lnTo>
                  <a:pt x="437" y="293"/>
                </a:lnTo>
                <a:lnTo>
                  <a:pt x="437" y="293"/>
                </a:lnTo>
                <a:lnTo>
                  <a:pt x="436" y="293"/>
                </a:lnTo>
                <a:lnTo>
                  <a:pt x="436" y="292"/>
                </a:lnTo>
                <a:lnTo>
                  <a:pt x="436" y="291"/>
                </a:lnTo>
                <a:lnTo>
                  <a:pt x="436" y="290"/>
                </a:lnTo>
                <a:lnTo>
                  <a:pt x="436" y="289"/>
                </a:lnTo>
                <a:lnTo>
                  <a:pt x="435" y="289"/>
                </a:lnTo>
                <a:lnTo>
                  <a:pt x="435" y="289"/>
                </a:lnTo>
                <a:lnTo>
                  <a:pt x="435" y="288"/>
                </a:lnTo>
                <a:lnTo>
                  <a:pt x="435" y="287"/>
                </a:lnTo>
                <a:lnTo>
                  <a:pt x="435" y="286"/>
                </a:lnTo>
                <a:lnTo>
                  <a:pt x="435" y="286"/>
                </a:lnTo>
                <a:lnTo>
                  <a:pt x="434" y="285"/>
                </a:lnTo>
                <a:lnTo>
                  <a:pt x="434" y="284"/>
                </a:lnTo>
                <a:lnTo>
                  <a:pt x="434" y="283"/>
                </a:lnTo>
                <a:lnTo>
                  <a:pt x="434" y="283"/>
                </a:lnTo>
                <a:lnTo>
                  <a:pt x="433" y="282"/>
                </a:lnTo>
                <a:lnTo>
                  <a:pt x="433" y="281"/>
                </a:lnTo>
                <a:lnTo>
                  <a:pt x="433" y="280"/>
                </a:lnTo>
                <a:lnTo>
                  <a:pt x="433" y="279"/>
                </a:lnTo>
                <a:lnTo>
                  <a:pt x="433" y="279"/>
                </a:lnTo>
                <a:lnTo>
                  <a:pt x="433" y="278"/>
                </a:lnTo>
                <a:lnTo>
                  <a:pt x="433" y="277"/>
                </a:lnTo>
                <a:lnTo>
                  <a:pt x="433" y="276"/>
                </a:lnTo>
                <a:lnTo>
                  <a:pt x="433" y="276"/>
                </a:lnTo>
                <a:lnTo>
                  <a:pt x="433" y="275"/>
                </a:lnTo>
                <a:lnTo>
                  <a:pt x="433" y="274"/>
                </a:lnTo>
                <a:lnTo>
                  <a:pt x="433" y="273"/>
                </a:lnTo>
                <a:lnTo>
                  <a:pt x="433" y="272"/>
                </a:lnTo>
                <a:lnTo>
                  <a:pt x="433" y="272"/>
                </a:lnTo>
                <a:lnTo>
                  <a:pt x="433" y="271"/>
                </a:lnTo>
                <a:lnTo>
                  <a:pt x="433" y="270"/>
                </a:lnTo>
                <a:lnTo>
                  <a:pt x="433" y="269"/>
                </a:lnTo>
                <a:lnTo>
                  <a:pt x="433" y="269"/>
                </a:lnTo>
                <a:lnTo>
                  <a:pt x="433" y="268"/>
                </a:lnTo>
                <a:lnTo>
                  <a:pt x="433" y="267"/>
                </a:lnTo>
                <a:lnTo>
                  <a:pt x="433" y="266"/>
                </a:lnTo>
                <a:lnTo>
                  <a:pt x="433" y="265"/>
                </a:lnTo>
                <a:lnTo>
                  <a:pt x="433" y="265"/>
                </a:lnTo>
                <a:lnTo>
                  <a:pt x="433" y="264"/>
                </a:lnTo>
                <a:lnTo>
                  <a:pt x="433" y="263"/>
                </a:lnTo>
                <a:lnTo>
                  <a:pt x="433" y="262"/>
                </a:lnTo>
                <a:lnTo>
                  <a:pt x="434" y="262"/>
                </a:lnTo>
                <a:lnTo>
                  <a:pt x="434" y="261"/>
                </a:lnTo>
                <a:lnTo>
                  <a:pt x="434" y="260"/>
                </a:lnTo>
                <a:lnTo>
                  <a:pt x="434" y="259"/>
                </a:lnTo>
                <a:lnTo>
                  <a:pt x="434" y="258"/>
                </a:lnTo>
                <a:lnTo>
                  <a:pt x="434" y="258"/>
                </a:lnTo>
                <a:lnTo>
                  <a:pt x="434" y="257"/>
                </a:lnTo>
                <a:lnTo>
                  <a:pt x="434" y="256"/>
                </a:lnTo>
                <a:lnTo>
                  <a:pt x="434" y="255"/>
                </a:lnTo>
                <a:lnTo>
                  <a:pt x="434" y="255"/>
                </a:lnTo>
                <a:lnTo>
                  <a:pt x="434" y="254"/>
                </a:lnTo>
                <a:lnTo>
                  <a:pt x="435" y="254"/>
                </a:lnTo>
                <a:lnTo>
                  <a:pt x="435" y="253"/>
                </a:lnTo>
                <a:lnTo>
                  <a:pt x="435" y="252"/>
                </a:lnTo>
                <a:lnTo>
                  <a:pt x="435" y="252"/>
                </a:lnTo>
                <a:lnTo>
                  <a:pt x="435" y="251"/>
                </a:lnTo>
                <a:lnTo>
                  <a:pt x="435" y="250"/>
                </a:lnTo>
                <a:lnTo>
                  <a:pt x="435" y="249"/>
                </a:lnTo>
                <a:lnTo>
                  <a:pt x="435" y="248"/>
                </a:lnTo>
                <a:lnTo>
                  <a:pt x="435" y="248"/>
                </a:lnTo>
                <a:lnTo>
                  <a:pt x="435" y="247"/>
                </a:lnTo>
                <a:lnTo>
                  <a:pt x="435" y="246"/>
                </a:lnTo>
                <a:lnTo>
                  <a:pt x="436" y="246"/>
                </a:lnTo>
                <a:lnTo>
                  <a:pt x="436" y="245"/>
                </a:lnTo>
                <a:lnTo>
                  <a:pt x="436" y="245"/>
                </a:lnTo>
                <a:lnTo>
                  <a:pt x="436" y="244"/>
                </a:lnTo>
                <a:lnTo>
                  <a:pt x="437" y="244"/>
                </a:lnTo>
                <a:lnTo>
                  <a:pt x="437" y="243"/>
                </a:lnTo>
                <a:lnTo>
                  <a:pt x="438" y="243"/>
                </a:lnTo>
                <a:lnTo>
                  <a:pt x="438" y="242"/>
                </a:lnTo>
                <a:lnTo>
                  <a:pt x="438" y="241"/>
                </a:lnTo>
                <a:lnTo>
                  <a:pt x="439" y="241"/>
                </a:lnTo>
                <a:lnTo>
                  <a:pt x="440" y="240"/>
                </a:lnTo>
                <a:lnTo>
                  <a:pt x="441" y="239"/>
                </a:lnTo>
                <a:lnTo>
                  <a:pt x="440" y="238"/>
                </a:lnTo>
                <a:lnTo>
                  <a:pt x="440" y="237"/>
                </a:lnTo>
                <a:lnTo>
                  <a:pt x="440" y="236"/>
                </a:lnTo>
                <a:lnTo>
                  <a:pt x="440" y="234"/>
                </a:lnTo>
                <a:lnTo>
                  <a:pt x="440" y="234"/>
                </a:lnTo>
                <a:lnTo>
                  <a:pt x="440" y="233"/>
                </a:lnTo>
                <a:lnTo>
                  <a:pt x="440" y="232"/>
                </a:lnTo>
                <a:lnTo>
                  <a:pt x="440" y="231"/>
                </a:lnTo>
                <a:lnTo>
                  <a:pt x="440" y="230"/>
                </a:lnTo>
                <a:lnTo>
                  <a:pt x="440" y="228"/>
                </a:lnTo>
                <a:lnTo>
                  <a:pt x="440" y="227"/>
                </a:lnTo>
                <a:lnTo>
                  <a:pt x="440" y="227"/>
                </a:lnTo>
                <a:lnTo>
                  <a:pt x="440" y="226"/>
                </a:lnTo>
                <a:lnTo>
                  <a:pt x="441" y="224"/>
                </a:lnTo>
                <a:lnTo>
                  <a:pt x="440" y="224"/>
                </a:lnTo>
                <a:lnTo>
                  <a:pt x="440" y="223"/>
                </a:lnTo>
                <a:lnTo>
                  <a:pt x="440" y="221"/>
                </a:lnTo>
                <a:lnTo>
                  <a:pt x="440" y="221"/>
                </a:lnTo>
                <a:lnTo>
                  <a:pt x="440" y="220"/>
                </a:lnTo>
                <a:lnTo>
                  <a:pt x="439" y="219"/>
                </a:lnTo>
                <a:lnTo>
                  <a:pt x="439" y="218"/>
                </a:lnTo>
                <a:lnTo>
                  <a:pt x="439" y="217"/>
                </a:lnTo>
                <a:lnTo>
                  <a:pt x="439" y="216"/>
                </a:lnTo>
                <a:lnTo>
                  <a:pt x="438" y="215"/>
                </a:lnTo>
                <a:lnTo>
                  <a:pt x="438" y="214"/>
                </a:lnTo>
                <a:lnTo>
                  <a:pt x="438" y="214"/>
                </a:lnTo>
                <a:lnTo>
                  <a:pt x="438" y="213"/>
                </a:lnTo>
                <a:lnTo>
                  <a:pt x="438" y="212"/>
                </a:lnTo>
                <a:lnTo>
                  <a:pt x="438" y="212"/>
                </a:lnTo>
                <a:lnTo>
                  <a:pt x="438" y="211"/>
                </a:lnTo>
                <a:lnTo>
                  <a:pt x="438" y="210"/>
                </a:lnTo>
                <a:lnTo>
                  <a:pt x="438" y="209"/>
                </a:lnTo>
                <a:lnTo>
                  <a:pt x="438" y="207"/>
                </a:lnTo>
                <a:lnTo>
                  <a:pt x="437" y="207"/>
                </a:lnTo>
                <a:lnTo>
                  <a:pt x="437" y="207"/>
                </a:lnTo>
                <a:lnTo>
                  <a:pt x="437" y="204"/>
                </a:lnTo>
                <a:lnTo>
                  <a:pt x="437" y="203"/>
                </a:lnTo>
                <a:lnTo>
                  <a:pt x="437" y="203"/>
                </a:lnTo>
                <a:lnTo>
                  <a:pt x="436" y="203"/>
                </a:lnTo>
                <a:lnTo>
                  <a:pt x="437" y="202"/>
                </a:lnTo>
                <a:lnTo>
                  <a:pt x="436" y="201"/>
                </a:lnTo>
                <a:lnTo>
                  <a:pt x="436" y="200"/>
                </a:lnTo>
                <a:lnTo>
                  <a:pt x="436" y="200"/>
                </a:lnTo>
                <a:lnTo>
                  <a:pt x="436" y="199"/>
                </a:lnTo>
                <a:lnTo>
                  <a:pt x="436" y="198"/>
                </a:lnTo>
                <a:lnTo>
                  <a:pt x="436" y="197"/>
                </a:lnTo>
                <a:lnTo>
                  <a:pt x="436" y="196"/>
                </a:lnTo>
                <a:lnTo>
                  <a:pt x="436" y="196"/>
                </a:lnTo>
                <a:lnTo>
                  <a:pt x="436" y="195"/>
                </a:lnTo>
                <a:lnTo>
                  <a:pt x="436" y="194"/>
                </a:lnTo>
                <a:lnTo>
                  <a:pt x="437" y="194"/>
                </a:lnTo>
                <a:lnTo>
                  <a:pt x="437" y="193"/>
                </a:lnTo>
                <a:lnTo>
                  <a:pt x="438" y="193"/>
                </a:lnTo>
                <a:lnTo>
                  <a:pt x="438" y="192"/>
                </a:lnTo>
                <a:lnTo>
                  <a:pt x="438" y="191"/>
                </a:lnTo>
                <a:lnTo>
                  <a:pt x="439" y="190"/>
                </a:lnTo>
                <a:lnTo>
                  <a:pt x="440" y="190"/>
                </a:lnTo>
                <a:lnTo>
                  <a:pt x="440" y="191"/>
                </a:lnTo>
                <a:lnTo>
                  <a:pt x="440" y="192"/>
                </a:lnTo>
                <a:lnTo>
                  <a:pt x="439" y="193"/>
                </a:lnTo>
                <a:lnTo>
                  <a:pt x="440" y="193"/>
                </a:lnTo>
                <a:lnTo>
                  <a:pt x="440" y="193"/>
                </a:lnTo>
                <a:lnTo>
                  <a:pt x="441" y="193"/>
                </a:lnTo>
                <a:lnTo>
                  <a:pt x="441" y="193"/>
                </a:lnTo>
                <a:lnTo>
                  <a:pt x="440" y="193"/>
                </a:lnTo>
                <a:lnTo>
                  <a:pt x="441" y="193"/>
                </a:lnTo>
                <a:lnTo>
                  <a:pt x="442" y="193"/>
                </a:lnTo>
                <a:lnTo>
                  <a:pt x="442" y="193"/>
                </a:lnTo>
                <a:lnTo>
                  <a:pt x="442" y="193"/>
                </a:lnTo>
                <a:lnTo>
                  <a:pt x="442" y="194"/>
                </a:lnTo>
                <a:lnTo>
                  <a:pt x="443" y="194"/>
                </a:lnTo>
                <a:lnTo>
                  <a:pt x="443" y="193"/>
                </a:lnTo>
                <a:lnTo>
                  <a:pt x="444" y="193"/>
                </a:lnTo>
                <a:lnTo>
                  <a:pt x="444" y="193"/>
                </a:lnTo>
                <a:lnTo>
                  <a:pt x="445" y="193"/>
                </a:lnTo>
                <a:lnTo>
                  <a:pt x="445" y="193"/>
                </a:lnTo>
                <a:lnTo>
                  <a:pt x="445" y="194"/>
                </a:lnTo>
                <a:lnTo>
                  <a:pt x="444" y="195"/>
                </a:lnTo>
                <a:lnTo>
                  <a:pt x="444" y="196"/>
                </a:lnTo>
                <a:lnTo>
                  <a:pt x="445" y="196"/>
                </a:lnTo>
                <a:lnTo>
                  <a:pt x="445" y="196"/>
                </a:lnTo>
                <a:lnTo>
                  <a:pt x="446" y="196"/>
                </a:lnTo>
                <a:lnTo>
                  <a:pt x="447" y="196"/>
                </a:lnTo>
                <a:lnTo>
                  <a:pt x="446" y="196"/>
                </a:lnTo>
                <a:lnTo>
                  <a:pt x="446" y="197"/>
                </a:lnTo>
                <a:lnTo>
                  <a:pt x="445" y="197"/>
                </a:lnTo>
                <a:lnTo>
                  <a:pt x="446" y="198"/>
                </a:lnTo>
                <a:lnTo>
                  <a:pt x="446" y="199"/>
                </a:lnTo>
                <a:lnTo>
                  <a:pt x="447" y="199"/>
                </a:lnTo>
                <a:lnTo>
                  <a:pt x="448" y="198"/>
                </a:lnTo>
                <a:lnTo>
                  <a:pt x="449" y="198"/>
                </a:lnTo>
                <a:lnTo>
                  <a:pt x="449" y="199"/>
                </a:lnTo>
                <a:lnTo>
                  <a:pt x="449" y="199"/>
                </a:lnTo>
                <a:lnTo>
                  <a:pt x="449" y="200"/>
                </a:lnTo>
                <a:lnTo>
                  <a:pt x="450" y="200"/>
                </a:lnTo>
                <a:lnTo>
                  <a:pt x="451" y="200"/>
                </a:lnTo>
                <a:lnTo>
                  <a:pt x="452" y="200"/>
                </a:lnTo>
                <a:lnTo>
                  <a:pt x="452" y="200"/>
                </a:lnTo>
                <a:lnTo>
                  <a:pt x="452" y="201"/>
                </a:lnTo>
                <a:lnTo>
                  <a:pt x="452" y="202"/>
                </a:lnTo>
                <a:lnTo>
                  <a:pt x="451" y="203"/>
                </a:lnTo>
                <a:lnTo>
                  <a:pt x="451" y="203"/>
                </a:lnTo>
                <a:lnTo>
                  <a:pt x="452" y="203"/>
                </a:lnTo>
                <a:lnTo>
                  <a:pt x="452" y="203"/>
                </a:lnTo>
                <a:lnTo>
                  <a:pt x="452" y="202"/>
                </a:lnTo>
                <a:lnTo>
                  <a:pt x="453" y="202"/>
                </a:lnTo>
                <a:lnTo>
                  <a:pt x="454" y="203"/>
                </a:lnTo>
                <a:lnTo>
                  <a:pt x="455" y="203"/>
                </a:lnTo>
                <a:lnTo>
                  <a:pt x="455" y="203"/>
                </a:lnTo>
                <a:lnTo>
                  <a:pt x="454" y="203"/>
                </a:lnTo>
                <a:lnTo>
                  <a:pt x="453" y="203"/>
                </a:lnTo>
                <a:lnTo>
                  <a:pt x="452" y="204"/>
                </a:lnTo>
                <a:lnTo>
                  <a:pt x="452" y="205"/>
                </a:lnTo>
                <a:lnTo>
                  <a:pt x="452" y="205"/>
                </a:lnTo>
                <a:lnTo>
                  <a:pt x="452" y="206"/>
                </a:lnTo>
                <a:lnTo>
                  <a:pt x="452" y="206"/>
                </a:lnTo>
                <a:lnTo>
                  <a:pt x="452" y="207"/>
                </a:lnTo>
                <a:lnTo>
                  <a:pt x="452" y="207"/>
                </a:lnTo>
                <a:lnTo>
                  <a:pt x="452" y="208"/>
                </a:lnTo>
                <a:lnTo>
                  <a:pt x="452" y="209"/>
                </a:lnTo>
                <a:lnTo>
                  <a:pt x="453" y="210"/>
                </a:lnTo>
                <a:lnTo>
                  <a:pt x="453" y="210"/>
                </a:lnTo>
                <a:lnTo>
                  <a:pt x="452" y="210"/>
                </a:lnTo>
                <a:lnTo>
                  <a:pt x="452" y="211"/>
                </a:lnTo>
                <a:lnTo>
                  <a:pt x="453" y="212"/>
                </a:lnTo>
                <a:lnTo>
                  <a:pt x="454" y="211"/>
                </a:lnTo>
                <a:lnTo>
                  <a:pt x="455" y="211"/>
                </a:lnTo>
                <a:lnTo>
                  <a:pt x="455" y="210"/>
                </a:lnTo>
                <a:lnTo>
                  <a:pt x="456" y="210"/>
                </a:lnTo>
                <a:lnTo>
                  <a:pt x="456" y="211"/>
                </a:lnTo>
                <a:lnTo>
                  <a:pt x="456" y="212"/>
                </a:lnTo>
                <a:lnTo>
                  <a:pt x="455" y="213"/>
                </a:lnTo>
                <a:lnTo>
                  <a:pt x="455" y="214"/>
                </a:lnTo>
                <a:lnTo>
                  <a:pt x="455" y="214"/>
                </a:lnTo>
                <a:lnTo>
                  <a:pt x="455" y="215"/>
                </a:lnTo>
                <a:lnTo>
                  <a:pt x="456" y="216"/>
                </a:lnTo>
                <a:lnTo>
                  <a:pt x="456" y="216"/>
                </a:lnTo>
                <a:lnTo>
                  <a:pt x="456" y="217"/>
                </a:lnTo>
                <a:lnTo>
                  <a:pt x="456" y="217"/>
                </a:lnTo>
                <a:lnTo>
                  <a:pt x="456" y="218"/>
                </a:lnTo>
                <a:lnTo>
                  <a:pt x="456" y="219"/>
                </a:lnTo>
                <a:lnTo>
                  <a:pt x="455" y="219"/>
                </a:lnTo>
                <a:lnTo>
                  <a:pt x="455" y="218"/>
                </a:lnTo>
                <a:lnTo>
                  <a:pt x="455" y="217"/>
                </a:lnTo>
                <a:lnTo>
                  <a:pt x="454" y="217"/>
                </a:lnTo>
                <a:lnTo>
                  <a:pt x="453" y="217"/>
                </a:lnTo>
                <a:lnTo>
                  <a:pt x="453" y="218"/>
                </a:lnTo>
                <a:lnTo>
                  <a:pt x="453" y="219"/>
                </a:lnTo>
                <a:lnTo>
                  <a:pt x="453" y="220"/>
                </a:lnTo>
                <a:lnTo>
                  <a:pt x="454" y="220"/>
                </a:lnTo>
                <a:lnTo>
                  <a:pt x="454" y="221"/>
                </a:lnTo>
                <a:lnTo>
                  <a:pt x="454" y="221"/>
                </a:lnTo>
                <a:lnTo>
                  <a:pt x="463" y="221"/>
                </a:lnTo>
                <a:lnTo>
                  <a:pt x="526" y="236"/>
                </a:lnTo>
                <a:lnTo>
                  <a:pt x="526" y="237"/>
                </a:lnTo>
                <a:lnTo>
                  <a:pt x="526" y="236"/>
                </a:lnTo>
                <a:lnTo>
                  <a:pt x="526" y="235"/>
                </a:lnTo>
                <a:lnTo>
                  <a:pt x="526" y="234"/>
                </a:lnTo>
                <a:lnTo>
                  <a:pt x="526" y="234"/>
                </a:lnTo>
                <a:lnTo>
                  <a:pt x="527" y="233"/>
                </a:lnTo>
                <a:lnTo>
                  <a:pt x="527" y="232"/>
                </a:lnTo>
                <a:lnTo>
                  <a:pt x="527" y="231"/>
                </a:lnTo>
                <a:lnTo>
                  <a:pt x="527" y="231"/>
                </a:lnTo>
                <a:lnTo>
                  <a:pt x="526" y="231"/>
                </a:lnTo>
                <a:lnTo>
                  <a:pt x="526" y="230"/>
                </a:lnTo>
                <a:lnTo>
                  <a:pt x="526" y="229"/>
                </a:lnTo>
                <a:lnTo>
                  <a:pt x="526" y="228"/>
                </a:lnTo>
                <a:lnTo>
                  <a:pt x="526" y="227"/>
                </a:lnTo>
                <a:lnTo>
                  <a:pt x="526" y="227"/>
                </a:lnTo>
                <a:lnTo>
                  <a:pt x="526" y="226"/>
                </a:lnTo>
                <a:lnTo>
                  <a:pt x="526" y="225"/>
                </a:lnTo>
                <a:lnTo>
                  <a:pt x="526" y="224"/>
                </a:lnTo>
                <a:lnTo>
                  <a:pt x="526" y="224"/>
                </a:lnTo>
                <a:lnTo>
                  <a:pt x="526" y="221"/>
                </a:lnTo>
                <a:lnTo>
                  <a:pt x="527" y="221"/>
                </a:lnTo>
                <a:lnTo>
                  <a:pt x="527" y="221"/>
                </a:lnTo>
                <a:lnTo>
                  <a:pt x="528" y="221"/>
                </a:lnTo>
                <a:lnTo>
                  <a:pt x="528" y="220"/>
                </a:lnTo>
                <a:lnTo>
                  <a:pt x="528" y="219"/>
                </a:lnTo>
                <a:lnTo>
                  <a:pt x="529" y="218"/>
                </a:lnTo>
                <a:lnTo>
                  <a:pt x="530" y="217"/>
                </a:lnTo>
                <a:lnTo>
                  <a:pt x="530" y="217"/>
                </a:lnTo>
                <a:lnTo>
                  <a:pt x="530" y="217"/>
                </a:lnTo>
                <a:lnTo>
                  <a:pt x="530" y="216"/>
                </a:lnTo>
                <a:lnTo>
                  <a:pt x="530" y="215"/>
                </a:lnTo>
                <a:lnTo>
                  <a:pt x="530" y="214"/>
                </a:lnTo>
                <a:lnTo>
                  <a:pt x="530" y="214"/>
                </a:lnTo>
                <a:lnTo>
                  <a:pt x="529" y="214"/>
                </a:lnTo>
                <a:lnTo>
                  <a:pt x="529" y="213"/>
                </a:lnTo>
                <a:lnTo>
                  <a:pt x="529" y="212"/>
                </a:lnTo>
                <a:lnTo>
                  <a:pt x="529" y="211"/>
                </a:lnTo>
                <a:lnTo>
                  <a:pt x="530" y="211"/>
                </a:lnTo>
                <a:lnTo>
                  <a:pt x="530" y="210"/>
                </a:lnTo>
                <a:lnTo>
                  <a:pt x="530" y="210"/>
                </a:lnTo>
                <a:lnTo>
                  <a:pt x="530" y="209"/>
                </a:lnTo>
                <a:lnTo>
                  <a:pt x="530" y="208"/>
                </a:lnTo>
                <a:lnTo>
                  <a:pt x="530" y="207"/>
                </a:lnTo>
                <a:lnTo>
                  <a:pt x="530" y="207"/>
                </a:lnTo>
                <a:lnTo>
                  <a:pt x="531" y="207"/>
                </a:lnTo>
                <a:lnTo>
                  <a:pt x="531" y="206"/>
                </a:lnTo>
                <a:lnTo>
                  <a:pt x="532" y="206"/>
                </a:lnTo>
                <a:lnTo>
                  <a:pt x="532" y="205"/>
                </a:lnTo>
                <a:lnTo>
                  <a:pt x="533" y="205"/>
                </a:lnTo>
                <a:lnTo>
                  <a:pt x="533" y="204"/>
                </a:lnTo>
                <a:lnTo>
                  <a:pt x="533" y="204"/>
                </a:lnTo>
                <a:lnTo>
                  <a:pt x="534" y="204"/>
                </a:lnTo>
                <a:lnTo>
                  <a:pt x="534" y="203"/>
                </a:lnTo>
                <a:lnTo>
                  <a:pt x="535" y="203"/>
                </a:lnTo>
                <a:lnTo>
                  <a:pt x="535" y="203"/>
                </a:lnTo>
                <a:lnTo>
                  <a:pt x="536" y="203"/>
                </a:lnTo>
                <a:lnTo>
                  <a:pt x="536" y="202"/>
                </a:lnTo>
                <a:lnTo>
                  <a:pt x="536" y="201"/>
                </a:lnTo>
                <a:lnTo>
                  <a:pt x="535" y="201"/>
                </a:lnTo>
                <a:lnTo>
                  <a:pt x="535" y="200"/>
                </a:lnTo>
                <a:lnTo>
                  <a:pt x="534" y="200"/>
                </a:lnTo>
                <a:lnTo>
                  <a:pt x="534" y="200"/>
                </a:lnTo>
                <a:lnTo>
                  <a:pt x="533" y="200"/>
                </a:lnTo>
                <a:lnTo>
                  <a:pt x="533" y="199"/>
                </a:lnTo>
                <a:lnTo>
                  <a:pt x="533" y="199"/>
                </a:lnTo>
                <a:lnTo>
                  <a:pt x="533" y="198"/>
                </a:lnTo>
                <a:lnTo>
                  <a:pt x="533" y="197"/>
                </a:lnTo>
                <a:lnTo>
                  <a:pt x="533" y="196"/>
                </a:lnTo>
                <a:lnTo>
                  <a:pt x="533" y="196"/>
                </a:lnTo>
                <a:lnTo>
                  <a:pt x="533" y="195"/>
                </a:lnTo>
                <a:lnTo>
                  <a:pt x="534" y="194"/>
                </a:lnTo>
                <a:lnTo>
                  <a:pt x="534" y="193"/>
                </a:lnTo>
                <a:lnTo>
                  <a:pt x="533" y="193"/>
                </a:lnTo>
                <a:lnTo>
                  <a:pt x="533" y="193"/>
                </a:lnTo>
                <a:lnTo>
                  <a:pt x="533" y="192"/>
                </a:lnTo>
                <a:lnTo>
                  <a:pt x="533" y="191"/>
                </a:lnTo>
                <a:lnTo>
                  <a:pt x="532" y="191"/>
                </a:lnTo>
                <a:lnTo>
                  <a:pt x="532" y="190"/>
                </a:lnTo>
                <a:lnTo>
                  <a:pt x="531" y="190"/>
                </a:lnTo>
                <a:lnTo>
                  <a:pt x="531" y="189"/>
                </a:lnTo>
                <a:lnTo>
                  <a:pt x="531" y="188"/>
                </a:lnTo>
                <a:lnTo>
                  <a:pt x="530" y="187"/>
                </a:lnTo>
                <a:lnTo>
                  <a:pt x="530" y="186"/>
                </a:lnTo>
                <a:lnTo>
                  <a:pt x="530" y="186"/>
                </a:lnTo>
                <a:lnTo>
                  <a:pt x="530" y="185"/>
                </a:lnTo>
                <a:lnTo>
                  <a:pt x="530" y="185"/>
                </a:lnTo>
                <a:lnTo>
                  <a:pt x="530" y="184"/>
                </a:lnTo>
                <a:lnTo>
                  <a:pt x="530" y="183"/>
                </a:lnTo>
                <a:lnTo>
                  <a:pt x="529" y="183"/>
                </a:lnTo>
                <a:lnTo>
                  <a:pt x="528" y="183"/>
                </a:lnTo>
                <a:lnTo>
                  <a:pt x="527" y="183"/>
                </a:lnTo>
                <a:lnTo>
                  <a:pt x="527" y="184"/>
                </a:lnTo>
                <a:lnTo>
                  <a:pt x="526" y="184"/>
                </a:lnTo>
                <a:lnTo>
                  <a:pt x="526" y="184"/>
                </a:lnTo>
                <a:lnTo>
                  <a:pt x="525" y="184"/>
                </a:lnTo>
                <a:lnTo>
                  <a:pt x="525" y="183"/>
                </a:lnTo>
                <a:lnTo>
                  <a:pt x="525" y="183"/>
                </a:lnTo>
                <a:lnTo>
                  <a:pt x="524" y="183"/>
                </a:lnTo>
                <a:lnTo>
                  <a:pt x="523" y="183"/>
                </a:lnTo>
                <a:lnTo>
                  <a:pt x="523" y="183"/>
                </a:lnTo>
                <a:lnTo>
                  <a:pt x="522" y="182"/>
                </a:lnTo>
                <a:lnTo>
                  <a:pt x="522" y="181"/>
                </a:lnTo>
                <a:lnTo>
                  <a:pt x="522" y="180"/>
                </a:lnTo>
                <a:lnTo>
                  <a:pt x="535" y="172"/>
                </a:lnTo>
                <a:lnTo>
                  <a:pt x="545" y="165"/>
                </a:lnTo>
                <a:lnTo>
                  <a:pt x="555" y="159"/>
                </a:lnTo>
                <a:lnTo>
                  <a:pt x="657" y="90"/>
                </a:lnTo>
                <a:lnTo>
                  <a:pt x="709" y="87"/>
                </a:lnTo>
                <a:lnTo>
                  <a:pt x="710" y="87"/>
                </a:lnTo>
                <a:lnTo>
                  <a:pt x="768" y="83"/>
                </a:lnTo>
                <a:lnTo>
                  <a:pt x="812" y="79"/>
                </a:lnTo>
                <a:lnTo>
                  <a:pt x="830" y="78"/>
                </a:lnTo>
                <a:lnTo>
                  <a:pt x="844" y="77"/>
                </a:lnTo>
                <a:lnTo>
                  <a:pt x="845" y="77"/>
                </a:lnTo>
                <a:lnTo>
                  <a:pt x="862" y="72"/>
                </a:lnTo>
                <a:lnTo>
                  <a:pt x="926" y="55"/>
                </a:lnTo>
                <a:lnTo>
                  <a:pt x="956" y="48"/>
                </a:lnTo>
                <a:lnTo>
                  <a:pt x="1017" y="10"/>
                </a:lnTo>
                <a:lnTo>
                  <a:pt x="1020" y="8"/>
                </a:lnTo>
                <a:lnTo>
                  <a:pt x="1020" y="8"/>
                </a:lnTo>
                <a:lnTo>
                  <a:pt x="1021" y="8"/>
                </a:lnTo>
                <a:lnTo>
                  <a:pt x="1021" y="7"/>
                </a:lnTo>
                <a:lnTo>
                  <a:pt x="1034" y="0"/>
                </a:lnTo>
                <a:lnTo>
                  <a:pt x="1049" y="12"/>
                </a:lnTo>
                <a:lnTo>
                  <a:pt x="1059" y="19"/>
                </a:lnTo>
                <a:lnTo>
                  <a:pt x="1095" y="47"/>
                </a:lnTo>
                <a:lnTo>
                  <a:pt x="1123" y="68"/>
                </a:lnTo>
                <a:lnTo>
                  <a:pt x="1126" y="70"/>
                </a:lnTo>
                <a:lnTo>
                  <a:pt x="1139" y="72"/>
                </a:lnTo>
                <a:lnTo>
                  <a:pt x="1149" y="72"/>
                </a:lnTo>
                <a:lnTo>
                  <a:pt x="1171" y="74"/>
                </a:lnTo>
                <a:lnTo>
                  <a:pt x="1218" y="77"/>
                </a:lnTo>
                <a:lnTo>
                  <a:pt x="1276" y="83"/>
                </a:lnTo>
                <a:lnTo>
                  <a:pt x="1293" y="83"/>
                </a:lnTo>
                <a:lnTo>
                  <a:pt x="1324" y="86"/>
                </a:lnTo>
                <a:lnTo>
                  <a:pt x="1331" y="86"/>
                </a:lnTo>
                <a:lnTo>
                  <a:pt x="1332" y="87"/>
                </a:lnTo>
                <a:lnTo>
                  <a:pt x="1332" y="88"/>
                </a:lnTo>
                <a:close/>
                <a:moveTo>
                  <a:pt x="110" y="859"/>
                </a:moveTo>
                <a:lnTo>
                  <a:pt x="109" y="858"/>
                </a:lnTo>
                <a:lnTo>
                  <a:pt x="109" y="858"/>
                </a:lnTo>
                <a:lnTo>
                  <a:pt x="108" y="857"/>
                </a:lnTo>
                <a:lnTo>
                  <a:pt x="107" y="856"/>
                </a:lnTo>
                <a:lnTo>
                  <a:pt x="108" y="856"/>
                </a:lnTo>
                <a:lnTo>
                  <a:pt x="110" y="859"/>
                </a:lnTo>
                <a:close/>
                <a:moveTo>
                  <a:pt x="80" y="849"/>
                </a:moveTo>
                <a:lnTo>
                  <a:pt x="80" y="848"/>
                </a:lnTo>
                <a:lnTo>
                  <a:pt x="79" y="848"/>
                </a:lnTo>
                <a:lnTo>
                  <a:pt x="78" y="847"/>
                </a:lnTo>
                <a:lnTo>
                  <a:pt x="78" y="846"/>
                </a:lnTo>
                <a:lnTo>
                  <a:pt x="78" y="845"/>
                </a:lnTo>
                <a:lnTo>
                  <a:pt x="78" y="844"/>
                </a:lnTo>
                <a:lnTo>
                  <a:pt x="78" y="844"/>
                </a:lnTo>
                <a:lnTo>
                  <a:pt x="77" y="844"/>
                </a:lnTo>
                <a:lnTo>
                  <a:pt x="77" y="843"/>
                </a:lnTo>
                <a:lnTo>
                  <a:pt x="77" y="842"/>
                </a:lnTo>
                <a:lnTo>
                  <a:pt x="76" y="841"/>
                </a:lnTo>
                <a:lnTo>
                  <a:pt x="75" y="839"/>
                </a:lnTo>
                <a:lnTo>
                  <a:pt x="74" y="838"/>
                </a:lnTo>
                <a:lnTo>
                  <a:pt x="74" y="837"/>
                </a:lnTo>
                <a:lnTo>
                  <a:pt x="76" y="841"/>
                </a:lnTo>
                <a:lnTo>
                  <a:pt x="80" y="849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A423651B-3E7B-4E97-982B-B1BE0E6F7CAF}"/>
              </a:ext>
            </a:extLst>
          </p:cNvPr>
          <p:cNvSpPr>
            <a:spLocks/>
          </p:cNvSpPr>
          <p:nvPr/>
        </p:nvSpPr>
        <p:spPr bwMode="auto">
          <a:xfrm>
            <a:off x="2116306" y="4992354"/>
            <a:ext cx="1416050" cy="1368425"/>
          </a:xfrm>
          <a:custGeom>
            <a:avLst/>
            <a:gdLst>
              <a:gd name="T0" fmla="*/ 658 w 892"/>
              <a:gd name="T1" fmla="*/ 6 h 862"/>
              <a:gd name="T2" fmla="*/ 713 w 892"/>
              <a:gd name="T3" fmla="*/ 12 h 862"/>
              <a:gd name="T4" fmla="*/ 750 w 892"/>
              <a:gd name="T5" fmla="*/ 37 h 862"/>
              <a:gd name="T6" fmla="*/ 756 w 892"/>
              <a:gd name="T7" fmla="*/ 72 h 862"/>
              <a:gd name="T8" fmla="*/ 759 w 892"/>
              <a:gd name="T9" fmla="*/ 109 h 862"/>
              <a:gd name="T10" fmla="*/ 740 w 892"/>
              <a:gd name="T11" fmla="*/ 145 h 862"/>
              <a:gd name="T12" fmla="*/ 784 w 892"/>
              <a:gd name="T13" fmla="*/ 159 h 862"/>
              <a:gd name="T14" fmla="*/ 785 w 892"/>
              <a:gd name="T15" fmla="*/ 200 h 862"/>
              <a:gd name="T16" fmla="*/ 775 w 892"/>
              <a:gd name="T17" fmla="*/ 244 h 862"/>
              <a:gd name="T18" fmla="*/ 770 w 892"/>
              <a:gd name="T19" fmla="*/ 287 h 862"/>
              <a:gd name="T20" fmla="*/ 790 w 892"/>
              <a:gd name="T21" fmla="*/ 340 h 862"/>
              <a:gd name="T22" fmla="*/ 813 w 892"/>
              <a:gd name="T23" fmla="*/ 392 h 862"/>
              <a:gd name="T24" fmla="*/ 812 w 892"/>
              <a:gd name="T25" fmla="*/ 460 h 862"/>
              <a:gd name="T26" fmla="*/ 785 w 892"/>
              <a:gd name="T27" fmla="*/ 513 h 862"/>
              <a:gd name="T28" fmla="*/ 815 w 892"/>
              <a:gd name="T29" fmla="*/ 558 h 862"/>
              <a:gd name="T30" fmla="*/ 848 w 892"/>
              <a:gd name="T31" fmla="*/ 609 h 862"/>
              <a:gd name="T32" fmla="*/ 864 w 892"/>
              <a:gd name="T33" fmla="*/ 647 h 862"/>
              <a:gd name="T34" fmla="*/ 589 w 892"/>
              <a:gd name="T35" fmla="*/ 735 h 862"/>
              <a:gd name="T36" fmla="*/ 541 w 892"/>
              <a:gd name="T37" fmla="*/ 751 h 862"/>
              <a:gd name="T38" fmla="*/ 506 w 892"/>
              <a:gd name="T39" fmla="*/ 782 h 862"/>
              <a:gd name="T40" fmla="*/ 456 w 892"/>
              <a:gd name="T41" fmla="*/ 781 h 862"/>
              <a:gd name="T42" fmla="*/ 408 w 892"/>
              <a:gd name="T43" fmla="*/ 778 h 862"/>
              <a:gd name="T44" fmla="*/ 379 w 892"/>
              <a:gd name="T45" fmla="*/ 775 h 862"/>
              <a:gd name="T46" fmla="*/ 350 w 892"/>
              <a:gd name="T47" fmla="*/ 784 h 862"/>
              <a:gd name="T48" fmla="*/ 325 w 892"/>
              <a:gd name="T49" fmla="*/ 787 h 862"/>
              <a:gd name="T50" fmla="*/ 322 w 892"/>
              <a:gd name="T51" fmla="*/ 823 h 862"/>
              <a:gd name="T52" fmla="*/ 258 w 892"/>
              <a:gd name="T53" fmla="*/ 847 h 862"/>
              <a:gd name="T54" fmla="*/ 228 w 892"/>
              <a:gd name="T55" fmla="*/ 840 h 862"/>
              <a:gd name="T56" fmla="*/ 181 w 892"/>
              <a:gd name="T57" fmla="*/ 837 h 862"/>
              <a:gd name="T58" fmla="*/ 155 w 892"/>
              <a:gd name="T59" fmla="*/ 792 h 862"/>
              <a:gd name="T60" fmla="*/ 144 w 892"/>
              <a:gd name="T61" fmla="*/ 750 h 862"/>
              <a:gd name="T62" fmla="*/ 155 w 892"/>
              <a:gd name="T63" fmla="*/ 709 h 862"/>
              <a:gd name="T64" fmla="*/ 123 w 892"/>
              <a:gd name="T65" fmla="*/ 684 h 862"/>
              <a:gd name="T66" fmla="*/ 143 w 892"/>
              <a:gd name="T67" fmla="*/ 663 h 862"/>
              <a:gd name="T68" fmla="*/ 146 w 892"/>
              <a:gd name="T69" fmla="*/ 626 h 862"/>
              <a:gd name="T70" fmla="*/ 134 w 892"/>
              <a:gd name="T71" fmla="*/ 592 h 862"/>
              <a:gd name="T72" fmla="*/ 108 w 892"/>
              <a:gd name="T73" fmla="*/ 575 h 862"/>
              <a:gd name="T74" fmla="*/ 86 w 892"/>
              <a:gd name="T75" fmla="*/ 533 h 862"/>
              <a:gd name="T76" fmla="*/ 56 w 892"/>
              <a:gd name="T77" fmla="*/ 518 h 862"/>
              <a:gd name="T78" fmla="*/ 48 w 892"/>
              <a:gd name="T79" fmla="*/ 495 h 862"/>
              <a:gd name="T80" fmla="*/ 65 w 892"/>
              <a:gd name="T81" fmla="*/ 465 h 862"/>
              <a:gd name="T82" fmla="*/ 72 w 892"/>
              <a:gd name="T83" fmla="*/ 406 h 862"/>
              <a:gd name="T84" fmla="*/ 34 w 892"/>
              <a:gd name="T85" fmla="*/ 403 h 862"/>
              <a:gd name="T86" fmla="*/ 24 w 892"/>
              <a:gd name="T87" fmla="*/ 368 h 862"/>
              <a:gd name="T88" fmla="*/ 53 w 892"/>
              <a:gd name="T89" fmla="*/ 242 h 862"/>
              <a:gd name="T90" fmla="*/ 100 w 892"/>
              <a:gd name="T91" fmla="*/ 236 h 862"/>
              <a:gd name="T92" fmla="*/ 150 w 892"/>
              <a:gd name="T93" fmla="*/ 199 h 862"/>
              <a:gd name="T94" fmla="*/ 197 w 892"/>
              <a:gd name="T95" fmla="*/ 178 h 862"/>
              <a:gd name="T96" fmla="*/ 217 w 892"/>
              <a:gd name="T97" fmla="*/ 181 h 862"/>
              <a:gd name="T98" fmla="*/ 242 w 892"/>
              <a:gd name="T99" fmla="*/ 190 h 862"/>
              <a:gd name="T100" fmla="*/ 273 w 892"/>
              <a:gd name="T101" fmla="*/ 200 h 862"/>
              <a:gd name="T102" fmla="*/ 314 w 892"/>
              <a:gd name="T103" fmla="*/ 215 h 862"/>
              <a:gd name="T104" fmla="*/ 351 w 892"/>
              <a:gd name="T105" fmla="*/ 233 h 862"/>
              <a:gd name="T106" fmla="*/ 397 w 892"/>
              <a:gd name="T107" fmla="*/ 223 h 862"/>
              <a:gd name="T108" fmla="*/ 368 w 892"/>
              <a:gd name="T109" fmla="*/ 189 h 862"/>
              <a:gd name="T110" fmla="*/ 349 w 892"/>
              <a:gd name="T111" fmla="*/ 138 h 862"/>
              <a:gd name="T112" fmla="*/ 374 w 892"/>
              <a:gd name="T113" fmla="*/ 102 h 862"/>
              <a:gd name="T114" fmla="*/ 392 w 892"/>
              <a:gd name="T115" fmla="*/ 71 h 862"/>
              <a:gd name="T116" fmla="*/ 422 w 892"/>
              <a:gd name="T117" fmla="*/ 57 h 862"/>
              <a:gd name="T118" fmla="*/ 452 w 892"/>
              <a:gd name="T119" fmla="*/ 41 h 862"/>
              <a:gd name="T120" fmla="*/ 493 w 892"/>
              <a:gd name="T121" fmla="*/ 28 h 862"/>
              <a:gd name="T122" fmla="*/ 529 w 892"/>
              <a:gd name="T123" fmla="*/ 0 h 862"/>
              <a:gd name="T124" fmla="*/ 582 w 892"/>
              <a:gd name="T125" fmla="*/ 9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92" h="862">
                <a:moveTo>
                  <a:pt x="598" y="1"/>
                </a:moveTo>
                <a:lnTo>
                  <a:pt x="599" y="1"/>
                </a:lnTo>
                <a:lnTo>
                  <a:pt x="600" y="1"/>
                </a:lnTo>
                <a:lnTo>
                  <a:pt x="600" y="2"/>
                </a:lnTo>
                <a:lnTo>
                  <a:pt x="600" y="2"/>
                </a:lnTo>
                <a:lnTo>
                  <a:pt x="601" y="2"/>
                </a:lnTo>
                <a:lnTo>
                  <a:pt x="602" y="2"/>
                </a:lnTo>
                <a:lnTo>
                  <a:pt x="603" y="3"/>
                </a:lnTo>
                <a:lnTo>
                  <a:pt x="604" y="3"/>
                </a:lnTo>
                <a:lnTo>
                  <a:pt x="605" y="3"/>
                </a:lnTo>
                <a:lnTo>
                  <a:pt x="606" y="3"/>
                </a:lnTo>
                <a:lnTo>
                  <a:pt x="607" y="3"/>
                </a:lnTo>
                <a:lnTo>
                  <a:pt x="608" y="3"/>
                </a:lnTo>
                <a:lnTo>
                  <a:pt x="609" y="3"/>
                </a:lnTo>
                <a:lnTo>
                  <a:pt x="610" y="3"/>
                </a:lnTo>
                <a:lnTo>
                  <a:pt x="610" y="3"/>
                </a:lnTo>
                <a:lnTo>
                  <a:pt x="612" y="4"/>
                </a:lnTo>
                <a:lnTo>
                  <a:pt x="613" y="4"/>
                </a:lnTo>
                <a:lnTo>
                  <a:pt x="614" y="5"/>
                </a:lnTo>
                <a:lnTo>
                  <a:pt x="614" y="5"/>
                </a:lnTo>
                <a:lnTo>
                  <a:pt x="616" y="6"/>
                </a:lnTo>
                <a:lnTo>
                  <a:pt x="617" y="6"/>
                </a:lnTo>
                <a:lnTo>
                  <a:pt x="617" y="6"/>
                </a:lnTo>
                <a:lnTo>
                  <a:pt x="618" y="7"/>
                </a:lnTo>
                <a:lnTo>
                  <a:pt x="619" y="7"/>
                </a:lnTo>
                <a:lnTo>
                  <a:pt x="620" y="8"/>
                </a:lnTo>
                <a:lnTo>
                  <a:pt x="621" y="8"/>
                </a:lnTo>
                <a:lnTo>
                  <a:pt x="621" y="9"/>
                </a:lnTo>
                <a:lnTo>
                  <a:pt x="622" y="9"/>
                </a:lnTo>
                <a:lnTo>
                  <a:pt x="623" y="9"/>
                </a:lnTo>
                <a:lnTo>
                  <a:pt x="624" y="9"/>
                </a:lnTo>
                <a:lnTo>
                  <a:pt x="625" y="9"/>
                </a:lnTo>
                <a:lnTo>
                  <a:pt x="627" y="8"/>
                </a:lnTo>
                <a:lnTo>
                  <a:pt x="628" y="8"/>
                </a:lnTo>
                <a:lnTo>
                  <a:pt x="628" y="7"/>
                </a:lnTo>
                <a:lnTo>
                  <a:pt x="629" y="7"/>
                </a:lnTo>
                <a:lnTo>
                  <a:pt x="630" y="7"/>
                </a:lnTo>
                <a:lnTo>
                  <a:pt x="632" y="8"/>
                </a:lnTo>
                <a:lnTo>
                  <a:pt x="633" y="8"/>
                </a:lnTo>
                <a:lnTo>
                  <a:pt x="635" y="8"/>
                </a:lnTo>
                <a:lnTo>
                  <a:pt x="635" y="8"/>
                </a:lnTo>
                <a:lnTo>
                  <a:pt x="636" y="8"/>
                </a:lnTo>
                <a:lnTo>
                  <a:pt x="637" y="8"/>
                </a:lnTo>
                <a:lnTo>
                  <a:pt x="638" y="8"/>
                </a:lnTo>
                <a:lnTo>
                  <a:pt x="638" y="8"/>
                </a:lnTo>
                <a:lnTo>
                  <a:pt x="639" y="8"/>
                </a:lnTo>
                <a:lnTo>
                  <a:pt x="640" y="8"/>
                </a:lnTo>
                <a:lnTo>
                  <a:pt x="640" y="7"/>
                </a:lnTo>
                <a:lnTo>
                  <a:pt x="641" y="7"/>
                </a:lnTo>
                <a:lnTo>
                  <a:pt x="642" y="7"/>
                </a:lnTo>
                <a:lnTo>
                  <a:pt x="642" y="7"/>
                </a:lnTo>
                <a:lnTo>
                  <a:pt x="643" y="7"/>
                </a:lnTo>
                <a:lnTo>
                  <a:pt x="643" y="6"/>
                </a:lnTo>
                <a:lnTo>
                  <a:pt x="644" y="6"/>
                </a:lnTo>
                <a:lnTo>
                  <a:pt x="645" y="6"/>
                </a:lnTo>
                <a:lnTo>
                  <a:pt x="645" y="6"/>
                </a:lnTo>
                <a:lnTo>
                  <a:pt x="646" y="6"/>
                </a:lnTo>
                <a:lnTo>
                  <a:pt x="646" y="6"/>
                </a:lnTo>
                <a:lnTo>
                  <a:pt x="647" y="6"/>
                </a:lnTo>
                <a:lnTo>
                  <a:pt x="647" y="5"/>
                </a:lnTo>
                <a:lnTo>
                  <a:pt x="648" y="5"/>
                </a:lnTo>
                <a:lnTo>
                  <a:pt x="649" y="5"/>
                </a:lnTo>
                <a:lnTo>
                  <a:pt x="649" y="5"/>
                </a:lnTo>
                <a:lnTo>
                  <a:pt x="650" y="5"/>
                </a:lnTo>
                <a:lnTo>
                  <a:pt x="652" y="5"/>
                </a:lnTo>
                <a:lnTo>
                  <a:pt x="653" y="5"/>
                </a:lnTo>
                <a:lnTo>
                  <a:pt x="654" y="5"/>
                </a:lnTo>
                <a:lnTo>
                  <a:pt x="656" y="6"/>
                </a:lnTo>
                <a:lnTo>
                  <a:pt x="656" y="6"/>
                </a:lnTo>
                <a:lnTo>
                  <a:pt x="657" y="6"/>
                </a:lnTo>
                <a:lnTo>
                  <a:pt x="658" y="6"/>
                </a:lnTo>
                <a:lnTo>
                  <a:pt x="659" y="6"/>
                </a:lnTo>
                <a:lnTo>
                  <a:pt x="659" y="6"/>
                </a:lnTo>
                <a:lnTo>
                  <a:pt x="659" y="7"/>
                </a:lnTo>
                <a:lnTo>
                  <a:pt x="660" y="7"/>
                </a:lnTo>
                <a:lnTo>
                  <a:pt x="660" y="8"/>
                </a:lnTo>
                <a:lnTo>
                  <a:pt x="661" y="8"/>
                </a:lnTo>
                <a:lnTo>
                  <a:pt x="661" y="7"/>
                </a:lnTo>
                <a:lnTo>
                  <a:pt x="662" y="7"/>
                </a:lnTo>
                <a:lnTo>
                  <a:pt x="663" y="6"/>
                </a:lnTo>
                <a:lnTo>
                  <a:pt x="664" y="6"/>
                </a:lnTo>
                <a:lnTo>
                  <a:pt x="665" y="5"/>
                </a:lnTo>
                <a:lnTo>
                  <a:pt x="666" y="5"/>
                </a:lnTo>
                <a:lnTo>
                  <a:pt x="666" y="5"/>
                </a:lnTo>
                <a:lnTo>
                  <a:pt x="666" y="4"/>
                </a:lnTo>
                <a:lnTo>
                  <a:pt x="667" y="4"/>
                </a:lnTo>
                <a:lnTo>
                  <a:pt x="669" y="3"/>
                </a:lnTo>
                <a:lnTo>
                  <a:pt x="670" y="3"/>
                </a:lnTo>
                <a:lnTo>
                  <a:pt x="670" y="3"/>
                </a:lnTo>
                <a:lnTo>
                  <a:pt x="671" y="3"/>
                </a:lnTo>
                <a:lnTo>
                  <a:pt x="672" y="3"/>
                </a:lnTo>
                <a:lnTo>
                  <a:pt x="673" y="3"/>
                </a:lnTo>
                <a:lnTo>
                  <a:pt x="673" y="3"/>
                </a:lnTo>
                <a:lnTo>
                  <a:pt x="674" y="3"/>
                </a:lnTo>
                <a:lnTo>
                  <a:pt x="674" y="4"/>
                </a:lnTo>
                <a:lnTo>
                  <a:pt x="675" y="4"/>
                </a:lnTo>
                <a:lnTo>
                  <a:pt x="676" y="5"/>
                </a:lnTo>
                <a:lnTo>
                  <a:pt x="677" y="6"/>
                </a:lnTo>
                <a:lnTo>
                  <a:pt x="677" y="6"/>
                </a:lnTo>
                <a:lnTo>
                  <a:pt x="678" y="6"/>
                </a:lnTo>
                <a:lnTo>
                  <a:pt x="679" y="6"/>
                </a:lnTo>
                <a:lnTo>
                  <a:pt x="680" y="7"/>
                </a:lnTo>
                <a:lnTo>
                  <a:pt x="681" y="7"/>
                </a:lnTo>
                <a:lnTo>
                  <a:pt x="682" y="8"/>
                </a:lnTo>
                <a:lnTo>
                  <a:pt x="683" y="8"/>
                </a:lnTo>
                <a:lnTo>
                  <a:pt x="684" y="8"/>
                </a:lnTo>
                <a:lnTo>
                  <a:pt x="684" y="8"/>
                </a:lnTo>
                <a:lnTo>
                  <a:pt x="685" y="8"/>
                </a:lnTo>
                <a:lnTo>
                  <a:pt x="686" y="8"/>
                </a:lnTo>
                <a:lnTo>
                  <a:pt x="687" y="8"/>
                </a:lnTo>
                <a:lnTo>
                  <a:pt x="687" y="8"/>
                </a:lnTo>
                <a:lnTo>
                  <a:pt x="688" y="8"/>
                </a:lnTo>
                <a:lnTo>
                  <a:pt x="689" y="9"/>
                </a:lnTo>
                <a:lnTo>
                  <a:pt x="690" y="9"/>
                </a:lnTo>
                <a:lnTo>
                  <a:pt x="691" y="9"/>
                </a:lnTo>
                <a:lnTo>
                  <a:pt x="692" y="9"/>
                </a:lnTo>
                <a:lnTo>
                  <a:pt x="693" y="9"/>
                </a:lnTo>
                <a:lnTo>
                  <a:pt x="694" y="9"/>
                </a:lnTo>
                <a:lnTo>
                  <a:pt x="694" y="9"/>
                </a:lnTo>
                <a:lnTo>
                  <a:pt x="695" y="8"/>
                </a:lnTo>
                <a:lnTo>
                  <a:pt x="696" y="8"/>
                </a:lnTo>
                <a:lnTo>
                  <a:pt x="697" y="8"/>
                </a:lnTo>
                <a:lnTo>
                  <a:pt x="698" y="8"/>
                </a:lnTo>
                <a:lnTo>
                  <a:pt x="698" y="8"/>
                </a:lnTo>
                <a:lnTo>
                  <a:pt x="699" y="8"/>
                </a:lnTo>
                <a:lnTo>
                  <a:pt x="700" y="8"/>
                </a:lnTo>
                <a:lnTo>
                  <a:pt x="701" y="9"/>
                </a:lnTo>
                <a:lnTo>
                  <a:pt x="702" y="9"/>
                </a:lnTo>
                <a:lnTo>
                  <a:pt x="703" y="9"/>
                </a:lnTo>
                <a:lnTo>
                  <a:pt x="705" y="10"/>
                </a:lnTo>
                <a:lnTo>
                  <a:pt x="705" y="10"/>
                </a:lnTo>
                <a:lnTo>
                  <a:pt x="706" y="10"/>
                </a:lnTo>
                <a:lnTo>
                  <a:pt x="707" y="10"/>
                </a:lnTo>
                <a:lnTo>
                  <a:pt x="708" y="10"/>
                </a:lnTo>
                <a:lnTo>
                  <a:pt x="708" y="10"/>
                </a:lnTo>
                <a:lnTo>
                  <a:pt x="709" y="10"/>
                </a:lnTo>
                <a:lnTo>
                  <a:pt x="709" y="11"/>
                </a:lnTo>
                <a:lnTo>
                  <a:pt x="710" y="11"/>
                </a:lnTo>
                <a:lnTo>
                  <a:pt x="711" y="12"/>
                </a:lnTo>
                <a:lnTo>
                  <a:pt x="712" y="12"/>
                </a:lnTo>
                <a:lnTo>
                  <a:pt x="712" y="12"/>
                </a:lnTo>
                <a:lnTo>
                  <a:pt x="713" y="12"/>
                </a:lnTo>
                <a:lnTo>
                  <a:pt x="715" y="12"/>
                </a:lnTo>
                <a:lnTo>
                  <a:pt x="717" y="12"/>
                </a:lnTo>
                <a:lnTo>
                  <a:pt x="718" y="12"/>
                </a:lnTo>
                <a:lnTo>
                  <a:pt x="719" y="13"/>
                </a:lnTo>
                <a:lnTo>
                  <a:pt x="719" y="13"/>
                </a:lnTo>
                <a:lnTo>
                  <a:pt x="719" y="12"/>
                </a:lnTo>
                <a:lnTo>
                  <a:pt x="720" y="12"/>
                </a:lnTo>
                <a:lnTo>
                  <a:pt x="721" y="12"/>
                </a:lnTo>
                <a:lnTo>
                  <a:pt x="722" y="12"/>
                </a:lnTo>
                <a:lnTo>
                  <a:pt x="722" y="12"/>
                </a:lnTo>
                <a:lnTo>
                  <a:pt x="723" y="12"/>
                </a:lnTo>
                <a:lnTo>
                  <a:pt x="724" y="12"/>
                </a:lnTo>
                <a:lnTo>
                  <a:pt x="725" y="12"/>
                </a:lnTo>
                <a:lnTo>
                  <a:pt x="726" y="12"/>
                </a:lnTo>
                <a:lnTo>
                  <a:pt x="726" y="11"/>
                </a:lnTo>
                <a:lnTo>
                  <a:pt x="727" y="10"/>
                </a:lnTo>
                <a:lnTo>
                  <a:pt x="728" y="10"/>
                </a:lnTo>
                <a:lnTo>
                  <a:pt x="729" y="10"/>
                </a:lnTo>
                <a:lnTo>
                  <a:pt x="729" y="9"/>
                </a:lnTo>
                <a:lnTo>
                  <a:pt x="730" y="9"/>
                </a:lnTo>
                <a:lnTo>
                  <a:pt x="731" y="9"/>
                </a:lnTo>
                <a:lnTo>
                  <a:pt x="732" y="9"/>
                </a:lnTo>
                <a:lnTo>
                  <a:pt x="733" y="9"/>
                </a:lnTo>
                <a:lnTo>
                  <a:pt x="733" y="9"/>
                </a:lnTo>
                <a:lnTo>
                  <a:pt x="733" y="8"/>
                </a:lnTo>
                <a:lnTo>
                  <a:pt x="734" y="8"/>
                </a:lnTo>
                <a:lnTo>
                  <a:pt x="734" y="9"/>
                </a:lnTo>
                <a:lnTo>
                  <a:pt x="733" y="10"/>
                </a:lnTo>
                <a:lnTo>
                  <a:pt x="733" y="13"/>
                </a:lnTo>
                <a:lnTo>
                  <a:pt x="733" y="14"/>
                </a:lnTo>
                <a:lnTo>
                  <a:pt x="733" y="15"/>
                </a:lnTo>
                <a:lnTo>
                  <a:pt x="734" y="15"/>
                </a:lnTo>
                <a:lnTo>
                  <a:pt x="734" y="17"/>
                </a:lnTo>
                <a:lnTo>
                  <a:pt x="735" y="17"/>
                </a:lnTo>
                <a:lnTo>
                  <a:pt x="735" y="18"/>
                </a:lnTo>
                <a:lnTo>
                  <a:pt x="735" y="19"/>
                </a:lnTo>
                <a:lnTo>
                  <a:pt x="735" y="20"/>
                </a:lnTo>
                <a:lnTo>
                  <a:pt x="735" y="20"/>
                </a:lnTo>
                <a:lnTo>
                  <a:pt x="735" y="21"/>
                </a:lnTo>
                <a:lnTo>
                  <a:pt x="735" y="22"/>
                </a:lnTo>
                <a:lnTo>
                  <a:pt x="735" y="23"/>
                </a:lnTo>
                <a:lnTo>
                  <a:pt x="736" y="23"/>
                </a:lnTo>
                <a:lnTo>
                  <a:pt x="736" y="24"/>
                </a:lnTo>
                <a:lnTo>
                  <a:pt x="735" y="24"/>
                </a:lnTo>
                <a:lnTo>
                  <a:pt x="736" y="25"/>
                </a:lnTo>
                <a:lnTo>
                  <a:pt x="736" y="26"/>
                </a:lnTo>
                <a:lnTo>
                  <a:pt x="736" y="27"/>
                </a:lnTo>
                <a:lnTo>
                  <a:pt x="736" y="27"/>
                </a:lnTo>
                <a:lnTo>
                  <a:pt x="736" y="27"/>
                </a:lnTo>
                <a:lnTo>
                  <a:pt x="736" y="28"/>
                </a:lnTo>
                <a:lnTo>
                  <a:pt x="738" y="29"/>
                </a:lnTo>
                <a:lnTo>
                  <a:pt x="739" y="30"/>
                </a:lnTo>
                <a:lnTo>
                  <a:pt x="740" y="30"/>
                </a:lnTo>
                <a:lnTo>
                  <a:pt x="740" y="31"/>
                </a:lnTo>
                <a:lnTo>
                  <a:pt x="740" y="31"/>
                </a:lnTo>
                <a:lnTo>
                  <a:pt x="741" y="31"/>
                </a:lnTo>
                <a:lnTo>
                  <a:pt x="742" y="32"/>
                </a:lnTo>
                <a:lnTo>
                  <a:pt x="743" y="33"/>
                </a:lnTo>
                <a:lnTo>
                  <a:pt x="743" y="33"/>
                </a:lnTo>
                <a:lnTo>
                  <a:pt x="744" y="34"/>
                </a:lnTo>
                <a:lnTo>
                  <a:pt x="745" y="34"/>
                </a:lnTo>
                <a:lnTo>
                  <a:pt x="745" y="35"/>
                </a:lnTo>
                <a:lnTo>
                  <a:pt x="746" y="35"/>
                </a:lnTo>
                <a:lnTo>
                  <a:pt x="746" y="36"/>
                </a:lnTo>
                <a:lnTo>
                  <a:pt x="746" y="37"/>
                </a:lnTo>
                <a:lnTo>
                  <a:pt x="747" y="37"/>
                </a:lnTo>
                <a:lnTo>
                  <a:pt x="747" y="37"/>
                </a:lnTo>
                <a:lnTo>
                  <a:pt x="748" y="37"/>
                </a:lnTo>
                <a:lnTo>
                  <a:pt x="749" y="37"/>
                </a:lnTo>
                <a:lnTo>
                  <a:pt x="750" y="37"/>
                </a:lnTo>
                <a:lnTo>
                  <a:pt x="750" y="37"/>
                </a:lnTo>
                <a:lnTo>
                  <a:pt x="751" y="37"/>
                </a:lnTo>
                <a:lnTo>
                  <a:pt x="752" y="37"/>
                </a:lnTo>
                <a:lnTo>
                  <a:pt x="752" y="38"/>
                </a:lnTo>
                <a:lnTo>
                  <a:pt x="753" y="38"/>
                </a:lnTo>
                <a:lnTo>
                  <a:pt x="753" y="39"/>
                </a:lnTo>
                <a:lnTo>
                  <a:pt x="754" y="39"/>
                </a:lnTo>
                <a:lnTo>
                  <a:pt x="754" y="40"/>
                </a:lnTo>
                <a:lnTo>
                  <a:pt x="754" y="41"/>
                </a:lnTo>
                <a:lnTo>
                  <a:pt x="755" y="41"/>
                </a:lnTo>
                <a:lnTo>
                  <a:pt x="755" y="41"/>
                </a:lnTo>
                <a:lnTo>
                  <a:pt x="756" y="42"/>
                </a:lnTo>
                <a:lnTo>
                  <a:pt x="756" y="43"/>
                </a:lnTo>
                <a:lnTo>
                  <a:pt x="756" y="44"/>
                </a:lnTo>
                <a:lnTo>
                  <a:pt x="755" y="44"/>
                </a:lnTo>
                <a:lnTo>
                  <a:pt x="755" y="45"/>
                </a:lnTo>
                <a:lnTo>
                  <a:pt x="755" y="46"/>
                </a:lnTo>
                <a:lnTo>
                  <a:pt x="756" y="47"/>
                </a:lnTo>
                <a:lnTo>
                  <a:pt x="756" y="48"/>
                </a:lnTo>
                <a:lnTo>
                  <a:pt x="756" y="48"/>
                </a:lnTo>
                <a:lnTo>
                  <a:pt x="757" y="49"/>
                </a:lnTo>
                <a:lnTo>
                  <a:pt x="757" y="50"/>
                </a:lnTo>
                <a:lnTo>
                  <a:pt x="757" y="51"/>
                </a:lnTo>
                <a:lnTo>
                  <a:pt x="757" y="51"/>
                </a:lnTo>
                <a:lnTo>
                  <a:pt x="757" y="51"/>
                </a:lnTo>
                <a:lnTo>
                  <a:pt x="757" y="52"/>
                </a:lnTo>
                <a:lnTo>
                  <a:pt x="757" y="53"/>
                </a:lnTo>
                <a:lnTo>
                  <a:pt x="756" y="53"/>
                </a:lnTo>
                <a:lnTo>
                  <a:pt x="756" y="54"/>
                </a:lnTo>
                <a:lnTo>
                  <a:pt x="756" y="55"/>
                </a:lnTo>
                <a:lnTo>
                  <a:pt x="755" y="55"/>
                </a:lnTo>
                <a:lnTo>
                  <a:pt x="755" y="55"/>
                </a:lnTo>
                <a:lnTo>
                  <a:pt x="756" y="56"/>
                </a:lnTo>
                <a:lnTo>
                  <a:pt x="757" y="56"/>
                </a:lnTo>
                <a:lnTo>
                  <a:pt x="757" y="57"/>
                </a:lnTo>
                <a:lnTo>
                  <a:pt x="757" y="57"/>
                </a:lnTo>
                <a:lnTo>
                  <a:pt x="757" y="58"/>
                </a:lnTo>
                <a:lnTo>
                  <a:pt x="758" y="58"/>
                </a:lnTo>
                <a:lnTo>
                  <a:pt x="759" y="58"/>
                </a:lnTo>
                <a:lnTo>
                  <a:pt x="760" y="58"/>
                </a:lnTo>
                <a:lnTo>
                  <a:pt x="761" y="58"/>
                </a:lnTo>
                <a:lnTo>
                  <a:pt x="761" y="58"/>
                </a:lnTo>
                <a:lnTo>
                  <a:pt x="761" y="59"/>
                </a:lnTo>
                <a:lnTo>
                  <a:pt x="760" y="59"/>
                </a:lnTo>
                <a:lnTo>
                  <a:pt x="759" y="60"/>
                </a:lnTo>
                <a:lnTo>
                  <a:pt x="759" y="61"/>
                </a:lnTo>
                <a:lnTo>
                  <a:pt x="759" y="62"/>
                </a:lnTo>
                <a:lnTo>
                  <a:pt x="759" y="62"/>
                </a:lnTo>
                <a:lnTo>
                  <a:pt x="758" y="63"/>
                </a:lnTo>
                <a:lnTo>
                  <a:pt x="757" y="63"/>
                </a:lnTo>
                <a:lnTo>
                  <a:pt x="757" y="64"/>
                </a:lnTo>
                <a:lnTo>
                  <a:pt x="757" y="64"/>
                </a:lnTo>
                <a:lnTo>
                  <a:pt x="757" y="65"/>
                </a:lnTo>
                <a:lnTo>
                  <a:pt x="757" y="65"/>
                </a:lnTo>
                <a:lnTo>
                  <a:pt x="757" y="65"/>
                </a:lnTo>
                <a:lnTo>
                  <a:pt x="757" y="65"/>
                </a:lnTo>
                <a:lnTo>
                  <a:pt x="757" y="66"/>
                </a:lnTo>
                <a:lnTo>
                  <a:pt x="756" y="66"/>
                </a:lnTo>
                <a:lnTo>
                  <a:pt x="756" y="67"/>
                </a:lnTo>
                <a:lnTo>
                  <a:pt x="756" y="68"/>
                </a:lnTo>
                <a:lnTo>
                  <a:pt x="755" y="68"/>
                </a:lnTo>
                <a:lnTo>
                  <a:pt x="755" y="68"/>
                </a:lnTo>
                <a:lnTo>
                  <a:pt x="754" y="68"/>
                </a:lnTo>
                <a:lnTo>
                  <a:pt x="754" y="69"/>
                </a:lnTo>
                <a:lnTo>
                  <a:pt x="755" y="69"/>
                </a:lnTo>
                <a:lnTo>
                  <a:pt x="754" y="69"/>
                </a:lnTo>
                <a:lnTo>
                  <a:pt x="754" y="70"/>
                </a:lnTo>
                <a:lnTo>
                  <a:pt x="755" y="70"/>
                </a:lnTo>
                <a:lnTo>
                  <a:pt x="755" y="71"/>
                </a:lnTo>
                <a:lnTo>
                  <a:pt x="755" y="72"/>
                </a:lnTo>
                <a:lnTo>
                  <a:pt x="756" y="72"/>
                </a:lnTo>
                <a:lnTo>
                  <a:pt x="756" y="72"/>
                </a:lnTo>
                <a:lnTo>
                  <a:pt x="755" y="73"/>
                </a:lnTo>
                <a:lnTo>
                  <a:pt x="754" y="73"/>
                </a:lnTo>
                <a:lnTo>
                  <a:pt x="754" y="73"/>
                </a:lnTo>
                <a:lnTo>
                  <a:pt x="753" y="74"/>
                </a:lnTo>
                <a:lnTo>
                  <a:pt x="753" y="75"/>
                </a:lnTo>
                <a:lnTo>
                  <a:pt x="753" y="75"/>
                </a:lnTo>
                <a:lnTo>
                  <a:pt x="753" y="76"/>
                </a:lnTo>
                <a:lnTo>
                  <a:pt x="752" y="76"/>
                </a:lnTo>
                <a:lnTo>
                  <a:pt x="752" y="77"/>
                </a:lnTo>
                <a:lnTo>
                  <a:pt x="752" y="78"/>
                </a:lnTo>
                <a:lnTo>
                  <a:pt x="753" y="78"/>
                </a:lnTo>
                <a:lnTo>
                  <a:pt x="754" y="78"/>
                </a:lnTo>
                <a:lnTo>
                  <a:pt x="754" y="79"/>
                </a:lnTo>
                <a:lnTo>
                  <a:pt x="754" y="79"/>
                </a:lnTo>
                <a:lnTo>
                  <a:pt x="754" y="79"/>
                </a:lnTo>
                <a:lnTo>
                  <a:pt x="754" y="80"/>
                </a:lnTo>
                <a:lnTo>
                  <a:pt x="755" y="79"/>
                </a:lnTo>
                <a:lnTo>
                  <a:pt x="756" y="79"/>
                </a:lnTo>
                <a:lnTo>
                  <a:pt x="756" y="80"/>
                </a:lnTo>
                <a:lnTo>
                  <a:pt x="757" y="81"/>
                </a:lnTo>
                <a:lnTo>
                  <a:pt x="757" y="82"/>
                </a:lnTo>
                <a:lnTo>
                  <a:pt x="757" y="82"/>
                </a:lnTo>
                <a:lnTo>
                  <a:pt x="757" y="82"/>
                </a:lnTo>
                <a:lnTo>
                  <a:pt x="757" y="83"/>
                </a:lnTo>
                <a:lnTo>
                  <a:pt x="757" y="84"/>
                </a:lnTo>
                <a:lnTo>
                  <a:pt x="757" y="85"/>
                </a:lnTo>
                <a:lnTo>
                  <a:pt x="758" y="86"/>
                </a:lnTo>
                <a:lnTo>
                  <a:pt x="758" y="86"/>
                </a:lnTo>
                <a:lnTo>
                  <a:pt x="758" y="87"/>
                </a:lnTo>
                <a:lnTo>
                  <a:pt x="758" y="88"/>
                </a:lnTo>
                <a:lnTo>
                  <a:pt x="758" y="89"/>
                </a:lnTo>
                <a:lnTo>
                  <a:pt x="758" y="89"/>
                </a:lnTo>
                <a:lnTo>
                  <a:pt x="757" y="89"/>
                </a:lnTo>
                <a:lnTo>
                  <a:pt x="757" y="90"/>
                </a:lnTo>
                <a:lnTo>
                  <a:pt x="757" y="91"/>
                </a:lnTo>
                <a:lnTo>
                  <a:pt x="758" y="92"/>
                </a:lnTo>
                <a:lnTo>
                  <a:pt x="759" y="92"/>
                </a:lnTo>
                <a:lnTo>
                  <a:pt x="759" y="93"/>
                </a:lnTo>
                <a:lnTo>
                  <a:pt x="760" y="93"/>
                </a:lnTo>
                <a:lnTo>
                  <a:pt x="760" y="93"/>
                </a:lnTo>
                <a:lnTo>
                  <a:pt x="761" y="93"/>
                </a:lnTo>
                <a:lnTo>
                  <a:pt x="761" y="94"/>
                </a:lnTo>
                <a:lnTo>
                  <a:pt x="761" y="95"/>
                </a:lnTo>
                <a:lnTo>
                  <a:pt x="761" y="96"/>
                </a:lnTo>
                <a:lnTo>
                  <a:pt x="761" y="96"/>
                </a:lnTo>
                <a:lnTo>
                  <a:pt x="760" y="97"/>
                </a:lnTo>
                <a:lnTo>
                  <a:pt x="761" y="97"/>
                </a:lnTo>
                <a:lnTo>
                  <a:pt x="761" y="98"/>
                </a:lnTo>
                <a:lnTo>
                  <a:pt x="760" y="98"/>
                </a:lnTo>
                <a:lnTo>
                  <a:pt x="759" y="98"/>
                </a:lnTo>
                <a:lnTo>
                  <a:pt x="759" y="99"/>
                </a:lnTo>
                <a:lnTo>
                  <a:pt x="758" y="99"/>
                </a:lnTo>
                <a:lnTo>
                  <a:pt x="758" y="99"/>
                </a:lnTo>
                <a:lnTo>
                  <a:pt x="758" y="100"/>
                </a:lnTo>
                <a:lnTo>
                  <a:pt x="759" y="100"/>
                </a:lnTo>
                <a:lnTo>
                  <a:pt x="760" y="101"/>
                </a:lnTo>
                <a:lnTo>
                  <a:pt x="761" y="101"/>
                </a:lnTo>
                <a:lnTo>
                  <a:pt x="761" y="102"/>
                </a:lnTo>
                <a:lnTo>
                  <a:pt x="761" y="103"/>
                </a:lnTo>
                <a:lnTo>
                  <a:pt x="761" y="103"/>
                </a:lnTo>
                <a:lnTo>
                  <a:pt x="761" y="103"/>
                </a:lnTo>
                <a:lnTo>
                  <a:pt x="761" y="104"/>
                </a:lnTo>
                <a:lnTo>
                  <a:pt x="761" y="105"/>
                </a:lnTo>
                <a:lnTo>
                  <a:pt x="761" y="106"/>
                </a:lnTo>
                <a:lnTo>
                  <a:pt x="761" y="106"/>
                </a:lnTo>
                <a:lnTo>
                  <a:pt x="761" y="106"/>
                </a:lnTo>
                <a:lnTo>
                  <a:pt x="761" y="107"/>
                </a:lnTo>
                <a:lnTo>
                  <a:pt x="760" y="107"/>
                </a:lnTo>
                <a:lnTo>
                  <a:pt x="760" y="108"/>
                </a:lnTo>
                <a:lnTo>
                  <a:pt x="759" y="108"/>
                </a:lnTo>
                <a:lnTo>
                  <a:pt x="759" y="109"/>
                </a:lnTo>
                <a:lnTo>
                  <a:pt x="760" y="109"/>
                </a:lnTo>
                <a:lnTo>
                  <a:pt x="761" y="109"/>
                </a:lnTo>
                <a:lnTo>
                  <a:pt x="761" y="110"/>
                </a:lnTo>
                <a:lnTo>
                  <a:pt x="761" y="110"/>
                </a:lnTo>
                <a:lnTo>
                  <a:pt x="761" y="111"/>
                </a:lnTo>
                <a:lnTo>
                  <a:pt x="761" y="112"/>
                </a:lnTo>
                <a:lnTo>
                  <a:pt x="761" y="113"/>
                </a:lnTo>
                <a:lnTo>
                  <a:pt x="761" y="113"/>
                </a:lnTo>
                <a:lnTo>
                  <a:pt x="761" y="114"/>
                </a:lnTo>
                <a:lnTo>
                  <a:pt x="761" y="115"/>
                </a:lnTo>
                <a:lnTo>
                  <a:pt x="761" y="116"/>
                </a:lnTo>
                <a:lnTo>
                  <a:pt x="761" y="117"/>
                </a:lnTo>
                <a:lnTo>
                  <a:pt x="762" y="117"/>
                </a:lnTo>
                <a:lnTo>
                  <a:pt x="762" y="117"/>
                </a:lnTo>
                <a:lnTo>
                  <a:pt x="762" y="118"/>
                </a:lnTo>
                <a:lnTo>
                  <a:pt x="762" y="119"/>
                </a:lnTo>
                <a:lnTo>
                  <a:pt x="762" y="120"/>
                </a:lnTo>
                <a:lnTo>
                  <a:pt x="761" y="120"/>
                </a:lnTo>
                <a:lnTo>
                  <a:pt x="761" y="120"/>
                </a:lnTo>
                <a:lnTo>
                  <a:pt x="761" y="121"/>
                </a:lnTo>
                <a:lnTo>
                  <a:pt x="761" y="121"/>
                </a:lnTo>
                <a:lnTo>
                  <a:pt x="761" y="122"/>
                </a:lnTo>
                <a:lnTo>
                  <a:pt x="761" y="123"/>
                </a:lnTo>
                <a:lnTo>
                  <a:pt x="760" y="123"/>
                </a:lnTo>
                <a:lnTo>
                  <a:pt x="759" y="123"/>
                </a:lnTo>
                <a:lnTo>
                  <a:pt x="758" y="123"/>
                </a:lnTo>
                <a:lnTo>
                  <a:pt x="758" y="124"/>
                </a:lnTo>
                <a:lnTo>
                  <a:pt x="757" y="124"/>
                </a:lnTo>
                <a:lnTo>
                  <a:pt x="757" y="124"/>
                </a:lnTo>
                <a:lnTo>
                  <a:pt x="757" y="125"/>
                </a:lnTo>
                <a:lnTo>
                  <a:pt x="757" y="126"/>
                </a:lnTo>
                <a:lnTo>
                  <a:pt x="756" y="126"/>
                </a:lnTo>
                <a:lnTo>
                  <a:pt x="756" y="127"/>
                </a:lnTo>
                <a:lnTo>
                  <a:pt x="755" y="127"/>
                </a:lnTo>
                <a:lnTo>
                  <a:pt x="755" y="127"/>
                </a:lnTo>
                <a:lnTo>
                  <a:pt x="754" y="127"/>
                </a:lnTo>
                <a:lnTo>
                  <a:pt x="754" y="127"/>
                </a:lnTo>
                <a:lnTo>
                  <a:pt x="754" y="128"/>
                </a:lnTo>
                <a:lnTo>
                  <a:pt x="753" y="128"/>
                </a:lnTo>
                <a:lnTo>
                  <a:pt x="751" y="129"/>
                </a:lnTo>
                <a:lnTo>
                  <a:pt x="750" y="130"/>
                </a:lnTo>
                <a:lnTo>
                  <a:pt x="750" y="130"/>
                </a:lnTo>
                <a:lnTo>
                  <a:pt x="750" y="130"/>
                </a:lnTo>
                <a:lnTo>
                  <a:pt x="750" y="131"/>
                </a:lnTo>
                <a:lnTo>
                  <a:pt x="749" y="131"/>
                </a:lnTo>
                <a:lnTo>
                  <a:pt x="748" y="131"/>
                </a:lnTo>
                <a:lnTo>
                  <a:pt x="748" y="132"/>
                </a:lnTo>
                <a:lnTo>
                  <a:pt x="747" y="132"/>
                </a:lnTo>
                <a:lnTo>
                  <a:pt x="747" y="133"/>
                </a:lnTo>
                <a:lnTo>
                  <a:pt x="747" y="133"/>
                </a:lnTo>
                <a:lnTo>
                  <a:pt x="747" y="134"/>
                </a:lnTo>
                <a:lnTo>
                  <a:pt x="747" y="134"/>
                </a:lnTo>
                <a:lnTo>
                  <a:pt x="747" y="135"/>
                </a:lnTo>
                <a:lnTo>
                  <a:pt x="746" y="135"/>
                </a:lnTo>
                <a:lnTo>
                  <a:pt x="745" y="135"/>
                </a:lnTo>
                <a:lnTo>
                  <a:pt x="744" y="135"/>
                </a:lnTo>
                <a:lnTo>
                  <a:pt x="744" y="136"/>
                </a:lnTo>
                <a:lnTo>
                  <a:pt x="743" y="136"/>
                </a:lnTo>
                <a:lnTo>
                  <a:pt x="743" y="137"/>
                </a:lnTo>
                <a:lnTo>
                  <a:pt x="743" y="137"/>
                </a:lnTo>
                <a:lnTo>
                  <a:pt x="742" y="138"/>
                </a:lnTo>
                <a:lnTo>
                  <a:pt x="742" y="139"/>
                </a:lnTo>
                <a:lnTo>
                  <a:pt x="742" y="140"/>
                </a:lnTo>
                <a:lnTo>
                  <a:pt x="742" y="141"/>
                </a:lnTo>
                <a:lnTo>
                  <a:pt x="742" y="141"/>
                </a:lnTo>
                <a:lnTo>
                  <a:pt x="742" y="142"/>
                </a:lnTo>
                <a:lnTo>
                  <a:pt x="742" y="143"/>
                </a:lnTo>
                <a:lnTo>
                  <a:pt x="742" y="144"/>
                </a:lnTo>
                <a:lnTo>
                  <a:pt x="741" y="144"/>
                </a:lnTo>
                <a:lnTo>
                  <a:pt x="741" y="144"/>
                </a:lnTo>
                <a:lnTo>
                  <a:pt x="740" y="145"/>
                </a:lnTo>
                <a:lnTo>
                  <a:pt x="740" y="146"/>
                </a:lnTo>
                <a:lnTo>
                  <a:pt x="740" y="147"/>
                </a:lnTo>
                <a:lnTo>
                  <a:pt x="740" y="148"/>
                </a:lnTo>
                <a:lnTo>
                  <a:pt x="741" y="149"/>
                </a:lnTo>
                <a:lnTo>
                  <a:pt x="741" y="150"/>
                </a:lnTo>
                <a:lnTo>
                  <a:pt x="742" y="151"/>
                </a:lnTo>
                <a:lnTo>
                  <a:pt x="742" y="151"/>
                </a:lnTo>
                <a:lnTo>
                  <a:pt x="743" y="151"/>
                </a:lnTo>
                <a:lnTo>
                  <a:pt x="743" y="151"/>
                </a:lnTo>
                <a:lnTo>
                  <a:pt x="744" y="151"/>
                </a:lnTo>
                <a:lnTo>
                  <a:pt x="745" y="151"/>
                </a:lnTo>
                <a:lnTo>
                  <a:pt x="747" y="151"/>
                </a:lnTo>
                <a:lnTo>
                  <a:pt x="747" y="151"/>
                </a:lnTo>
                <a:lnTo>
                  <a:pt x="748" y="151"/>
                </a:lnTo>
                <a:lnTo>
                  <a:pt x="749" y="151"/>
                </a:lnTo>
                <a:lnTo>
                  <a:pt x="750" y="151"/>
                </a:lnTo>
                <a:lnTo>
                  <a:pt x="750" y="151"/>
                </a:lnTo>
                <a:lnTo>
                  <a:pt x="750" y="151"/>
                </a:lnTo>
                <a:lnTo>
                  <a:pt x="751" y="150"/>
                </a:lnTo>
                <a:lnTo>
                  <a:pt x="751" y="149"/>
                </a:lnTo>
                <a:lnTo>
                  <a:pt x="752" y="149"/>
                </a:lnTo>
                <a:lnTo>
                  <a:pt x="753" y="148"/>
                </a:lnTo>
                <a:lnTo>
                  <a:pt x="754" y="148"/>
                </a:lnTo>
                <a:lnTo>
                  <a:pt x="754" y="148"/>
                </a:lnTo>
                <a:lnTo>
                  <a:pt x="755" y="148"/>
                </a:lnTo>
                <a:lnTo>
                  <a:pt x="757" y="147"/>
                </a:lnTo>
                <a:lnTo>
                  <a:pt x="757" y="147"/>
                </a:lnTo>
                <a:lnTo>
                  <a:pt x="758" y="146"/>
                </a:lnTo>
                <a:lnTo>
                  <a:pt x="759" y="146"/>
                </a:lnTo>
                <a:lnTo>
                  <a:pt x="759" y="147"/>
                </a:lnTo>
                <a:lnTo>
                  <a:pt x="760" y="148"/>
                </a:lnTo>
                <a:lnTo>
                  <a:pt x="761" y="148"/>
                </a:lnTo>
                <a:lnTo>
                  <a:pt x="761" y="148"/>
                </a:lnTo>
                <a:lnTo>
                  <a:pt x="762" y="148"/>
                </a:lnTo>
                <a:lnTo>
                  <a:pt x="764" y="148"/>
                </a:lnTo>
                <a:lnTo>
                  <a:pt x="765" y="148"/>
                </a:lnTo>
                <a:lnTo>
                  <a:pt x="767" y="148"/>
                </a:lnTo>
                <a:lnTo>
                  <a:pt x="768" y="148"/>
                </a:lnTo>
                <a:lnTo>
                  <a:pt x="768" y="148"/>
                </a:lnTo>
                <a:lnTo>
                  <a:pt x="769" y="148"/>
                </a:lnTo>
                <a:lnTo>
                  <a:pt x="769" y="147"/>
                </a:lnTo>
                <a:lnTo>
                  <a:pt x="770" y="146"/>
                </a:lnTo>
                <a:lnTo>
                  <a:pt x="771" y="146"/>
                </a:lnTo>
                <a:lnTo>
                  <a:pt x="771" y="145"/>
                </a:lnTo>
                <a:lnTo>
                  <a:pt x="771" y="145"/>
                </a:lnTo>
                <a:lnTo>
                  <a:pt x="771" y="144"/>
                </a:lnTo>
                <a:lnTo>
                  <a:pt x="772" y="144"/>
                </a:lnTo>
                <a:lnTo>
                  <a:pt x="772" y="145"/>
                </a:lnTo>
                <a:lnTo>
                  <a:pt x="773" y="145"/>
                </a:lnTo>
                <a:lnTo>
                  <a:pt x="774" y="146"/>
                </a:lnTo>
                <a:lnTo>
                  <a:pt x="775" y="147"/>
                </a:lnTo>
                <a:lnTo>
                  <a:pt x="775" y="147"/>
                </a:lnTo>
                <a:lnTo>
                  <a:pt x="776" y="148"/>
                </a:lnTo>
                <a:lnTo>
                  <a:pt x="777" y="148"/>
                </a:lnTo>
                <a:lnTo>
                  <a:pt x="777" y="149"/>
                </a:lnTo>
                <a:lnTo>
                  <a:pt x="778" y="151"/>
                </a:lnTo>
                <a:lnTo>
                  <a:pt x="778" y="151"/>
                </a:lnTo>
                <a:lnTo>
                  <a:pt x="779" y="151"/>
                </a:lnTo>
                <a:lnTo>
                  <a:pt x="779" y="152"/>
                </a:lnTo>
                <a:lnTo>
                  <a:pt x="779" y="153"/>
                </a:lnTo>
                <a:lnTo>
                  <a:pt x="779" y="154"/>
                </a:lnTo>
                <a:lnTo>
                  <a:pt x="780" y="155"/>
                </a:lnTo>
                <a:lnTo>
                  <a:pt x="781" y="155"/>
                </a:lnTo>
                <a:lnTo>
                  <a:pt x="781" y="156"/>
                </a:lnTo>
                <a:lnTo>
                  <a:pt x="782" y="156"/>
                </a:lnTo>
                <a:lnTo>
                  <a:pt x="782" y="157"/>
                </a:lnTo>
                <a:lnTo>
                  <a:pt x="782" y="157"/>
                </a:lnTo>
                <a:lnTo>
                  <a:pt x="782" y="158"/>
                </a:lnTo>
                <a:lnTo>
                  <a:pt x="783" y="158"/>
                </a:lnTo>
                <a:lnTo>
                  <a:pt x="783" y="159"/>
                </a:lnTo>
                <a:lnTo>
                  <a:pt x="784" y="159"/>
                </a:lnTo>
                <a:lnTo>
                  <a:pt x="784" y="160"/>
                </a:lnTo>
                <a:lnTo>
                  <a:pt x="785" y="160"/>
                </a:lnTo>
                <a:lnTo>
                  <a:pt x="785" y="161"/>
                </a:lnTo>
                <a:lnTo>
                  <a:pt x="785" y="161"/>
                </a:lnTo>
                <a:lnTo>
                  <a:pt x="785" y="162"/>
                </a:lnTo>
                <a:lnTo>
                  <a:pt x="785" y="162"/>
                </a:lnTo>
                <a:lnTo>
                  <a:pt x="785" y="163"/>
                </a:lnTo>
                <a:lnTo>
                  <a:pt x="786" y="163"/>
                </a:lnTo>
                <a:lnTo>
                  <a:pt x="786" y="164"/>
                </a:lnTo>
                <a:lnTo>
                  <a:pt x="786" y="165"/>
                </a:lnTo>
                <a:lnTo>
                  <a:pt x="786" y="165"/>
                </a:lnTo>
                <a:lnTo>
                  <a:pt x="786" y="166"/>
                </a:lnTo>
                <a:lnTo>
                  <a:pt x="785" y="166"/>
                </a:lnTo>
                <a:lnTo>
                  <a:pt x="785" y="167"/>
                </a:lnTo>
                <a:lnTo>
                  <a:pt x="786" y="167"/>
                </a:lnTo>
                <a:lnTo>
                  <a:pt x="785" y="168"/>
                </a:lnTo>
                <a:lnTo>
                  <a:pt x="785" y="168"/>
                </a:lnTo>
                <a:lnTo>
                  <a:pt x="785" y="169"/>
                </a:lnTo>
                <a:lnTo>
                  <a:pt x="785" y="170"/>
                </a:lnTo>
                <a:lnTo>
                  <a:pt x="786" y="170"/>
                </a:lnTo>
                <a:lnTo>
                  <a:pt x="786" y="172"/>
                </a:lnTo>
                <a:lnTo>
                  <a:pt x="786" y="172"/>
                </a:lnTo>
                <a:lnTo>
                  <a:pt x="786" y="173"/>
                </a:lnTo>
                <a:lnTo>
                  <a:pt x="786" y="174"/>
                </a:lnTo>
                <a:lnTo>
                  <a:pt x="786" y="175"/>
                </a:lnTo>
                <a:lnTo>
                  <a:pt x="786" y="175"/>
                </a:lnTo>
                <a:lnTo>
                  <a:pt x="787" y="175"/>
                </a:lnTo>
                <a:lnTo>
                  <a:pt x="786" y="176"/>
                </a:lnTo>
                <a:lnTo>
                  <a:pt x="786" y="177"/>
                </a:lnTo>
                <a:lnTo>
                  <a:pt x="786" y="178"/>
                </a:lnTo>
                <a:lnTo>
                  <a:pt x="787" y="178"/>
                </a:lnTo>
                <a:lnTo>
                  <a:pt x="787" y="179"/>
                </a:lnTo>
                <a:lnTo>
                  <a:pt x="787" y="179"/>
                </a:lnTo>
                <a:lnTo>
                  <a:pt x="788" y="179"/>
                </a:lnTo>
                <a:lnTo>
                  <a:pt x="788" y="180"/>
                </a:lnTo>
                <a:lnTo>
                  <a:pt x="788" y="181"/>
                </a:lnTo>
                <a:lnTo>
                  <a:pt x="788" y="182"/>
                </a:lnTo>
                <a:lnTo>
                  <a:pt x="788" y="182"/>
                </a:lnTo>
                <a:lnTo>
                  <a:pt x="789" y="182"/>
                </a:lnTo>
                <a:lnTo>
                  <a:pt x="789" y="183"/>
                </a:lnTo>
                <a:lnTo>
                  <a:pt x="788" y="183"/>
                </a:lnTo>
                <a:lnTo>
                  <a:pt x="789" y="184"/>
                </a:lnTo>
                <a:lnTo>
                  <a:pt x="788" y="184"/>
                </a:lnTo>
                <a:lnTo>
                  <a:pt x="788" y="185"/>
                </a:lnTo>
                <a:lnTo>
                  <a:pt x="789" y="185"/>
                </a:lnTo>
                <a:lnTo>
                  <a:pt x="789" y="186"/>
                </a:lnTo>
                <a:lnTo>
                  <a:pt x="788" y="186"/>
                </a:lnTo>
                <a:lnTo>
                  <a:pt x="789" y="186"/>
                </a:lnTo>
                <a:lnTo>
                  <a:pt x="789" y="187"/>
                </a:lnTo>
                <a:lnTo>
                  <a:pt x="788" y="187"/>
                </a:lnTo>
                <a:lnTo>
                  <a:pt x="788" y="188"/>
                </a:lnTo>
                <a:lnTo>
                  <a:pt x="788" y="189"/>
                </a:lnTo>
                <a:lnTo>
                  <a:pt x="787" y="189"/>
                </a:lnTo>
                <a:lnTo>
                  <a:pt x="787" y="189"/>
                </a:lnTo>
                <a:lnTo>
                  <a:pt x="787" y="190"/>
                </a:lnTo>
                <a:lnTo>
                  <a:pt x="787" y="192"/>
                </a:lnTo>
                <a:lnTo>
                  <a:pt x="788" y="192"/>
                </a:lnTo>
                <a:lnTo>
                  <a:pt x="788" y="192"/>
                </a:lnTo>
                <a:lnTo>
                  <a:pt x="787" y="192"/>
                </a:lnTo>
                <a:lnTo>
                  <a:pt x="787" y="193"/>
                </a:lnTo>
                <a:lnTo>
                  <a:pt x="787" y="194"/>
                </a:lnTo>
                <a:lnTo>
                  <a:pt x="787" y="195"/>
                </a:lnTo>
                <a:lnTo>
                  <a:pt x="787" y="196"/>
                </a:lnTo>
                <a:lnTo>
                  <a:pt x="786" y="196"/>
                </a:lnTo>
                <a:lnTo>
                  <a:pt x="787" y="196"/>
                </a:lnTo>
                <a:lnTo>
                  <a:pt x="787" y="197"/>
                </a:lnTo>
                <a:lnTo>
                  <a:pt x="786" y="197"/>
                </a:lnTo>
                <a:lnTo>
                  <a:pt x="786" y="198"/>
                </a:lnTo>
                <a:lnTo>
                  <a:pt x="786" y="199"/>
                </a:lnTo>
                <a:lnTo>
                  <a:pt x="786" y="199"/>
                </a:lnTo>
                <a:lnTo>
                  <a:pt x="785" y="200"/>
                </a:lnTo>
                <a:lnTo>
                  <a:pt x="786" y="200"/>
                </a:lnTo>
                <a:lnTo>
                  <a:pt x="786" y="201"/>
                </a:lnTo>
                <a:lnTo>
                  <a:pt x="785" y="201"/>
                </a:lnTo>
                <a:lnTo>
                  <a:pt x="785" y="202"/>
                </a:lnTo>
                <a:lnTo>
                  <a:pt x="785" y="203"/>
                </a:lnTo>
                <a:lnTo>
                  <a:pt x="785" y="203"/>
                </a:lnTo>
                <a:lnTo>
                  <a:pt x="786" y="204"/>
                </a:lnTo>
                <a:lnTo>
                  <a:pt x="786" y="205"/>
                </a:lnTo>
                <a:lnTo>
                  <a:pt x="786" y="206"/>
                </a:lnTo>
                <a:lnTo>
                  <a:pt x="786" y="206"/>
                </a:lnTo>
                <a:lnTo>
                  <a:pt x="786" y="207"/>
                </a:lnTo>
                <a:lnTo>
                  <a:pt x="785" y="207"/>
                </a:lnTo>
                <a:lnTo>
                  <a:pt x="785" y="208"/>
                </a:lnTo>
                <a:lnTo>
                  <a:pt x="785" y="209"/>
                </a:lnTo>
                <a:lnTo>
                  <a:pt x="785" y="210"/>
                </a:lnTo>
                <a:lnTo>
                  <a:pt x="785" y="210"/>
                </a:lnTo>
                <a:lnTo>
                  <a:pt x="785" y="211"/>
                </a:lnTo>
                <a:lnTo>
                  <a:pt x="785" y="211"/>
                </a:lnTo>
                <a:lnTo>
                  <a:pt x="785" y="212"/>
                </a:lnTo>
                <a:lnTo>
                  <a:pt x="785" y="213"/>
                </a:lnTo>
                <a:lnTo>
                  <a:pt x="784" y="213"/>
                </a:lnTo>
                <a:lnTo>
                  <a:pt x="784" y="213"/>
                </a:lnTo>
                <a:lnTo>
                  <a:pt x="784" y="214"/>
                </a:lnTo>
                <a:lnTo>
                  <a:pt x="784" y="215"/>
                </a:lnTo>
                <a:lnTo>
                  <a:pt x="784" y="216"/>
                </a:lnTo>
                <a:lnTo>
                  <a:pt x="784" y="217"/>
                </a:lnTo>
                <a:lnTo>
                  <a:pt x="784" y="217"/>
                </a:lnTo>
                <a:lnTo>
                  <a:pt x="784" y="218"/>
                </a:lnTo>
                <a:lnTo>
                  <a:pt x="783" y="219"/>
                </a:lnTo>
                <a:lnTo>
                  <a:pt x="783" y="220"/>
                </a:lnTo>
                <a:lnTo>
                  <a:pt x="782" y="220"/>
                </a:lnTo>
                <a:lnTo>
                  <a:pt x="782" y="220"/>
                </a:lnTo>
                <a:lnTo>
                  <a:pt x="783" y="221"/>
                </a:lnTo>
                <a:lnTo>
                  <a:pt x="782" y="221"/>
                </a:lnTo>
                <a:lnTo>
                  <a:pt x="782" y="222"/>
                </a:lnTo>
                <a:lnTo>
                  <a:pt x="782" y="223"/>
                </a:lnTo>
                <a:lnTo>
                  <a:pt x="782" y="223"/>
                </a:lnTo>
                <a:lnTo>
                  <a:pt x="782" y="224"/>
                </a:lnTo>
                <a:lnTo>
                  <a:pt x="782" y="225"/>
                </a:lnTo>
                <a:lnTo>
                  <a:pt x="782" y="226"/>
                </a:lnTo>
                <a:lnTo>
                  <a:pt x="782" y="227"/>
                </a:lnTo>
                <a:lnTo>
                  <a:pt x="781" y="227"/>
                </a:lnTo>
                <a:lnTo>
                  <a:pt x="782" y="227"/>
                </a:lnTo>
                <a:lnTo>
                  <a:pt x="781" y="227"/>
                </a:lnTo>
                <a:lnTo>
                  <a:pt x="781" y="228"/>
                </a:lnTo>
                <a:lnTo>
                  <a:pt x="780" y="228"/>
                </a:lnTo>
                <a:lnTo>
                  <a:pt x="780" y="229"/>
                </a:lnTo>
                <a:lnTo>
                  <a:pt x="779" y="230"/>
                </a:lnTo>
                <a:lnTo>
                  <a:pt x="779" y="230"/>
                </a:lnTo>
                <a:lnTo>
                  <a:pt x="779" y="231"/>
                </a:lnTo>
                <a:lnTo>
                  <a:pt x="778" y="231"/>
                </a:lnTo>
                <a:lnTo>
                  <a:pt x="778" y="232"/>
                </a:lnTo>
                <a:lnTo>
                  <a:pt x="778" y="233"/>
                </a:lnTo>
                <a:lnTo>
                  <a:pt x="778" y="234"/>
                </a:lnTo>
                <a:lnTo>
                  <a:pt x="778" y="234"/>
                </a:lnTo>
                <a:lnTo>
                  <a:pt x="778" y="234"/>
                </a:lnTo>
                <a:lnTo>
                  <a:pt x="778" y="235"/>
                </a:lnTo>
                <a:lnTo>
                  <a:pt x="777" y="235"/>
                </a:lnTo>
                <a:lnTo>
                  <a:pt x="777" y="236"/>
                </a:lnTo>
                <a:lnTo>
                  <a:pt x="777" y="237"/>
                </a:lnTo>
                <a:lnTo>
                  <a:pt x="777" y="237"/>
                </a:lnTo>
                <a:lnTo>
                  <a:pt x="776" y="238"/>
                </a:lnTo>
                <a:lnTo>
                  <a:pt x="776" y="239"/>
                </a:lnTo>
                <a:lnTo>
                  <a:pt x="776" y="240"/>
                </a:lnTo>
                <a:lnTo>
                  <a:pt x="775" y="241"/>
                </a:lnTo>
                <a:lnTo>
                  <a:pt x="775" y="241"/>
                </a:lnTo>
                <a:lnTo>
                  <a:pt x="775" y="242"/>
                </a:lnTo>
                <a:lnTo>
                  <a:pt x="776" y="242"/>
                </a:lnTo>
                <a:lnTo>
                  <a:pt x="776" y="243"/>
                </a:lnTo>
                <a:lnTo>
                  <a:pt x="776" y="244"/>
                </a:lnTo>
                <a:lnTo>
                  <a:pt x="775" y="244"/>
                </a:lnTo>
                <a:lnTo>
                  <a:pt x="775" y="244"/>
                </a:lnTo>
                <a:lnTo>
                  <a:pt x="775" y="245"/>
                </a:lnTo>
                <a:lnTo>
                  <a:pt x="775" y="246"/>
                </a:lnTo>
                <a:lnTo>
                  <a:pt x="775" y="246"/>
                </a:lnTo>
                <a:lnTo>
                  <a:pt x="775" y="247"/>
                </a:lnTo>
                <a:lnTo>
                  <a:pt x="775" y="248"/>
                </a:lnTo>
                <a:lnTo>
                  <a:pt x="775" y="248"/>
                </a:lnTo>
                <a:lnTo>
                  <a:pt x="774" y="249"/>
                </a:lnTo>
                <a:lnTo>
                  <a:pt x="774" y="250"/>
                </a:lnTo>
                <a:lnTo>
                  <a:pt x="773" y="250"/>
                </a:lnTo>
                <a:lnTo>
                  <a:pt x="773" y="251"/>
                </a:lnTo>
                <a:lnTo>
                  <a:pt x="773" y="251"/>
                </a:lnTo>
                <a:lnTo>
                  <a:pt x="772" y="251"/>
                </a:lnTo>
                <a:lnTo>
                  <a:pt x="772" y="252"/>
                </a:lnTo>
                <a:lnTo>
                  <a:pt x="771" y="253"/>
                </a:lnTo>
                <a:lnTo>
                  <a:pt x="771" y="254"/>
                </a:lnTo>
                <a:lnTo>
                  <a:pt x="771" y="254"/>
                </a:lnTo>
                <a:lnTo>
                  <a:pt x="770" y="254"/>
                </a:lnTo>
                <a:lnTo>
                  <a:pt x="770" y="255"/>
                </a:lnTo>
                <a:lnTo>
                  <a:pt x="770" y="256"/>
                </a:lnTo>
                <a:lnTo>
                  <a:pt x="770" y="257"/>
                </a:lnTo>
                <a:lnTo>
                  <a:pt x="770" y="258"/>
                </a:lnTo>
                <a:lnTo>
                  <a:pt x="769" y="258"/>
                </a:lnTo>
                <a:lnTo>
                  <a:pt x="769" y="258"/>
                </a:lnTo>
                <a:lnTo>
                  <a:pt x="769" y="259"/>
                </a:lnTo>
                <a:lnTo>
                  <a:pt x="769" y="260"/>
                </a:lnTo>
                <a:lnTo>
                  <a:pt x="769" y="261"/>
                </a:lnTo>
                <a:lnTo>
                  <a:pt x="770" y="261"/>
                </a:lnTo>
                <a:lnTo>
                  <a:pt x="770" y="261"/>
                </a:lnTo>
                <a:lnTo>
                  <a:pt x="770" y="262"/>
                </a:lnTo>
                <a:lnTo>
                  <a:pt x="771" y="262"/>
                </a:lnTo>
                <a:lnTo>
                  <a:pt x="771" y="263"/>
                </a:lnTo>
                <a:lnTo>
                  <a:pt x="771" y="263"/>
                </a:lnTo>
                <a:lnTo>
                  <a:pt x="771" y="264"/>
                </a:lnTo>
                <a:lnTo>
                  <a:pt x="771" y="265"/>
                </a:lnTo>
                <a:lnTo>
                  <a:pt x="772" y="265"/>
                </a:lnTo>
                <a:lnTo>
                  <a:pt x="771" y="266"/>
                </a:lnTo>
                <a:lnTo>
                  <a:pt x="771" y="267"/>
                </a:lnTo>
                <a:lnTo>
                  <a:pt x="771" y="268"/>
                </a:lnTo>
                <a:lnTo>
                  <a:pt x="771" y="268"/>
                </a:lnTo>
                <a:lnTo>
                  <a:pt x="771" y="268"/>
                </a:lnTo>
                <a:lnTo>
                  <a:pt x="771" y="269"/>
                </a:lnTo>
                <a:lnTo>
                  <a:pt x="771" y="270"/>
                </a:lnTo>
                <a:lnTo>
                  <a:pt x="770" y="270"/>
                </a:lnTo>
                <a:lnTo>
                  <a:pt x="770" y="271"/>
                </a:lnTo>
                <a:lnTo>
                  <a:pt x="770" y="272"/>
                </a:lnTo>
                <a:lnTo>
                  <a:pt x="770" y="272"/>
                </a:lnTo>
                <a:lnTo>
                  <a:pt x="769" y="272"/>
                </a:lnTo>
                <a:lnTo>
                  <a:pt x="769" y="273"/>
                </a:lnTo>
                <a:lnTo>
                  <a:pt x="769" y="274"/>
                </a:lnTo>
                <a:lnTo>
                  <a:pt x="768" y="274"/>
                </a:lnTo>
                <a:lnTo>
                  <a:pt x="768" y="275"/>
                </a:lnTo>
                <a:lnTo>
                  <a:pt x="768" y="275"/>
                </a:lnTo>
                <a:lnTo>
                  <a:pt x="768" y="276"/>
                </a:lnTo>
                <a:lnTo>
                  <a:pt x="768" y="277"/>
                </a:lnTo>
                <a:lnTo>
                  <a:pt x="768" y="277"/>
                </a:lnTo>
                <a:lnTo>
                  <a:pt x="768" y="278"/>
                </a:lnTo>
                <a:lnTo>
                  <a:pt x="768" y="279"/>
                </a:lnTo>
                <a:lnTo>
                  <a:pt x="768" y="279"/>
                </a:lnTo>
                <a:lnTo>
                  <a:pt x="768" y="279"/>
                </a:lnTo>
                <a:lnTo>
                  <a:pt x="768" y="280"/>
                </a:lnTo>
                <a:lnTo>
                  <a:pt x="768" y="281"/>
                </a:lnTo>
                <a:lnTo>
                  <a:pt x="768" y="282"/>
                </a:lnTo>
                <a:lnTo>
                  <a:pt x="769" y="282"/>
                </a:lnTo>
                <a:lnTo>
                  <a:pt x="769" y="283"/>
                </a:lnTo>
                <a:lnTo>
                  <a:pt x="769" y="284"/>
                </a:lnTo>
                <a:lnTo>
                  <a:pt x="770" y="284"/>
                </a:lnTo>
                <a:lnTo>
                  <a:pt x="770" y="285"/>
                </a:lnTo>
                <a:lnTo>
                  <a:pt x="770" y="285"/>
                </a:lnTo>
                <a:lnTo>
                  <a:pt x="770" y="286"/>
                </a:lnTo>
                <a:lnTo>
                  <a:pt x="770" y="287"/>
                </a:lnTo>
                <a:lnTo>
                  <a:pt x="770" y="288"/>
                </a:lnTo>
                <a:lnTo>
                  <a:pt x="770" y="289"/>
                </a:lnTo>
                <a:lnTo>
                  <a:pt x="770" y="289"/>
                </a:lnTo>
                <a:lnTo>
                  <a:pt x="770" y="290"/>
                </a:lnTo>
                <a:lnTo>
                  <a:pt x="770" y="291"/>
                </a:lnTo>
                <a:lnTo>
                  <a:pt x="771" y="292"/>
                </a:lnTo>
                <a:lnTo>
                  <a:pt x="771" y="292"/>
                </a:lnTo>
                <a:lnTo>
                  <a:pt x="771" y="293"/>
                </a:lnTo>
                <a:lnTo>
                  <a:pt x="771" y="294"/>
                </a:lnTo>
                <a:lnTo>
                  <a:pt x="771" y="295"/>
                </a:lnTo>
                <a:lnTo>
                  <a:pt x="771" y="296"/>
                </a:lnTo>
                <a:lnTo>
                  <a:pt x="771" y="296"/>
                </a:lnTo>
                <a:lnTo>
                  <a:pt x="771" y="297"/>
                </a:lnTo>
                <a:lnTo>
                  <a:pt x="771" y="298"/>
                </a:lnTo>
                <a:lnTo>
                  <a:pt x="771" y="299"/>
                </a:lnTo>
                <a:lnTo>
                  <a:pt x="771" y="299"/>
                </a:lnTo>
                <a:lnTo>
                  <a:pt x="772" y="300"/>
                </a:lnTo>
                <a:lnTo>
                  <a:pt x="772" y="301"/>
                </a:lnTo>
                <a:lnTo>
                  <a:pt x="773" y="301"/>
                </a:lnTo>
                <a:lnTo>
                  <a:pt x="773" y="302"/>
                </a:lnTo>
                <a:lnTo>
                  <a:pt x="774" y="303"/>
                </a:lnTo>
                <a:lnTo>
                  <a:pt x="774" y="304"/>
                </a:lnTo>
                <a:lnTo>
                  <a:pt x="774" y="305"/>
                </a:lnTo>
                <a:lnTo>
                  <a:pt x="774" y="306"/>
                </a:lnTo>
                <a:lnTo>
                  <a:pt x="775" y="306"/>
                </a:lnTo>
                <a:lnTo>
                  <a:pt x="775" y="308"/>
                </a:lnTo>
                <a:lnTo>
                  <a:pt x="775" y="310"/>
                </a:lnTo>
                <a:lnTo>
                  <a:pt x="775" y="310"/>
                </a:lnTo>
                <a:lnTo>
                  <a:pt x="775" y="311"/>
                </a:lnTo>
                <a:lnTo>
                  <a:pt x="775" y="311"/>
                </a:lnTo>
                <a:lnTo>
                  <a:pt x="775" y="312"/>
                </a:lnTo>
                <a:lnTo>
                  <a:pt x="775" y="313"/>
                </a:lnTo>
                <a:lnTo>
                  <a:pt x="775" y="313"/>
                </a:lnTo>
                <a:lnTo>
                  <a:pt x="775" y="314"/>
                </a:lnTo>
                <a:lnTo>
                  <a:pt x="775" y="315"/>
                </a:lnTo>
                <a:lnTo>
                  <a:pt x="776" y="316"/>
                </a:lnTo>
                <a:lnTo>
                  <a:pt x="776" y="316"/>
                </a:lnTo>
                <a:lnTo>
                  <a:pt x="777" y="317"/>
                </a:lnTo>
                <a:lnTo>
                  <a:pt x="777" y="318"/>
                </a:lnTo>
                <a:lnTo>
                  <a:pt x="777" y="319"/>
                </a:lnTo>
                <a:lnTo>
                  <a:pt x="778" y="319"/>
                </a:lnTo>
                <a:lnTo>
                  <a:pt x="778" y="320"/>
                </a:lnTo>
                <a:lnTo>
                  <a:pt x="778" y="320"/>
                </a:lnTo>
                <a:lnTo>
                  <a:pt x="778" y="321"/>
                </a:lnTo>
                <a:lnTo>
                  <a:pt x="779" y="322"/>
                </a:lnTo>
                <a:lnTo>
                  <a:pt x="779" y="323"/>
                </a:lnTo>
                <a:lnTo>
                  <a:pt x="779" y="323"/>
                </a:lnTo>
                <a:lnTo>
                  <a:pt x="780" y="323"/>
                </a:lnTo>
                <a:lnTo>
                  <a:pt x="780" y="324"/>
                </a:lnTo>
                <a:lnTo>
                  <a:pt x="781" y="324"/>
                </a:lnTo>
                <a:lnTo>
                  <a:pt x="781" y="325"/>
                </a:lnTo>
                <a:lnTo>
                  <a:pt x="781" y="326"/>
                </a:lnTo>
                <a:lnTo>
                  <a:pt x="781" y="327"/>
                </a:lnTo>
                <a:lnTo>
                  <a:pt x="781" y="327"/>
                </a:lnTo>
                <a:lnTo>
                  <a:pt x="781" y="328"/>
                </a:lnTo>
                <a:lnTo>
                  <a:pt x="782" y="329"/>
                </a:lnTo>
                <a:lnTo>
                  <a:pt x="782" y="330"/>
                </a:lnTo>
                <a:lnTo>
                  <a:pt x="782" y="330"/>
                </a:lnTo>
                <a:lnTo>
                  <a:pt x="783" y="331"/>
                </a:lnTo>
                <a:lnTo>
                  <a:pt x="784" y="332"/>
                </a:lnTo>
                <a:lnTo>
                  <a:pt x="785" y="333"/>
                </a:lnTo>
                <a:lnTo>
                  <a:pt x="785" y="334"/>
                </a:lnTo>
                <a:lnTo>
                  <a:pt x="786" y="334"/>
                </a:lnTo>
                <a:lnTo>
                  <a:pt x="787" y="335"/>
                </a:lnTo>
                <a:lnTo>
                  <a:pt x="788" y="336"/>
                </a:lnTo>
                <a:lnTo>
                  <a:pt x="789" y="337"/>
                </a:lnTo>
                <a:lnTo>
                  <a:pt x="789" y="337"/>
                </a:lnTo>
                <a:lnTo>
                  <a:pt x="789" y="337"/>
                </a:lnTo>
                <a:lnTo>
                  <a:pt x="789" y="338"/>
                </a:lnTo>
                <a:lnTo>
                  <a:pt x="789" y="339"/>
                </a:lnTo>
                <a:lnTo>
                  <a:pt x="790" y="340"/>
                </a:lnTo>
                <a:lnTo>
                  <a:pt x="790" y="341"/>
                </a:lnTo>
                <a:lnTo>
                  <a:pt x="791" y="344"/>
                </a:lnTo>
                <a:lnTo>
                  <a:pt x="792" y="344"/>
                </a:lnTo>
                <a:lnTo>
                  <a:pt x="792" y="345"/>
                </a:lnTo>
                <a:lnTo>
                  <a:pt x="792" y="346"/>
                </a:lnTo>
                <a:lnTo>
                  <a:pt x="792" y="347"/>
                </a:lnTo>
                <a:lnTo>
                  <a:pt x="792" y="347"/>
                </a:lnTo>
                <a:lnTo>
                  <a:pt x="793" y="348"/>
                </a:lnTo>
                <a:lnTo>
                  <a:pt x="793" y="350"/>
                </a:lnTo>
                <a:lnTo>
                  <a:pt x="794" y="351"/>
                </a:lnTo>
                <a:lnTo>
                  <a:pt x="794" y="353"/>
                </a:lnTo>
                <a:lnTo>
                  <a:pt x="794" y="354"/>
                </a:lnTo>
                <a:lnTo>
                  <a:pt x="795" y="354"/>
                </a:lnTo>
                <a:lnTo>
                  <a:pt x="795" y="354"/>
                </a:lnTo>
                <a:lnTo>
                  <a:pt x="795" y="355"/>
                </a:lnTo>
                <a:lnTo>
                  <a:pt x="796" y="356"/>
                </a:lnTo>
                <a:lnTo>
                  <a:pt x="796" y="357"/>
                </a:lnTo>
                <a:lnTo>
                  <a:pt x="796" y="358"/>
                </a:lnTo>
                <a:lnTo>
                  <a:pt x="796" y="358"/>
                </a:lnTo>
                <a:lnTo>
                  <a:pt x="796" y="359"/>
                </a:lnTo>
                <a:lnTo>
                  <a:pt x="796" y="360"/>
                </a:lnTo>
                <a:lnTo>
                  <a:pt x="797" y="360"/>
                </a:lnTo>
                <a:lnTo>
                  <a:pt x="797" y="361"/>
                </a:lnTo>
                <a:lnTo>
                  <a:pt x="798" y="361"/>
                </a:lnTo>
                <a:lnTo>
                  <a:pt x="799" y="361"/>
                </a:lnTo>
                <a:lnTo>
                  <a:pt x="799" y="362"/>
                </a:lnTo>
                <a:lnTo>
                  <a:pt x="799" y="363"/>
                </a:lnTo>
                <a:lnTo>
                  <a:pt x="799" y="363"/>
                </a:lnTo>
                <a:lnTo>
                  <a:pt x="799" y="364"/>
                </a:lnTo>
                <a:lnTo>
                  <a:pt x="799" y="365"/>
                </a:lnTo>
                <a:lnTo>
                  <a:pt x="800" y="365"/>
                </a:lnTo>
                <a:lnTo>
                  <a:pt x="800" y="365"/>
                </a:lnTo>
                <a:lnTo>
                  <a:pt x="800" y="366"/>
                </a:lnTo>
                <a:lnTo>
                  <a:pt x="801" y="367"/>
                </a:lnTo>
                <a:lnTo>
                  <a:pt x="801" y="368"/>
                </a:lnTo>
                <a:lnTo>
                  <a:pt x="802" y="368"/>
                </a:lnTo>
                <a:lnTo>
                  <a:pt x="802" y="368"/>
                </a:lnTo>
                <a:lnTo>
                  <a:pt x="802" y="369"/>
                </a:lnTo>
                <a:lnTo>
                  <a:pt x="803" y="370"/>
                </a:lnTo>
                <a:lnTo>
                  <a:pt x="803" y="371"/>
                </a:lnTo>
                <a:lnTo>
                  <a:pt x="802" y="372"/>
                </a:lnTo>
                <a:lnTo>
                  <a:pt x="802" y="372"/>
                </a:lnTo>
                <a:lnTo>
                  <a:pt x="802" y="373"/>
                </a:lnTo>
                <a:lnTo>
                  <a:pt x="802" y="374"/>
                </a:lnTo>
                <a:lnTo>
                  <a:pt x="802" y="375"/>
                </a:lnTo>
                <a:lnTo>
                  <a:pt x="802" y="375"/>
                </a:lnTo>
                <a:lnTo>
                  <a:pt x="802" y="376"/>
                </a:lnTo>
                <a:lnTo>
                  <a:pt x="802" y="377"/>
                </a:lnTo>
                <a:lnTo>
                  <a:pt x="803" y="378"/>
                </a:lnTo>
                <a:lnTo>
                  <a:pt x="803" y="379"/>
                </a:lnTo>
                <a:lnTo>
                  <a:pt x="803" y="380"/>
                </a:lnTo>
                <a:lnTo>
                  <a:pt x="804" y="381"/>
                </a:lnTo>
                <a:lnTo>
                  <a:pt x="804" y="382"/>
                </a:lnTo>
                <a:lnTo>
                  <a:pt x="805" y="382"/>
                </a:lnTo>
                <a:lnTo>
                  <a:pt x="805" y="383"/>
                </a:lnTo>
                <a:lnTo>
                  <a:pt x="806" y="384"/>
                </a:lnTo>
                <a:lnTo>
                  <a:pt x="806" y="385"/>
                </a:lnTo>
                <a:lnTo>
                  <a:pt x="806" y="386"/>
                </a:lnTo>
                <a:lnTo>
                  <a:pt x="806" y="386"/>
                </a:lnTo>
                <a:lnTo>
                  <a:pt x="807" y="387"/>
                </a:lnTo>
                <a:lnTo>
                  <a:pt x="807" y="388"/>
                </a:lnTo>
                <a:lnTo>
                  <a:pt x="808" y="388"/>
                </a:lnTo>
                <a:lnTo>
                  <a:pt x="808" y="389"/>
                </a:lnTo>
                <a:lnTo>
                  <a:pt x="809" y="389"/>
                </a:lnTo>
                <a:lnTo>
                  <a:pt x="810" y="389"/>
                </a:lnTo>
                <a:lnTo>
                  <a:pt x="810" y="390"/>
                </a:lnTo>
                <a:lnTo>
                  <a:pt x="811" y="391"/>
                </a:lnTo>
                <a:lnTo>
                  <a:pt x="811" y="392"/>
                </a:lnTo>
                <a:lnTo>
                  <a:pt x="812" y="392"/>
                </a:lnTo>
                <a:lnTo>
                  <a:pt x="812" y="392"/>
                </a:lnTo>
                <a:lnTo>
                  <a:pt x="813" y="392"/>
                </a:lnTo>
                <a:lnTo>
                  <a:pt x="813" y="393"/>
                </a:lnTo>
                <a:lnTo>
                  <a:pt x="814" y="394"/>
                </a:lnTo>
                <a:lnTo>
                  <a:pt x="815" y="395"/>
                </a:lnTo>
                <a:lnTo>
                  <a:pt x="817" y="396"/>
                </a:lnTo>
                <a:lnTo>
                  <a:pt x="817" y="397"/>
                </a:lnTo>
                <a:lnTo>
                  <a:pt x="817" y="398"/>
                </a:lnTo>
                <a:lnTo>
                  <a:pt x="818" y="398"/>
                </a:lnTo>
                <a:lnTo>
                  <a:pt x="819" y="399"/>
                </a:lnTo>
                <a:lnTo>
                  <a:pt x="820" y="399"/>
                </a:lnTo>
                <a:lnTo>
                  <a:pt x="820" y="400"/>
                </a:lnTo>
                <a:lnTo>
                  <a:pt x="820" y="401"/>
                </a:lnTo>
                <a:lnTo>
                  <a:pt x="820" y="402"/>
                </a:lnTo>
                <a:lnTo>
                  <a:pt x="820" y="403"/>
                </a:lnTo>
                <a:lnTo>
                  <a:pt x="820" y="403"/>
                </a:lnTo>
                <a:lnTo>
                  <a:pt x="820" y="406"/>
                </a:lnTo>
                <a:lnTo>
                  <a:pt x="820" y="406"/>
                </a:lnTo>
                <a:lnTo>
                  <a:pt x="820" y="407"/>
                </a:lnTo>
                <a:lnTo>
                  <a:pt x="820" y="408"/>
                </a:lnTo>
                <a:lnTo>
                  <a:pt x="820" y="409"/>
                </a:lnTo>
                <a:lnTo>
                  <a:pt x="820" y="409"/>
                </a:lnTo>
                <a:lnTo>
                  <a:pt x="820" y="411"/>
                </a:lnTo>
                <a:lnTo>
                  <a:pt x="820" y="412"/>
                </a:lnTo>
                <a:lnTo>
                  <a:pt x="820" y="413"/>
                </a:lnTo>
                <a:lnTo>
                  <a:pt x="820" y="414"/>
                </a:lnTo>
                <a:lnTo>
                  <a:pt x="820" y="415"/>
                </a:lnTo>
                <a:lnTo>
                  <a:pt x="821" y="416"/>
                </a:lnTo>
                <a:lnTo>
                  <a:pt x="821" y="417"/>
                </a:lnTo>
                <a:lnTo>
                  <a:pt x="820" y="418"/>
                </a:lnTo>
                <a:lnTo>
                  <a:pt x="820" y="420"/>
                </a:lnTo>
                <a:lnTo>
                  <a:pt x="820" y="420"/>
                </a:lnTo>
                <a:lnTo>
                  <a:pt x="820" y="420"/>
                </a:lnTo>
                <a:lnTo>
                  <a:pt x="820" y="421"/>
                </a:lnTo>
                <a:lnTo>
                  <a:pt x="820" y="422"/>
                </a:lnTo>
                <a:lnTo>
                  <a:pt x="820" y="423"/>
                </a:lnTo>
                <a:lnTo>
                  <a:pt x="820" y="423"/>
                </a:lnTo>
                <a:lnTo>
                  <a:pt x="820" y="425"/>
                </a:lnTo>
                <a:lnTo>
                  <a:pt x="820" y="426"/>
                </a:lnTo>
                <a:lnTo>
                  <a:pt x="820" y="427"/>
                </a:lnTo>
                <a:lnTo>
                  <a:pt x="820" y="428"/>
                </a:lnTo>
                <a:lnTo>
                  <a:pt x="820" y="429"/>
                </a:lnTo>
                <a:lnTo>
                  <a:pt x="820" y="430"/>
                </a:lnTo>
                <a:lnTo>
                  <a:pt x="820" y="430"/>
                </a:lnTo>
                <a:lnTo>
                  <a:pt x="820" y="431"/>
                </a:lnTo>
                <a:lnTo>
                  <a:pt x="820" y="432"/>
                </a:lnTo>
                <a:lnTo>
                  <a:pt x="820" y="434"/>
                </a:lnTo>
                <a:lnTo>
                  <a:pt x="820" y="434"/>
                </a:lnTo>
                <a:lnTo>
                  <a:pt x="820" y="435"/>
                </a:lnTo>
                <a:lnTo>
                  <a:pt x="819" y="437"/>
                </a:lnTo>
                <a:lnTo>
                  <a:pt x="819" y="437"/>
                </a:lnTo>
                <a:lnTo>
                  <a:pt x="819" y="439"/>
                </a:lnTo>
                <a:lnTo>
                  <a:pt x="820" y="440"/>
                </a:lnTo>
                <a:lnTo>
                  <a:pt x="820" y="442"/>
                </a:lnTo>
                <a:lnTo>
                  <a:pt x="820" y="443"/>
                </a:lnTo>
                <a:lnTo>
                  <a:pt x="820" y="444"/>
                </a:lnTo>
                <a:lnTo>
                  <a:pt x="820" y="445"/>
                </a:lnTo>
                <a:lnTo>
                  <a:pt x="820" y="447"/>
                </a:lnTo>
                <a:lnTo>
                  <a:pt x="820" y="448"/>
                </a:lnTo>
                <a:lnTo>
                  <a:pt x="820" y="449"/>
                </a:lnTo>
                <a:lnTo>
                  <a:pt x="819" y="450"/>
                </a:lnTo>
                <a:lnTo>
                  <a:pt x="819" y="451"/>
                </a:lnTo>
                <a:lnTo>
                  <a:pt x="818" y="451"/>
                </a:lnTo>
                <a:lnTo>
                  <a:pt x="817" y="453"/>
                </a:lnTo>
                <a:lnTo>
                  <a:pt x="817" y="454"/>
                </a:lnTo>
                <a:lnTo>
                  <a:pt x="817" y="454"/>
                </a:lnTo>
                <a:lnTo>
                  <a:pt x="817" y="454"/>
                </a:lnTo>
                <a:lnTo>
                  <a:pt x="816" y="455"/>
                </a:lnTo>
                <a:lnTo>
                  <a:pt x="815" y="456"/>
                </a:lnTo>
                <a:lnTo>
                  <a:pt x="814" y="458"/>
                </a:lnTo>
                <a:lnTo>
                  <a:pt x="813" y="458"/>
                </a:lnTo>
                <a:lnTo>
                  <a:pt x="813" y="459"/>
                </a:lnTo>
                <a:lnTo>
                  <a:pt x="812" y="460"/>
                </a:lnTo>
                <a:lnTo>
                  <a:pt x="812" y="461"/>
                </a:lnTo>
                <a:lnTo>
                  <a:pt x="812" y="462"/>
                </a:lnTo>
                <a:lnTo>
                  <a:pt x="811" y="463"/>
                </a:lnTo>
                <a:lnTo>
                  <a:pt x="811" y="465"/>
                </a:lnTo>
                <a:lnTo>
                  <a:pt x="811" y="465"/>
                </a:lnTo>
                <a:lnTo>
                  <a:pt x="811" y="467"/>
                </a:lnTo>
                <a:lnTo>
                  <a:pt x="810" y="468"/>
                </a:lnTo>
                <a:lnTo>
                  <a:pt x="810" y="468"/>
                </a:lnTo>
                <a:lnTo>
                  <a:pt x="810" y="469"/>
                </a:lnTo>
                <a:lnTo>
                  <a:pt x="810" y="470"/>
                </a:lnTo>
                <a:lnTo>
                  <a:pt x="810" y="471"/>
                </a:lnTo>
                <a:lnTo>
                  <a:pt x="810" y="471"/>
                </a:lnTo>
                <a:lnTo>
                  <a:pt x="809" y="471"/>
                </a:lnTo>
                <a:lnTo>
                  <a:pt x="809" y="472"/>
                </a:lnTo>
                <a:lnTo>
                  <a:pt x="809" y="473"/>
                </a:lnTo>
                <a:lnTo>
                  <a:pt x="808" y="474"/>
                </a:lnTo>
                <a:lnTo>
                  <a:pt x="807" y="475"/>
                </a:lnTo>
                <a:lnTo>
                  <a:pt x="806" y="475"/>
                </a:lnTo>
                <a:lnTo>
                  <a:pt x="806" y="476"/>
                </a:lnTo>
                <a:lnTo>
                  <a:pt x="806" y="476"/>
                </a:lnTo>
                <a:lnTo>
                  <a:pt x="805" y="477"/>
                </a:lnTo>
                <a:lnTo>
                  <a:pt x="805" y="478"/>
                </a:lnTo>
                <a:lnTo>
                  <a:pt x="804" y="478"/>
                </a:lnTo>
                <a:lnTo>
                  <a:pt x="804" y="478"/>
                </a:lnTo>
                <a:lnTo>
                  <a:pt x="803" y="479"/>
                </a:lnTo>
                <a:lnTo>
                  <a:pt x="803" y="480"/>
                </a:lnTo>
                <a:lnTo>
                  <a:pt x="803" y="481"/>
                </a:lnTo>
                <a:lnTo>
                  <a:pt x="803" y="482"/>
                </a:lnTo>
                <a:lnTo>
                  <a:pt x="802" y="482"/>
                </a:lnTo>
                <a:lnTo>
                  <a:pt x="802" y="482"/>
                </a:lnTo>
                <a:lnTo>
                  <a:pt x="802" y="483"/>
                </a:lnTo>
                <a:lnTo>
                  <a:pt x="802" y="484"/>
                </a:lnTo>
                <a:lnTo>
                  <a:pt x="802" y="485"/>
                </a:lnTo>
                <a:lnTo>
                  <a:pt x="803" y="485"/>
                </a:lnTo>
                <a:lnTo>
                  <a:pt x="803" y="486"/>
                </a:lnTo>
                <a:lnTo>
                  <a:pt x="803" y="488"/>
                </a:lnTo>
                <a:lnTo>
                  <a:pt x="803" y="489"/>
                </a:lnTo>
                <a:lnTo>
                  <a:pt x="803" y="489"/>
                </a:lnTo>
                <a:lnTo>
                  <a:pt x="803" y="490"/>
                </a:lnTo>
                <a:lnTo>
                  <a:pt x="802" y="491"/>
                </a:lnTo>
                <a:lnTo>
                  <a:pt x="801" y="492"/>
                </a:lnTo>
                <a:lnTo>
                  <a:pt x="800" y="493"/>
                </a:lnTo>
                <a:lnTo>
                  <a:pt x="799" y="494"/>
                </a:lnTo>
                <a:lnTo>
                  <a:pt x="799" y="495"/>
                </a:lnTo>
                <a:lnTo>
                  <a:pt x="797" y="496"/>
                </a:lnTo>
                <a:lnTo>
                  <a:pt x="797" y="496"/>
                </a:lnTo>
                <a:lnTo>
                  <a:pt x="796" y="497"/>
                </a:lnTo>
                <a:lnTo>
                  <a:pt x="796" y="498"/>
                </a:lnTo>
                <a:lnTo>
                  <a:pt x="795" y="498"/>
                </a:lnTo>
                <a:lnTo>
                  <a:pt x="795" y="499"/>
                </a:lnTo>
                <a:lnTo>
                  <a:pt x="794" y="499"/>
                </a:lnTo>
                <a:lnTo>
                  <a:pt x="793" y="499"/>
                </a:lnTo>
                <a:lnTo>
                  <a:pt x="792" y="499"/>
                </a:lnTo>
                <a:lnTo>
                  <a:pt x="792" y="500"/>
                </a:lnTo>
                <a:lnTo>
                  <a:pt x="792" y="501"/>
                </a:lnTo>
                <a:lnTo>
                  <a:pt x="791" y="501"/>
                </a:lnTo>
                <a:lnTo>
                  <a:pt x="791" y="502"/>
                </a:lnTo>
                <a:lnTo>
                  <a:pt x="790" y="502"/>
                </a:lnTo>
                <a:lnTo>
                  <a:pt x="790" y="503"/>
                </a:lnTo>
                <a:lnTo>
                  <a:pt x="789" y="504"/>
                </a:lnTo>
                <a:lnTo>
                  <a:pt x="789" y="505"/>
                </a:lnTo>
                <a:lnTo>
                  <a:pt x="789" y="506"/>
                </a:lnTo>
                <a:lnTo>
                  <a:pt x="788" y="506"/>
                </a:lnTo>
                <a:lnTo>
                  <a:pt x="788" y="506"/>
                </a:lnTo>
                <a:lnTo>
                  <a:pt x="788" y="507"/>
                </a:lnTo>
                <a:lnTo>
                  <a:pt x="787" y="508"/>
                </a:lnTo>
                <a:lnTo>
                  <a:pt x="787" y="509"/>
                </a:lnTo>
                <a:lnTo>
                  <a:pt x="786" y="510"/>
                </a:lnTo>
                <a:lnTo>
                  <a:pt x="786" y="511"/>
                </a:lnTo>
                <a:lnTo>
                  <a:pt x="785" y="512"/>
                </a:lnTo>
                <a:lnTo>
                  <a:pt x="785" y="513"/>
                </a:lnTo>
                <a:lnTo>
                  <a:pt x="785" y="513"/>
                </a:lnTo>
                <a:lnTo>
                  <a:pt x="785" y="514"/>
                </a:lnTo>
                <a:lnTo>
                  <a:pt x="785" y="516"/>
                </a:lnTo>
                <a:lnTo>
                  <a:pt x="784" y="517"/>
                </a:lnTo>
                <a:lnTo>
                  <a:pt x="784" y="519"/>
                </a:lnTo>
                <a:lnTo>
                  <a:pt x="784" y="520"/>
                </a:lnTo>
                <a:lnTo>
                  <a:pt x="784" y="521"/>
                </a:lnTo>
                <a:lnTo>
                  <a:pt x="783" y="522"/>
                </a:lnTo>
                <a:lnTo>
                  <a:pt x="783" y="523"/>
                </a:lnTo>
                <a:lnTo>
                  <a:pt x="783" y="523"/>
                </a:lnTo>
                <a:lnTo>
                  <a:pt x="783" y="524"/>
                </a:lnTo>
                <a:lnTo>
                  <a:pt x="783" y="525"/>
                </a:lnTo>
                <a:lnTo>
                  <a:pt x="783" y="526"/>
                </a:lnTo>
                <a:lnTo>
                  <a:pt x="783" y="527"/>
                </a:lnTo>
                <a:lnTo>
                  <a:pt x="783" y="527"/>
                </a:lnTo>
                <a:lnTo>
                  <a:pt x="783" y="528"/>
                </a:lnTo>
                <a:lnTo>
                  <a:pt x="783" y="530"/>
                </a:lnTo>
                <a:lnTo>
                  <a:pt x="783" y="530"/>
                </a:lnTo>
                <a:lnTo>
                  <a:pt x="783" y="531"/>
                </a:lnTo>
                <a:lnTo>
                  <a:pt x="783" y="532"/>
                </a:lnTo>
                <a:lnTo>
                  <a:pt x="782" y="533"/>
                </a:lnTo>
                <a:lnTo>
                  <a:pt x="782" y="533"/>
                </a:lnTo>
                <a:lnTo>
                  <a:pt x="782" y="535"/>
                </a:lnTo>
                <a:lnTo>
                  <a:pt x="782" y="537"/>
                </a:lnTo>
                <a:lnTo>
                  <a:pt x="782" y="537"/>
                </a:lnTo>
                <a:lnTo>
                  <a:pt x="782" y="538"/>
                </a:lnTo>
                <a:lnTo>
                  <a:pt x="782" y="539"/>
                </a:lnTo>
                <a:lnTo>
                  <a:pt x="782" y="540"/>
                </a:lnTo>
                <a:lnTo>
                  <a:pt x="782" y="540"/>
                </a:lnTo>
                <a:lnTo>
                  <a:pt x="782" y="541"/>
                </a:lnTo>
                <a:lnTo>
                  <a:pt x="783" y="541"/>
                </a:lnTo>
                <a:lnTo>
                  <a:pt x="783" y="542"/>
                </a:lnTo>
                <a:lnTo>
                  <a:pt x="784" y="542"/>
                </a:lnTo>
                <a:lnTo>
                  <a:pt x="785" y="543"/>
                </a:lnTo>
                <a:lnTo>
                  <a:pt x="785" y="544"/>
                </a:lnTo>
                <a:lnTo>
                  <a:pt x="786" y="544"/>
                </a:lnTo>
                <a:lnTo>
                  <a:pt x="786" y="544"/>
                </a:lnTo>
                <a:lnTo>
                  <a:pt x="787" y="544"/>
                </a:lnTo>
                <a:lnTo>
                  <a:pt x="788" y="544"/>
                </a:lnTo>
                <a:lnTo>
                  <a:pt x="789" y="544"/>
                </a:lnTo>
                <a:lnTo>
                  <a:pt x="790" y="545"/>
                </a:lnTo>
                <a:lnTo>
                  <a:pt x="791" y="545"/>
                </a:lnTo>
                <a:lnTo>
                  <a:pt x="792" y="546"/>
                </a:lnTo>
                <a:lnTo>
                  <a:pt x="792" y="546"/>
                </a:lnTo>
                <a:lnTo>
                  <a:pt x="794" y="547"/>
                </a:lnTo>
                <a:lnTo>
                  <a:pt x="795" y="547"/>
                </a:lnTo>
                <a:lnTo>
                  <a:pt x="796" y="547"/>
                </a:lnTo>
                <a:lnTo>
                  <a:pt x="797" y="547"/>
                </a:lnTo>
                <a:lnTo>
                  <a:pt x="798" y="547"/>
                </a:lnTo>
                <a:lnTo>
                  <a:pt x="799" y="548"/>
                </a:lnTo>
                <a:lnTo>
                  <a:pt x="799" y="548"/>
                </a:lnTo>
                <a:lnTo>
                  <a:pt x="800" y="548"/>
                </a:lnTo>
                <a:lnTo>
                  <a:pt x="800" y="549"/>
                </a:lnTo>
                <a:lnTo>
                  <a:pt x="801" y="549"/>
                </a:lnTo>
                <a:lnTo>
                  <a:pt x="802" y="549"/>
                </a:lnTo>
                <a:lnTo>
                  <a:pt x="802" y="550"/>
                </a:lnTo>
                <a:lnTo>
                  <a:pt x="803" y="550"/>
                </a:lnTo>
                <a:lnTo>
                  <a:pt x="804" y="551"/>
                </a:lnTo>
                <a:lnTo>
                  <a:pt x="805" y="551"/>
                </a:lnTo>
                <a:lnTo>
                  <a:pt x="806" y="551"/>
                </a:lnTo>
                <a:lnTo>
                  <a:pt x="807" y="551"/>
                </a:lnTo>
                <a:lnTo>
                  <a:pt x="807" y="552"/>
                </a:lnTo>
                <a:lnTo>
                  <a:pt x="808" y="552"/>
                </a:lnTo>
                <a:lnTo>
                  <a:pt x="810" y="554"/>
                </a:lnTo>
                <a:lnTo>
                  <a:pt x="810" y="554"/>
                </a:lnTo>
                <a:lnTo>
                  <a:pt x="811" y="555"/>
                </a:lnTo>
                <a:lnTo>
                  <a:pt x="813" y="555"/>
                </a:lnTo>
                <a:lnTo>
                  <a:pt x="813" y="556"/>
                </a:lnTo>
                <a:lnTo>
                  <a:pt x="813" y="556"/>
                </a:lnTo>
                <a:lnTo>
                  <a:pt x="814" y="557"/>
                </a:lnTo>
                <a:lnTo>
                  <a:pt x="815" y="558"/>
                </a:lnTo>
                <a:lnTo>
                  <a:pt x="816" y="558"/>
                </a:lnTo>
                <a:lnTo>
                  <a:pt x="816" y="558"/>
                </a:lnTo>
                <a:lnTo>
                  <a:pt x="817" y="559"/>
                </a:lnTo>
                <a:lnTo>
                  <a:pt x="817" y="560"/>
                </a:lnTo>
                <a:lnTo>
                  <a:pt x="818" y="560"/>
                </a:lnTo>
                <a:lnTo>
                  <a:pt x="819" y="561"/>
                </a:lnTo>
                <a:lnTo>
                  <a:pt x="820" y="561"/>
                </a:lnTo>
                <a:lnTo>
                  <a:pt x="820" y="561"/>
                </a:lnTo>
                <a:lnTo>
                  <a:pt x="820" y="561"/>
                </a:lnTo>
                <a:lnTo>
                  <a:pt x="820" y="562"/>
                </a:lnTo>
                <a:lnTo>
                  <a:pt x="821" y="563"/>
                </a:lnTo>
                <a:lnTo>
                  <a:pt x="821" y="564"/>
                </a:lnTo>
                <a:lnTo>
                  <a:pt x="822" y="564"/>
                </a:lnTo>
                <a:lnTo>
                  <a:pt x="822" y="566"/>
                </a:lnTo>
                <a:lnTo>
                  <a:pt x="823" y="567"/>
                </a:lnTo>
                <a:lnTo>
                  <a:pt x="823" y="568"/>
                </a:lnTo>
                <a:lnTo>
                  <a:pt x="824" y="568"/>
                </a:lnTo>
                <a:lnTo>
                  <a:pt x="824" y="568"/>
                </a:lnTo>
                <a:lnTo>
                  <a:pt x="825" y="569"/>
                </a:lnTo>
                <a:lnTo>
                  <a:pt x="826" y="570"/>
                </a:lnTo>
                <a:lnTo>
                  <a:pt x="827" y="571"/>
                </a:lnTo>
                <a:lnTo>
                  <a:pt x="827" y="571"/>
                </a:lnTo>
                <a:lnTo>
                  <a:pt x="828" y="572"/>
                </a:lnTo>
                <a:lnTo>
                  <a:pt x="828" y="573"/>
                </a:lnTo>
                <a:lnTo>
                  <a:pt x="829" y="574"/>
                </a:lnTo>
                <a:lnTo>
                  <a:pt x="829" y="575"/>
                </a:lnTo>
                <a:lnTo>
                  <a:pt x="830" y="575"/>
                </a:lnTo>
                <a:lnTo>
                  <a:pt x="830" y="576"/>
                </a:lnTo>
                <a:lnTo>
                  <a:pt x="831" y="577"/>
                </a:lnTo>
                <a:lnTo>
                  <a:pt x="831" y="577"/>
                </a:lnTo>
                <a:lnTo>
                  <a:pt x="831" y="578"/>
                </a:lnTo>
                <a:lnTo>
                  <a:pt x="832" y="578"/>
                </a:lnTo>
                <a:lnTo>
                  <a:pt x="833" y="578"/>
                </a:lnTo>
                <a:lnTo>
                  <a:pt x="834" y="579"/>
                </a:lnTo>
                <a:lnTo>
                  <a:pt x="834" y="579"/>
                </a:lnTo>
                <a:lnTo>
                  <a:pt x="836" y="580"/>
                </a:lnTo>
                <a:lnTo>
                  <a:pt x="837" y="580"/>
                </a:lnTo>
                <a:lnTo>
                  <a:pt x="838" y="581"/>
                </a:lnTo>
                <a:lnTo>
                  <a:pt x="838" y="582"/>
                </a:lnTo>
                <a:lnTo>
                  <a:pt x="840" y="582"/>
                </a:lnTo>
                <a:lnTo>
                  <a:pt x="841" y="584"/>
                </a:lnTo>
                <a:lnTo>
                  <a:pt x="842" y="585"/>
                </a:lnTo>
                <a:lnTo>
                  <a:pt x="843" y="585"/>
                </a:lnTo>
                <a:lnTo>
                  <a:pt x="844" y="586"/>
                </a:lnTo>
                <a:lnTo>
                  <a:pt x="845" y="587"/>
                </a:lnTo>
                <a:lnTo>
                  <a:pt x="845" y="588"/>
                </a:lnTo>
                <a:lnTo>
                  <a:pt x="845" y="588"/>
                </a:lnTo>
                <a:lnTo>
                  <a:pt x="845" y="589"/>
                </a:lnTo>
                <a:lnTo>
                  <a:pt x="846" y="589"/>
                </a:lnTo>
                <a:lnTo>
                  <a:pt x="846" y="590"/>
                </a:lnTo>
                <a:lnTo>
                  <a:pt x="846" y="591"/>
                </a:lnTo>
                <a:lnTo>
                  <a:pt x="847" y="591"/>
                </a:lnTo>
                <a:lnTo>
                  <a:pt x="847" y="592"/>
                </a:lnTo>
                <a:lnTo>
                  <a:pt x="848" y="592"/>
                </a:lnTo>
                <a:lnTo>
                  <a:pt x="848" y="593"/>
                </a:lnTo>
                <a:lnTo>
                  <a:pt x="848" y="593"/>
                </a:lnTo>
                <a:lnTo>
                  <a:pt x="848" y="594"/>
                </a:lnTo>
                <a:lnTo>
                  <a:pt x="848" y="595"/>
                </a:lnTo>
                <a:lnTo>
                  <a:pt x="848" y="597"/>
                </a:lnTo>
                <a:lnTo>
                  <a:pt x="848" y="597"/>
                </a:lnTo>
                <a:lnTo>
                  <a:pt x="848" y="599"/>
                </a:lnTo>
                <a:lnTo>
                  <a:pt x="848" y="599"/>
                </a:lnTo>
                <a:lnTo>
                  <a:pt x="848" y="600"/>
                </a:lnTo>
                <a:lnTo>
                  <a:pt x="848" y="601"/>
                </a:lnTo>
                <a:lnTo>
                  <a:pt x="848" y="602"/>
                </a:lnTo>
                <a:lnTo>
                  <a:pt x="848" y="603"/>
                </a:lnTo>
                <a:lnTo>
                  <a:pt x="848" y="604"/>
                </a:lnTo>
                <a:lnTo>
                  <a:pt x="848" y="606"/>
                </a:lnTo>
                <a:lnTo>
                  <a:pt x="848" y="606"/>
                </a:lnTo>
                <a:lnTo>
                  <a:pt x="848" y="607"/>
                </a:lnTo>
                <a:lnTo>
                  <a:pt x="848" y="609"/>
                </a:lnTo>
                <a:lnTo>
                  <a:pt x="847" y="610"/>
                </a:lnTo>
                <a:lnTo>
                  <a:pt x="847" y="612"/>
                </a:lnTo>
                <a:lnTo>
                  <a:pt x="846" y="613"/>
                </a:lnTo>
                <a:lnTo>
                  <a:pt x="846" y="613"/>
                </a:lnTo>
                <a:lnTo>
                  <a:pt x="845" y="613"/>
                </a:lnTo>
                <a:lnTo>
                  <a:pt x="845" y="614"/>
                </a:lnTo>
                <a:lnTo>
                  <a:pt x="845" y="615"/>
                </a:lnTo>
                <a:lnTo>
                  <a:pt x="845" y="616"/>
                </a:lnTo>
                <a:lnTo>
                  <a:pt x="845" y="616"/>
                </a:lnTo>
                <a:lnTo>
                  <a:pt x="845" y="617"/>
                </a:lnTo>
                <a:lnTo>
                  <a:pt x="845" y="618"/>
                </a:lnTo>
                <a:lnTo>
                  <a:pt x="845" y="619"/>
                </a:lnTo>
                <a:lnTo>
                  <a:pt x="845" y="619"/>
                </a:lnTo>
                <a:lnTo>
                  <a:pt x="845" y="620"/>
                </a:lnTo>
                <a:lnTo>
                  <a:pt x="845" y="620"/>
                </a:lnTo>
                <a:lnTo>
                  <a:pt x="845" y="620"/>
                </a:lnTo>
                <a:lnTo>
                  <a:pt x="845" y="621"/>
                </a:lnTo>
                <a:lnTo>
                  <a:pt x="845" y="621"/>
                </a:lnTo>
                <a:lnTo>
                  <a:pt x="845" y="622"/>
                </a:lnTo>
                <a:lnTo>
                  <a:pt x="845" y="623"/>
                </a:lnTo>
                <a:lnTo>
                  <a:pt x="845" y="623"/>
                </a:lnTo>
                <a:lnTo>
                  <a:pt x="845" y="624"/>
                </a:lnTo>
                <a:lnTo>
                  <a:pt x="845" y="625"/>
                </a:lnTo>
                <a:lnTo>
                  <a:pt x="845" y="626"/>
                </a:lnTo>
                <a:lnTo>
                  <a:pt x="845" y="626"/>
                </a:lnTo>
                <a:lnTo>
                  <a:pt x="845" y="627"/>
                </a:lnTo>
                <a:lnTo>
                  <a:pt x="845" y="628"/>
                </a:lnTo>
                <a:lnTo>
                  <a:pt x="844" y="628"/>
                </a:lnTo>
                <a:lnTo>
                  <a:pt x="844" y="629"/>
                </a:lnTo>
                <a:lnTo>
                  <a:pt x="844" y="630"/>
                </a:lnTo>
                <a:lnTo>
                  <a:pt x="844" y="630"/>
                </a:lnTo>
                <a:lnTo>
                  <a:pt x="843" y="630"/>
                </a:lnTo>
                <a:lnTo>
                  <a:pt x="843" y="631"/>
                </a:lnTo>
                <a:lnTo>
                  <a:pt x="844" y="631"/>
                </a:lnTo>
                <a:lnTo>
                  <a:pt x="844" y="632"/>
                </a:lnTo>
                <a:lnTo>
                  <a:pt x="844" y="633"/>
                </a:lnTo>
                <a:lnTo>
                  <a:pt x="844" y="633"/>
                </a:lnTo>
                <a:lnTo>
                  <a:pt x="845" y="633"/>
                </a:lnTo>
                <a:lnTo>
                  <a:pt x="845" y="634"/>
                </a:lnTo>
                <a:lnTo>
                  <a:pt x="845" y="634"/>
                </a:lnTo>
                <a:lnTo>
                  <a:pt x="845" y="635"/>
                </a:lnTo>
                <a:lnTo>
                  <a:pt x="846" y="635"/>
                </a:lnTo>
                <a:lnTo>
                  <a:pt x="847" y="636"/>
                </a:lnTo>
                <a:lnTo>
                  <a:pt x="848" y="636"/>
                </a:lnTo>
                <a:lnTo>
                  <a:pt x="848" y="636"/>
                </a:lnTo>
                <a:lnTo>
                  <a:pt x="849" y="636"/>
                </a:lnTo>
                <a:lnTo>
                  <a:pt x="849" y="637"/>
                </a:lnTo>
                <a:lnTo>
                  <a:pt x="850" y="637"/>
                </a:lnTo>
                <a:lnTo>
                  <a:pt x="852" y="637"/>
                </a:lnTo>
                <a:lnTo>
                  <a:pt x="852" y="638"/>
                </a:lnTo>
                <a:lnTo>
                  <a:pt x="853" y="638"/>
                </a:lnTo>
                <a:lnTo>
                  <a:pt x="853" y="639"/>
                </a:lnTo>
                <a:lnTo>
                  <a:pt x="854" y="639"/>
                </a:lnTo>
                <a:lnTo>
                  <a:pt x="855" y="639"/>
                </a:lnTo>
                <a:lnTo>
                  <a:pt x="855" y="640"/>
                </a:lnTo>
                <a:lnTo>
                  <a:pt x="855" y="640"/>
                </a:lnTo>
                <a:lnTo>
                  <a:pt x="856" y="640"/>
                </a:lnTo>
                <a:lnTo>
                  <a:pt x="856" y="641"/>
                </a:lnTo>
                <a:lnTo>
                  <a:pt x="857" y="641"/>
                </a:lnTo>
                <a:lnTo>
                  <a:pt x="858" y="641"/>
                </a:lnTo>
                <a:lnTo>
                  <a:pt x="859" y="641"/>
                </a:lnTo>
                <a:lnTo>
                  <a:pt x="859" y="642"/>
                </a:lnTo>
                <a:lnTo>
                  <a:pt x="860" y="642"/>
                </a:lnTo>
                <a:lnTo>
                  <a:pt x="860" y="643"/>
                </a:lnTo>
                <a:lnTo>
                  <a:pt x="861" y="643"/>
                </a:lnTo>
                <a:lnTo>
                  <a:pt x="862" y="643"/>
                </a:lnTo>
                <a:lnTo>
                  <a:pt x="862" y="644"/>
                </a:lnTo>
                <a:lnTo>
                  <a:pt x="862" y="644"/>
                </a:lnTo>
                <a:lnTo>
                  <a:pt x="863" y="645"/>
                </a:lnTo>
                <a:lnTo>
                  <a:pt x="863" y="646"/>
                </a:lnTo>
                <a:lnTo>
                  <a:pt x="864" y="647"/>
                </a:lnTo>
                <a:lnTo>
                  <a:pt x="865" y="647"/>
                </a:lnTo>
                <a:lnTo>
                  <a:pt x="865" y="647"/>
                </a:lnTo>
                <a:lnTo>
                  <a:pt x="865" y="648"/>
                </a:lnTo>
                <a:lnTo>
                  <a:pt x="866" y="649"/>
                </a:lnTo>
                <a:lnTo>
                  <a:pt x="866" y="650"/>
                </a:lnTo>
                <a:lnTo>
                  <a:pt x="866" y="651"/>
                </a:lnTo>
                <a:lnTo>
                  <a:pt x="866" y="652"/>
                </a:lnTo>
                <a:lnTo>
                  <a:pt x="866" y="653"/>
                </a:lnTo>
                <a:lnTo>
                  <a:pt x="866" y="654"/>
                </a:lnTo>
                <a:lnTo>
                  <a:pt x="865" y="654"/>
                </a:lnTo>
                <a:lnTo>
                  <a:pt x="865" y="654"/>
                </a:lnTo>
                <a:lnTo>
                  <a:pt x="864" y="655"/>
                </a:lnTo>
                <a:lnTo>
                  <a:pt x="863" y="656"/>
                </a:lnTo>
                <a:lnTo>
                  <a:pt x="862" y="657"/>
                </a:lnTo>
                <a:lnTo>
                  <a:pt x="861" y="657"/>
                </a:lnTo>
                <a:lnTo>
                  <a:pt x="859" y="658"/>
                </a:lnTo>
                <a:lnTo>
                  <a:pt x="859" y="658"/>
                </a:lnTo>
                <a:lnTo>
                  <a:pt x="859" y="659"/>
                </a:lnTo>
                <a:lnTo>
                  <a:pt x="858" y="659"/>
                </a:lnTo>
                <a:lnTo>
                  <a:pt x="857" y="660"/>
                </a:lnTo>
                <a:lnTo>
                  <a:pt x="855" y="661"/>
                </a:lnTo>
                <a:lnTo>
                  <a:pt x="855" y="661"/>
                </a:lnTo>
                <a:lnTo>
                  <a:pt x="854" y="663"/>
                </a:lnTo>
                <a:lnTo>
                  <a:pt x="853" y="663"/>
                </a:lnTo>
                <a:lnTo>
                  <a:pt x="852" y="664"/>
                </a:lnTo>
                <a:lnTo>
                  <a:pt x="852" y="664"/>
                </a:lnTo>
                <a:lnTo>
                  <a:pt x="851" y="664"/>
                </a:lnTo>
                <a:lnTo>
                  <a:pt x="851" y="665"/>
                </a:lnTo>
                <a:lnTo>
                  <a:pt x="850" y="665"/>
                </a:lnTo>
                <a:lnTo>
                  <a:pt x="849" y="666"/>
                </a:lnTo>
                <a:lnTo>
                  <a:pt x="848" y="666"/>
                </a:lnTo>
                <a:lnTo>
                  <a:pt x="848" y="667"/>
                </a:lnTo>
                <a:lnTo>
                  <a:pt x="848" y="668"/>
                </a:lnTo>
                <a:lnTo>
                  <a:pt x="848" y="668"/>
                </a:lnTo>
                <a:lnTo>
                  <a:pt x="848" y="669"/>
                </a:lnTo>
                <a:lnTo>
                  <a:pt x="848" y="670"/>
                </a:lnTo>
                <a:lnTo>
                  <a:pt x="854" y="682"/>
                </a:lnTo>
                <a:lnTo>
                  <a:pt x="855" y="682"/>
                </a:lnTo>
                <a:lnTo>
                  <a:pt x="866" y="691"/>
                </a:lnTo>
                <a:lnTo>
                  <a:pt x="880" y="701"/>
                </a:lnTo>
                <a:lnTo>
                  <a:pt x="892" y="711"/>
                </a:lnTo>
                <a:lnTo>
                  <a:pt x="888" y="733"/>
                </a:lnTo>
                <a:lnTo>
                  <a:pt x="892" y="742"/>
                </a:lnTo>
                <a:lnTo>
                  <a:pt x="880" y="742"/>
                </a:lnTo>
                <a:lnTo>
                  <a:pt x="838" y="742"/>
                </a:lnTo>
                <a:lnTo>
                  <a:pt x="775" y="742"/>
                </a:lnTo>
                <a:lnTo>
                  <a:pt x="758" y="742"/>
                </a:lnTo>
                <a:lnTo>
                  <a:pt x="726" y="742"/>
                </a:lnTo>
                <a:lnTo>
                  <a:pt x="713" y="742"/>
                </a:lnTo>
                <a:lnTo>
                  <a:pt x="643" y="741"/>
                </a:lnTo>
                <a:lnTo>
                  <a:pt x="603" y="741"/>
                </a:lnTo>
                <a:lnTo>
                  <a:pt x="602" y="741"/>
                </a:lnTo>
                <a:lnTo>
                  <a:pt x="601" y="741"/>
                </a:lnTo>
                <a:lnTo>
                  <a:pt x="600" y="741"/>
                </a:lnTo>
                <a:lnTo>
                  <a:pt x="600" y="740"/>
                </a:lnTo>
                <a:lnTo>
                  <a:pt x="599" y="740"/>
                </a:lnTo>
                <a:lnTo>
                  <a:pt x="597" y="740"/>
                </a:lnTo>
                <a:lnTo>
                  <a:pt x="596" y="739"/>
                </a:lnTo>
                <a:lnTo>
                  <a:pt x="596" y="738"/>
                </a:lnTo>
                <a:lnTo>
                  <a:pt x="595" y="738"/>
                </a:lnTo>
                <a:lnTo>
                  <a:pt x="595" y="737"/>
                </a:lnTo>
                <a:lnTo>
                  <a:pt x="594" y="737"/>
                </a:lnTo>
                <a:lnTo>
                  <a:pt x="593" y="737"/>
                </a:lnTo>
                <a:lnTo>
                  <a:pt x="593" y="737"/>
                </a:lnTo>
                <a:lnTo>
                  <a:pt x="593" y="737"/>
                </a:lnTo>
                <a:lnTo>
                  <a:pt x="592" y="737"/>
                </a:lnTo>
                <a:lnTo>
                  <a:pt x="591" y="737"/>
                </a:lnTo>
                <a:lnTo>
                  <a:pt x="591" y="736"/>
                </a:lnTo>
                <a:lnTo>
                  <a:pt x="590" y="736"/>
                </a:lnTo>
                <a:lnTo>
                  <a:pt x="589" y="736"/>
                </a:lnTo>
                <a:lnTo>
                  <a:pt x="589" y="735"/>
                </a:lnTo>
                <a:lnTo>
                  <a:pt x="588" y="735"/>
                </a:lnTo>
                <a:lnTo>
                  <a:pt x="587" y="734"/>
                </a:lnTo>
                <a:lnTo>
                  <a:pt x="586" y="734"/>
                </a:lnTo>
                <a:lnTo>
                  <a:pt x="586" y="733"/>
                </a:lnTo>
                <a:lnTo>
                  <a:pt x="585" y="733"/>
                </a:lnTo>
                <a:lnTo>
                  <a:pt x="584" y="733"/>
                </a:lnTo>
                <a:lnTo>
                  <a:pt x="583" y="733"/>
                </a:lnTo>
                <a:lnTo>
                  <a:pt x="582" y="733"/>
                </a:lnTo>
                <a:lnTo>
                  <a:pt x="582" y="733"/>
                </a:lnTo>
                <a:lnTo>
                  <a:pt x="581" y="733"/>
                </a:lnTo>
                <a:lnTo>
                  <a:pt x="580" y="733"/>
                </a:lnTo>
                <a:lnTo>
                  <a:pt x="579" y="733"/>
                </a:lnTo>
                <a:lnTo>
                  <a:pt x="579" y="734"/>
                </a:lnTo>
                <a:lnTo>
                  <a:pt x="579" y="734"/>
                </a:lnTo>
                <a:lnTo>
                  <a:pt x="579" y="735"/>
                </a:lnTo>
                <a:lnTo>
                  <a:pt x="578" y="735"/>
                </a:lnTo>
                <a:lnTo>
                  <a:pt x="577" y="735"/>
                </a:lnTo>
                <a:lnTo>
                  <a:pt x="576" y="736"/>
                </a:lnTo>
                <a:lnTo>
                  <a:pt x="575" y="736"/>
                </a:lnTo>
                <a:lnTo>
                  <a:pt x="575" y="737"/>
                </a:lnTo>
                <a:lnTo>
                  <a:pt x="575" y="737"/>
                </a:lnTo>
                <a:lnTo>
                  <a:pt x="575" y="737"/>
                </a:lnTo>
                <a:lnTo>
                  <a:pt x="574" y="737"/>
                </a:lnTo>
                <a:lnTo>
                  <a:pt x="572" y="738"/>
                </a:lnTo>
                <a:lnTo>
                  <a:pt x="572" y="739"/>
                </a:lnTo>
                <a:lnTo>
                  <a:pt x="572" y="739"/>
                </a:lnTo>
                <a:lnTo>
                  <a:pt x="572" y="740"/>
                </a:lnTo>
                <a:lnTo>
                  <a:pt x="571" y="740"/>
                </a:lnTo>
                <a:lnTo>
                  <a:pt x="571" y="740"/>
                </a:lnTo>
                <a:lnTo>
                  <a:pt x="570" y="741"/>
                </a:lnTo>
                <a:lnTo>
                  <a:pt x="570" y="742"/>
                </a:lnTo>
                <a:lnTo>
                  <a:pt x="569" y="742"/>
                </a:lnTo>
                <a:lnTo>
                  <a:pt x="569" y="743"/>
                </a:lnTo>
                <a:lnTo>
                  <a:pt x="568" y="743"/>
                </a:lnTo>
                <a:lnTo>
                  <a:pt x="568" y="743"/>
                </a:lnTo>
                <a:lnTo>
                  <a:pt x="568" y="744"/>
                </a:lnTo>
                <a:lnTo>
                  <a:pt x="568" y="744"/>
                </a:lnTo>
                <a:lnTo>
                  <a:pt x="567" y="745"/>
                </a:lnTo>
                <a:lnTo>
                  <a:pt x="566" y="745"/>
                </a:lnTo>
                <a:lnTo>
                  <a:pt x="565" y="746"/>
                </a:lnTo>
                <a:lnTo>
                  <a:pt x="564" y="746"/>
                </a:lnTo>
                <a:lnTo>
                  <a:pt x="564" y="747"/>
                </a:lnTo>
                <a:lnTo>
                  <a:pt x="562" y="747"/>
                </a:lnTo>
                <a:lnTo>
                  <a:pt x="561" y="747"/>
                </a:lnTo>
                <a:lnTo>
                  <a:pt x="561" y="747"/>
                </a:lnTo>
                <a:lnTo>
                  <a:pt x="560" y="747"/>
                </a:lnTo>
                <a:lnTo>
                  <a:pt x="559" y="747"/>
                </a:lnTo>
                <a:lnTo>
                  <a:pt x="558" y="747"/>
                </a:lnTo>
                <a:lnTo>
                  <a:pt x="557" y="747"/>
                </a:lnTo>
                <a:lnTo>
                  <a:pt x="557" y="748"/>
                </a:lnTo>
                <a:lnTo>
                  <a:pt x="557" y="748"/>
                </a:lnTo>
                <a:lnTo>
                  <a:pt x="556" y="749"/>
                </a:lnTo>
                <a:lnTo>
                  <a:pt x="555" y="749"/>
                </a:lnTo>
                <a:lnTo>
                  <a:pt x="554" y="750"/>
                </a:lnTo>
                <a:lnTo>
                  <a:pt x="554" y="750"/>
                </a:lnTo>
                <a:lnTo>
                  <a:pt x="553" y="750"/>
                </a:lnTo>
                <a:lnTo>
                  <a:pt x="552" y="750"/>
                </a:lnTo>
                <a:lnTo>
                  <a:pt x="551" y="750"/>
                </a:lnTo>
                <a:lnTo>
                  <a:pt x="550" y="750"/>
                </a:lnTo>
                <a:lnTo>
                  <a:pt x="550" y="750"/>
                </a:lnTo>
                <a:lnTo>
                  <a:pt x="549" y="750"/>
                </a:lnTo>
                <a:lnTo>
                  <a:pt x="548" y="750"/>
                </a:lnTo>
                <a:lnTo>
                  <a:pt x="547" y="750"/>
                </a:lnTo>
                <a:lnTo>
                  <a:pt x="547" y="750"/>
                </a:lnTo>
                <a:lnTo>
                  <a:pt x="546" y="751"/>
                </a:lnTo>
                <a:lnTo>
                  <a:pt x="545" y="751"/>
                </a:lnTo>
                <a:lnTo>
                  <a:pt x="544" y="751"/>
                </a:lnTo>
                <a:lnTo>
                  <a:pt x="543" y="751"/>
                </a:lnTo>
                <a:lnTo>
                  <a:pt x="543" y="751"/>
                </a:lnTo>
                <a:lnTo>
                  <a:pt x="542" y="751"/>
                </a:lnTo>
                <a:lnTo>
                  <a:pt x="541" y="751"/>
                </a:lnTo>
                <a:lnTo>
                  <a:pt x="540" y="751"/>
                </a:lnTo>
                <a:lnTo>
                  <a:pt x="540" y="752"/>
                </a:lnTo>
                <a:lnTo>
                  <a:pt x="540" y="752"/>
                </a:lnTo>
                <a:lnTo>
                  <a:pt x="539" y="753"/>
                </a:lnTo>
                <a:lnTo>
                  <a:pt x="539" y="754"/>
                </a:lnTo>
                <a:lnTo>
                  <a:pt x="538" y="754"/>
                </a:lnTo>
                <a:lnTo>
                  <a:pt x="538" y="754"/>
                </a:lnTo>
                <a:lnTo>
                  <a:pt x="537" y="754"/>
                </a:lnTo>
                <a:lnTo>
                  <a:pt x="537" y="755"/>
                </a:lnTo>
                <a:lnTo>
                  <a:pt x="536" y="755"/>
                </a:lnTo>
                <a:lnTo>
                  <a:pt x="536" y="755"/>
                </a:lnTo>
                <a:lnTo>
                  <a:pt x="536" y="756"/>
                </a:lnTo>
                <a:lnTo>
                  <a:pt x="535" y="756"/>
                </a:lnTo>
                <a:lnTo>
                  <a:pt x="534" y="757"/>
                </a:lnTo>
                <a:lnTo>
                  <a:pt x="533" y="757"/>
                </a:lnTo>
                <a:lnTo>
                  <a:pt x="533" y="757"/>
                </a:lnTo>
                <a:lnTo>
                  <a:pt x="533" y="757"/>
                </a:lnTo>
                <a:lnTo>
                  <a:pt x="533" y="758"/>
                </a:lnTo>
                <a:lnTo>
                  <a:pt x="532" y="758"/>
                </a:lnTo>
                <a:lnTo>
                  <a:pt x="531" y="759"/>
                </a:lnTo>
                <a:lnTo>
                  <a:pt x="530" y="759"/>
                </a:lnTo>
                <a:lnTo>
                  <a:pt x="530" y="760"/>
                </a:lnTo>
                <a:lnTo>
                  <a:pt x="529" y="760"/>
                </a:lnTo>
                <a:lnTo>
                  <a:pt x="529" y="761"/>
                </a:lnTo>
                <a:lnTo>
                  <a:pt x="529" y="761"/>
                </a:lnTo>
                <a:lnTo>
                  <a:pt x="528" y="761"/>
                </a:lnTo>
                <a:lnTo>
                  <a:pt x="527" y="761"/>
                </a:lnTo>
                <a:lnTo>
                  <a:pt x="527" y="762"/>
                </a:lnTo>
                <a:lnTo>
                  <a:pt x="526" y="763"/>
                </a:lnTo>
                <a:lnTo>
                  <a:pt x="526" y="764"/>
                </a:lnTo>
                <a:lnTo>
                  <a:pt x="526" y="764"/>
                </a:lnTo>
                <a:lnTo>
                  <a:pt x="525" y="764"/>
                </a:lnTo>
                <a:lnTo>
                  <a:pt x="525" y="765"/>
                </a:lnTo>
                <a:lnTo>
                  <a:pt x="524" y="766"/>
                </a:lnTo>
                <a:lnTo>
                  <a:pt x="524" y="767"/>
                </a:lnTo>
                <a:lnTo>
                  <a:pt x="524" y="768"/>
                </a:lnTo>
                <a:lnTo>
                  <a:pt x="523" y="768"/>
                </a:lnTo>
                <a:lnTo>
                  <a:pt x="523" y="768"/>
                </a:lnTo>
                <a:lnTo>
                  <a:pt x="522" y="768"/>
                </a:lnTo>
                <a:lnTo>
                  <a:pt x="522" y="769"/>
                </a:lnTo>
                <a:lnTo>
                  <a:pt x="522" y="770"/>
                </a:lnTo>
                <a:lnTo>
                  <a:pt x="522" y="771"/>
                </a:lnTo>
                <a:lnTo>
                  <a:pt x="522" y="771"/>
                </a:lnTo>
                <a:lnTo>
                  <a:pt x="522" y="772"/>
                </a:lnTo>
                <a:lnTo>
                  <a:pt x="522" y="773"/>
                </a:lnTo>
                <a:lnTo>
                  <a:pt x="522" y="774"/>
                </a:lnTo>
                <a:lnTo>
                  <a:pt x="522" y="774"/>
                </a:lnTo>
                <a:lnTo>
                  <a:pt x="521" y="774"/>
                </a:lnTo>
                <a:lnTo>
                  <a:pt x="520" y="775"/>
                </a:lnTo>
                <a:lnTo>
                  <a:pt x="520" y="776"/>
                </a:lnTo>
                <a:lnTo>
                  <a:pt x="519" y="777"/>
                </a:lnTo>
                <a:lnTo>
                  <a:pt x="519" y="777"/>
                </a:lnTo>
                <a:lnTo>
                  <a:pt x="518" y="777"/>
                </a:lnTo>
                <a:lnTo>
                  <a:pt x="518" y="778"/>
                </a:lnTo>
                <a:lnTo>
                  <a:pt x="518" y="778"/>
                </a:lnTo>
                <a:lnTo>
                  <a:pt x="517" y="779"/>
                </a:lnTo>
                <a:lnTo>
                  <a:pt x="516" y="780"/>
                </a:lnTo>
                <a:lnTo>
                  <a:pt x="516" y="781"/>
                </a:lnTo>
                <a:lnTo>
                  <a:pt x="515" y="781"/>
                </a:lnTo>
                <a:lnTo>
                  <a:pt x="515" y="781"/>
                </a:lnTo>
                <a:lnTo>
                  <a:pt x="514" y="781"/>
                </a:lnTo>
                <a:lnTo>
                  <a:pt x="513" y="781"/>
                </a:lnTo>
                <a:lnTo>
                  <a:pt x="512" y="781"/>
                </a:lnTo>
                <a:lnTo>
                  <a:pt x="512" y="781"/>
                </a:lnTo>
                <a:lnTo>
                  <a:pt x="511" y="781"/>
                </a:lnTo>
                <a:lnTo>
                  <a:pt x="510" y="782"/>
                </a:lnTo>
                <a:lnTo>
                  <a:pt x="509" y="782"/>
                </a:lnTo>
                <a:lnTo>
                  <a:pt x="508" y="782"/>
                </a:lnTo>
                <a:lnTo>
                  <a:pt x="508" y="783"/>
                </a:lnTo>
                <a:lnTo>
                  <a:pt x="507" y="783"/>
                </a:lnTo>
                <a:lnTo>
                  <a:pt x="506" y="782"/>
                </a:lnTo>
                <a:lnTo>
                  <a:pt x="505" y="782"/>
                </a:lnTo>
                <a:lnTo>
                  <a:pt x="505" y="782"/>
                </a:lnTo>
                <a:lnTo>
                  <a:pt x="504" y="782"/>
                </a:lnTo>
                <a:lnTo>
                  <a:pt x="503" y="782"/>
                </a:lnTo>
                <a:lnTo>
                  <a:pt x="503" y="783"/>
                </a:lnTo>
                <a:lnTo>
                  <a:pt x="503" y="782"/>
                </a:lnTo>
                <a:lnTo>
                  <a:pt x="501" y="782"/>
                </a:lnTo>
                <a:lnTo>
                  <a:pt x="501" y="782"/>
                </a:lnTo>
                <a:lnTo>
                  <a:pt x="500" y="783"/>
                </a:lnTo>
                <a:lnTo>
                  <a:pt x="500" y="784"/>
                </a:lnTo>
                <a:lnTo>
                  <a:pt x="499" y="784"/>
                </a:lnTo>
                <a:lnTo>
                  <a:pt x="498" y="784"/>
                </a:lnTo>
                <a:lnTo>
                  <a:pt x="498" y="784"/>
                </a:lnTo>
                <a:lnTo>
                  <a:pt x="497" y="784"/>
                </a:lnTo>
                <a:lnTo>
                  <a:pt x="495" y="784"/>
                </a:lnTo>
                <a:lnTo>
                  <a:pt x="494" y="784"/>
                </a:lnTo>
                <a:lnTo>
                  <a:pt x="494" y="784"/>
                </a:lnTo>
                <a:lnTo>
                  <a:pt x="493" y="784"/>
                </a:lnTo>
                <a:lnTo>
                  <a:pt x="493" y="783"/>
                </a:lnTo>
                <a:lnTo>
                  <a:pt x="492" y="783"/>
                </a:lnTo>
                <a:lnTo>
                  <a:pt x="491" y="783"/>
                </a:lnTo>
                <a:lnTo>
                  <a:pt x="491" y="783"/>
                </a:lnTo>
                <a:lnTo>
                  <a:pt x="490" y="783"/>
                </a:lnTo>
                <a:lnTo>
                  <a:pt x="489" y="783"/>
                </a:lnTo>
                <a:lnTo>
                  <a:pt x="488" y="783"/>
                </a:lnTo>
                <a:lnTo>
                  <a:pt x="488" y="782"/>
                </a:lnTo>
                <a:lnTo>
                  <a:pt x="487" y="782"/>
                </a:lnTo>
                <a:lnTo>
                  <a:pt x="487" y="782"/>
                </a:lnTo>
                <a:lnTo>
                  <a:pt x="487" y="781"/>
                </a:lnTo>
                <a:lnTo>
                  <a:pt x="486" y="781"/>
                </a:lnTo>
                <a:lnTo>
                  <a:pt x="485" y="781"/>
                </a:lnTo>
                <a:lnTo>
                  <a:pt x="484" y="781"/>
                </a:lnTo>
                <a:lnTo>
                  <a:pt x="484" y="781"/>
                </a:lnTo>
                <a:lnTo>
                  <a:pt x="483" y="781"/>
                </a:lnTo>
                <a:lnTo>
                  <a:pt x="482" y="781"/>
                </a:lnTo>
                <a:lnTo>
                  <a:pt x="481" y="781"/>
                </a:lnTo>
                <a:lnTo>
                  <a:pt x="480" y="781"/>
                </a:lnTo>
                <a:lnTo>
                  <a:pt x="480" y="781"/>
                </a:lnTo>
                <a:lnTo>
                  <a:pt x="479" y="781"/>
                </a:lnTo>
                <a:lnTo>
                  <a:pt x="478" y="782"/>
                </a:lnTo>
                <a:lnTo>
                  <a:pt x="477" y="782"/>
                </a:lnTo>
                <a:lnTo>
                  <a:pt x="477" y="782"/>
                </a:lnTo>
                <a:lnTo>
                  <a:pt x="477" y="781"/>
                </a:lnTo>
                <a:lnTo>
                  <a:pt x="476" y="781"/>
                </a:lnTo>
                <a:lnTo>
                  <a:pt x="475" y="781"/>
                </a:lnTo>
                <a:lnTo>
                  <a:pt x="474" y="781"/>
                </a:lnTo>
                <a:lnTo>
                  <a:pt x="473" y="780"/>
                </a:lnTo>
                <a:lnTo>
                  <a:pt x="472" y="779"/>
                </a:lnTo>
                <a:lnTo>
                  <a:pt x="471" y="779"/>
                </a:lnTo>
                <a:lnTo>
                  <a:pt x="470" y="779"/>
                </a:lnTo>
                <a:lnTo>
                  <a:pt x="470" y="780"/>
                </a:lnTo>
                <a:lnTo>
                  <a:pt x="469" y="780"/>
                </a:lnTo>
                <a:lnTo>
                  <a:pt x="468" y="780"/>
                </a:lnTo>
                <a:lnTo>
                  <a:pt x="467" y="781"/>
                </a:lnTo>
                <a:lnTo>
                  <a:pt x="466" y="781"/>
                </a:lnTo>
                <a:lnTo>
                  <a:pt x="466" y="781"/>
                </a:lnTo>
                <a:lnTo>
                  <a:pt x="465" y="781"/>
                </a:lnTo>
                <a:lnTo>
                  <a:pt x="464" y="781"/>
                </a:lnTo>
                <a:lnTo>
                  <a:pt x="463" y="781"/>
                </a:lnTo>
                <a:lnTo>
                  <a:pt x="463" y="781"/>
                </a:lnTo>
                <a:lnTo>
                  <a:pt x="463" y="781"/>
                </a:lnTo>
                <a:lnTo>
                  <a:pt x="462" y="781"/>
                </a:lnTo>
                <a:lnTo>
                  <a:pt x="461" y="781"/>
                </a:lnTo>
                <a:lnTo>
                  <a:pt x="460" y="782"/>
                </a:lnTo>
                <a:lnTo>
                  <a:pt x="459" y="782"/>
                </a:lnTo>
                <a:lnTo>
                  <a:pt x="459" y="783"/>
                </a:lnTo>
                <a:lnTo>
                  <a:pt x="459" y="783"/>
                </a:lnTo>
                <a:lnTo>
                  <a:pt x="458" y="783"/>
                </a:lnTo>
                <a:lnTo>
                  <a:pt x="457" y="782"/>
                </a:lnTo>
                <a:lnTo>
                  <a:pt x="456" y="782"/>
                </a:lnTo>
                <a:lnTo>
                  <a:pt x="456" y="781"/>
                </a:lnTo>
                <a:lnTo>
                  <a:pt x="456" y="781"/>
                </a:lnTo>
                <a:lnTo>
                  <a:pt x="455" y="781"/>
                </a:lnTo>
                <a:lnTo>
                  <a:pt x="454" y="782"/>
                </a:lnTo>
                <a:lnTo>
                  <a:pt x="453" y="783"/>
                </a:lnTo>
                <a:lnTo>
                  <a:pt x="453" y="784"/>
                </a:lnTo>
                <a:lnTo>
                  <a:pt x="452" y="784"/>
                </a:lnTo>
                <a:lnTo>
                  <a:pt x="452" y="784"/>
                </a:lnTo>
                <a:lnTo>
                  <a:pt x="451" y="784"/>
                </a:lnTo>
                <a:lnTo>
                  <a:pt x="450" y="784"/>
                </a:lnTo>
                <a:lnTo>
                  <a:pt x="449" y="784"/>
                </a:lnTo>
                <a:lnTo>
                  <a:pt x="449" y="784"/>
                </a:lnTo>
                <a:lnTo>
                  <a:pt x="448" y="785"/>
                </a:lnTo>
                <a:lnTo>
                  <a:pt x="447" y="785"/>
                </a:lnTo>
                <a:lnTo>
                  <a:pt x="446" y="785"/>
                </a:lnTo>
                <a:lnTo>
                  <a:pt x="445" y="786"/>
                </a:lnTo>
                <a:lnTo>
                  <a:pt x="445" y="787"/>
                </a:lnTo>
                <a:lnTo>
                  <a:pt x="444" y="788"/>
                </a:lnTo>
                <a:lnTo>
                  <a:pt x="443" y="788"/>
                </a:lnTo>
                <a:lnTo>
                  <a:pt x="443" y="788"/>
                </a:lnTo>
                <a:lnTo>
                  <a:pt x="442" y="788"/>
                </a:lnTo>
                <a:lnTo>
                  <a:pt x="442" y="788"/>
                </a:lnTo>
                <a:lnTo>
                  <a:pt x="441" y="788"/>
                </a:lnTo>
                <a:lnTo>
                  <a:pt x="441" y="788"/>
                </a:lnTo>
                <a:lnTo>
                  <a:pt x="440" y="788"/>
                </a:lnTo>
                <a:lnTo>
                  <a:pt x="439" y="788"/>
                </a:lnTo>
                <a:lnTo>
                  <a:pt x="438" y="788"/>
                </a:lnTo>
                <a:lnTo>
                  <a:pt x="438" y="788"/>
                </a:lnTo>
                <a:lnTo>
                  <a:pt x="437" y="788"/>
                </a:lnTo>
                <a:lnTo>
                  <a:pt x="437" y="788"/>
                </a:lnTo>
                <a:lnTo>
                  <a:pt x="436" y="788"/>
                </a:lnTo>
                <a:lnTo>
                  <a:pt x="435" y="788"/>
                </a:lnTo>
                <a:lnTo>
                  <a:pt x="435" y="788"/>
                </a:lnTo>
                <a:lnTo>
                  <a:pt x="434" y="788"/>
                </a:lnTo>
                <a:lnTo>
                  <a:pt x="433" y="788"/>
                </a:lnTo>
                <a:lnTo>
                  <a:pt x="432" y="788"/>
                </a:lnTo>
                <a:lnTo>
                  <a:pt x="432" y="787"/>
                </a:lnTo>
                <a:lnTo>
                  <a:pt x="431" y="787"/>
                </a:lnTo>
                <a:lnTo>
                  <a:pt x="431" y="787"/>
                </a:lnTo>
                <a:lnTo>
                  <a:pt x="430" y="787"/>
                </a:lnTo>
                <a:lnTo>
                  <a:pt x="429" y="787"/>
                </a:lnTo>
                <a:lnTo>
                  <a:pt x="428" y="787"/>
                </a:lnTo>
                <a:lnTo>
                  <a:pt x="428" y="787"/>
                </a:lnTo>
                <a:lnTo>
                  <a:pt x="428" y="786"/>
                </a:lnTo>
                <a:lnTo>
                  <a:pt x="427" y="786"/>
                </a:lnTo>
                <a:lnTo>
                  <a:pt x="426" y="786"/>
                </a:lnTo>
                <a:lnTo>
                  <a:pt x="426" y="787"/>
                </a:lnTo>
                <a:lnTo>
                  <a:pt x="425" y="787"/>
                </a:lnTo>
                <a:lnTo>
                  <a:pt x="424" y="787"/>
                </a:lnTo>
                <a:lnTo>
                  <a:pt x="424" y="786"/>
                </a:lnTo>
                <a:lnTo>
                  <a:pt x="423" y="785"/>
                </a:lnTo>
                <a:lnTo>
                  <a:pt x="422" y="785"/>
                </a:lnTo>
                <a:lnTo>
                  <a:pt x="421" y="784"/>
                </a:lnTo>
                <a:lnTo>
                  <a:pt x="421" y="784"/>
                </a:lnTo>
                <a:lnTo>
                  <a:pt x="420" y="783"/>
                </a:lnTo>
                <a:lnTo>
                  <a:pt x="419" y="782"/>
                </a:lnTo>
                <a:lnTo>
                  <a:pt x="418" y="782"/>
                </a:lnTo>
                <a:lnTo>
                  <a:pt x="417" y="781"/>
                </a:lnTo>
                <a:lnTo>
                  <a:pt x="417" y="781"/>
                </a:lnTo>
                <a:lnTo>
                  <a:pt x="416" y="780"/>
                </a:lnTo>
                <a:lnTo>
                  <a:pt x="416" y="779"/>
                </a:lnTo>
                <a:lnTo>
                  <a:pt x="415" y="779"/>
                </a:lnTo>
                <a:lnTo>
                  <a:pt x="414" y="779"/>
                </a:lnTo>
                <a:lnTo>
                  <a:pt x="414" y="779"/>
                </a:lnTo>
                <a:lnTo>
                  <a:pt x="414" y="778"/>
                </a:lnTo>
                <a:lnTo>
                  <a:pt x="413" y="778"/>
                </a:lnTo>
                <a:lnTo>
                  <a:pt x="412" y="778"/>
                </a:lnTo>
                <a:lnTo>
                  <a:pt x="412" y="778"/>
                </a:lnTo>
                <a:lnTo>
                  <a:pt x="411" y="778"/>
                </a:lnTo>
                <a:lnTo>
                  <a:pt x="410" y="778"/>
                </a:lnTo>
                <a:lnTo>
                  <a:pt x="409" y="778"/>
                </a:lnTo>
                <a:lnTo>
                  <a:pt x="408" y="778"/>
                </a:lnTo>
                <a:lnTo>
                  <a:pt x="407" y="778"/>
                </a:lnTo>
                <a:lnTo>
                  <a:pt x="407" y="778"/>
                </a:lnTo>
                <a:lnTo>
                  <a:pt x="406" y="778"/>
                </a:lnTo>
                <a:lnTo>
                  <a:pt x="405" y="778"/>
                </a:lnTo>
                <a:lnTo>
                  <a:pt x="404" y="778"/>
                </a:lnTo>
                <a:lnTo>
                  <a:pt x="403" y="778"/>
                </a:lnTo>
                <a:lnTo>
                  <a:pt x="403" y="778"/>
                </a:lnTo>
                <a:lnTo>
                  <a:pt x="402" y="778"/>
                </a:lnTo>
                <a:lnTo>
                  <a:pt x="401" y="778"/>
                </a:lnTo>
                <a:lnTo>
                  <a:pt x="401" y="777"/>
                </a:lnTo>
                <a:lnTo>
                  <a:pt x="400" y="777"/>
                </a:lnTo>
                <a:lnTo>
                  <a:pt x="400" y="776"/>
                </a:lnTo>
                <a:lnTo>
                  <a:pt x="400" y="776"/>
                </a:lnTo>
                <a:lnTo>
                  <a:pt x="400" y="775"/>
                </a:lnTo>
                <a:lnTo>
                  <a:pt x="400" y="774"/>
                </a:lnTo>
                <a:lnTo>
                  <a:pt x="399" y="774"/>
                </a:lnTo>
                <a:lnTo>
                  <a:pt x="399" y="775"/>
                </a:lnTo>
                <a:lnTo>
                  <a:pt x="399" y="776"/>
                </a:lnTo>
                <a:lnTo>
                  <a:pt x="398" y="776"/>
                </a:lnTo>
                <a:lnTo>
                  <a:pt x="397" y="776"/>
                </a:lnTo>
                <a:lnTo>
                  <a:pt x="397" y="775"/>
                </a:lnTo>
                <a:lnTo>
                  <a:pt x="398" y="775"/>
                </a:lnTo>
                <a:lnTo>
                  <a:pt x="398" y="774"/>
                </a:lnTo>
                <a:lnTo>
                  <a:pt x="397" y="774"/>
                </a:lnTo>
                <a:lnTo>
                  <a:pt x="396" y="774"/>
                </a:lnTo>
                <a:lnTo>
                  <a:pt x="396" y="774"/>
                </a:lnTo>
                <a:lnTo>
                  <a:pt x="396" y="775"/>
                </a:lnTo>
                <a:lnTo>
                  <a:pt x="395" y="775"/>
                </a:lnTo>
                <a:lnTo>
                  <a:pt x="394" y="775"/>
                </a:lnTo>
                <a:lnTo>
                  <a:pt x="393" y="775"/>
                </a:lnTo>
                <a:lnTo>
                  <a:pt x="393" y="774"/>
                </a:lnTo>
                <a:lnTo>
                  <a:pt x="393" y="774"/>
                </a:lnTo>
                <a:lnTo>
                  <a:pt x="392" y="773"/>
                </a:lnTo>
                <a:lnTo>
                  <a:pt x="391" y="773"/>
                </a:lnTo>
                <a:lnTo>
                  <a:pt x="390" y="773"/>
                </a:lnTo>
                <a:lnTo>
                  <a:pt x="389" y="773"/>
                </a:lnTo>
                <a:lnTo>
                  <a:pt x="389" y="773"/>
                </a:lnTo>
                <a:lnTo>
                  <a:pt x="389" y="772"/>
                </a:lnTo>
                <a:lnTo>
                  <a:pt x="388" y="772"/>
                </a:lnTo>
                <a:lnTo>
                  <a:pt x="387" y="772"/>
                </a:lnTo>
                <a:lnTo>
                  <a:pt x="387" y="773"/>
                </a:lnTo>
                <a:lnTo>
                  <a:pt x="387" y="772"/>
                </a:lnTo>
                <a:lnTo>
                  <a:pt x="387" y="771"/>
                </a:lnTo>
                <a:lnTo>
                  <a:pt x="386" y="771"/>
                </a:lnTo>
                <a:lnTo>
                  <a:pt x="386" y="771"/>
                </a:lnTo>
                <a:lnTo>
                  <a:pt x="386" y="772"/>
                </a:lnTo>
                <a:lnTo>
                  <a:pt x="386" y="773"/>
                </a:lnTo>
                <a:lnTo>
                  <a:pt x="385" y="773"/>
                </a:lnTo>
                <a:lnTo>
                  <a:pt x="385" y="772"/>
                </a:lnTo>
                <a:lnTo>
                  <a:pt x="384" y="772"/>
                </a:lnTo>
                <a:lnTo>
                  <a:pt x="384" y="773"/>
                </a:lnTo>
                <a:lnTo>
                  <a:pt x="385" y="773"/>
                </a:lnTo>
                <a:lnTo>
                  <a:pt x="384" y="773"/>
                </a:lnTo>
                <a:lnTo>
                  <a:pt x="383" y="773"/>
                </a:lnTo>
                <a:lnTo>
                  <a:pt x="383" y="772"/>
                </a:lnTo>
                <a:lnTo>
                  <a:pt x="383" y="771"/>
                </a:lnTo>
                <a:lnTo>
                  <a:pt x="382" y="771"/>
                </a:lnTo>
                <a:lnTo>
                  <a:pt x="382" y="772"/>
                </a:lnTo>
                <a:lnTo>
                  <a:pt x="382" y="772"/>
                </a:lnTo>
                <a:lnTo>
                  <a:pt x="381" y="772"/>
                </a:lnTo>
                <a:lnTo>
                  <a:pt x="380" y="772"/>
                </a:lnTo>
                <a:lnTo>
                  <a:pt x="380" y="773"/>
                </a:lnTo>
                <a:lnTo>
                  <a:pt x="379" y="773"/>
                </a:lnTo>
                <a:lnTo>
                  <a:pt x="379" y="774"/>
                </a:lnTo>
                <a:lnTo>
                  <a:pt x="380" y="774"/>
                </a:lnTo>
                <a:lnTo>
                  <a:pt x="380" y="774"/>
                </a:lnTo>
                <a:lnTo>
                  <a:pt x="379" y="774"/>
                </a:lnTo>
                <a:lnTo>
                  <a:pt x="379" y="775"/>
                </a:lnTo>
                <a:lnTo>
                  <a:pt x="379" y="776"/>
                </a:lnTo>
                <a:lnTo>
                  <a:pt x="379" y="776"/>
                </a:lnTo>
                <a:lnTo>
                  <a:pt x="379" y="775"/>
                </a:lnTo>
                <a:lnTo>
                  <a:pt x="379" y="774"/>
                </a:lnTo>
                <a:lnTo>
                  <a:pt x="378" y="774"/>
                </a:lnTo>
                <a:lnTo>
                  <a:pt x="378" y="775"/>
                </a:lnTo>
                <a:lnTo>
                  <a:pt x="378" y="776"/>
                </a:lnTo>
                <a:lnTo>
                  <a:pt x="377" y="776"/>
                </a:lnTo>
                <a:lnTo>
                  <a:pt x="377" y="777"/>
                </a:lnTo>
                <a:lnTo>
                  <a:pt x="378" y="777"/>
                </a:lnTo>
                <a:lnTo>
                  <a:pt x="378" y="778"/>
                </a:lnTo>
                <a:lnTo>
                  <a:pt x="377" y="778"/>
                </a:lnTo>
                <a:lnTo>
                  <a:pt x="376" y="778"/>
                </a:lnTo>
                <a:lnTo>
                  <a:pt x="375" y="778"/>
                </a:lnTo>
                <a:lnTo>
                  <a:pt x="375" y="778"/>
                </a:lnTo>
                <a:lnTo>
                  <a:pt x="375" y="779"/>
                </a:lnTo>
                <a:lnTo>
                  <a:pt x="375" y="780"/>
                </a:lnTo>
                <a:lnTo>
                  <a:pt x="375" y="781"/>
                </a:lnTo>
                <a:lnTo>
                  <a:pt x="375" y="781"/>
                </a:lnTo>
                <a:lnTo>
                  <a:pt x="375" y="781"/>
                </a:lnTo>
                <a:lnTo>
                  <a:pt x="375" y="781"/>
                </a:lnTo>
                <a:lnTo>
                  <a:pt x="374" y="781"/>
                </a:lnTo>
                <a:lnTo>
                  <a:pt x="373" y="781"/>
                </a:lnTo>
                <a:lnTo>
                  <a:pt x="372" y="781"/>
                </a:lnTo>
                <a:lnTo>
                  <a:pt x="372" y="782"/>
                </a:lnTo>
                <a:lnTo>
                  <a:pt x="372" y="782"/>
                </a:lnTo>
                <a:lnTo>
                  <a:pt x="372" y="781"/>
                </a:lnTo>
                <a:lnTo>
                  <a:pt x="371" y="781"/>
                </a:lnTo>
                <a:lnTo>
                  <a:pt x="370" y="781"/>
                </a:lnTo>
                <a:lnTo>
                  <a:pt x="370" y="781"/>
                </a:lnTo>
                <a:lnTo>
                  <a:pt x="371" y="781"/>
                </a:lnTo>
                <a:lnTo>
                  <a:pt x="370" y="781"/>
                </a:lnTo>
                <a:lnTo>
                  <a:pt x="369" y="781"/>
                </a:lnTo>
                <a:lnTo>
                  <a:pt x="368" y="781"/>
                </a:lnTo>
                <a:lnTo>
                  <a:pt x="368" y="781"/>
                </a:lnTo>
                <a:lnTo>
                  <a:pt x="367" y="781"/>
                </a:lnTo>
                <a:lnTo>
                  <a:pt x="367" y="781"/>
                </a:lnTo>
                <a:lnTo>
                  <a:pt x="366" y="781"/>
                </a:lnTo>
                <a:lnTo>
                  <a:pt x="365" y="781"/>
                </a:lnTo>
                <a:lnTo>
                  <a:pt x="365" y="781"/>
                </a:lnTo>
                <a:lnTo>
                  <a:pt x="365" y="781"/>
                </a:lnTo>
                <a:lnTo>
                  <a:pt x="365" y="781"/>
                </a:lnTo>
                <a:lnTo>
                  <a:pt x="364" y="781"/>
                </a:lnTo>
                <a:lnTo>
                  <a:pt x="363" y="781"/>
                </a:lnTo>
                <a:lnTo>
                  <a:pt x="363" y="780"/>
                </a:lnTo>
                <a:lnTo>
                  <a:pt x="363" y="781"/>
                </a:lnTo>
                <a:lnTo>
                  <a:pt x="362" y="781"/>
                </a:lnTo>
                <a:lnTo>
                  <a:pt x="361" y="781"/>
                </a:lnTo>
                <a:lnTo>
                  <a:pt x="361" y="781"/>
                </a:lnTo>
                <a:lnTo>
                  <a:pt x="361" y="780"/>
                </a:lnTo>
                <a:lnTo>
                  <a:pt x="360" y="780"/>
                </a:lnTo>
                <a:lnTo>
                  <a:pt x="360" y="781"/>
                </a:lnTo>
                <a:lnTo>
                  <a:pt x="359" y="781"/>
                </a:lnTo>
                <a:lnTo>
                  <a:pt x="359" y="780"/>
                </a:lnTo>
                <a:lnTo>
                  <a:pt x="358" y="780"/>
                </a:lnTo>
                <a:lnTo>
                  <a:pt x="358" y="780"/>
                </a:lnTo>
                <a:lnTo>
                  <a:pt x="358" y="780"/>
                </a:lnTo>
                <a:lnTo>
                  <a:pt x="358" y="781"/>
                </a:lnTo>
                <a:lnTo>
                  <a:pt x="358" y="781"/>
                </a:lnTo>
                <a:lnTo>
                  <a:pt x="357" y="781"/>
                </a:lnTo>
                <a:lnTo>
                  <a:pt x="356" y="781"/>
                </a:lnTo>
                <a:lnTo>
                  <a:pt x="356" y="781"/>
                </a:lnTo>
                <a:lnTo>
                  <a:pt x="355" y="781"/>
                </a:lnTo>
                <a:lnTo>
                  <a:pt x="354" y="781"/>
                </a:lnTo>
                <a:lnTo>
                  <a:pt x="354" y="781"/>
                </a:lnTo>
                <a:lnTo>
                  <a:pt x="354" y="782"/>
                </a:lnTo>
                <a:lnTo>
                  <a:pt x="353" y="783"/>
                </a:lnTo>
                <a:lnTo>
                  <a:pt x="352" y="784"/>
                </a:lnTo>
                <a:lnTo>
                  <a:pt x="351" y="785"/>
                </a:lnTo>
                <a:lnTo>
                  <a:pt x="351" y="784"/>
                </a:lnTo>
                <a:lnTo>
                  <a:pt x="351" y="783"/>
                </a:lnTo>
                <a:lnTo>
                  <a:pt x="351" y="783"/>
                </a:lnTo>
                <a:lnTo>
                  <a:pt x="351" y="784"/>
                </a:lnTo>
                <a:lnTo>
                  <a:pt x="350" y="784"/>
                </a:lnTo>
                <a:lnTo>
                  <a:pt x="350" y="783"/>
                </a:lnTo>
                <a:lnTo>
                  <a:pt x="349" y="783"/>
                </a:lnTo>
                <a:lnTo>
                  <a:pt x="348" y="783"/>
                </a:lnTo>
                <a:lnTo>
                  <a:pt x="348" y="784"/>
                </a:lnTo>
                <a:lnTo>
                  <a:pt x="348" y="783"/>
                </a:lnTo>
                <a:lnTo>
                  <a:pt x="347" y="783"/>
                </a:lnTo>
                <a:lnTo>
                  <a:pt x="347" y="782"/>
                </a:lnTo>
                <a:lnTo>
                  <a:pt x="346" y="782"/>
                </a:lnTo>
                <a:lnTo>
                  <a:pt x="346" y="781"/>
                </a:lnTo>
                <a:lnTo>
                  <a:pt x="345" y="781"/>
                </a:lnTo>
                <a:lnTo>
                  <a:pt x="345" y="781"/>
                </a:lnTo>
                <a:lnTo>
                  <a:pt x="344" y="781"/>
                </a:lnTo>
                <a:lnTo>
                  <a:pt x="344" y="781"/>
                </a:lnTo>
                <a:lnTo>
                  <a:pt x="343" y="781"/>
                </a:lnTo>
                <a:lnTo>
                  <a:pt x="343" y="780"/>
                </a:lnTo>
                <a:lnTo>
                  <a:pt x="342" y="780"/>
                </a:lnTo>
                <a:lnTo>
                  <a:pt x="342" y="781"/>
                </a:lnTo>
                <a:lnTo>
                  <a:pt x="342" y="781"/>
                </a:lnTo>
                <a:lnTo>
                  <a:pt x="341" y="781"/>
                </a:lnTo>
                <a:lnTo>
                  <a:pt x="340" y="782"/>
                </a:lnTo>
                <a:lnTo>
                  <a:pt x="340" y="782"/>
                </a:lnTo>
                <a:lnTo>
                  <a:pt x="340" y="783"/>
                </a:lnTo>
                <a:lnTo>
                  <a:pt x="340" y="783"/>
                </a:lnTo>
                <a:lnTo>
                  <a:pt x="341" y="783"/>
                </a:lnTo>
                <a:lnTo>
                  <a:pt x="341" y="784"/>
                </a:lnTo>
                <a:lnTo>
                  <a:pt x="341" y="785"/>
                </a:lnTo>
                <a:lnTo>
                  <a:pt x="340" y="785"/>
                </a:lnTo>
                <a:lnTo>
                  <a:pt x="340" y="785"/>
                </a:lnTo>
                <a:lnTo>
                  <a:pt x="339" y="784"/>
                </a:lnTo>
                <a:lnTo>
                  <a:pt x="338" y="784"/>
                </a:lnTo>
                <a:lnTo>
                  <a:pt x="338" y="783"/>
                </a:lnTo>
                <a:lnTo>
                  <a:pt x="338" y="782"/>
                </a:lnTo>
                <a:lnTo>
                  <a:pt x="337" y="782"/>
                </a:lnTo>
                <a:lnTo>
                  <a:pt x="337" y="782"/>
                </a:lnTo>
                <a:lnTo>
                  <a:pt x="336" y="782"/>
                </a:lnTo>
                <a:lnTo>
                  <a:pt x="336" y="783"/>
                </a:lnTo>
                <a:lnTo>
                  <a:pt x="335" y="783"/>
                </a:lnTo>
                <a:lnTo>
                  <a:pt x="335" y="782"/>
                </a:lnTo>
                <a:lnTo>
                  <a:pt x="334" y="782"/>
                </a:lnTo>
                <a:lnTo>
                  <a:pt x="333" y="782"/>
                </a:lnTo>
                <a:lnTo>
                  <a:pt x="333" y="782"/>
                </a:lnTo>
                <a:lnTo>
                  <a:pt x="333" y="781"/>
                </a:lnTo>
                <a:lnTo>
                  <a:pt x="333" y="781"/>
                </a:lnTo>
                <a:lnTo>
                  <a:pt x="332" y="781"/>
                </a:lnTo>
                <a:lnTo>
                  <a:pt x="332" y="781"/>
                </a:lnTo>
                <a:lnTo>
                  <a:pt x="332" y="780"/>
                </a:lnTo>
                <a:lnTo>
                  <a:pt x="332" y="779"/>
                </a:lnTo>
                <a:lnTo>
                  <a:pt x="331" y="779"/>
                </a:lnTo>
                <a:lnTo>
                  <a:pt x="330" y="779"/>
                </a:lnTo>
                <a:lnTo>
                  <a:pt x="330" y="780"/>
                </a:lnTo>
                <a:lnTo>
                  <a:pt x="330" y="781"/>
                </a:lnTo>
                <a:lnTo>
                  <a:pt x="329" y="781"/>
                </a:lnTo>
                <a:lnTo>
                  <a:pt x="329" y="781"/>
                </a:lnTo>
                <a:lnTo>
                  <a:pt x="329" y="782"/>
                </a:lnTo>
                <a:lnTo>
                  <a:pt x="328" y="781"/>
                </a:lnTo>
                <a:lnTo>
                  <a:pt x="327" y="781"/>
                </a:lnTo>
                <a:lnTo>
                  <a:pt x="327" y="781"/>
                </a:lnTo>
                <a:lnTo>
                  <a:pt x="327" y="782"/>
                </a:lnTo>
                <a:lnTo>
                  <a:pt x="328" y="782"/>
                </a:lnTo>
                <a:lnTo>
                  <a:pt x="327" y="782"/>
                </a:lnTo>
                <a:lnTo>
                  <a:pt x="327" y="783"/>
                </a:lnTo>
                <a:lnTo>
                  <a:pt x="326" y="783"/>
                </a:lnTo>
                <a:lnTo>
                  <a:pt x="326" y="784"/>
                </a:lnTo>
                <a:lnTo>
                  <a:pt x="327" y="784"/>
                </a:lnTo>
                <a:lnTo>
                  <a:pt x="327" y="785"/>
                </a:lnTo>
                <a:lnTo>
                  <a:pt x="326" y="785"/>
                </a:lnTo>
                <a:lnTo>
                  <a:pt x="326" y="785"/>
                </a:lnTo>
                <a:lnTo>
                  <a:pt x="326" y="785"/>
                </a:lnTo>
                <a:lnTo>
                  <a:pt x="326" y="786"/>
                </a:lnTo>
                <a:lnTo>
                  <a:pt x="325" y="786"/>
                </a:lnTo>
                <a:lnTo>
                  <a:pt x="325" y="787"/>
                </a:lnTo>
                <a:lnTo>
                  <a:pt x="326" y="788"/>
                </a:lnTo>
                <a:lnTo>
                  <a:pt x="326" y="787"/>
                </a:lnTo>
                <a:lnTo>
                  <a:pt x="326" y="787"/>
                </a:lnTo>
                <a:lnTo>
                  <a:pt x="326" y="788"/>
                </a:lnTo>
                <a:lnTo>
                  <a:pt x="326" y="788"/>
                </a:lnTo>
                <a:lnTo>
                  <a:pt x="326" y="789"/>
                </a:lnTo>
                <a:lnTo>
                  <a:pt x="326" y="790"/>
                </a:lnTo>
                <a:lnTo>
                  <a:pt x="326" y="791"/>
                </a:lnTo>
                <a:lnTo>
                  <a:pt x="326" y="792"/>
                </a:lnTo>
                <a:lnTo>
                  <a:pt x="326" y="792"/>
                </a:lnTo>
                <a:lnTo>
                  <a:pt x="325" y="792"/>
                </a:lnTo>
                <a:lnTo>
                  <a:pt x="326" y="792"/>
                </a:lnTo>
                <a:lnTo>
                  <a:pt x="326" y="793"/>
                </a:lnTo>
                <a:lnTo>
                  <a:pt x="326" y="794"/>
                </a:lnTo>
                <a:lnTo>
                  <a:pt x="325" y="794"/>
                </a:lnTo>
                <a:lnTo>
                  <a:pt x="325" y="795"/>
                </a:lnTo>
                <a:lnTo>
                  <a:pt x="325" y="795"/>
                </a:lnTo>
                <a:lnTo>
                  <a:pt x="325" y="796"/>
                </a:lnTo>
                <a:lnTo>
                  <a:pt x="324" y="796"/>
                </a:lnTo>
                <a:lnTo>
                  <a:pt x="323" y="796"/>
                </a:lnTo>
                <a:lnTo>
                  <a:pt x="323" y="796"/>
                </a:lnTo>
                <a:lnTo>
                  <a:pt x="323" y="797"/>
                </a:lnTo>
                <a:lnTo>
                  <a:pt x="322" y="797"/>
                </a:lnTo>
                <a:lnTo>
                  <a:pt x="322" y="798"/>
                </a:lnTo>
                <a:lnTo>
                  <a:pt x="322" y="799"/>
                </a:lnTo>
                <a:lnTo>
                  <a:pt x="321" y="799"/>
                </a:lnTo>
                <a:lnTo>
                  <a:pt x="320" y="799"/>
                </a:lnTo>
                <a:lnTo>
                  <a:pt x="320" y="799"/>
                </a:lnTo>
                <a:lnTo>
                  <a:pt x="320" y="800"/>
                </a:lnTo>
                <a:lnTo>
                  <a:pt x="320" y="801"/>
                </a:lnTo>
                <a:lnTo>
                  <a:pt x="319" y="801"/>
                </a:lnTo>
                <a:lnTo>
                  <a:pt x="319" y="802"/>
                </a:lnTo>
                <a:lnTo>
                  <a:pt x="319" y="802"/>
                </a:lnTo>
                <a:lnTo>
                  <a:pt x="319" y="803"/>
                </a:lnTo>
                <a:lnTo>
                  <a:pt x="319" y="804"/>
                </a:lnTo>
                <a:lnTo>
                  <a:pt x="319" y="805"/>
                </a:lnTo>
                <a:lnTo>
                  <a:pt x="319" y="805"/>
                </a:lnTo>
                <a:lnTo>
                  <a:pt x="319" y="806"/>
                </a:lnTo>
                <a:lnTo>
                  <a:pt x="319" y="807"/>
                </a:lnTo>
                <a:lnTo>
                  <a:pt x="319" y="807"/>
                </a:lnTo>
                <a:lnTo>
                  <a:pt x="319" y="807"/>
                </a:lnTo>
                <a:lnTo>
                  <a:pt x="319" y="808"/>
                </a:lnTo>
                <a:lnTo>
                  <a:pt x="319" y="808"/>
                </a:lnTo>
                <a:lnTo>
                  <a:pt x="319" y="809"/>
                </a:lnTo>
                <a:lnTo>
                  <a:pt x="320" y="809"/>
                </a:lnTo>
                <a:lnTo>
                  <a:pt x="320" y="809"/>
                </a:lnTo>
                <a:lnTo>
                  <a:pt x="319" y="809"/>
                </a:lnTo>
                <a:lnTo>
                  <a:pt x="319" y="810"/>
                </a:lnTo>
                <a:lnTo>
                  <a:pt x="320" y="810"/>
                </a:lnTo>
                <a:lnTo>
                  <a:pt x="320" y="811"/>
                </a:lnTo>
                <a:lnTo>
                  <a:pt x="320" y="812"/>
                </a:lnTo>
                <a:lnTo>
                  <a:pt x="320" y="812"/>
                </a:lnTo>
                <a:lnTo>
                  <a:pt x="320" y="813"/>
                </a:lnTo>
                <a:lnTo>
                  <a:pt x="321" y="813"/>
                </a:lnTo>
                <a:lnTo>
                  <a:pt x="321" y="814"/>
                </a:lnTo>
                <a:lnTo>
                  <a:pt x="321" y="815"/>
                </a:lnTo>
                <a:lnTo>
                  <a:pt x="321" y="816"/>
                </a:lnTo>
                <a:lnTo>
                  <a:pt x="321" y="816"/>
                </a:lnTo>
                <a:lnTo>
                  <a:pt x="321" y="817"/>
                </a:lnTo>
                <a:lnTo>
                  <a:pt x="322" y="817"/>
                </a:lnTo>
                <a:lnTo>
                  <a:pt x="321" y="818"/>
                </a:lnTo>
                <a:lnTo>
                  <a:pt x="321" y="819"/>
                </a:lnTo>
                <a:lnTo>
                  <a:pt x="322" y="819"/>
                </a:lnTo>
                <a:lnTo>
                  <a:pt x="322" y="819"/>
                </a:lnTo>
                <a:lnTo>
                  <a:pt x="323" y="819"/>
                </a:lnTo>
                <a:lnTo>
                  <a:pt x="323" y="820"/>
                </a:lnTo>
                <a:lnTo>
                  <a:pt x="323" y="821"/>
                </a:lnTo>
                <a:lnTo>
                  <a:pt x="323" y="822"/>
                </a:lnTo>
                <a:lnTo>
                  <a:pt x="323" y="823"/>
                </a:lnTo>
                <a:lnTo>
                  <a:pt x="323" y="823"/>
                </a:lnTo>
                <a:lnTo>
                  <a:pt x="322" y="823"/>
                </a:lnTo>
                <a:lnTo>
                  <a:pt x="321" y="823"/>
                </a:lnTo>
                <a:lnTo>
                  <a:pt x="320" y="823"/>
                </a:lnTo>
                <a:lnTo>
                  <a:pt x="319" y="823"/>
                </a:lnTo>
                <a:lnTo>
                  <a:pt x="319" y="823"/>
                </a:lnTo>
                <a:lnTo>
                  <a:pt x="318" y="823"/>
                </a:lnTo>
                <a:lnTo>
                  <a:pt x="317" y="823"/>
                </a:lnTo>
                <a:lnTo>
                  <a:pt x="316" y="823"/>
                </a:lnTo>
                <a:lnTo>
                  <a:pt x="316" y="823"/>
                </a:lnTo>
                <a:lnTo>
                  <a:pt x="316" y="824"/>
                </a:lnTo>
                <a:lnTo>
                  <a:pt x="315" y="824"/>
                </a:lnTo>
                <a:lnTo>
                  <a:pt x="314" y="824"/>
                </a:lnTo>
                <a:lnTo>
                  <a:pt x="314" y="825"/>
                </a:lnTo>
                <a:lnTo>
                  <a:pt x="313" y="825"/>
                </a:lnTo>
                <a:lnTo>
                  <a:pt x="313" y="826"/>
                </a:lnTo>
                <a:lnTo>
                  <a:pt x="312" y="826"/>
                </a:lnTo>
                <a:lnTo>
                  <a:pt x="312" y="826"/>
                </a:lnTo>
                <a:lnTo>
                  <a:pt x="311" y="826"/>
                </a:lnTo>
                <a:lnTo>
                  <a:pt x="311" y="826"/>
                </a:lnTo>
                <a:lnTo>
                  <a:pt x="310" y="826"/>
                </a:lnTo>
                <a:lnTo>
                  <a:pt x="309" y="826"/>
                </a:lnTo>
                <a:lnTo>
                  <a:pt x="309" y="826"/>
                </a:lnTo>
                <a:lnTo>
                  <a:pt x="309" y="827"/>
                </a:lnTo>
                <a:lnTo>
                  <a:pt x="308" y="828"/>
                </a:lnTo>
                <a:lnTo>
                  <a:pt x="307" y="828"/>
                </a:lnTo>
                <a:lnTo>
                  <a:pt x="307" y="829"/>
                </a:lnTo>
                <a:lnTo>
                  <a:pt x="306" y="829"/>
                </a:lnTo>
                <a:lnTo>
                  <a:pt x="305" y="829"/>
                </a:lnTo>
                <a:lnTo>
                  <a:pt x="305" y="829"/>
                </a:lnTo>
                <a:lnTo>
                  <a:pt x="305" y="830"/>
                </a:lnTo>
                <a:lnTo>
                  <a:pt x="304" y="830"/>
                </a:lnTo>
                <a:lnTo>
                  <a:pt x="304" y="830"/>
                </a:lnTo>
                <a:lnTo>
                  <a:pt x="303" y="830"/>
                </a:lnTo>
                <a:lnTo>
                  <a:pt x="302" y="830"/>
                </a:lnTo>
                <a:lnTo>
                  <a:pt x="302" y="830"/>
                </a:lnTo>
                <a:lnTo>
                  <a:pt x="302" y="831"/>
                </a:lnTo>
                <a:lnTo>
                  <a:pt x="302" y="830"/>
                </a:lnTo>
                <a:lnTo>
                  <a:pt x="301" y="831"/>
                </a:lnTo>
                <a:lnTo>
                  <a:pt x="301" y="830"/>
                </a:lnTo>
                <a:lnTo>
                  <a:pt x="300" y="831"/>
                </a:lnTo>
                <a:lnTo>
                  <a:pt x="299" y="831"/>
                </a:lnTo>
                <a:lnTo>
                  <a:pt x="300" y="831"/>
                </a:lnTo>
                <a:lnTo>
                  <a:pt x="299" y="831"/>
                </a:lnTo>
                <a:lnTo>
                  <a:pt x="299" y="832"/>
                </a:lnTo>
                <a:lnTo>
                  <a:pt x="299" y="833"/>
                </a:lnTo>
                <a:lnTo>
                  <a:pt x="298" y="833"/>
                </a:lnTo>
                <a:lnTo>
                  <a:pt x="298" y="833"/>
                </a:lnTo>
                <a:lnTo>
                  <a:pt x="298" y="833"/>
                </a:lnTo>
                <a:lnTo>
                  <a:pt x="298" y="834"/>
                </a:lnTo>
                <a:lnTo>
                  <a:pt x="297" y="834"/>
                </a:lnTo>
                <a:lnTo>
                  <a:pt x="297" y="835"/>
                </a:lnTo>
                <a:lnTo>
                  <a:pt x="296" y="835"/>
                </a:lnTo>
                <a:lnTo>
                  <a:pt x="296" y="836"/>
                </a:lnTo>
                <a:lnTo>
                  <a:pt x="296" y="836"/>
                </a:lnTo>
                <a:lnTo>
                  <a:pt x="295" y="836"/>
                </a:lnTo>
                <a:lnTo>
                  <a:pt x="295" y="836"/>
                </a:lnTo>
                <a:lnTo>
                  <a:pt x="295" y="837"/>
                </a:lnTo>
                <a:lnTo>
                  <a:pt x="295" y="838"/>
                </a:lnTo>
                <a:lnTo>
                  <a:pt x="284" y="838"/>
                </a:lnTo>
                <a:lnTo>
                  <a:pt x="269" y="838"/>
                </a:lnTo>
                <a:lnTo>
                  <a:pt x="265" y="843"/>
                </a:lnTo>
                <a:lnTo>
                  <a:pt x="265" y="843"/>
                </a:lnTo>
                <a:lnTo>
                  <a:pt x="264" y="843"/>
                </a:lnTo>
                <a:lnTo>
                  <a:pt x="263" y="843"/>
                </a:lnTo>
                <a:lnTo>
                  <a:pt x="263" y="843"/>
                </a:lnTo>
                <a:lnTo>
                  <a:pt x="261" y="844"/>
                </a:lnTo>
                <a:lnTo>
                  <a:pt x="260" y="845"/>
                </a:lnTo>
                <a:lnTo>
                  <a:pt x="260" y="845"/>
                </a:lnTo>
                <a:lnTo>
                  <a:pt x="260" y="846"/>
                </a:lnTo>
                <a:lnTo>
                  <a:pt x="259" y="846"/>
                </a:lnTo>
                <a:lnTo>
                  <a:pt x="259" y="847"/>
                </a:lnTo>
                <a:lnTo>
                  <a:pt x="258" y="847"/>
                </a:lnTo>
                <a:lnTo>
                  <a:pt x="258" y="847"/>
                </a:lnTo>
                <a:lnTo>
                  <a:pt x="257" y="847"/>
                </a:lnTo>
                <a:lnTo>
                  <a:pt x="257" y="848"/>
                </a:lnTo>
                <a:lnTo>
                  <a:pt x="256" y="848"/>
                </a:lnTo>
                <a:lnTo>
                  <a:pt x="256" y="849"/>
                </a:lnTo>
                <a:lnTo>
                  <a:pt x="255" y="850"/>
                </a:lnTo>
                <a:lnTo>
                  <a:pt x="255" y="850"/>
                </a:lnTo>
                <a:lnTo>
                  <a:pt x="254" y="850"/>
                </a:lnTo>
                <a:lnTo>
                  <a:pt x="253" y="850"/>
                </a:lnTo>
                <a:lnTo>
                  <a:pt x="253" y="851"/>
                </a:lnTo>
                <a:lnTo>
                  <a:pt x="253" y="852"/>
                </a:lnTo>
                <a:lnTo>
                  <a:pt x="253" y="853"/>
                </a:lnTo>
                <a:lnTo>
                  <a:pt x="252" y="853"/>
                </a:lnTo>
                <a:lnTo>
                  <a:pt x="251" y="854"/>
                </a:lnTo>
                <a:lnTo>
                  <a:pt x="251" y="854"/>
                </a:lnTo>
                <a:lnTo>
                  <a:pt x="250" y="854"/>
                </a:lnTo>
                <a:lnTo>
                  <a:pt x="249" y="855"/>
                </a:lnTo>
                <a:lnTo>
                  <a:pt x="249" y="855"/>
                </a:lnTo>
                <a:lnTo>
                  <a:pt x="248" y="855"/>
                </a:lnTo>
                <a:lnTo>
                  <a:pt x="247" y="855"/>
                </a:lnTo>
                <a:lnTo>
                  <a:pt x="246" y="856"/>
                </a:lnTo>
                <a:lnTo>
                  <a:pt x="246" y="857"/>
                </a:lnTo>
                <a:lnTo>
                  <a:pt x="246" y="857"/>
                </a:lnTo>
                <a:lnTo>
                  <a:pt x="246" y="858"/>
                </a:lnTo>
                <a:lnTo>
                  <a:pt x="245" y="859"/>
                </a:lnTo>
                <a:lnTo>
                  <a:pt x="245" y="860"/>
                </a:lnTo>
                <a:lnTo>
                  <a:pt x="244" y="861"/>
                </a:lnTo>
                <a:lnTo>
                  <a:pt x="243" y="861"/>
                </a:lnTo>
                <a:lnTo>
                  <a:pt x="242" y="861"/>
                </a:lnTo>
                <a:lnTo>
                  <a:pt x="242" y="861"/>
                </a:lnTo>
                <a:lnTo>
                  <a:pt x="241" y="861"/>
                </a:lnTo>
                <a:lnTo>
                  <a:pt x="239" y="862"/>
                </a:lnTo>
                <a:lnTo>
                  <a:pt x="238" y="862"/>
                </a:lnTo>
                <a:lnTo>
                  <a:pt x="237" y="862"/>
                </a:lnTo>
                <a:lnTo>
                  <a:pt x="236" y="862"/>
                </a:lnTo>
                <a:lnTo>
                  <a:pt x="235" y="862"/>
                </a:lnTo>
                <a:lnTo>
                  <a:pt x="233" y="861"/>
                </a:lnTo>
                <a:lnTo>
                  <a:pt x="232" y="861"/>
                </a:lnTo>
                <a:lnTo>
                  <a:pt x="232" y="861"/>
                </a:lnTo>
                <a:lnTo>
                  <a:pt x="231" y="861"/>
                </a:lnTo>
                <a:lnTo>
                  <a:pt x="231" y="860"/>
                </a:lnTo>
                <a:lnTo>
                  <a:pt x="230" y="860"/>
                </a:lnTo>
                <a:lnTo>
                  <a:pt x="229" y="859"/>
                </a:lnTo>
                <a:lnTo>
                  <a:pt x="228" y="859"/>
                </a:lnTo>
                <a:lnTo>
                  <a:pt x="228" y="858"/>
                </a:lnTo>
                <a:lnTo>
                  <a:pt x="228" y="857"/>
                </a:lnTo>
                <a:lnTo>
                  <a:pt x="228" y="857"/>
                </a:lnTo>
                <a:lnTo>
                  <a:pt x="228" y="856"/>
                </a:lnTo>
                <a:lnTo>
                  <a:pt x="228" y="855"/>
                </a:lnTo>
                <a:lnTo>
                  <a:pt x="228" y="854"/>
                </a:lnTo>
                <a:lnTo>
                  <a:pt x="228" y="854"/>
                </a:lnTo>
                <a:lnTo>
                  <a:pt x="227" y="854"/>
                </a:lnTo>
                <a:lnTo>
                  <a:pt x="227" y="853"/>
                </a:lnTo>
                <a:lnTo>
                  <a:pt x="227" y="852"/>
                </a:lnTo>
                <a:lnTo>
                  <a:pt x="226" y="851"/>
                </a:lnTo>
                <a:lnTo>
                  <a:pt x="226" y="850"/>
                </a:lnTo>
                <a:lnTo>
                  <a:pt x="226" y="850"/>
                </a:lnTo>
                <a:lnTo>
                  <a:pt x="226" y="848"/>
                </a:lnTo>
                <a:lnTo>
                  <a:pt x="226" y="847"/>
                </a:lnTo>
                <a:lnTo>
                  <a:pt x="226" y="847"/>
                </a:lnTo>
                <a:lnTo>
                  <a:pt x="226" y="846"/>
                </a:lnTo>
                <a:lnTo>
                  <a:pt x="226" y="845"/>
                </a:lnTo>
                <a:lnTo>
                  <a:pt x="226" y="844"/>
                </a:lnTo>
                <a:lnTo>
                  <a:pt x="227" y="844"/>
                </a:lnTo>
                <a:lnTo>
                  <a:pt x="227" y="843"/>
                </a:lnTo>
                <a:lnTo>
                  <a:pt x="227" y="843"/>
                </a:lnTo>
                <a:lnTo>
                  <a:pt x="227" y="842"/>
                </a:lnTo>
                <a:lnTo>
                  <a:pt x="228" y="841"/>
                </a:lnTo>
                <a:lnTo>
                  <a:pt x="228" y="840"/>
                </a:lnTo>
                <a:lnTo>
                  <a:pt x="228" y="840"/>
                </a:lnTo>
                <a:lnTo>
                  <a:pt x="228" y="840"/>
                </a:lnTo>
                <a:lnTo>
                  <a:pt x="228" y="839"/>
                </a:lnTo>
                <a:lnTo>
                  <a:pt x="229" y="838"/>
                </a:lnTo>
                <a:lnTo>
                  <a:pt x="230" y="837"/>
                </a:lnTo>
                <a:lnTo>
                  <a:pt x="230" y="836"/>
                </a:lnTo>
                <a:lnTo>
                  <a:pt x="230" y="836"/>
                </a:lnTo>
                <a:lnTo>
                  <a:pt x="229" y="836"/>
                </a:lnTo>
                <a:lnTo>
                  <a:pt x="228" y="836"/>
                </a:lnTo>
                <a:lnTo>
                  <a:pt x="228" y="836"/>
                </a:lnTo>
                <a:lnTo>
                  <a:pt x="227" y="836"/>
                </a:lnTo>
                <a:lnTo>
                  <a:pt x="226" y="836"/>
                </a:lnTo>
                <a:lnTo>
                  <a:pt x="225" y="836"/>
                </a:lnTo>
                <a:lnTo>
                  <a:pt x="225" y="836"/>
                </a:lnTo>
                <a:lnTo>
                  <a:pt x="225" y="837"/>
                </a:lnTo>
                <a:lnTo>
                  <a:pt x="224" y="837"/>
                </a:lnTo>
                <a:lnTo>
                  <a:pt x="223" y="838"/>
                </a:lnTo>
                <a:lnTo>
                  <a:pt x="221" y="839"/>
                </a:lnTo>
                <a:lnTo>
                  <a:pt x="221" y="839"/>
                </a:lnTo>
                <a:lnTo>
                  <a:pt x="220" y="839"/>
                </a:lnTo>
                <a:lnTo>
                  <a:pt x="219" y="839"/>
                </a:lnTo>
                <a:lnTo>
                  <a:pt x="218" y="840"/>
                </a:lnTo>
                <a:lnTo>
                  <a:pt x="217" y="840"/>
                </a:lnTo>
                <a:lnTo>
                  <a:pt x="216" y="840"/>
                </a:lnTo>
                <a:lnTo>
                  <a:pt x="215" y="840"/>
                </a:lnTo>
                <a:lnTo>
                  <a:pt x="214" y="840"/>
                </a:lnTo>
                <a:lnTo>
                  <a:pt x="214" y="840"/>
                </a:lnTo>
                <a:lnTo>
                  <a:pt x="213" y="840"/>
                </a:lnTo>
                <a:lnTo>
                  <a:pt x="212" y="840"/>
                </a:lnTo>
                <a:lnTo>
                  <a:pt x="211" y="840"/>
                </a:lnTo>
                <a:lnTo>
                  <a:pt x="211" y="840"/>
                </a:lnTo>
                <a:lnTo>
                  <a:pt x="209" y="840"/>
                </a:lnTo>
                <a:lnTo>
                  <a:pt x="208" y="840"/>
                </a:lnTo>
                <a:lnTo>
                  <a:pt x="207" y="840"/>
                </a:lnTo>
                <a:lnTo>
                  <a:pt x="207" y="840"/>
                </a:lnTo>
                <a:lnTo>
                  <a:pt x="207" y="841"/>
                </a:lnTo>
                <a:lnTo>
                  <a:pt x="206" y="840"/>
                </a:lnTo>
                <a:lnTo>
                  <a:pt x="205" y="840"/>
                </a:lnTo>
                <a:lnTo>
                  <a:pt x="204" y="840"/>
                </a:lnTo>
                <a:lnTo>
                  <a:pt x="204" y="839"/>
                </a:lnTo>
                <a:lnTo>
                  <a:pt x="204" y="839"/>
                </a:lnTo>
                <a:lnTo>
                  <a:pt x="204" y="838"/>
                </a:lnTo>
                <a:lnTo>
                  <a:pt x="203" y="838"/>
                </a:lnTo>
                <a:lnTo>
                  <a:pt x="202" y="839"/>
                </a:lnTo>
                <a:lnTo>
                  <a:pt x="200" y="839"/>
                </a:lnTo>
                <a:lnTo>
                  <a:pt x="200" y="840"/>
                </a:lnTo>
                <a:lnTo>
                  <a:pt x="199" y="840"/>
                </a:lnTo>
                <a:lnTo>
                  <a:pt x="199" y="840"/>
                </a:lnTo>
                <a:lnTo>
                  <a:pt x="198" y="840"/>
                </a:lnTo>
                <a:lnTo>
                  <a:pt x="197" y="840"/>
                </a:lnTo>
                <a:lnTo>
                  <a:pt x="197" y="840"/>
                </a:lnTo>
                <a:lnTo>
                  <a:pt x="196" y="839"/>
                </a:lnTo>
                <a:lnTo>
                  <a:pt x="196" y="838"/>
                </a:lnTo>
                <a:lnTo>
                  <a:pt x="195" y="838"/>
                </a:lnTo>
                <a:lnTo>
                  <a:pt x="194" y="838"/>
                </a:lnTo>
                <a:lnTo>
                  <a:pt x="193" y="838"/>
                </a:lnTo>
                <a:lnTo>
                  <a:pt x="192" y="838"/>
                </a:lnTo>
                <a:lnTo>
                  <a:pt x="191" y="838"/>
                </a:lnTo>
                <a:lnTo>
                  <a:pt x="190" y="838"/>
                </a:lnTo>
                <a:lnTo>
                  <a:pt x="190" y="838"/>
                </a:lnTo>
                <a:lnTo>
                  <a:pt x="189" y="838"/>
                </a:lnTo>
                <a:lnTo>
                  <a:pt x="187" y="838"/>
                </a:lnTo>
                <a:lnTo>
                  <a:pt x="187" y="837"/>
                </a:lnTo>
                <a:lnTo>
                  <a:pt x="186" y="837"/>
                </a:lnTo>
                <a:lnTo>
                  <a:pt x="186" y="837"/>
                </a:lnTo>
                <a:lnTo>
                  <a:pt x="185" y="837"/>
                </a:lnTo>
                <a:lnTo>
                  <a:pt x="184" y="837"/>
                </a:lnTo>
                <a:lnTo>
                  <a:pt x="183" y="837"/>
                </a:lnTo>
                <a:lnTo>
                  <a:pt x="183" y="837"/>
                </a:lnTo>
                <a:lnTo>
                  <a:pt x="183" y="836"/>
                </a:lnTo>
                <a:lnTo>
                  <a:pt x="182" y="836"/>
                </a:lnTo>
                <a:lnTo>
                  <a:pt x="182" y="837"/>
                </a:lnTo>
                <a:lnTo>
                  <a:pt x="181" y="837"/>
                </a:lnTo>
                <a:lnTo>
                  <a:pt x="180" y="838"/>
                </a:lnTo>
                <a:lnTo>
                  <a:pt x="180" y="837"/>
                </a:lnTo>
                <a:lnTo>
                  <a:pt x="179" y="837"/>
                </a:lnTo>
                <a:lnTo>
                  <a:pt x="179" y="836"/>
                </a:lnTo>
                <a:lnTo>
                  <a:pt x="179" y="836"/>
                </a:lnTo>
                <a:lnTo>
                  <a:pt x="179" y="835"/>
                </a:lnTo>
                <a:lnTo>
                  <a:pt x="179" y="834"/>
                </a:lnTo>
                <a:lnTo>
                  <a:pt x="179" y="833"/>
                </a:lnTo>
                <a:lnTo>
                  <a:pt x="179" y="833"/>
                </a:lnTo>
                <a:lnTo>
                  <a:pt x="179" y="832"/>
                </a:lnTo>
                <a:lnTo>
                  <a:pt x="179" y="831"/>
                </a:lnTo>
                <a:lnTo>
                  <a:pt x="179" y="830"/>
                </a:lnTo>
                <a:lnTo>
                  <a:pt x="178" y="830"/>
                </a:lnTo>
                <a:lnTo>
                  <a:pt x="177" y="829"/>
                </a:lnTo>
                <a:lnTo>
                  <a:pt x="176" y="828"/>
                </a:lnTo>
                <a:lnTo>
                  <a:pt x="176" y="827"/>
                </a:lnTo>
                <a:lnTo>
                  <a:pt x="176" y="826"/>
                </a:lnTo>
                <a:lnTo>
                  <a:pt x="176" y="826"/>
                </a:lnTo>
                <a:lnTo>
                  <a:pt x="175" y="825"/>
                </a:lnTo>
                <a:lnTo>
                  <a:pt x="174" y="824"/>
                </a:lnTo>
                <a:lnTo>
                  <a:pt x="173" y="824"/>
                </a:lnTo>
                <a:lnTo>
                  <a:pt x="172" y="824"/>
                </a:lnTo>
                <a:lnTo>
                  <a:pt x="172" y="823"/>
                </a:lnTo>
                <a:lnTo>
                  <a:pt x="172" y="823"/>
                </a:lnTo>
                <a:lnTo>
                  <a:pt x="171" y="823"/>
                </a:lnTo>
                <a:lnTo>
                  <a:pt x="170" y="822"/>
                </a:lnTo>
                <a:lnTo>
                  <a:pt x="170" y="821"/>
                </a:lnTo>
                <a:lnTo>
                  <a:pt x="169" y="821"/>
                </a:lnTo>
                <a:lnTo>
                  <a:pt x="169" y="820"/>
                </a:lnTo>
                <a:lnTo>
                  <a:pt x="168" y="820"/>
                </a:lnTo>
                <a:lnTo>
                  <a:pt x="167" y="820"/>
                </a:lnTo>
                <a:lnTo>
                  <a:pt x="166" y="820"/>
                </a:lnTo>
                <a:lnTo>
                  <a:pt x="165" y="819"/>
                </a:lnTo>
                <a:lnTo>
                  <a:pt x="165" y="819"/>
                </a:lnTo>
                <a:lnTo>
                  <a:pt x="164" y="818"/>
                </a:lnTo>
                <a:lnTo>
                  <a:pt x="163" y="818"/>
                </a:lnTo>
                <a:lnTo>
                  <a:pt x="163" y="817"/>
                </a:lnTo>
                <a:lnTo>
                  <a:pt x="162" y="816"/>
                </a:lnTo>
                <a:lnTo>
                  <a:pt x="162" y="816"/>
                </a:lnTo>
                <a:lnTo>
                  <a:pt x="162" y="815"/>
                </a:lnTo>
                <a:lnTo>
                  <a:pt x="162" y="814"/>
                </a:lnTo>
                <a:lnTo>
                  <a:pt x="162" y="813"/>
                </a:lnTo>
                <a:lnTo>
                  <a:pt x="162" y="812"/>
                </a:lnTo>
                <a:lnTo>
                  <a:pt x="162" y="812"/>
                </a:lnTo>
                <a:lnTo>
                  <a:pt x="162" y="811"/>
                </a:lnTo>
                <a:lnTo>
                  <a:pt x="162" y="810"/>
                </a:lnTo>
                <a:lnTo>
                  <a:pt x="162" y="809"/>
                </a:lnTo>
                <a:lnTo>
                  <a:pt x="162" y="809"/>
                </a:lnTo>
                <a:lnTo>
                  <a:pt x="162" y="808"/>
                </a:lnTo>
                <a:lnTo>
                  <a:pt x="162" y="807"/>
                </a:lnTo>
                <a:lnTo>
                  <a:pt x="163" y="805"/>
                </a:lnTo>
                <a:lnTo>
                  <a:pt x="162" y="805"/>
                </a:lnTo>
                <a:lnTo>
                  <a:pt x="162" y="805"/>
                </a:lnTo>
                <a:lnTo>
                  <a:pt x="162" y="804"/>
                </a:lnTo>
                <a:lnTo>
                  <a:pt x="162" y="802"/>
                </a:lnTo>
                <a:lnTo>
                  <a:pt x="161" y="802"/>
                </a:lnTo>
                <a:lnTo>
                  <a:pt x="161" y="801"/>
                </a:lnTo>
                <a:lnTo>
                  <a:pt x="160" y="800"/>
                </a:lnTo>
                <a:lnTo>
                  <a:pt x="160" y="799"/>
                </a:lnTo>
                <a:lnTo>
                  <a:pt x="159" y="799"/>
                </a:lnTo>
                <a:lnTo>
                  <a:pt x="158" y="798"/>
                </a:lnTo>
                <a:lnTo>
                  <a:pt x="158" y="797"/>
                </a:lnTo>
                <a:lnTo>
                  <a:pt x="158" y="796"/>
                </a:lnTo>
                <a:lnTo>
                  <a:pt x="157" y="796"/>
                </a:lnTo>
                <a:lnTo>
                  <a:pt x="157" y="795"/>
                </a:lnTo>
                <a:lnTo>
                  <a:pt x="157" y="795"/>
                </a:lnTo>
                <a:lnTo>
                  <a:pt x="156" y="794"/>
                </a:lnTo>
                <a:lnTo>
                  <a:pt x="156" y="793"/>
                </a:lnTo>
                <a:lnTo>
                  <a:pt x="155" y="793"/>
                </a:lnTo>
                <a:lnTo>
                  <a:pt x="155" y="792"/>
                </a:lnTo>
                <a:lnTo>
                  <a:pt x="155" y="792"/>
                </a:lnTo>
                <a:lnTo>
                  <a:pt x="155" y="790"/>
                </a:lnTo>
                <a:lnTo>
                  <a:pt x="155" y="789"/>
                </a:lnTo>
                <a:lnTo>
                  <a:pt x="155" y="788"/>
                </a:lnTo>
                <a:lnTo>
                  <a:pt x="155" y="788"/>
                </a:lnTo>
                <a:lnTo>
                  <a:pt x="155" y="788"/>
                </a:lnTo>
                <a:lnTo>
                  <a:pt x="154" y="787"/>
                </a:lnTo>
                <a:lnTo>
                  <a:pt x="154" y="786"/>
                </a:lnTo>
                <a:lnTo>
                  <a:pt x="153" y="785"/>
                </a:lnTo>
                <a:lnTo>
                  <a:pt x="152" y="785"/>
                </a:lnTo>
                <a:lnTo>
                  <a:pt x="151" y="785"/>
                </a:lnTo>
                <a:lnTo>
                  <a:pt x="151" y="785"/>
                </a:lnTo>
                <a:lnTo>
                  <a:pt x="150" y="785"/>
                </a:lnTo>
                <a:lnTo>
                  <a:pt x="149" y="784"/>
                </a:lnTo>
                <a:lnTo>
                  <a:pt x="148" y="784"/>
                </a:lnTo>
                <a:lnTo>
                  <a:pt x="148" y="784"/>
                </a:lnTo>
                <a:lnTo>
                  <a:pt x="147" y="784"/>
                </a:lnTo>
                <a:lnTo>
                  <a:pt x="146" y="783"/>
                </a:lnTo>
                <a:lnTo>
                  <a:pt x="145" y="783"/>
                </a:lnTo>
                <a:lnTo>
                  <a:pt x="144" y="783"/>
                </a:lnTo>
                <a:lnTo>
                  <a:pt x="144" y="782"/>
                </a:lnTo>
                <a:lnTo>
                  <a:pt x="144" y="781"/>
                </a:lnTo>
                <a:lnTo>
                  <a:pt x="143" y="781"/>
                </a:lnTo>
                <a:lnTo>
                  <a:pt x="142" y="781"/>
                </a:lnTo>
                <a:lnTo>
                  <a:pt x="142" y="780"/>
                </a:lnTo>
                <a:lnTo>
                  <a:pt x="141" y="780"/>
                </a:lnTo>
                <a:lnTo>
                  <a:pt x="141" y="780"/>
                </a:lnTo>
                <a:lnTo>
                  <a:pt x="140" y="780"/>
                </a:lnTo>
                <a:lnTo>
                  <a:pt x="139" y="779"/>
                </a:lnTo>
                <a:lnTo>
                  <a:pt x="139" y="778"/>
                </a:lnTo>
                <a:lnTo>
                  <a:pt x="139" y="778"/>
                </a:lnTo>
                <a:lnTo>
                  <a:pt x="139" y="776"/>
                </a:lnTo>
                <a:lnTo>
                  <a:pt x="139" y="775"/>
                </a:lnTo>
                <a:lnTo>
                  <a:pt x="139" y="774"/>
                </a:lnTo>
                <a:lnTo>
                  <a:pt x="139" y="774"/>
                </a:lnTo>
                <a:lnTo>
                  <a:pt x="139" y="773"/>
                </a:lnTo>
                <a:lnTo>
                  <a:pt x="139" y="772"/>
                </a:lnTo>
                <a:lnTo>
                  <a:pt x="139" y="771"/>
                </a:lnTo>
                <a:lnTo>
                  <a:pt x="139" y="771"/>
                </a:lnTo>
                <a:lnTo>
                  <a:pt x="139" y="770"/>
                </a:lnTo>
                <a:lnTo>
                  <a:pt x="140" y="769"/>
                </a:lnTo>
                <a:lnTo>
                  <a:pt x="141" y="769"/>
                </a:lnTo>
                <a:lnTo>
                  <a:pt x="141" y="768"/>
                </a:lnTo>
                <a:lnTo>
                  <a:pt x="141" y="768"/>
                </a:lnTo>
                <a:lnTo>
                  <a:pt x="141" y="767"/>
                </a:lnTo>
                <a:lnTo>
                  <a:pt x="141" y="766"/>
                </a:lnTo>
                <a:lnTo>
                  <a:pt x="141" y="765"/>
                </a:lnTo>
                <a:lnTo>
                  <a:pt x="141" y="764"/>
                </a:lnTo>
                <a:lnTo>
                  <a:pt x="141" y="764"/>
                </a:lnTo>
                <a:lnTo>
                  <a:pt x="141" y="762"/>
                </a:lnTo>
                <a:lnTo>
                  <a:pt x="142" y="762"/>
                </a:lnTo>
                <a:lnTo>
                  <a:pt x="142" y="761"/>
                </a:lnTo>
                <a:lnTo>
                  <a:pt x="141" y="761"/>
                </a:lnTo>
                <a:lnTo>
                  <a:pt x="141" y="760"/>
                </a:lnTo>
                <a:lnTo>
                  <a:pt x="140" y="759"/>
                </a:lnTo>
                <a:lnTo>
                  <a:pt x="140" y="758"/>
                </a:lnTo>
                <a:lnTo>
                  <a:pt x="140" y="757"/>
                </a:lnTo>
                <a:lnTo>
                  <a:pt x="140" y="757"/>
                </a:lnTo>
                <a:lnTo>
                  <a:pt x="140" y="756"/>
                </a:lnTo>
                <a:lnTo>
                  <a:pt x="139" y="756"/>
                </a:lnTo>
                <a:lnTo>
                  <a:pt x="139" y="755"/>
                </a:lnTo>
                <a:lnTo>
                  <a:pt x="138" y="754"/>
                </a:lnTo>
                <a:lnTo>
                  <a:pt x="138" y="754"/>
                </a:lnTo>
                <a:lnTo>
                  <a:pt x="139" y="754"/>
                </a:lnTo>
                <a:lnTo>
                  <a:pt x="140" y="753"/>
                </a:lnTo>
                <a:lnTo>
                  <a:pt x="141" y="753"/>
                </a:lnTo>
                <a:lnTo>
                  <a:pt x="141" y="752"/>
                </a:lnTo>
                <a:lnTo>
                  <a:pt x="141" y="752"/>
                </a:lnTo>
                <a:lnTo>
                  <a:pt x="142" y="752"/>
                </a:lnTo>
                <a:lnTo>
                  <a:pt x="143" y="751"/>
                </a:lnTo>
                <a:lnTo>
                  <a:pt x="143" y="750"/>
                </a:lnTo>
                <a:lnTo>
                  <a:pt x="144" y="750"/>
                </a:lnTo>
                <a:lnTo>
                  <a:pt x="144" y="750"/>
                </a:lnTo>
                <a:lnTo>
                  <a:pt x="145" y="750"/>
                </a:lnTo>
                <a:lnTo>
                  <a:pt x="145" y="750"/>
                </a:lnTo>
                <a:lnTo>
                  <a:pt x="146" y="750"/>
                </a:lnTo>
                <a:lnTo>
                  <a:pt x="147" y="750"/>
                </a:lnTo>
                <a:lnTo>
                  <a:pt x="147" y="749"/>
                </a:lnTo>
                <a:lnTo>
                  <a:pt x="148" y="749"/>
                </a:lnTo>
                <a:lnTo>
                  <a:pt x="148" y="748"/>
                </a:lnTo>
                <a:lnTo>
                  <a:pt x="148" y="748"/>
                </a:lnTo>
                <a:lnTo>
                  <a:pt x="148" y="747"/>
                </a:lnTo>
                <a:lnTo>
                  <a:pt x="149" y="747"/>
                </a:lnTo>
                <a:lnTo>
                  <a:pt x="150" y="747"/>
                </a:lnTo>
                <a:lnTo>
                  <a:pt x="151" y="747"/>
                </a:lnTo>
                <a:lnTo>
                  <a:pt x="151" y="746"/>
                </a:lnTo>
                <a:lnTo>
                  <a:pt x="151" y="746"/>
                </a:lnTo>
                <a:lnTo>
                  <a:pt x="151" y="745"/>
                </a:lnTo>
                <a:lnTo>
                  <a:pt x="152" y="745"/>
                </a:lnTo>
                <a:lnTo>
                  <a:pt x="152" y="744"/>
                </a:lnTo>
                <a:lnTo>
                  <a:pt x="152" y="743"/>
                </a:lnTo>
                <a:lnTo>
                  <a:pt x="153" y="743"/>
                </a:lnTo>
                <a:lnTo>
                  <a:pt x="153" y="743"/>
                </a:lnTo>
                <a:lnTo>
                  <a:pt x="154" y="743"/>
                </a:lnTo>
                <a:lnTo>
                  <a:pt x="154" y="742"/>
                </a:lnTo>
                <a:lnTo>
                  <a:pt x="154" y="741"/>
                </a:lnTo>
                <a:lnTo>
                  <a:pt x="154" y="740"/>
                </a:lnTo>
                <a:lnTo>
                  <a:pt x="154" y="740"/>
                </a:lnTo>
                <a:lnTo>
                  <a:pt x="154" y="739"/>
                </a:lnTo>
                <a:lnTo>
                  <a:pt x="155" y="739"/>
                </a:lnTo>
                <a:lnTo>
                  <a:pt x="155" y="738"/>
                </a:lnTo>
                <a:lnTo>
                  <a:pt x="154" y="737"/>
                </a:lnTo>
                <a:lnTo>
                  <a:pt x="154" y="737"/>
                </a:lnTo>
                <a:lnTo>
                  <a:pt x="154" y="736"/>
                </a:lnTo>
                <a:lnTo>
                  <a:pt x="155" y="735"/>
                </a:lnTo>
                <a:lnTo>
                  <a:pt x="155" y="734"/>
                </a:lnTo>
                <a:lnTo>
                  <a:pt x="155" y="733"/>
                </a:lnTo>
                <a:lnTo>
                  <a:pt x="155" y="733"/>
                </a:lnTo>
                <a:lnTo>
                  <a:pt x="154" y="732"/>
                </a:lnTo>
                <a:lnTo>
                  <a:pt x="154" y="731"/>
                </a:lnTo>
                <a:lnTo>
                  <a:pt x="153" y="730"/>
                </a:lnTo>
                <a:lnTo>
                  <a:pt x="153" y="730"/>
                </a:lnTo>
                <a:lnTo>
                  <a:pt x="153" y="729"/>
                </a:lnTo>
                <a:lnTo>
                  <a:pt x="153" y="728"/>
                </a:lnTo>
                <a:lnTo>
                  <a:pt x="153" y="726"/>
                </a:lnTo>
                <a:lnTo>
                  <a:pt x="154" y="726"/>
                </a:lnTo>
                <a:lnTo>
                  <a:pt x="154" y="725"/>
                </a:lnTo>
                <a:lnTo>
                  <a:pt x="154" y="724"/>
                </a:lnTo>
                <a:lnTo>
                  <a:pt x="154" y="723"/>
                </a:lnTo>
                <a:lnTo>
                  <a:pt x="153" y="722"/>
                </a:lnTo>
                <a:lnTo>
                  <a:pt x="154" y="722"/>
                </a:lnTo>
                <a:lnTo>
                  <a:pt x="154" y="721"/>
                </a:lnTo>
                <a:lnTo>
                  <a:pt x="154" y="720"/>
                </a:lnTo>
                <a:lnTo>
                  <a:pt x="154" y="719"/>
                </a:lnTo>
                <a:lnTo>
                  <a:pt x="154" y="719"/>
                </a:lnTo>
                <a:lnTo>
                  <a:pt x="154" y="718"/>
                </a:lnTo>
                <a:lnTo>
                  <a:pt x="155" y="717"/>
                </a:lnTo>
                <a:lnTo>
                  <a:pt x="155" y="716"/>
                </a:lnTo>
                <a:lnTo>
                  <a:pt x="155" y="716"/>
                </a:lnTo>
                <a:lnTo>
                  <a:pt x="156" y="716"/>
                </a:lnTo>
                <a:lnTo>
                  <a:pt x="156" y="715"/>
                </a:lnTo>
                <a:lnTo>
                  <a:pt x="157" y="715"/>
                </a:lnTo>
                <a:lnTo>
                  <a:pt x="157" y="714"/>
                </a:lnTo>
                <a:lnTo>
                  <a:pt x="157" y="713"/>
                </a:lnTo>
                <a:lnTo>
                  <a:pt x="157" y="712"/>
                </a:lnTo>
                <a:lnTo>
                  <a:pt x="158" y="712"/>
                </a:lnTo>
                <a:lnTo>
                  <a:pt x="158" y="711"/>
                </a:lnTo>
                <a:lnTo>
                  <a:pt x="158" y="710"/>
                </a:lnTo>
                <a:lnTo>
                  <a:pt x="157" y="710"/>
                </a:lnTo>
                <a:lnTo>
                  <a:pt x="156" y="709"/>
                </a:lnTo>
                <a:lnTo>
                  <a:pt x="155" y="709"/>
                </a:lnTo>
                <a:lnTo>
                  <a:pt x="155" y="709"/>
                </a:lnTo>
                <a:lnTo>
                  <a:pt x="155" y="709"/>
                </a:lnTo>
                <a:lnTo>
                  <a:pt x="155" y="708"/>
                </a:lnTo>
                <a:lnTo>
                  <a:pt x="154" y="708"/>
                </a:lnTo>
                <a:lnTo>
                  <a:pt x="154" y="707"/>
                </a:lnTo>
                <a:lnTo>
                  <a:pt x="153" y="707"/>
                </a:lnTo>
                <a:lnTo>
                  <a:pt x="152" y="707"/>
                </a:lnTo>
                <a:lnTo>
                  <a:pt x="151" y="706"/>
                </a:lnTo>
                <a:lnTo>
                  <a:pt x="151" y="706"/>
                </a:lnTo>
                <a:lnTo>
                  <a:pt x="151" y="705"/>
                </a:lnTo>
                <a:lnTo>
                  <a:pt x="150" y="705"/>
                </a:lnTo>
                <a:lnTo>
                  <a:pt x="149" y="704"/>
                </a:lnTo>
                <a:lnTo>
                  <a:pt x="148" y="704"/>
                </a:lnTo>
                <a:lnTo>
                  <a:pt x="148" y="704"/>
                </a:lnTo>
                <a:lnTo>
                  <a:pt x="148" y="703"/>
                </a:lnTo>
                <a:lnTo>
                  <a:pt x="147" y="702"/>
                </a:lnTo>
                <a:lnTo>
                  <a:pt x="147" y="702"/>
                </a:lnTo>
                <a:lnTo>
                  <a:pt x="147" y="701"/>
                </a:lnTo>
                <a:lnTo>
                  <a:pt x="146" y="701"/>
                </a:lnTo>
                <a:lnTo>
                  <a:pt x="146" y="700"/>
                </a:lnTo>
                <a:lnTo>
                  <a:pt x="145" y="700"/>
                </a:lnTo>
                <a:lnTo>
                  <a:pt x="145" y="699"/>
                </a:lnTo>
                <a:lnTo>
                  <a:pt x="144" y="699"/>
                </a:lnTo>
                <a:lnTo>
                  <a:pt x="144" y="699"/>
                </a:lnTo>
                <a:lnTo>
                  <a:pt x="144" y="699"/>
                </a:lnTo>
                <a:lnTo>
                  <a:pt x="143" y="699"/>
                </a:lnTo>
                <a:lnTo>
                  <a:pt x="143" y="698"/>
                </a:lnTo>
                <a:lnTo>
                  <a:pt x="142" y="698"/>
                </a:lnTo>
                <a:lnTo>
                  <a:pt x="141" y="698"/>
                </a:lnTo>
                <a:lnTo>
                  <a:pt x="142" y="698"/>
                </a:lnTo>
                <a:lnTo>
                  <a:pt x="141" y="697"/>
                </a:lnTo>
                <a:lnTo>
                  <a:pt x="141" y="697"/>
                </a:lnTo>
                <a:lnTo>
                  <a:pt x="140" y="697"/>
                </a:lnTo>
                <a:lnTo>
                  <a:pt x="140" y="696"/>
                </a:lnTo>
                <a:lnTo>
                  <a:pt x="140" y="695"/>
                </a:lnTo>
                <a:lnTo>
                  <a:pt x="139" y="695"/>
                </a:lnTo>
                <a:lnTo>
                  <a:pt x="139" y="695"/>
                </a:lnTo>
                <a:lnTo>
                  <a:pt x="139" y="694"/>
                </a:lnTo>
                <a:lnTo>
                  <a:pt x="139" y="693"/>
                </a:lnTo>
                <a:lnTo>
                  <a:pt x="139" y="692"/>
                </a:lnTo>
                <a:lnTo>
                  <a:pt x="139" y="692"/>
                </a:lnTo>
                <a:lnTo>
                  <a:pt x="138" y="692"/>
                </a:lnTo>
                <a:lnTo>
                  <a:pt x="138" y="691"/>
                </a:lnTo>
                <a:lnTo>
                  <a:pt x="137" y="691"/>
                </a:lnTo>
                <a:lnTo>
                  <a:pt x="137" y="691"/>
                </a:lnTo>
                <a:lnTo>
                  <a:pt x="136" y="691"/>
                </a:lnTo>
                <a:lnTo>
                  <a:pt x="136" y="690"/>
                </a:lnTo>
                <a:lnTo>
                  <a:pt x="136" y="689"/>
                </a:lnTo>
                <a:lnTo>
                  <a:pt x="135" y="689"/>
                </a:lnTo>
                <a:lnTo>
                  <a:pt x="135" y="688"/>
                </a:lnTo>
                <a:lnTo>
                  <a:pt x="134" y="688"/>
                </a:lnTo>
                <a:lnTo>
                  <a:pt x="134" y="688"/>
                </a:lnTo>
                <a:lnTo>
                  <a:pt x="134" y="687"/>
                </a:lnTo>
                <a:lnTo>
                  <a:pt x="134" y="686"/>
                </a:lnTo>
                <a:lnTo>
                  <a:pt x="134" y="685"/>
                </a:lnTo>
                <a:lnTo>
                  <a:pt x="133" y="685"/>
                </a:lnTo>
                <a:lnTo>
                  <a:pt x="132" y="685"/>
                </a:lnTo>
                <a:lnTo>
                  <a:pt x="132" y="685"/>
                </a:lnTo>
                <a:lnTo>
                  <a:pt x="131" y="685"/>
                </a:lnTo>
                <a:lnTo>
                  <a:pt x="130" y="685"/>
                </a:lnTo>
                <a:lnTo>
                  <a:pt x="130" y="685"/>
                </a:lnTo>
                <a:lnTo>
                  <a:pt x="129" y="685"/>
                </a:lnTo>
                <a:lnTo>
                  <a:pt x="128" y="685"/>
                </a:lnTo>
                <a:lnTo>
                  <a:pt x="127" y="685"/>
                </a:lnTo>
                <a:lnTo>
                  <a:pt x="126" y="685"/>
                </a:lnTo>
                <a:lnTo>
                  <a:pt x="126" y="685"/>
                </a:lnTo>
                <a:lnTo>
                  <a:pt x="126" y="685"/>
                </a:lnTo>
                <a:lnTo>
                  <a:pt x="125" y="685"/>
                </a:lnTo>
                <a:lnTo>
                  <a:pt x="125" y="685"/>
                </a:lnTo>
                <a:lnTo>
                  <a:pt x="124" y="685"/>
                </a:lnTo>
                <a:lnTo>
                  <a:pt x="124" y="685"/>
                </a:lnTo>
                <a:lnTo>
                  <a:pt x="123" y="685"/>
                </a:lnTo>
                <a:lnTo>
                  <a:pt x="123" y="684"/>
                </a:lnTo>
                <a:lnTo>
                  <a:pt x="123" y="683"/>
                </a:lnTo>
                <a:lnTo>
                  <a:pt x="124" y="683"/>
                </a:lnTo>
                <a:lnTo>
                  <a:pt x="124" y="682"/>
                </a:lnTo>
                <a:lnTo>
                  <a:pt x="125" y="682"/>
                </a:lnTo>
                <a:lnTo>
                  <a:pt x="126" y="682"/>
                </a:lnTo>
                <a:lnTo>
                  <a:pt x="126" y="682"/>
                </a:lnTo>
                <a:lnTo>
                  <a:pt x="126" y="681"/>
                </a:lnTo>
                <a:lnTo>
                  <a:pt x="126" y="681"/>
                </a:lnTo>
                <a:lnTo>
                  <a:pt x="126" y="680"/>
                </a:lnTo>
                <a:lnTo>
                  <a:pt x="126" y="679"/>
                </a:lnTo>
                <a:lnTo>
                  <a:pt x="126" y="678"/>
                </a:lnTo>
                <a:lnTo>
                  <a:pt x="126" y="678"/>
                </a:lnTo>
                <a:lnTo>
                  <a:pt x="126" y="678"/>
                </a:lnTo>
                <a:lnTo>
                  <a:pt x="127" y="678"/>
                </a:lnTo>
                <a:lnTo>
                  <a:pt x="128" y="678"/>
                </a:lnTo>
                <a:lnTo>
                  <a:pt x="128" y="678"/>
                </a:lnTo>
                <a:lnTo>
                  <a:pt x="129" y="678"/>
                </a:lnTo>
                <a:lnTo>
                  <a:pt x="130" y="678"/>
                </a:lnTo>
                <a:lnTo>
                  <a:pt x="130" y="678"/>
                </a:lnTo>
                <a:lnTo>
                  <a:pt x="130" y="677"/>
                </a:lnTo>
                <a:lnTo>
                  <a:pt x="129" y="677"/>
                </a:lnTo>
                <a:lnTo>
                  <a:pt x="130" y="676"/>
                </a:lnTo>
                <a:lnTo>
                  <a:pt x="130" y="676"/>
                </a:lnTo>
                <a:lnTo>
                  <a:pt x="130" y="677"/>
                </a:lnTo>
                <a:lnTo>
                  <a:pt x="131" y="678"/>
                </a:lnTo>
                <a:lnTo>
                  <a:pt x="132" y="678"/>
                </a:lnTo>
                <a:lnTo>
                  <a:pt x="133" y="678"/>
                </a:lnTo>
                <a:lnTo>
                  <a:pt x="133" y="678"/>
                </a:lnTo>
                <a:lnTo>
                  <a:pt x="134" y="678"/>
                </a:lnTo>
                <a:lnTo>
                  <a:pt x="134" y="679"/>
                </a:lnTo>
                <a:lnTo>
                  <a:pt x="134" y="678"/>
                </a:lnTo>
                <a:lnTo>
                  <a:pt x="135" y="678"/>
                </a:lnTo>
                <a:lnTo>
                  <a:pt x="136" y="678"/>
                </a:lnTo>
                <a:lnTo>
                  <a:pt x="136" y="678"/>
                </a:lnTo>
                <a:lnTo>
                  <a:pt x="137" y="677"/>
                </a:lnTo>
                <a:lnTo>
                  <a:pt x="137" y="677"/>
                </a:lnTo>
                <a:lnTo>
                  <a:pt x="137" y="676"/>
                </a:lnTo>
                <a:lnTo>
                  <a:pt x="138" y="675"/>
                </a:lnTo>
                <a:lnTo>
                  <a:pt x="138" y="675"/>
                </a:lnTo>
                <a:lnTo>
                  <a:pt x="139" y="675"/>
                </a:lnTo>
                <a:lnTo>
                  <a:pt x="140" y="674"/>
                </a:lnTo>
                <a:lnTo>
                  <a:pt x="141" y="673"/>
                </a:lnTo>
                <a:lnTo>
                  <a:pt x="141" y="673"/>
                </a:lnTo>
                <a:lnTo>
                  <a:pt x="141" y="672"/>
                </a:lnTo>
                <a:lnTo>
                  <a:pt x="142" y="672"/>
                </a:lnTo>
                <a:lnTo>
                  <a:pt x="142" y="671"/>
                </a:lnTo>
                <a:lnTo>
                  <a:pt x="142" y="672"/>
                </a:lnTo>
                <a:lnTo>
                  <a:pt x="143" y="671"/>
                </a:lnTo>
                <a:lnTo>
                  <a:pt x="143" y="671"/>
                </a:lnTo>
                <a:lnTo>
                  <a:pt x="144" y="671"/>
                </a:lnTo>
                <a:lnTo>
                  <a:pt x="143" y="671"/>
                </a:lnTo>
                <a:lnTo>
                  <a:pt x="144" y="670"/>
                </a:lnTo>
                <a:lnTo>
                  <a:pt x="143" y="670"/>
                </a:lnTo>
                <a:lnTo>
                  <a:pt x="143" y="669"/>
                </a:lnTo>
                <a:lnTo>
                  <a:pt x="142" y="669"/>
                </a:lnTo>
                <a:lnTo>
                  <a:pt x="142" y="668"/>
                </a:lnTo>
                <a:lnTo>
                  <a:pt x="141" y="668"/>
                </a:lnTo>
                <a:lnTo>
                  <a:pt x="142" y="668"/>
                </a:lnTo>
                <a:lnTo>
                  <a:pt x="142" y="668"/>
                </a:lnTo>
                <a:lnTo>
                  <a:pt x="141" y="668"/>
                </a:lnTo>
                <a:lnTo>
                  <a:pt x="142" y="667"/>
                </a:lnTo>
                <a:lnTo>
                  <a:pt x="141" y="667"/>
                </a:lnTo>
                <a:lnTo>
                  <a:pt x="141" y="666"/>
                </a:lnTo>
                <a:lnTo>
                  <a:pt x="142" y="666"/>
                </a:lnTo>
                <a:lnTo>
                  <a:pt x="141" y="666"/>
                </a:lnTo>
                <a:lnTo>
                  <a:pt x="141" y="665"/>
                </a:lnTo>
                <a:lnTo>
                  <a:pt x="142" y="665"/>
                </a:lnTo>
                <a:lnTo>
                  <a:pt x="142" y="664"/>
                </a:lnTo>
                <a:lnTo>
                  <a:pt x="143" y="664"/>
                </a:lnTo>
                <a:lnTo>
                  <a:pt x="143" y="664"/>
                </a:lnTo>
                <a:lnTo>
                  <a:pt x="143" y="663"/>
                </a:lnTo>
                <a:lnTo>
                  <a:pt x="144" y="661"/>
                </a:lnTo>
                <a:lnTo>
                  <a:pt x="144" y="661"/>
                </a:lnTo>
                <a:lnTo>
                  <a:pt x="144" y="660"/>
                </a:lnTo>
                <a:lnTo>
                  <a:pt x="143" y="660"/>
                </a:lnTo>
                <a:lnTo>
                  <a:pt x="142" y="660"/>
                </a:lnTo>
                <a:lnTo>
                  <a:pt x="142" y="659"/>
                </a:lnTo>
                <a:lnTo>
                  <a:pt x="142" y="658"/>
                </a:lnTo>
                <a:lnTo>
                  <a:pt x="142" y="657"/>
                </a:lnTo>
                <a:lnTo>
                  <a:pt x="143" y="657"/>
                </a:lnTo>
                <a:lnTo>
                  <a:pt x="143" y="657"/>
                </a:lnTo>
                <a:lnTo>
                  <a:pt x="144" y="657"/>
                </a:lnTo>
                <a:lnTo>
                  <a:pt x="143" y="656"/>
                </a:lnTo>
                <a:lnTo>
                  <a:pt x="143" y="655"/>
                </a:lnTo>
                <a:lnTo>
                  <a:pt x="142" y="655"/>
                </a:lnTo>
                <a:lnTo>
                  <a:pt x="142" y="654"/>
                </a:lnTo>
                <a:lnTo>
                  <a:pt x="141" y="654"/>
                </a:lnTo>
                <a:lnTo>
                  <a:pt x="141" y="654"/>
                </a:lnTo>
                <a:lnTo>
                  <a:pt x="141" y="654"/>
                </a:lnTo>
                <a:lnTo>
                  <a:pt x="141" y="654"/>
                </a:lnTo>
                <a:lnTo>
                  <a:pt x="141" y="653"/>
                </a:lnTo>
                <a:lnTo>
                  <a:pt x="141" y="654"/>
                </a:lnTo>
                <a:lnTo>
                  <a:pt x="141" y="653"/>
                </a:lnTo>
                <a:lnTo>
                  <a:pt x="142" y="653"/>
                </a:lnTo>
                <a:lnTo>
                  <a:pt x="142" y="652"/>
                </a:lnTo>
                <a:lnTo>
                  <a:pt x="143" y="652"/>
                </a:lnTo>
                <a:lnTo>
                  <a:pt x="143" y="651"/>
                </a:lnTo>
                <a:lnTo>
                  <a:pt x="143" y="651"/>
                </a:lnTo>
                <a:lnTo>
                  <a:pt x="143" y="650"/>
                </a:lnTo>
                <a:lnTo>
                  <a:pt x="143" y="649"/>
                </a:lnTo>
                <a:lnTo>
                  <a:pt x="143" y="648"/>
                </a:lnTo>
                <a:lnTo>
                  <a:pt x="143" y="647"/>
                </a:lnTo>
                <a:lnTo>
                  <a:pt x="143" y="647"/>
                </a:lnTo>
                <a:lnTo>
                  <a:pt x="142" y="647"/>
                </a:lnTo>
                <a:lnTo>
                  <a:pt x="142" y="646"/>
                </a:lnTo>
                <a:lnTo>
                  <a:pt x="142" y="645"/>
                </a:lnTo>
                <a:lnTo>
                  <a:pt x="142" y="644"/>
                </a:lnTo>
                <a:lnTo>
                  <a:pt x="142" y="644"/>
                </a:lnTo>
                <a:lnTo>
                  <a:pt x="142" y="643"/>
                </a:lnTo>
                <a:lnTo>
                  <a:pt x="142" y="642"/>
                </a:lnTo>
                <a:lnTo>
                  <a:pt x="142" y="641"/>
                </a:lnTo>
                <a:lnTo>
                  <a:pt x="142" y="640"/>
                </a:lnTo>
                <a:lnTo>
                  <a:pt x="142" y="639"/>
                </a:lnTo>
                <a:lnTo>
                  <a:pt x="142" y="638"/>
                </a:lnTo>
                <a:lnTo>
                  <a:pt x="142" y="637"/>
                </a:lnTo>
                <a:lnTo>
                  <a:pt x="141" y="637"/>
                </a:lnTo>
                <a:lnTo>
                  <a:pt x="141" y="637"/>
                </a:lnTo>
                <a:lnTo>
                  <a:pt x="140" y="636"/>
                </a:lnTo>
                <a:lnTo>
                  <a:pt x="140" y="635"/>
                </a:lnTo>
                <a:lnTo>
                  <a:pt x="140" y="634"/>
                </a:lnTo>
                <a:lnTo>
                  <a:pt x="140" y="633"/>
                </a:lnTo>
                <a:lnTo>
                  <a:pt x="140" y="633"/>
                </a:lnTo>
                <a:lnTo>
                  <a:pt x="141" y="633"/>
                </a:lnTo>
                <a:lnTo>
                  <a:pt x="140" y="633"/>
                </a:lnTo>
                <a:lnTo>
                  <a:pt x="141" y="633"/>
                </a:lnTo>
                <a:lnTo>
                  <a:pt x="141" y="632"/>
                </a:lnTo>
                <a:lnTo>
                  <a:pt x="142" y="632"/>
                </a:lnTo>
                <a:lnTo>
                  <a:pt x="143" y="633"/>
                </a:lnTo>
                <a:lnTo>
                  <a:pt x="143" y="632"/>
                </a:lnTo>
                <a:lnTo>
                  <a:pt x="143" y="631"/>
                </a:lnTo>
                <a:lnTo>
                  <a:pt x="144" y="631"/>
                </a:lnTo>
                <a:lnTo>
                  <a:pt x="144" y="630"/>
                </a:lnTo>
                <a:lnTo>
                  <a:pt x="144" y="630"/>
                </a:lnTo>
                <a:lnTo>
                  <a:pt x="144" y="630"/>
                </a:lnTo>
                <a:lnTo>
                  <a:pt x="145" y="629"/>
                </a:lnTo>
                <a:lnTo>
                  <a:pt x="145" y="628"/>
                </a:lnTo>
                <a:lnTo>
                  <a:pt x="146" y="628"/>
                </a:lnTo>
                <a:lnTo>
                  <a:pt x="147" y="628"/>
                </a:lnTo>
                <a:lnTo>
                  <a:pt x="147" y="627"/>
                </a:lnTo>
                <a:lnTo>
                  <a:pt x="147" y="626"/>
                </a:lnTo>
                <a:lnTo>
                  <a:pt x="146" y="626"/>
                </a:lnTo>
                <a:lnTo>
                  <a:pt x="146" y="626"/>
                </a:lnTo>
                <a:lnTo>
                  <a:pt x="145" y="626"/>
                </a:lnTo>
                <a:lnTo>
                  <a:pt x="145" y="625"/>
                </a:lnTo>
                <a:lnTo>
                  <a:pt x="144" y="624"/>
                </a:lnTo>
                <a:lnTo>
                  <a:pt x="145" y="623"/>
                </a:lnTo>
                <a:lnTo>
                  <a:pt x="145" y="623"/>
                </a:lnTo>
                <a:lnTo>
                  <a:pt x="144" y="623"/>
                </a:lnTo>
                <a:lnTo>
                  <a:pt x="144" y="622"/>
                </a:lnTo>
                <a:lnTo>
                  <a:pt x="144" y="621"/>
                </a:lnTo>
                <a:lnTo>
                  <a:pt x="144" y="620"/>
                </a:lnTo>
                <a:lnTo>
                  <a:pt x="144" y="620"/>
                </a:lnTo>
                <a:lnTo>
                  <a:pt x="144" y="620"/>
                </a:lnTo>
                <a:lnTo>
                  <a:pt x="144" y="620"/>
                </a:lnTo>
                <a:lnTo>
                  <a:pt x="145" y="620"/>
                </a:lnTo>
                <a:lnTo>
                  <a:pt x="146" y="620"/>
                </a:lnTo>
                <a:lnTo>
                  <a:pt x="146" y="619"/>
                </a:lnTo>
                <a:lnTo>
                  <a:pt x="146" y="618"/>
                </a:lnTo>
                <a:lnTo>
                  <a:pt x="146" y="617"/>
                </a:lnTo>
                <a:lnTo>
                  <a:pt x="146" y="616"/>
                </a:lnTo>
                <a:lnTo>
                  <a:pt x="146" y="616"/>
                </a:lnTo>
                <a:lnTo>
                  <a:pt x="145" y="616"/>
                </a:lnTo>
                <a:lnTo>
                  <a:pt x="145" y="615"/>
                </a:lnTo>
                <a:lnTo>
                  <a:pt x="144" y="615"/>
                </a:lnTo>
                <a:lnTo>
                  <a:pt x="144" y="614"/>
                </a:lnTo>
                <a:lnTo>
                  <a:pt x="144" y="613"/>
                </a:lnTo>
                <a:lnTo>
                  <a:pt x="144" y="613"/>
                </a:lnTo>
                <a:lnTo>
                  <a:pt x="144" y="613"/>
                </a:lnTo>
                <a:lnTo>
                  <a:pt x="144" y="612"/>
                </a:lnTo>
                <a:lnTo>
                  <a:pt x="144" y="611"/>
                </a:lnTo>
                <a:lnTo>
                  <a:pt x="143" y="611"/>
                </a:lnTo>
                <a:lnTo>
                  <a:pt x="143" y="610"/>
                </a:lnTo>
                <a:lnTo>
                  <a:pt x="143" y="609"/>
                </a:lnTo>
                <a:lnTo>
                  <a:pt x="144" y="609"/>
                </a:lnTo>
                <a:lnTo>
                  <a:pt x="144" y="609"/>
                </a:lnTo>
                <a:lnTo>
                  <a:pt x="144" y="608"/>
                </a:lnTo>
                <a:lnTo>
                  <a:pt x="144" y="607"/>
                </a:lnTo>
                <a:lnTo>
                  <a:pt x="144" y="606"/>
                </a:lnTo>
                <a:lnTo>
                  <a:pt x="143" y="606"/>
                </a:lnTo>
                <a:lnTo>
                  <a:pt x="142" y="606"/>
                </a:lnTo>
                <a:lnTo>
                  <a:pt x="143" y="606"/>
                </a:lnTo>
                <a:lnTo>
                  <a:pt x="143" y="605"/>
                </a:lnTo>
                <a:lnTo>
                  <a:pt x="142" y="605"/>
                </a:lnTo>
                <a:lnTo>
                  <a:pt x="142" y="604"/>
                </a:lnTo>
                <a:lnTo>
                  <a:pt x="141" y="604"/>
                </a:lnTo>
                <a:lnTo>
                  <a:pt x="141" y="605"/>
                </a:lnTo>
                <a:lnTo>
                  <a:pt x="140" y="604"/>
                </a:lnTo>
                <a:lnTo>
                  <a:pt x="139" y="604"/>
                </a:lnTo>
                <a:lnTo>
                  <a:pt x="139" y="603"/>
                </a:lnTo>
                <a:lnTo>
                  <a:pt x="138" y="603"/>
                </a:lnTo>
                <a:lnTo>
                  <a:pt x="138" y="602"/>
                </a:lnTo>
                <a:lnTo>
                  <a:pt x="138" y="602"/>
                </a:lnTo>
                <a:lnTo>
                  <a:pt x="137" y="602"/>
                </a:lnTo>
                <a:lnTo>
                  <a:pt x="137" y="601"/>
                </a:lnTo>
                <a:lnTo>
                  <a:pt x="137" y="601"/>
                </a:lnTo>
                <a:lnTo>
                  <a:pt x="137" y="600"/>
                </a:lnTo>
                <a:lnTo>
                  <a:pt x="137" y="599"/>
                </a:lnTo>
                <a:lnTo>
                  <a:pt x="137" y="599"/>
                </a:lnTo>
                <a:lnTo>
                  <a:pt x="136" y="599"/>
                </a:lnTo>
                <a:lnTo>
                  <a:pt x="136" y="598"/>
                </a:lnTo>
                <a:lnTo>
                  <a:pt x="136" y="597"/>
                </a:lnTo>
                <a:lnTo>
                  <a:pt x="136" y="596"/>
                </a:lnTo>
                <a:lnTo>
                  <a:pt x="136" y="595"/>
                </a:lnTo>
                <a:lnTo>
                  <a:pt x="136" y="595"/>
                </a:lnTo>
                <a:lnTo>
                  <a:pt x="135" y="595"/>
                </a:lnTo>
                <a:lnTo>
                  <a:pt x="135" y="595"/>
                </a:lnTo>
                <a:lnTo>
                  <a:pt x="134" y="595"/>
                </a:lnTo>
                <a:lnTo>
                  <a:pt x="134" y="595"/>
                </a:lnTo>
                <a:lnTo>
                  <a:pt x="134" y="595"/>
                </a:lnTo>
                <a:lnTo>
                  <a:pt x="134" y="595"/>
                </a:lnTo>
                <a:lnTo>
                  <a:pt x="134" y="594"/>
                </a:lnTo>
                <a:lnTo>
                  <a:pt x="134" y="593"/>
                </a:lnTo>
                <a:lnTo>
                  <a:pt x="134" y="592"/>
                </a:lnTo>
                <a:lnTo>
                  <a:pt x="133" y="592"/>
                </a:lnTo>
                <a:lnTo>
                  <a:pt x="132" y="592"/>
                </a:lnTo>
                <a:lnTo>
                  <a:pt x="131" y="592"/>
                </a:lnTo>
                <a:lnTo>
                  <a:pt x="130" y="592"/>
                </a:lnTo>
                <a:lnTo>
                  <a:pt x="130" y="592"/>
                </a:lnTo>
                <a:lnTo>
                  <a:pt x="130" y="592"/>
                </a:lnTo>
                <a:lnTo>
                  <a:pt x="130" y="592"/>
                </a:lnTo>
                <a:lnTo>
                  <a:pt x="129" y="592"/>
                </a:lnTo>
                <a:lnTo>
                  <a:pt x="128" y="592"/>
                </a:lnTo>
                <a:lnTo>
                  <a:pt x="128" y="591"/>
                </a:lnTo>
                <a:lnTo>
                  <a:pt x="127" y="591"/>
                </a:lnTo>
                <a:lnTo>
                  <a:pt x="127" y="590"/>
                </a:lnTo>
                <a:lnTo>
                  <a:pt x="127" y="589"/>
                </a:lnTo>
                <a:lnTo>
                  <a:pt x="126" y="589"/>
                </a:lnTo>
                <a:lnTo>
                  <a:pt x="126" y="589"/>
                </a:lnTo>
                <a:lnTo>
                  <a:pt x="125" y="589"/>
                </a:lnTo>
                <a:lnTo>
                  <a:pt x="125" y="588"/>
                </a:lnTo>
                <a:lnTo>
                  <a:pt x="125" y="587"/>
                </a:lnTo>
                <a:lnTo>
                  <a:pt x="125" y="586"/>
                </a:lnTo>
                <a:lnTo>
                  <a:pt x="125" y="585"/>
                </a:lnTo>
                <a:lnTo>
                  <a:pt x="125" y="585"/>
                </a:lnTo>
                <a:lnTo>
                  <a:pt x="125" y="585"/>
                </a:lnTo>
                <a:lnTo>
                  <a:pt x="125" y="585"/>
                </a:lnTo>
                <a:lnTo>
                  <a:pt x="126" y="585"/>
                </a:lnTo>
                <a:lnTo>
                  <a:pt x="125" y="585"/>
                </a:lnTo>
                <a:lnTo>
                  <a:pt x="125" y="584"/>
                </a:lnTo>
                <a:lnTo>
                  <a:pt x="124" y="584"/>
                </a:lnTo>
                <a:lnTo>
                  <a:pt x="123" y="585"/>
                </a:lnTo>
                <a:lnTo>
                  <a:pt x="123" y="585"/>
                </a:lnTo>
                <a:lnTo>
                  <a:pt x="123" y="585"/>
                </a:lnTo>
                <a:lnTo>
                  <a:pt x="123" y="586"/>
                </a:lnTo>
                <a:lnTo>
                  <a:pt x="122" y="586"/>
                </a:lnTo>
                <a:lnTo>
                  <a:pt x="122" y="585"/>
                </a:lnTo>
                <a:lnTo>
                  <a:pt x="121" y="586"/>
                </a:lnTo>
                <a:lnTo>
                  <a:pt x="120" y="586"/>
                </a:lnTo>
                <a:lnTo>
                  <a:pt x="119" y="586"/>
                </a:lnTo>
                <a:lnTo>
                  <a:pt x="119" y="586"/>
                </a:lnTo>
                <a:lnTo>
                  <a:pt x="118" y="586"/>
                </a:lnTo>
                <a:lnTo>
                  <a:pt x="117" y="586"/>
                </a:lnTo>
                <a:lnTo>
                  <a:pt x="116" y="586"/>
                </a:lnTo>
                <a:lnTo>
                  <a:pt x="116" y="585"/>
                </a:lnTo>
                <a:lnTo>
                  <a:pt x="116" y="586"/>
                </a:lnTo>
                <a:lnTo>
                  <a:pt x="116" y="586"/>
                </a:lnTo>
                <a:lnTo>
                  <a:pt x="116" y="587"/>
                </a:lnTo>
                <a:lnTo>
                  <a:pt x="115" y="587"/>
                </a:lnTo>
                <a:lnTo>
                  <a:pt x="115" y="586"/>
                </a:lnTo>
                <a:lnTo>
                  <a:pt x="115" y="585"/>
                </a:lnTo>
                <a:lnTo>
                  <a:pt x="114" y="585"/>
                </a:lnTo>
                <a:lnTo>
                  <a:pt x="113" y="585"/>
                </a:lnTo>
                <a:lnTo>
                  <a:pt x="113" y="585"/>
                </a:lnTo>
                <a:lnTo>
                  <a:pt x="113" y="584"/>
                </a:lnTo>
                <a:lnTo>
                  <a:pt x="113" y="583"/>
                </a:lnTo>
                <a:lnTo>
                  <a:pt x="113" y="582"/>
                </a:lnTo>
                <a:lnTo>
                  <a:pt x="113" y="582"/>
                </a:lnTo>
                <a:lnTo>
                  <a:pt x="113" y="581"/>
                </a:lnTo>
                <a:lnTo>
                  <a:pt x="113" y="580"/>
                </a:lnTo>
                <a:lnTo>
                  <a:pt x="113" y="579"/>
                </a:lnTo>
                <a:lnTo>
                  <a:pt x="112" y="579"/>
                </a:lnTo>
                <a:lnTo>
                  <a:pt x="112" y="578"/>
                </a:lnTo>
                <a:lnTo>
                  <a:pt x="112" y="578"/>
                </a:lnTo>
                <a:lnTo>
                  <a:pt x="113" y="578"/>
                </a:lnTo>
                <a:lnTo>
                  <a:pt x="113" y="577"/>
                </a:lnTo>
                <a:lnTo>
                  <a:pt x="112" y="577"/>
                </a:lnTo>
                <a:lnTo>
                  <a:pt x="112" y="577"/>
                </a:lnTo>
                <a:lnTo>
                  <a:pt x="111" y="577"/>
                </a:lnTo>
                <a:lnTo>
                  <a:pt x="111" y="576"/>
                </a:lnTo>
                <a:lnTo>
                  <a:pt x="110" y="576"/>
                </a:lnTo>
                <a:lnTo>
                  <a:pt x="109" y="576"/>
                </a:lnTo>
                <a:lnTo>
                  <a:pt x="109" y="575"/>
                </a:lnTo>
                <a:lnTo>
                  <a:pt x="108" y="575"/>
                </a:lnTo>
                <a:lnTo>
                  <a:pt x="108" y="575"/>
                </a:lnTo>
                <a:lnTo>
                  <a:pt x="108" y="574"/>
                </a:lnTo>
                <a:lnTo>
                  <a:pt x="107" y="574"/>
                </a:lnTo>
                <a:lnTo>
                  <a:pt x="106" y="574"/>
                </a:lnTo>
                <a:lnTo>
                  <a:pt x="106" y="573"/>
                </a:lnTo>
                <a:lnTo>
                  <a:pt x="106" y="572"/>
                </a:lnTo>
                <a:lnTo>
                  <a:pt x="105" y="572"/>
                </a:lnTo>
                <a:lnTo>
                  <a:pt x="105" y="571"/>
                </a:lnTo>
                <a:lnTo>
                  <a:pt x="105" y="571"/>
                </a:lnTo>
                <a:lnTo>
                  <a:pt x="105" y="570"/>
                </a:lnTo>
                <a:lnTo>
                  <a:pt x="105" y="569"/>
                </a:lnTo>
                <a:lnTo>
                  <a:pt x="104" y="569"/>
                </a:lnTo>
                <a:lnTo>
                  <a:pt x="104" y="568"/>
                </a:lnTo>
                <a:lnTo>
                  <a:pt x="105" y="568"/>
                </a:lnTo>
                <a:lnTo>
                  <a:pt x="104" y="568"/>
                </a:lnTo>
                <a:lnTo>
                  <a:pt x="104" y="567"/>
                </a:lnTo>
                <a:lnTo>
                  <a:pt x="104" y="566"/>
                </a:lnTo>
                <a:lnTo>
                  <a:pt x="104" y="565"/>
                </a:lnTo>
                <a:lnTo>
                  <a:pt x="103" y="564"/>
                </a:lnTo>
                <a:lnTo>
                  <a:pt x="103" y="564"/>
                </a:lnTo>
                <a:lnTo>
                  <a:pt x="102" y="564"/>
                </a:lnTo>
                <a:lnTo>
                  <a:pt x="102" y="563"/>
                </a:lnTo>
                <a:lnTo>
                  <a:pt x="102" y="563"/>
                </a:lnTo>
                <a:lnTo>
                  <a:pt x="101" y="563"/>
                </a:lnTo>
                <a:lnTo>
                  <a:pt x="100" y="562"/>
                </a:lnTo>
                <a:lnTo>
                  <a:pt x="100" y="561"/>
                </a:lnTo>
                <a:lnTo>
                  <a:pt x="100" y="561"/>
                </a:lnTo>
                <a:lnTo>
                  <a:pt x="100" y="560"/>
                </a:lnTo>
                <a:lnTo>
                  <a:pt x="99" y="559"/>
                </a:lnTo>
                <a:lnTo>
                  <a:pt x="98" y="558"/>
                </a:lnTo>
                <a:lnTo>
                  <a:pt x="98" y="558"/>
                </a:lnTo>
                <a:lnTo>
                  <a:pt x="97" y="558"/>
                </a:lnTo>
                <a:lnTo>
                  <a:pt x="96" y="557"/>
                </a:lnTo>
                <a:lnTo>
                  <a:pt x="95" y="556"/>
                </a:lnTo>
                <a:lnTo>
                  <a:pt x="95" y="556"/>
                </a:lnTo>
                <a:lnTo>
                  <a:pt x="95" y="555"/>
                </a:lnTo>
                <a:lnTo>
                  <a:pt x="94" y="555"/>
                </a:lnTo>
                <a:lnTo>
                  <a:pt x="94" y="554"/>
                </a:lnTo>
                <a:lnTo>
                  <a:pt x="94" y="554"/>
                </a:lnTo>
                <a:lnTo>
                  <a:pt x="94" y="553"/>
                </a:lnTo>
                <a:lnTo>
                  <a:pt x="94" y="552"/>
                </a:lnTo>
                <a:lnTo>
                  <a:pt x="94" y="551"/>
                </a:lnTo>
                <a:lnTo>
                  <a:pt x="93" y="551"/>
                </a:lnTo>
                <a:lnTo>
                  <a:pt x="93" y="550"/>
                </a:lnTo>
                <a:lnTo>
                  <a:pt x="92" y="548"/>
                </a:lnTo>
                <a:lnTo>
                  <a:pt x="91" y="547"/>
                </a:lnTo>
                <a:lnTo>
                  <a:pt x="91" y="547"/>
                </a:lnTo>
                <a:lnTo>
                  <a:pt x="91" y="546"/>
                </a:lnTo>
                <a:lnTo>
                  <a:pt x="90" y="545"/>
                </a:lnTo>
                <a:lnTo>
                  <a:pt x="90" y="544"/>
                </a:lnTo>
                <a:lnTo>
                  <a:pt x="89" y="544"/>
                </a:lnTo>
                <a:lnTo>
                  <a:pt x="89" y="544"/>
                </a:lnTo>
                <a:lnTo>
                  <a:pt x="88" y="543"/>
                </a:lnTo>
                <a:lnTo>
                  <a:pt x="88" y="542"/>
                </a:lnTo>
                <a:lnTo>
                  <a:pt x="88" y="542"/>
                </a:lnTo>
                <a:lnTo>
                  <a:pt x="88" y="541"/>
                </a:lnTo>
                <a:lnTo>
                  <a:pt x="87" y="541"/>
                </a:lnTo>
                <a:lnTo>
                  <a:pt x="87" y="540"/>
                </a:lnTo>
                <a:lnTo>
                  <a:pt x="87" y="540"/>
                </a:lnTo>
                <a:lnTo>
                  <a:pt x="87" y="539"/>
                </a:lnTo>
                <a:lnTo>
                  <a:pt x="86" y="539"/>
                </a:lnTo>
                <a:lnTo>
                  <a:pt x="85" y="539"/>
                </a:lnTo>
                <a:lnTo>
                  <a:pt x="85" y="538"/>
                </a:lnTo>
                <a:lnTo>
                  <a:pt x="85" y="537"/>
                </a:lnTo>
                <a:lnTo>
                  <a:pt x="84" y="537"/>
                </a:lnTo>
                <a:lnTo>
                  <a:pt x="85" y="537"/>
                </a:lnTo>
                <a:lnTo>
                  <a:pt x="86" y="536"/>
                </a:lnTo>
                <a:lnTo>
                  <a:pt x="85" y="536"/>
                </a:lnTo>
                <a:lnTo>
                  <a:pt x="85" y="535"/>
                </a:lnTo>
                <a:lnTo>
                  <a:pt x="86" y="535"/>
                </a:lnTo>
                <a:lnTo>
                  <a:pt x="86" y="534"/>
                </a:lnTo>
                <a:lnTo>
                  <a:pt x="86" y="533"/>
                </a:lnTo>
                <a:lnTo>
                  <a:pt x="85" y="533"/>
                </a:lnTo>
                <a:lnTo>
                  <a:pt x="85" y="533"/>
                </a:lnTo>
                <a:lnTo>
                  <a:pt x="84" y="533"/>
                </a:lnTo>
                <a:lnTo>
                  <a:pt x="84" y="532"/>
                </a:lnTo>
                <a:lnTo>
                  <a:pt x="84" y="533"/>
                </a:lnTo>
                <a:lnTo>
                  <a:pt x="83" y="533"/>
                </a:lnTo>
                <a:lnTo>
                  <a:pt x="83" y="532"/>
                </a:lnTo>
                <a:lnTo>
                  <a:pt x="82" y="532"/>
                </a:lnTo>
                <a:lnTo>
                  <a:pt x="83" y="531"/>
                </a:lnTo>
                <a:lnTo>
                  <a:pt x="82" y="531"/>
                </a:lnTo>
                <a:lnTo>
                  <a:pt x="81" y="531"/>
                </a:lnTo>
                <a:lnTo>
                  <a:pt x="80" y="531"/>
                </a:lnTo>
                <a:lnTo>
                  <a:pt x="80" y="530"/>
                </a:lnTo>
                <a:lnTo>
                  <a:pt x="80" y="531"/>
                </a:lnTo>
                <a:lnTo>
                  <a:pt x="79" y="531"/>
                </a:lnTo>
                <a:lnTo>
                  <a:pt x="79" y="530"/>
                </a:lnTo>
                <a:lnTo>
                  <a:pt x="78" y="530"/>
                </a:lnTo>
                <a:lnTo>
                  <a:pt x="78" y="530"/>
                </a:lnTo>
                <a:lnTo>
                  <a:pt x="77" y="530"/>
                </a:lnTo>
                <a:lnTo>
                  <a:pt x="77" y="530"/>
                </a:lnTo>
                <a:lnTo>
                  <a:pt x="77" y="530"/>
                </a:lnTo>
                <a:lnTo>
                  <a:pt x="77" y="530"/>
                </a:lnTo>
                <a:lnTo>
                  <a:pt x="76" y="529"/>
                </a:lnTo>
                <a:lnTo>
                  <a:pt x="75" y="529"/>
                </a:lnTo>
                <a:lnTo>
                  <a:pt x="74" y="529"/>
                </a:lnTo>
                <a:lnTo>
                  <a:pt x="74" y="528"/>
                </a:lnTo>
                <a:lnTo>
                  <a:pt x="74" y="528"/>
                </a:lnTo>
                <a:lnTo>
                  <a:pt x="74" y="527"/>
                </a:lnTo>
                <a:lnTo>
                  <a:pt x="74" y="528"/>
                </a:lnTo>
                <a:lnTo>
                  <a:pt x="73" y="528"/>
                </a:lnTo>
                <a:lnTo>
                  <a:pt x="73" y="527"/>
                </a:lnTo>
                <a:lnTo>
                  <a:pt x="73" y="527"/>
                </a:lnTo>
                <a:lnTo>
                  <a:pt x="72" y="527"/>
                </a:lnTo>
                <a:lnTo>
                  <a:pt x="71" y="527"/>
                </a:lnTo>
                <a:lnTo>
                  <a:pt x="71" y="526"/>
                </a:lnTo>
                <a:lnTo>
                  <a:pt x="72" y="526"/>
                </a:lnTo>
                <a:lnTo>
                  <a:pt x="71" y="526"/>
                </a:lnTo>
                <a:lnTo>
                  <a:pt x="70" y="526"/>
                </a:lnTo>
                <a:lnTo>
                  <a:pt x="70" y="525"/>
                </a:lnTo>
                <a:lnTo>
                  <a:pt x="69" y="525"/>
                </a:lnTo>
                <a:lnTo>
                  <a:pt x="69" y="526"/>
                </a:lnTo>
                <a:lnTo>
                  <a:pt x="68" y="526"/>
                </a:lnTo>
                <a:lnTo>
                  <a:pt x="68" y="525"/>
                </a:lnTo>
                <a:lnTo>
                  <a:pt x="67" y="525"/>
                </a:lnTo>
                <a:lnTo>
                  <a:pt x="67" y="525"/>
                </a:lnTo>
                <a:lnTo>
                  <a:pt x="67" y="524"/>
                </a:lnTo>
                <a:lnTo>
                  <a:pt x="66" y="524"/>
                </a:lnTo>
                <a:lnTo>
                  <a:pt x="65" y="524"/>
                </a:lnTo>
                <a:lnTo>
                  <a:pt x="65" y="525"/>
                </a:lnTo>
                <a:lnTo>
                  <a:pt x="65" y="526"/>
                </a:lnTo>
                <a:lnTo>
                  <a:pt x="65" y="525"/>
                </a:lnTo>
                <a:lnTo>
                  <a:pt x="64" y="526"/>
                </a:lnTo>
                <a:lnTo>
                  <a:pt x="63" y="526"/>
                </a:lnTo>
                <a:lnTo>
                  <a:pt x="63" y="526"/>
                </a:lnTo>
                <a:lnTo>
                  <a:pt x="62" y="526"/>
                </a:lnTo>
                <a:lnTo>
                  <a:pt x="62" y="525"/>
                </a:lnTo>
                <a:lnTo>
                  <a:pt x="62" y="524"/>
                </a:lnTo>
                <a:lnTo>
                  <a:pt x="62" y="523"/>
                </a:lnTo>
                <a:lnTo>
                  <a:pt x="61" y="523"/>
                </a:lnTo>
                <a:lnTo>
                  <a:pt x="61" y="523"/>
                </a:lnTo>
                <a:lnTo>
                  <a:pt x="60" y="523"/>
                </a:lnTo>
                <a:lnTo>
                  <a:pt x="60" y="523"/>
                </a:lnTo>
                <a:lnTo>
                  <a:pt x="59" y="523"/>
                </a:lnTo>
                <a:lnTo>
                  <a:pt x="58" y="523"/>
                </a:lnTo>
                <a:lnTo>
                  <a:pt x="58" y="522"/>
                </a:lnTo>
                <a:lnTo>
                  <a:pt x="58" y="521"/>
                </a:lnTo>
                <a:lnTo>
                  <a:pt x="58" y="520"/>
                </a:lnTo>
                <a:lnTo>
                  <a:pt x="58" y="520"/>
                </a:lnTo>
                <a:lnTo>
                  <a:pt x="57" y="520"/>
                </a:lnTo>
                <a:lnTo>
                  <a:pt x="56" y="519"/>
                </a:lnTo>
                <a:lnTo>
                  <a:pt x="56" y="518"/>
                </a:lnTo>
                <a:lnTo>
                  <a:pt x="56" y="518"/>
                </a:lnTo>
                <a:lnTo>
                  <a:pt x="56" y="517"/>
                </a:lnTo>
                <a:lnTo>
                  <a:pt x="56" y="516"/>
                </a:lnTo>
                <a:lnTo>
                  <a:pt x="55" y="516"/>
                </a:lnTo>
                <a:lnTo>
                  <a:pt x="55" y="516"/>
                </a:lnTo>
                <a:lnTo>
                  <a:pt x="55" y="516"/>
                </a:lnTo>
                <a:lnTo>
                  <a:pt x="54" y="516"/>
                </a:lnTo>
                <a:lnTo>
                  <a:pt x="53" y="516"/>
                </a:lnTo>
                <a:lnTo>
                  <a:pt x="53" y="516"/>
                </a:lnTo>
                <a:lnTo>
                  <a:pt x="54" y="515"/>
                </a:lnTo>
                <a:lnTo>
                  <a:pt x="53" y="515"/>
                </a:lnTo>
                <a:lnTo>
                  <a:pt x="53" y="515"/>
                </a:lnTo>
                <a:lnTo>
                  <a:pt x="53" y="514"/>
                </a:lnTo>
                <a:lnTo>
                  <a:pt x="53" y="514"/>
                </a:lnTo>
                <a:lnTo>
                  <a:pt x="53" y="513"/>
                </a:lnTo>
                <a:lnTo>
                  <a:pt x="53" y="513"/>
                </a:lnTo>
                <a:lnTo>
                  <a:pt x="53" y="513"/>
                </a:lnTo>
                <a:lnTo>
                  <a:pt x="52" y="513"/>
                </a:lnTo>
                <a:lnTo>
                  <a:pt x="51" y="513"/>
                </a:lnTo>
                <a:lnTo>
                  <a:pt x="51" y="512"/>
                </a:lnTo>
                <a:lnTo>
                  <a:pt x="51" y="511"/>
                </a:lnTo>
                <a:lnTo>
                  <a:pt x="50" y="511"/>
                </a:lnTo>
                <a:lnTo>
                  <a:pt x="49" y="511"/>
                </a:lnTo>
                <a:lnTo>
                  <a:pt x="49" y="512"/>
                </a:lnTo>
                <a:lnTo>
                  <a:pt x="49" y="511"/>
                </a:lnTo>
                <a:lnTo>
                  <a:pt x="49" y="511"/>
                </a:lnTo>
                <a:lnTo>
                  <a:pt x="48" y="511"/>
                </a:lnTo>
                <a:lnTo>
                  <a:pt x="48" y="512"/>
                </a:lnTo>
                <a:lnTo>
                  <a:pt x="47" y="513"/>
                </a:lnTo>
                <a:lnTo>
                  <a:pt x="47" y="512"/>
                </a:lnTo>
                <a:lnTo>
                  <a:pt x="47" y="511"/>
                </a:lnTo>
                <a:lnTo>
                  <a:pt x="46" y="511"/>
                </a:lnTo>
                <a:lnTo>
                  <a:pt x="47" y="511"/>
                </a:lnTo>
                <a:lnTo>
                  <a:pt x="47" y="510"/>
                </a:lnTo>
                <a:lnTo>
                  <a:pt x="46" y="510"/>
                </a:lnTo>
                <a:lnTo>
                  <a:pt x="46" y="509"/>
                </a:lnTo>
                <a:lnTo>
                  <a:pt x="45" y="509"/>
                </a:lnTo>
                <a:lnTo>
                  <a:pt x="45" y="509"/>
                </a:lnTo>
                <a:lnTo>
                  <a:pt x="45" y="508"/>
                </a:lnTo>
                <a:lnTo>
                  <a:pt x="46" y="508"/>
                </a:lnTo>
                <a:lnTo>
                  <a:pt x="45" y="508"/>
                </a:lnTo>
                <a:lnTo>
                  <a:pt x="45" y="507"/>
                </a:lnTo>
                <a:lnTo>
                  <a:pt x="44" y="507"/>
                </a:lnTo>
                <a:lnTo>
                  <a:pt x="44" y="506"/>
                </a:lnTo>
                <a:lnTo>
                  <a:pt x="43" y="506"/>
                </a:lnTo>
                <a:lnTo>
                  <a:pt x="43" y="507"/>
                </a:lnTo>
                <a:lnTo>
                  <a:pt x="42" y="507"/>
                </a:lnTo>
                <a:lnTo>
                  <a:pt x="42" y="506"/>
                </a:lnTo>
                <a:lnTo>
                  <a:pt x="42" y="506"/>
                </a:lnTo>
                <a:lnTo>
                  <a:pt x="41" y="506"/>
                </a:lnTo>
                <a:lnTo>
                  <a:pt x="41" y="505"/>
                </a:lnTo>
                <a:lnTo>
                  <a:pt x="40" y="505"/>
                </a:lnTo>
                <a:lnTo>
                  <a:pt x="40" y="504"/>
                </a:lnTo>
                <a:lnTo>
                  <a:pt x="40" y="503"/>
                </a:lnTo>
                <a:lnTo>
                  <a:pt x="41" y="503"/>
                </a:lnTo>
                <a:lnTo>
                  <a:pt x="42" y="502"/>
                </a:lnTo>
                <a:lnTo>
                  <a:pt x="42" y="502"/>
                </a:lnTo>
                <a:lnTo>
                  <a:pt x="42" y="502"/>
                </a:lnTo>
                <a:lnTo>
                  <a:pt x="42" y="501"/>
                </a:lnTo>
                <a:lnTo>
                  <a:pt x="43" y="501"/>
                </a:lnTo>
                <a:lnTo>
                  <a:pt x="43" y="500"/>
                </a:lnTo>
                <a:lnTo>
                  <a:pt x="44" y="499"/>
                </a:lnTo>
                <a:lnTo>
                  <a:pt x="44" y="499"/>
                </a:lnTo>
                <a:lnTo>
                  <a:pt x="44" y="498"/>
                </a:lnTo>
                <a:lnTo>
                  <a:pt x="45" y="498"/>
                </a:lnTo>
                <a:lnTo>
                  <a:pt x="46" y="497"/>
                </a:lnTo>
                <a:lnTo>
                  <a:pt x="46" y="497"/>
                </a:lnTo>
                <a:lnTo>
                  <a:pt x="47" y="496"/>
                </a:lnTo>
                <a:lnTo>
                  <a:pt x="47" y="496"/>
                </a:lnTo>
                <a:lnTo>
                  <a:pt x="48" y="496"/>
                </a:lnTo>
                <a:lnTo>
                  <a:pt x="48" y="495"/>
                </a:lnTo>
                <a:lnTo>
                  <a:pt x="48" y="494"/>
                </a:lnTo>
                <a:lnTo>
                  <a:pt x="48" y="493"/>
                </a:lnTo>
                <a:lnTo>
                  <a:pt x="47" y="493"/>
                </a:lnTo>
                <a:lnTo>
                  <a:pt x="47" y="492"/>
                </a:lnTo>
                <a:lnTo>
                  <a:pt x="48" y="492"/>
                </a:lnTo>
                <a:lnTo>
                  <a:pt x="49" y="492"/>
                </a:lnTo>
                <a:lnTo>
                  <a:pt x="49" y="492"/>
                </a:lnTo>
                <a:lnTo>
                  <a:pt x="50" y="491"/>
                </a:lnTo>
                <a:lnTo>
                  <a:pt x="51" y="491"/>
                </a:lnTo>
                <a:lnTo>
                  <a:pt x="51" y="490"/>
                </a:lnTo>
                <a:lnTo>
                  <a:pt x="52" y="490"/>
                </a:lnTo>
                <a:lnTo>
                  <a:pt x="52" y="489"/>
                </a:lnTo>
                <a:lnTo>
                  <a:pt x="53" y="489"/>
                </a:lnTo>
                <a:lnTo>
                  <a:pt x="53" y="488"/>
                </a:lnTo>
                <a:lnTo>
                  <a:pt x="52" y="487"/>
                </a:lnTo>
                <a:lnTo>
                  <a:pt x="52" y="486"/>
                </a:lnTo>
                <a:lnTo>
                  <a:pt x="53" y="486"/>
                </a:lnTo>
                <a:lnTo>
                  <a:pt x="53" y="485"/>
                </a:lnTo>
                <a:lnTo>
                  <a:pt x="53" y="485"/>
                </a:lnTo>
                <a:lnTo>
                  <a:pt x="54" y="485"/>
                </a:lnTo>
                <a:lnTo>
                  <a:pt x="55" y="486"/>
                </a:lnTo>
                <a:lnTo>
                  <a:pt x="56" y="486"/>
                </a:lnTo>
                <a:lnTo>
                  <a:pt x="56" y="486"/>
                </a:lnTo>
                <a:lnTo>
                  <a:pt x="56" y="485"/>
                </a:lnTo>
                <a:lnTo>
                  <a:pt x="57" y="485"/>
                </a:lnTo>
                <a:lnTo>
                  <a:pt x="57" y="484"/>
                </a:lnTo>
                <a:lnTo>
                  <a:pt x="57" y="483"/>
                </a:lnTo>
                <a:lnTo>
                  <a:pt x="58" y="483"/>
                </a:lnTo>
                <a:lnTo>
                  <a:pt x="58" y="482"/>
                </a:lnTo>
                <a:lnTo>
                  <a:pt x="58" y="482"/>
                </a:lnTo>
                <a:lnTo>
                  <a:pt x="59" y="482"/>
                </a:lnTo>
                <a:lnTo>
                  <a:pt x="59" y="481"/>
                </a:lnTo>
                <a:lnTo>
                  <a:pt x="60" y="481"/>
                </a:lnTo>
                <a:lnTo>
                  <a:pt x="60" y="480"/>
                </a:lnTo>
                <a:lnTo>
                  <a:pt x="60" y="479"/>
                </a:lnTo>
                <a:lnTo>
                  <a:pt x="60" y="478"/>
                </a:lnTo>
                <a:lnTo>
                  <a:pt x="60" y="478"/>
                </a:lnTo>
                <a:lnTo>
                  <a:pt x="60" y="478"/>
                </a:lnTo>
                <a:lnTo>
                  <a:pt x="61" y="478"/>
                </a:lnTo>
                <a:lnTo>
                  <a:pt x="61" y="477"/>
                </a:lnTo>
                <a:lnTo>
                  <a:pt x="62" y="477"/>
                </a:lnTo>
                <a:lnTo>
                  <a:pt x="63" y="477"/>
                </a:lnTo>
                <a:lnTo>
                  <a:pt x="63" y="477"/>
                </a:lnTo>
                <a:lnTo>
                  <a:pt x="64" y="476"/>
                </a:lnTo>
                <a:lnTo>
                  <a:pt x="65" y="476"/>
                </a:lnTo>
                <a:lnTo>
                  <a:pt x="65" y="475"/>
                </a:lnTo>
                <a:lnTo>
                  <a:pt x="66" y="475"/>
                </a:lnTo>
                <a:lnTo>
                  <a:pt x="66" y="474"/>
                </a:lnTo>
                <a:lnTo>
                  <a:pt x="66" y="473"/>
                </a:lnTo>
                <a:lnTo>
                  <a:pt x="66" y="472"/>
                </a:lnTo>
                <a:lnTo>
                  <a:pt x="65" y="472"/>
                </a:lnTo>
                <a:lnTo>
                  <a:pt x="64" y="471"/>
                </a:lnTo>
                <a:lnTo>
                  <a:pt x="63" y="471"/>
                </a:lnTo>
                <a:lnTo>
                  <a:pt x="63" y="470"/>
                </a:lnTo>
                <a:lnTo>
                  <a:pt x="63" y="469"/>
                </a:lnTo>
                <a:lnTo>
                  <a:pt x="63" y="469"/>
                </a:lnTo>
                <a:lnTo>
                  <a:pt x="62" y="468"/>
                </a:lnTo>
                <a:lnTo>
                  <a:pt x="62" y="468"/>
                </a:lnTo>
                <a:lnTo>
                  <a:pt x="61" y="468"/>
                </a:lnTo>
                <a:lnTo>
                  <a:pt x="61" y="467"/>
                </a:lnTo>
                <a:lnTo>
                  <a:pt x="61" y="466"/>
                </a:lnTo>
                <a:lnTo>
                  <a:pt x="61" y="465"/>
                </a:lnTo>
                <a:lnTo>
                  <a:pt x="60" y="465"/>
                </a:lnTo>
                <a:lnTo>
                  <a:pt x="60" y="465"/>
                </a:lnTo>
                <a:lnTo>
                  <a:pt x="61" y="465"/>
                </a:lnTo>
                <a:lnTo>
                  <a:pt x="62" y="465"/>
                </a:lnTo>
                <a:lnTo>
                  <a:pt x="63" y="465"/>
                </a:lnTo>
                <a:lnTo>
                  <a:pt x="63" y="464"/>
                </a:lnTo>
                <a:lnTo>
                  <a:pt x="63" y="464"/>
                </a:lnTo>
                <a:lnTo>
                  <a:pt x="64" y="465"/>
                </a:lnTo>
                <a:lnTo>
                  <a:pt x="65" y="465"/>
                </a:lnTo>
                <a:lnTo>
                  <a:pt x="66" y="465"/>
                </a:lnTo>
                <a:lnTo>
                  <a:pt x="66" y="464"/>
                </a:lnTo>
                <a:lnTo>
                  <a:pt x="66" y="463"/>
                </a:lnTo>
                <a:lnTo>
                  <a:pt x="67" y="463"/>
                </a:lnTo>
                <a:lnTo>
                  <a:pt x="67" y="464"/>
                </a:lnTo>
                <a:lnTo>
                  <a:pt x="67" y="464"/>
                </a:lnTo>
                <a:lnTo>
                  <a:pt x="67" y="463"/>
                </a:lnTo>
                <a:lnTo>
                  <a:pt x="68" y="463"/>
                </a:lnTo>
                <a:lnTo>
                  <a:pt x="69" y="462"/>
                </a:lnTo>
                <a:lnTo>
                  <a:pt x="70" y="462"/>
                </a:lnTo>
                <a:lnTo>
                  <a:pt x="70" y="462"/>
                </a:lnTo>
                <a:lnTo>
                  <a:pt x="70" y="461"/>
                </a:lnTo>
                <a:lnTo>
                  <a:pt x="71" y="461"/>
                </a:lnTo>
                <a:lnTo>
                  <a:pt x="72" y="461"/>
                </a:lnTo>
                <a:lnTo>
                  <a:pt x="72" y="460"/>
                </a:lnTo>
                <a:lnTo>
                  <a:pt x="73" y="460"/>
                </a:lnTo>
                <a:lnTo>
                  <a:pt x="73" y="459"/>
                </a:lnTo>
                <a:lnTo>
                  <a:pt x="73" y="458"/>
                </a:lnTo>
                <a:lnTo>
                  <a:pt x="72" y="458"/>
                </a:lnTo>
                <a:lnTo>
                  <a:pt x="71" y="458"/>
                </a:lnTo>
                <a:lnTo>
                  <a:pt x="70" y="458"/>
                </a:lnTo>
                <a:lnTo>
                  <a:pt x="70" y="457"/>
                </a:lnTo>
                <a:lnTo>
                  <a:pt x="70" y="456"/>
                </a:lnTo>
                <a:lnTo>
                  <a:pt x="70" y="456"/>
                </a:lnTo>
                <a:lnTo>
                  <a:pt x="70" y="455"/>
                </a:lnTo>
                <a:lnTo>
                  <a:pt x="70" y="454"/>
                </a:lnTo>
                <a:lnTo>
                  <a:pt x="69" y="454"/>
                </a:lnTo>
                <a:lnTo>
                  <a:pt x="69" y="454"/>
                </a:lnTo>
                <a:lnTo>
                  <a:pt x="68" y="454"/>
                </a:lnTo>
                <a:lnTo>
                  <a:pt x="68" y="453"/>
                </a:lnTo>
                <a:lnTo>
                  <a:pt x="67" y="452"/>
                </a:lnTo>
                <a:lnTo>
                  <a:pt x="67" y="451"/>
                </a:lnTo>
                <a:lnTo>
                  <a:pt x="67" y="451"/>
                </a:lnTo>
                <a:lnTo>
                  <a:pt x="66" y="450"/>
                </a:lnTo>
                <a:lnTo>
                  <a:pt x="66" y="449"/>
                </a:lnTo>
                <a:lnTo>
                  <a:pt x="65" y="448"/>
                </a:lnTo>
                <a:lnTo>
                  <a:pt x="65" y="447"/>
                </a:lnTo>
                <a:lnTo>
                  <a:pt x="64" y="447"/>
                </a:lnTo>
                <a:lnTo>
                  <a:pt x="64" y="447"/>
                </a:lnTo>
                <a:lnTo>
                  <a:pt x="65" y="446"/>
                </a:lnTo>
                <a:lnTo>
                  <a:pt x="65" y="445"/>
                </a:lnTo>
                <a:lnTo>
                  <a:pt x="66" y="444"/>
                </a:lnTo>
                <a:lnTo>
                  <a:pt x="67" y="442"/>
                </a:lnTo>
                <a:lnTo>
                  <a:pt x="67" y="440"/>
                </a:lnTo>
                <a:lnTo>
                  <a:pt x="67" y="440"/>
                </a:lnTo>
                <a:lnTo>
                  <a:pt x="67" y="439"/>
                </a:lnTo>
                <a:lnTo>
                  <a:pt x="67" y="438"/>
                </a:lnTo>
                <a:lnTo>
                  <a:pt x="68" y="437"/>
                </a:lnTo>
                <a:lnTo>
                  <a:pt x="70" y="431"/>
                </a:lnTo>
                <a:lnTo>
                  <a:pt x="76" y="418"/>
                </a:lnTo>
                <a:lnTo>
                  <a:pt x="77" y="417"/>
                </a:lnTo>
                <a:lnTo>
                  <a:pt x="77" y="416"/>
                </a:lnTo>
                <a:lnTo>
                  <a:pt x="77" y="416"/>
                </a:lnTo>
                <a:lnTo>
                  <a:pt x="77" y="415"/>
                </a:lnTo>
                <a:lnTo>
                  <a:pt x="77" y="414"/>
                </a:lnTo>
                <a:lnTo>
                  <a:pt x="77" y="413"/>
                </a:lnTo>
                <a:lnTo>
                  <a:pt x="76" y="413"/>
                </a:lnTo>
                <a:lnTo>
                  <a:pt x="76" y="413"/>
                </a:lnTo>
                <a:lnTo>
                  <a:pt x="76" y="412"/>
                </a:lnTo>
                <a:lnTo>
                  <a:pt x="77" y="412"/>
                </a:lnTo>
                <a:lnTo>
                  <a:pt x="77" y="411"/>
                </a:lnTo>
                <a:lnTo>
                  <a:pt x="76" y="410"/>
                </a:lnTo>
                <a:lnTo>
                  <a:pt x="75" y="410"/>
                </a:lnTo>
                <a:lnTo>
                  <a:pt x="75" y="409"/>
                </a:lnTo>
                <a:lnTo>
                  <a:pt x="74" y="409"/>
                </a:lnTo>
                <a:lnTo>
                  <a:pt x="74" y="409"/>
                </a:lnTo>
                <a:lnTo>
                  <a:pt x="74" y="409"/>
                </a:lnTo>
                <a:lnTo>
                  <a:pt x="74" y="408"/>
                </a:lnTo>
                <a:lnTo>
                  <a:pt x="74" y="407"/>
                </a:lnTo>
                <a:lnTo>
                  <a:pt x="73" y="407"/>
                </a:lnTo>
                <a:lnTo>
                  <a:pt x="72" y="406"/>
                </a:lnTo>
                <a:lnTo>
                  <a:pt x="72" y="406"/>
                </a:lnTo>
                <a:lnTo>
                  <a:pt x="73" y="406"/>
                </a:lnTo>
                <a:lnTo>
                  <a:pt x="72" y="406"/>
                </a:lnTo>
                <a:lnTo>
                  <a:pt x="72" y="405"/>
                </a:lnTo>
                <a:lnTo>
                  <a:pt x="71" y="405"/>
                </a:lnTo>
                <a:lnTo>
                  <a:pt x="71" y="404"/>
                </a:lnTo>
                <a:lnTo>
                  <a:pt x="70" y="404"/>
                </a:lnTo>
                <a:lnTo>
                  <a:pt x="70" y="404"/>
                </a:lnTo>
                <a:lnTo>
                  <a:pt x="70" y="403"/>
                </a:lnTo>
                <a:lnTo>
                  <a:pt x="69" y="403"/>
                </a:lnTo>
                <a:lnTo>
                  <a:pt x="68" y="403"/>
                </a:lnTo>
                <a:lnTo>
                  <a:pt x="68" y="404"/>
                </a:lnTo>
                <a:lnTo>
                  <a:pt x="67" y="404"/>
                </a:lnTo>
                <a:lnTo>
                  <a:pt x="67" y="404"/>
                </a:lnTo>
                <a:lnTo>
                  <a:pt x="67" y="403"/>
                </a:lnTo>
                <a:lnTo>
                  <a:pt x="66" y="403"/>
                </a:lnTo>
                <a:lnTo>
                  <a:pt x="66" y="403"/>
                </a:lnTo>
                <a:lnTo>
                  <a:pt x="65" y="403"/>
                </a:lnTo>
                <a:lnTo>
                  <a:pt x="64" y="403"/>
                </a:lnTo>
                <a:lnTo>
                  <a:pt x="63" y="403"/>
                </a:lnTo>
                <a:lnTo>
                  <a:pt x="63" y="402"/>
                </a:lnTo>
                <a:lnTo>
                  <a:pt x="63" y="402"/>
                </a:lnTo>
                <a:lnTo>
                  <a:pt x="62" y="402"/>
                </a:lnTo>
                <a:lnTo>
                  <a:pt x="61" y="402"/>
                </a:lnTo>
                <a:lnTo>
                  <a:pt x="60" y="402"/>
                </a:lnTo>
                <a:lnTo>
                  <a:pt x="60" y="402"/>
                </a:lnTo>
                <a:lnTo>
                  <a:pt x="59" y="402"/>
                </a:lnTo>
                <a:lnTo>
                  <a:pt x="58" y="403"/>
                </a:lnTo>
                <a:lnTo>
                  <a:pt x="57" y="403"/>
                </a:lnTo>
                <a:lnTo>
                  <a:pt x="57" y="403"/>
                </a:lnTo>
                <a:lnTo>
                  <a:pt x="56" y="403"/>
                </a:lnTo>
                <a:lnTo>
                  <a:pt x="56" y="403"/>
                </a:lnTo>
                <a:lnTo>
                  <a:pt x="55" y="403"/>
                </a:lnTo>
                <a:lnTo>
                  <a:pt x="53" y="403"/>
                </a:lnTo>
                <a:lnTo>
                  <a:pt x="53" y="404"/>
                </a:lnTo>
                <a:lnTo>
                  <a:pt x="53" y="404"/>
                </a:lnTo>
                <a:lnTo>
                  <a:pt x="53" y="405"/>
                </a:lnTo>
                <a:lnTo>
                  <a:pt x="52" y="405"/>
                </a:lnTo>
                <a:lnTo>
                  <a:pt x="51" y="405"/>
                </a:lnTo>
                <a:lnTo>
                  <a:pt x="50" y="405"/>
                </a:lnTo>
                <a:lnTo>
                  <a:pt x="49" y="405"/>
                </a:lnTo>
                <a:lnTo>
                  <a:pt x="48" y="404"/>
                </a:lnTo>
                <a:lnTo>
                  <a:pt x="48" y="405"/>
                </a:lnTo>
                <a:lnTo>
                  <a:pt x="47" y="405"/>
                </a:lnTo>
                <a:lnTo>
                  <a:pt x="46" y="404"/>
                </a:lnTo>
                <a:lnTo>
                  <a:pt x="46" y="405"/>
                </a:lnTo>
                <a:lnTo>
                  <a:pt x="46" y="405"/>
                </a:lnTo>
                <a:lnTo>
                  <a:pt x="46" y="404"/>
                </a:lnTo>
                <a:lnTo>
                  <a:pt x="45" y="404"/>
                </a:lnTo>
                <a:lnTo>
                  <a:pt x="45" y="405"/>
                </a:lnTo>
                <a:lnTo>
                  <a:pt x="45" y="404"/>
                </a:lnTo>
                <a:lnTo>
                  <a:pt x="44" y="404"/>
                </a:lnTo>
                <a:lnTo>
                  <a:pt x="44" y="405"/>
                </a:lnTo>
                <a:lnTo>
                  <a:pt x="44" y="406"/>
                </a:lnTo>
                <a:lnTo>
                  <a:pt x="43" y="406"/>
                </a:lnTo>
                <a:lnTo>
                  <a:pt x="43" y="406"/>
                </a:lnTo>
                <a:lnTo>
                  <a:pt x="42" y="406"/>
                </a:lnTo>
                <a:lnTo>
                  <a:pt x="42" y="406"/>
                </a:lnTo>
                <a:lnTo>
                  <a:pt x="42" y="406"/>
                </a:lnTo>
                <a:lnTo>
                  <a:pt x="41" y="406"/>
                </a:lnTo>
                <a:lnTo>
                  <a:pt x="40" y="406"/>
                </a:lnTo>
                <a:lnTo>
                  <a:pt x="39" y="406"/>
                </a:lnTo>
                <a:lnTo>
                  <a:pt x="39" y="405"/>
                </a:lnTo>
                <a:lnTo>
                  <a:pt x="39" y="405"/>
                </a:lnTo>
                <a:lnTo>
                  <a:pt x="38" y="404"/>
                </a:lnTo>
                <a:lnTo>
                  <a:pt x="37" y="404"/>
                </a:lnTo>
                <a:lnTo>
                  <a:pt x="36" y="404"/>
                </a:lnTo>
                <a:lnTo>
                  <a:pt x="35" y="404"/>
                </a:lnTo>
                <a:lnTo>
                  <a:pt x="35" y="404"/>
                </a:lnTo>
                <a:lnTo>
                  <a:pt x="35" y="403"/>
                </a:lnTo>
                <a:lnTo>
                  <a:pt x="34" y="403"/>
                </a:lnTo>
                <a:lnTo>
                  <a:pt x="33" y="403"/>
                </a:lnTo>
                <a:lnTo>
                  <a:pt x="33" y="403"/>
                </a:lnTo>
                <a:lnTo>
                  <a:pt x="32" y="403"/>
                </a:lnTo>
                <a:lnTo>
                  <a:pt x="32" y="402"/>
                </a:lnTo>
                <a:lnTo>
                  <a:pt x="32" y="401"/>
                </a:lnTo>
                <a:lnTo>
                  <a:pt x="32" y="400"/>
                </a:lnTo>
                <a:lnTo>
                  <a:pt x="32" y="399"/>
                </a:lnTo>
                <a:lnTo>
                  <a:pt x="32" y="399"/>
                </a:lnTo>
                <a:lnTo>
                  <a:pt x="33" y="399"/>
                </a:lnTo>
                <a:lnTo>
                  <a:pt x="33" y="398"/>
                </a:lnTo>
                <a:lnTo>
                  <a:pt x="33" y="397"/>
                </a:lnTo>
                <a:lnTo>
                  <a:pt x="34" y="397"/>
                </a:lnTo>
                <a:lnTo>
                  <a:pt x="34" y="396"/>
                </a:lnTo>
                <a:lnTo>
                  <a:pt x="34" y="396"/>
                </a:lnTo>
                <a:lnTo>
                  <a:pt x="33" y="396"/>
                </a:lnTo>
                <a:lnTo>
                  <a:pt x="33" y="395"/>
                </a:lnTo>
                <a:lnTo>
                  <a:pt x="34" y="395"/>
                </a:lnTo>
                <a:lnTo>
                  <a:pt x="34" y="394"/>
                </a:lnTo>
                <a:lnTo>
                  <a:pt x="34" y="393"/>
                </a:lnTo>
                <a:lnTo>
                  <a:pt x="33" y="393"/>
                </a:lnTo>
                <a:lnTo>
                  <a:pt x="33" y="392"/>
                </a:lnTo>
                <a:lnTo>
                  <a:pt x="33" y="392"/>
                </a:lnTo>
                <a:lnTo>
                  <a:pt x="33" y="391"/>
                </a:lnTo>
                <a:lnTo>
                  <a:pt x="32" y="391"/>
                </a:lnTo>
                <a:lnTo>
                  <a:pt x="32" y="391"/>
                </a:lnTo>
                <a:lnTo>
                  <a:pt x="31" y="391"/>
                </a:lnTo>
                <a:lnTo>
                  <a:pt x="30" y="391"/>
                </a:lnTo>
                <a:lnTo>
                  <a:pt x="30" y="390"/>
                </a:lnTo>
                <a:lnTo>
                  <a:pt x="31" y="390"/>
                </a:lnTo>
                <a:lnTo>
                  <a:pt x="30" y="390"/>
                </a:lnTo>
                <a:lnTo>
                  <a:pt x="30" y="389"/>
                </a:lnTo>
                <a:lnTo>
                  <a:pt x="29" y="389"/>
                </a:lnTo>
                <a:lnTo>
                  <a:pt x="29" y="389"/>
                </a:lnTo>
                <a:lnTo>
                  <a:pt x="28" y="388"/>
                </a:lnTo>
                <a:lnTo>
                  <a:pt x="28" y="387"/>
                </a:lnTo>
                <a:lnTo>
                  <a:pt x="28" y="387"/>
                </a:lnTo>
                <a:lnTo>
                  <a:pt x="28" y="386"/>
                </a:lnTo>
                <a:lnTo>
                  <a:pt x="27" y="386"/>
                </a:lnTo>
                <a:lnTo>
                  <a:pt x="27" y="385"/>
                </a:lnTo>
                <a:lnTo>
                  <a:pt x="26" y="385"/>
                </a:lnTo>
                <a:lnTo>
                  <a:pt x="26" y="385"/>
                </a:lnTo>
                <a:lnTo>
                  <a:pt x="26" y="384"/>
                </a:lnTo>
                <a:lnTo>
                  <a:pt x="25" y="383"/>
                </a:lnTo>
                <a:lnTo>
                  <a:pt x="25" y="382"/>
                </a:lnTo>
                <a:lnTo>
                  <a:pt x="26" y="382"/>
                </a:lnTo>
                <a:lnTo>
                  <a:pt x="26" y="382"/>
                </a:lnTo>
                <a:lnTo>
                  <a:pt x="26" y="381"/>
                </a:lnTo>
                <a:lnTo>
                  <a:pt x="26" y="380"/>
                </a:lnTo>
                <a:lnTo>
                  <a:pt x="26" y="379"/>
                </a:lnTo>
                <a:lnTo>
                  <a:pt x="26" y="378"/>
                </a:lnTo>
                <a:lnTo>
                  <a:pt x="27" y="378"/>
                </a:lnTo>
                <a:lnTo>
                  <a:pt x="27" y="378"/>
                </a:lnTo>
                <a:lnTo>
                  <a:pt x="27" y="377"/>
                </a:lnTo>
                <a:lnTo>
                  <a:pt x="27" y="376"/>
                </a:lnTo>
                <a:lnTo>
                  <a:pt x="28" y="376"/>
                </a:lnTo>
                <a:lnTo>
                  <a:pt x="27" y="376"/>
                </a:lnTo>
                <a:lnTo>
                  <a:pt x="27" y="375"/>
                </a:lnTo>
                <a:lnTo>
                  <a:pt x="27" y="375"/>
                </a:lnTo>
                <a:lnTo>
                  <a:pt x="27" y="374"/>
                </a:lnTo>
                <a:lnTo>
                  <a:pt x="28" y="374"/>
                </a:lnTo>
                <a:lnTo>
                  <a:pt x="28" y="373"/>
                </a:lnTo>
                <a:lnTo>
                  <a:pt x="28" y="372"/>
                </a:lnTo>
                <a:lnTo>
                  <a:pt x="27" y="372"/>
                </a:lnTo>
                <a:lnTo>
                  <a:pt x="27" y="371"/>
                </a:lnTo>
                <a:lnTo>
                  <a:pt x="26" y="371"/>
                </a:lnTo>
                <a:lnTo>
                  <a:pt x="26" y="370"/>
                </a:lnTo>
                <a:lnTo>
                  <a:pt x="26" y="369"/>
                </a:lnTo>
                <a:lnTo>
                  <a:pt x="25" y="369"/>
                </a:lnTo>
                <a:lnTo>
                  <a:pt x="25" y="368"/>
                </a:lnTo>
                <a:lnTo>
                  <a:pt x="25" y="368"/>
                </a:lnTo>
                <a:lnTo>
                  <a:pt x="24" y="368"/>
                </a:lnTo>
                <a:lnTo>
                  <a:pt x="23" y="368"/>
                </a:lnTo>
                <a:lnTo>
                  <a:pt x="22" y="368"/>
                </a:lnTo>
                <a:lnTo>
                  <a:pt x="21" y="368"/>
                </a:lnTo>
                <a:lnTo>
                  <a:pt x="21" y="368"/>
                </a:lnTo>
                <a:lnTo>
                  <a:pt x="21" y="367"/>
                </a:lnTo>
                <a:lnTo>
                  <a:pt x="20" y="367"/>
                </a:lnTo>
                <a:lnTo>
                  <a:pt x="19" y="367"/>
                </a:lnTo>
                <a:lnTo>
                  <a:pt x="18" y="366"/>
                </a:lnTo>
                <a:lnTo>
                  <a:pt x="18" y="366"/>
                </a:lnTo>
                <a:lnTo>
                  <a:pt x="17" y="366"/>
                </a:lnTo>
                <a:lnTo>
                  <a:pt x="16" y="367"/>
                </a:lnTo>
                <a:lnTo>
                  <a:pt x="15" y="367"/>
                </a:lnTo>
                <a:lnTo>
                  <a:pt x="14" y="367"/>
                </a:lnTo>
                <a:lnTo>
                  <a:pt x="14" y="367"/>
                </a:lnTo>
                <a:lnTo>
                  <a:pt x="13" y="366"/>
                </a:lnTo>
                <a:lnTo>
                  <a:pt x="0" y="359"/>
                </a:lnTo>
                <a:lnTo>
                  <a:pt x="2" y="358"/>
                </a:lnTo>
                <a:lnTo>
                  <a:pt x="4" y="355"/>
                </a:lnTo>
                <a:lnTo>
                  <a:pt x="5" y="350"/>
                </a:lnTo>
                <a:lnTo>
                  <a:pt x="7" y="348"/>
                </a:lnTo>
                <a:lnTo>
                  <a:pt x="8" y="345"/>
                </a:lnTo>
                <a:lnTo>
                  <a:pt x="12" y="342"/>
                </a:lnTo>
                <a:lnTo>
                  <a:pt x="15" y="342"/>
                </a:lnTo>
                <a:lnTo>
                  <a:pt x="17" y="340"/>
                </a:lnTo>
                <a:lnTo>
                  <a:pt x="19" y="340"/>
                </a:lnTo>
                <a:lnTo>
                  <a:pt x="21" y="338"/>
                </a:lnTo>
                <a:lnTo>
                  <a:pt x="25" y="331"/>
                </a:lnTo>
                <a:lnTo>
                  <a:pt x="25" y="328"/>
                </a:lnTo>
                <a:lnTo>
                  <a:pt x="22" y="321"/>
                </a:lnTo>
                <a:lnTo>
                  <a:pt x="24" y="319"/>
                </a:lnTo>
                <a:lnTo>
                  <a:pt x="29" y="316"/>
                </a:lnTo>
                <a:lnTo>
                  <a:pt x="32" y="310"/>
                </a:lnTo>
                <a:lnTo>
                  <a:pt x="35" y="299"/>
                </a:lnTo>
                <a:lnTo>
                  <a:pt x="40" y="287"/>
                </a:lnTo>
                <a:lnTo>
                  <a:pt x="39" y="281"/>
                </a:lnTo>
                <a:lnTo>
                  <a:pt x="35" y="271"/>
                </a:lnTo>
                <a:lnTo>
                  <a:pt x="35" y="266"/>
                </a:lnTo>
                <a:lnTo>
                  <a:pt x="38" y="261"/>
                </a:lnTo>
                <a:lnTo>
                  <a:pt x="39" y="258"/>
                </a:lnTo>
                <a:lnTo>
                  <a:pt x="41" y="258"/>
                </a:lnTo>
                <a:lnTo>
                  <a:pt x="42" y="258"/>
                </a:lnTo>
                <a:lnTo>
                  <a:pt x="42" y="258"/>
                </a:lnTo>
                <a:lnTo>
                  <a:pt x="43" y="257"/>
                </a:lnTo>
                <a:lnTo>
                  <a:pt x="44" y="257"/>
                </a:lnTo>
                <a:lnTo>
                  <a:pt x="44" y="256"/>
                </a:lnTo>
                <a:lnTo>
                  <a:pt x="45" y="256"/>
                </a:lnTo>
                <a:lnTo>
                  <a:pt x="46" y="255"/>
                </a:lnTo>
                <a:lnTo>
                  <a:pt x="47" y="254"/>
                </a:lnTo>
                <a:lnTo>
                  <a:pt x="48" y="254"/>
                </a:lnTo>
                <a:lnTo>
                  <a:pt x="49" y="254"/>
                </a:lnTo>
                <a:lnTo>
                  <a:pt x="50" y="254"/>
                </a:lnTo>
                <a:lnTo>
                  <a:pt x="50" y="253"/>
                </a:lnTo>
                <a:lnTo>
                  <a:pt x="51" y="253"/>
                </a:lnTo>
                <a:lnTo>
                  <a:pt x="52" y="253"/>
                </a:lnTo>
                <a:lnTo>
                  <a:pt x="53" y="252"/>
                </a:lnTo>
                <a:lnTo>
                  <a:pt x="53" y="252"/>
                </a:lnTo>
                <a:lnTo>
                  <a:pt x="53" y="251"/>
                </a:lnTo>
                <a:lnTo>
                  <a:pt x="54" y="251"/>
                </a:lnTo>
                <a:lnTo>
                  <a:pt x="54" y="251"/>
                </a:lnTo>
                <a:lnTo>
                  <a:pt x="54" y="250"/>
                </a:lnTo>
                <a:lnTo>
                  <a:pt x="54" y="249"/>
                </a:lnTo>
                <a:lnTo>
                  <a:pt x="53" y="248"/>
                </a:lnTo>
                <a:lnTo>
                  <a:pt x="53" y="248"/>
                </a:lnTo>
                <a:lnTo>
                  <a:pt x="53" y="247"/>
                </a:lnTo>
                <a:lnTo>
                  <a:pt x="53" y="247"/>
                </a:lnTo>
                <a:lnTo>
                  <a:pt x="53" y="246"/>
                </a:lnTo>
                <a:lnTo>
                  <a:pt x="52" y="245"/>
                </a:lnTo>
                <a:lnTo>
                  <a:pt x="52" y="244"/>
                </a:lnTo>
                <a:lnTo>
                  <a:pt x="52" y="244"/>
                </a:lnTo>
                <a:lnTo>
                  <a:pt x="53" y="243"/>
                </a:lnTo>
                <a:lnTo>
                  <a:pt x="53" y="242"/>
                </a:lnTo>
                <a:lnTo>
                  <a:pt x="53" y="241"/>
                </a:lnTo>
                <a:lnTo>
                  <a:pt x="54" y="241"/>
                </a:lnTo>
                <a:lnTo>
                  <a:pt x="56" y="241"/>
                </a:lnTo>
                <a:lnTo>
                  <a:pt x="57" y="241"/>
                </a:lnTo>
                <a:lnTo>
                  <a:pt x="58" y="241"/>
                </a:lnTo>
                <a:lnTo>
                  <a:pt x="59" y="241"/>
                </a:lnTo>
                <a:lnTo>
                  <a:pt x="60" y="241"/>
                </a:lnTo>
                <a:lnTo>
                  <a:pt x="60" y="241"/>
                </a:lnTo>
                <a:lnTo>
                  <a:pt x="61" y="241"/>
                </a:lnTo>
                <a:lnTo>
                  <a:pt x="62" y="241"/>
                </a:lnTo>
                <a:lnTo>
                  <a:pt x="63" y="241"/>
                </a:lnTo>
                <a:lnTo>
                  <a:pt x="63" y="240"/>
                </a:lnTo>
                <a:lnTo>
                  <a:pt x="64" y="239"/>
                </a:lnTo>
                <a:lnTo>
                  <a:pt x="65" y="238"/>
                </a:lnTo>
                <a:lnTo>
                  <a:pt x="66" y="238"/>
                </a:lnTo>
                <a:lnTo>
                  <a:pt x="67" y="238"/>
                </a:lnTo>
                <a:lnTo>
                  <a:pt x="67" y="238"/>
                </a:lnTo>
                <a:lnTo>
                  <a:pt x="68" y="238"/>
                </a:lnTo>
                <a:lnTo>
                  <a:pt x="69" y="239"/>
                </a:lnTo>
                <a:lnTo>
                  <a:pt x="70" y="239"/>
                </a:lnTo>
                <a:lnTo>
                  <a:pt x="70" y="240"/>
                </a:lnTo>
                <a:lnTo>
                  <a:pt x="71" y="241"/>
                </a:lnTo>
                <a:lnTo>
                  <a:pt x="72" y="241"/>
                </a:lnTo>
                <a:lnTo>
                  <a:pt x="72" y="241"/>
                </a:lnTo>
                <a:lnTo>
                  <a:pt x="73" y="241"/>
                </a:lnTo>
                <a:lnTo>
                  <a:pt x="74" y="242"/>
                </a:lnTo>
                <a:lnTo>
                  <a:pt x="74" y="242"/>
                </a:lnTo>
                <a:lnTo>
                  <a:pt x="75" y="243"/>
                </a:lnTo>
                <a:lnTo>
                  <a:pt x="76" y="243"/>
                </a:lnTo>
                <a:lnTo>
                  <a:pt x="76" y="244"/>
                </a:lnTo>
                <a:lnTo>
                  <a:pt x="77" y="244"/>
                </a:lnTo>
                <a:lnTo>
                  <a:pt x="77" y="244"/>
                </a:lnTo>
                <a:lnTo>
                  <a:pt x="78" y="244"/>
                </a:lnTo>
                <a:lnTo>
                  <a:pt x="79" y="244"/>
                </a:lnTo>
                <a:lnTo>
                  <a:pt x="80" y="244"/>
                </a:lnTo>
                <a:lnTo>
                  <a:pt x="80" y="244"/>
                </a:lnTo>
                <a:lnTo>
                  <a:pt x="81" y="244"/>
                </a:lnTo>
                <a:lnTo>
                  <a:pt x="81" y="245"/>
                </a:lnTo>
                <a:lnTo>
                  <a:pt x="82" y="245"/>
                </a:lnTo>
                <a:lnTo>
                  <a:pt x="83" y="245"/>
                </a:lnTo>
                <a:lnTo>
                  <a:pt x="84" y="245"/>
                </a:lnTo>
                <a:lnTo>
                  <a:pt x="84" y="244"/>
                </a:lnTo>
                <a:lnTo>
                  <a:pt x="85" y="244"/>
                </a:lnTo>
                <a:lnTo>
                  <a:pt x="86" y="244"/>
                </a:lnTo>
                <a:lnTo>
                  <a:pt x="87" y="243"/>
                </a:lnTo>
                <a:lnTo>
                  <a:pt x="87" y="242"/>
                </a:lnTo>
                <a:lnTo>
                  <a:pt x="88" y="242"/>
                </a:lnTo>
                <a:lnTo>
                  <a:pt x="88" y="241"/>
                </a:lnTo>
                <a:lnTo>
                  <a:pt x="88" y="241"/>
                </a:lnTo>
                <a:lnTo>
                  <a:pt x="88" y="240"/>
                </a:lnTo>
                <a:lnTo>
                  <a:pt x="88" y="239"/>
                </a:lnTo>
                <a:lnTo>
                  <a:pt x="88" y="238"/>
                </a:lnTo>
                <a:lnTo>
                  <a:pt x="88" y="237"/>
                </a:lnTo>
                <a:lnTo>
                  <a:pt x="88" y="237"/>
                </a:lnTo>
                <a:lnTo>
                  <a:pt x="89" y="236"/>
                </a:lnTo>
                <a:lnTo>
                  <a:pt x="89" y="235"/>
                </a:lnTo>
                <a:lnTo>
                  <a:pt x="90" y="234"/>
                </a:lnTo>
                <a:lnTo>
                  <a:pt x="91" y="234"/>
                </a:lnTo>
                <a:lnTo>
                  <a:pt x="91" y="234"/>
                </a:lnTo>
                <a:lnTo>
                  <a:pt x="92" y="234"/>
                </a:lnTo>
                <a:lnTo>
                  <a:pt x="93" y="234"/>
                </a:lnTo>
                <a:lnTo>
                  <a:pt x="94" y="234"/>
                </a:lnTo>
                <a:lnTo>
                  <a:pt x="95" y="234"/>
                </a:lnTo>
                <a:lnTo>
                  <a:pt x="95" y="235"/>
                </a:lnTo>
                <a:lnTo>
                  <a:pt x="96" y="235"/>
                </a:lnTo>
                <a:lnTo>
                  <a:pt x="97" y="234"/>
                </a:lnTo>
                <a:lnTo>
                  <a:pt x="98" y="235"/>
                </a:lnTo>
                <a:lnTo>
                  <a:pt x="98" y="235"/>
                </a:lnTo>
                <a:lnTo>
                  <a:pt x="99" y="235"/>
                </a:lnTo>
                <a:lnTo>
                  <a:pt x="99" y="236"/>
                </a:lnTo>
                <a:lnTo>
                  <a:pt x="100" y="236"/>
                </a:lnTo>
                <a:lnTo>
                  <a:pt x="101" y="236"/>
                </a:lnTo>
                <a:lnTo>
                  <a:pt x="102" y="236"/>
                </a:lnTo>
                <a:lnTo>
                  <a:pt x="102" y="236"/>
                </a:lnTo>
                <a:lnTo>
                  <a:pt x="103" y="236"/>
                </a:lnTo>
                <a:lnTo>
                  <a:pt x="103" y="235"/>
                </a:lnTo>
                <a:lnTo>
                  <a:pt x="104" y="235"/>
                </a:lnTo>
                <a:lnTo>
                  <a:pt x="105" y="235"/>
                </a:lnTo>
                <a:lnTo>
                  <a:pt x="105" y="234"/>
                </a:lnTo>
                <a:lnTo>
                  <a:pt x="105" y="234"/>
                </a:lnTo>
                <a:lnTo>
                  <a:pt x="105" y="233"/>
                </a:lnTo>
                <a:lnTo>
                  <a:pt x="105" y="232"/>
                </a:lnTo>
                <a:lnTo>
                  <a:pt x="105" y="231"/>
                </a:lnTo>
                <a:lnTo>
                  <a:pt x="106" y="231"/>
                </a:lnTo>
                <a:lnTo>
                  <a:pt x="106" y="230"/>
                </a:lnTo>
                <a:lnTo>
                  <a:pt x="106" y="230"/>
                </a:lnTo>
                <a:lnTo>
                  <a:pt x="107" y="230"/>
                </a:lnTo>
                <a:lnTo>
                  <a:pt x="107" y="229"/>
                </a:lnTo>
                <a:lnTo>
                  <a:pt x="108" y="228"/>
                </a:lnTo>
                <a:lnTo>
                  <a:pt x="109" y="227"/>
                </a:lnTo>
                <a:lnTo>
                  <a:pt x="109" y="226"/>
                </a:lnTo>
                <a:lnTo>
                  <a:pt x="110" y="226"/>
                </a:lnTo>
                <a:lnTo>
                  <a:pt x="110" y="225"/>
                </a:lnTo>
                <a:lnTo>
                  <a:pt x="111" y="224"/>
                </a:lnTo>
                <a:lnTo>
                  <a:pt x="111" y="223"/>
                </a:lnTo>
                <a:lnTo>
                  <a:pt x="112" y="223"/>
                </a:lnTo>
                <a:lnTo>
                  <a:pt x="113" y="222"/>
                </a:lnTo>
                <a:lnTo>
                  <a:pt x="113" y="221"/>
                </a:lnTo>
                <a:lnTo>
                  <a:pt x="115" y="220"/>
                </a:lnTo>
                <a:lnTo>
                  <a:pt x="116" y="220"/>
                </a:lnTo>
                <a:lnTo>
                  <a:pt x="116" y="219"/>
                </a:lnTo>
                <a:lnTo>
                  <a:pt x="117" y="218"/>
                </a:lnTo>
                <a:lnTo>
                  <a:pt x="119" y="217"/>
                </a:lnTo>
                <a:lnTo>
                  <a:pt x="119" y="217"/>
                </a:lnTo>
                <a:lnTo>
                  <a:pt x="120" y="217"/>
                </a:lnTo>
                <a:lnTo>
                  <a:pt x="121" y="217"/>
                </a:lnTo>
                <a:lnTo>
                  <a:pt x="122" y="216"/>
                </a:lnTo>
                <a:lnTo>
                  <a:pt x="123" y="215"/>
                </a:lnTo>
                <a:lnTo>
                  <a:pt x="123" y="215"/>
                </a:lnTo>
                <a:lnTo>
                  <a:pt x="125" y="215"/>
                </a:lnTo>
                <a:lnTo>
                  <a:pt x="126" y="214"/>
                </a:lnTo>
                <a:lnTo>
                  <a:pt x="127" y="214"/>
                </a:lnTo>
                <a:lnTo>
                  <a:pt x="128" y="213"/>
                </a:lnTo>
                <a:lnTo>
                  <a:pt x="129" y="213"/>
                </a:lnTo>
                <a:lnTo>
                  <a:pt x="131" y="213"/>
                </a:lnTo>
                <a:lnTo>
                  <a:pt x="132" y="213"/>
                </a:lnTo>
                <a:lnTo>
                  <a:pt x="133" y="213"/>
                </a:lnTo>
                <a:lnTo>
                  <a:pt x="134" y="212"/>
                </a:lnTo>
                <a:lnTo>
                  <a:pt x="134" y="212"/>
                </a:lnTo>
                <a:lnTo>
                  <a:pt x="134" y="211"/>
                </a:lnTo>
                <a:lnTo>
                  <a:pt x="135" y="211"/>
                </a:lnTo>
                <a:lnTo>
                  <a:pt x="136" y="211"/>
                </a:lnTo>
                <a:lnTo>
                  <a:pt x="137" y="211"/>
                </a:lnTo>
                <a:lnTo>
                  <a:pt x="137" y="210"/>
                </a:lnTo>
                <a:lnTo>
                  <a:pt x="138" y="210"/>
                </a:lnTo>
                <a:lnTo>
                  <a:pt x="139" y="210"/>
                </a:lnTo>
                <a:lnTo>
                  <a:pt x="140" y="210"/>
                </a:lnTo>
                <a:lnTo>
                  <a:pt x="140" y="209"/>
                </a:lnTo>
                <a:lnTo>
                  <a:pt x="141" y="208"/>
                </a:lnTo>
                <a:lnTo>
                  <a:pt x="141" y="207"/>
                </a:lnTo>
                <a:lnTo>
                  <a:pt x="141" y="206"/>
                </a:lnTo>
                <a:lnTo>
                  <a:pt x="141" y="206"/>
                </a:lnTo>
                <a:lnTo>
                  <a:pt x="142" y="205"/>
                </a:lnTo>
                <a:lnTo>
                  <a:pt x="143" y="204"/>
                </a:lnTo>
                <a:lnTo>
                  <a:pt x="144" y="203"/>
                </a:lnTo>
                <a:lnTo>
                  <a:pt x="144" y="203"/>
                </a:lnTo>
                <a:lnTo>
                  <a:pt x="145" y="203"/>
                </a:lnTo>
                <a:lnTo>
                  <a:pt x="146" y="202"/>
                </a:lnTo>
                <a:lnTo>
                  <a:pt x="147" y="201"/>
                </a:lnTo>
                <a:lnTo>
                  <a:pt x="148" y="200"/>
                </a:lnTo>
                <a:lnTo>
                  <a:pt x="149" y="199"/>
                </a:lnTo>
                <a:lnTo>
                  <a:pt x="150" y="199"/>
                </a:lnTo>
                <a:lnTo>
                  <a:pt x="150" y="199"/>
                </a:lnTo>
                <a:lnTo>
                  <a:pt x="151" y="199"/>
                </a:lnTo>
                <a:lnTo>
                  <a:pt x="151" y="199"/>
                </a:lnTo>
                <a:lnTo>
                  <a:pt x="152" y="198"/>
                </a:lnTo>
                <a:lnTo>
                  <a:pt x="153" y="198"/>
                </a:lnTo>
                <a:lnTo>
                  <a:pt x="154" y="199"/>
                </a:lnTo>
                <a:lnTo>
                  <a:pt x="155" y="199"/>
                </a:lnTo>
                <a:lnTo>
                  <a:pt x="155" y="199"/>
                </a:lnTo>
                <a:lnTo>
                  <a:pt x="156" y="199"/>
                </a:lnTo>
                <a:lnTo>
                  <a:pt x="157" y="199"/>
                </a:lnTo>
                <a:lnTo>
                  <a:pt x="158" y="200"/>
                </a:lnTo>
                <a:lnTo>
                  <a:pt x="158" y="200"/>
                </a:lnTo>
                <a:lnTo>
                  <a:pt x="158" y="201"/>
                </a:lnTo>
                <a:lnTo>
                  <a:pt x="159" y="201"/>
                </a:lnTo>
                <a:lnTo>
                  <a:pt x="160" y="201"/>
                </a:lnTo>
                <a:lnTo>
                  <a:pt x="161" y="200"/>
                </a:lnTo>
                <a:lnTo>
                  <a:pt x="162" y="200"/>
                </a:lnTo>
                <a:lnTo>
                  <a:pt x="162" y="199"/>
                </a:lnTo>
                <a:lnTo>
                  <a:pt x="162" y="199"/>
                </a:lnTo>
                <a:lnTo>
                  <a:pt x="162" y="199"/>
                </a:lnTo>
                <a:lnTo>
                  <a:pt x="162" y="198"/>
                </a:lnTo>
                <a:lnTo>
                  <a:pt x="163" y="198"/>
                </a:lnTo>
                <a:lnTo>
                  <a:pt x="163" y="197"/>
                </a:lnTo>
                <a:lnTo>
                  <a:pt x="164" y="196"/>
                </a:lnTo>
                <a:lnTo>
                  <a:pt x="165" y="194"/>
                </a:lnTo>
                <a:lnTo>
                  <a:pt x="165" y="193"/>
                </a:lnTo>
                <a:lnTo>
                  <a:pt x="165" y="192"/>
                </a:lnTo>
                <a:lnTo>
                  <a:pt x="166" y="191"/>
                </a:lnTo>
                <a:lnTo>
                  <a:pt x="167" y="191"/>
                </a:lnTo>
                <a:lnTo>
                  <a:pt x="167" y="190"/>
                </a:lnTo>
                <a:lnTo>
                  <a:pt x="168" y="190"/>
                </a:lnTo>
                <a:lnTo>
                  <a:pt x="168" y="189"/>
                </a:lnTo>
                <a:lnTo>
                  <a:pt x="169" y="189"/>
                </a:lnTo>
                <a:lnTo>
                  <a:pt x="169" y="189"/>
                </a:lnTo>
                <a:lnTo>
                  <a:pt x="170" y="189"/>
                </a:lnTo>
                <a:lnTo>
                  <a:pt x="170" y="190"/>
                </a:lnTo>
                <a:lnTo>
                  <a:pt x="171" y="190"/>
                </a:lnTo>
                <a:lnTo>
                  <a:pt x="172" y="190"/>
                </a:lnTo>
                <a:lnTo>
                  <a:pt x="172" y="191"/>
                </a:lnTo>
                <a:lnTo>
                  <a:pt x="172" y="191"/>
                </a:lnTo>
                <a:lnTo>
                  <a:pt x="173" y="192"/>
                </a:lnTo>
                <a:lnTo>
                  <a:pt x="174" y="192"/>
                </a:lnTo>
                <a:lnTo>
                  <a:pt x="175" y="192"/>
                </a:lnTo>
                <a:lnTo>
                  <a:pt x="176" y="192"/>
                </a:lnTo>
                <a:lnTo>
                  <a:pt x="179" y="191"/>
                </a:lnTo>
                <a:lnTo>
                  <a:pt x="179" y="190"/>
                </a:lnTo>
                <a:lnTo>
                  <a:pt x="180" y="190"/>
                </a:lnTo>
                <a:lnTo>
                  <a:pt x="180" y="189"/>
                </a:lnTo>
                <a:lnTo>
                  <a:pt x="181" y="189"/>
                </a:lnTo>
                <a:lnTo>
                  <a:pt x="182" y="189"/>
                </a:lnTo>
                <a:lnTo>
                  <a:pt x="183" y="188"/>
                </a:lnTo>
                <a:lnTo>
                  <a:pt x="185" y="187"/>
                </a:lnTo>
                <a:lnTo>
                  <a:pt x="185" y="186"/>
                </a:lnTo>
                <a:lnTo>
                  <a:pt x="186" y="186"/>
                </a:lnTo>
                <a:lnTo>
                  <a:pt x="186" y="186"/>
                </a:lnTo>
                <a:lnTo>
                  <a:pt x="186" y="185"/>
                </a:lnTo>
                <a:lnTo>
                  <a:pt x="187" y="184"/>
                </a:lnTo>
                <a:lnTo>
                  <a:pt x="188" y="183"/>
                </a:lnTo>
                <a:lnTo>
                  <a:pt x="189" y="182"/>
                </a:lnTo>
                <a:lnTo>
                  <a:pt x="190" y="182"/>
                </a:lnTo>
                <a:lnTo>
                  <a:pt x="190" y="181"/>
                </a:lnTo>
                <a:lnTo>
                  <a:pt x="191" y="181"/>
                </a:lnTo>
                <a:lnTo>
                  <a:pt x="192" y="181"/>
                </a:lnTo>
                <a:lnTo>
                  <a:pt x="192" y="180"/>
                </a:lnTo>
                <a:lnTo>
                  <a:pt x="193" y="180"/>
                </a:lnTo>
                <a:lnTo>
                  <a:pt x="193" y="179"/>
                </a:lnTo>
                <a:lnTo>
                  <a:pt x="194" y="179"/>
                </a:lnTo>
                <a:lnTo>
                  <a:pt x="195" y="179"/>
                </a:lnTo>
                <a:lnTo>
                  <a:pt x="196" y="179"/>
                </a:lnTo>
                <a:lnTo>
                  <a:pt x="197" y="179"/>
                </a:lnTo>
                <a:lnTo>
                  <a:pt x="197" y="178"/>
                </a:lnTo>
                <a:lnTo>
                  <a:pt x="197" y="178"/>
                </a:lnTo>
                <a:lnTo>
                  <a:pt x="198" y="178"/>
                </a:lnTo>
                <a:lnTo>
                  <a:pt x="199" y="178"/>
                </a:lnTo>
                <a:lnTo>
                  <a:pt x="200" y="178"/>
                </a:lnTo>
                <a:lnTo>
                  <a:pt x="200" y="178"/>
                </a:lnTo>
                <a:lnTo>
                  <a:pt x="201" y="178"/>
                </a:lnTo>
                <a:lnTo>
                  <a:pt x="202" y="178"/>
                </a:lnTo>
                <a:lnTo>
                  <a:pt x="203" y="177"/>
                </a:lnTo>
                <a:lnTo>
                  <a:pt x="204" y="177"/>
                </a:lnTo>
                <a:lnTo>
                  <a:pt x="204" y="177"/>
                </a:lnTo>
                <a:lnTo>
                  <a:pt x="204" y="176"/>
                </a:lnTo>
                <a:lnTo>
                  <a:pt x="205" y="176"/>
                </a:lnTo>
                <a:lnTo>
                  <a:pt x="205" y="175"/>
                </a:lnTo>
                <a:lnTo>
                  <a:pt x="206" y="175"/>
                </a:lnTo>
                <a:lnTo>
                  <a:pt x="207" y="175"/>
                </a:lnTo>
                <a:lnTo>
                  <a:pt x="207" y="175"/>
                </a:lnTo>
                <a:lnTo>
                  <a:pt x="207" y="174"/>
                </a:lnTo>
                <a:lnTo>
                  <a:pt x="208" y="174"/>
                </a:lnTo>
                <a:lnTo>
                  <a:pt x="208" y="175"/>
                </a:lnTo>
                <a:lnTo>
                  <a:pt x="209" y="175"/>
                </a:lnTo>
                <a:lnTo>
                  <a:pt x="209" y="175"/>
                </a:lnTo>
                <a:lnTo>
                  <a:pt x="210" y="175"/>
                </a:lnTo>
                <a:lnTo>
                  <a:pt x="211" y="175"/>
                </a:lnTo>
                <a:lnTo>
                  <a:pt x="211" y="175"/>
                </a:lnTo>
                <a:lnTo>
                  <a:pt x="211" y="175"/>
                </a:lnTo>
                <a:lnTo>
                  <a:pt x="212" y="175"/>
                </a:lnTo>
                <a:lnTo>
                  <a:pt x="213" y="175"/>
                </a:lnTo>
                <a:lnTo>
                  <a:pt x="214" y="175"/>
                </a:lnTo>
                <a:lnTo>
                  <a:pt x="214" y="175"/>
                </a:lnTo>
                <a:lnTo>
                  <a:pt x="215" y="175"/>
                </a:lnTo>
                <a:lnTo>
                  <a:pt x="216" y="175"/>
                </a:lnTo>
                <a:lnTo>
                  <a:pt x="217" y="175"/>
                </a:lnTo>
                <a:lnTo>
                  <a:pt x="218" y="175"/>
                </a:lnTo>
                <a:lnTo>
                  <a:pt x="218" y="175"/>
                </a:lnTo>
                <a:lnTo>
                  <a:pt x="219" y="175"/>
                </a:lnTo>
                <a:lnTo>
                  <a:pt x="220" y="175"/>
                </a:lnTo>
                <a:lnTo>
                  <a:pt x="221" y="175"/>
                </a:lnTo>
                <a:lnTo>
                  <a:pt x="221" y="175"/>
                </a:lnTo>
                <a:lnTo>
                  <a:pt x="221" y="175"/>
                </a:lnTo>
                <a:lnTo>
                  <a:pt x="222" y="175"/>
                </a:lnTo>
                <a:lnTo>
                  <a:pt x="223" y="175"/>
                </a:lnTo>
                <a:lnTo>
                  <a:pt x="223" y="174"/>
                </a:lnTo>
                <a:lnTo>
                  <a:pt x="224" y="174"/>
                </a:lnTo>
                <a:lnTo>
                  <a:pt x="225" y="174"/>
                </a:lnTo>
                <a:lnTo>
                  <a:pt x="225" y="175"/>
                </a:lnTo>
                <a:lnTo>
                  <a:pt x="225" y="175"/>
                </a:lnTo>
                <a:lnTo>
                  <a:pt x="225" y="175"/>
                </a:lnTo>
                <a:lnTo>
                  <a:pt x="225" y="176"/>
                </a:lnTo>
                <a:lnTo>
                  <a:pt x="225" y="177"/>
                </a:lnTo>
                <a:lnTo>
                  <a:pt x="225" y="178"/>
                </a:lnTo>
                <a:lnTo>
                  <a:pt x="225" y="179"/>
                </a:lnTo>
                <a:lnTo>
                  <a:pt x="225" y="179"/>
                </a:lnTo>
                <a:lnTo>
                  <a:pt x="225" y="179"/>
                </a:lnTo>
                <a:lnTo>
                  <a:pt x="225" y="180"/>
                </a:lnTo>
                <a:lnTo>
                  <a:pt x="224" y="180"/>
                </a:lnTo>
                <a:lnTo>
                  <a:pt x="223" y="180"/>
                </a:lnTo>
                <a:lnTo>
                  <a:pt x="222" y="180"/>
                </a:lnTo>
                <a:lnTo>
                  <a:pt x="221" y="180"/>
                </a:lnTo>
                <a:lnTo>
                  <a:pt x="221" y="179"/>
                </a:lnTo>
                <a:lnTo>
                  <a:pt x="221" y="179"/>
                </a:lnTo>
                <a:lnTo>
                  <a:pt x="221" y="179"/>
                </a:lnTo>
                <a:lnTo>
                  <a:pt x="221" y="178"/>
                </a:lnTo>
                <a:lnTo>
                  <a:pt x="220" y="177"/>
                </a:lnTo>
                <a:lnTo>
                  <a:pt x="219" y="177"/>
                </a:lnTo>
                <a:lnTo>
                  <a:pt x="218" y="177"/>
                </a:lnTo>
                <a:lnTo>
                  <a:pt x="218" y="177"/>
                </a:lnTo>
                <a:lnTo>
                  <a:pt x="218" y="178"/>
                </a:lnTo>
                <a:lnTo>
                  <a:pt x="217" y="179"/>
                </a:lnTo>
                <a:lnTo>
                  <a:pt x="217" y="179"/>
                </a:lnTo>
                <a:lnTo>
                  <a:pt x="217" y="180"/>
                </a:lnTo>
                <a:lnTo>
                  <a:pt x="217" y="181"/>
                </a:lnTo>
                <a:lnTo>
                  <a:pt x="217" y="182"/>
                </a:lnTo>
                <a:lnTo>
                  <a:pt x="216" y="182"/>
                </a:lnTo>
                <a:lnTo>
                  <a:pt x="216" y="182"/>
                </a:lnTo>
                <a:lnTo>
                  <a:pt x="217" y="182"/>
                </a:lnTo>
                <a:lnTo>
                  <a:pt x="217" y="183"/>
                </a:lnTo>
                <a:lnTo>
                  <a:pt x="217" y="184"/>
                </a:lnTo>
                <a:lnTo>
                  <a:pt x="218" y="184"/>
                </a:lnTo>
                <a:lnTo>
                  <a:pt x="218" y="184"/>
                </a:lnTo>
                <a:lnTo>
                  <a:pt x="219" y="184"/>
                </a:lnTo>
                <a:lnTo>
                  <a:pt x="220" y="184"/>
                </a:lnTo>
                <a:lnTo>
                  <a:pt x="221" y="183"/>
                </a:lnTo>
                <a:lnTo>
                  <a:pt x="221" y="182"/>
                </a:lnTo>
                <a:lnTo>
                  <a:pt x="221" y="182"/>
                </a:lnTo>
                <a:lnTo>
                  <a:pt x="221" y="182"/>
                </a:lnTo>
                <a:lnTo>
                  <a:pt x="222" y="182"/>
                </a:lnTo>
                <a:lnTo>
                  <a:pt x="223" y="182"/>
                </a:lnTo>
                <a:lnTo>
                  <a:pt x="223" y="182"/>
                </a:lnTo>
                <a:lnTo>
                  <a:pt x="224" y="183"/>
                </a:lnTo>
                <a:lnTo>
                  <a:pt x="224" y="184"/>
                </a:lnTo>
                <a:lnTo>
                  <a:pt x="225" y="183"/>
                </a:lnTo>
                <a:lnTo>
                  <a:pt x="225" y="183"/>
                </a:lnTo>
                <a:lnTo>
                  <a:pt x="226" y="182"/>
                </a:lnTo>
                <a:lnTo>
                  <a:pt x="227" y="182"/>
                </a:lnTo>
                <a:lnTo>
                  <a:pt x="227" y="182"/>
                </a:lnTo>
                <a:lnTo>
                  <a:pt x="228" y="182"/>
                </a:lnTo>
                <a:lnTo>
                  <a:pt x="228" y="181"/>
                </a:lnTo>
                <a:lnTo>
                  <a:pt x="228" y="181"/>
                </a:lnTo>
                <a:lnTo>
                  <a:pt x="229" y="180"/>
                </a:lnTo>
                <a:lnTo>
                  <a:pt x="230" y="180"/>
                </a:lnTo>
                <a:lnTo>
                  <a:pt x="230" y="179"/>
                </a:lnTo>
                <a:lnTo>
                  <a:pt x="231" y="179"/>
                </a:lnTo>
                <a:lnTo>
                  <a:pt x="232" y="179"/>
                </a:lnTo>
                <a:lnTo>
                  <a:pt x="232" y="179"/>
                </a:lnTo>
                <a:lnTo>
                  <a:pt x="232" y="179"/>
                </a:lnTo>
                <a:lnTo>
                  <a:pt x="233" y="179"/>
                </a:lnTo>
                <a:lnTo>
                  <a:pt x="234" y="179"/>
                </a:lnTo>
                <a:lnTo>
                  <a:pt x="234" y="178"/>
                </a:lnTo>
                <a:lnTo>
                  <a:pt x="235" y="178"/>
                </a:lnTo>
                <a:lnTo>
                  <a:pt x="235" y="177"/>
                </a:lnTo>
                <a:lnTo>
                  <a:pt x="235" y="177"/>
                </a:lnTo>
                <a:lnTo>
                  <a:pt x="236" y="177"/>
                </a:lnTo>
                <a:lnTo>
                  <a:pt x="237" y="177"/>
                </a:lnTo>
                <a:lnTo>
                  <a:pt x="238" y="177"/>
                </a:lnTo>
                <a:lnTo>
                  <a:pt x="239" y="177"/>
                </a:lnTo>
                <a:lnTo>
                  <a:pt x="239" y="176"/>
                </a:lnTo>
                <a:lnTo>
                  <a:pt x="240" y="176"/>
                </a:lnTo>
                <a:lnTo>
                  <a:pt x="240" y="177"/>
                </a:lnTo>
                <a:lnTo>
                  <a:pt x="240" y="176"/>
                </a:lnTo>
                <a:lnTo>
                  <a:pt x="241" y="176"/>
                </a:lnTo>
                <a:lnTo>
                  <a:pt x="242" y="177"/>
                </a:lnTo>
                <a:lnTo>
                  <a:pt x="242" y="177"/>
                </a:lnTo>
                <a:lnTo>
                  <a:pt x="242" y="176"/>
                </a:lnTo>
                <a:lnTo>
                  <a:pt x="243" y="176"/>
                </a:lnTo>
                <a:lnTo>
                  <a:pt x="243" y="177"/>
                </a:lnTo>
                <a:lnTo>
                  <a:pt x="244" y="177"/>
                </a:lnTo>
                <a:lnTo>
                  <a:pt x="244" y="178"/>
                </a:lnTo>
                <a:lnTo>
                  <a:pt x="244" y="179"/>
                </a:lnTo>
                <a:lnTo>
                  <a:pt x="243" y="179"/>
                </a:lnTo>
                <a:lnTo>
                  <a:pt x="243" y="179"/>
                </a:lnTo>
                <a:lnTo>
                  <a:pt x="243" y="180"/>
                </a:lnTo>
                <a:lnTo>
                  <a:pt x="243" y="181"/>
                </a:lnTo>
                <a:lnTo>
                  <a:pt x="243" y="182"/>
                </a:lnTo>
                <a:lnTo>
                  <a:pt x="243" y="183"/>
                </a:lnTo>
                <a:lnTo>
                  <a:pt x="243" y="184"/>
                </a:lnTo>
                <a:lnTo>
                  <a:pt x="243" y="186"/>
                </a:lnTo>
                <a:lnTo>
                  <a:pt x="243" y="186"/>
                </a:lnTo>
                <a:lnTo>
                  <a:pt x="242" y="187"/>
                </a:lnTo>
                <a:lnTo>
                  <a:pt x="242" y="188"/>
                </a:lnTo>
                <a:lnTo>
                  <a:pt x="242" y="189"/>
                </a:lnTo>
                <a:lnTo>
                  <a:pt x="242" y="189"/>
                </a:lnTo>
                <a:lnTo>
                  <a:pt x="242" y="190"/>
                </a:lnTo>
                <a:lnTo>
                  <a:pt x="241" y="190"/>
                </a:lnTo>
                <a:lnTo>
                  <a:pt x="241" y="191"/>
                </a:lnTo>
                <a:lnTo>
                  <a:pt x="241" y="192"/>
                </a:lnTo>
                <a:lnTo>
                  <a:pt x="241" y="192"/>
                </a:lnTo>
                <a:lnTo>
                  <a:pt x="241" y="193"/>
                </a:lnTo>
                <a:lnTo>
                  <a:pt x="242" y="193"/>
                </a:lnTo>
                <a:lnTo>
                  <a:pt x="242" y="193"/>
                </a:lnTo>
                <a:lnTo>
                  <a:pt x="243" y="193"/>
                </a:lnTo>
                <a:lnTo>
                  <a:pt x="244" y="193"/>
                </a:lnTo>
                <a:lnTo>
                  <a:pt x="245" y="193"/>
                </a:lnTo>
                <a:lnTo>
                  <a:pt x="246" y="193"/>
                </a:lnTo>
                <a:lnTo>
                  <a:pt x="246" y="194"/>
                </a:lnTo>
                <a:lnTo>
                  <a:pt x="246" y="194"/>
                </a:lnTo>
                <a:lnTo>
                  <a:pt x="246" y="195"/>
                </a:lnTo>
                <a:lnTo>
                  <a:pt x="247" y="195"/>
                </a:lnTo>
                <a:lnTo>
                  <a:pt x="247" y="196"/>
                </a:lnTo>
                <a:lnTo>
                  <a:pt x="248" y="196"/>
                </a:lnTo>
                <a:lnTo>
                  <a:pt x="249" y="196"/>
                </a:lnTo>
                <a:lnTo>
                  <a:pt x="249" y="196"/>
                </a:lnTo>
                <a:lnTo>
                  <a:pt x="249" y="197"/>
                </a:lnTo>
                <a:lnTo>
                  <a:pt x="249" y="198"/>
                </a:lnTo>
                <a:lnTo>
                  <a:pt x="250" y="198"/>
                </a:lnTo>
                <a:lnTo>
                  <a:pt x="251" y="198"/>
                </a:lnTo>
                <a:lnTo>
                  <a:pt x="252" y="198"/>
                </a:lnTo>
                <a:lnTo>
                  <a:pt x="252" y="199"/>
                </a:lnTo>
                <a:lnTo>
                  <a:pt x="252" y="199"/>
                </a:lnTo>
                <a:lnTo>
                  <a:pt x="253" y="199"/>
                </a:lnTo>
                <a:lnTo>
                  <a:pt x="253" y="199"/>
                </a:lnTo>
                <a:lnTo>
                  <a:pt x="253" y="200"/>
                </a:lnTo>
                <a:lnTo>
                  <a:pt x="254" y="200"/>
                </a:lnTo>
                <a:lnTo>
                  <a:pt x="253" y="200"/>
                </a:lnTo>
                <a:lnTo>
                  <a:pt x="253" y="201"/>
                </a:lnTo>
                <a:lnTo>
                  <a:pt x="254" y="201"/>
                </a:lnTo>
                <a:lnTo>
                  <a:pt x="255" y="201"/>
                </a:lnTo>
                <a:lnTo>
                  <a:pt x="255" y="202"/>
                </a:lnTo>
                <a:lnTo>
                  <a:pt x="255" y="203"/>
                </a:lnTo>
                <a:lnTo>
                  <a:pt x="256" y="203"/>
                </a:lnTo>
                <a:lnTo>
                  <a:pt x="256" y="204"/>
                </a:lnTo>
                <a:lnTo>
                  <a:pt x="256" y="203"/>
                </a:lnTo>
                <a:lnTo>
                  <a:pt x="256" y="204"/>
                </a:lnTo>
                <a:lnTo>
                  <a:pt x="256" y="205"/>
                </a:lnTo>
                <a:lnTo>
                  <a:pt x="256" y="205"/>
                </a:lnTo>
                <a:lnTo>
                  <a:pt x="256" y="206"/>
                </a:lnTo>
                <a:lnTo>
                  <a:pt x="257" y="206"/>
                </a:lnTo>
                <a:lnTo>
                  <a:pt x="257" y="206"/>
                </a:lnTo>
                <a:lnTo>
                  <a:pt x="258" y="206"/>
                </a:lnTo>
                <a:lnTo>
                  <a:pt x="259" y="206"/>
                </a:lnTo>
                <a:lnTo>
                  <a:pt x="259" y="206"/>
                </a:lnTo>
                <a:lnTo>
                  <a:pt x="260" y="206"/>
                </a:lnTo>
                <a:lnTo>
                  <a:pt x="260" y="205"/>
                </a:lnTo>
                <a:lnTo>
                  <a:pt x="260" y="205"/>
                </a:lnTo>
                <a:lnTo>
                  <a:pt x="260" y="206"/>
                </a:lnTo>
                <a:lnTo>
                  <a:pt x="261" y="206"/>
                </a:lnTo>
                <a:lnTo>
                  <a:pt x="262" y="206"/>
                </a:lnTo>
                <a:lnTo>
                  <a:pt x="263" y="206"/>
                </a:lnTo>
                <a:lnTo>
                  <a:pt x="263" y="205"/>
                </a:lnTo>
                <a:lnTo>
                  <a:pt x="263" y="205"/>
                </a:lnTo>
                <a:lnTo>
                  <a:pt x="263" y="204"/>
                </a:lnTo>
                <a:lnTo>
                  <a:pt x="264" y="204"/>
                </a:lnTo>
                <a:lnTo>
                  <a:pt x="264" y="203"/>
                </a:lnTo>
                <a:lnTo>
                  <a:pt x="265" y="203"/>
                </a:lnTo>
                <a:lnTo>
                  <a:pt x="266" y="203"/>
                </a:lnTo>
                <a:lnTo>
                  <a:pt x="267" y="203"/>
                </a:lnTo>
                <a:lnTo>
                  <a:pt x="267" y="202"/>
                </a:lnTo>
                <a:lnTo>
                  <a:pt x="268" y="202"/>
                </a:lnTo>
                <a:lnTo>
                  <a:pt x="269" y="202"/>
                </a:lnTo>
                <a:lnTo>
                  <a:pt x="270" y="202"/>
                </a:lnTo>
                <a:lnTo>
                  <a:pt x="270" y="201"/>
                </a:lnTo>
                <a:lnTo>
                  <a:pt x="271" y="201"/>
                </a:lnTo>
                <a:lnTo>
                  <a:pt x="272" y="200"/>
                </a:lnTo>
                <a:lnTo>
                  <a:pt x="273" y="200"/>
                </a:lnTo>
                <a:lnTo>
                  <a:pt x="274" y="200"/>
                </a:lnTo>
                <a:lnTo>
                  <a:pt x="276" y="199"/>
                </a:lnTo>
                <a:lnTo>
                  <a:pt x="277" y="199"/>
                </a:lnTo>
                <a:lnTo>
                  <a:pt x="277" y="199"/>
                </a:lnTo>
                <a:lnTo>
                  <a:pt x="278" y="199"/>
                </a:lnTo>
                <a:lnTo>
                  <a:pt x="279" y="199"/>
                </a:lnTo>
                <a:lnTo>
                  <a:pt x="280" y="199"/>
                </a:lnTo>
                <a:lnTo>
                  <a:pt x="281" y="199"/>
                </a:lnTo>
                <a:lnTo>
                  <a:pt x="281" y="199"/>
                </a:lnTo>
                <a:lnTo>
                  <a:pt x="281" y="200"/>
                </a:lnTo>
                <a:lnTo>
                  <a:pt x="282" y="200"/>
                </a:lnTo>
                <a:lnTo>
                  <a:pt x="282" y="201"/>
                </a:lnTo>
                <a:lnTo>
                  <a:pt x="283" y="201"/>
                </a:lnTo>
                <a:lnTo>
                  <a:pt x="284" y="201"/>
                </a:lnTo>
                <a:lnTo>
                  <a:pt x="284" y="201"/>
                </a:lnTo>
                <a:lnTo>
                  <a:pt x="284" y="200"/>
                </a:lnTo>
                <a:lnTo>
                  <a:pt x="285" y="200"/>
                </a:lnTo>
                <a:lnTo>
                  <a:pt x="285" y="201"/>
                </a:lnTo>
                <a:lnTo>
                  <a:pt x="285" y="202"/>
                </a:lnTo>
                <a:lnTo>
                  <a:pt x="286" y="202"/>
                </a:lnTo>
                <a:lnTo>
                  <a:pt x="287" y="203"/>
                </a:lnTo>
                <a:lnTo>
                  <a:pt x="288" y="202"/>
                </a:lnTo>
                <a:lnTo>
                  <a:pt x="288" y="203"/>
                </a:lnTo>
                <a:lnTo>
                  <a:pt x="289" y="203"/>
                </a:lnTo>
                <a:lnTo>
                  <a:pt x="289" y="202"/>
                </a:lnTo>
                <a:lnTo>
                  <a:pt x="290" y="202"/>
                </a:lnTo>
                <a:lnTo>
                  <a:pt x="291" y="202"/>
                </a:lnTo>
                <a:lnTo>
                  <a:pt x="291" y="203"/>
                </a:lnTo>
                <a:lnTo>
                  <a:pt x="291" y="203"/>
                </a:lnTo>
                <a:lnTo>
                  <a:pt x="291" y="203"/>
                </a:lnTo>
                <a:lnTo>
                  <a:pt x="292" y="203"/>
                </a:lnTo>
                <a:lnTo>
                  <a:pt x="294" y="204"/>
                </a:lnTo>
                <a:lnTo>
                  <a:pt x="294" y="205"/>
                </a:lnTo>
                <a:lnTo>
                  <a:pt x="295" y="205"/>
                </a:lnTo>
                <a:lnTo>
                  <a:pt x="295" y="206"/>
                </a:lnTo>
                <a:lnTo>
                  <a:pt x="295" y="206"/>
                </a:lnTo>
                <a:lnTo>
                  <a:pt x="295" y="206"/>
                </a:lnTo>
                <a:lnTo>
                  <a:pt x="296" y="206"/>
                </a:lnTo>
                <a:lnTo>
                  <a:pt x="296" y="207"/>
                </a:lnTo>
                <a:lnTo>
                  <a:pt x="296" y="208"/>
                </a:lnTo>
                <a:lnTo>
                  <a:pt x="297" y="208"/>
                </a:lnTo>
                <a:lnTo>
                  <a:pt x="298" y="209"/>
                </a:lnTo>
                <a:lnTo>
                  <a:pt x="298" y="209"/>
                </a:lnTo>
                <a:lnTo>
                  <a:pt x="298" y="210"/>
                </a:lnTo>
                <a:lnTo>
                  <a:pt x="299" y="210"/>
                </a:lnTo>
                <a:lnTo>
                  <a:pt x="300" y="210"/>
                </a:lnTo>
                <a:lnTo>
                  <a:pt x="301" y="210"/>
                </a:lnTo>
                <a:lnTo>
                  <a:pt x="302" y="210"/>
                </a:lnTo>
                <a:lnTo>
                  <a:pt x="302" y="210"/>
                </a:lnTo>
                <a:lnTo>
                  <a:pt x="302" y="210"/>
                </a:lnTo>
                <a:lnTo>
                  <a:pt x="303" y="210"/>
                </a:lnTo>
                <a:lnTo>
                  <a:pt x="304" y="211"/>
                </a:lnTo>
                <a:lnTo>
                  <a:pt x="305" y="211"/>
                </a:lnTo>
                <a:lnTo>
                  <a:pt x="305" y="210"/>
                </a:lnTo>
                <a:lnTo>
                  <a:pt x="305" y="210"/>
                </a:lnTo>
                <a:lnTo>
                  <a:pt x="305" y="211"/>
                </a:lnTo>
                <a:lnTo>
                  <a:pt x="306" y="211"/>
                </a:lnTo>
                <a:lnTo>
                  <a:pt x="306" y="212"/>
                </a:lnTo>
                <a:lnTo>
                  <a:pt x="307" y="212"/>
                </a:lnTo>
                <a:lnTo>
                  <a:pt x="308" y="211"/>
                </a:lnTo>
                <a:lnTo>
                  <a:pt x="309" y="211"/>
                </a:lnTo>
                <a:lnTo>
                  <a:pt x="309" y="212"/>
                </a:lnTo>
                <a:lnTo>
                  <a:pt x="309" y="212"/>
                </a:lnTo>
                <a:lnTo>
                  <a:pt x="309" y="213"/>
                </a:lnTo>
                <a:lnTo>
                  <a:pt x="310" y="213"/>
                </a:lnTo>
                <a:lnTo>
                  <a:pt x="311" y="213"/>
                </a:lnTo>
                <a:lnTo>
                  <a:pt x="312" y="213"/>
                </a:lnTo>
                <a:lnTo>
                  <a:pt x="312" y="214"/>
                </a:lnTo>
                <a:lnTo>
                  <a:pt x="312" y="215"/>
                </a:lnTo>
                <a:lnTo>
                  <a:pt x="313" y="215"/>
                </a:lnTo>
                <a:lnTo>
                  <a:pt x="314" y="215"/>
                </a:lnTo>
                <a:lnTo>
                  <a:pt x="315" y="215"/>
                </a:lnTo>
                <a:lnTo>
                  <a:pt x="316" y="216"/>
                </a:lnTo>
                <a:lnTo>
                  <a:pt x="316" y="216"/>
                </a:lnTo>
                <a:lnTo>
                  <a:pt x="317" y="216"/>
                </a:lnTo>
                <a:lnTo>
                  <a:pt x="318" y="216"/>
                </a:lnTo>
                <a:lnTo>
                  <a:pt x="318" y="217"/>
                </a:lnTo>
                <a:lnTo>
                  <a:pt x="318" y="217"/>
                </a:lnTo>
                <a:lnTo>
                  <a:pt x="319" y="217"/>
                </a:lnTo>
                <a:lnTo>
                  <a:pt x="319" y="217"/>
                </a:lnTo>
                <a:lnTo>
                  <a:pt x="319" y="217"/>
                </a:lnTo>
                <a:lnTo>
                  <a:pt x="320" y="217"/>
                </a:lnTo>
                <a:lnTo>
                  <a:pt x="321" y="217"/>
                </a:lnTo>
                <a:lnTo>
                  <a:pt x="322" y="217"/>
                </a:lnTo>
                <a:lnTo>
                  <a:pt x="323" y="217"/>
                </a:lnTo>
                <a:lnTo>
                  <a:pt x="323" y="217"/>
                </a:lnTo>
                <a:lnTo>
                  <a:pt x="323" y="216"/>
                </a:lnTo>
                <a:lnTo>
                  <a:pt x="324" y="216"/>
                </a:lnTo>
                <a:lnTo>
                  <a:pt x="325" y="216"/>
                </a:lnTo>
                <a:lnTo>
                  <a:pt x="325" y="217"/>
                </a:lnTo>
                <a:lnTo>
                  <a:pt x="325" y="217"/>
                </a:lnTo>
                <a:lnTo>
                  <a:pt x="325" y="218"/>
                </a:lnTo>
                <a:lnTo>
                  <a:pt x="326" y="218"/>
                </a:lnTo>
                <a:lnTo>
                  <a:pt x="326" y="219"/>
                </a:lnTo>
                <a:lnTo>
                  <a:pt x="326" y="220"/>
                </a:lnTo>
                <a:lnTo>
                  <a:pt x="326" y="220"/>
                </a:lnTo>
                <a:lnTo>
                  <a:pt x="326" y="220"/>
                </a:lnTo>
                <a:lnTo>
                  <a:pt x="327" y="221"/>
                </a:lnTo>
                <a:lnTo>
                  <a:pt x="328" y="221"/>
                </a:lnTo>
                <a:lnTo>
                  <a:pt x="328" y="222"/>
                </a:lnTo>
                <a:lnTo>
                  <a:pt x="329" y="222"/>
                </a:lnTo>
                <a:lnTo>
                  <a:pt x="329" y="223"/>
                </a:lnTo>
                <a:lnTo>
                  <a:pt x="330" y="223"/>
                </a:lnTo>
                <a:lnTo>
                  <a:pt x="332" y="223"/>
                </a:lnTo>
                <a:lnTo>
                  <a:pt x="333" y="222"/>
                </a:lnTo>
                <a:lnTo>
                  <a:pt x="333" y="222"/>
                </a:lnTo>
                <a:lnTo>
                  <a:pt x="334" y="221"/>
                </a:lnTo>
                <a:lnTo>
                  <a:pt x="335" y="221"/>
                </a:lnTo>
                <a:lnTo>
                  <a:pt x="336" y="220"/>
                </a:lnTo>
                <a:lnTo>
                  <a:pt x="337" y="220"/>
                </a:lnTo>
                <a:lnTo>
                  <a:pt x="337" y="220"/>
                </a:lnTo>
                <a:lnTo>
                  <a:pt x="338" y="220"/>
                </a:lnTo>
                <a:lnTo>
                  <a:pt x="339" y="220"/>
                </a:lnTo>
                <a:lnTo>
                  <a:pt x="340" y="220"/>
                </a:lnTo>
                <a:lnTo>
                  <a:pt x="340" y="219"/>
                </a:lnTo>
                <a:lnTo>
                  <a:pt x="341" y="219"/>
                </a:lnTo>
                <a:lnTo>
                  <a:pt x="342" y="218"/>
                </a:lnTo>
                <a:lnTo>
                  <a:pt x="343" y="218"/>
                </a:lnTo>
                <a:lnTo>
                  <a:pt x="344" y="218"/>
                </a:lnTo>
                <a:lnTo>
                  <a:pt x="344" y="219"/>
                </a:lnTo>
                <a:lnTo>
                  <a:pt x="344" y="220"/>
                </a:lnTo>
                <a:lnTo>
                  <a:pt x="344" y="220"/>
                </a:lnTo>
                <a:lnTo>
                  <a:pt x="344" y="220"/>
                </a:lnTo>
                <a:lnTo>
                  <a:pt x="344" y="221"/>
                </a:lnTo>
                <a:lnTo>
                  <a:pt x="344" y="223"/>
                </a:lnTo>
                <a:lnTo>
                  <a:pt x="344" y="223"/>
                </a:lnTo>
                <a:lnTo>
                  <a:pt x="345" y="224"/>
                </a:lnTo>
                <a:lnTo>
                  <a:pt x="346" y="225"/>
                </a:lnTo>
                <a:lnTo>
                  <a:pt x="347" y="225"/>
                </a:lnTo>
                <a:lnTo>
                  <a:pt x="347" y="226"/>
                </a:lnTo>
                <a:lnTo>
                  <a:pt x="347" y="227"/>
                </a:lnTo>
                <a:lnTo>
                  <a:pt x="347" y="227"/>
                </a:lnTo>
                <a:lnTo>
                  <a:pt x="348" y="227"/>
                </a:lnTo>
                <a:lnTo>
                  <a:pt x="348" y="227"/>
                </a:lnTo>
                <a:lnTo>
                  <a:pt x="349" y="228"/>
                </a:lnTo>
                <a:lnTo>
                  <a:pt x="349" y="229"/>
                </a:lnTo>
                <a:lnTo>
                  <a:pt x="350" y="229"/>
                </a:lnTo>
                <a:lnTo>
                  <a:pt x="350" y="230"/>
                </a:lnTo>
                <a:lnTo>
                  <a:pt x="351" y="230"/>
                </a:lnTo>
                <a:lnTo>
                  <a:pt x="351" y="231"/>
                </a:lnTo>
                <a:lnTo>
                  <a:pt x="351" y="232"/>
                </a:lnTo>
                <a:lnTo>
                  <a:pt x="351" y="233"/>
                </a:lnTo>
                <a:lnTo>
                  <a:pt x="351" y="234"/>
                </a:lnTo>
                <a:lnTo>
                  <a:pt x="351" y="234"/>
                </a:lnTo>
                <a:lnTo>
                  <a:pt x="351" y="235"/>
                </a:lnTo>
                <a:lnTo>
                  <a:pt x="352" y="235"/>
                </a:lnTo>
                <a:lnTo>
                  <a:pt x="352" y="236"/>
                </a:lnTo>
                <a:lnTo>
                  <a:pt x="352" y="237"/>
                </a:lnTo>
                <a:lnTo>
                  <a:pt x="353" y="237"/>
                </a:lnTo>
                <a:lnTo>
                  <a:pt x="354" y="237"/>
                </a:lnTo>
                <a:lnTo>
                  <a:pt x="354" y="237"/>
                </a:lnTo>
                <a:lnTo>
                  <a:pt x="354" y="237"/>
                </a:lnTo>
                <a:lnTo>
                  <a:pt x="355" y="237"/>
                </a:lnTo>
                <a:lnTo>
                  <a:pt x="355" y="238"/>
                </a:lnTo>
                <a:lnTo>
                  <a:pt x="356" y="239"/>
                </a:lnTo>
                <a:lnTo>
                  <a:pt x="357" y="239"/>
                </a:lnTo>
                <a:lnTo>
                  <a:pt x="358" y="239"/>
                </a:lnTo>
                <a:lnTo>
                  <a:pt x="358" y="239"/>
                </a:lnTo>
                <a:lnTo>
                  <a:pt x="359" y="239"/>
                </a:lnTo>
                <a:lnTo>
                  <a:pt x="360" y="239"/>
                </a:lnTo>
                <a:lnTo>
                  <a:pt x="361" y="239"/>
                </a:lnTo>
                <a:lnTo>
                  <a:pt x="361" y="239"/>
                </a:lnTo>
                <a:lnTo>
                  <a:pt x="362" y="240"/>
                </a:lnTo>
                <a:lnTo>
                  <a:pt x="363" y="240"/>
                </a:lnTo>
                <a:lnTo>
                  <a:pt x="364" y="241"/>
                </a:lnTo>
                <a:lnTo>
                  <a:pt x="365" y="241"/>
                </a:lnTo>
                <a:lnTo>
                  <a:pt x="365" y="241"/>
                </a:lnTo>
                <a:lnTo>
                  <a:pt x="365" y="241"/>
                </a:lnTo>
                <a:lnTo>
                  <a:pt x="366" y="241"/>
                </a:lnTo>
                <a:lnTo>
                  <a:pt x="367" y="241"/>
                </a:lnTo>
                <a:lnTo>
                  <a:pt x="368" y="241"/>
                </a:lnTo>
                <a:lnTo>
                  <a:pt x="370" y="242"/>
                </a:lnTo>
                <a:lnTo>
                  <a:pt x="371" y="242"/>
                </a:lnTo>
                <a:lnTo>
                  <a:pt x="372" y="241"/>
                </a:lnTo>
                <a:lnTo>
                  <a:pt x="373" y="241"/>
                </a:lnTo>
                <a:lnTo>
                  <a:pt x="374" y="241"/>
                </a:lnTo>
                <a:lnTo>
                  <a:pt x="375" y="241"/>
                </a:lnTo>
                <a:lnTo>
                  <a:pt x="375" y="241"/>
                </a:lnTo>
                <a:lnTo>
                  <a:pt x="376" y="241"/>
                </a:lnTo>
                <a:lnTo>
                  <a:pt x="377" y="240"/>
                </a:lnTo>
                <a:lnTo>
                  <a:pt x="378" y="239"/>
                </a:lnTo>
                <a:lnTo>
                  <a:pt x="379" y="238"/>
                </a:lnTo>
                <a:lnTo>
                  <a:pt x="379" y="237"/>
                </a:lnTo>
                <a:lnTo>
                  <a:pt x="379" y="237"/>
                </a:lnTo>
                <a:lnTo>
                  <a:pt x="380" y="236"/>
                </a:lnTo>
                <a:lnTo>
                  <a:pt x="381" y="236"/>
                </a:lnTo>
                <a:lnTo>
                  <a:pt x="381" y="235"/>
                </a:lnTo>
                <a:lnTo>
                  <a:pt x="381" y="234"/>
                </a:lnTo>
                <a:lnTo>
                  <a:pt x="382" y="234"/>
                </a:lnTo>
                <a:lnTo>
                  <a:pt x="382" y="233"/>
                </a:lnTo>
                <a:lnTo>
                  <a:pt x="382" y="233"/>
                </a:lnTo>
                <a:lnTo>
                  <a:pt x="382" y="232"/>
                </a:lnTo>
                <a:lnTo>
                  <a:pt x="383" y="231"/>
                </a:lnTo>
                <a:lnTo>
                  <a:pt x="385" y="230"/>
                </a:lnTo>
                <a:lnTo>
                  <a:pt x="386" y="230"/>
                </a:lnTo>
                <a:lnTo>
                  <a:pt x="387" y="230"/>
                </a:lnTo>
                <a:lnTo>
                  <a:pt x="388" y="230"/>
                </a:lnTo>
                <a:lnTo>
                  <a:pt x="388" y="229"/>
                </a:lnTo>
                <a:lnTo>
                  <a:pt x="389" y="229"/>
                </a:lnTo>
                <a:lnTo>
                  <a:pt x="390" y="228"/>
                </a:lnTo>
                <a:lnTo>
                  <a:pt x="391" y="228"/>
                </a:lnTo>
                <a:lnTo>
                  <a:pt x="392" y="228"/>
                </a:lnTo>
                <a:lnTo>
                  <a:pt x="392" y="227"/>
                </a:lnTo>
                <a:lnTo>
                  <a:pt x="393" y="227"/>
                </a:lnTo>
                <a:lnTo>
                  <a:pt x="393" y="227"/>
                </a:lnTo>
                <a:lnTo>
                  <a:pt x="394" y="226"/>
                </a:lnTo>
                <a:lnTo>
                  <a:pt x="394" y="225"/>
                </a:lnTo>
                <a:lnTo>
                  <a:pt x="395" y="225"/>
                </a:lnTo>
                <a:lnTo>
                  <a:pt x="395" y="224"/>
                </a:lnTo>
                <a:lnTo>
                  <a:pt x="396" y="224"/>
                </a:lnTo>
                <a:lnTo>
                  <a:pt x="396" y="224"/>
                </a:lnTo>
                <a:lnTo>
                  <a:pt x="396" y="223"/>
                </a:lnTo>
                <a:lnTo>
                  <a:pt x="397" y="223"/>
                </a:lnTo>
                <a:lnTo>
                  <a:pt x="397" y="223"/>
                </a:lnTo>
                <a:lnTo>
                  <a:pt x="396" y="223"/>
                </a:lnTo>
                <a:lnTo>
                  <a:pt x="396" y="222"/>
                </a:lnTo>
                <a:lnTo>
                  <a:pt x="396" y="222"/>
                </a:lnTo>
                <a:lnTo>
                  <a:pt x="395" y="221"/>
                </a:lnTo>
                <a:lnTo>
                  <a:pt x="394" y="221"/>
                </a:lnTo>
                <a:lnTo>
                  <a:pt x="394" y="220"/>
                </a:lnTo>
                <a:lnTo>
                  <a:pt x="393" y="220"/>
                </a:lnTo>
                <a:lnTo>
                  <a:pt x="393" y="220"/>
                </a:lnTo>
                <a:lnTo>
                  <a:pt x="392" y="220"/>
                </a:lnTo>
                <a:lnTo>
                  <a:pt x="391" y="220"/>
                </a:lnTo>
                <a:lnTo>
                  <a:pt x="390" y="220"/>
                </a:lnTo>
                <a:lnTo>
                  <a:pt x="389" y="219"/>
                </a:lnTo>
                <a:lnTo>
                  <a:pt x="389" y="219"/>
                </a:lnTo>
                <a:lnTo>
                  <a:pt x="388" y="218"/>
                </a:lnTo>
                <a:lnTo>
                  <a:pt x="387" y="217"/>
                </a:lnTo>
                <a:lnTo>
                  <a:pt x="386" y="217"/>
                </a:lnTo>
                <a:lnTo>
                  <a:pt x="386" y="217"/>
                </a:lnTo>
                <a:lnTo>
                  <a:pt x="385" y="217"/>
                </a:lnTo>
                <a:lnTo>
                  <a:pt x="384" y="217"/>
                </a:lnTo>
                <a:lnTo>
                  <a:pt x="383" y="217"/>
                </a:lnTo>
                <a:lnTo>
                  <a:pt x="382" y="217"/>
                </a:lnTo>
                <a:lnTo>
                  <a:pt x="382" y="217"/>
                </a:lnTo>
                <a:lnTo>
                  <a:pt x="381" y="217"/>
                </a:lnTo>
                <a:lnTo>
                  <a:pt x="379" y="216"/>
                </a:lnTo>
                <a:lnTo>
                  <a:pt x="378" y="216"/>
                </a:lnTo>
                <a:lnTo>
                  <a:pt x="377" y="216"/>
                </a:lnTo>
                <a:lnTo>
                  <a:pt x="377" y="215"/>
                </a:lnTo>
                <a:lnTo>
                  <a:pt x="376" y="215"/>
                </a:lnTo>
                <a:lnTo>
                  <a:pt x="375" y="215"/>
                </a:lnTo>
                <a:lnTo>
                  <a:pt x="375" y="214"/>
                </a:lnTo>
                <a:lnTo>
                  <a:pt x="375" y="214"/>
                </a:lnTo>
                <a:lnTo>
                  <a:pt x="375" y="213"/>
                </a:lnTo>
                <a:lnTo>
                  <a:pt x="374" y="213"/>
                </a:lnTo>
                <a:lnTo>
                  <a:pt x="374" y="213"/>
                </a:lnTo>
                <a:lnTo>
                  <a:pt x="374" y="212"/>
                </a:lnTo>
                <a:lnTo>
                  <a:pt x="374" y="211"/>
                </a:lnTo>
                <a:lnTo>
                  <a:pt x="373" y="211"/>
                </a:lnTo>
                <a:lnTo>
                  <a:pt x="372" y="211"/>
                </a:lnTo>
                <a:lnTo>
                  <a:pt x="372" y="210"/>
                </a:lnTo>
                <a:lnTo>
                  <a:pt x="372" y="210"/>
                </a:lnTo>
                <a:lnTo>
                  <a:pt x="372" y="210"/>
                </a:lnTo>
                <a:lnTo>
                  <a:pt x="371" y="210"/>
                </a:lnTo>
                <a:lnTo>
                  <a:pt x="370" y="210"/>
                </a:lnTo>
                <a:lnTo>
                  <a:pt x="370" y="209"/>
                </a:lnTo>
                <a:lnTo>
                  <a:pt x="370" y="208"/>
                </a:lnTo>
                <a:lnTo>
                  <a:pt x="370" y="207"/>
                </a:lnTo>
                <a:lnTo>
                  <a:pt x="371" y="206"/>
                </a:lnTo>
                <a:lnTo>
                  <a:pt x="372" y="206"/>
                </a:lnTo>
                <a:lnTo>
                  <a:pt x="372" y="205"/>
                </a:lnTo>
                <a:lnTo>
                  <a:pt x="371" y="204"/>
                </a:lnTo>
                <a:lnTo>
                  <a:pt x="371" y="203"/>
                </a:lnTo>
                <a:lnTo>
                  <a:pt x="371" y="203"/>
                </a:lnTo>
                <a:lnTo>
                  <a:pt x="371" y="202"/>
                </a:lnTo>
                <a:lnTo>
                  <a:pt x="371" y="201"/>
                </a:lnTo>
                <a:lnTo>
                  <a:pt x="372" y="200"/>
                </a:lnTo>
                <a:lnTo>
                  <a:pt x="372" y="199"/>
                </a:lnTo>
                <a:lnTo>
                  <a:pt x="372" y="199"/>
                </a:lnTo>
                <a:lnTo>
                  <a:pt x="371" y="198"/>
                </a:lnTo>
                <a:lnTo>
                  <a:pt x="370" y="197"/>
                </a:lnTo>
                <a:lnTo>
                  <a:pt x="370" y="196"/>
                </a:lnTo>
                <a:lnTo>
                  <a:pt x="369" y="196"/>
                </a:lnTo>
                <a:lnTo>
                  <a:pt x="369" y="195"/>
                </a:lnTo>
                <a:lnTo>
                  <a:pt x="368" y="194"/>
                </a:lnTo>
                <a:lnTo>
                  <a:pt x="368" y="193"/>
                </a:lnTo>
                <a:lnTo>
                  <a:pt x="368" y="192"/>
                </a:lnTo>
                <a:lnTo>
                  <a:pt x="367" y="192"/>
                </a:lnTo>
                <a:lnTo>
                  <a:pt x="367" y="192"/>
                </a:lnTo>
                <a:lnTo>
                  <a:pt x="368" y="190"/>
                </a:lnTo>
                <a:lnTo>
                  <a:pt x="368" y="189"/>
                </a:lnTo>
                <a:lnTo>
                  <a:pt x="368" y="189"/>
                </a:lnTo>
                <a:lnTo>
                  <a:pt x="368" y="188"/>
                </a:lnTo>
                <a:lnTo>
                  <a:pt x="368" y="187"/>
                </a:lnTo>
                <a:lnTo>
                  <a:pt x="368" y="186"/>
                </a:lnTo>
                <a:lnTo>
                  <a:pt x="368" y="185"/>
                </a:lnTo>
                <a:lnTo>
                  <a:pt x="368" y="184"/>
                </a:lnTo>
                <a:lnTo>
                  <a:pt x="369" y="183"/>
                </a:lnTo>
                <a:lnTo>
                  <a:pt x="369" y="182"/>
                </a:lnTo>
                <a:lnTo>
                  <a:pt x="368" y="182"/>
                </a:lnTo>
                <a:lnTo>
                  <a:pt x="368" y="181"/>
                </a:lnTo>
                <a:lnTo>
                  <a:pt x="368" y="181"/>
                </a:lnTo>
                <a:lnTo>
                  <a:pt x="368" y="180"/>
                </a:lnTo>
                <a:lnTo>
                  <a:pt x="367" y="179"/>
                </a:lnTo>
                <a:lnTo>
                  <a:pt x="367" y="179"/>
                </a:lnTo>
                <a:lnTo>
                  <a:pt x="367" y="177"/>
                </a:lnTo>
                <a:lnTo>
                  <a:pt x="367" y="176"/>
                </a:lnTo>
                <a:lnTo>
                  <a:pt x="367" y="175"/>
                </a:lnTo>
                <a:lnTo>
                  <a:pt x="366" y="175"/>
                </a:lnTo>
                <a:lnTo>
                  <a:pt x="366" y="174"/>
                </a:lnTo>
                <a:lnTo>
                  <a:pt x="366" y="173"/>
                </a:lnTo>
                <a:lnTo>
                  <a:pt x="365" y="172"/>
                </a:lnTo>
                <a:lnTo>
                  <a:pt x="365" y="172"/>
                </a:lnTo>
                <a:lnTo>
                  <a:pt x="364" y="171"/>
                </a:lnTo>
                <a:lnTo>
                  <a:pt x="363" y="170"/>
                </a:lnTo>
                <a:lnTo>
                  <a:pt x="363" y="169"/>
                </a:lnTo>
                <a:lnTo>
                  <a:pt x="363" y="168"/>
                </a:lnTo>
                <a:lnTo>
                  <a:pt x="363" y="168"/>
                </a:lnTo>
                <a:lnTo>
                  <a:pt x="363" y="167"/>
                </a:lnTo>
                <a:lnTo>
                  <a:pt x="364" y="166"/>
                </a:lnTo>
                <a:lnTo>
                  <a:pt x="364" y="165"/>
                </a:lnTo>
                <a:lnTo>
                  <a:pt x="364" y="165"/>
                </a:lnTo>
                <a:lnTo>
                  <a:pt x="364" y="164"/>
                </a:lnTo>
                <a:lnTo>
                  <a:pt x="363" y="163"/>
                </a:lnTo>
                <a:lnTo>
                  <a:pt x="363" y="162"/>
                </a:lnTo>
                <a:lnTo>
                  <a:pt x="363" y="161"/>
                </a:lnTo>
                <a:lnTo>
                  <a:pt x="363" y="161"/>
                </a:lnTo>
                <a:lnTo>
                  <a:pt x="363" y="160"/>
                </a:lnTo>
                <a:lnTo>
                  <a:pt x="363" y="159"/>
                </a:lnTo>
                <a:lnTo>
                  <a:pt x="362" y="159"/>
                </a:lnTo>
                <a:lnTo>
                  <a:pt x="362" y="158"/>
                </a:lnTo>
                <a:lnTo>
                  <a:pt x="362" y="158"/>
                </a:lnTo>
                <a:lnTo>
                  <a:pt x="361" y="158"/>
                </a:lnTo>
                <a:lnTo>
                  <a:pt x="361" y="157"/>
                </a:lnTo>
                <a:lnTo>
                  <a:pt x="361" y="157"/>
                </a:lnTo>
                <a:lnTo>
                  <a:pt x="361" y="156"/>
                </a:lnTo>
                <a:lnTo>
                  <a:pt x="360" y="156"/>
                </a:lnTo>
                <a:lnTo>
                  <a:pt x="360" y="155"/>
                </a:lnTo>
                <a:lnTo>
                  <a:pt x="359" y="154"/>
                </a:lnTo>
                <a:lnTo>
                  <a:pt x="359" y="153"/>
                </a:lnTo>
                <a:lnTo>
                  <a:pt x="359" y="152"/>
                </a:lnTo>
                <a:lnTo>
                  <a:pt x="358" y="152"/>
                </a:lnTo>
                <a:lnTo>
                  <a:pt x="358" y="151"/>
                </a:lnTo>
                <a:lnTo>
                  <a:pt x="358" y="151"/>
                </a:lnTo>
                <a:lnTo>
                  <a:pt x="358" y="150"/>
                </a:lnTo>
                <a:lnTo>
                  <a:pt x="357" y="149"/>
                </a:lnTo>
                <a:lnTo>
                  <a:pt x="356" y="148"/>
                </a:lnTo>
                <a:lnTo>
                  <a:pt x="355" y="148"/>
                </a:lnTo>
                <a:lnTo>
                  <a:pt x="355" y="147"/>
                </a:lnTo>
                <a:lnTo>
                  <a:pt x="354" y="146"/>
                </a:lnTo>
                <a:lnTo>
                  <a:pt x="354" y="145"/>
                </a:lnTo>
                <a:lnTo>
                  <a:pt x="354" y="144"/>
                </a:lnTo>
                <a:lnTo>
                  <a:pt x="354" y="144"/>
                </a:lnTo>
                <a:lnTo>
                  <a:pt x="354" y="143"/>
                </a:lnTo>
                <a:lnTo>
                  <a:pt x="353" y="142"/>
                </a:lnTo>
                <a:lnTo>
                  <a:pt x="352" y="142"/>
                </a:lnTo>
                <a:lnTo>
                  <a:pt x="351" y="142"/>
                </a:lnTo>
                <a:lnTo>
                  <a:pt x="351" y="141"/>
                </a:lnTo>
                <a:lnTo>
                  <a:pt x="351" y="141"/>
                </a:lnTo>
                <a:lnTo>
                  <a:pt x="351" y="141"/>
                </a:lnTo>
                <a:lnTo>
                  <a:pt x="350" y="140"/>
                </a:lnTo>
                <a:lnTo>
                  <a:pt x="350" y="139"/>
                </a:lnTo>
                <a:lnTo>
                  <a:pt x="349" y="138"/>
                </a:lnTo>
                <a:lnTo>
                  <a:pt x="349" y="137"/>
                </a:lnTo>
                <a:lnTo>
                  <a:pt x="349" y="137"/>
                </a:lnTo>
                <a:lnTo>
                  <a:pt x="349" y="136"/>
                </a:lnTo>
                <a:lnTo>
                  <a:pt x="348" y="135"/>
                </a:lnTo>
                <a:lnTo>
                  <a:pt x="348" y="134"/>
                </a:lnTo>
                <a:lnTo>
                  <a:pt x="348" y="133"/>
                </a:lnTo>
                <a:lnTo>
                  <a:pt x="347" y="132"/>
                </a:lnTo>
                <a:lnTo>
                  <a:pt x="348" y="131"/>
                </a:lnTo>
                <a:lnTo>
                  <a:pt x="348" y="130"/>
                </a:lnTo>
                <a:lnTo>
                  <a:pt x="349" y="130"/>
                </a:lnTo>
                <a:lnTo>
                  <a:pt x="349" y="130"/>
                </a:lnTo>
                <a:lnTo>
                  <a:pt x="350" y="129"/>
                </a:lnTo>
                <a:lnTo>
                  <a:pt x="350" y="128"/>
                </a:lnTo>
                <a:lnTo>
                  <a:pt x="351" y="128"/>
                </a:lnTo>
                <a:lnTo>
                  <a:pt x="351" y="127"/>
                </a:lnTo>
                <a:lnTo>
                  <a:pt x="351" y="127"/>
                </a:lnTo>
                <a:lnTo>
                  <a:pt x="353" y="127"/>
                </a:lnTo>
                <a:lnTo>
                  <a:pt x="353" y="126"/>
                </a:lnTo>
                <a:lnTo>
                  <a:pt x="354" y="125"/>
                </a:lnTo>
                <a:lnTo>
                  <a:pt x="354" y="125"/>
                </a:lnTo>
                <a:lnTo>
                  <a:pt x="355" y="124"/>
                </a:lnTo>
                <a:lnTo>
                  <a:pt x="356" y="124"/>
                </a:lnTo>
                <a:lnTo>
                  <a:pt x="358" y="122"/>
                </a:lnTo>
                <a:lnTo>
                  <a:pt x="358" y="121"/>
                </a:lnTo>
                <a:lnTo>
                  <a:pt x="358" y="120"/>
                </a:lnTo>
                <a:lnTo>
                  <a:pt x="359" y="120"/>
                </a:lnTo>
                <a:lnTo>
                  <a:pt x="359" y="120"/>
                </a:lnTo>
                <a:lnTo>
                  <a:pt x="359" y="119"/>
                </a:lnTo>
                <a:lnTo>
                  <a:pt x="359" y="118"/>
                </a:lnTo>
                <a:lnTo>
                  <a:pt x="360" y="117"/>
                </a:lnTo>
                <a:lnTo>
                  <a:pt x="360" y="117"/>
                </a:lnTo>
                <a:lnTo>
                  <a:pt x="360" y="116"/>
                </a:lnTo>
                <a:lnTo>
                  <a:pt x="361" y="116"/>
                </a:lnTo>
                <a:lnTo>
                  <a:pt x="361" y="115"/>
                </a:lnTo>
                <a:lnTo>
                  <a:pt x="361" y="115"/>
                </a:lnTo>
                <a:lnTo>
                  <a:pt x="362" y="115"/>
                </a:lnTo>
                <a:lnTo>
                  <a:pt x="363" y="115"/>
                </a:lnTo>
                <a:lnTo>
                  <a:pt x="364" y="115"/>
                </a:lnTo>
                <a:lnTo>
                  <a:pt x="365" y="115"/>
                </a:lnTo>
                <a:lnTo>
                  <a:pt x="365" y="114"/>
                </a:lnTo>
                <a:lnTo>
                  <a:pt x="366" y="114"/>
                </a:lnTo>
                <a:lnTo>
                  <a:pt x="366" y="113"/>
                </a:lnTo>
                <a:lnTo>
                  <a:pt x="367" y="113"/>
                </a:lnTo>
                <a:lnTo>
                  <a:pt x="368" y="112"/>
                </a:lnTo>
                <a:lnTo>
                  <a:pt x="368" y="111"/>
                </a:lnTo>
                <a:lnTo>
                  <a:pt x="369" y="111"/>
                </a:lnTo>
                <a:lnTo>
                  <a:pt x="369" y="110"/>
                </a:lnTo>
                <a:lnTo>
                  <a:pt x="370" y="110"/>
                </a:lnTo>
                <a:lnTo>
                  <a:pt x="371" y="110"/>
                </a:lnTo>
                <a:lnTo>
                  <a:pt x="371" y="110"/>
                </a:lnTo>
                <a:lnTo>
                  <a:pt x="371" y="109"/>
                </a:lnTo>
                <a:lnTo>
                  <a:pt x="371" y="108"/>
                </a:lnTo>
                <a:lnTo>
                  <a:pt x="370" y="108"/>
                </a:lnTo>
                <a:lnTo>
                  <a:pt x="370" y="107"/>
                </a:lnTo>
                <a:lnTo>
                  <a:pt x="371" y="107"/>
                </a:lnTo>
                <a:lnTo>
                  <a:pt x="371" y="106"/>
                </a:lnTo>
                <a:lnTo>
                  <a:pt x="372" y="106"/>
                </a:lnTo>
                <a:lnTo>
                  <a:pt x="372" y="107"/>
                </a:lnTo>
                <a:lnTo>
                  <a:pt x="372" y="107"/>
                </a:lnTo>
                <a:lnTo>
                  <a:pt x="372" y="106"/>
                </a:lnTo>
                <a:lnTo>
                  <a:pt x="373" y="106"/>
                </a:lnTo>
                <a:lnTo>
                  <a:pt x="373" y="107"/>
                </a:lnTo>
                <a:lnTo>
                  <a:pt x="374" y="107"/>
                </a:lnTo>
                <a:lnTo>
                  <a:pt x="374" y="106"/>
                </a:lnTo>
                <a:lnTo>
                  <a:pt x="375" y="106"/>
                </a:lnTo>
                <a:lnTo>
                  <a:pt x="374" y="105"/>
                </a:lnTo>
                <a:lnTo>
                  <a:pt x="374" y="104"/>
                </a:lnTo>
                <a:lnTo>
                  <a:pt x="375" y="103"/>
                </a:lnTo>
                <a:lnTo>
                  <a:pt x="375" y="103"/>
                </a:lnTo>
                <a:lnTo>
                  <a:pt x="374" y="103"/>
                </a:lnTo>
                <a:lnTo>
                  <a:pt x="374" y="102"/>
                </a:lnTo>
                <a:lnTo>
                  <a:pt x="374" y="101"/>
                </a:lnTo>
                <a:lnTo>
                  <a:pt x="375" y="101"/>
                </a:lnTo>
                <a:lnTo>
                  <a:pt x="375" y="102"/>
                </a:lnTo>
                <a:lnTo>
                  <a:pt x="376" y="102"/>
                </a:lnTo>
                <a:lnTo>
                  <a:pt x="376" y="101"/>
                </a:lnTo>
                <a:lnTo>
                  <a:pt x="376" y="100"/>
                </a:lnTo>
                <a:lnTo>
                  <a:pt x="377" y="100"/>
                </a:lnTo>
                <a:lnTo>
                  <a:pt x="378" y="100"/>
                </a:lnTo>
                <a:lnTo>
                  <a:pt x="378" y="101"/>
                </a:lnTo>
                <a:lnTo>
                  <a:pt x="379" y="101"/>
                </a:lnTo>
                <a:lnTo>
                  <a:pt x="379" y="100"/>
                </a:lnTo>
                <a:lnTo>
                  <a:pt x="379" y="99"/>
                </a:lnTo>
                <a:lnTo>
                  <a:pt x="380" y="99"/>
                </a:lnTo>
                <a:lnTo>
                  <a:pt x="380" y="99"/>
                </a:lnTo>
                <a:lnTo>
                  <a:pt x="381" y="98"/>
                </a:lnTo>
                <a:lnTo>
                  <a:pt x="382" y="98"/>
                </a:lnTo>
                <a:lnTo>
                  <a:pt x="382" y="97"/>
                </a:lnTo>
                <a:lnTo>
                  <a:pt x="382" y="97"/>
                </a:lnTo>
                <a:lnTo>
                  <a:pt x="382" y="96"/>
                </a:lnTo>
                <a:lnTo>
                  <a:pt x="383" y="96"/>
                </a:lnTo>
                <a:lnTo>
                  <a:pt x="384" y="96"/>
                </a:lnTo>
                <a:lnTo>
                  <a:pt x="384" y="95"/>
                </a:lnTo>
                <a:lnTo>
                  <a:pt x="384" y="94"/>
                </a:lnTo>
                <a:lnTo>
                  <a:pt x="385" y="94"/>
                </a:lnTo>
                <a:lnTo>
                  <a:pt x="385" y="93"/>
                </a:lnTo>
                <a:lnTo>
                  <a:pt x="386" y="93"/>
                </a:lnTo>
                <a:lnTo>
                  <a:pt x="386" y="93"/>
                </a:lnTo>
                <a:lnTo>
                  <a:pt x="386" y="93"/>
                </a:lnTo>
                <a:lnTo>
                  <a:pt x="387" y="93"/>
                </a:lnTo>
                <a:lnTo>
                  <a:pt x="388" y="93"/>
                </a:lnTo>
                <a:lnTo>
                  <a:pt x="389" y="93"/>
                </a:lnTo>
                <a:lnTo>
                  <a:pt x="389" y="92"/>
                </a:lnTo>
                <a:lnTo>
                  <a:pt x="389" y="91"/>
                </a:lnTo>
                <a:lnTo>
                  <a:pt x="389" y="91"/>
                </a:lnTo>
                <a:lnTo>
                  <a:pt x="389" y="90"/>
                </a:lnTo>
                <a:lnTo>
                  <a:pt x="390" y="89"/>
                </a:lnTo>
                <a:lnTo>
                  <a:pt x="390" y="89"/>
                </a:lnTo>
                <a:lnTo>
                  <a:pt x="391" y="89"/>
                </a:lnTo>
                <a:lnTo>
                  <a:pt x="391" y="88"/>
                </a:lnTo>
                <a:lnTo>
                  <a:pt x="390" y="88"/>
                </a:lnTo>
                <a:lnTo>
                  <a:pt x="390" y="87"/>
                </a:lnTo>
                <a:lnTo>
                  <a:pt x="390" y="86"/>
                </a:lnTo>
                <a:lnTo>
                  <a:pt x="391" y="86"/>
                </a:lnTo>
                <a:lnTo>
                  <a:pt x="391" y="86"/>
                </a:lnTo>
                <a:lnTo>
                  <a:pt x="391" y="85"/>
                </a:lnTo>
                <a:lnTo>
                  <a:pt x="390" y="85"/>
                </a:lnTo>
                <a:lnTo>
                  <a:pt x="389" y="85"/>
                </a:lnTo>
                <a:lnTo>
                  <a:pt x="389" y="84"/>
                </a:lnTo>
                <a:lnTo>
                  <a:pt x="389" y="84"/>
                </a:lnTo>
                <a:lnTo>
                  <a:pt x="388" y="84"/>
                </a:lnTo>
                <a:lnTo>
                  <a:pt x="388" y="83"/>
                </a:lnTo>
                <a:lnTo>
                  <a:pt x="389" y="82"/>
                </a:lnTo>
                <a:lnTo>
                  <a:pt x="389" y="82"/>
                </a:lnTo>
                <a:lnTo>
                  <a:pt x="389" y="80"/>
                </a:lnTo>
                <a:lnTo>
                  <a:pt x="389" y="79"/>
                </a:lnTo>
                <a:lnTo>
                  <a:pt x="389" y="79"/>
                </a:lnTo>
                <a:lnTo>
                  <a:pt x="389" y="78"/>
                </a:lnTo>
                <a:lnTo>
                  <a:pt x="389" y="77"/>
                </a:lnTo>
                <a:lnTo>
                  <a:pt x="389" y="76"/>
                </a:lnTo>
                <a:lnTo>
                  <a:pt x="389" y="75"/>
                </a:lnTo>
                <a:lnTo>
                  <a:pt x="389" y="75"/>
                </a:lnTo>
                <a:lnTo>
                  <a:pt x="389" y="74"/>
                </a:lnTo>
                <a:lnTo>
                  <a:pt x="389" y="73"/>
                </a:lnTo>
                <a:lnTo>
                  <a:pt x="389" y="72"/>
                </a:lnTo>
                <a:lnTo>
                  <a:pt x="389" y="72"/>
                </a:lnTo>
                <a:lnTo>
                  <a:pt x="389" y="71"/>
                </a:lnTo>
                <a:lnTo>
                  <a:pt x="390" y="71"/>
                </a:lnTo>
                <a:lnTo>
                  <a:pt x="390" y="72"/>
                </a:lnTo>
                <a:lnTo>
                  <a:pt x="391" y="72"/>
                </a:lnTo>
                <a:lnTo>
                  <a:pt x="391" y="71"/>
                </a:lnTo>
                <a:lnTo>
                  <a:pt x="392" y="71"/>
                </a:lnTo>
                <a:lnTo>
                  <a:pt x="392" y="70"/>
                </a:lnTo>
                <a:lnTo>
                  <a:pt x="392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4" y="70"/>
                </a:lnTo>
                <a:lnTo>
                  <a:pt x="394" y="69"/>
                </a:lnTo>
                <a:lnTo>
                  <a:pt x="394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7"/>
                </a:lnTo>
                <a:lnTo>
                  <a:pt x="396" y="67"/>
                </a:lnTo>
                <a:lnTo>
                  <a:pt x="396" y="68"/>
                </a:lnTo>
                <a:lnTo>
                  <a:pt x="397" y="68"/>
                </a:lnTo>
                <a:lnTo>
                  <a:pt x="397" y="67"/>
                </a:lnTo>
                <a:lnTo>
                  <a:pt x="398" y="67"/>
                </a:lnTo>
                <a:lnTo>
                  <a:pt x="399" y="67"/>
                </a:lnTo>
                <a:lnTo>
                  <a:pt x="399" y="66"/>
                </a:lnTo>
                <a:lnTo>
                  <a:pt x="400" y="66"/>
                </a:lnTo>
                <a:lnTo>
                  <a:pt x="400" y="65"/>
                </a:lnTo>
                <a:lnTo>
                  <a:pt x="400" y="65"/>
                </a:lnTo>
                <a:lnTo>
                  <a:pt x="401" y="65"/>
                </a:lnTo>
                <a:lnTo>
                  <a:pt x="401" y="66"/>
                </a:lnTo>
                <a:lnTo>
                  <a:pt x="402" y="66"/>
                </a:lnTo>
                <a:lnTo>
                  <a:pt x="403" y="66"/>
                </a:lnTo>
                <a:lnTo>
                  <a:pt x="403" y="67"/>
                </a:lnTo>
                <a:lnTo>
                  <a:pt x="403" y="68"/>
                </a:lnTo>
                <a:lnTo>
                  <a:pt x="403" y="68"/>
                </a:lnTo>
                <a:lnTo>
                  <a:pt x="404" y="68"/>
                </a:lnTo>
                <a:lnTo>
                  <a:pt x="405" y="69"/>
                </a:lnTo>
                <a:lnTo>
                  <a:pt x="405" y="70"/>
                </a:lnTo>
                <a:lnTo>
                  <a:pt x="406" y="70"/>
                </a:lnTo>
                <a:lnTo>
                  <a:pt x="407" y="71"/>
                </a:lnTo>
                <a:lnTo>
                  <a:pt x="407" y="72"/>
                </a:lnTo>
                <a:lnTo>
                  <a:pt x="407" y="72"/>
                </a:lnTo>
                <a:lnTo>
                  <a:pt x="408" y="72"/>
                </a:lnTo>
                <a:lnTo>
                  <a:pt x="408" y="71"/>
                </a:lnTo>
                <a:lnTo>
                  <a:pt x="409" y="71"/>
                </a:lnTo>
                <a:lnTo>
                  <a:pt x="409" y="70"/>
                </a:lnTo>
                <a:lnTo>
                  <a:pt x="409" y="71"/>
                </a:lnTo>
                <a:lnTo>
                  <a:pt x="410" y="70"/>
                </a:lnTo>
                <a:lnTo>
                  <a:pt x="410" y="69"/>
                </a:lnTo>
                <a:lnTo>
                  <a:pt x="411" y="69"/>
                </a:lnTo>
                <a:lnTo>
                  <a:pt x="412" y="69"/>
                </a:lnTo>
                <a:lnTo>
                  <a:pt x="412" y="70"/>
                </a:lnTo>
                <a:lnTo>
                  <a:pt x="413" y="70"/>
                </a:lnTo>
                <a:lnTo>
                  <a:pt x="414" y="70"/>
                </a:lnTo>
                <a:lnTo>
                  <a:pt x="415" y="70"/>
                </a:lnTo>
                <a:lnTo>
                  <a:pt x="415" y="69"/>
                </a:lnTo>
                <a:lnTo>
                  <a:pt x="416" y="69"/>
                </a:lnTo>
                <a:lnTo>
                  <a:pt x="416" y="68"/>
                </a:lnTo>
                <a:lnTo>
                  <a:pt x="416" y="68"/>
                </a:lnTo>
                <a:lnTo>
                  <a:pt x="417" y="68"/>
                </a:lnTo>
                <a:lnTo>
                  <a:pt x="416" y="67"/>
                </a:lnTo>
                <a:lnTo>
                  <a:pt x="417" y="65"/>
                </a:lnTo>
                <a:lnTo>
                  <a:pt x="416" y="65"/>
                </a:lnTo>
                <a:lnTo>
                  <a:pt x="416" y="64"/>
                </a:lnTo>
                <a:lnTo>
                  <a:pt x="417" y="63"/>
                </a:lnTo>
                <a:lnTo>
                  <a:pt x="417" y="62"/>
                </a:lnTo>
                <a:lnTo>
                  <a:pt x="418" y="62"/>
                </a:lnTo>
                <a:lnTo>
                  <a:pt x="419" y="62"/>
                </a:lnTo>
                <a:lnTo>
                  <a:pt x="419" y="61"/>
                </a:lnTo>
                <a:lnTo>
                  <a:pt x="419" y="60"/>
                </a:lnTo>
                <a:lnTo>
                  <a:pt x="420" y="60"/>
                </a:lnTo>
                <a:lnTo>
                  <a:pt x="421" y="60"/>
                </a:lnTo>
                <a:lnTo>
                  <a:pt x="421" y="59"/>
                </a:lnTo>
                <a:lnTo>
                  <a:pt x="421" y="59"/>
                </a:lnTo>
                <a:lnTo>
                  <a:pt x="421" y="58"/>
                </a:lnTo>
                <a:lnTo>
                  <a:pt x="422" y="58"/>
                </a:lnTo>
                <a:lnTo>
                  <a:pt x="422" y="58"/>
                </a:lnTo>
                <a:lnTo>
                  <a:pt x="422" y="57"/>
                </a:lnTo>
                <a:lnTo>
                  <a:pt x="423" y="57"/>
                </a:lnTo>
                <a:lnTo>
                  <a:pt x="424" y="57"/>
                </a:lnTo>
                <a:lnTo>
                  <a:pt x="424" y="56"/>
                </a:lnTo>
                <a:lnTo>
                  <a:pt x="424" y="56"/>
                </a:lnTo>
                <a:lnTo>
                  <a:pt x="424" y="57"/>
                </a:lnTo>
                <a:lnTo>
                  <a:pt x="424" y="56"/>
                </a:lnTo>
                <a:lnTo>
                  <a:pt x="424" y="55"/>
                </a:lnTo>
                <a:lnTo>
                  <a:pt x="425" y="55"/>
                </a:lnTo>
                <a:lnTo>
                  <a:pt x="426" y="55"/>
                </a:lnTo>
                <a:lnTo>
                  <a:pt x="426" y="55"/>
                </a:lnTo>
                <a:lnTo>
                  <a:pt x="427" y="55"/>
                </a:lnTo>
                <a:lnTo>
                  <a:pt x="427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8" y="55"/>
                </a:lnTo>
                <a:lnTo>
                  <a:pt x="429" y="55"/>
                </a:lnTo>
                <a:lnTo>
                  <a:pt x="430" y="55"/>
                </a:lnTo>
                <a:lnTo>
                  <a:pt x="430" y="56"/>
                </a:lnTo>
                <a:lnTo>
                  <a:pt x="431" y="56"/>
                </a:lnTo>
                <a:lnTo>
                  <a:pt x="431" y="57"/>
                </a:lnTo>
                <a:lnTo>
                  <a:pt x="431" y="56"/>
                </a:lnTo>
                <a:lnTo>
                  <a:pt x="432" y="56"/>
                </a:lnTo>
                <a:lnTo>
                  <a:pt x="433" y="56"/>
                </a:lnTo>
                <a:lnTo>
                  <a:pt x="433" y="55"/>
                </a:lnTo>
                <a:lnTo>
                  <a:pt x="434" y="55"/>
                </a:lnTo>
                <a:lnTo>
                  <a:pt x="434" y="55"/>
                </a:lnTo>
                <a:lnTo>
                  <a:pt x="435" y="55"/>
                </a:lnTo>
                <a:lnTo>
                  <a:pt x="435" y="55"/>
                </a:lnTo>
                <a:lnTo>
                  <a:pt x="436" y="55"/>
                </a:lnTo>
                <a:lnTo>
                  <a:pt x="436" y="54"/>
                </a:lnTo>
                <a:lnTo>
                  <a:pt x="437" y="54"/>
                </a:lnTo>
                <a:lnTo>
                  <a:pt x="438" y="54"/>
                </a:lnTo>
                <a:lnTo>
                  <a:pt x="438" y="53"/>
                </a:lnTo>
                <a:lnTo>
                  <a:pt x="438" y="52"/>
                </a:lnTo>
                <a:lnTo>
                  <a:pt x="438" y="51"/>
                </a:lnTo>
                <a:lnTo>
                  <a:pt x="439" y="51"/>
                </a:lnTo>
                <a:lnTo>
                  <a:pt x="439" y="51"/>
                </a:lnTo>
                <a:lnTo>
                  <a:pt x="440" y="51"/>
                </a:lnTo>
                <a:lnTo>
                  <a:pt x="440" y="50"/>
                </a:lnTo>
                <a:lnTo>
                  <a:pt x="441" y="50"/>
                </a:lnTo>
                <a:lnTo>
                  <a:pt x="441" y="49"/>
                </a:lnTo>
                <a:lnTo>
                  <a:pt x="442" y="49"/>
                </a:lnTo>
                <a:lnTo>
                  <a:pt x="442" y="49"/>
                </a:lnTo>
                <a:lnTo>
                  <a:pt x="443" y="49"/>
                </a:lnTo>
                <a:lnTo>
                  <a:pt x="444" y="49"/>
                </a:lnTo>
                <a:lnTo>
                  <a:pt x="444" y="48"/>
                </a:lnTo>
                <a:lnTo>
                  <a:pt x="445" y="48"/>
                </a:lnTo>
                <a:lnTo>
                  <a:pt x="444" y="48"/>
                </a:lnTo>
                <a:lnTo>
                  <a:pt x="445" y="48"/>
                </a:lnTo>
                <a:lnTo>
                  <a:pt x="445" y="47"/>
                </a:lnTo>
                <a:lnTo>
                  <a:pt x="445" y="47"/>
                </a:lnTo>
                <a:lnTo>
                  <a:pt x="445" y="46"/>
                </a:lnTo>
                <a:lnTo>
                  <a:pt x="445" y="45"/>
                </a:lnTo>
                <a:lnTo>
                  <a:pt x="446" y="45"/>
                </a:lnTo>
                <a:lnTo>
                  <a:pt x="446" y="44"/>
                </a:lnTo>
                <a:lnTo>
                  <a:pt x="446" y="44"/>
                </a:lnTo>
                <a:lnTo>
                  <a:pt x="447" y="44"/>
                </a:lnTo>
                <a:lnTo>
                  <a:pt x="447" y="43"/>
                </a:lnTo>
                <a:lnTo>
                  <a:pt x="446" y="43"/>
                </a:lnTo>
                <a:lnTo>
                  <a:pt x="446" y="42"/>
                </a:lnTo>
                <a:lnTo>
                  <a:pt x="446" y="41"/>
                </a:lnTo>
                <a:lnTo>
                  <a:pt x="447" y="41"/>
                </a:lnTo>
                <a:lnTo>
                  <a:pt x="447" y="41"/>
                </a:lnTo>
                <a:lnTo>
                  <a:pt x="448" y="41"/>
                </a:lnTo>
                <a:lnTo>
                  <a:pt x="449" y="41"/>
                </a:lnTo>
                <a:lnTo>
                  <a:pt x="449" y="40"/>
                </a:lnTo>
                <a:lnTo>
                  <a:pt x="449" y="40"/>
                </a:lnTo>
                <a:lnTo>
                  <a:pt x="450" y="40"/>
                </a:lnTo>
                <a:lnTo>
                  <a:pt x="451" y="40"/>
                </a:lnTo>
                <a:lnTo>
                  <a:pt x="452" y="41"/>
                </a:lnTo>
                <a:lnTo>
                  <a:pt x="452" y="40"/>
                </a:lnTo>
                <a:lnTo>
                  <a:pt x="452" y="40"/>
                </a:lnTo>
                <a:lnTo>
                  <a:pt x="453" y="40"/>
                </a:lnTo>
                <a:lnTo>
                  <a:pt x="454" y="40"/>
                </a:lnTo>
                <a:lnTo>
                  <a:pt x="454" y="39"/>
                </a:lnTo>
                <a:lnTo>
                  <a:pt x="455" y="39"/>
                </a:lnTo>
                <a:lnTo>
                  <a:pt x="456" y="39"/>
                </a:lnTo>
                <a:lnTo>
                  <a:pt x="456" y="39"/>
                </a:lnTo>
                <a:lnTo>
                  <a:pt x="456" y="38"/>
                </a:lnTo>
                <a:lnTo>
                  <a:pt x="456" y="37"/>
                </a:lnTo>
                <a:lnTo>
                  <a:pt x="457" y="37"/>
                </a:lnTo>
                <a:lnTo>
                  <a:pt x="458" y="37"/>
                </a:lnTo>
                <a:lnTo>
                  <a:pt x="457" y="37"/>
                </a:lnTo>
                <a:lnTo>
                  <a:pt x="458" y="37"/>
                </a:lnTo>
                <a:lnTo>
                  <a:pt x="458" y="36"/>
                </a:lnTo>
                <a:lnTo>
                  <a:pt x="459" y="36"/>
                </a:lnTo>
                <a:lnTo>
                  <a:pt x="459" y="36"/>
                </a:lnTo>
                <a:lnTo>
                  <a:pt x="460" y="36"/>
                </a:lnTo>
                <a:lnTo>
                  <a:pt x="461" y="37"/>
                </a:lnTo>
                <a:lnTo>
                  <a:pt x="461" y="36"/>
                </a:lnTo>
                <a:lnTo>
                  <a:pt x="462" y="36"/>
                </a:lnTo>
                <a:lnTo>
                  <a:pt x="463" y="35"/>
                </a:lnTo>
                <a:lnTo>
                  <a:pt x="463" y="34"/>
                </a:lnTo>
                <a:lnTo>
                  <a:pt x="463" y="34"/>
                </a:lnTo>
                <a:lnTo>
                  <a:pt x="464" y="34"/>
                </a:lnTo>
                <a:lnTo>
                  <a:pt x="465" y="34"/>
                </a:lnTo>
                <a:lnTo>
                  <a:pt x="466" y="34"/>
                </a:lnTo>
                <a:lnTo>
                  <a:pt x="466" y="34"/>
                </a:lnTo>
                <a:lnTo>
                  <a:pt x="466" y="33"/>
                </a:lnTo>
                <a:lnTo>
                  <a:pt x="466" y="32"/>
                </a:lnTo>
                <a:lnTo>
                  <a:pt x="467" y="32"/>
                </a:lnTo>
                <a:lnTo>
                  <a:pt x="468" y="32"/>
                </a:lnTo>
                <a:lnTo>
                  <a:pt x="469" y="32"/>
                </a:lnTo>
                <a:lnTo>
                  <a:pt x="470" y="33"/>
                </a:lnTo>
                <a:lnTo>
                  <a:pt x="470" y="33"/>
                </a:lnTo>
                <a:lnTo>
                  <a:pt x="471" y="33"/>
                </a:lnTo>
                <a:lnTo>
                  <a:pt x="471" y="32"/>
                </a:lnTo>
                <a:lnTo>
                  <a:pt x="472" y="32"/>
                </a:lnTo>
                <a:lnTo>
                  <a:pt x="473" y="32"/>
                </a:lnTo>
                <a:lnTo>
                  <a:pt x="473" y="31"/>
                </a:lnTo>
                <a:lnTo>
                  <a:pt x="474" y="31"/>
                </a:lnTo>
                <a:lnTo>
                  <a:pt x="474" y="32"/>
                </a:lnTo>
                <a:lnTo>
                  <a:pt x="475" y="32"/>
                </a:lnTo>
                <a:lnTo>
                  <a:pt x="476" y="32"/>
                </a:lnTo>
                <a:lnTo>
                  <a:pt x="477" y="31"/>
                </a:lnTo>
                <a:lnTo>
                  <a:pt x="477" y="31"/>
                </a:lnTo>
                <a:lnTo>
                  <a:pt x="478" y="31"/>
                </a:lnTo>
                <a:lnTo>
                  <a:pt x="479" y="31"/>
                </a:lnTo>
                <a:lnTo>
                  <a:pt x="479" y="30"/>
                </a:lnTo>
                <a:lnTo>
                  <a:pt x="480" y="30"/>
                </a:lnTo>
                <a:lnTo>
                  <a:pt x="480" y="30"/>
                </a:lnTo>
                <a:lnTo>
                  <a:pt x="480" y="29"/>
                </a:lnTo>
                <a:lnTo>
                  <a:pt x="481" y="29"/>
                </a:lnTo>
                <a:lnTo>
                  <a:pt x="482" y="28"/>
                </a:lnTo>
                <a:lnTo>
                  <a:pt x="483" y="29"/>
                </a:lnTo>
                <a:lnTo>
                  <a:pt x="483" y="28"/>
                </a:lnTo>
                <a:lnTo>
                  <a:pt x="484" y="27"/>
                </a:lnTo>
                <a:lnTo>
                  <a:pt x="484" y="27"/>
                </a:lnTo>
                <a:lnTo>
                  <a:pt x="485" y="26"/>
                </a:lnTo>
                <a:lnTo>
                  <a:pt x="486" y="26"/>
                </a:lnTo>
                <a:lnTo>
                  <a:pt x="487" y="26"/>
                </a:lnTo>
                <a:lnTo>
                  <a:pt x="487" y="26"/>
                </a:lnTo>
                <a:lnTo>
                  <a:pt x="487" y="25"/>
                </a:lnTo>
                <a:lnTo>
                  <a:pt x="488" y="25"/>
                </a:lnTo>
                <a:lnTo>
                  <a:pt x="489" y="25"/>
                </a:lnTo>
                <a:lnTo>
                  <a:pt x="490" y="25"/>
                </a:lnTo>
                <a:lnTo>
                  <a:pt x="491" y="25"/>
                </a:lnTo>
                <a:lnTo>
                  <a:pt x="491" y="27"/>
                </a:lnTo>
                <a:lnTo>
                  <a:pt x="492" y="27"/>
                </a:lnTo>
                <a:lnTo>
                  <a:pt x="493" y="27"/>
                </a:lnTo>
                <a:lnTo>
                  <a:pt x="493" y="28"/>
                </a:lnTo>
                <a:lnTo>
                  <a:pt x="494" y="28"/>
                </a:lnTo>
                <a:lnTo>
                  <a:pt x="494" y="28"/>
                </a:lnTo>
                <a:lnTo>
                  <a:pt x="495" y="27"/>
                </a:lnTo>
                <a:lnTo>
                  <a:pt x="496" y="27"/>
                </a:lnTo>
                <a:lnTo>
                  <a:pt x="496" y="27"/>
                </a:lnTo>
                <a:lnTo>
                  <a:pt x="497" y="27"/>
                </a:lnTo>
                <a:lnTo>
                  <a:pt x="497" y="26"/>
                </a:lnTo>
                <a:lnTo>
                  <a:pt x="498" y="26"/>
                </a:lnTo>
                <a:lnTo>
                  <a:pt x="498" y="25"/>
                </a:lnTo>
                <a:lnTo>
                  <a:pt x="498" y="24"/>
                </a:lnTo>
                <a:lnTo>
                  <a:pt x="499" y="24"/>
                </a:lnTo>
                <a:lnTo>
                  <a:pt x="500" y="23"/>
                </a:lnTo>
                <a:lnTo>
                  <a:pt x="501" y="22"/>
                </a:lnTo>
                <a:lnTo>
                  <a:pt x="501" y="22"/>
                </a:lnTo>
                <a:lnTo>
                  <a:pt x="502" y="21"/>
                </a:lnTo>
                <a:lnTo>
                  <a:pt x="503" y="21"/>
                </a:lnTo>
                <a:lnTo>
                  <a:pt x="504" y="20"/>
                </a:lnTo>
                <a:lnTo>
                  <a:pt x="505" y="20"/>
                </a:lnTo>
                <a:lnTo>
                  <a:pt x="505" y="20"/>
                </a:lnTo>
                <a:lnTo>
                  <a:pt x="505" y="20"/>
                </a:lnTo>
                <a:lnTo>
                  <a:pt x="506" y="19"/>
                </a:lnTo>
                <a:lnTo>
                  <a:pt x="506" y="18"/>
                </a:lnTo>
                <a:lnTo>
                  <a:pt x="507" y="17"/>
                </a:lnTo>
                <a:lnTo>
                  <a:pt x="507" y="17"/>
                </a:lnTo>
                <a:lnTo>
                  <a:pt x="507" y="16"/>
                </a:lnTo>
                <a:lnTo>
                  <a:pt x="508" y="16"/>
                </a:lnTo>
                <a:lnTo>
                  <a:pt x="508" y="15"/>
                </a:lnTo>
                <a:lnTo>
                  <a:pt x="508" y="14"/>
                </a:lnTo>
                <a:lnTo>
                  <a:pt x="508" y="13"/>
                </a:lnTo>
                <a:lnTo>
                  <a:pt x="508" y="13"/>
                </a:lnTo>
                <a:lnTo>
                  <a:pt x="508" y="12"/>
                </a:lnTo>
                <a:lnTo>
                  <a:pt x="508" y="11"/>
                </a:lnTo>
                <a:lnTo>
                  <a:pt x="507" y="10"/>
                </a:lnTo>
                <a:lnTo>
                  <a:pt x="508" y="10"/>
                </a:lnTo>
                <a:lnTo>
                  <a:pt x="508" y="10"/>
                </a:lnTo>
                <a:lnTo>
                  <a:pt x="508" y="10"/>
                </a:lnTo>
                <a:lnTo>
                  <a:pt x="509" y="10"/>
                </a:lnTo>
                <a:lnTo>
                  <a:pt x="510" y="10"/>
                </a:lnTo>
                <a:lnTo>
                  <a:pt x="510" y="11"/>
                </a:lnTo>
                <a:lnTo>
                  <a:pt x="511" y="11"/>
                </a:lnTo>
                <a:lnTo>
                  <a:pt x="512" y="11"/>
                </a:lnTo>
                <a:lnTo>
                  <a:pt x="512" y="10"/>
                </a:lnTo>
                <a:lnTo>
                  <a:pt x="512" y="10"/>
                </a:lnTo>
                <a:lnTo>
                  <a:pt x="513" y="10"/>
                </a:lnTo>
                <a:lnTo>
                  <a:pt x="513" y="10"/>
                </a:lnTo>
                <a:lnTo>
                  <a:pt x="514" y="10"/>
                </a:lnTo>
                <a:lnTo>
                  <a:pt x="515" y="10"/>
                </a:lnTo>
                <a:lnTo>
                  <a:pt x="515" y="9"/>
                </a:lnTo>
                <a:lnTo>
                  <a:pt x="515" y="9"/>
                </a:lnTo>
                <a:lnTo>
                  <a:pt x="515" y="8"/>
                </a:lnTo>
                <a:lnTo>
                  <a:pt x="516" y="8"/>
                </a:lnTo>
                <a:lnTo>
                  <a:pt x="517" y="7"/>
                </a:lnTo>
                <a:lnTo>
                  <a:pt x="517" y="6"/>
                </a:lnTo>
                <a:lnTo>
                  <a:pt x="518" y="6"/>
                </a:lnTo>
                <a:lnTo>
                  <a:pt x="518" y="5"/>
                </a:lnTo>
                <a:lnTo>
                  <a:pt x="519" y="4"/>
                </a:lnTo>
                <a:lnTo>
                  <a:pt x="519" y="4"/>
                </a:lnTo>
                <a:lnTo>
                  <a:pt x="519" y="3"/>
                </a:lnTo>
                <a:lnTo>
                  <a:pt x="520" y="3"/>
                </a:lnTo>
                <a:lnTo>
                  <a:pt x="520" y="2"/>
                </a:lnTo>
                <a:lnTo>
                  <a:pt x="521" y="1"/>
                </a:lnTo>
                <a:lnTo>
                  <a:pt x="522" y="1"/>
                </a:lnTo>
                <a:lnTo>
                  <a:pt x="522" y="0"/>
                </a:lnTo>
                <a:lnTo>
                  <a:pt x="523" y="0"/>
                </a:lnTo>
                <a:lnTo>
                  <a:pt x="524" y="0"/>
                </a:lnTo>
                <a:lnTo>
                  <a:pt x="525" y="0"/>
                </a:lnTo>
                <a:lnTo>
                  <a:pt x="526" y="1"/>
                </a:lnTo>
                <a:lnTo>
                  <a:pt x="526" y="1"/>
                </a:lnTo>
                <a:lnTo>
                  <a:pt x="527" y="1"/>
                </a:lnTo>
                <a:lnTo>
                  <a:pt x="529" y="0"/>
                </a:lnTo>
                <a:lnTo>
                  <a:pt x="529" y="0"/>
                </a:lnTo>
                <a:lnTo>
                  <a:pt x="530" y="1"/>
                </a:lnTo>
                <a:lnTo>
                  <a:pt x="531" y="1"/>
                </a:lnTo>
                <a:lnTo>
                  <a:pt x="532" y="1"/>
                </a:lnTo>
                <a:lnTo>
                  <a:pt x="533" y="1"/>
                </a:lnTo>
                <a:lnTo>
                  <a:pt x="533" y="2"/>
                </a:lnTo>
                <a:lnTo>
                  <a:pt x="534" y="2"/>
                </a:lnTo>
                <a:lnTo>
                  <a:pt x="535" y="2"/>
                </a:lnTo>
                <a:lnTo>
                  <a:pt x="536" y="3"/>
                </a:lnTo>
                <a:lnTo>
                  <a:pt x="537" y="3"/>
                </a:lnTo>
                <a:lnTo>
                  <a:pt x="538" y="3"/>
                </a:lnTo>
                <a:lnTo>
                  <a:pt x="539" y="3"/>
                </a:lnTo>
                <a:lnTo>
                  <a:pt x="540" y="4"/>
                </a:lnTo>
                <a:lnTo>
                  <a:pt x="540" y="4"/>
                </a:lnTo>
                <a:lnTo>
                  <a:pt x="540" y="5"/>
                </a:lnTo>
                <a:lnTo>
                  <a:pt x="541" y="5"/>
                </a:lnTo>
                <a:lnTo>
                  <a:pt x="541" y="6"/>
                </a:lnTo>
                <a:lnTo>
                  <a:pt x="542" y="6"/>
                </a:lnTo>
                <a:lnTo>
                  <a:pt x="543" y="6"/>
                </a:lnTo>
                <a:lnTo>
                  <a:pt x="543" y="6"/>
                </a:lnTo>
                <a:lnTo>
                  <a:pt x="544" y="5"/>
                </a:lnTo>
                <a:lnTo>
                  <a:pt x="545" y="5"/>
                </a:lnTo>
                <a:lnTo>
                  <a:pt x="546" y="5"/>
                </a:lnTo>
                <a:lnTo>
                  <a:pt x="548" y="4"/>
                </a:lnTo>
                <a:lnTo>
                  <a:pt x="549" y="3"/>
                </a:lnTo>
                <a:lnTo>
                  <a:pt x="550" y="3"/>
                </a:lnTo>
                <a:lnTo>
                  <a:pt x="550" y="3"/>
                </a:lnTo>
                <a:lnTo>
                  <a:pt x="551" y="3"/>
                </a:lnTo>
                <a:lnTo>
                  <a:pt x="552" y="4"/>
                </a:lnTo>
                <a:lnTo>
                  <a:pt x="553" y="4"/>
                </a:lnTo>
                <a:lnTo>
                  <a:pt x="554" y="5"/>
                </a:lnTo>
                <a:lnTo>
                  <a:pt x="554" y="6"/>
                </a:lnTo>
                <a:lnTo>
                  <a:pt x="554" y="6"/>
                </a:lnTo>
                <a:lnTo>
                  <a:pt x="555" y="6"/>
                </a:lnTo>
                <a:lnTo>
                  <a:pt x="556" y="7"/>
                </a:lnTo>
                <a:lnTo>
                  <a:pt x="556" y="8"/>
                </a:lnTo>
                <a:lnTo>
                  <a:pt x="557" y="9"/>
                </a:lnTo>
                <a:lnTo>
                  <a:pt x="557" y="10"/>
                </a:lnTo>
                <a:lnTo>
                  <a:pt x="558" y="10"/>
                </a:lnTo>
                <a:lnTo>
                  <a:pt x="559" y="10"/>
                </a:lnTo>
                <a:lnTo>
                  <a:pt x="560" y="10"/>
                </a:lnTo>
                <a:lnTo>
                  <a:pt x="561" y="10"/>
                </a:lnTo>
                <a:lnTo>
                  <a:pt x="562" y="9"/>
                </a:lnTo>
                <a:lnTo>
                  <a:pt x="563" y="9"/>
                </a:lnTo>
                <a:lnTo>
                  <a:pt x="564" y="8"/>
                </a:lnTo>
                <a:lnTo>
                  <a:pt x="564" y="8"/>
                </a:lnTo>
                <a:lnTo>
                  <a:pt x="565" y="7"/>
                </a:lnTo>
                <a:lnTo>
                  <a:pt x="566" y="7"/>
                </a:lnTo>
                <a:lnTo>
                  <a:pt x="568" y="6"/>
                </a:lnTo>
                <a:lnTo>
                  <a:pt x="568" y="6"/>
                </a:lnTo>
                <a:lnTo>
                  <a:pt x="569" y="6"/>
                </a:lnTo>
                <a:lnTo>
                  <a:pt x="570" y="6"/>
                </a:lnTo>
                <a:lnTo>
                  <a:pt x="571" y="6"/>
                </a:lnTo>
                <a:lnTo>
                  <a:pt x="572" y="6"/>
                </a:lnTo>
                <a:lnTo>
                  <a:pt x="572" y="7"/>
                </a:lnTo>
                <a:lnTo>
                  <a:pt x="572" y="7"/>
                </a:lnTo>
                <a:lnTo>
                  <a:pt x="572" y="8"/>
                </a:lnTo>
                <a:lnTo>
                  <a:pt x="573" y="8"/>
                </a:lnTo>
                <a:lnTo>
                  <a:pt x="573" y="9"/>
                </a:lnTo>
                <a:lnTo>
                  <a:pt x="574" y="9"/>
                </a:lnTo>
                <a:lnTo>
                  <a:pt x="575" y="10"/>
                </a:lnTo>
                <a:lnTo>
                  <a:pt x="575" y="10"/>
                </a:lnTo>
                <a:lnTo>
                  <a:pt x="575" y="10"/>
                </a:lnTo>
                <a:lnTo>
                  <a:pt x="576" y="10"/>
                </a:lnTo>
                <a:lnTo>
                  <a:pt x="577" y="10"/>
                </a:lnTo>
                <a:lnTo>
                  <a:pt x="578" y="10"/>
                </a:lnTo>
                <a:lnTo>
                  <a:pt x="579" y="10"/>
                </a:lnTo>
                <a:lnTo>
                  <a:pt x="580" y="10"/>
                </a:lnTo>
                <a:lnTo>
                  <a:pt x="581" y="10"/>
                </a:lnTo>
                <a:lnTo>
                  <a:pt x="581" y="10"/>
                </a:lnTo>
                <a:lnTo>
                  <a:pt x="582" y="10"/>
                </a:lnTo>
                <a:lnTo>
                  <a:pt x="582" y="9"/>
                </a:lnTo>
                <a:lnTo>
                  <a:pt x="582" y="7"/>
                </a:lnTo>
                <a:lnTo>
                  <a:pt x="583" y="7"/>
                </a:lnTo>
                <a:lnTo>
                  <a:pt x="583" y="6"/>
                </a:lnTo>
                <a:lnTo>
                  <a:pt x="583" y="6"/>
                </a:lnTo>
                <a:lnTo>
                  <a:pt x="583" y="5"/>
                </a:lnTo>
                <a:lnTo>
                  <a:pt x="584" y="5"/>
                </a:lnTo>
                <a:lnTo>
                  <a:pt x="585" y="5"/>
                </a:lnTo>
                <a:lnTo>
                  <a:pt x="585" y="4"/>
                </a:lnTo>
                <a:lnTo>
                  <a:pt x="586" y="4"/>
                </a:lnTo>
                <a:lnTo>
                  <a:pt x="586" y="4"/>
                </a:lnTo>
                <a:lnTo>
                  <a:pt x="587" y="4"/>
                </a:lnTo>
                <a:lnTo>
                  <a:pt x="588" y="3"/>
                </a:lnTo>
                <a:lnTo>
                  <a:pt x="589" y="3"/>
                </a:lnTo>
                <a:lnTo>
                  <a:pt x="589" y="3"/>
                </a:lnTo>
                <a:lnTo>
                  <a:pt x="589" y="3"/>
                </a:lnTo>
                <a:lnTo>
                  <a:pt x="589" y="2"/>
                </a:lnTo>
                <a:lnTo>
                  <a:pt x="590" y="2"/>
                </a:lnTo>
                <a:lnTo>
                  <a:pt x="591" y="2"/>
                </a:lnTo>
                <a:lnTo>
                  <a:pt x="592" y="2"/>
                </a:lnTo>
                <a:lnTo>
                  <a:pt x="593" y="2"/>
                </a:lnTo>
                <a:lnTo>
                  <a:pt x="593" y="1"/>
                </a:lnTo>
                <a:lnTo>
                  <a:pt x="594" y="1"/>
                </a:lnTo>
                <a:lnTo>
                  <a:pt x="595" y="1"/>
                </a:lnTo>
                <a:lnTo>
                  <a:pt x="596" y="1"/>
                </a:lnTo>
                <a:lnTo>
                  <a:pt x="596" y="0"/>
                </a:lnTo>
                <a:lnTo>
                  <a:pt x="597" y="0"/>
                </a:lnTo>
                <a:lnTo>
                  <a:pt x="598" y="0"/>
                </a:lnTo>
                <a:lnTo>
                  <a:pt x="598" y="1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500B1782-2C2F-4DFD-8DBC-4275C39CC15C}"/>
              </a:ext>
            </a:extLst>
          </p:cNvPr>
          <p:cNvSpPr>
            <a:spLocks/>
          </p:cNvSpPr>
          <p:nvPr/>
        </p:nvSpPr>
        <p:spPr bwMode="auto">
          <a:xfrm>
            <a:off x="6275556" y="3641392"/>
            <a:ext cx="731838" cy="831850"/>
          </a:xfrm>
          <a:custGeom>
            <a:avLst/>
            <a:gdLst>
              <a:gd name="T0" fmla="*/ 271 w 461"/>
              <a:gd name="T1" fmla="*/ 1 h 524"/>
              <a:gd name="T2" fmla="*/ 287 w 461"/>
              <a:gd name="T3" fmla="*/ 5 h 524"/>
              <a:gd name="T4" fmla="*/ 307 w 461"/>
              <a:gd name="T5" fmla="*/ 11 h 524"/>
              <a:gd name="T6" fmla="*/ 327 w 461"/>
              <a:gd name="T7" fmla="*/ 17 h 524"/>
              <a:gd name="T8" fmla="*/ 338 w 461"/>
              <a:gd name="T9" fmla="*/ 34 h 524"/>
              <a:gd name="T10" fmla="*/ 356 w 461"/>
              <a:gd name="T11" fmla="*/ 48 h 524"/>
              <a:gd name="T12" fmla="*/ 380 w 461"/>
              <a:gd name="T13" fmla="*/ 48 h 524"/>
              <a:gd name="T14" fmla="*/ 388 w 461"/>
              <a:gd name="T15" fmla="*/ 66 h 524"/>
              <a:gd name="T16" fmla="*/ 394 w 461"/>
              <a:gd name="T17" fmla="*/ 81 h 524"/>
              <a:gd name="T18" fmla="*/ 397 w 461"/>
              <a:gd name="T19" fmla="*/ 100 h 524"/>
              <a:gd name="T20" fmla="*/ 411 w 461"/>
              <a:gd name="T21" fmla="*/ 115 h 524"/>
              <a:gd name="T22" fmla="*/ 428 w 461"/>
              <a:gd name="T23" fmla="*/ 131 h 524"/>
              <a:gd name="T24" fmla="*/ 443 w 461"/>
              <a:gd name="T25" fmla="*/ 158 h 524"/>
              <a:gd name="T26" fmla="*/ 460 w 461"/>
              <a:gd name="T27" fmla="*/ 189 h 524"/>
              <a:gd name="T28" fmla="*/ 453 w 461"/>
              <a:gd name="T29" fmla="*/ 214 h 524"/>
              <a:gd name="T30" fmla="*/ 437 w 461"/>
              <a:gd name="T31" fmla="*/ 234 h 524"/>
              <a:gd name="T32" fmla="*/ 409 w 461"/>
              <a:gd name="T33" fmla="*/ 235 h 524"/>
              <a:gd name="T34" fmla="*/ 380 w 461"/>
              <a:gd name="T35" fmla="*/ 239 h 524"/>
              <a:gd name="T36" fmla="*/ 355 w 461"/>
              <a:gd name="T37" fmla="*/ 255 h 524"/>
              <a:gd name="T38" fmla="*/ 331 w 461"/>
              <a:gd name="T39" fmla="*/ 269 h 524"/>
              <a:gd name="T40" fmla="*/ 306 w 461"/>
              <a:gd name="T41" fmla="*/ 284 h 524"/>
              <a:gd name="T42" fmla="*/ 269 w 461"/>
              <a:gd name="T43" fmla="*/ 314 h 524"/>
              <a:gd name="T44" fmla="*/ 255 w 461"/>
              <a:gd name="T45" fmla="*/ 341 h 524"/>
              <a:gd name="T46" fmla="*/ 250 w 461"/>
              <a:gd name="T47" fmla="*/ 370 h 524"/>
              <a:gd name="T48" fmla="*/ 245 w 461"/>
              <a:gd name="T49" fmla="*/ 403 h 524"/>
              <a:gd name="T50" fmla="*/ 231 w 461"/>
              <a:gd name="T51" fmla="*/ 430 h 524"/>
              <a:gd name="T52" fmla="*/ 221 w 461"/>
              <a:gd name="T53" fmla="*/ 458 h 524"/>
              <a:gd name="T54" fmla="*/ 202 w 461"/>
              <a:gd name="T55" fmla="*/ 472 h 524"/>
              <a:gd name="T56" fmla="*/ 194 w 461"/>
              <a:gd name="T57" fmla="*/ 490 h 524"/>
              <a:gd name="T58" fmla="*/ 179 w 461"/>
              <a:gd name="T59" fmla="*/ 499 h 524"/>
              <a:gd name="T60" fmla="*/ 157 w 461"/>
              <a:gd name="T61" fmla="*/ 510 h 524"/>
              <a:gd name="T62" fmla="*/ 142 w 461"/>
              <a:gd name="T63" fmla="*/ 517 h 524"/>
              <a:gd name="T64" fmla="*/ 119 w 461"/>
              <a:gd name="T65" fmla="*/ 516 h 524"/>
              <a:gd name="T66" fmla="*/ 92 w 461"/>
              <a:gd name="T67" fmla="*/ 496 h 524"/>
              <a:gd name="T68" fmla="*/ 67 w 461"/>
              <a:gd name="T69" fmla="*/ 479 h 524"/>
              <a:gd name="T70" fmla="*/ 55 w 461"/>
              <a:gd name="T71" fmla="*/ 452 h 524"/>
              <a:gd name="T72" fmla="*/ 20 w 461"/>
              <a:gd name="T73" fmla="*/ 433 h 524"/>
              <a:gd name="T74" fmla="*/ 29 w 461"/>
              <a:gd name="T75" fmla="*/ 397 h 524"/>
              <a:gd name="T76" fmla="*/ 26 w 461"/>
              <a:gd name="T77" fmla="*/ 356 h 524"/>
              <a:gd name="T78" fmla="*/ 15 w 461"/>
              <a:gd name="T79" fmla="*/ 337 h 524"/>
              <a:gd name="T80" fmla="*/ 35 w 461"/>
              <a:gd name="T81" fmla="*/ 307 h 524"/>
              <a:gd name="T82" fmla="*/ 27 w 461"/>
              <a:gd name="T83" fmla="*/ 265 h 524"/>
              <a:gd name="T84" fmla="*/ 46 w 461"/>
              <a:gd name="T85" fmla="*/ 268 h 524"/>
              <a:gd name="T86" fmla="*/ 67 w 461"/>
              <a:gd name="T87" fmla="*/ 254 h 524"/>
              <a:gd name="T88" fmla="*/ 91 w 461"/>
              <a:gd name="T89" fmla="*/ 209 h 524"/>
              <a:gd name="T90" fmla="*/ 99 w 461"/>
              <a:gd name="T91" fmla="*/ 184 h 524"/>
              <a:gd name="T92" fmla="*/ 101 w 461"/>
              <a:gd name="T93" fmla="*/ 172 h 524"/>
              <a:gd name="T94" fmla="*/ 104 w 461"/>
              <a:gd name="T95" fmla="*/ 154 h 524"/>
              <a:gd name="T96" fmla="*/ 111 w 461"/>
              <a:gd name="T97" fmla="*/ 140 h 524"/>
              <a:gd name="T98" fmla="*/ 120 w 461"/>
              <a:gd name="T99" fmla="*/ 122 h 524"/>
              <a:gd name="T100" fmla="*/ 112 w 461"/>
              <a:gd name="T101" fmla="*/ 110 h 524"/>
              <a:gd name="T102" fmla="*/ 104 w 461"/>
              <a:gd name="T103" fmla="*/ 95 h 524"/>
              <a:gd name="T104" fmla="*/ 92 w 461"/>
              <a:gd name="T105" fmla="*/ 84 h 524"/>
              <a:gd name="T106" fmla="*/ 115 w 461"/>
              <a:gd name="T107" fmla="*/ 29 h 524"/>
              <a:gd name="T108" fmla="*/ 138 w 461"/>
              <a:gd name="T109" fmla="*/ 30 h 524"/>
              <a:gd name="T110" fmla="*/ 159 w 461"/>
              <a:gd name="T111" fmla="*/ 24 h 524"/>
              <a:gd name="T112" fmla="*/ 180 w 461"/>
              <a:gd name="T113" fmla="*/ 24 h 524"/>
              <a:gd name="T114" fmla="*/ 197 w 461"/>
              <a:gd name="T115" fmla="*/ 27 h 524"/>
              <a:gd name="T116" fmla="*/ 215 w 461"/>
              <a:gd name="T117" fmla="*/ 24 h 524"/>
              <a:gd name="T118" fmla="*/ 226 w 461"/>
              <a:gd name="T119" fmla="*/ 18 h 524"/>
              <a:gd name="T120" fmla="*/ 235 w 461"/>
              <a:gd name="T121" fmla="*/ 12 h 524"/>
              <a:gd name="T122" fmla="*/ 249 w 461"/>
              <a:gd name="T123" fmla="*/ 8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1" h="524">
                <a:moveTo>
                  <a:pt x="254" y="0"/>
                </a:moveTo>
                <a:lnTo>
                  <a:pt x="254" y="0"/>
                </a:lnTo>
                <a:lnTo>
                  <a:pt x="255" y="0"/>
                </a:lnTo>
                <a:lnTo>
                  <a:pt x="255" y="0"/>
                </a:lnTo>
                <a:lnTo>
                  <a:pt x="256" y="0"/>
                </a:lnTo>
                <a:lnTo>
                  <a:pt x="256" y="1"/>
                </a:lnTo>
                <a:lnTo>
                  <a:pt x="257" y="1"/>
                </a:lnTo>
                <a:lnTo>
                  <a:pt x="257" y="2"/>
                </a:lnTo>
                <a:lnTo>
                  <a:pt x="256" y="2"/>
                </a:lnTo>
                <a:lnTo>
                  <a:pt x="257" y="2"/>
                </a:lnTo>
                <a:lnTo>
                  <a:pt x="257" y="3"/>
                </a:lnTo>
                <a:lnTo>
                  <a:pt x="256" y="3"/>
                </a:lnTo>
                <a:lnTo>
                  <a:pt x="257" y="3"/>
                </a:lnTo>
                <a:lnTo>
                  <a:pt x="257" y="3"/>
                </a:lnTo>
                <a:lnTo>
                  <a:pt x="257" y="4"/>
                </a:lnTo>
                <a:lnTo>
                  <a:pt x="257" y="3"/>
                </a:lnTo>
                <a:lnTo>
                  <a:pt x="258" y="4"/>
                </a:lnTo>
                <a:lnTo>
                  <a:pt x="259" y="3"/>
                </a:lnTo>
                <a:lnTo>
                  <a:pt x="260" y="3"/>
                </a:lnTo>
                <a:lnTo>
                  <a:pt x="261" y="3"/>
                </a:lnTo>
                <a:lnTo>
                  <a:pt x="261" y="3"/>
                </a:lnTo>
                <a:lnTo>
                  <a:pt x="262" y="3"/>
                </a:lnTo>
                <a:lnTo>
                  <a:pt x="263" y="3"/>
                </a:lnTo>
                <a:lnTo>
                  <a:pt x="264" y="3"/>
                </a:lnTo>
                <a:lnTo>
                  <a:pt x="264" y="3"/>
                </a:lnTo>
                <a:lnTo>
                  <a:pt x="265" y="3"/>
                </a:lnTo>
                <a:lnTo>
                  <a:pt x="266" y="3"/>
                </a:lnTo>
                <a:lnTo>
                  <a:pt x="267" y="3"/>
                </a:lnTo>
                <a:lnTo>
                  <a:pt x="268" y="3"/>
                </a:lnTo>
                <a:lnTo>
                  <a:pt x="268" y="3"/>
                </a:lnTo>
                <a:lnTo>
                  <a:pt x="267" y="3"/>
                </a:lnTo>
                <a:lnTo>
                  <a:pt x="267" y="2"/>
                </a:lnTo>
                <a:lnTo>
                  <a:pt x="268" y="3"/>
                </a:lnTo>
                <a:lnTo>
                  <a:pt x="268" y="2"/>
                </a:lnTo>
                <a:lnTo>
                  <a:pt x="268" y="2"/>
                </a:lnTo>
                <a:lnTo>
                  <a:pt x="268" y="1"/>
                </a:lnTo>
                <a:lnTo>
                  <a:pt x="269" y="2"/>
                </a:lnTo>
                <a:lnTo>
                  <a:pt x="270" y="2"/>
                </a:lnTo>
                <a:lnTo>
                  <a:pt x="270" y="1"/>
                </a:lnTo>
                <a:lnTo>
                  <a:pt x="270" y="2"/>
                </a:lnTo>
                <a:lnTo>
                  <a:pt x="271" y="2"/>
                </a:lnTo>
                <a:lnTo>
                  <a:pt x="270" y="1"/>
                </a:lnTo>
                <a:lnTo>
                  <a:pt x="271" y="1"/>
                </a:lnTo>
                <a:lnTo>
                  <a:pt x="271" y="2"/>
                </a:lnTo>
                <a:lnTo>
                  <a:pt x="271" y="1"/>
                </a:lnTo>
                <a:lnTo>
                  <a:pt x="271" y="1"/>
                </a:lnTo>
                <a:lnTo>
                  <a:pt x="271" y="2"/>
                </a:lnTo>
                <a:lnTo>
                  <a:pt x="272" y="2"/>
                </a:lnTo>
                <a:lnTo>
                  <a:pt x="273" y="2"/>
                </a:lnTo>
                <a:lnTo>
                  <a:pt x="274" y="2"/>
                </a:lnTo>
                <a:lnTo>
                  <a:pt x="275" y="2"/>
                </a:lnTo>
                <a:lnTo>
                  <a:pt x="275" y="1"/>
                </a:lnTo>
                <a:lnTo>
                  <a:pt x="275" y="2"/>
                </a:lnTo>
                <a:lnTo>
                  <a:pt x="275" y="2"/>
                </a:lnTo>
                <a:lnTo>
                  <a:pt x="276" y="2"/>
                </a:lnTo>
                <a:lnTo>
                  <a:pt x="277" y="2"/>
                </a:lnTo>
                <a:lnTo>
                  <a:pt x="277" y="3"/>
                </a:lnTo>
                <a:lnTo>
                  <a:pt x="278" y="3"/>
                </a:lnTo>
                <a:lnTo>
                  <a:pt x="278" y="2"/>
                </a:lnTo>
                <a:lnTo>
                  <a:pt x="278" y="2"/>
                </a:lnTo>
                <a:lnTo>
                  <a:pt x="279" y="2"/>
                </a:lnTo>
                <a:lnTo>
                  <a:pt x="279" y="3"/>
                </a:lnTo>
                <a:lnTo>
                  <a:pt x="279" y="2"/>
                </a:lnTo>
                <a:lnTo>
                  <a:pt x="280" y="2"/>
                </a:lnTo>
                <a:lnTo>
                  <a:pt x="280" y="3"/>
                </a:lnTo>
                <a:lnTo>
                  <a:pt x="281" y="3"/>
                </a:lnTo>
                <a:lnTo>
                  <a:pt x="280" y="2"/>
                </a:lnTo>
                <a:lnTo>
                  <a:pt x="281" y="2"/>
                </a:lnTo>
                <a:lnTo>
                  <a:pt x="281" y="3"/>
                </a:lnTo>
                <a:lnTo>
                  <a:pt x="281" y="2"/>
                </a:lnTo>
                <a:lnTo>
                  <a:pt x="282" y="2"/>
                </a:lnTo>
                <a:lnTo>
                  <a:pt x="282" y="2"/>
                </a:lnTo>
                <a:lnTo>
                  <a:pt x="282" y="3"/>
                </a:lnTo>
                <a:lnTo>
                  <a:pt x="283" y="3"/>
                </a:lnTo>
                <a:lnTo>
                  <a:pt x="283" y="2"/>
                </a:lnTo>
                <a:lnTo>
                  <a:pt x="284" y="2"/>
                </a:lnTo>
                <a:lnTo>
                  <a:pt x="285" y="2"/>
                </a:lnTo>
                <a:lnTo>
                  <a:pt x="285" y="2"/>
                </a:lnTo>
                <a:lnTo>
                  <a:pt x="285" y="3"/>
                </a:lnTo>
                <a:lnTo>
                  <a:pt x="285" y="3"/>
                </a:lnTo>
                <a:lnTo>
                  <a:pt x="286" y="3"/>
                </a:lnTo>
                <a:lnTo>
                  <a:pt x="286" y="4"/>
                </a:lnTo>
                <a:lnTo>
                  <a:pt x="285" y="4"/>
                </a:lnTo>
                <a:lnTo>
                  <a:pt x="285" y="5"/>
                </a:lnTo>
                <a:lnTo>
                  <a:pt x="286" y="5"/>
                </a:lnTo>
                <a:lnTo>
                  <a:pt x="287" y="5"/>
                </a:lnTo>
                <a:lnTo>
                  <a:pt x="287" y="4"/>
                </a:lnTo>
                <a:lnTo>
                  <a:pt x="287" y="5"/>
                </a:lnTo>
                <a:lnTo>
                  <a:pt x="287" y="6"/>
                </a:lnTo>
                <a:lnTo>
                  <a:pt x="287" y="5"/>
                </a:lnTo>
                <a:lnTo>
                  <a:pt x="288" y="5"/>
                </a:lnTo>
                <a:lnTo>
                  <a:pt x="288" y="6"/>
                </a:lnTo>
                <a:lnTo>
                  <a:pt x="289" y="6"/>
                </a:lnTo>
                <a:lnTo>
                  <a:pt x="289" y="7"/>
                </a:lnTo>
                <a:lnTo>
                  <a:pt x="289" y="6"/>
                </a:lnTo>
                <a:lnTo>
                  <a:pt x="290" y="7"/>
                </a:lnTo>
                <a:lnTo>
                  <a:pt x="291" y="7"/>
                </a:lnTo>
                <a:lnTo>
                  <a:pt x="291" y="7"/>
                </a:lnTo>
                <a:lnTo>
                  <a:pt x="292" y="7"/>
                </a:lnTo>
                <a:lnTo>
                  <a:pt x="292" y="7"/>
                </a:lnTo>
                <a:lnTo>
                  <a:pt x="293" y="7"/>
                </a:lnTo>
                <a:lnTo>
                  <a:pt x="294" y="7"/>
                </a:lnTo>
                <a:lnTo>
                  <a:pt x="294" y="8"/>
                </a:lnTo>
                <a:lnTo>
                  <a:pt x="295" y="8"/>
                </a:lnTo>
                <a:lnTo>
                  <a:pt x="296" y="8"/>
                </a:lnTo>
                <a:lnTo>
                  <a:pt x="296" y="9"/>
                </a:lnTo>
                <a:lnTo>
                  <a:pt x="296" y="9"/>
                </a:lnTo>
                <a:lnTo>
                  <a:pt x="297" y="9"/>
                </a:lnTo>
                <a:lnTo>
                  <a:pt x="297" y="10"/>
                </a:lnTo>
                <a:lnTo>
                  <a:pt x="298" y="10"/>
                </a:lnTo>
                <a:lnTo>
                  <a:pt x="298" y="10"/>
                </a:lnTo>
                <a:lnTo>
                  <a:pt x="297" y="10"/>
                </a:lnTo>
                <a:lnTo>
                  <a:pt x="298" y="10"/>
                </a:lnTo>
                <a:lnTo>
                  <a:pt x="299" y="11"/>
                </a:lnTo>
                <a:lnTo>
                  <a:pt x="298" y="11"/>
                </a:lnTo>
                <a:lnTo>
                  <a:pt x="299" y="11"/>
                </a:lnTo>
                <a:lnTo>
                  <a:pt x="299" y="12"/>
                </a:lnTo>
                <a:lnTo>
                  <a:pt x="299" y="13"/>
                </a:lnTo>
                <a:lnTo>
                  <a:pt x="299" y="13"/>
                </a:lnTo>
                <a:lnTo>
                  <a:pt x="300" y="13"/>
                </a:lnTo>
                <a:lnTo>
                  <a:pt x="301" y="13"/>
                </a:lnTo>
                <a:lnTo>
                  <a:pt x="301" y="14"/>
                </a:lnTo>
                <a:lnTo>
                  <a:pt x="302" y="14"/>
                </a:lnTo>
                <a:lnTo>
                  <a:pt x="303" y="14"/>
                </a:lnTo>
                <a:lnTo>
                  <a:pt x="303" y="14"/>
                </a:lnTo>
                <a:lnTo>
                  <a:pt x="303" y="13"/>
                </a:lnTo>
                <a:lnTo>
                  <a:pt x="304" y="13"/>
                </a:lnTo>
                <a:lnTo>
                  <a:pt x="304" y="14"/>
                </a:lnTo>
                <a:lnTo>
                  <a:pt x="304" y="13"/>
                </a:lnTo>
                <a:lnTo>
                  <a:pt x="305" y="13"/>
                </a:lnTo>
                <a:lnTo>
                  <a:pt x="306" y="13"/>
                </a:lnTo>
                <a:lnTo>
                  <a:pt x="306" y="13"/>
                </a:lnTo>
                <a:lnTo>
                  <a:pt x="306" y="12"/>
                </a:lnTo>
                <a:lnTo>
                  <a:pt x="307" y="12"/>
                </a:lnTo>
                <a:lnTo>
                  <a:pt x="307" y="11"/>
                </a:lnTo>
                <a:lnTo>
                  <a:pt x="308" y="11"/>
                </a:lnTo>
                <a:lnTo>
                  <a:pt x="309" y="11"/>
                </a:lnTo>
                <a:lnTo>
                  <a:pt x="309" y="10"/>
                </a:lnTo>
                <a:lnTo>
                  <a:pt x="310" y="10"/>
                </a:lnTo>
                <a:lnTo>
                  <a:pt x="310" y="10"/>
                </a:lnTo>
                <a:lnTo>
                  <a:pt x="310" y="10"/>
                </a:lnTo>
                <a:lnTo>
                  <a:pt x="310" y="10"/>
                </a:lnTo>
                <a:lnTo>
                  <a:pt x="311" y="10"/>
                </a:lnTo>
                <a:lnTo>
                  <a:pt x="312" y="10"/>
                </a:lnTo>
                <a:lnTo>
                  <a:pt x="312" y="10"/>
                </a:lnTo>
                <a:lnTo>
                  <a:pt x="313" y="10"/>
                </a:lnTo>
                <a:lnTo>
                  <a:pt x="313" y="11"/>
                </a:lnTo>
                <a:lnTo>
                  <a:pt x="313" y="10"/>
                </a:lnTo>
                <a:lnTo>
                  <a:pt x="313" y="11"/>
                </a:lnTo>
                <a:lnTo>
                  <a:pt x="314" y="11"/>
                </a:lnTo>
                <a:lnTo>
                  <a:pt x="314" y="10"/>
                </a:lnTo>
                <a:lnTo>
                  <a:pt x="315" y="10"/>
                </a:lnTo>
                <a:lnTo>
                  <a:pt x="315" y="11"/>
                </a:lnTo>
                <a:lnTo>
                  <a:pt x="315" y="12"/>
                </a:lnTo>
                <a:lnTo>
                  <a:pt x="315" y="13"/>
                </a:lnTo>
                <a:lnTo>
                  <a:pt x="315" y="14"/>
                </a:lnTo>
                <a:lnTo>
                  <a:pt x="314" y="14"/>
                </a:lnTo>
                <a:lnTo>
                  <a:pt x="315" y="14"/>
                </a:lnTo>
                <a:lnTo>
                  <a:pt x="316" y="14"/>
                </a:lnTo>
                <a:lnTo>
                  <a:pt x="316" y="14"/>
                </a:lnTo>
                <a:lnTo>
                  <a:pt x="317" y="14"/>
                </a:lnTo>
                <a:lnTo>
                  <a:pt x="317" y="14"/>
                </a:lnTo>
                <a:lnTo>
                  <a:pt x="318" y="14"/>
                </a:lnTo>
                <a:lnTo>
                  <a:pt x="318" y="15"/>
                </a:lnTo>
                <a:lnTo>
                  <a:pt x="319" y="15"/>
                </a:lnTo>
                <a:lnTo>
                  <a:pt x="319" y="16"/>
                </a:lnTo>
                <a:lnTo>
                  <a:pt x="320" y="16"/>
                </a:lnTo>
                <a:lnTo>
                  <a:pt x="320" y="15"/>
                </a:lnTo>
                <a:lnTo>
                  <a:pt x="320" y="15"/>
                </a:lnTo>
                <a:lnTo>
                  <a:pt x="321" y="15"/>
                </a:lnTo>
                <a:lnTo>
                  <a:pt x="322" y="15"/>
                </a:lnTo>
                <a:lnTo>
                  <a:pt x="322" y="16"/>
                </a:lnTo>
                <a:lnTo>
                  <a:pt x="323" y="16"/>
                </a:lnTo>
                <a:lnTo>
                  <a:pt x="323" y="17"/>
                </a:lnTo>
                <a:lnTo>
                  <a:pt x="324" y="17"/>
                </a:lnTo>
                <a:lnTo>
                  <a:pt x="324" y="17"/>
                </a:lnTo>
                <a:lnTo>
                  <a:pt x="325" y="17"/>
                </a:lnTo>
                <a:lnTo>
                  <a:pt x="325" y="17"/>
                </a:lnTo>
                <a:lnTo>
                  <a:pt x="326" y="17"/>
                </a:lnTo>
                <a:lnTo>
                  <a:pt x="327" y="17"/>
                </a:lnTo>
                <a:lnTo>
                  <a:pt x="327" y="17"/>
                </a:lnTo>
                <a:lnTo>
                  <a:pt x="327" y="17"/>
                </a:lnTo>
                <a:lnTo>
                  <a:pt x="328" y="17"/>
                </a:lnTo>
                <a:lnTo>
                  <a:pt x="329" y="16"/>
                </a:lnTo>
                <a:lnTo>
                  <a:pt x="329" y="15"/>
                </a:lnTo>
                <a:lnTo>
                  <a:pt x="330" y="16"/>
                </a:lnTo>
                <a:lnTo>
                  <a:pt x="330" y="17"/>
                </a:lnTo>
                <a:lnTo>
                  <a:pt x="331" y="17"/>
                </a:lnTo>
                <a:lnTo>
                  <a:pt x="331" y="17"/>
                </a:lnTo>
                <a:lnTo>
                  <a:pt x="331" y="18"/>
                </a:lnTo>
                <a:lnTo>
                  <a:pt x="331" y="18"/>
                </a:lnTo>
                <a:lnTo>
                  <a:pt x="332" y="18"/>
                </a:lnTo>
                <a:lnTo>
                  <a:pt x="332" y="17"/>
                </a:lnTo>
                <a:lnTo>
                  <a:pt x="332" y="18"/>
                </a:lnTo>
                <a:lnTo>
                  <a:pt x="333" y="18"/>
                </a:lnTo>
                <a:lnTo>
                  <a:pt x="333" y="19"/>
                </a:lnTo>
                <a:lnTo>
                  <a:pt x="333" y="20"/>
                </a:lnTo>
                <a:lnTo>
                  <a:pt x="333" y="21"/>
                </a:lnTo>
                <a:lnTo>
                  <a:pt x="333" y="21"/>
                </a:lnTo>
                <a:lnTo>
                  <a:pt x="333" y="22"/>
                </a:lnTo>
                <a:lnTo>
                  <a:pt x="334" y="22"/>
                </a:lnTo>
                <a:lnTo>
                  <a:pt x="334" y="23"/>
                </a:lnTo>
                <a:lnTo>
                  <a:pt x="334" y="24"/>
                </a:lnTo>
                <a:lnTo>
                  <a:pt x="334" y="24"/>
                </a:lnTo>
                <a:lnTo>
                  <a:pt x="334" y="25"/>
                </a:lnTo>
                <a:lnTo>
                  <a:pt x="334" y="26"/>
                </a:lnTo>
                <a:lnTo>
                  <a:pt x="335" y="26"/>
                </a:lnTo>
                <a:lnTo>
                  <a:pt x="334" y="27"/>
                </a:lnTo>
                <a:lnTo>
                  <a:pt x="335" y="27"/>
                </a:lnTo>
                <a:lnTo>
                  <a:pt x="334" y="27"/>
                </a:lnTo>
                <a:lnTo>
                  <a:pt x="334" y="28"/>
                </a:lnTo>
                <a:lnTo>
                  <a:pt x="334" y="29"/>
                </a:lnTo>
                <a:lnTo>
                  <a:pt x="335" y="29"/>
                </a:lnTo>
                <a:lnTo>
                  <a:pt x="335" y="30"/>
                </a:lnTo>
                <a:lnTo>
                  <a:pt x="336" y="30"/>
                </a:lnTo>
                <a:lnTo>
                  <a:pt x="335" y="30"/>
                </a:lnTo>
                <a:lnTo>
                  <a:pt x="335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2"/>
                </a:lnTo>
                <a:lnTo>
                  <a:pt x="337" y="32"/>
                </a:lnTo>
                <a:lnTo>
                  <a:pt x="337" y="33"/>
                </a:lnTo>
                <a:lnTo>
                  <a:pt x="337" y="34"/>
                </a:lnTo>
                <a:lnTo>
                  <a:pt x="338" y="34"/>
                </a:lnTo>
                <a:lnTo>
                  <a:pt x="338" y="34"/>
                </a:lnTo>
                <a:lnTo>
                  <a:pt x="338" y="34"/>
                </a:lnTo>
                <a:lnTo>
                  <a:pt x="338" y="35"/>
                </a:lnTo>
                <a:lnTo>
                  <a:pt x="339" y="35"/>
                </a:lnTo>
                <a:lnTo>
                  <a:pt x="339" y="36"/>
                </a:lnTo>
                <a:lnTo>
                  <a:pt x="340" y="36"/>
                </a:lnTo>
                <a:lnTo>
                  <a:pt x="340" y="37"/>
                </a:lnTo>
                <a:lnTo>
                  <a:pt x="341" y="37"/>
                </a:lnTo>
                <a:lnTo>
                  <a:pt x="341" y="37"/>
                </a:lnTo>
                <a:lnTo>
                  <a:pt x="341" y="38"/>
                </a:lnTo>
                <a:lnTo>
                  <a:pt x="342" y="38"/>
                </a:lnTo>
                <a:lnTo>
                  <a:pt x="343" y="38"/>
                </a:lnTo>
                <a:lnTo>
                  <a:pt x="343" y="38"/>
                </a:lnTo>
                <a:lnTo>
                  <a:pt x="344" y="38"/>
                </a:lnTo>
                <a:lnTo>
                  <a:pt x="345" y="38"/>
                </a:lnTo>
                <a:lnTo>
                  <a:pt x="345" y="38"/>
                </a:lnTo>
                <a:lnTo>
                  <a:pt x="346" y="38"/>
                </a:lnTo>
                <a:lnTo>
                  <a:pt x="347" y="38"/>
                </a:lnTo>
                <a:lnTo>
                  <a:pt x="347" y="38"/>
                </a:lnTo>
                <a:lnTo>
                  <a:pt x="347" y="39"/>
                </a:lnTo>
                <a:lnTo>
                  <a:pt x="348" y="39"/>
                </a:lnTo>
                <a:lnTo>
                  <a:pt x="348" y="39"/>
                </a:lnTo>
                <a:lnTo>
                  <a:pt x="348" y="40"/>
                </a:lnTo>
                <a:lnTo>
                  <a:pt x="349" y="40"/>
                </a:lnTo>
                <a:lnTo>
                  <a:pt x="350" y="40"/>
                </a:lnTo>
                <a:lnTo>
                  <a:pt x="350" y="41"/>
                </a:lnTo>
                <a:lnTo>
                  <a:pt x="351" y="41"/>
                </a:lnTo>
                <a:lnTo>
                  <a:pt x="351" y="41"/>
                </a:lnTo>
                <a:lnTo>
                  <a:pt x="352" y="41"/>
                </a:lnTo>
                <a:lnTo>
                  <a:pt x="352" y="41"/>
                </a:lnTo>
                <a:lnTo>
                  <a:pt x="353" y="41"/>
                </a:lnTo>
                <a:lnTo>
                  <a:pt x="353" y="42"/>
                </a:lnTo>
                <a:lnTo>
                  <a:pt x="352" y="43"/>
                </a:lnTo>
                <a:lnTo>
                  <a:pt x="353" y="43"/>
                </a:lnTo>
                <a:lnTo>
                  <a:pt x="353" y="44"/>
                </a:lnTo>
                <a:lnTo>
                  <a:pt x="354" y="44"/>
                </a:lnTo>
                <a:lnTo>
                  <a:pt x="354" y="45"/>
                </a:lnTo>
                <a:lnTo>
                  <a:pt x="355" y="45"/>
                </a:lnTo>
                <a:lnTo>
                  <a:pt x="355" y="46"/>
                </a:lnTo>
                <a:lnTo>
                  <a:pt x="355" y="47"/>
                </a:lnTo>
                <a:lnTo>
                  <a:pt x="355" y="47"/>
                </a:lnTo>
                <a:lnTo>
                  <a:pt x="355" y="47"/>
                </a:lnTo>
                <a:lnTo>
                  <a:pt x="355" y="48"/>
                </a:lnTo>
                <a:lnTo>
                  <a:pt x="355" y="48"/>
                </a:lnTo>
                <a:lnTo>
                  <a:pt x="355" y="48"/>
                </a:lnTo>
                <a:lnTo>
                  <a:pt x="356" y="48"/>
                </a:lnTo>
                <a:lnTo>
                  <a:pt x="357" y="48"/>
                </a:lnTo>
                <a:lnTo>
                  <a:pt x="357" y="48"/>
                </a:lnTo>
                <a:lnTo>
                  <a:pt x="358" y="48"/>
                </a:lnTo>
                <a:lnTo>
                  <a:pt x="358" y="49"/>
                </a:lnTo>
                <a:lnTo>
                  <a:pt x="359" y="49"/>
                </a:lnTo>
                <a:lnTo>
                  <a:pt x="359" y="48"/>
                </a:lnTo>
                <a:lnTo>
                  <a:pt x="359" y="49"/>
                </a:lnTo>
                <a:lnTo>
                  <a:pt x="359" y="48"/>
                </a:lnTo>
                <a:lnTo>
                  <a:pt x="360" y="48"/>
                </a:lnTo>
                <a:lnTo>
                  <a:pt x="361" y="48"/>
                </a:lnTo>
                <a:lnTo>
                  <a:pt x="362" y="48"/>
                </a:lnTo>
                <a:lnTo>
                  <a:pt x="362" y="49"/>
                </a:lnTo>
                <a:lnTo>
                  <a:pt x="362" y="48"/>
                </a:lnTo>
                <a:lnTo>
                  <a:pt x="362" y="48"/>
                </a:lnTo>
                <a:lnTo>
                  <a:pt x="362" y="48"/>
                </a:lnTo>
                <a:lnTo>
                  <a:pt x="362" y="48"/>
                </a:lnTo>
                <a:lnTo>
                  <a:pt x="362" y="47"/>
                </a:lnTo>
                <a:lnTo>
                  <a:pt x="362" y="48"/>
                </a:lnTo>
                <a:lnTo>
                  <a:pt x="363" y="48"/>
                </a:lnTo>
                <a:lnTo>
                  <a:pt x="364" y="48"/>
                </a:lnTo>
                <a:lnTo>
                  <a:pt x="365" y="48"/>
                </a:lnTo>
                <a:lnTo>
                  <a:pt x="366" y="48"/>
                </a:lnTo>
                <a:lnTo>
                  <a:pt x="366" y="47"/>
                </a:lnTo>
                <a:lnTo>
                  <a:pt x="366" y="46"/>
                </a:lnTo>
                <a:lnTo>
                  <a:pt x="366" y="46"/>
                </a:lnTo>
                <a:lnTo>
                  <a:pt x="367" y="46"/>
                </a:lnTo>
                <a:lnTo>
                  <a:pt x="367" y="45"/>
                </a:lnTo>
                <a:lnTo>
                  <a:pt x="368" y="45"/>
                </a:lnTo>
                <a:lnTo>
                  <a:pt x="369" y="45"/>
                </a:lnTo>
                <a:lnTo>
                  <a:pt x="369" y="45"/>
                </a:lnTo>
                <a:lnTo>
                  <a:pt x="370" y="45"/>
                </a:lnTo>
                <a:lnTo>
                  <a:pt x="371" y="46"/>
                </a:lnTo>
                <a:lnTo>
                  <a:pt x="372" y="46"/>
                </a:lnTo>
                <a:lnTo>
                  <a:pt x="373" y="46"/>
                </a:lnTo>
                <a:lnTo>
                  <a:pt x="373" y="46"/>
                </a:lnTo>
                <a:lnTo>
                  <a:pt x="374" y="46"/>
                </a:lnTo>
                <a:lnTo>
                  <a:pt x="375" y="46"/>
                </a:lnTo>
                <a:lnTo>
                  <a:pt x="376" y="47"/>
                </a:lnTo>
                <a:lnTo>
                  <a:pt x="376" y="47"/>
                </a:lnTo>
                <a:lnTo>
                  <a:pt x="377" y="47"/>
                </a:lnTo>
                <a:lnTo>
                  <a:pt x="378" y="48"/>
                </a:lnTo>
                <a:lnTo>
                  <a:pt x="379" y="48"/>
                </a:lnTo>
                <a:lnTo>
                  <a:pt x="379" y="47"/>
                </a:lnTo>
                <a:lnTo>
                  <a:pt x="379" y="48"/>
                </a:lnTo>
                <a:lnTo>
                  <a:pt x="380" y="48"/>
                </a:lnTo>
                <a:lnTo>
                  <a:pt x="380" y="48"/>
                </a:lnTo>
                <a:lnTo>
                  <a:pt x="380" y="48"/>
                </a:lnTo>
                <a:lnTo>
                  <a:pt x="380" y="49"/>
                </a:lnTo>
                <a:lnTo>
                  <a:pt x="380" y="50"/>
                </a:lnTo>
                <a:lnTo>
                  <a:pt x="380" y="51"/>
                </a:lnTo>
                <a:lnTo>
                  <a:pt x="380" y="52"/>
                </a:lnTo>
                <a:lnTo>
                  <a:pt x="380" y="52"/>
                </a:lnTo>
                <a:lnTo>
                  <a:pt x="380" y="52"/>
                </a:lnTo>
                <a:lnTo>
                  <a:pt x="380" y="52"/>
                </a:lnTo>
                <a:lnTo>
                  <a:pt x="380" y="53"/>
                </a:lnTo>
                <a:lnTo>
                  <a:pt x="380" y="53"/>
                </a:lnTo>
                <a:lnTo>
                  <a:pt x="380" y="54"/>
                </a:lnTo>
                <a:lnTo>
                  <a:pt x="380" y="55"/>
                </a:lnTo>
                <a:lnTo>
                  <a:pt x="380" y="55"/>
                </a:lnTo>
                <a:lnTo>
                  <a:pt x="380" y="56"/>
                </a:lnTo>
                <a:lnTo>
                  <a:pt x="381" y="56"/>
                </a:lnTo>
                <a:lnTo>
                  <a:pt x="381" y="57"/>
                </a:lnTo>
                <a:lnTo>
                  <a:pt x="381" y="58"/>
                </a:lnTo>
                <a:lnTo>
                  <a:pt x="380" y="58"/>
                </a:lnTo>
                <a:lnTo>
                  <a:pt x="380" y="58"/>
                </a:lnTo>
                <a:lnTo>
                  <a:pt x="381" y="58"/>
                </a:lnTo>
                <a:lnTo>
                  <a:pt x="380" y="59"/>
                </a:lnTo>
                <a:lnTo>
                  <a:pt x="381" y="59"/>
                </a:lnTo>
                <a:lnTo>
                  <a:pt x="381" y="60"/>
                </a:lnTo>
                <a:lnTo>
                  <a:pt x="381" y="61"/>
                </a:lnTo>
                <a:lnTo>
                  <a:pt x="381" y="62"/>
                </a:lnTo>
                <a:lnTo>
                  <a:pt x="382" y="62"/>
                </a:lnTo>
                <a:lnTo>
                  <a:pt x="383" y="62"/>
                </a:lnTo>
                <a:lnTo>
                  <a:pt x="383" y="62"/>
                </a:lnTo>
                <a:lnTo>
                  <a:pt x="383" y="63"/>
                </a:lnTo>
                <a:lnTo>
                  <a:pt x="384" y="63"/>
                </a:lnTo>
                <a:lnTo>
                  <a:pt x="384" y="62"/>
                </a:lnTo>
                <a:lnTo>
                  <a:pt x="385" y="62"/>
                </a:lnTo>
                <a:lnTo>
                  <a:pt x="386" y="62"/>
                </a:lnTo>
                <a:lnTo>
                  <a:pt x="387" y="62"/>
                </a:lnTo>
                <a:lnTo>
                  <a:pt x="387" y="62"/>
                </a:lnTo>
                <a:lnTo>
                  <a:pt x="387" y="63"/>
                </a:lnTo>
                <a:lnTo>
                  <a:pt x="387" y="64"/>
                </a:lnTo>
                <a:lnTo>
                  <a:pt x="387" y="65"/>
                </a:lnTo>
                <a:lnTo>
                  <a:pt x="387" y="65"/>
                </a:lnTo>
                <a:lnTo>
                  <a:pt x="387" y="65"/>
                </a:lnTo>
                <a:lnTo>
                  <a:pt x="387" y="65"/>
                </a:lnTo>
                <a:lnTo>
                  <a:pt x="387" y="65"/>
                </a:lnTo>
                <a:lnTo>
                  <a:pt x="387" y="66"/>
                </a:lnTo>
                <a:lnTo>
                  <a:pt x="388" y="66"/>
                </a:lnTo>
                <a:lnTo>
                  <a:pt x="388" y="67"/>
                </a:lnTo>
                <a:lnTo>
                  <a:pt x="387" y="67"/>
                </a:lnTo>
                <a:lnTo>
                  <a:pt x="388" y="67"/>
                </a:lnTo>
                <a:lnTo>
                  <a:pt x="388" y="68"/>
                </a:lnTo>
                <a:lnTo>
                  <a:pt x="387" y="68"/>
                </a:lnTo>
                <a:lnTo>
                  <a:pt x="387" y="69"/>
                </a:lnTo>
                <a:lnTo>
                  <a:pt x="387" y="69"/>
                </a:lnTo>
                <a:lnTo>
                  <a:pt x="387" y="70"/>
                </a:lnTo>
                <a:lnTo>
                  <a:pt x="387" y="70"/>
                </a:lnTo>
                <a:lnTo>
                  <a:pt x="387" y="70"/>
                </a:lnTo>
                <a:lnTo>
                  <a:pt x="387" y="71"/>
                </a:lnTo>
                <a:lnTo>
                  <a:pt x="387" y="71"/>
                </a:lnTo>
                <a:lnTo>
                  <a:pt x="388" y="71"/>
                </a:lnTo>
                <a:lnTo>
                  <a:pt x="388" y="72"/>
                </a:lnTo>
                <a:lnTo>
                  <a:pt x="387" y="72"/>
                </a:lnTo>
                <a:lnTo>
                  <a:pt x="387" y="72"/>
                </a:lnTo>
                <a:lnTo>
                  <a:pt x="387" y="73"/>
                </a:lnTo>
                <a:lnTo>
                  <a:pt x="388" y="73"/>
                </a:lnTo>
                <a:lnTo>
                  <a:pt x="388" y="74"/>
                </a:lnTo>
                <a:lnTo>
                  <a:pt x="387" y="74"/>
                </a:lnTo>
                <a:lnTo>
                  <a:pt x="387" y="75"/>
                </a:lnTo>
                <a:lnTo>
                  <a:pt x="387" y="76"/>
                </a:lnTo>
                <a:lnTo>
                  <a:pt x="388" y="76"/>
                </a:lnTo>
                <a:lnTo>
                  <a:pt x="389" y="76"/>
                </a:lnTo>
                <a:lnTo>
                  <a:pt x="390" y="76"/>
                </a:lnTo>
                <a:lnTo>
                  <a:pt x="390" y="76"/>
                </a:lnTo>
                <a:lnTo>
                  <a:pt x="390" y="77"/>
                </a:lnTo>
                <a:lnTo>
                  <a:pt x="391" y="77"/>
                </a:lnTo>
                <a:lnTo>
                  <a:pt x="392" y="77"/>
                </a:lnTo>
                <a:lnTo>
                  <a:pt x="393" y="77"/>
                </a:lnTo>
                <a:lnTo>
                  <a:pt x="393" y="78"/>
                </a:lnTo>
                <a:lnTo>
                  <a:pt x="394" y="78"/>
                </a:lnTo>
                <a:lnTo>
                  <a:pt x="394" y="78"/>
                </a:lnTo>
                <a:lnTo>
                  <a:pt x="395" y="79"/>
                </a:lnTo>
                <a:lnTo>
                  <a:pt x="395" y="79"/>
                </a:lnTo>
                <a:lnTo>
                  <a:pt x="396" y="79"/>
                </a:lnTo>
                <a:lnTo>
                  <a:pt x="396" y="80"/>
                </a:lnTo>
                <a:lnTo>
                  <a:pt x="396" y="81"/>
                </a:lnTo>
                <a:lnTo>
                  <a:pt x="396" y="82"/>
                </a:lnTo>
                <a:lnTo>
                  <a:pt x="395" y="82"/>
                </a:lnTo>
                <a:lnTo>
                  <a:pt x="395" y="83"/>
                </a:lnTo>
                <a:lnTo>
                  <a:pt x="394" y="83"/>
                </a:lnTo>
                <a:lnTo>
                  <a:pt x="394" y="82"/>
                </a:lnTo>
                <a:lnTo>
                  <a:pt x="394" y="81"/>
                </a:lnTo>
                <a:lnTo>
                  <a:pt x="394" y="81"/>
                </a:lnTo>
                <a:lnTo>
                  <a:pt x="394" y="82"/>
                </a:lnTo>
                <a:lnTo>
                  <a:pt x="393" y="82"/>
                </a:lnTo>
                <a:lnTo>
                  <a:pt x="393" y="83"/>
                </a:lnTo>
                <a:lnTo>
                  <a:pt x="393" y="83"/>
                </a:lnTo>
                <a:lnTo>
                  <a:pt x="393" y="84"/>
                </a:lnTo>
                <a:lnTo>
                  <a:pt x="394" y="84"/>
                </a:lnTo>
                <a:lnTo>
                  <a:pt x="394" y="85"/>
                </a:lnTo>
                <a:lnTo>
                  <a:pt x="394" y="86"/>
                </a:lnTo>
                <a:lnTo>
                  <a:pt x="394" y="86"/>
                </a:lnTo>
                <a:lnTo>
                  <a:pt x="393" y="86"/>
                </a:lnTo>
                <a:lnTo>
                  <a:pt x="394" y="87"/>
                </a:lnTo>
                <a:lnTo>
                  <a:pt x="394" y="88"/>
                </a:lnTo>
                <a:lnTo>
                  <a:pt x="394" y="89"/>
                </a:lnTo>
                <a:lnTo>
                  <a:pt x="394" y="89"/>
                </a:lnTo>
                <a:lnTo>
                  <a:pt x="394" y="90"/>
                </a:lnTo>
                <a:lnTo>
                  <a:pt x="393" y="90"/>
                </a:lnTo>
                <a:lnTo>
                  <a:pt x="393" y="91"/>
                </a:lnTo>
                <a:lnTo>
                  <a:pt x="394" y="91"/>
                </a:lnTo>
                <a:lnTo>
                  <a:pt x="393" y="91"/>
                </a:lnTo>
                <a:lnTo>
                  <a:pt x="393" y="92"/>
                </a:lnTo>
                <a:lnTo>
                  <a:pt x="393" y="91"/>
                </a:lnTo>
                <a:lnTo>
                  <a:pt x="393" y="92"/>
                </a:lnTo>
                <a:lnTo>
                  <a:pt x="392" y="92"/>
                </a:lnTo>
                <a:lnTo>
                  <a:pt x="392" y="93"/>
                </a:lnTo>
                <a:lnTo>
                  <a:pt x="392" y="93"/>
                </a:lnTo>
                <a:lnTo>
                  <a:pt x="391" y="94"/>
                </a:lnTo>
                <a:lnTo>
                  <a:pt x="391" y="95"/>
                </a:lnTo>
                <a:lnTo>
                  <a:pt x="391" y="96"/>
                </a:lnTo>
                <a:lnTo>
                  <a:pt x="392" y="96"/>
                </a:lnTo>
                <a:lnTo>
                  <a:pt x="392" y="97"/>
                </a:lnTo>
                <a:lnTo>
                  <a:pt x="391" y="97"/>
                </a:lnTo>
                <a:lnTo>
                  <a:pt x="392" y="97"/>
                </a:lnTo>
                <a:lnTo>
                  <a:pt x="392" y="98"/>
                </a:lnTo>
                <a:lnTo>
                  <a:pt x="393" y="98"/>
                </a:lnTo>
                <a:lnTo>
                  <a:pt x="393" y="99"/>
                </a:lnTo>
                <a:lnTo>
                  <a:pt x="394" y="99"/>
                </a:lnTo>
                <a:lnTo>
                  <a:pt x="394" y="100"/>
                </a:lnTo>
                <a:lnTo>
                  <a:pt x="394" y="100"/>
                </a:lnTo>
                <a:lnTo>
                  <a:pt x="394" y="100"/>
                </a:lnTo>
                <a:lnTo>
                  <a:pt x="395" y="100"/>
                </a:lnTo>
                <a:lnTo>
                  <a:pt x="396" y="100"/>
                </a:lnTo>
                <a:lnTo>
                  <a:pt x="396" y="99"/>
                </a:lnTo>
                <a:lnTo>
                  <a:pt x="396" y="100"/>
                </a:lnTo>
                <a:lnTo>
                  <a:pt x="397" y="100"/>
                </a:lnTo>
                <a:lnTo>
                  <a:pt x="397" y="100"/>
                </a:lnTo>
                <a:lnTo>
                  <a:pt x="397" y="100"/>
                </a:lnTo>
                <a:lnTo>
                  <a:pt x="397" y="101"/>
                </a:lnTo>
                <a:lnTo>
                  <a:pt x="398" y="101"/>
                </a:lnTo>
                <a:lnTo>
                  <a:pt x="399" y="101"/>
                </a:lnTo>
                <a:lnTo>
                  <a:pt x="399" y="102"/>
                </a:lnTo>
                <a:lnTo>
                  <a:pt x="400" y="102"/>
                </a:lnTo>
                <a:lnTo>
                  <a:pt x="401" y="102"/>
                </a:lnTo>
                <a:lnTo>
                  <a:pt x="401" y="103"/>
                </a:lnTo>
                <a:lnTo>
                  <a:pt x="401" y="102"/>
                </a:lnTo>
                <a:lnTo>
                  <a:pt x="401" y="103"/>
                </a:lnTo>
                <a:lnTo>
                  <a:pt x="401" y="103"/>
                </a:lnTo>
                <a:lnTo>
                  <a:pt x="401" y="104"/>
                </a:lnTo>
                <a:lnTo>
                  <a:pt x="402" y="104"/>
                </a:lnTo>
                <a:lnTo>
                  <a:pt x="402" y="105"/>
                </a:lnTo>
                <a:lnTo>
                  <a:pt x="403" y="106"/>
                </a:lnTo>
                <a:lnTo>
                  <a:pt x="403" y="107"/>
                </a:lnTo>
                <a:lnTo>
                  <a:pt x="404" y="107"/>
                </a:lnTo>
                <a:lnTo>
                  <a:pt x="404" y="107"/>
                </a:lnTo>
                <a:lnTo>
                  <a:pt x="404" y="108"/>
                </a:lnTo>
                <a:lnTo>
                  <a:pt x="404" y="109"/>
                </a:lnTo>
                <a:lnTo>
                  <a:pt x="404" y="108"/>
                </a:lnTo>
                <a:lnTo>
                  <a:pt x="405" y="108"/>
                </a:lnTo>
                <a:lnTo>
                  <a:pt x="405" y="109"/>
                </a:lnTo>
                <a:lnTo>
                  <a:pt x="406" y="109"/>
                </a:lnTo>
                <a:lnTo>
                  <a:pt x="406" y="110"/>
                </a:lnTo>
                <a:lnTo>
                  <a:pt x="407" y="110"/>
                </a:lnTo>
                <a:lnTo>
                  <a:pt x="407" y="110"/>
                </a:lnTo>
                <a:lnTo>
                  <a:pt x="406" y="110"/>
                </a:lnTo>
                <a:lnTo>
                  <a:pt x="407" y="110"/>
                </a:lnTo>
                <a:lnTo>
                  <a:pt x="407" y="111"/>
                </a:lnTo>
                <a:lnTo>
                  <a:pt x="408" y="111"/>
                </a:lnTo>
                <a:lnTo>
                  <a:pt x="408" y="112"/>
                </a:lnTo>
                <a:lnTo>
                  <a:pt x="409" y="112"/>
                </a:lnTo>
                <a:lnTo>
                  <a:pt x="408" y="113"/>
                </a:lnTo>
                <a:lnTo>
                  <a:pt x="409" y="113"/>
                </a:lnTo>
                <a:lnTo>
                  <a:pt x="409" y="112"/>
                </a:lnTo>
                <a:lnTo>
                  <a:pt x="410" y="112"/>
                </a:lnTo>
                <a:lnTo>
                  <a:pt x="410" y="113"/>
                </a:lnTo>
                <a:lnTo>
                  <a:pt x="410" y="114"/>
                </a:lnTo>
                <a:lnTo>
                  <a:pt x="411" y="114"/>
                </a:lnTo>
                <a:lnTo>
                  <a:pt x="411" y="114"/>
                </a:lnTo>
                <a:lnTo>
                  <a:pt x="412" y="114"/>
                </a:lnTo>
                <a:lnTo>
                  <a:pt x="412" y="114"/>
                </a:lnTo>
                <a:lnTo>
                  <a:pt x="411" y="114"/>
                </a:lnTo>
                <a:lnTo>
                  <a:pt x="411" y="115"/>
                </a:lnTo>
                <a:lnTo>
                  <a:pt x="412" y="115"/>
                </a:lnTo>
                <a:lnTo>
                  <a:pt x="413" y="116"/>
                </a:lnTo>
                <a:lnTo>
                  <a:pt x="414" y="117"/>
                </a:lnTo>
                <a:lnTo>
                  <a:pt x="414" y="117"/>
                </a:lnTo>
                <a:lnTo>
                  <a:pt x="415" y="118"/>
                </a:lnTo>
                <a:lnTo>
                  <a:pt x="415" y="118"/>
                </a:lnTo>
                <a:lnTo>
                  <a:pt x="415" y="117"/>
                </a:lnTo>
                <a:lnTo>
                  <a:pt x="416" y="117"/>
                </a:lnTo>
                <a:lnTo>
                  <a:pt x="417" y="117"/>
                </a:lnTo>
                <a:lnTo>
                  <a:pt x="417" y="118"/>
                </a:lnTo>
                <a:lnTo>
                  <a:pt x="418" y="118"/>
                </a:lnTo>
                <a:lnTo>
                  <a:pt x="418" y="119"/>
                </a:lnTo>
                <a:lnTo>
                  <a:pt x="418" y="120"/>
                </a:lnTo>
                <a:lnTo>
                  <a:pt x="418" y="120"/>
                </a:lnTo>
                <a:lnTo>
                  <a:pt x="419" y="120"/>
                </a:lnTo>
                <a:lnTo>
                  <a:pt x="419" y="121"/>
                </a:lnTo>
                <a:lnTo>
                  <a:pt x="420" y="122"/>
                </a:lnTo>
                <a:lnTo>
                  <a:pt x="420" y="123"/>
                </a:lnTo>
                <a:lnTo>
                  <a:pt x="421" y="123"/>
                </a:lnTo>
                <a:lnTo>
                  <a:pt x="422" y="123"/>
                </a:lnTo>
                <a:lnTo>
                  <a:pt x="422" y="124"/>
                </a:lnTo>
                <a:lnTo>
                  <a:pt x="422" y="124"/>
                </a:lnTo>
                <a:lnTo>
                  <a:pt x="423" y="124"/>
                </a:lnTo>
                <a:lnTo>
                  <a:pt x="422" y="124"/>
                </a:lnTo>
                <a:lnTo>
                  <a:pt x="422" y="124"/>
                </a:lnTo>
                <a:lnTo>
                  <a:pt x="423" y="124"/>
                </a:lnTo>
                <a:lnTo>
                  <a:pt x="424" y="124"/>
                </a:lnTo>
                <a:lnTo>
                  <a:pt x="423" y="125"/>
                </a:lnTo>
                <a:lnTo>
                  <a:pt x="424" y="125"/>
                </a:lnTo>
                <a:lnTo>
                  <a:pt x="425" y="125"/>
                </a:lnTo>
                <a:lnTo>
                  <a:pt x="425" y="126"/>
                </a:lnTo>
                <a:lnTo>
                  <a:pt x="425" y="126"/>
                </a:lnTo>
                <a:lnTo>
                  <a:pt x="426" y="126"/>
                </a:lnTo>
                <a:lnTo>
                  <a:pt x="426" y="127"/>
                </a:lnTo>
                <a:lnTo>
                  <a:pt x="427" y="127"/>
                </a:lnTo>
                <a:lnTo>
                  <a:pt x="426" y="127"/>
                </a:lnTo>
                <a:lnTo>
                  <a:pt x="427" y="127"/>
                </a:lnTo>
                <a:lnTo>
                  <a:pt x="427" y="127"/>
                </a:lnTo>
                <a:lnTo>
                  <a:pt x="428" y="127"/>
                </a:lnTo>
                <a:lnTo>
                  <a:pt x="428" y="128"/>
                </a:lnTo>
                <a:lnTo>
                  <a:pt x="429" y="128"/>
                </a:lnTo>
                <a:lnTo>
                  <a:pt x="429" y="129"/>
                </a:lnTo>
                <a:lnTo>
                  <a:pt x="429" y="130"/>
                </a:lnTo>
                <a:lnTo>
                  <a:pt x="428" y="130"/>
                </a:lnTo>
                <a:lnTo>
                  <a:pt x="428" y="131"/>
                </a:lnTo>
                <a:lnTo>
                  <a:pt x="428" y="131"/>
                </a:lnTo>
                <a:lnTo>
                  <a:pt x="428" y="132"/>
                </a:lnTo>
                <a:lnTo>
                  <a:pt x="427" y="132"/>
                </a:lnTo>
                <a:lnTo>
                  <a:pt x="427" y="133"/>
                </a:lnTo>
                <a:lnTo>
                  <a:pt x="427" y="134"/>
                </a:lnTo>
                <a:lnTo>
                  <a:pt x="428" y="134"/>
                </a:lnTo>
                <a:lnTo>
                  <a:pt x="428" y="135"/>
                </a:lnTo>
                <a:lnTo>
                  <a:pt x="429" y="136"/>
                </a:lnTo>
                <a:lnTo>
                  <a:pt x="429" y="137"/>
                </a:lnTo>
                <a:lnTo>
                  <a:pt x="429" y="137"/>
                </a:lnTo>
                <a:lnTo>
                  <a:pt x="430" y="138"/>
                </a:lnTo>
                <a:lnTo>
                  <a:pt x="430" y="138"/>
                </a:lnTo>
                <a:lnTo>
                  <a:pt x="430" y="139"/>
                </a:lnTo>
                <a:lnTo>
                  <a:pt x="430" y="140"/>
                </a:lnTo>
                <a:lnTo>
                  <a:pt x="431" y="140"/>
                </a:lnTo>
                <a:lnTo>
                  <a:pt x="431" y="141"/>
                </a:lnTo>
                <a:lnTo>
                  <a:pt x="431" y="141"/>
                </a:lnTo>
                <a:lnTo>
                  <a:pt x="431" y="142"/>
                </a:lnTo>
                <a:lnTo>
                  <a:pt x="431" y="143"/>
                </a:lnTo>
                <a:lnTo>
                  <a:pt x="432" y="143"/>
                </a:lnTo>
                <a:lnTo>
                  <a:pt x="432" y="144"/>
                </a:lnTo>
                <a:lnTo>
                  <a:pt x="432" y="145"/>
                </a:lnTo>
                <a:lnTo>
                  <a:pt x="433" y="145"/>
                </a:lnTo>
                <a:lnTo>
                  <a:pt x="433" y="146"/>
                </a:lnTo>
                <a:lnTo>
                  <a:pt x="434" y="146"/>
                </a:lnTo>
                <a:lnTo>
                  <a:pt x="434" y="147"/>
                </a:lnTo>
                <a:lnTo>
                  <a:pt x="435" y="147"/>
                </a:lnTo>
                <a:lnTo>
                  <a:pt x="436" y="148"/>
                </a:lnTo>
                <a:lnTo>
                  <a:pt x="436" y="148"/>
                </a:lnTo>
                <a:lnTo>
                  <a:pt x="436" y="148"/>
                </a:lnTo>
                <a:lnTo>
                  <a:pt x="436" y="149"/>
                </a:lnTo>
                <a:lnTo>
                  <a:pt x="437" y="149"/>
                </a:lnTo>
                <a:lnTo>
                  <a:pt x="438" y="151"/>
                </a:lnTo>
                <a:lnTo>
                  <a:pt x="438" y="151"/>
                </a:lnTo>
                <a:lnTo>
                  <a:pt x="439" y="152"/>
                </a:lnTo>
                <a:lnTo>
                  <a:pt x="439" y="153"/>
                </a:lnTo>
                <a:lnTo>
                  <a:pt x="439" y="153"/>
                </a:lnTo>
                <a:lnTo>
                  <a:pt x="440" y="155"/>
                </a:lnTo>
                <a:lnTo>
                  <a:pt x="441" y="155"/>
                </a:lnTo>
                <a:lnTo>
                  <a:pt x="441" y="155"/>
                </a:lnTo>
                <a:lnTo>
                  <a:pt x="442" y="155"/>
                </a:lnTo>
                <a:lnTo>
                  <a:pt x="442" y="156"/>
                </a:lnTo>
                <a:lnTo>
                  <a:pt x="442" y="157"/>
                </a:lnTo>
                <a:lnTo>
                  <a:pt x="443" y="158"/>
                </a:lnTo>
                <a:lnTo>
                  <a:pt x="443" y="158"/>
                </a:lnTo>
                <a:lnTo>
                  <a:pt x="443" y="159"/>
                </a:lnTo>
                <a:lnTo>
                  <a:pt x="444" y="160"/>
                </a:lnTo>
                <a:lnTo>
                  <a:pt x="445" y="161"/>
                </a:lnTo>
                <a:lnTo>
                  <a:pt x="445" y="162"/>
                </a:lnTo>
                <a:lnTo>
                  <a:pt x="446" y="163"/>
                </a:lnTo>
                <a:lnTo>
                  <a:pt x="446" y="164"/>
                </a:lnTo>
                <a:lnTo>
                  <a:pt x="447" y="165"/>
                </a:lnTo>
                <a:lnTo>
                  <a:pt x="448" y="165"/>
                </a:lnTo>
                <a:lnTo>
                  <a:pt x="449" y="167"/>
                </a:lnTo>
                <a:lnTo>
                  <a:pt x="450" y="168"/>
                </a:lnTo>
                <a:lnTo>
                  <a:pt x="450" y="168"/>
                </a:lnTo>
                <a:lnTo>
                  <a:pt x="450" y="169"/>
                </a:lnTo>
                <a:lnTo>
                  <a:pt x="451" y="169"/>
                </a:lnTo>
                <a:lnTo>
                  <a:pt x="452" y="170"/>
                </a:lnTo>
                <a:lnTo>
                  <a:pt x="453" y="171"/>
                </a:lnTo>
                <a:lnTo>
                  <a:pt x="453" y="172"/>
                </a:lnTo>
                <a:lnTo>
                  <a:pt x="453" y="172"/>
                </a:lnTo>
                <a:lnTo>
                  <a:pt x="454" y="174"/>
                </a:lnTo>
                <a:lnTo>
                  <a:pt x="455" y="175"/>
                </a:lnTo>
                <a:lnTo>
                  <a:pt x="456" y="176"/>
                </a:lnTo>
                <a:lnTo>
                  <a:pt x="456" y="176"/>
                </a:lnTo>
                <a:lnTo>
                  <a:pt x="457" y="176"/>
                </a:lnTo>
                <a:lnTo>
                  <a:pt x="457" y="177"/>
                </a:lnTo>
                <a:lnTo>
                  <a:pt x="457" y="178"/>
                </a:lnTo>
                <a:lnTo>
                  <a:pt x="458" y="178"/>
                </a:lnTo>
                <a:lnTo>
                  <a:pt x="458" y="179"/>
                </a:lnTo>
                <a:lnTo>
                  <a:pt x="459" y="179"/>
                </a:lnTo>
                <a:lnTo>
                  <a:pt x="459" y="179"/>
                </a:lnTo>
                <a:lnTo>
                  <a:pt x="460" y="179"/>
                </a:lnTo>
                <a:lnTo>
                  <a:pt x="460" y="180"/>
                </a:lnTo>
                <a:lnTo>
                  <a:pt x="460" y="181"/>
                </a:lnTo>
                <a:lnTo>
                  <a:pt x="460" y="182"/>
                </a:lnTo>
                <a:lnTo>
                  <a:pt x="460" y="182"/>
                </a:lnTo>
                <a:lnTo>
                  <a:pt x="460" y="182"/>
                </a:lnTo>
                <a:lnTo>
                  <a:pt x="460" y="183"/>
                </a:lnTo>
                <a:lnTo>
                  <a:pt x="460" y="184"/>
                </a:lnTo>
                <a:lnTo>
                  <a:pt x="460" y="185"/>
                </a:lnTo>
                <a:lnTo>
                  <a:pt x="460" y="186"/>
                </a:lnTo>
                <a:lnTo>
                  <a:pt x="460" y="186"/>
                </a:lnTo>
                <a:lnTo>
                  <a:pt x="460" y="187"/>
                </a:lnTo>
                <a:lnTo>
                  <a:pt x="460" y="188"/>
                </a:lnTo>
                <a:lnTo>
                  <a:pt x="460" y="189"/>
                </a:lnTo>
                <a:lnTo>
                  <a:pt x="459" y="189"/>
                </a:lnTo>
                <a:lnTo>
                  <a:pt x="460" y="189"/>
                </a:lnTo>
                <a:lnTo>
                  <a:pt x="460" y="189"/>
                </a:lnTo>
                <a:lnTo>
                  <a:pt x="460" y="190"/>
                </a:lnTo>
                <a:lnTo>
                  <a:pt x="460" y="191"/>
                </a:lnTo>
                <a:lnTo>
                  <a:pt x="460" y="192"/>
                </a:lnTo>
                <a:lnTo>
                  <a:pt x="460" y="193"/>
                </a:lnTo>
                <a:lnTo>
                  <a:pt x="460" y="193"/>
                </a:lnTo>
                <a:lnTo>
                  <a:pt x="460" y="194"/>
                </a:lnTo>
                <a:lnTo>
                  <a:pt x="460" y="195"/>
                </a:lnTo>
                <a:lnTo>
                  <a:pt x="460" y="196"/>
                </a:lnTo>
                <a:lnTo>
                  <a:pt x="460" y="196"/>
                </a:lnTo>
                <a:lnTo>
                  <a:pt x="460" y="197"/>
                </a:lnTo>
                <a:lnTo>
                  <a:pt x="460" y="198"/>
                </a:lnTo>
                <a:lnTo>
                  <a:pt x="460" y="199"/>
                </a:lnTo>
                <a:lnTo>
                  <a:pt x="460" y="200"/>
                </a:lnTo>
                <a:lnTo>
                  <a:pt x="460" y="200"/>
                </a:lnTo>
                <a:lnTo>
                  <a:pt x="460" y="201"/>
                </a:lnTo>
                <a:lnTo>
                  <a:pt x="460" y="202"/>
                </a:lnTo>
                <a:lnTo>
                  <a:pt x="460" y="202"/>
                </a:lnTo>
                <a:lnTo>
                  <a:pt x="460" y="203"/>
                </a:lnTo>
                <a:lnTo>
                  <a:pt x="460" y="203"/>
                </a:lnTo>
                <a:lnTo>
                  <a:pt x="461" y="203"/>
                </a:lnTo>
                <a:lnTo>
                  <a:pt x="461" y="204"/>
                </a:lnTo>
                <a:lnTo>
                  <a:pt x="460" y="204"/>
                </a:lnTo>
                <a:lnTo>
                  <a:pt x="460" y="205"/>
                </a:lnTo>
                <a:lnTo>
                  <a:pt x="460" y="206"/>
                </a:lnTo>
                <a:lnTo>
                  <a:pt x="460" y="206"/>
                </a:lnTo>
                <a:lnTo>
                  <a:pt x="460" y="207"/>
                </a:lnTo>
                <a:lnTo>
                  <a:pt x="459" y="207"/>
                </a:lnTo>
                <a:lnTo>
                  <a:pt x="458" y="207"/>
                </a:lnTo>
                <a:lnTo>
                  <a:pt x="458" y="207"/>
                </a:lnTo>
                <a:lnTo>
                  <a:pt x="457" y="207"/>
                </a:lnTo>
                <a:lnTo>
                  <a:pt x="457" y="208"/>
                </a:lnTo>
                <a:lnTo>
                  <a:pt x="457" y="208"/>
                </a:lnTo>
                <a:lnTo>
                  <a:pt x="456" y="208"/>
                </a:lnTo>
                <a:lnTo>
                  <a:pt x="455" y="209"/>
                </a:lnTo>
                <a:lnTo>
                  <a:pt x="454" y="209"/>
                </a:lnTo>
                <a:lnTo>
                  <a:pt x="454" y="210"/>
                </a:lnTo>
                <a:lnTo>
                  <a:pt x="453" y="210"/>
                </a:lnTo>
                <a:lnTo>
                  <a:pt x="453" y="211"/>
                </a:lnTo>
                <a:lnTo>
                  <a:pt x="453" y="212"/>
                </a:lnTo>
                <a:lnTo>
                  <a:pt x="453" y="213"/>
                </a:lnTo>
                <a:lnTo>
                  <a:pt x="453" y="213"/>
                </a:lnTo>
                <a:lnTo>
                  <a:pt x="453" y="213"/>
                </a:lnTo>
                <a:lnTo>
                  <a:pt x="453" y="214"/>
                </a:lnTo>
                <a:lnTo>
                  <a:pt x="453" y="214"/>
                </a:lnTo>
                <a:lnTo>
                  <a:pt x="453" y="214"/>
                </a:lnTo>
                <a:lnTo>
                  <a:pt x="453" y="215"/>
                </a:lnTo>
                <a:lnTo>
                  <a:pt x="453" y="216"/>
                </a:lnTo>
                <a:lnTo>
                  <a:pt x="453" y="216"/>
                </a:lnTo>
                <a:lnTo>
                  <a:pt x="453" y="217"/>
                </a:lnTo>
                <a:lnTo>
                  <a:pt x="453" y="217"/>
                </a:lnTo>
                <a:lnTo>
                  <a:pt x="452" y="217"/>
                </a:lnTo>
                <a:lnTo>
                  <a:pt x="452" y="217"/>
                </a:lnTo>
                <a:lnTo>
                  <a:pt x="451" y="218"/>
                </a:lnTo>
                <a:lnTo>
                  <a:pt x="450" y="218"/>
                </a:lnTo>
                <a:lnTo>
                  <a:pt x="450" y="218"/>
                </a:lnTo>
                <a:lnTo>
                  <a:pt x="450" y="219"/>
                </a:lnTo>
                <a:lnTo>
                  <a:pt x="450" y="220"/>
                </a:lnTo>
                <a:lnTo>
                  <a:pt x="450" y="220"/>
                </a:lnTo>
                <a:lnTo>
                  <a:pt x="449" y="220"/>
                </a:lnTo>
                <a:lnTo>
                  <a:pt x="449" y="221"/>
                </a:lnTo>
                <a:lnTo>
                  <a:pt x="449" y="222"/>
                </a:lnTo>
                <a:lnTo>
                  <a:pt x="449" y="223"/>
                </a:lnTo>
                <a:lnTo>
                  <a:pt x="450" y="223"/>
                </a:lnTo>
                <a:lnTo>
                  <a:pt x="449" y="223"/>
                </a:lnTo>
                <a:lnTo>
                  <a:pt x="449" y="224"/>
                </a:lnTo>
                <a:lnTo>
                  <a:pt x="448" y="224"/>
                </a:lnTo>
                <a:lnTo>
                  <a:pt x="448" y="224"/>
                </a:lnTo>
                <a:lnTo>
                  <a:pt x="447" y="224"/>
                </a:lnTo>
                <a:lnTo>
                  <a:pt x="447" y="225"/>
                </a:lnTo>
                <a:lnTo>
                  <a:pt x="446" y="226"/>
                </a:lnTo>
                <a:lnTo>
                  <a:pt x="446" y="227"/>
                </a:lnTo>
                <a:lnTo>
                  <a:pt x="446" y="227"/>
                </a:lnTo>
                <a:lnTo>
                  <a:pt x="446" y="227"/>
                </a:lnTo>
                <a:lnTo>
                  <a:pt x="446" y="228"/>
                </a:lnTo>
                <a:lnTo>
                  <a:pt x="445" y="229"/>
                </a:lnTo>
                <a:lnTo>
                  <a:pt x="444" y="230"/>
                </a:lnTo>
                <a:lnTo>
                  <a:pt x="443" y="230"/>
                </a:lnTo>
                <a:lnTo>
                  <a:pt x="443" y="231"/>
                </a:lnTo>
                <a:lnTo>
                  <a:pt x="443" y="231"/>
                </a:lnTo>
                <a:lnTo>
                  <a:pt x="442" y="231"/>
                </a:lnTo>
                <a:lnTo>
                  <a:pt x="442" y="231"/>
                </a:lnTo>
                <a:lnTo>
                  <a:pt x="441" y="231"/>
                </a:lnTo>
                <a:lnTo>
                  <a:pt x="440" y="232"/>
                </a:lnTo>
                <a:lnTo>
                  <a:pt x="440" y="233"/>
                </a:lnTo>
                <a:lnTo>
                  <a:pt x="439" y="233"/>
                </a:lnTo>
                <a:lnTo>
                  <a:pt x="439" y="234"/>
                </a:lnTo>
                <a:lnTo>
                  <a:pt x="439" y="234"/>
                </a:lnTo>
                <a:lnTo>
                  <a:pt x="438" y="234"/>
                </a:lnTo>
                <a:lnTo>
                  <a:pt x="437" y="234"/>
                </a:lnTo>
                <a:lnTo>
                  <a:pt x="437" y="234"/>
                </a:lnTo>
                <a:lnTo>
                  <a:pt x="436" y="234"/>
                </a:lnTo>
                <a:lnTo>
                  <a:pt x="436" y="234"/>
                </a:lnTo>
                <a:lnTo>
                  <a:pt x="436" y="234"/>
                </a:lnTo>
                <a:lnTo>
                  <a:pt x="435" y="234"/>
                </a:lnTo>
                <a:lnTo>
                  <a:pt x="435" y="234"/>
                </a:lnTo>
                <a:lnTo>
                  <a:pt x="434" y="234"/>
                </a:lnTo>
                <a:lnTo>
                  <a:pt x="433" y="234"/>
                </a:lnTo>
                <a:lnTo>
                  <a:pt x="433" y="233"/>
                </a:lnTo>
                <a:lnTo>
                  <a:pt x="432" y="233"/>
                </a:lnTo>
                <a:lnTo>
                  <a:pt x="432" y="233"/>
                </a:lnTo>
                <a:lnTo>
                  <a:pt x="431" y="233"/>
                </a:lnTo>
                <a:lnTo>
                  <a:pt x="430" y="234"/>
                </a:lnTo>
                <a:lnTo>
                  <a:pt x="429" y="234"/>
                </a:lnTo>
                <a:lnTo>
                  <a:pt x="429" y="234"/>
                </a:lnTo>
                <a:lnTo>
                  <a:pt x="428" y="234"/>
                </a:lnTo>
                <a:lnTo>
                  <a:pt x="428" y="234"/>
                </a:lnTo>
                <a:lnTo>
                  <a:pt x="427" y="234"/>
                </a:lnTo>
                <a:lnTo>
                  <a:pt x="426" y="234"/>
                </a:lnTo>
                <a:lnTo>
                  <a:pt x="425" y="234"/>
                </a:lnTo>
                <a:lnTo>
                  <a:pt x="425" y="234"/>
                </a:lnTo>
                <a:lnTo>
                  <a:pt x="425" y="235"/>
                </a:lnTo>
                <a:lnTo>
                  <a:pt x="424" y="235"/>
                </a:lnTo>
                <a:lnTo>
                  <a:pt x="423" y="235"/>
                </a:lnTo>
                <a:lnTo>
                  <a:pt x="423" y="236"/>
                </a:lnTo>
                <a:lnTo>
                  <a:pt x="422" y="236"/>
                </a:lnTo>
                <a:lnTo>
                  <a:pt x="422" y="236"/>
                </a:lnTo>
                <a:lnTo>
                  <a:pt x="421" y="236"/>
                </a:lnTo>
                <a:lnTo>
                  <a:pt x="420" y="235"/>
                </a:lnTo>
                <a:lnTo>
                  <a:pt x="419" y="235"/>
                </a:lnTo>
                <a:lnTo>
                  <a:pt x="418" y="235"/>
                </a:lnTo>
                <a:lnTo>
                  <a:pt x="418" y="235"/>
                </a:lnTo>
                <a:lnTo>
                  <a:pt x="418" y="234"/>
                </a:lnTo>
                <a:lnTo>
                  <a:pt x="417" y="234"/>
                </a:lnTo>
                <a:lnTo>
                  <a:pt x="416" y="234"/>
                </a:lnTo>
                <a:lnTo>
                  <a:pt x="415" y="234"/>
                </a:lnTo>
                <a:lnTo>
                  <a:pt x="415" y="234"/>
                </a:lnTo>
                <a:lnTo>
                  <a:pt x="415" y="235"/>
                </a:lnTo>
                <a:lnTo>
                  <a:pt x="414" y="235"/>
                </a:lnTo>
                <a:lnTo>
                  <a:pt x="413" y="235"/>
                </a:lnTo>
                <a:lnTo>
                  <a:pt x="412" y="235"/>
                </a:lnTo>
                <a:lnTo>
                  <a:pt x="411" y="235"/>
                </a:lnTo>
                <a:lnTo>
                  <a:pt x="411" y="236"/>
                </a:lnTo>
                <a:lnTo>
                  <a:pt x="411" y="235"/>
                </a:lnTo>
                <a:lnTo>
                  <a:pt x="410" y="235"/>
                </a:lnTo>
                <a:lnTo>
                  <a:pt x="409" y="235"/>
                </a:lnTo>
                <a:lnTo>
                  <a:pt x="408" y="235"/>
                </a:lnTo>
                <a:lnTo>
                  <a:pt x="408" y="235"/>
                </a:lnTo>
                <a:lnTo>
                  <a:pt x="407" y="235"/>
                </a:lnTo>
                <a:lnTo>
                  <a:pt x="406" y="235"/>
                </a:lnTo>
                <a:lnTo>
                  <a:pt x="405" y="235"/>
                </a:lnTo>
                <a:lnTo>
                  <a:pt x="405" y="236"/>
                </a:lnTo>
                <a:lnTo>
                  <a:pt x="404" y="236"/>
                </a:lnTo>
                <a:lnTo>
                  <a:pt x="404" y="236"/>
                </a:lnTo>
                <a:lnTo>
                  <a:pt x="403" y="236"/>
                </a:lnTo>
                <a:lnTo>
                  <a:pt x="402" y="236"/>
                </a:lnTo>
                <a:lnTo>
                  <a:pt x="401" y="236"/>
                </a:lnTo>
                <a:lnTo>
                  <a:pt x="401" y="236"/>
                </a:lnTo>
                <a:lnTo>
                  <a:pt x="401" y="237"/>
                </a:lnTo>
                <a:lnTo>
                  <a:pt x="401" y="236"/>
                </a:lnTo>
                <a:lnTo>
                  <a:pt x="400" y="236"/>
                </a:lnTo>
                <a:lnTo>
                  <a:pt x="399" y="237"/>
                </a:lnTo>
                <a:lnTo>
                  <a:pt x="398" y="237"/>
                </a:lnTo>
                <a:lnTo>
                  <a:pt x="398" y="236"/>
                </a:lnTo>
                <a:lnTo>
                  <a:pt x="397" y="236"/>
                </a:lnTo>
                <a:lnTo>
                  <a:pt x="397" y="237"/>
                </a:lnTo>
                <a:lnTo>
                  <a:pt x="397" y="237"/>
                </a:lnTo>
                <a:lnTo>
                  <a:pt x="396" y="237"/>
                </a:lnTo>
                <a:lnTo>
                  <a:pt x="395" y="237"/>
                </a:lnTo>
                <a:lnTo>
                  <a:pt x="394" y="238"/>
                </a:lnTo>
                <a:lnTo>
                  <a:pt x="394" y="237"/>
                </a:lnTo>
                <a:lnTo>
                  <a:pt x="394" y="237"/>
                </a:lnTo>
                <a:lnTo>
                  <a:pt x="393" y="237"/>
                </a:lnTo>
                <a:lnTo>
                  <a:pt x="392" y="238"/>
                </a:lnTo>
                <a:lnTo>
                  <a:pt x="391" y="238"/>
                </a:lnTo>
                <a:lnTo>
                  <a:pt x="390" y="238"/>
                </a:lnTo>
                <a:lnTo>
                  <a:pt x="390" y="238"/>
                </a:lnTo>
                <a:lnTo>
                  <a:pt x="390" y="238"/>
                </a:lnTo>
                <a:lnTo>
                  <a:pt x="389" y="238"/>
                </a:lnTo>
                <a:lnTo>
                  <a:pt x="388" y="238"/>
                </a:lnTo>
                <a:lnTo>
                  <a:pt x="387" y="238"/>
                </a:lnTo>
                <a:lnTo>
                  <a:pt x="387" y="238"/>
                </a:lnTo>
                <a:lnTo>
                  <a:pt x="386" y="238"/>
                </a:lnTo>
                <a:lnTo>
                  <a:pt x="385" y="238"/>
                </a:lnTo>
                <a:lnTo>
                  <a:pt x="384" y="238"/>
                </a:lnTo>
                <a:lnTo>
                  <a:pt x="383" y="238"/>
                </a:lnTo>
                <a:lnTo>
                  <a:pt x="383" y="238"/>
                </a:lnTo>
                <a:lnTo>
                  <a:pt x="382" y="238"/>
                </a:lnTo>
                <a:lnTo>
                  <a:pt x="381" y="238"/>
                </a:lnTo>
                <a:lnTo>
                  <a:pt x="380" y="238"/>
                </a:lnTo>
                <a:lnTo>
                  <a:pt x="380" y="239"/>
                </a:lnTo>
                <a:lnTo>
                  <a:pt x="379" y="239"/>
                </a:lnTo>
                <a:lnTo>
                  <a:pt x="378" y="239"/>
                </a:lnTo>
                <a:lnTo>
                  <a:pt x="378" y="240"/>
                </a:lnTo>
                <a:lnTo>
                  <a:pt x="377" y="240"/>
                </a:lnTo>
                <a:lnTo>
                  <a:pt x="376" y="240"/>
                </a:lnTo>
                <a:lnTo>
                  <a:pt x="376" y="240"/>
                </a:lnTo>
                <a:lnTo>
                  <a:pt x="375" y="240"/>
                </a:lnTo>
                <a:lnTo>
                  <a:pt x="375" y="241"/>
                </a:lnTo>
                <a:lnTo>
                  <a:pt x="373" y="241"/>
                </a:lnTo>
                <a:lnTo>
                  <a:pt x="373" y="241"/>
                </a:lnTo>
                <a:lnTo>
                  <a:pt x="372" y="241"/>
                </a:lnTo>
                <a:lnTo>
                  <a:pt x="371" y="241"/>
                </a:lnTo>
                <a:lnTo>
                  <a:pt x="370" y="241"/>
                </a:lnTo>
                <a:lnTo>
                  <a:pt x="369" y="241"/>
                </a:lnTo>
                <a:lnTo>
                  <a:pt x="369" y="241"/>
                </a:lnTo>
                <a:lnTo>
                  <a:pt x="369" y="241"/>
                </a:lnTo>
                <a:lnTo>
                  <a:pt x="368" y="241"/>
                </a:lnTo>
                <a:lnTo>
                  <a:pt x="367" y="241"/>
                </a:lnTo>
                <a:lnTo>
                  <a:pt x="366" y="242"/>
                </a:lnTo>
                <a:lnTo>
                  <a:pt x="366" y="242"/>
                </a:lnTo>
                <a:lnTo>
                  <a:pt x="365" y="242"/>
                </a:lnTo>
                <a:lnTo>
                  <a:pt x="364" y="242"/>
                </a:lnTo>
                <a:lnTo>
                  <a:pt x="362" y="243"/>
                </a:lnTo>
                <a:lnTo>
                  <a:pt x="362" y="243"/>
                </a:lnTo>
                <a:lnTo>
                  <a:pt x="361" y="244"/>
                </a:lnTo>
                <a:lnTo>
                  <a:pt x="361" y="244"/>
                </a:lnTo>
                <a:lnTo>
                  <a:pt x="361" y="245"/>
                </a:lnTo>
                <a:lnTo>
                  <a:pt x="360" y="245"/>
                </a:lnTo>
                <a:lnTo>
                  <a:pt x="360" y="246"/>
                </a:lnTo>
                <a:lnTo>
                  <a:pt x="360" y="247"/>
                </a:lnTo>
                <a:lnTo>
                  <a:pt x="360" y="248"/>
                </a:lnTo>
                <a:lnTo>
                  <a:pt x="359" y="248"/>
                </a:lnTo>
                <a:lnTo>
                  <a:pt x="359" y="248"/>
                </a:lnTo>
                <a:lnTo>
                  <a:pt x="359" y="249"/>
                </a:lnTo>
                <a:lnTo>
                  <a:pt x="359" y="250"/>
                </a:lnTo>
                <a:lnTo>
                  <a:pt x="359" y="251"/>
                </a:lnTo>
                <a:lnTo>
                  <a:pt x="359" y="251"/>
                </a:lnTo>
                <a:lnTo>
                  <a:pt x="359" y="252"/>
                </a:lnTo>
                <a:lnTo>
                  <a:pt x="358" y="252"/>
                </a:lnTo>
                <a:lnTo>
                  <a:pt x="358" y="253"/>
                </a:lnTo>
                <a:lnTo>
                  <a:pt x="357" y="253"/>
                </a:lnTo>
                <a:lnTo>
                  <a:pt x="357" y="254"/>
                </a:lnTo>
                <a:lnTo>
                  <a:pt x="356" y="254"/>
                </a:lnTo>
                <a:lnTo>
                  <a:pt x="355" y="255"/>
                </a:lnTo>
                <a:lnTo>
                  <a:pt x="355" y="255"/>
                </a:lnTo>
                <a:lnTo>
                  <a:pt x="355" y="255"/>
                </a:lnTo>
                <a:lnTo>
                  <a:pt x="354" y="255"/>
                </a:lnTo>
                <a:lnTo>
                  <a:pt x="354" y="256"/>
                </a:lnTo>
                <a:lnTo>
                  <a:pt x="353" y="257"/>
                </a:lnTo>
                <a:lnTo>
                  <a:pt x="353" y="258"/>
                </a:lnTo>
                <a:lnTo>
                  <a:pt x="352" y="258"/>
                </a:lnTo>
                <a:lnTo>
                  <a:pt x="352" y="258"/>
                </a:lnTo>
                <a:lnTo>
                  <a:pt x="352" y="258"/>
                </a:lnTo>
                <a:lnTo>
                  <a:pt x="351" y="258"/>
                </a:lnTo>
                <a:lnTo>
                  <a:pt x="351" y="259"/>
                </a:lnTo>
                <a:lnTo>
                  <a:pt x="350" y="259"/>
                </a:lnTo>
                <a:lnTo>
                  <a:pt x="350" y="260"/>
                </a:lnTo>
                <a:lnTo>
                  <a:pt x="349" y="260"/>
                </a:lnTo>
                <a:lnTo>
                  <a:pt x="349" y="261"/>
                </a:lnTo>
                <a:lnTo>
                  <a:pt x="348" y="261"/>
                </a:lnTo>
                <a:lnTo>
                  <a:pt x="348" y="261"/>
                </a:lnTo>
                <a:lnTo>
                  <a:pt x="347" y="262"/>
                </a:lnTo>
                <a:lnTo>
                  <a:pt x="346" y="262"/>
                </a:lnTo>
                <a:lnTo>
                  <a:pt x="345" y="262"/>
                </a:lnTo>
                <a:lnTo>
                  <a:pt x="345" y="262"/>
                </a:lnTo>
                <a:lnTo>
                  <a:pt x="345" y="262"/>
                </a:lnTo>
                <a:lnTo>
                  <a:pt x="344" y="262"/>
                </a:lnTo>
                <a:lnTo>
                  <a:pt x="344" y="263"/>
                </a:lnTo>
                <a:lnTo>
                  <a:pt x="343" y="264"/>
                </a:lnTo>
                <a:lnTo>
                  <a:pt x="342" y="265"/>
                </a:lnTo>
                <a:lnTo>
                  <a:pt x="341" y="265"/>
                </a:lnTo>
                <a:lnTo>
                  <a:pt x="341" y="265"/>
                </a:lnTo>
                <a:lnTo>
                  <a:pt x="340" y="265"/>
                </a:lnTo>
                <a:lnTo>
                  <a:pt x="339" y="265"/>
                </a:lnTo>
                <a:lnTo>
                  <a:pt x="338" y="265"/>
                </a:lnTo>
                <a:lnTo>
                  <a:pt x="338" y="266"/>
                </a:lnTo>
                <a:lnTo>
                  <a:pt x="338" y="266"/>
                </a:lnTo>
                <a:lnTo>
                  <a:pt x="337" y="266"/>
                </a:lnTo>
                <a:lnTo>
                  <a:pt x="337" y="267"/>
                </a:lnTo>
                <a:lnTo>
                  <a:pt x="336" y="267"/>
                </a:lnTo>
                <a:lnTo>
                  <a:pt x="335" y="266"/>
                </a:lnTo>
                <a:lnTo>
                  <a:pt x="335" y="267"/>
                </a:lnTo>
                <a:lnTo>
                  <a:pt x="334" y="267"/>
                </a:lnTo>
                <a:lnTo>
                  <a:pt x="334" y="267"/>
                </a:lnTo>
                <a:lnTo>
                  <a:pt x="333" y="267"/>
                </a:lnTo>
                <a:lnTo>
                  <a:pt x="333" y="268"/>
                </a:lnTo>
                <a:lnTo>
                  <a:pt x="332" y="268"/>
                </a:lnTo>
                <a:lnTo>
                  <a:pt x="331" y="268"/>
                </a:lnTo>
                <a:lnTo>
                  <a:pt x="331" y="269"/>
                </a:lnTo>
                <a:lnTo>
                  <a:pt x="331" y="269"/>
                </a:lnTo>
                <a:lnTo>
                  <a:pt x="331" y="269"/>
                </a:lnTo>
                <a:lnTo>
                  <a:pt x="330" y="269"/>
                </a:lnTo>
                <a:lnTo>
                  <a:pt x="329" y="270"/>
                </a:lnTo>
                <a:lnTo>
                  <a:pt x="329" y="271"/>
                </a:lnTo>
                <a:lnTo>
                  <a:pt x="328" y="271"/>
                </a:lnTo>
                <a:lnTo>
                  <a:pt x="328" y="272"/>
                </a:lnTo>
                <a:lnTo>
                  <a:pt x="327" y="272"/>
                </a:lnTo>
                <a:lnTo>
                  <a:pt x="327" y="272"/>
                </a:lnTo>
                <a:lnTo>
                  <a:pt x="326" y="272"/>
                </a:lnTo>
                <a:lnTo>
                  <a:pt x="326" y="273"/>
                </a:lnTo>
                <a:lnTo>
                  <a:pt x="325" y="273"/>
                </a:lnTo>
                <a:lnTo>
                  <a:pt x="324" y="273"/>
                </a:lnTo>
                <a:lnTo>
                  <a:pt x="324" y="273"/>
                </a:lnTo>
                <a:lnTo>
                  <a:pt x="323" y="273"/>
                </a:lnTo>
                <a:lnTo>
                  <a:pt x="323" y="274"/>
                </a:lnTo>
                <a:lnTo>
                  <a:pt x="322" y="274"/>
                </a:lnTo>
                <a:lnTo>
                  <a:pt x="321" y="274"/>
                </a:lnTo>
                <a:lnTo>
                  <a:pt x="320" y="275"/>
                </a:lnTo>
                <a:lnTo>
                  <a:pt x="320" y="275"/>
                </a:lnTo>
                <a:lnTo>
                  <a:pt x="319" y="275"/>
                </a:lnTo>
                <a:lnTo>
                  <a:pt x="318" y="275"/>
                </a:lnTo>
                <a:lnTo>
                  <a:pt x="317" y="275"/>
                </a:lnTo>
                <a:lnTo>
                  <a:pt x="317" y="275"/>
                </a:lnTo>
                <a:lnTo>
                  <a:pt x="317" y="275"/>
                </a:lnTo>
                <a:lnTo>
                  <a:pt x="316" y="275"/>
                </a:lnTo>
                <a:lnTo>
                  <a:pt x="316" y="276"/>
                </a:lnTo>
                <a:lnTo>
                  <a:pt x="315" y="276"/>
                </a:lnTo>
                <a:lnTo>
                  <a:pt x="314" y="276"/>
                </a:lnTo>
                <a:lnTo>
                  <a:pt x="313" y="276"/>
                </a:lnTo>
                <a:lnTo>
                  <a:pt x="313" y="277"/>
                </a:lnTo>
                <a:lnTo>
                  <a:pt x="312" y="277"/>
                </a:lnTo>
                <a:lnTo>
                  <a:pt x="311" y="277"/>
                </a:lnTo>
                <a:lnTo>
                  <a:pt x="310" y="277"/>
                </a:lnTo>
                <a:lnTo>
                  <a:pt x="310" y="277"/>
                </a:lnTo>
                <a:lnTo>
                  <a:pt x="309" y="277"/>
                </a:lnTo>
                <a:lnTo>
                  <a:pt x="309" y="278"/>
                </a:lnTo>
                <a:lnTo>
                  <a:pt x="308" y="278"/>
                </a:lnTo>
                <a:lnTo>
                  <a:pt x="307" y="278"/>
                </a:lnTo>
                <a:lnTo>
                  <a:pt x="306" y="278"/>
                </a:lnTo>
                <a:lnTo>
                  <a:pt x="306" y="279"/>
                </a:lnTo>
                <a:lnTo>
                  <a:pt x="306" y="280"/>
                </a:lnTo>
                <a:lnTo>
                  <a:pt x="306" y="282"/>
                </a:lnTo>
                <a:lnTo>
                  <a:pt x="306" y="282"/>
                </a:lnTo>
                <a:lnTo>
                  <a:pt x="306" y="283"/>
                </a:lnTo>
                <a:lnTo>
                  <a:pt x="306" y="284"/>
                </a:lnTo>
                <a:lnTo>
                  <a:pt x="306" y="285"/>
                </a:lnTo>
                <a:lnTo>
                  <a:pt x="306" y="286"/>
                </a:lnTo>
                <a:lnTo>
                  <a:pt x="306" y="288"/>
                </a:lnTo>
                <a:lnTo>
                  <a:pt x="306" y="289"/>
                </a:lnTo>
                <a:lnTo>
                  <a:pt x="305" y="290"/>
                </a:lnTo>
                <a:lnTo>
                  <a:pt x="305" y="291"/>
                </a:lnTo>
                <a:lnTo>
                  <a:pt x="305" y="292"/>
                </a:lnTo>
                <a:lnTo>
                  <a:pt x="305" y="293"/>
                </a:lnTo>
                <a:lnTo>
                  <a:pt x="305" y="293"/>
                </a:lnTo>
                <a:lnTo>
                  <a:pt x="305" y="294"/>
                </a:lnTo>
                <a:lnTo>
                  <a:pt x="305" y="295"/>
                </a:lnTo>
                <a:lnTo>
                  <a:pt x="305" y="296"/>
                </a:lnTo>
                <a:lnTo>
                  <a:pt x="305" y="296"/>
                </a:lnTo>
                <a:lnTo>
                  <a:pt x="305" y="297"/>
                </a:lnTo>
                <a:lnTo>
                  <a:pt x="305" y="298"/>
                </a:lnTo>
                <a:lnTo>
                  <a:pt x="304" y="299"/>
                </a:lnTo>
                <a:lnTo>
                  <a:pt x="304" y="300"/>
                </a:lnTo>
                <a:lnTo>
                  <a:pt x="304" y="301"/>
                </a:lnTo>
                <a:lnTo>
                  <a:pt x="304" y="302"/>
                </a:lnTo>
                <a:lnTo>
                  <a:pt x="304" y="303"/>
                </a:lnTo>
                <a:lnTo>
                  <a:pt x="304" y="303"/>
                </a:lnTo>
                <a:lnTo>
                  <a:pt x="304" y="304"/>
                </a:lnTo>
                <a:lnTo>
                  <a:pt x="304" y="305"/>
                </a:lnTo>
                <a:lnTo>
                  <a:pt x="303" y="307"/>
                </a:lnTo>
                <a:lnTo>
                  <a:pt x="298" y="307"/>
                </a:lnTo>
                <a:lnTo>
                  <a:pt x="292" y="306"/>
                </a:lnTo>
                <a:lnTo>
                  <a:pt x="278" y="305"/>
                </a:lnTo>
                <a:lnTo>
                  <a:pt x="278" y="305"/>
                </a:lnTo>
                <a:lnTo>
                  <a:pt x="274" y="305"/>
                </a:lnTo>
                <a:lnTo>
                  <a:pt x="274" y="306"/>
                </a:lnTo>
                <a:lnTo>
                  <a:pt x="274" y="306"/>
                </a:lnTo>
                <a:lnTo>
                  <a:pt x="273" y="306"/>
                </a:lnTo>
                <a:lnTo>
                  <a:pt x="272" y="307"/>
                </a:lnTo>
                <a:lnTo>
                  <a:pt x="271" y="307"/>
                </a:lnTo>
                <a:lnTo>
                  <a:pt x="271" y="308"/>
                </a:lnTo>
                <a:lnTo>
                  <a:pt x="271" y="309"/>
                </a:lnTo>
                <a:lnTo>
                  <a:pt x="271" y="310"/>
                </a:lnTo>
                <a:lnTo>
                  <a:pt x="270" y="310"/>
                </a:lnTo>
                <a:lnTo>
                  <a:pt x="270" y="310"/>
                </a:lnTo>
                <a:lnTo>
                  <a:pt x="270" y="311"/>
                </a:lnTo>
                <a:lnTo>
                  <a:pt x="269" y="311"/>
                </a:lnTo>
                <a:lnTo>
                  <a:pt x="269" y="312"/>
                </a:lnTo>
                <a:lnTo>
                  <a:pt x="269" y="313"/>
                </a:lnTo>
                <a:lnTo>
                  <a:pt x="269" y="313"/>
                </a:lnTo>
                <a:lnTo>
                  <a:pt x="269" y="314"/>
                </a:lnTo>
                <a:lnTo>
                  <a:pt x="268" y="315"/>
                </a:lnTo>
                <a:lnTo>
                  <a:pt x="268" y="316"/>
                </a:lnTo>
                <a:lnTo>
                  <a:pt x="268" y="317"/>
                </a:lnTo>
                <a:lnTo>
                  <a:pt x="268" y="317"/>
                </a:lnTo>
                <a:lnTo>
                  <a:pt x="268" y="317"/>
                </a:lnTo>
                <a:lnTo>
                  <a:pt x="268" y="318"/>
                </a:lnTo>
                <a:lnTo>
                  <a:pt x="267" y="318"/>
                </a:lnTo>
                <a:lnTo>
                  <a:pt x="267" y="319"/>
                </a:lnTo>
                <a:lnTo>
                  <a:pt x="267" y="320"/>
                </a:lnTo>
                <a:lnTo>
                  <a:pt x="266" y="320"/>
                </a:lnTo>
                <a:lnTo>
                  <a:pt x="266" y="320"/>
                </a:lnTo>
                <a:lnTo>
                  <a:pt x="265" y="320"/>
                </a:lnTo>
                <a:lnTo>
                  <a:pt x="265" y="321"/>
                </a:lnTo>
                <a:lnTo>
                  <a:pt x="264" y="321"/>
                </a:lnTo>
                <a:lnTo>
                  <a:pt x="264" y="322"/>
                </a:lnTo>
                <a:lnTo>
                  <a:pt x="264" y="322"/>
                </a:lnTo>
                <a:lnTo>
                  <a:pt x="263" y="323"/>
                </a:lnTo>
                <a:lnTo>
                  <a:pt x="262" y="324"/>
                </a:lnTo>
                <a:lnTo>
                  <a:pt x="261" y="325"/>
                </a:lnTo>
                <a:lnTo>
                  <a:pt x="261" y="325"/>
                </a:lnTo>
                <a:lnTo>
                  <a:pt x="261" y="326"/>
                </a:lnTo>
                <a:lnTo>
                  <a:pt x="260" y="326"/>
                </a:lnTo>
                <a:lnTo>
                  <a:pt x="260" y="327"/>
                </a:lnTo>
                <a:lnTo>
                  <a:pt x="259" y="327"/>
                </a:lnTo>
                <a:lnTo>
                  <a:pt x="259" y="328"/>
                </a:lnTo>
                <a:lnTo>
                  <a:pt x="259" y="329"/>
                </a:lnTo>
                <a:lnTo>
                  <a:pt x="259" y="330"/>
                </a:lnTo>
                <a:lnTo>
                  <a:pt x="259" y="331"/>
                </a:lnTo>
                <a:lnTo>
                  <a:pt x="258" y="331"/>
                </a:lnTo>
                <a:lnTo>
                  <a:pt x="258" y="331"/>
                </a:lnTo>
                <a:lnTo>
                  <a:pt x="257" y="331"/>
                </a:lnTo>
                <a:lnTo>
                  <a:pt x="257" y="332"/>
                </a:lnTo>
                <a:lnTo>
                  <a:pt x="257" y="333"/>
                </a:lnTo>
                <a:lnTo>
                  <a:pt x="257" y="334"/>
                </a:lnTo>
                <a:lnTo>
                  <a:pt x="257" y="334"/>
                </a:lnTo>
                <a:lnTo>
                  <a:pt x="257" y="335"/>
                </a:lnTo>
                <a:lnTo>
                  <a:pt x="257" y="335"/>
                </a:lnTo>
                <a:lnTo>
                  <a:pt x="257" y="336"/>
                </a:lnTo>
                <a:lnTo>
                  <a:pt x="256" y="337"/>
                </a:lnTo>
                <a:lnTo>
                  <a:pt x="256" y="337"/>
                </a:lnTo>
                <a:lnTo>
                  <a:pt x="256" y="338"/>
                </a:lnTo>
                <a:lnTo>
                  <a:pt x="256" y="339"/>
                </a:lnTo>
                <a:lnTo>
                  <a:pt x="255" y="339"/>
                </a:lnTo>
                <a:lnTo>
                  <a:pt x="255" y="340"/>
                </a:lnTo>
                <a:lnTo>
                  <a:pt x="255" y="341"/>
                </a:lnTo>
                <a:lnTo>
                  <a:pt x="255" y="341"/>
                </a:lnTo>
                <a:lnTo>
                  <a:pt x="254" y="341"/>
                </a:lnTo>
                <a:lnTo>
                  <a:pt x="254" y="342"/>
                </a:lnTo>
                <a:lnTo>
                  <a:pt x="254" y="343"/>
                </a:lnTo>
                <a:lnTo>
                  <a:pt x="254" y="343"/>
                </a:lnTo>
                <a:lnTo>
                  <a:pt x="254" y="344"/>
                </a:lnTo>
                <a:lnTo>
                  <a:pt x="254" y="344"/>
                </a:lnTo>
                <a:lnTo>
                  <a:pt x="254" y="345"/>
                </a:lnTo>
                <a:lnTo>
                  <a:pt x="253" y="346"/>
                </a:lnTo>
                <a:lnTo>
                  <a:pt x="253" y="347"/>
                </a:lnTo>
                <a:lnTo>
                  <a:pt x="253" y="348"/>
                </a:lnTo>
                <a:lnTo>
                  <a:pt x="253" y="348"/>
                </a:lnTo>
                <a:lnTo>
                  <a:pt x="253" y="349"/>
                </a:lnTo>
                <a:lnTo>
                  <a:pt x="253" y="350"/>
                </a:lnTo>
                <a:lnTo>
                  <a:pt x="252" y="350"/>
                </a:lnTo>
                <a:lnTo>
                  <a:pt x="252" y="351"/>
                </a:lnTo>
                <a:lnTo>
                  <a:pt x="252" y="351"/>
                </a:lnTo>
                <a:lnTo>
                  <a:pt x="253" y="352"/>
                </a:lnTo>
                <a:lnTo>
                  <a:pt x="252" y="352"/>
                </a:lnTo>
                <a:lnTo>
                  <a:pt x="252" y="353"/>
                </a:lnTo>
                <a:lnTo>
                  <a:pt x="252" y="354"/>
                </a:lnTo>
                <a:lnTo>
                  <a:pt x="252" y="355"/>
                </a:lnTo>
                <a:lnTo>
                  <a:pt x="252" y="355"/>
                </a:lnTo>
                <a:lnTo>
                  <a:pt x="252" y="356"/>
                </a:lnTo>
                <a:lnTo>
                  <a:pt x="251" y="357"/>
                </a:lnTo>
                <a:lnTo>
                  <a:pt x="252" y="358"/>
                </a:lnTo>
                <a:lnTo>
                  <a:pt x="251" y="358"/>
                </a:lnTo>
                <a:lnTo>
                  <a:pt x="251" y="358"/>
                </a:lnTo>
                <a:lnTo>
                  <a:pt x="250" y="359"/>
                </a:lnTo>
                <a:lnTo>
                  <a:pt x="250" y="360"/>
                </a:lnTo>
                <a:lnTo>
                  <a:pt x="251" y="360"/>
                </a:lnTo>
                <a:lnTo>
                  <a:pt x="251" y="361"/>
                </a:lnTo>
                <a:lnTo>
                  <a:pt x="251" y="362"/>
                </a:lnTo>
                <a:lnTo>
                  <a:pt x="250" y="362"/>
                </a:lnTo>
                <a:lnTo>
                  <a:pt x="250" y="363"/>
                </a:lnTo>
                <a:lnTo>
                  <a:pt x="250" y="364"/>
                </a:lnTo>
                <a:lnTo>
                  <a:pt x="250" y="365"/>
                </a:lnTo>
                <a:lnTo>
                  <a:pt x="250" y="365"/>
                </a:lnTo>
                <a:lnTo>
                  <a:pt x="250" y="366"/>
                </a:lnTo>
                <a:lnTo>
                  <a:pt x="250" y="367"/>
                </a:lnTo>
                <a:lnTo>
                  <a:pt x="250" y="368"/>
                </a:lnTo>
                <a:lnTo>
                  <a:pt x="250" y="368"/>
                </a:lnTo>
                <a:lnTo>
                  <a:pt x="250" y="369"/>
                </a:lnTo>
                <a:lnTo>
                  <a:pt x="250" y="370"/>
                </a:lnTo>
                <a:lnTo>
                  <a:pt x="250" y="370"/>
                </a:lnTo>
                <a:lnTo>
                  <a:pt x="250" y="371"/>
                </a:lnTo>
                <a:lnTo>
                  <a:pt x="250" y="372"/>
                </a:lnTo>
                <a:lnTo>
                  <a:pt x="250" y="372"/>
                </a:lnTo>
                <a:lnTo>
                  <a:pt x="250" y="373"/>
                </a:lnTo>
                <a:lnTo>
                  <a:pt x="250" y="374"/>
                </a:lnTo>
                <a:lnTo>
                  <a:pt x="250" y="375"/>
                </a:lnTo>
                <a:lnTo>
                  <a:pt x="250" y="375"/>
                </a:lnTo>
                <a:lnTo>
                  <a:pt x="250" y="376"/>
                </a:lnTo>
                <a:lnTo>
                  <a:pt x="250" y="377"/>
                </a:lnTo>
                <a:lnTo>
                  <a:pt x="250" y="378"/>
                </a:lnTo>
                <a:lnTo>
                  <a:pt x="251" y="379"/>
                </a:lnTo>
                <a:lnTo>
                  <a:pt x="251" y="379"/>
                </a:lnTo>
                <a:lnTo>
                  <a:pt x="251" y="380"/>
                </a:lnTo>
                <a:lnTo>
                  <a:pt x="251" y="382"/>
                </a:lnTo>
                <a:lnTo>
                  <a:pt x="250" y="382"/>
                </a:lnTo>
                <a:lnTo>
                  <a:pt x="250" y="382"/>
                </a:lnTo>
                <a:lnTo>
                  <a:pt x="250" y="383"/>
                </a:lnTo>
                <a:lnTo>
                  <a:pt x="250" y="384"/>
                </a:lnTo>
                <a:lnTo>
                  <a:pt x="250" y="385"/>
                </a:lnTo>
                <a:lnTo>
                  <a:pt x="250" y="385"/>
                </a:lnTo>
                <a:lnTo>
                  <a:pt x="250" y="386"/>
                </a:lnTo>
                <a:lnTo>
                  <a:pt x="250" y="386"/>
                </a:lnTo>
                <a:lnTo>
                  <a:pt x="249" y="387"/>
                </a:lnTo>
                <a:lnTo>
                  <a:pt x="249" y="388"/>
                </a:lnTo>
                <a:lnTo>
                  <a:pt x="250" y="388"/>
                </a:lnTo>
                <a:lnTo>
                  <a:pt x="250" y="389"/>
                </a:lnTo>
                <a:lnTo>
                  <a:pt x="249" y="389"/>
                </a:lnTo>
                <a:lnTo>
                  <a:pt x="249" y="389"/>
                </a:lnTo>
                <a:lnTo>
                  <a:pt x="248" y="389"/>
                </a:lnTo>
                <a:lnTo>
                  <a:pt x="248" y="390"/>
                </a:lnTo>
                <a:lnTo>
                  <a:pt x="248" y="391"/>
                </a:lnTo>
                <a:lnTo>
                  <a:pt x="248" y="392"/>
                </a:lnTo>
                <a:lnTo>
                  <a:pt x="247" y="393"/>
                </a:lnTo>
                <a:lnTo>
                  <a:pt x="247" y="393"/>
                </a:lnTo>
                <a:lnTo>
                  <a:pt x="247" y="394"/>
                </a:lnTo>
                <a:lnTo>
                  <a:pt x="247" y="396"/>
                </a:lnTo>
                <a:lnTo>
                  <a:pt x="247" y="396"/>
                </a:lnTo>
                <a:lnTo>
                  <a:pt x="247" y="397"/>
                </a:lnTo>
                <a:lnTo>
                  <a:pt x="247" y="398"/>
                </a:lnTo>
                <a:lnTo>
                  <a:pt x="247" y="399"/>
                </a:lnTo>
                <a:lnTo>
                  <a:pt x="246" y="399"/>
                </a:lnTo>
                <a:lnTo>
                  <a:pt x="246" y="400"/>
                </a:lnTo>
                <a:lnTo>
                  <a:pt x="246" y="401"/>
                </a:lnTo>
                <a:lnTo>
                  <a:pt x="246" y="402"/>
                </a:lnTo>
                <a:lnTo>
                  <a:pt x="245" y="403"/>
                </a:lnTo>
                <a:lnTo>
                  <a:pt x="245" y="403"/>
                </a:lnTo>
                <a:lnTo>
                  <a:pt x="245" y="404"/>
                </a:lnTo>
                <a:lnTo>
                  <a:pt x="245" y="405"/>
                </a:lnTo>
                <a:lnTo>
                  <a:pt x="245" y="406"/>
                </a:lnTo>
                <a:lnTo>
                  <a:pt x="245" y="406"/>
                </a:lnTo>
                <a:lnTo>
                  <a:pt x="245" y="407"/>
                </a:lnTo>
                <a:lnTo>
                  <a:pt x="245" y="408"/>
                </a:lnTo>
                <a:lnTo>
                  <a:pt x="244" y="409"/>
                </a:lnTo>
                <a:lnTo>
                  <a:pt x="244" y="410"/>
                </a:lnTo>
                <a:lnTo>
                  <a:pt x="243" y="410"/>
                </a:lnTo>
                <a:lnTo>
                  <a:pt x="243" y="410"/>
                </a:lnTo>
                <a:lnTo>
                  <a:pt x="243" y="411"/>
                </a:lnTo>
                <a:lnTo>
                  <a:pt x="243" y="412"/>
                </a:lnTo>
                <a:lnTo>
                  <a:pt x="243" y="413"/>
                </a:lnTo>
                <a:lnTo>
                  <a:pt x="242" y="413"/>
                </a:lnTo>
                <a:lnTo>
                  <a:pt x="242" y="413"/>
                </a:lnTo>
                <a:lnTo>
                  <a:pt x="242" y="414"/>
                </a:lnTo>
                <a:lnTo>
                  <a:pt x="241" y="414"/>
                </a:lnTo>
                <a:lnTo>
                  <a:pt x="241" y="415"/>
                </a:lnTo>
                <a:lnTo>
                  <a:pt x="240" y="416"/>
                </a:lnTo>
                <a:lnTo>
                  <a:pt x="240" y="417"/>
                </a:lnTo>
                <a:lnTo>
                  <a:pt x="240" y="417"/>
                </a:lnTo>
                <a:lnTo>
                  <a:pt x="240" y="417"/>
                </a:lnTo>
                <a:lnTo>
                  <a:pt x="240" y="418"/>
                </a:lnTo>
                <a:lnTo>
                  <a:pt x="240" y="419"/>
                </a:lnTo>
                <a:lnTo>
                  <a:pt x="239" y="420"/>
                </a:lnTo>
                <a:lnTo>
                  <a:pt x="238" y="420"/>
                </a:lnTo>
                <a:lnTo>
                  <a:pt x="238" y="420"/>
                </a:lnTo>
                <a:lnTo>
                  <a:pt x="237" y="421"/>
                </a:lnTo>
                <a:lnTo>
                  <a:pt x="236" y="422"/>
                </a:lnTo>
                <a:lnTo>
                  <a:pt x="236" y="423"/>
                </a:lnTo>
                <a:lnTo>
                  <a:pt x="236" y="424"/>
                </a:lnTo>
                <a:lnTo>
                  <a:pt x="236" y="424"/>
                </a:lnTo>
                <a:lnTo>
                  <a:pt x="235" y="424"/>
                </a:lnTo>
                <a:lnTo>
                  <a:pt x="234" y="425"/>
                </a:lnTo>
                <a:lnTo>
                  <a:pt x="233" y="425"/>
                </a:lnTo>
                <a:lnTo>
                  <a:pt x="233" y="426"/>
                </a:lnTo>
                <a:lnTo>
                  <a:pt x="233" y="426"/>
                </a:lnTo>
                <a:lnTo>
                  <a:pt x="233" y="427"/>
                </a:lnTo>
                <a:lnTo>
                  <a:pt x="232" y="427"/>
                </a:lnTo>
                <a:lnTo>
                  <a:pt x="232" y="427"/>
                </a:lnTo>
                <a:lnTo>
                  <a:pt x="232" y="428"/>
                </a:lnTo>
                <a:lnTo>
                  <a:pt x="232" y="429"/>
                </a:lnTo>
                <a:lnTo>
                  <a:pt x="231" y="429"/>
                </a:lnTo>
                <a:lnTo>
                  <a:pt x="231" y="430"/>
                </a:lnTo>
                <a:lnTo>
                  <a:pt x="230" y="430"/>
                </a:lnTo>
                <a:lnTo>
                  <a:pt x="229" y="430"/>
                </a:lnTo>
                <a:lnTo>
                  <a:pt x="229" y="430"/>
                </a:lnTo>
                <a:lnTo>
                  <a:pt x="228" y="430"/>
                </a:lnTo>
                <a:lnTo>
                  <a:pt x="227" y="431"/>
                </a:lnTo>
                <a:lnTo>
                  <a:pt x="227" y="432"/>
                </a:lnTo>
                <a:lnTo>
                  <a:pt x="228" y="433"/>
                </a:lnTo>
                <a:lnTo>
                  <a:pt x="228" y="434"/>
                </a:lnTo>
                <a:lnTo>
                  <a:pt x="228" y="434"/>
                </a:lnTo>
                <a:lnTo>
                  <a:pt x="228" y="435"/>
                </a:lnTo>
                <a:lnTo>
                  <a:pt x="229" y="435"/>
                </a:lnTo>
                <a:lnTo>
                  <a:pt x="228" y="436"/>
                </a:lnTo>
                <a:lnTo>
                  <a:pt x="228" y="437"/>
                </a:lnTo>
                <a:lnTo>
                  <a:pt x="229" y="437"/>
                </a:lnTo>
                <a:lnTo>
                  <a:pt x="228" y="437"/>
                </a:lnTo>
                <a:lnTo>
                  <a:pt x="228" y="437"/>
                </a:lnTo>
                <a:lnTo>
                  <a:pt x="228" y="438"/>
                </a:lnTo>
                <a:lnTo>
                  <a:pt x="228" y="439"/>
                </a:lnTo>
                <a:lnTo>
                  <a:pt x="227" y="440"/>
                </a:lnTo>
                <a:lnTo>
                  <a:pt x="226" y="441"/>
                </a:lnTo>
                <a:lnTo>
                  <a:pt x="226" y="441"/>
                </a:lnTo>
                <a:lnTo>
                  <a:pt x="226" y="443"/>
                </a:lnTo>
                <a:lnTo>
                  <a:pt x="226" y="444"/>
                </a:lnTo>
                <a:lnTo>
                  <a:pt x="225" y="444"/>
                </a:lnTo>
                <a:lnTo>
                  <a:pt x="225" y="445"/>
                </a:lnTo>
                <a:lnTo>
                  <a:pt x="225" y="446"/>
                </a:lnTo>
                <a:lnTo>
                  <a:pt x="225" y="447"/>
                </a:lnTo>
                <a:lnTo>
                  <a:pt x="225" y="448"/>
                </a:lnTo>
                <a:lnTo>
                  <a:pt x="225" y="448"/>
                </a:lnTo>
                <a:lnTo>
                  <a:pt x="226" y="449"/>
                </a:lnTo>
                <a:lnTo>
                  <a:pt x="226" y="450"/>
                </a:lnTo>
                <a:lnTo>
                  <a:pt x="226" y="451"/>
                </a:lnTo>
                <a:lnTo>
                  <a:pt x="226" y="451"/>
                </a:lnTo>
                <a:lnTo>
                  <a:pt x="225" y="451"/>
                </a:lnTo>
                <a:lnTo>
                  <a:pt x="225" y="452"/>
                </a:lnTo>
                <a:lnTo>
                  <a:pt x="225" y="453"/>
                </a:lnTo>
                <a:lnTo>
                  <a:pt x="225" y="454"/>
                </a:lnTo>
                <a:lnTo>
                  <a:pt x="224" y="454"/>
                </a:lnTo>
                <a:lnTo>
                  <a:pt x="224" y="455"/>
                </a:lnTo>
                <a:lnTo>
                  <a:pt x="223" y="455"/>
                </a:lnTo>
                <a:lnTo>
                  <a:pt x="223" y="455"/>
                </a:lnTo>
                <a:lnTo>
                  <a:pt x="223" y="456"/>
                </a:lnTo>
                <a:lnTo>
                  <a:pt x="222" y="457"/>
                </a:lnTo>
                <a:lnTo>
                  <a:pt x="222" y="457"/>
                </a:lnTo>
                <a:lnTo>
                  <a:pt x="221" y="458"/>
                </a:lnTo>
                <a:lnTo>
                  <a:pt x="220" y="458"/>
                </a:lnTo>
                <a:lnTo>
                  <a:pt x="219" y="458"/>
                </a:lnTo>
                <a:lnTo>
                  <a:pt x="219" y="458"/>
                </a:lnTo>
                <a:lnTo>
                  <a:pt x="218" y="458"/>
                </a:lnTo>
                <a:lnTo>
                  <a:pt x="217" y="458"/>
                </a:lnTo>
                <a:lnTo>
                  <a:pt x="216" y="459"/>
                </a:lnTo>
                <a:lnTo>
                  <a:pt x="215" y="459"/>
                </a:lnTo>
                <a:lnTo>
                  <a:pt x="215" y="458"/>
                </a:lnTo>
                <a:lnTo>
                  <a:pt x="215" y="459"/>
                </a:lnTo>
                <a:lnTo>
                  <a:pt x="214" y="459"/>
                </a:lnTo>
                <a:lnTo>
                  <a:pt x="213" y="459"/>
                </a:lnTo>
                <a:lnTo>
                  <a:pt x="212" y="459"/>
                </a:lnTo>
                <a:lnTo>
                  <a:pt x="212" y="460"/>
                </a:lnTo>
                <a:lnTo>
                  <a:pt x="212" y="460"/>
                </a:lnTo>
                <a:lnTo>
                  <a:pt x="212" y="461"/>
                </a:lnTo>
                <a:lnTo>
                  <a:pt x="211" y="461"/>
                </a:lnTo>
                <a:lnTo>
                  <a:pt x="210" y="461"/>
                </a:lnTo>
                <a:lnTo>
                  <a:pt x="210" y="461"/>
                </a:lnTo>
                <a:lnTo>
                  <a:pt x="209" y="462"/>
                </a:lnTo>
                <a:lnTo>
                  <a:pt x="209" y="461"/>
                </a:lnTo>
                <a:lnTo>
                  <a:pt x="209" y="462"/>
                </a:lnTo>
                <a:lnTo>
                  <a:pt x="209" y="463"/>
                </a:lnTo>
                <a:lnTo>
                  <a:pt x="209" y="464"/>
                </a:lnTo>
                <a:lnTo>
                  <a:pt x="208" y="464"/>
                </a:lnTo>
                <a:lnTo>
                  <a:pt x="208" y="465"/>
                </a:lnTo>
                <a:lnTo>
                  <a:pt x="208" y="465"/>
                </a:lnTo>
                <a:lnTo>
                  <a:pt x="208" y="465"/>
                </a:lnTo>
                <a:lnTo>
                  <a:pt x="207" y="465"/>
                </a:lnTo>
                <a:lnTo>
                  <a:pt x="207" y="466"/>
                </a:lnTo>
                <a:lnTo>
                  <a:pt x="207" y="467"/>
                </a:lnTo>
                <a:lnTo>
                  <a:pt x="206" y="467"/>
                </a:lnTo>
                <a:lnTo>
                  <a:pt x="206" y="466"/>
                </a:lnTo>
                <a:lnTo>
                  <a:pt x="205" y="466"/>
                </a:lnTo>
                <a:lnTo>
                  <a:pt x="205" y="467"/>
                </a:lnTo>
                <a:lnTo>
                  <a:pt x="205" y="468"/>
                </a:lnTo>
                <a:lnTo>
                  <a:pt x="205" y="468"/>
                </a:lnTo>
                <a:lnTo>
                  <a:pt x="205" y="469"/>
                </a:lnTo>
                <a:lnTo>
                  <a:pt x="205" y="469"/>
                </a:lnTo>
                <a:lnTo>
                  <a:pt x="205" y="470"/>
                </a:lnTo>
                <a:lnTo>
                  <a:pt x="205" y="470"/>
                </a:lnTo>
                <a:lnTo>
                  <a:pt x="205" y="471"/>
                </a:lnTo>
                <a:lnTo>
                  <a:pt x="205" y="472"/>
                </a:lnTo>
                <a:lnTo>
                  <a:pt x="205" y="472"/>
                </a:lnTo>
                <a:lnTo>
                  <a:pt x="203" y="472"/>
                </a:lnTo>
                <a:lnTo>
                  <a:pt x="202" y="472"/>
                </a:lnTo>
                <a:lnTo>
                  <a:pt x="201" y="473"/>
                </a:lnTo>
                <a:lnTo>
                  <a:pt x="201" y="474"/>
                </a:lnTo>
                <a:lnTo>
                  <a:pt x="201" y="475"/>
                </a:lnTo>
                <a:lnTo>
                  <a:pt x="201" y="475"/>
                </a:lnTo>
                <a:lnTo>
                  <a:pt x="200" y="475"/>
                </a:lnTo>
                <a:lnTo>
                  <a:pt x="200" y="475"/>
                </a:lnTo>
                <a:lnTo>
                  <a:pt x="201" y="475"/>
                </a:lnTo>
                <a:lnTo>
                  <a:pt x="201" y="475"/>
                </a:lnTo>
                <a:lnTo>
                  <a:pt x="201" y="476"/>
                </a:lnTo>
                <a:lnTo>
                  <a:pt x="201" y="477"/>
                </a:lnTo>
                <a:lnTo>
                  <a:pt x="201" y="478"/>
                </a:lnTo>
                <a:lnTo>
                  <a:pt x="202" y="479"/>
                </a:lnTo>
                <a:lnTo>
                  <a:pt x="203" y="479"/>
                </a:lnTo>
                <a:lnTo>
                  <a:pt x="203" y="479"/>
                </a:lnTo>
                <a:lnTo>
                  <a:pt x="204" y="479"/>
                </a:lnTo>
                <a:lnTo>
                  <a:pt x="205" y="479"/>
                </a:lnTo>
                <a:lnTo>
                  <a:pt x="205" y="480"/>
                </a:lnTo>
                <a:lnTo>
                  <a:pt x="205" y="481"/>
                </a:lnTo>
                <a:lnTo>
                  <a:pt x="205" y="482"/>
                </a:lnTo>
                <a:lnTo>
                  <a:pt x="204" y="482"/>
                </a:lnTo>
                <a:lnTo>
                  <a:pt x="203" y="482"/>
                </a:lnTo>
                <a:lnTo>
                  <a:pt x="203" y="482"/>
                </a:lnTo>
                <a:lnTo>
                  <a:pt x="202" y="482"/>
                </a:lnTo>
                <a:lnTo>
                  <a:pt x="203" y="483"/>
                </a:lnTo>
                <a:lnTo>
                  <a:pt x="203" y="484"/>
                </a:lnTo>
                <a:lnTo>
                  <a:pt x="204" y="484"/>
                </a:lnTo>
                <a:lnTo>
                  <a:pt x="205" y="485"/>
                </a:lnTo>
                <a:lnTo>
                  <a:pt x="205" y="486"/>
                </a:lnTo>
                <a:lnTo>
                  <a:pt x="205" y="486"/>
                </a:lnTo>
                <a:lnTo>
                  <a:pt x="204" y="486"/>
                </a:lnTo>
                <a:lnTo>
                  <a:pt x="203" y="486"/>
                </a:lnTo>
                <a:lnTo>
                  <a:pt x="203" y="487"/>
                </a:lnTo>
                <a:lnTo>
                  <a:pt x="202" y="487"/>
                </a:lnTo>
                <a:lnTo>
                  <a:pt x="201" y="487"/>
                </a:lnTo>
                <a:lnTo>
                  <a:pt x="200" y="488"/>
                </a:lnTo>
                <a:lnTo>
                  <a:pt x="199" y="488"/>
                </a:lnTo>
                <a:lnTo>
                  <a:pt x="198" y="488"/>
                </a:lnTo>
                <a:lnTo>
                  <a:pt x="198" y="489"/>
                </a:lnTo>
                <a:lnTo>
                  <a:pt x="198" y="489"/>
                </a:lnTo>
                <a:lnTo>
                  <a:pt x="197" y="489"/>
                </a:lnTo>
                <a:lnTo>
                  <a:pt x="197" y="489"/>
                </a:lnTo>
                <a:lnTo>
                  <a:pt x="196" y="489"/>
                </a:lnTo>
                <a:lnTo>
                  <a:pt x="196" y="490"/>
                </a:lnTo>
                <a:lnTo>
                  <a:pt x="195" y="490"/>
                </a:lnTo>
                <a:lnTo>
                  <a:pt x="194" y="490"/>
                </a:lnTo>
                <a:lnTo>
                  <a:pt x="194" y="491"/>
                </a:lnTo>
                <a:lnTo>
                  <a:pt x="194" y="491"/>
                </a:lnTo>
                <a:lnTo>
                  <a:pt x="193" y="491"/>
                </a:lnTo>
                <a:lnTo>
                  <a:pt x="193" y="490"/>
                </a:lnTo>
                <a:lnTo>
                  <a:pt x="193" y="489"/>
                </a:lnTo>
                <a:lnTo>
                  <a:pt x="192" y="489"/>
                </a:lnTo>
                <a:lnTo>
                  <a:pt x="192" y="490"/>
                </a:lnTo>
                <a:lnTo>
                  <a:pt x="191" y="490"/>
                </a:lnTo>
                <a:lnTo>
                  <a:pt x="191" y="489"/>
                </a:lnTo>
                <a:lnTo>
                  <a:pt x="191" y="489"/>
                </a:lnTo>
                <a:lnTo>
                  <a:pt x="191" y="489"/>
                </a:lnTo>
                <a:lnTo>
                  <a:pt x="190" y="489"/>
                </a:lnTo>
                <a:lnTo>
                  <a:pt x="189" y="490"/>
                </a:lnTo>
                <a:lnTo>
                  <a:pt x="188" y="490"/>
                </a:lnTo>
                <a:lnTo>
                  <a:pt x="187" y="490"/>
                </a:lnTo>
                <a:lnTo>
                  <a:pt x="187" y="490"/>
                </a:lnTo>
                <a:lnTo>
                  <a:pt x="187" y="491"/>
                </a:lnTo>
                <a:lnTo>
                  <a:pt x="187" y="492"/>
                </a:lnTo>
                <a:lnTo>
                  <a:pt x="187" y="491"/>
                </a:lnTo>
                <a:lnTo>
                  <a:pt x="187" y="492"/>
                </a:lnTo>
                <a:lnTo>
                  <a:pt x="186" y="492"/>
                </a:lnTo>
                <a:lnTo>
                  <a:pt x="186" y="492"/>
                </a:lnTo>
                <a:lnTo>
                  <a:pt x="187" y="493"/>
                </a:lnTo>
                <a:lnTo>
                  <a:pt x="187" y="494"/>
                </a:lnTo>
                <a:lnTo>
                  <a:pt x="186" y="495"/>
                </a:lnTo>
                <a:lnTo>
                  <a:pt x="186" y="496"/>
                </a:lnTo>
                <a:lnTo>
                  <a:pt x="186" y="496"/>
                </a:lnTo>
                <a:lnTo>
                  <a:pt x="186" y="497"/>
                </a:lnTo>
                <a:lnTo>
                  <a:pt x="185" y="497"/>
                </a:lnTo>
                <a:lnTo>
                  <a:pt x="184" y="496"/>
                </a:lnTo>
                <a:lnTo>
                  <a:pt x="184" y="496"/>
                </a:lnTo>
                <a:lnTo>
                  <a:pt x="184" y="496"/>
                </a:lnTo>
                <a:lnTo>
                  <a:pt x="184" y="495"/>
                </a:lnTo>
                <a:lnTo>
                  <a:pt x="184" y="494"/>
                </a:lnTo>
                <a:lnTo>
                  <a:pt x="183" y="494"/>
                </a:lnTo>
                <a:lnTo>
                  <a:pt x="183" y="495"/>
                </a:lnTo>
                <a:lnTo>
                  <a:pt x="182" y="495"/>
                </a:lnTo>
                <a:lnTo>
                  <a:pt x="182" y="496"/>
                </a:lnTo>
                <a:lnTo>
                  <a:pt x="181" y="496"/>
                </a:lnTo>
                <a:lnTo>
                  <a:pt x="180" y="497"/>
                </a:lnTo>
                <a:lnTo>
                  <a:pt x="180" y="498"/>
                </a:lnTo>
                <a:lnTo>
                  <a:pt x="180" y="498"/>
                </a:lnTo>
                <a:lnTo>
                  <a:pt x="179" y="498"/>
                </a:lnTo>
                <a:lnTo>
                  <a:pt x="179" y="499"/>
                </a:lnTo>
                <a:lnTo>
                  <a:pt x="179" y="499"/>
                </a:lnTo>
                <a:lnTo>
                  <a:pt x="180" y="499"/>
                </a:lnTo>
                <a:lnTo>
                  <a:pt x="180" y="500"/>
                </a:lnTo>
                <a:lnTo>
                  <a:pt x="180" y="501"/>
                </a:lnTo>
                <a:lnTo>
                  <a:pt x="179" y="501"/>
                </a:lnTo>
                <a:lnTo>
                  <a:pt x="179" y="502"/>
                </a:lnTo>
                <a:lnTo>
                  <a:pt x="178" y="503"/>
                </a:lnTo>
                <a:lnTo>
                  <a:pt x="177" y="503"/>
                </a:lnTo>
                <a:lnTo>
                  <a:pt x="177" y="503"/>
                </a:lnTo>
                <a:lnTo>
                  <a:pt x="177" y="503"/>
                </a:lnTo>
                <a:lnTo>
                  <a:pt x="177" y="504"/>
                </a:lnTo>
                <a:lnTo>
                  <a:pt x="176" y="504"/>
                </a:lnTo>
                <a:lnTo>
                  <a:pt x="176" y="503"/>
                </a:lnTo>
                <a:lnTo>
                  <a:pt x="175" y="503"/>
                </a:lnTo>
                <a:lnTo>
                  <a:pt x="174" y="503"/>
                </a:lnTo>
                <a:lnTo>
                  <a:pt x="174" y="504"/>
                </a:lnTo>
                <a:lnTo>
                  <a:pt x="174" y="505"/>
                </a:lnTo>
                <a:lnTo>
                  <a:pt x="173" y="505"/>
                </a:lnTo>
                <a:lnTo>
                  <a:pt x="173" y="505"/>
                </a:lnTo>
                <a:lnTo>
                  <a:pt x="173" y="506"/>
                </a:lnTo>
                <a:lnTo>
                  <a:pt x="173" y="506"/>
                </a:lnTo>
                <a:lnTo>
                  <a:pt x="172" y="506"/>
                </a:lnTo>
                <a:lnTo>
                  <a:pt x="172" y="506"/>
                </a:lnTo>
                <a:lnTo>
                  <a:pt x="171" y="506"/>
                </a:lnTo>
                <a:lnTo>
                  <a:pt x="170" y="506"/>
                </a:lnTo>
                <a:lnTo>
                  <a:pt x="170" y="506"/>
                </a:lnTo>
                <a:lnTo>
                  <a:pt x="170" y="506"/>
                </a:lnTo>
                <a:lnTo>
                  <a:pt x="169" y="507"/>
                </a:lnTo>
                <a:lnTo>
                  <a:pt x="168" y="507"/>
                </a:lnTo>
                <a:lnTo>
                  <a:pt x="168" y="508"/>
                </a:lnTo>
                <a:lnTo>
                  <a:pt x="167" y="508"/>
                </a:lnTo>
                <a:lnTo>
                  <a:pt x="166" y="508"/>
                </a:lnTo>
                <a:lnTo>
                  <a:pt x="166" y="508"/>
                </a:lnTo>
                <a:lnTo>
                  <a:pt x="165" y="508"/>
                </a:lnTo>
                <a:lnTo>
                  <a:pt x="164" y="508"/>
                </a:lnTo>
                <a:lnTo>
                  <a:pt x="163" y="508"/>
                </a:lnTo>
                <a:lnTo>
                  <a:pt x="163" y="508"/>
                </a:lnTo>
                <a:lnTo>
                  <a:pt x="163" y="509"/>
                </a:lnTo>
                <a:lnTo>
                  <a:pt x="162" y="509"/>
                </a:lnTo>
                <a:lnTo>
                  <a:pt x="162" y="510"/>
                </a:lnTo>
                <a:lnTo>
                  <a:pt x="161" y="510"/>
                </a:lnTo>
                <a:lnTo>
                  <a:pt x="160" y="510"/>
                </a:lnTo>
                <a:lnTo>
                  <a:pt x="159" y="510"/>
                </a:lnTo>
                <a:lnTo>
                  <a:pt x="159" y="510"/>
                </a:lnTo>
                <a:lnTo>
                  <a:pt x="158" y="510"/>
                </a:lnTo>
                <a:lnTo>
                  <a:pt x="157" y="510"/>
                </a:lnTo>
                <a:lnTo>
                  <a:pt x="158" y="510"/>
                </a:lnTo>
                <a:lnTo>
                  <a:pt x="158" y="511"/>
                </a:lnTo>
                <a:lnTo>
                  <a:pt x="157" y="511"/>
                </a:lnTo>
                <a:lnTo>
                  <a:pt x="156" y="511"/>
                </a:lnTo>
                <a:lnTo>
                  <a:pt x="156" y="512"/>
                </a:lnTo>
                <a:lnTo>
                  <a:pt x="156" y="512"/>
                </a:lnTo>
                <a:lnTo>
                  <a:pt x="156" y="511"/>
                </a:lnTo>
                <a:lnTo>
                  <a:pt x="155" y="511"/>
                </a:lnTo>
                <a:lnTo>
                  <a:pt x="155" y="512"/>
                </a:lnTo>
                <a:lnTo>
                  <a:pt x="154" y="512"/>
                </a:lnTo>
                <a:lnTo>
                  <a:pt x="153" y="511"/>
                </a:lnTo>
                <a:lnTo>
                  <a:pt x="153" y="512"/>
                </a:lnTo>
                <a:lnTo>
                  <a:pt x="152" y="512"/>
                </a:lnTo>
                <a:lnTo>
                  <a:pt x="152" y="511"/>
                </a:lnTo>
                <a:lnTo>
                  <a:pt x="152" y="511"/>
                </a:lnTo>
                <a:lnTo>
                  <a:pt x="151" y="512"/>
                </a:lnTo>
                <a:lnTo>
                  <a:pt x="150" y="512"/>
                </a:lnTo>
                <a:lnTo>
                  <a:pt x="149" y="512"/>
                </a:lnTo>
                <a:lnTo>
                  <a:pt x="149" y="512"/>
                </a:lnTo>
                <a:lnTo>
                  <a:pt x="148" y="512"/>
                </a:lnTo>
                <a:lnTo>
                  <a:pt x="148" y="513"/>
                </a:lnTo>
                <a:lnTo>
                  <a:pt x="149" y="513"/>
                </a:lnTo>
                <a:lnTo>
                  <a:pt x="149" y="512"/>
                </a:lnTo>
                <a:lnTo>
                  <a:pt x="149" y="513"/>
                </a:lnTo>
                <a:lnTo>
                  <a:pt x="149" y="513"/>
                </a:lnTo>
                <a:lnTo>
                  <a:pt x="148" y="513"/>
                </a:lnTo>
                <a:lnTo>
                  <a:pt x="148" y="513"/>
                </a:lnTo>
                <a:lnTo>
                  <a:pt x="147" y="512"/>
                </a:lnTo>
                <a:lnTo>
                  <a:pt x="147" y="513"/>
                </a:lnTo>
                <a:lnTo>
                  <a:pt x="146" y="513"/>
                </a:lnTo>
                <a:lnTo>
                  <a:pt x="146" y="513"/>
                </a:lnTo>
                <a:lnTo>
                  <a:pt x="145" y="513"/>
                </a:lnTo>
                <a:lnTo>
                  <a:pt x="145" y="514"/>
                </a:lnTo>
                <a:lnTo>
                  <a:pt x="145" y="513"/>
                </a:lnTo>
                <a:lnTo>
                  <a:pt x="145" y="513"/>
                </a:lnTo>
                <a:lnTo>
                  <a:pt x="145" y="514"/>
                </a:lnTo>
                <a:lnTo>
                  <a:pt x="144" y="514"/>
                </a:lnTo>
                <a:lnTo>
                  <a:pt x="143" y="514"/>
                </a:lnTo>
                <a:lnTo>
                  <a:pt x="143" y="515"/>
                </a:lnTo>
                <a:lnTo>
                  <a:pt x="144" y="515"/>
                </a:lnTo>
                <a:lnTo>
                  <a:pt x="143" y="515"/>
                </a:lnTo>
                <a:lnTo>
                  <a:pt x="143" y="516"/>
                </a:lnTo>
                <a:lnTo>
                  <a:pt x="144" y="517"/>
                </a:lnTo>
                <a:lnTo>
                  <a:pt x="143" y="517"/>
                </a:lnTo>
                <a:lnTo>
                  <a:pt x="142" y="517"/>
                </a:lnTo>
                <a:lnTo>
                  <a:pt x="143" y="518"/>
                </a:lnTo>
                <a:lnTo>
                  <a:pt x="143" y="519"/>
                </a:lnTo>
                <a:lnTo>
                  <a:pt x="142" y="519"/>
                </a:lnTo>
                <a:lnTo>
                  <a:pt x="142" y="520"/>
                </a:lnTo>
                <a:lnTo>
                  <a:pt x="141" y="520"/>
                </a:lnTo>
                <a:lnTo>
                  <a:pt x="141" y="520"/>
                </a:lnTo>
                <a:lnTo>
                  <a:pt x="141" y="521"/>
                </a:lnTo>
                <a:lnTo>
                  <a:pt x="141" y="522"/>
                </a:lnTo>
                <a:lnTo>
                  <a:pt x="141" y="523"/>
                </a:lnTo>
                <a:lnTo>
                  <a:pt x="141" y="523"/>
                </a:lnTo>
                <a:lnTo>
                  <a:pt x="141" y="523"/>
                </a:lnTo>
                <a:lnTo>
                  <a:pt x="141" y="524"/>
                </a:lnTo>
                <a:lnTo>
                  <a:pt x="141" y="523"/>
                </a:lnTo>
                <a:lnTo>
                  <a:pt x="140" y="523"/>
                </a:lnTo>
                <a:lnTo>
                  <a:pt x="139" y="523"/>
                </a:lnTo>
                <a:lnTo>
                  <a:pt x="138" y="523"/>
                </a:lnTo>
                <a:lnTo>
                  <a:pt x="138" y="523"/>
                </a:lnTo>
                <a:lnTo>
                  <a:pt x="138" y="523"/>
                </a:lnTo>
                <a:lnTo>
                  <a:pt x="138" y="522"/>
                </a:lnTo>
                <a:lnTo>
                  <a:pt x="138" y="521"/>
                </a:lnTo>
                <a:lnTo>
                  <a:pt x="138" y="521"/>
                </a:lnTo>
                <a:lnTo>
                  <a:pt x="138" y="520"/>
                </a:lnTo>
                <a:lnTo>
                  <a:pt x="137" y="520"/>
                </a:lnTo>
                <a:lnTo>
                  <a:pt x="136" y="520"/>
                </a:lnTo>
                <a:lnTo>
                  <a:pt x="136" y="519"/>
                </a:lnTo>
                <a:lnTo>
                  <a:pt x="135" y="519"/>
                </a:lnTo>
                <a:lnTo>
                  <a:pt x="134" y="518"/>
                </a:lnTo>
                <a:lnTo>
                  <a:pt x="134" y="518"/>
                </a:lnTo>
                <a:lnTo>
                  <a:pt x="133" y="518"/>
                </a:lnTo>
                <a:lnTo>
                  <a:pt x="132" y="518"/>
                </a:lnTo>
                <a:lnTo>
                  <a:pt x="131" y="518"/>
                </a:lnTo>
                <a:lnTo>
                  <a:pt x="131" y="517"/>
                </a:lnTo>
                <a:lnTo>
                  <a:pt x="130" y="518"/>
                </a:lnTo>
                <a:lnTo>
                  <a:pt x="130" y="517"/>
                </a:lnTo>
                <a:lnTo>
                  <a:pt x="129" y="517"/>
                </a:lnTo>
                <a:lnTo>
                  <a:pt x="128" y="517"/>
                </a:lnTo>
                <a:lnTo>
                  <a:pt x="127" y="517"/>
                </a:lnTo>
                <a:lnTo>
                  <a:pt x="127" y="517"/>
                </a:lnTo>
                <a:lnTo>
                  <a:pt x="126" y="517"/>
                </a:lnTo>
                <a:lnTo>
                  <a:pt x="125" y="517"/>
                </a:lnTo>
                <a:lnTo>
                  <a:pt x="124" y="517"/>
                </a:lnTo>
                <a:lnTo>
                  <a:pt x="122" y="516"/>
                </a:lnTo>
                <a:lnTo>
                  <a:pt x="121" y="516"/>
                </a:lnTo>
                <a:lnTo>
                  <a:pt x="120" y="516"/>
                </a:lnTo>
                <a:lnTo>
                  <a:pt x="119" y="516"/>
                </a:lnTo>
                <a:lnTo>
                  <a:pt x="117" y="515"/>
                </a:lnTo>
                <a:lnTo>
                  <a:pt x="117" y="515"/>
                </a:lnTo>
                <a:lnTo>
                  <a:pt x="116" y="515"/>
                </a:lnTo>
                <a:lnTo>
                  <a:pt x="115" y="514"/>
                </a:lnTo>
                <a:lnTo>
                  <a:pt x="114" y="514"/>
                </a:lnTo>
                <a:lnTo>
                  <a:pt x="114" y="513"/>
                </a:lnTo>
                <a:lnTo>
                  <a:pt x="113" y="513"/>
                </a:lnTo>
                <a:lnTo>
                  <a:pt x="113" y="512"/>
                </a:lnTo>
                <a:lnTo>
                  <a:pt x="113" y="512"/>
                </a:lnTo>
                <a:lnTo>
                  <a:pt x="113" y="511"/>
                </a:lnTo>
                <a:lnTo>
                  <a:pt x="112" y="510"/>
                </a:lnTo>
                <a:lnTo>
                  <a:pt x="111" y="510"/>
                </a:lnTo>
                <a:lnTo>
                  <a:pt x="110" y="510"/>
                </a:lnTo>
                <a:lnTo>
                  <a:pt x="110" y="509"/>
                </a:lnTo>
                <a:lnTo>
                  <a:pt x="109" y="509"/>
                </a:lnTo>
                <a:lnTo>
                  <a:pt x="108" y="508"/>
                </a:lnTo>
                <a:lnTo>
                  <a:pt x="107" y="508"/>
                </a:lnTo>
                <a:lnTo>
                  <a:pt x="106" y="507"/>
                </a:lnTo>
                <a:lnTo>
                  <a:pt x="106" y="507"/>
                </a:lnTo>
                <a:lnTo>
                  <a:pt x="105" y="507"/>
                </a:lnTo>
                <a:lnTo>
                  <a:pt x="104" y="507"/>
                </a:lnTo>
                <a:lnTo>
                  <a:pt x="104" y="506"/>
                </a:lnTo>
                <a:lnTo>
                  <a:pt x="103" y="506"/>
                </a:lnTo>
                <a:lnTo>
                  <a:pt x="103" y="506"/>
                </a:lnTo>
                <a:lnTo>
                  <a:pt x="102" y="506"/>
                </a:lnTo>
                <a:lnTo>
                  <a:pt x="101" y="505"/>
                </a:lnTo>
                <a:lnTo>
                  <a:pt x="100" y="505"/>
                </a:lnTo>
                <a:lnTo>
                  <a:pt x="99" y="504"/>
                </a:lnTo>
                <a:lnTo>
                  <a:pt x="99" y="503"/>
                </a:lnTo>
                <a:lnTo>
                  <a:pt x="98" y="503"/>
                </a:lnTo>
                <a:lnTo>
                  <a:pt x="97" y="503"/>
                </a:lnTo>
                <a:lnTo>
                  <a:pt x="96" y="503"/>
                </a:lnTo>
                <a:lnTo>
                  <a:pt x="96" y="502"/>
                </a:lnTo>
                <a:lnTo>
                  <a:pt x="95" y="502"/>
                </a:lnTo>
                <a:lnTo>
                  <a:pt x="95" y="501"/>
                </a:lnTo>
                <a:lnTo>
                  <a:pt x="95" y="500"/>
                </a:lnTo>
                <a:lnTo>
                  <a:pt x="94" y="500"/>
                </a:lnTo>
                <a:lnTo>
                  <a:pt x="94" y="499"/>
                </a:lnTo>
                <a:lnTo>
                  <a:pt x="94" y="499"/>
                </a:lnTo>
                <a:lnTo>
                  <a:pt x="94" y="498"/>
                </a:lnTo>
                <a:lnTo>
                  <a:pt x="93" y="498"/>
                </a:lnTo>
                <a:lnTo>
                  <a:pt x="93" y="497"/>
                </a:lnTo>
                <a:lnTo>
                  <a:pt x="92" y="497"/>
                </a:lnTo>
                <a:lnTo>
                  <a:pt x="92" y="496"/>
                </a:lnTo>
                <a:lnTo>
                  <a:pt x="92" y="496"/>
                </a:lnTo>
                <a:lnTo>
                  <a:pt x="91" y="495"/>
                </a:lnTo>
                <a:lnTo>
                  <a:pt x="90" y="494"/>
                </a:lnTo>
                <a:lnTo>
                  <a:pt x="90" y="493"/>
                </a:lnTo>
                <a:lnTo>
                  <a:pt x="90" y="492"/>
                </a:lnTo>
                <a:lnTo>
                  <a:pt x="90" y="492"/>
                </a:lnTo>
                <a:lnTo>
                  <a:pt x="90" y="491"/>
                </a:lnTo>
                <a:lnTo>
                  <a:pt x="89" y="491"/>
                </a:lnTo>
                <a:lnTo>
                  <a:pt x="89" y="492"/>
                </a:lnTo>
                <a:lnTo>
                  <a:pt x="89" y="491"/>
                </a:lnTo>
                <a:lnTo>
                  <a:pt x="89" y="490"/>
                </a:lnTo>
                <a:lnTo>
                  <a:pt x="88" y="489"/>
                </a:lnTo>
                <a:lnTo>
                  <a:pt x="87" y="489"/>
                </a:lnTo>
                <a:lnTo>
                  <a:pt x="86" y="489"/>
                </a:lnTo>
                <a:lnTo>
                  <a:pt x="85" y="488"/>
                </a:lnTo>
                <a:lnTo>
                  <a:pt x="85" y="487"/>
                </a:lnTo>
                <a:lnTo>
                  <a:pt x="85" y="487"/>
                </a:lnTo>
                <a:lnTo>
                  <a:pt x="85" y="486"/>
                </a:lnTo>
                <a:lnTo>
                  <a:pt x="84" y="486"/>
                </a:lnTo>
                <a:lnTo>
                  <a:pt x="82" y="486"/>
                </a:lnTo>
                <a:lnTo>
                  <a:pt x="82" y="486"/>
                </a:lnTo>
                <a:lnTo>
                  <a:pt x="81" y="486"/>
                </a:lnTo>
                <a:lnTo>
                  <a:pt x="80" y="486"/>
                </a:lnTo>
                <a:lnTo>
                  <a:pt x="79" y="486"/>
                </a:lnTo>
                <a:lnTo>
                  <a:pt x="79" y="485"/>
                </a:lnTo>
                <a:lnTo>
                  <a:pt x="78" y="485"/>
                </a:lnTo>
                <a:lnTo>
                  <a:pt x="78" y="485"/>
                </a:lnTo>
                <a:lnTo>
                  <a:pt x="77" y="485"/>
                </a:lnTo>
                <a:lnTo>
                  <a:pt x="76" y="485"/>
                </a:lnTo>
                <a:lnTo>
                  <a:pt x="76" y="484"/>
                </a:lnTo>
                <a:lnTo>
                  <a:pt x="75" y="484"/>
                </a:lnTo>
                <a:lnTo>
                  <a:pt x="75" y="484"/>
                </a:lnTo>
                <a:lnTo>
                  <a:pt x="75" y="483"/>
                </a:lnTo>
                <a:lnTo>
                  <a:pt x="74" y="483"/>
                </a:lnTo>
                <a:lnTo>
                  <a:pt x="74" y="482"/>
                </a:lnTo>
                <a:lnTo>
                  <a:pt x="73" y="482"/>
                </a:lnTo>
                <a:lnTo>
                  <a:pt x="72" y="482"/>
                </a:lnTo>
                <a:lnTo>
                  <a:pt x="71" y="482"/>
                </a:lnTo>
                <a:lnTo>
                  <a:pt x="71" y="481"/>
                </a:lnTo>
                <a:lnTo>
                  <a:pt x="70" y="481"/>
                </a:lnTo>
                <a:lnTo>
                  <a:pt x="69" y="481"/>
                </a:lnTo>
                <a:lnTo>
                  <a:pt x="68" y="481"/>
                </a:lnTo>
                <a:lnTo>
                  <a:pt x="68" y="480"/>
                </a:lnTo>
                <a:lnTo>
                  <a:pt x="67" y="480"/>
                </a:lnTo>
                <a:lnTo>
                  <a:pt x="67" y="479"/>
                </a:lnTo>
                <a:lnTo>
                  <a:pt x="67" y="479"/>
                </a:lnTo>
                <a:lnTo>
                  <a:pt x="66" y="479"/>
                </a:lnTo>
                <a:lnTo>
                  <a:pt x="66" y="478"/>
                </a:lnTo>
                <a:lnTo>
                  <a:pt x="65" y="478"/>
                </a:lnTo>
                <a:lnTo>
                  <a:pt x="65" y="477"/>
                </a:lnTo>
                <a:lnTo>
                  <a:pt x="64" y="477"/>
                </a:lnTo>
                <a:lnTo>
                  <a:pt x="64" y="476"/>
                </a:lnTo>
                <a:lnTo>
                  <a:pt x="64" y="476"/>
                </a:lnTo>
                <a:lnTo>
                  <a:pt x="63" y="475"/>
                </a:lnTo>
                <a:lnTo>
                  <a:pt x="62" y="475"/>
                </a:lnTo>
                <a:lnTo>
                  <a:pt x="62" y="474"/>
                </a:lnTo>
                <a:lnTo>
                  <a:pt x="63" y="473"/>
                </a:lnTo>
                <a:lnTo>
                  <a:pt x="63" y="472"/>
                </a:lnTo>
                <a:lnTo>
                  <a:pt x="63" y="472"/>
                </a:lnTo>
                <a:lnTo>
                  <a:pt x="63" y="471"/>
                </a:lnTo>
                <a:lnTo>
                  <a:pt x="64" y="470"/>
                </a:lnTo>
                <a:lnTo>
                  <a:pt x="63" y="470"/>
                </a:lnTo>
                <a:lnTo>
                  <a:pt x="63" y="469"/>
                </a:lnTo>
                <a:lnTo>
                  <a:pt x="62" y="469"/>
                </a:lnTo>
                <a:lnTo>
                  <a:pt x="62" y="468"/>
                </a:lnTo>
                <a:lnTo>
                  <a:pt x="62" y="468"/>
                </a:lnTo>
                <a:lnTo>
                  <a:pt x="61" y="467"/>
                </a:lnTo>
                <a:lnTo>
                  <a:pt x="61" y="466"/>
                </a:lnTo>
                <a:lnTo>
                  <a:pt x="61" y="465"/>
                </a:lnTo>
                <a:lnTo>
                  <a:pt x="61" y="465"/>
                </a:lnTo>
                <a:lnTo>
                  <a:pt x="61" y="464"/>
                </a:lnTo>
                <a:lnTo>
                  <a:pt x="61" y="463"/>
                </a:lnTo>
                <a:lnTo>
                  <a:pt x="61" y="462"/>
                </a:lnTo>
                <a:lnTo>
                  <a:pt x="61" y="461"/>
                </a:lnTo>
                <a:lnTo>
                  <a:pt x="61" y="461"/>
                </a:lnTo>
                <a:lnTo>
                  <a:pt x="61" y="461"/>
                </a:lnTo>
                <a:lnTo>
                  <a:pt x="61" y="460"/>
                </a:lnTo>
                <a:lnTo>
                  <a:pt x="61" y="459"/>
                </a:lnTo>
                <a:lnTo>
                  <a:pt x="61" y="459"/>
                </a:lnTo>
                <a:lnTo>
                  <a:pt x="61" y="458"/>
                </a:lnTo>
                <a:lnTo>
                  <a:pt x="61" y="458"/>
                </a:lnTo>
                <a:lnTo>
                  <a:pt x="61" y="457"/>
                </a:lnTo>
                <a:lnTo>
                  <a:pt x="61" y="456"/>
                </a:lnTo>
                <a:lnTo>
                  <a:pt x="60" y="456"/>
                </a:lnTo>
                <a:lnTo>
                  <a:pt x="60" y="455"/>
                </a:lnTo>
                <a:lnTo>
                  <a:pt x="59" y="455"/>
                </a:lnTo>
                <a:lnTo>
                  <a:pt x="58" y="454"/>
                </a:lnTo>
                <a:lnTo>
                  <a:pt x="57" y="453"/>
                </a:lnTo>
                <a:lnTo>
                  <a:pt x="56" y="453"/>
                </a:lnTo>
                <a:lnTo>
                  <a:pt x="56" y="452"/>
                </a:lnTo>
                <a:lnTo>
                  <a:pt x="55" y="452"/>
                </a:lnTo>
                <a:lnTo>
                  <a:pt x="54" y="451"/>
                </a:lnTo>
                <a:lnTo>
                  <a:pt x="54" y="451"/>
                </a:lnTo>
                <a:lnTo>
                  <a:pt x="52" y="450"/>
                </a:lnTo>
                <a:lnTo>
                  <a:pt x="51" y="450"/>
                </a:lnTo>
                <a:lnTo>
                  <a:pt x="50" y="449"/>
                </a:lnTo>
                <a:lnTo>
                  <a:pt x="50" y="449"/>
                </a:lnTo>
                <a:lnTo>
                  <a:pt x="49" y="449"/>
                </a:lnTo>
                <a:lnTo>
                  <a:pt x="47" y="448"/>
                </a:lnTo>
                <a:lnTo>
                  <a:pt x="46" y="447"/>
                </a:lnTo>
                <a:lnTo>
                  <a:pt x="45" y="447"/>
                </a:lnTo>
                <a:lnTo>
                  <a:pt x="44" y="446"/>
                </a:lnTo>
                <a:lnTo>
                  <a:pt x="43" y="446"/>
                </a:lnTo>
                <a:lnTo>
                  <a:pt x="43" y="445"/>
                </a:lnTo>
                <a:lnTo>
                  <a:pt x="42" y="445"/>
                </a:lnTo>
                <a:lnTo>
                  <a:pt x="41" y="444"/>
                </a:lnTo>
                <a:lnTo>
                  <a:pt x="40" y="444"/>
                </a:lnTo>
                <a:lnTo>
                  <a:pt x="38" y="443"/>
                </a:lnTo>
                <a:lnTo>
                  <a:pt x="38" y="442"/>
                </a:lnTo>
                <a:lnTo>
                  <a:pt x="37" y="442"/>
                </a:lnTo>
                <a:lnTo>
                  <a:pt x="36" y="441"/>
                </a:lnTo>
                <a:lnTo>
                  <a:pt x="36" y="441"/>
                </a:lnTo>
                <a:lnTo>
                  <a:pt x="35" y="441"/>
                </a:lnTo>
                <a:lnTo>
                  <a:pt x="35" y="440"/>
                </a:lnTo>
                <a:lnTo>
                  <a:pt x="34" y="440"/>
                </a:lnTo>
                <a:lnTo>
                  <a:pt x="33" y="439"/>
                </a:lnTo>
                <a:lnTo>
                  <a:pt x="33" y="438"/>
                </a:lnTo>
                <a:lnTo>
                  <a:pt x="32" y="437"/>
                </a:lnTo>
                <a:lnTo>
                  <a:pt x="32" y="437"/>
                </a:lnTo>
                <a:lnTo>
                  <a:pt x="31" y="436"/>
                </a:lnTo>
                <a:lnTo>
                  <a:pt x="30" y="435"/>
                </a:lnTo>
                <a:lnTo>
                  <a:pt x="30" y="434"/>
                </a:lnTo>
                <a:lnTo>
                  <a:pt x="29" y="434"/>
                </a:lnTo>
                <a:lnTo>
                  <a:pt x="29" y="433"/>
                </a:lnTo>
                <a:lnTo>
                  <a:pt x="28" y="433"/>
                </a:lnTo>
                <a:lnTo>
                  <a:pt x="27" y="433"/>
                </a:lnTo>
                <a:lnTo>
                  <a:pt x="26" y="433"/>
                </a:lnTo>
                <a:lnTo>
                  <a:pt x="26" y="433"/>
                </a:lnTo>
                <a:lnTo>
                  <a:pt x="25" y="433"/>
                </a:lnTo>
                <a:lnTo>
                  <a:pt x="24" y="433"/>
                </a:lnTo>
                <a:lnTo>
                  <a:pt x="23" y="433"/>
                </a:lnTo>
                <a:lnTo>
                  <a:pt x="23" y="434"/>
                </a:lnTo>
                <a:lnTo>
                  <a:pt x="22" y="434"/>
                </a:lnTo>
                <a:lnTo>
                  <a:pt x="22" y="433"/>
                </a:lnTo>
                <a:lnTo>
                  <a:pt x="21" y="433"/>
                </a:lnTo>
                <a:lnTo>
                  <a:pt x="20" y="433"/>
                </a:lnTo>
                <a:lnTo>
                  <a:pt x="19" y="432"/>
                </a:lnTo>
                <a:lnTo>
                  <a:pt x="19" y="431"/>
                </a:lnTo>
                <a:lnTo>
                  <a:pt x="19" y="431"/>
                </a:lnTo>
                <a:lnTo>
                  <a:pt x="19" y="430"/>
                </a:lnTo>
                <a:lnTo>
                  <a:pt x="18" y="430"/>
                </a:lnTo>
                <a:lnTo>
                  <a:pt x="17" y="429"/>
                </a:lnTo>
                <a:lnTo>
                  <a:pt x="16" y="429"/>
                </a:lnTo>
                <a:lnTo>
                  <a:pt x="15" y="428"/>
                </a:lnTo>
                <a:lnTo>
                  <a:pt x="15" y="427"/>
                </a:lnTo>
                <a:lnTo>
                  <a:pt x="15" y="427"/>
                </a:lnTo>
                <a:lnTo>
                  <a:pt x="16" y="427"/>
                </a:lnTo>
                <a:lnTo>
                  <a:pt x="16" y="426"/>
                </a:lnTo>
                <a:lnTo>
                  <a:pt x="17" y="425"/>
                </a:lnTo>
                <a:lnTo>
                  <a:pt x="17" y="424"/>
                </a:lnTo>
                <a:lnTo>
                  <a:pt x="18" y="424"/>
                </a:lnTo>
                <a:lnTo>
                  <a:pt x="18" y="423"/>
                </a:lnTo>
                <a:lnTo>
                  <a:pt x="19" y="422"/>
                </a:lnTo>
                <a:lnTo>
                  <a:pt x="19" y="421"/>
                </a:lnTo>
                <a:lnTo>
                  <a:pt x="19" y="420"/>
                </a:lnTo>
                <a:lnTo>
                  <a:pt x="19" y="419"/>
                </a:lnTo>
                <a:lnTo>
                  <a:pt x="20" y="419"/>
                </a:lnTo>
                <a:lnTo>
                  <a:pt x="20" y="418"/>
                </a:lnTo>
                <a:lnTo>
                  <a:pt x="21" y="417"/>
                </a:lnTo>
                <a:lnTo>
                  <a:pt x="22" y="416"/>
                </a:lnTo>
                <a:lnTo>
                  <a:pt x="22" y="415"/>
                </a:lnTo>
                <a:lnTo>
                  <a:pt x="22" y="414"/>
                </a:lnTo>
                <a:lnTo>
                  <a:pt x="23" y="413"/>
                </a:lnTo>
                <a:lnTo>
                  <a:pt x="24" y="412"/>
                </a:lnTo>
                <a:lnTo>
                  <a:pt x="25" y="411"/>
                </a:lnTo>
                <a:lnTo>
                  <a:pt x="25" y="410"/>
                </a:lnTo>
                <a:lnTo>
                  <a:pt x="26" y="410"/>
                </a:lnTo>
                <a:lnTo>
                  <a:pt x="26" y="409"/>
                </a:lnTo>
                <a:lnTo>
                  <a:pt x="26" y="408"/>
                </a:lnTo>
                <a:lnTo>
                  <a:pt x="26" y="407"/>
                </a:lnTo>
                <a:lnTo>
                  <a:pt x="27" y="406"/>
                </a:lnTo>
                <a:lnTo>
                  <a:pt x="27" y="404"/>
                </a:lnTo>
                <a:lnTo>
                  <a:pt x="27" y="403"/>
                </a:lnTo>
                <a:lnTo>
                  <a:pt x="28" y="403"/>
                </a:lnTo>
                <a:lnTo>
                  <a:pt x="28" y="402"/>
                </a:lnTo>
                <a:lnTo>
                  <a:pt x="28" y="401"/>
                </a:lnTo>
                <a:lnTo>
                  <a:pt x="28" y="400"/>
                </a:lnTo>
                <a:lnTo>
                  <a:pt x="28" y="399"/>
                </a:lnTo>
                <a:lnTo>
                  <a:pt x="29" y="399"/>
                </a:lnTo>
                <a:lnTo>
                  <a:pt x="29" y="398"/>
                </a:lnTo>
                <a:lnTo>
                  <a:pt x="29" y="397"/>
                </a:lnTo>
                <a:lnTo>
                  <a:pt x="29" y="396"/>
                </a:lnTo>
                <a:lnTo>
                  <a:pt x="29" y="396"/>
                </a:lnTo>
                <a:lnTo>
                  <a:pt x="29" y="395"/>
                </a:lnTo>
                <a:lnTo>
                  <a:pt x="29" y="394"/>
                </a:lnTo>
                <a:lnTo>
                  <a:pt x="28" y="393"/>
                </a:lnTo>
                <a:lnTo>
                  <a:pt x="28" y="393"/>
                </a:lnTo>
                <a:lnTo>
                  <a:pt x="28" y="392"/>
                </a:lnTo>
                <a:lnTo>
                  <a:pt x="28" y="391"/>
                </a:lnTo>
                <a:lnTo>
                  <a:pt x="28" y="389"/>
                </a:lnTo>
                <a:lnTo>
                  <a:pt x="27" y="388"/>
                </a:lnTo>
                <a:lnTo>
                  <a:pt x="27" y="387"/>
                </a:lnTo>
                <a:lnTo>
                  <a:pt x="27" y="386"/>
                </a:lnTo>
                <a:lnTo>
                  <a:pt x="27" y="386"/>
                </a:lnTo>
                <a:lnTo>
                  <a:pt x="27" y="385"/>
                </a:lnTo>
                <a:lnTo>
                  <a:pt x="26" y="383"/>
                </a:lnTo>
                <a:lnTo>
                  <a:pt x="26" y="382"/>
                </a:lnTo>
                <a:lnTo>
                  <a:pt x="26" y="382"/>
                </a:lnTo>
                <a:lnTo>
                  <a:pt x="26" y="381"/>
                </a:lnTo>
                <a:lnTo>
                  <a:pt x="26" y="379"/>
                </a:lnTo>
                <a:lnTo>
                  <a:pt x="26" y="379"/>
                </a:lnTo>
                <a:lnTo>
                  <a:pt x="26" y="378"/>
                </a:lnTo>
                <a:lnTo>
                  <a:pt x="26" y="376"/>
                </a:lnTo>
                <a:lnTo>
                  <a:pt x="26" y="375"/>
                </a:lnTo>
                <a:lnTo>
                  <a:pt x="26" y="375"/>
                </a:lnTo>
                <a:lnTo>
                  <a:pt x="26" y="373"/>
                </a:lnTo>
                <a:lnTo>
                  <a:pt x="26" y="372"/>
                </a:lnTo>
                <a:lnTo>
                  <a:pt x="26" y="372"/>
                </a:lnTo>
                <a:lnTo>
                  <a:pt x="26" y="371"/>
                </a:lnTo>
                <a:lnTo>
                  <a:pt x="26" y="370"/>
                </a:lnTo>
                <a:lnTo>
                  <a:pt x="26" y="368"/>
                </a:lnTo>
                <a:lnTo>
                  <a:pt x="26" y="367"/>
                </a:lnTo>
                <a:lnTo>
                  <a:pt x="26" y="365"/>
                </a:lnTo>
                <a:lnTo>
                  <a:pt x="26" y="364"/>
                </a:lnTo>
                <a:lnTo>
                  <a:pt x="26" y="363"/>
                </a:lnTo>
                <a:lnTo>
                  <a:pt x="27" y="362"/>
                </a:lnTo>
                <a:lnTo>
                  <a:pt x="27" y="362"/>
                </a:lnTo>
                <a:lnTo>
                  <a:pt x="28" y="361"/>
                </a:lnTo>
                <a:lnTo>
                  <a:pt x="28" y="360"/>
                </a:lnTo>
                <a:lnTo>
                  <a:pt x="29" y="360"/>
                </a:lnTo>
                <a:lnTo>
                  <a:pt x="29" y="358"/>
                </a:lnTo>
                <a:lnTo>
                  <a:pt x="29" y="358"/>
                </a:lnTo>
                <a:lnTo>
                  <a:pt x="28" y="357"/>
                </a:lnTo>
                <a:lnTo>
                  <a:pt x="27" y="357"/>
                </a:lnTo>
                <a:lnTo>
                  <a:pt x="26" y="357"/>
                </a:lnTo>
                <a:lnTo>
                  <a:pt x="26" y="356"/>
                </a:lnTo>
                <a:lnTo>
                  <a:pt x="25" y="356"/>
                </a:lnTo>
                <a:lnTo>
                  <a:pt x="24" y="356"/>
                </a:lnTo>
                <a:lnTo>
                  <a:pt x="23" y="355"/>
                </a:lnTo>
                <a:lnTo>
                  <a:pt x="22" y="355"/>
                </a:lnTo>
                <a:lnTo>
                  <a:pt x="22" y="355"/>
                </a:lnTo>
                <a:lnTo>
                  <a:pt x="21" y="355"/>
                </a:lnTo>
                <a:lnTo>
                  <a:pt x="20" y="355"/>
                </a:lnTo>
                <a:lnTo>
                  <a:pt x="19" y="355"/>
                </a:lnTo>
                <a:lnTo>
                  <a:pt x="19" y="354"/>
                </a:lnTo>
                <a:lnTo>
                  <a:pt x="19" y="355"/>
                </a:lnTo>
                <a:lnTo>
                  <a:pt x="18" y="355"/>
                </a:lnTo>
                <a:lnTo>
                  <a:pt x="17" y="355"/>
                </a:lnTo>
                <a:lnTo>
                  <a:pt x="16" y="354"/>
                </a:lnTo>
                <a:lnTo>
                  <a:pt x="15" y="353"/>
                </a:lnTo>
                <a:lnTo>
                  <a:pt x="13" y="352"/>
                </a:lnTo>
                <a:lnTo>
                  <a:pt x="12" y="351"/>
                </a:lnTo>
                <a:lnTo>
                  <a:pt x="11" y="351"/>
                </a:lnTo>
                <a:lnTo>
                  <a:pt x="9" y="350"/>
                </a:lnTo>
                <a:lnTo>
                  <a:pt x="8" y="349"/>
                </a:lnTo>
                <a:lnTo>
                  <a:pt x="8" y="348"/>
                </a:lnTo>
                <a:lnTo>
                  <a:pt x="7" y="348"/>
                </a:lnTo>
                <a:lnTo>
                  <a:pt x="6" y="348"/>
                </a:lnTo>
                <a:lnTo>
                  <a:pt x="6" y="348"/>
                </a:lnTo>
                <a:lnTo>
                  <a:pt x="4" y="346"/>
                </a:lnTo>
                <a:lnTo>
                  <a:pt x="3" y="346"/>
                </a:lnTo>
                <a:lnTo>
                  <a:pt x="1" y="344"/>
                </a:lnTo>
                <a:lnTo>
                  <a:pt x="0" y="344"/>
                </a:lnTo>
                <a:lnTo>
                  <a:pt x="0" y="343"/>
                </a:lnTo>
                <a:lnTo>
                  <a:pt x="1" y="342"/>
                </a:lnTo>
                <a:lnTo>
                  <a:pt x="1" y="341"/>
                </a:lnTo>
                <a:lnTo>
                  <a:pt x="1" y="341"/>
                </a:lnTo>
                <a:lnTo>
                  <a:pt x="1" y="341"/>
                </a:lnTo>
                <a:lnTo>
                  <a:pt x="1" y="340"/>
                </a:lnTo>
                <a:lnTo>
                  <a:pt x="2" y="340"/>
                </a:lnTo>
                <a:lnTo>
                  <a:pt x="3" y="340"/>
                </a:lnTo>
                <a:lnTo>
                  <a:pt x="4" y="340"/>
                </a:lnTo>
                <a:lnTo>
                  <a:pt x="5" y="340"/>
                </a:lnTo>
                <a:lnTo>
                  <a:pt x="5" y="339"/>
                </a:lnTo>
                <a:lnTo>
                  <a:pt x="6" y="338"/>
                </a:lnTo>
                <a:lnTo>
                  <a:pt x="8" y="338"/>
                </a:lnTo>
                <a:lnTo>
                  <a:pt x="10" y="338"/>
                </a:lnTo>
                <a:lnTo>
                  <a:pt x="11" y="338"/>
                </a:lnTo>
                <a:lnTo>
                  <a:pt x="12" y="338"/>
                </a:lnTo>
                <a:lnTo>
                  <a:pt x="14" y="337"/>
                </a:lnTo>
                <a:lnTo>
                  <a:pt x="15" y="337"/>
                </a:lnTo>
                <a:lnTo>
                  <a:pt x="15" y="336"/>
                </a:lnTo>
                <a:lnTo>
                  <a:pt x="17" y="334"/>
                </a:lnTo>
                <a:lnTo>
                  <a:pt x="18" y="333"/>
                </a:lnTo>
                <a:lnTo>
                  <a:pt x="18" y="332"/>
                </a:lnTo>
                <a:lnTo>
                  <a:pt x="19" y="332"/>
                </a:lnTo>
                <a:lnTo>
                  <a:pt x="19" y="331"/>
                </a:lnTo>
                <a:lnTo>
                  <a:pt x="19" y="330"/>
                </a:lnTo>
                <a:lnTo>
                  <a:pt x="19" y="329"/>
                </a:lnTo>
                <a:lnTo>
                  <a:pt x="21" y="327"/>
                </a:lnTo>
                <a:lnTo>
                  <a:pt x="22" y="327"/>
                </a:lnTo>
                <a:lnTo>
                  <a:pt x="23" y="326"/>
                </a:lnTo>
                <a:lnTo>
                  <a:pt x="24" y="326"/>
                </a:lnTo>
                <a:lnTo>
                  <a:pt x="25" y="325"/>
                </a:lnTo>
                <a:lnTo>
                  <a:pt x="26" y="324"/>
                </a:lnTo>
                <a:lnTo>
                  <a:pt x="26" y="323"/>
                </a:lnTo>
                <a:lnTo>
                  <a:pt x="27" y="323"/>
                </a:lnTo>
                <a:lnTo>
                  <a:pt x="27" y="322"/>
                </a:lnTo>
                <a:lnTo>
                  <a:pt x="28" y="321"/>
                </a:lnTo>
                <a:lnTo>
                  <a:pt x="28" y="320"/>
                </a:lnTo>
                <a:lnTo>
                  <a:pt x="29" y="320"/>
                </a:lnTo>
                <a:lnTo>
                  <a:pt x="29" y="320"/>
                </a:lnTo>
                <a:lnTo>
                  <a:pt x="29" y="320"/>
                </a:lnTo>
                <a:lnTo>
                  <a:pt x="29" y="319"/>
                </a:lnTo>
                <a:lnTo>
                  <a:pt x="29" y="318"/>
                </a:lnTo>
                <a:lnTo>
                  <a:pt x="30" y="318"/>
                </a:lnTo>
                <a:lnTo>
                  <a:pt x="30" y="317"/>
                </a:lnTo>
                <a:lnTo>
                  <a:pt x="31" y="317"/>
                </a:lnTo>
                <a:lnTo>
                  <a:pt x="31" y="317"/>
                </a:lnTo>
                <a:lnTo>
                  <a:pt x="31" y="316"/>
                </a:lnTo>
                <a:lnTo>
                  <a:pt x="32" y="316"/>
                </a:lnTo>
                <a:lnTo>
                  <a:pt x="33" y="316"/>
                </a:lnTo>
                <a:lnTo>
                  <a:pt x="32" y="316"/>
                </a:lnTo>
                <a:lnTo>
                  <a:pt x="33" y="316"/>
                </a:lnTo>
                <a:lnTo>
                  <a:pt x="33" y="315"/>
                </a:lnTo>
                <a:lnTo>
                  <a:pt x="33" y="314"/>
                </a:lnTo>
                <a:lnTo>
                  <a:pt x="33" y="313"/>
                </a:lnTo>
                <a:lnTo>
                  <a:pt x="34" y="313"/>
                </a:lnTo>
                <a:lnTo>
                  <a:pt x="35" y="313"/>
                </a:lnTo>
                <a:lnTo>
                  <a:pt x="35" y="312"/>
                </a:lnTo>
                <a:lnTo>
                  <a:pt x="35" y="311"/>
                </a:lnTo>
                <a:lnTo>
                  <a:pt x="36" y="311"/>
                </a:lnTo>
                <a:lnTo>
                  <a:pt x="36" y="310"/>
                </a:lnTo>
                <a:lnTo>
                  <a:pt x="36" y="310"/>
                </a:lnTo>
                <a:lnTo>
                  <a:pt x="36" y="309"/>
                </a:lnTo>
                <a:lnTo>
                  <a:pt x="35" y="307"/>
                </a:lnTo>
                <a:lnTo>
                  <a:pt x="35" y="306"/>
                </a:lnTo>
                <a:lnTo>
                  <a:pt x="34" y="306"/>
                </a:lnTo>
                <a:lnTo>
                  <a:pt x="33" y="305"/>
                </a:lnTo>
                <a:lnTo>
                  <a:pt x="33" y="304"/>
                </a:lnTo>
                <a:lnTo>
                  <a:pt x="32" y="303"/>
                </a:lnTo>
                <a:lnTo>
                  <a:pt x="32" y="303"/>
                </a:lnTo>
                <a:lnTo>
                  <a:pt x="32" y="302"/>
                </a:lnTo>
                <a:lnTo>
                  <a:pt x="32" y="300"/>
                </a:lnTo>
                <a:lnTo>
                  <a:pt x="32" y="299"/>
                </a:lnTo>
                <a:lnTo>
                  <a:pt x="32" y="298"/>
                </a:lnTo>
                <a:lnTo>
                  <a:pt x="31" y="297"/>
                </a:lnTo>
                <a:lnTo>
                  <a:pt x="31" y="296"/>
                </a:lnTo>
                <a:lnTo>
                  <a:pt x="30" y="296"/>
                </a:lnTo>
                <a:lnTo>
                  <a:pt x="30" y="296"/>
                </a:lnTo>
                <a:lnTo>
                  <a:pt x="31" y="296"/>
                </a:lnTo>
                <a:lnTo>
                  <a:pt x="31" y="295"/>
                </a:lnTo>
                <a:lnTo>
                  <a:pt x="30" y="295"/>
                </a:lnTo>
                <a:lnTo>
                  <a:pt x="30" y="294"/>
                </a:lnTo>
                <a:lnTo>
                  <a:pt x="30" y="293"/>
                </a:lnTo>
                <a:lnTo>
                  <a:pt x="31" y="293"/>
                </a:lnTo>
                <a:lnTo>
                  <a:pt x="31" y="293"/>
                </a:lnTo>
                <a:lnTo>
                  <a:pt x="32" y="292"/>
                </a:lnTo>
                <a:lnTo>
                  <a:pt x="32" y="291"/>
                </a:lnTo>
                <a:lnTo>
                  <a:pt x="32" y="290"/>
                </a:lnTo>
                <a:lnTo>
                  <a:pt x="32" y="289"/>
                </a:lnTo>
                <a:lnTo>
                  <a:pt x="32" y="289"/>
                </a:lnTo>
                <a:lnTo>
                  <a:pt x="32" y="288"/>
                </a:lnTo>
                <a:lnTo>
                  <a:pt x="32" y="287"/>
                </a:lnTo>
                <a:lnTo>
                  <a:pt x="33" y="285"/>
                </a:lnTo>
                <a:lnTo>
                  <a:pt x="33" y="283"/>
                </a:lnTo>
                <a:lnTo>
                  <a:pt x="34" y="282"/>
                </a:lnTo>
                <a:lnTo>
                  <a:pt x="34" y="282"/>
                </a:lnTo>
                <a:lnTo>
                  <a:pt x="34" y="280"/>
                </a:lnTo>
                <a:lnTo>
                  <a:pt x="33" y="279"/>
                </a:lnTo>
                <a:lnTo>
                  <a:pt x="33" y="279"/>
                </a:lnTo>
                <a:lnTo>
                  <a:pt x="33" y="278"/>
                </a:lnTo>
                <a:lnTo>
                  <a:pt x="32" y="277"/>
                </a:lnTo>
                <a:lnTo>
                  <a:pt x="31" y="276"/>
                </a:lnTo>
                <a:lnTo>
                  <a:pt x="30" y="275"/>
                </a:lnTo>
                <a:lnTo>
                  <a:pt x="29" y="275"/>
                </a:lnTo>
                <a:lnTo>
                  <a:pt x="29" y="274"/>
                </a:lnTo>
                <a:lnTo>
                  <a:pt x="29" y="273"/>
                </a:lnTo>
                <a:lnTo>
                  <a:pt x="29" y="271"/>
                </a:lnTo>
                <a:lnTo>
                  <a:pt x="28" y="269"/>
                </a:lnTo>
                <a:lnTo>
                  <a:pt x="27" y="265"/>
                </a:lnTo>
                <a:lnTo>
                  <a:pt x="26" y="265"/>
                </a:lnTo>
                <a:lnTo>
                  <a:pt x="26" y="265"/>
                </a:lnTo>
                <a:lnTo>
                  <a:pt x="26" y="264"/>
                </a:lnTo>
                <a:lnTo>
                  <a:pt x="26" y="263"/>
                </a:lnTo>
                <a:lnTo>
                  <a:pt x="25" y="262"/>
                </a:lnTo>
                <a:lnTo>
                  <a:pt x="24" y="262"/>
                </a:lnTo>
                <a:lnTo>
                  <a:pt x="24" y="262"/>
                </a:lnTo>
                <a:lnTo>
                  <a:pt x="25" y="262"/>
                </a:lnTo>
                <a:lnTo>
                  <a:pt x="25" y="262"/>
                </a:lnTo>
                <a:lnTo>
                  <a:pt x="26" y="262"/>
                </a:lnTo>
                <a:lnTo>
                  <a:pt x="26" y="263"/>
                </a:lnTo>
                <a:lnTo>
                  <a:pt x="27" y="263"/>
                </a:lnTo>
                <a:lnTo>
                  <a:pt x="28" y="263"/>
                </a:lnTo>
                <a:lnTo>
                  <a:pt x="28" y="264"/>
                </a:lnTo>
                <a:lnTo>
                  <a:pt x="29" y="264"/>
                </a:lnTo>
                <a:lnTo>
                  <a:pt x="29" y="265"/>
                </a:lnTo>
                <a:lnTo>
                  <a:pt x="30" y="265"/>
                </a:lnTo>
                <a:lnTo>
                  <a:pt x="31" y="265"/>
                </a:lnTo>
                <a:lnTo>
                  <a:pt x="32" y="265"/>
                </a:lnTo>
                <a:lnTo>
                  <a:pt x="33" y="265"/>
                </a:lnTo>
                <a:lnTo>
                  <a:pt x="33" y="265"/>
                </a:lnTo>
                <a:lnTo>
                  <a:pt x="33" y="266"/>
                </a:lnTo>
                <a:lnTo>
                  <a:pt x="33" y="266"/>
                </a:lnTo>
                <a:lnTo>
                  <a:pt x="33" y="267"/>
                </a:lnTo>
                <a:lnTo>
                  <a:pt x="34" y="267"/>
                </a:lnTo>
                <a:lnTo>
                  <a:pt x="34" y="268"/>
                </a:lnTo>
                <a:lnTo>
                  <a:pt x="35" y="269"/>
                </a:lnTo>
                <a:lnTo>
                  <a:pt x="36" y="269"/>
                </a:lnTo>
                <a:lnTo>
                  <a:pt x="36" y="269"/>
                </a:lnTo>
                <a:lnTo>
                  <a:pt x="36" y="269"/>
                </a:lnTo>
                <a:lnTo>
                  <a:pt x="37" y="269"/>
                </a:lnTo>
                <a:lnTo>
                  <a:pt x="39" y="270"/>
                </a:lnTo>
                <a:lnTo>
                  <a:pt x="40" y="271"/>
                </a:lnTo>
                <a:lnTo>
                  <a:pt x="40" y="271"/>
                </a:lnTo>
                <a:lnTo>
                  <a:pt x="40" y="270"/>
                </a:lnTo>
                <a:lnTo>
                  <a:pt x="41" y="270"/>
                </a:lnTo>
                <a:lnTo>
                  <a:pt x="41" y="269"/>
                </a:lnTo>
                <a:lnTo>
                  <a:pt x="42" y="269"/>
                </a:lnTo>
                <a:lnTo>
                  <a:pt x="42" y="269"/>
                </a:lnTo>
                <a:lnTo>
                  <a:pt x="43" y="269"/>
                </a:lnTo>
                <a:lnTo>
                  <a:pt x="43" y="269"/>
                </a:lnTo>
                <a:lnTo>
                  <a:pt x="43" y="268"/>
                </a:lnTo>
                <a:lnTo>
                  <a:pt x="44" y="268"/>
                </a:lnTo>
                <a:lnTo>
                  <a:pt x="45" y="268"/>
                </a:lnTo>
                <a:lnTo>
                  <a:pt x="46" y="268"/>
                </a:lnTo>
                <a:lnTo>
                  <a:pt x="47" y="268"/>
                </a:lnTo>
                <a:lnTo>
                  <a:pt x="47" y="267"/>
                </a:lnTo>
                <a:lnTo>
                  <a:pt x="48" y="267"/>
                </a:lnTo>
                <a:lnTo>
                  <a:pt x="49" y="267"/>
                </a:lnTo>
                <a:lnTo>
                  <a:pt x="50" y="267"/>
                </a:lnTo>
                <a:lnTo>
                  <a:pt x="50" y="268"/>
                </a:lnTo>
                <a:lnTo>
                  <a:pt x="50" y="269"/>
                </a:lnTo>
                <a:lnTo>
                  <a:pt x="51" y="269"/>
                </a:lnTo>
                <a:lnTo>
                  <a:pt x="52" y="269"/>
                </a:lnTo>
                <a:lnTo>
                  <a:pt x="52" y="269"/>
                </a:lnTo>
                <a:lnTo>
                  <a:pt x="53" y="269"/>
                </a:lnTo>
                <a:lnTo>
                  <a:pt x="53" y="270"/>
                </a:lnTo>
                <a:lnTo>
                  <a:pt x="54" y="270"/>
                </a:lnTo>
                <a:lnTo>
                  <a:pt x="54" y="270"/>
                </a:lnTo>
                <a:lnTo>
                  <a:pt x="55" y="270"/>
                </a:lnTo>
                <a:lnTo>
                  <a:pt x="56" y="270"/>
                </a:lnTo>
                <a:lnTo>
                  <a:pt x="57" y="270"/>
                </a:lnTo>
                <a:lnTo>
                  <a:pt x="57" y="270"/>
                </a:lnTo>
                <a:lnTo>
                  <a:pt x="58" y="269"/>
                </a:lnTo>
                <a:lnTo>
                  <a:pt x="59" y="269"/>
                </a:lnTo>
                <a:lnTo>
                  <a:pt x="60" y="269"/>
                </a:lnTo>
                <a:lnTo>
                  <a:pt x="61" y="269"/>
                </a:lnTo>
                <a:lnTo>
                  <a:pt x="61" y="269"/>
                </a:lnTo>
                <a:lnTo>
                  <a:pt x="62" y="269"/>
                </a:lnTo>
                <a:lnTo>
                  <a:pt x="63" y="269"/>
                </a:lnTo>
                <a:lnTo>
                  <a:pt x="63" y="269"/>
                </a:lnTo>
                <a:lnTo>
                  <a:pt x="64" y="268"/>
                </a:lnTo>
                <a:lnTo>
                  <a:pt x="64" y="267"/>
                </a:lnTo>
                <a:lnTo>
                  <a:pt x="64" y="266"/>
                </a:lnTo>
                <a:lnTo>
                  <a:pt x="65" y="266"/>
                </a:lnTo>
                <a:lnTo>
                  <a:pt x="65" y="265"/>
                </a:lnTo>
                <a:lnTo>
                  <a:pt x="65" y="265"/>
                </a:lnTo>
                <a:lnTo>
                  <a:pt x="66" y="265"/>
                </a:lnTo>
                <a:lnTo>
                  <a:pt x="66" y="264"/>
                </a:lnTo>
                <a:lnTo>
                  <a:pt x="67" y="264"/>
                </a:lnTo>
                <a:lnTo>
                  <a:pt x="68" y="263"/>
                </a:lnTo>
                <a:lnTo>
                  <a:pt x="68" y="262"/>
                </a:lnTo>
                <a:lnTo>
                  <a:pt x="68" y="262"/>
                </a:lnTo>
                <a:lnTo>
                  <a:pt x="68" y="261"/>
                </a:lnTo>
                <a:lnTo>
                  <a:pt x="68" y="260"/>
                </a:lnTo>
                <a:lnTo>
                  <a:pt x="68" y="259"/>
                </a:lnTo>
                <a:lnTo>
                  <a:pt x="68" y="258"/>
                </a:lnTo>
                <a:lnTo>
                  <a:pt x="68" y="255"/>
                </a:lnTo>
                <a:lnTo>
                  <a:pt x="67" y="255"/>
                </a:lnTo>
                <a:lnTo>
                  <a:pt x="67" y="254"/>
                </a:lnTo>
                <a:lnTo>
                  <a:pt x="67" y="252"/>
                </a:lnTo>
                <a:lnTo>
                  <a:pt x="67" y="251"/>
                </a:lnTo>
                <a:lnTo>
                  <a:pt x="67" y="250"/>
                </a:lnTo>
                <a:lnTo>
                  <a:pt x="67" y="249"/>
                </a:lnTo>
                <a:lnTo>
                  <a:pt x="67" y="248"/>
                </a:lnTo>
                <a:lnTo>
                  <a:pt x="67" y="247"/>
                </a:lnTo>
                <a:lnTo>
                  <a:pt x="67" y="246"/>
                </a:lnTo>
                <a:lnTo>
                  <a:pt x="67" y="244"/>
                </a:lnTo>
                <a:lnTo>
                  <a:pt x="68" y="244"/>
                </a:lnTo>
                <a:lnTo>
                  <a:pt x="68" y="241"/>
                </a:lnTo>
                <a:lnTo>
                  <a:pt x="69" y="240"/>
                </a:lnTo>
                <a:lnTo>
                  <a:pt x="70" y="239"/>
                </a:lnTo>
                <a:lnTo>
                  <a:pt x="70" y="238"/>
                </a:lnTo>
                <a:lnTo>
                  <a:pt x="70" y="238"/>
                </a:lnTo>
                <a:lnTo>
                  <a:pt x="71" y="238"/>
                </a:lnTo>
                <a:lnTo>
                  <a:pt x="72" y="235"/>
                </a:lnTo>
                <a:lnTo>
                  <a:pt x="72" y="234"/>
                </a:lnTo>
                <a:lnTo>
                  <a:pt x="74" y="232"/>
                </a:lnTo>
                <a:lnTo>
                  <a:pt x="75" y="231"/>
                </a:lnTo>
                <a:lnTo>
                  <a:pt x="75" y="230"/>
                </a:lnTo>
                <a:lnTo>
                  <a:pt x="75" y="227"/>
                </a:lnTo>
                <a:lnTo>
                  <a:pt x="75" y="226"/>
                </a:lnTo>
                <a:lnTo>
                  <a:pt x="76" y="226"/>
                </a:lnTo>
                <a:lnTo>
                  <a:pt x="77" y="225"/>
                </a:lnTo>
                <a:lnTo>
                  <a:pt x="78" y="224"/>
                </a:lnTo>
                <a:lnTo>
                  <a:pt x="78" y="224"/>
                </a:lnTo>
                <a:lnTo>
                  <a:pt x="78" y="223"/>
                </a:lnTo>
                <a:lnTo>
                  <a:pt x="79" y="222"/>
                </a:lnTo>
                <a:lnTo>
                  <a:pt x="80" y="222"/>
                </a:lnTo>
                <a:lnTo>
                  <a:pt x="81" y="221"/>
                </a:lnTo>
                <a:lnTo>
                  <a:pt x="82" y="220"/>
                </a:lnTo>
                <a:lnTo>
                  <a:pt x="82" y="220"/>
                </a:lnTo>
                <a:lnTo>
                  <a:pt x="82" y="219"/>
                </a:lnTo>
                <a:lnTo>
                  <a:pt x="83" y="219"/>
                </a:lnTo>
                <a:lnTo>
                  <a:pt x="84" y="218"/>
                </a:lnTo>
                <a:lnTo>
                  <a:pt x="85" y="217"/>
                </a:lnTo>
                <a:lnTo>
                  <a:pt x="85" y="217"/>
                </a:lnTo>
                <a:lnTo>
                  <a:pt x="86" y="215"/>
                </a:lnTo>
                <a:lnTo>
                  <a:pt x="87" y="214"/>
                </a:lnTo>
                <a:lnTo>
                  <a:pt x="88" y="214"/>
                </a:lnTo>
                <a:lnTo>
                  <a:pt x="89" y="213"/>
                </a:lnTo>
                <a:lnTo>
                  <a:pt x="89" y="212"/>
                </a:lnTo>
                <a:lnTo>
                  <a:pt x="89" y="212"/>
                </a:lnTo>
                <a:lnTo>
                  <a:pt x="89" y="211"/>
                </a:lnTo>
                <a:lnTo>
                  <a:pt x="91" y="209"/>
                </a:lnTo>
                <a:lnTo>
                  <a:pt x="91" y="208"/>
                </a:lnTo>
                <a:lnTo>
                  <a:pt x="91" y="207"/>
                </a:lnTo>
                <a:lnTo>
                  <a:pt x="92" y="207"/>
                </a:lnTo>
                <a:lnTo>
                  <a:pt x="92" y="206"/>
                </a:lnTo>
                <a:lnTo>
                  <a:pt x="93" y="205"/>
                </a:lnTo>
                <a:lnTo>
                  <a:pt x="93" y="204"/>
                </a:lnTo>
                <a:lnTo>
                  <a:pt x="94" y="204"/>
                </a:lnTo>
                <a:lnTo>
                  <a:pt x="94" y="203"/>
                </a:lnTo>
                <a:lnTo>
                  <a:pt x="95" y="203"/>
                </a:lnTo>
                <a:lnTo>
                  <a:pt x="95" y="202"/>
                </a:lnTo>
                <a:lnTo>
                  <a:pt x="96" y="201"/>
                </a:lnTo>
                <a:lnTo>
                  <a:pt x="96" y="200"/>
                </a:lnTo>
                <a:lnTo>
                  <a:pt x="96" y="200"/>
                </a:lnTo>
                <a:lnTo>
                  <a:pt x="96" y="199"/>
                </a:lnTo>
                <a:lnTo>
                  <a:pt x="97" y="198"/>
                </a:lnTo>
                <a:lnTo>
                  <a:pt x="98" y="197"/>
                </a:lnTo>
                <a:lnTo>
                  <a:pt x="98" y="196"/>
                </a:lnTo>
                <a:lnTo>
                  <a:pt x="99" y="196"/>
                </a:lnTo>
                <a:lnTo>
                  <a:pt x="99" y="195"/>
                </a:lnTo>
                <a:lnTo>
                  <a:pt x="99" y="194"/>
                </a:lnTo>
                <a:lnTo>
                  <a:pt x="99" y="193"/>
                </a:lnTo>
                <a:lnTo>
                  <a:pt x="100" y="193"/>
                </a:lnTo>
                <a:lnTo>
                  <a:pt x="100" y="193"/>
                </a:lnTo>
                <a:lnTo>
                  <a:pt x="100" y="192"/>
                </a:lnTo>
                <a:lnTo>
                  <a:pt x="101" y="192"/>
                </a:lnTo>
                <a:lnTo>
                  <a:pt x="101" y="191"/>
                </a:lnTo>
                <a:lnTo>
                  <a:pt x="100" y="191"/>
                </a:lnTo>
                <a:lnTo>
                  <a:pt x="100" y="190"/>
                </a:lnTo>
                <a:lnTo>
                  <a:pt x="101" y="190"/>
                </a:lnTo>
                <a:lnTo>
                  <a:pt x="100" y="190"/>
                </a:lnTo>
                <a:lnTo>
                  <a:pt x="99" y="190"/>
                </a:lnTo>
                <a:lnTo>
                  <a:pt x="99" y="189"/>
                </a:lnTo>
                <a:lnTo>
                  <a:pt x="99" y="189"/>
                </a:lnTo>
                <a:lnTo>
                  <a:pt x="99" y="188"/>
                </a:lnTo>
                <a:lnTo>
                  <a:pt x="99" y="187"/>
                </a:lnTo>
                <a:lnTo>
                  <a:pt x="99" y="186"/>
                </a:lnTo>
                <a:lnTo>
                  <a:pt x="99" y="186"/>
                </a:lnTo>
                <a:lnTo>
                  <a:pt x="99" y="186"/>
                </a:lnTo>
                <a:lnTo>
                  <a:pt x="99" y="186"/>
                </a:lnTo>
                <a:lnTo>
                  <a:pt x="99" y="186"/>
                </a:lnTo>
                <a:lnTo>
                  <a:pt x="98" y="186"/>
                </a:lnTo>
                <a:lnTo>
                  <a:pt x="98" y="185"/>
                </a:lnTo>
                <a:lnTo>
                  <a:pt x="99" y="185"/>
                </a:lnTo>
                <a:lnTo>
                  <a:pt x="98" y="184"/>
                </a:lnTo>
                <a:lnTo>
                  <a:pt x="99" y="184"/>
                </a:lnTo>
                <a:lnTo>
                  <a:pt x="99" y="183"/>
                </a:lnTo>
                <a:lnTo>
                  <a:pt x="98" y="183"/>
                </a:lnTo>
                <a:lnTo>
                  <a:pt x="99" y="183"/>
                </a:lnTo>
                <a:lnTo>
                  <a:pt x="98" y="182"/>
                </a:lnTo>
                <a:lnTo>
                  <a:pt x="99" y="182"/>
                </a:lnTo>
                <a:lnTo>
                  <a:pt x="98" y="182"/>
                </a:lnTo>
                <a:lnTo>
                  <a:pt x="99" y="182"/>
                </a:lnTo>
                <a:lnTo>
                  <a:pt x="98" y="182"/>
                </a:lnTo>
                <a:lnTo>
                  <a:pt x="99" y="182"/>
                </a:lnTo>
                <a:lnTo>
                  <a:pt x="99" y="181"/>
                </a:lnTo>
                <a:lnTo>
                  <a:pt x="98" y="181"/>
                </a:lnTo>
                <a:lnTo>
                  <a:pt x="97" y="181"/>
                </a:lnTo>
                <a:lnTo>
                  <a:pt x="97" y="180"/>
                </a:lnTo>
                <a:lnTo>
                  <a:pt x="98" y="180"/>
                </a:lnTo>
                <a:lnTo>
                  <a:pt x="99" y="180"/>
                </a:lnTo>
                <a:lnTo>
                  <a:pt x="99" y="179"/>
                </a:lnTo>
                <a:lnTo>
                  <a:pt x="98" y="179"/>
                </a:lnTo>
                <a:lnTo>
                  <a:pt x="99" y="179"/>
                </a:lnTo>
                <a:lnTo>
                  <a:pt x="99" y="179"/>
                </a:lnTo>
                <a:lnTo>
                  <a:pt x="99" y="179"/>
                </a:lnTo>
                <a:lnTo>
                  <a:pt x="99" y="179"/>
                </a:lnTo>
                <a:lnTo>
                  <a:pt x="98" y="179"/>
                </a:lnTo>
                <a:lnTo>
                  <a:pt x="98" y="178"/>
                </a:lnTo>
                <a:lnTo>
                  <a:pt x="99" y="178"/>
                </a:lnTo>
                <a:lnTo>
                  <a:pt x="99" y="177"/>
                </a:lnTo>
                <a:lnTo>
                  <a:pt x="98" y="177"/>
                </a:lnTo>
                <a:lnTo>
                  <a:pt x="99" y="177"/>
                </a:lnTo>
                <a:lnTo>
                  <a:pt x="99" y="177"/>
                </a:lnTo>
                <a:lnTo>
                  <a:pt x="99" y="176"/>
                </a:lnTo>
                <a:lnTo>
                  <a:pt x="99" y="176"/>
                </a:lnTo>
                <a:lnTo>
                  <a:pt x="99" y="175"/>
                </a:lnTo>
                <a:lnTo>
                  <a:pt x="99" y="175"/>
                </a:lnTo>
                <a:lnTo>
                  <a:pt x="99" y="174"/>
                </a:lnTo>
                <a:lnTo>
                  <a:pt x="99" y="173"/>
                </a:lnTo>
                <a:lnTo>
                  <a:pt x="100" y="173"/>
                </a:lnTo>
                <a:lnTo>
                  <a:pt x="101" y="174"/>
                </a:lnTo>
                <a:lnTo>
                  <a:pt x="101" y="173"/>
                </a:lnTo>
                <a:lnTo>
                  <a:pt x="102" y="173"/>
                </a:lnTo>
                <a:lnTo>
                  <a:pt x="102" y="174"/>
                </a:lnTo>
                <a:lnTo>
                  <a:pt x="102" y="173"/>
                </a:lnTo>
                <a:lnTo>
                  <a:pt x="101" y="172"/>
                </a:lnTo>
                <a:lnTo>
                  <a:pt x="102" y="172"/>
                </a:lnTo>
                <a:lnTo>
                  <a:pt x="101" y="172"/>
                </a:lnTo>
                <a:lnTo>
                  <a:pt x="101" y="171"/>
                </a:lnTo>
                <a:lnTo>
                  <a:pt x="101" y="172"/>
                </a:lnTo>
                <a:lnTo>
                  <a:pt x="100" y="172"/>
                </a:lnTo>
                <a:lnTo>
                  <a:pt x="100" y="171"/>
                </a:lnTo>
                <a:lnTo>
                  <a:pt x="101" y="171"/>
                </a:lnTo>
                <a:lnTo>
                  <a:pt x="101" y="170"/>
                </a:lnTo>
                <a:lnTo>
                  <a:pt x="101" y="169"/>
                </a:lnTo>
                <a:lnTo>
                  <a:pt x="101" y="169"/>
                </a:lnTo>
                <a:lnTo>
                  <a:pt x="102" y="169"/>
                </a:lnTo>
                <a:lnTo>
                  <a:pt x="101" y="168"/>
                </a:lnTo>
                <a:lnTo>
                  <a:pt x="100" y="168"/>
                </a:lnTo>
                <a:lnTo>
                  <a:pt x="100" y="167"/>
                </a:lnTo>
                <a:lnTo>
                  <a:pt x="101" y="167"/>
                </a:lnTo>
                <a:lnTo>
                  <a:pt x="100" y="167"/>
                </a:lnTo>
                <a:lnTo>
                  <a:pt x="100" y="166"/>
                </a:lnTo>
                <a:lnTo>
                  <a:pt x="100" y="165"/>
                </a:lnTo>
                <a:lnTo>
                  <a:pt x="101" y="165"/>
                </a:lnTo>
                <a:lnTo>
                  <a:pt x="101" y="165"/>
                </a:lnTo>
                <a:lnTo>
                  <a:pt x="101" y="164"/>
                </a:lnTo>
                <a:lnTo>
                  <a:pt x="101" y="163"/>
                </a:lnTo>
                <a:lnTo>
                  <a:pt x="100" y="163"/>
                </a:lnTo>
                <a:lnTo>
                  <a:pt x="99" y="163"/>
                </a:lnTo>
                <a:lnTo>
                  <a:pt x="100" y="163"/>
                </a:lnTo>
                <a:lnTo>
                  <a:pt x="101" y="163"/>
                </a:lnTo>
                <a:lnTo>
                  <a:pt x="102" y="163"/>
                </a:lnTo>
                <a:lnTo>
                  <a:pt x="102" y="162"/>
                </a:lnTo>
                <a:lnTo>
                  <a:pt x="102" y="162"/>
                </a:lnTo>
                <a:lnTo>
                  <a:pt x="103" y="162"/>
                </a:lnTo>
                <a:lnTo>
                  <a:pt x="102" y="161"/>
                </a:lnTo>
                <a:lnTo>
                  <a:pt x="102" y="160"/>
                </a:lnTo>
                <a:lnTo>
                  <a:pt x="101" y="160"/>
                </a:lnTo>
                <a:lnTo>
                  <a:pt x="101" y="159"/>
                </a:lnTo>
                <a:lnTo>
                  <a:pt x="102" y="159"/>
                </a:lnTo>
                <a:lnTo>
                  <a:pt x="102" y="158"/>
                </a:lnTo>
                <a:lnTo>
                  <a:pt x="101" y="158"/>
                </a:lnTo>
                <a:lnTo>
                  <a:pt x="101" y="158"/>
                </a:lnTo>
                <a:lnTo>
                  <a:pt x="100" y="158"/>
                </a:lnTo>
                <a:lnTo>
                  <a:pt x="100" y="157"/>
                </a:lnTo>
                <a:lnTo>
                  <a:pt x="101" y="157"/>
                </a:lnTo>
                <a:lnTo>
                  <a:pt x="102" y="157"/>
                </a:lnTo>
                <a:lnTo>
                  <a:pt x="102" y="156"/>
                </a:lnTo>
                <a:lnTo>
                  <a:pt x="102" y="155"/>
                </a:lnTo>
                <a:lnTo>
                  <a:pt x="103" y="155"/>
                </a:lnTo>
                <a:lnTo>
                  <a:pt x="103" y="155"/>
                </a:lnTo>
                <a:lnTo>
                  <a:pt x="104" y="155"/>
                </a:lnTo>
                <a:lnTo>
                  <a:pt x="104" y="155"/>
                </a:lnTo>
                <a:lnTo>
                  <a:pt x="104" y="154"/>
                </a:lnTo>
                <a:lnTo>
                  <a:pt x="105" y="153"/>
                </a:lnTo>
                <a:lnTo>
                  <a:pt x="105" y="152"/>
                </a:lnTo>
                <a:lnTo>
                  <a:pt x="105" y="151"/>
                </a:lnTo>
                <a:lnTo>
                  <a:pt x="105" y="151"/>
                </a:lnTo>
                <a:lnTo>
                  <a:pt x="105" y="150"/>
                </a:lnTo>
                <a:lnTo>
                  <a:pt x="106" y="150"/>
                </a:lnTo>
                <a:lnTo>
                  <a:pt x="106" y="150"/>
                </a:lnTo>
                <a:lnTo>
                  <a:pt x="106" y="149"/>
                </a:lnTo>
                <a:lnTo>
                  <a:pt x="106" y="150"/>
                </a:lnTo>
                <a:lnTo>
                  <a:pt x="107" y="150"/>
                </a:lnTo>
                <a:lnTo>
                  <a:pt x="107" y="149"/>
                </a:lnTo>
                <a:lnTo>
                  <a:pt x="108" y="148"/>
                </a:lnTo>
                <a:lnTo>
                  <a:pt x="107" y="148"/>
                </a:lnTo>
                <a:lnTo>
                  <a:pt x="108" y="148"/>
                </a:lnTo>
                <a:lnTo>
                  <a:pt x="108" y="147"/>
                </a:lnTo>
                <a:lnTo>
                  <a:pt x="109" y="146"/>
                </a:lnTo>
                <a:lnTo>
                  <a:pt x="108" y="146"/>
                </a:lnTo>
                <a:lnTo>
                  <a:pt x="107" y="146"/>
                </a:lnTo>
                <a:lnTo>
                  <a:pt x="108" y="146"/>
                </a:lnTo>
                <a:lnTo>
                  <a:pt x="109" y="146"/>
                </a:lnTo>
                <a:lnTo>
                  <a:pt x="109" y="145"/>
                </a:lnTo>
                <a:lnTo>
                  <a:pt x="110" y="146"/>
                </a:lnTo>
                <a:lnTo>
                  <a:pt x="110" y="145"/>
                </a:lnTo>
                <a:lnTo>
                  <a:pt x="110" y="145"/>
                </a:lnTo>
                <a:lnTo>
                  <a:pt x="110" y="145"/>
                </a:lnTo>
                <a:lnTo>
                  <a:pt x="110" y="145"/>
                </a:lnTo>
                <a:lnTo>
                  <a:pt x="110" y="144"/>
                </a:lnTo>
                <a:lnTo>
                  <a:pt x="110" y="143"/>
                </a:lnTo>
                <a:lnTo>
                  <a:pt x="110" y="144"/>
                </a:lnTo>
                <a:lnTo>
                  <a:pt x="110" y="144"/>
                </a:lnTo>
                <a:lnTo>
                  <a:pt x="111" y="144"/>
                </a:lnTo>
                <a:lnTo>
                  <a:pt x="111" y="143"/>
                </a:lnTo>
                <a:lnTo>
                  <a:pt x="110" y="143"/>
                </a:lnTo>
                <a:lnTo>
                  <a:pt x="110" y="143"/>
                </a:lnTo>
                <a:lnTo>
                  <a:pt x="110" y="142"/>
                </a:lnTo>
                <a:lnTo>
                  <a:pt x="110" y="142"/>
                </a:lnTo>
                <a:lnTo>
                  <a:pt x="110" y="142"/>
                </a:lnTo>
                <a:lnTo>
                  <a:pt x="110" y="141"/>
                </a:lnTo>
                <a:lnTo>
                  <a:pt x="111" y="141"/>
                </a:lnTo>
                <a:lnTo>
                  <a:pt x="112" y="141"/>
                </a:lnTo>
                <a:lnTo>
                  <a:pt x="112" y="141"/>
                </a:lnTo>
                <a:lnTo>
                  <a:pt x="111" y="141"/>
                </a:lnTo>
                <a:lnTo>
                  <a:pt x="111" y="140"/>
                </a:lnTo>
                <a:lnTo>
                  <a:pt x="112" y="140"/>
                </a:lnTo>
                <a:lnTo>
                  <a:pt x="111" y="140"/>
                </a:lnTo>
                <a:lnTo>
                  <a:pt x="111" y="139"/>
                </a:lnTo>
                <a:lnTo>
                  <a:pt x="112" y="139"/>
                </a:lnTo>
                <a:lnTo>
                  <a:pt x="112" y="138"/>
                </a:lnTo>
                <a:lnTo>
                  <a:pt x="113" y="138"/>
                </a:lnTo>
                <a:lnTo>
                  <a:pt x="113" y="138"/>
                </a:lnTo>
                <a:lnTo>
                  <a:pt x="113" y="138"/>
                </a:lnTo>
                <a:lnTo>
                  <a:pt x="114" y="138"/>
                </a:lnTo>
                <a:lnTo>
                  <a:pt x="115" y="138"/>
                </a:lnTo>
                <a:lnTo>
                  <a:pt x="115" y="137"/>
                </a:lnTo>
                <a:lnTo>
                  <a:pt x="114" y="136"/>
                </a:lnTo>
                <a:lnTo>
                  <a:pt x="114" y="135"/>
                </a:lnTo>
                <a:lnTo>
                  <a:pt x="114" y="134"/>
                </a:lnTo>
                <a:lnTo>
                  <a:pt x="113" y="134"/>
                </a:lnTo>
                <a:lnTo>
                  <a:pt x="113" y="135"/>
                </a:lnTo>
                <a:lnTo>
                  <a:pt x="113" y="134"/>
                </a:lnTo>
                <a:lnTo>
                  <a:pt x="113" y="134"/>
                </a:lnTo>
                <a:lnTo>
                  <a:pt x="113" y="134"/>
                </a:lnTo>
                <a:lnTo>
                  <a:pt x="113" y="134"/>
                </a:lnTo>
                <a:lnTo>
                  <a:pt x="113" y="133"/>
                </a:lnTo>
                <a:lnTo>
                  <a:pt x="114" y="133"/>
                </a:lnTo>
                <a:lnTo>
                  <a:pt x="115" y="133"/>
                </a:lnTo>
                <a:lnTo>
                  <a:pt x="116" y="133"/>
                </a:lnTo>
                <a:lnTo>
                  <a:pt x="116" y="132"/>
                </a:lnTo>
                <a:lnTo>
                  <a:pt x="115" y="132"/>
                </a:lnTo>
                <a:lnTo>
                  <a:pt x="115" y="131"/>
                </a:lnTo>
                <a:lnTo>
                  <a:pt x="116" y="131"/>
                </a:lnTo>
                <a:lnTo>
                  <a:pt x="116" y="131"/>
                </a:lnTo>
                <a:lnTo>
                  <a:pt x="116" y="130"/>
                </a:lnTo>
                <a:lnTo>
                  <a:pt x="116" y="129"/>
                </a:lnTo>
                <a:lnTo>
                  <a:pt x="117" y="130"/>
                </a:lnTo>
                <a:lnTo>
                  <a:pt x="117" y="129"/>
                </a:lnTo>
                <a:lnTo>
                  <a:pt x="117" y="129"/>
                </a:lnTo>
                <a:lnTo>
                  <a:pt x="117" y="128"/>
                </a:lnTo>
                <a:lnTo>
                  <a:pt x="118" y="128"/>
                </a:lnTo>
                <a:lnTo>
                  <a:pt x="118" y="127"/>
                </a:lnTo>
                <a:lnTo>
                  <a:pt x="118" y="127"/>
                </a:lnTo>
                <a:lnTo>
                  <a:pt x="119" y="127"/>
                </a:lnTo>
                <a:lnTo>
                  <a:pt x="119" y="126"/>
                </a:lnTo>
                <a:lnTo>
                  <a:pt x="118" y="126"/>
                </a:lnTo>
                <a:lnTo>
                  <a:pt x="118" y="125"/>
                </a:lnTo>
                <a:lnTo>
                  <a:pt x="119" y="125"/>
                </a:lnTo>
                <a:lnTo>
                  <a:pt x="119" y="124"/>
                </a:lnTo>
                <a:lnTo>
                  <a:pt x="119" y="124"/>
                </a:lnTo>
                <a:lnTo>
                  <a:pt x="120" y="123"/>
                </a:lnTo>
                <a:lnTo>
                  <a:pt x="120" y="122"/>
                </a:lnTo>
                <a:lnTo>
                  <a:pt x="119" y="122"/>
                </a:lnTo>
                <a:lnTo>
                  <a:pt x="119" y="121"/>
                </a:lnTo>
                <a:lnTo>
                  <a:pt x="120" y="121"/>
                </a:lnTo>
                <a:lnTo>
                  <a:pt x="119" y="121"/>
                </a:lnTo>
                <a:lnTo>
                  <a:pt x="118" y="121"/>
                </a:lnTo>
                <a:lnTo>
                  <a:pt x="118" y="120"/>
                </a:lnTo>
                <a:lnTo>
                  <a:pt x="119" y="120"/>
                </a:lnTo>
                <a:lnTo>
                  <a:pt x="119" y="120"/>
                </a:lnTo>
                <a:lnTo>
                  <a:pt x="118" y="120"/>
                </a:lnTo>
                <a:lnTo>
                  <a:pt x="118" y="119"/>
                </a:lnTo>
                <a:lnTo>
                  <a:pt x="117" y="119"/>
                </a:lnTo>
                <a:lnTo>
                  <a:pt x="118" y="118"/>
                </a:lnTo>
                <a:lnTo>
                  <a:pt x="117" y="118"/>
                </a:lnTo>
                <a:lnTo>
                  <a:pt x="117" y="118"/>
                </a:lnTo>
                <a:lnTo>
                  <a:pt x="117" y="117"/>
                </a:lnTo>
                <a:lnTo>
                  <a:pt x="117" y="117"/>
                </a:lnTo>
                <a:lnTo>
                  <a:pt x="117" y="117"/>
                </a:lnTo>
                <a:lnTo>
                  <a:pt x="118" y="117"/>
                </a:lnTo>
                <a:lnTo>
                  <a:pt x="118" y="116"/>
                </a:lnTo>
                <a:lnTo>
                  <a:pt x="117" y="116"/>
                </a:lnTo>
                <a:lnTo>
                  <a:pt x="117" y="115"/>
                </a:lnTo>
                <a:lnTo>
                  <a:pt x="117" y="115"/>
                </a:lnTo>
                <a:lnTo>
                  <a:pt x="117" y="115"/>
                </a:lnTo>
                <a:lnTo>
                  <a:pt x="117" y="114"/>
                </a:lnTo>
                <a:lnTo>
                  <a:pt x="117" y="114"/>
                </a:lnTo>
                <a:lnTo>
                  <a:pt x="116" y="114"/>
                </a:lnTo>
                <a:lnTo>
                  <a:pt x="115" y="114"/>
                </a:lnTo>
                <a:lnTo>
                  <a:pt x="114" y="114"/>
                </a:lnTo>
                <a:lnTo>
                  <a:pt x="114" y="114"/>
                </a:lnTo>
                <a:lnTo>
                  <a:pt x="114" y="114"/>
                </a:lnTo>
                <a:lnTo>
                  <a:pt x="114" y="114"/>
                </a:lnTo>
                <a:lnTo>
                  <a:pt x="114" y="113"/>
                </a:lnTo>
                <a:lnTo>
                  <a:pt x="114" y="112"/>
                </a:lnTo>
                <a:lnTo>
                  <a:pt x="113" y="112"/>
                </a:lnTo>
                <a:lnTo>
                  <a:pt x="113" y="112"/>
                </a:lnTo>
                <a:lnTo>
                  <a:pt x="113" y="111"/>
                </a:lnTo>
                <a:lnTo>
                  <a:pt x="113" y="112"/>
                </a:lnTo>
                <a:lnTo>
                  <a:pt x="112" y="112"/>
                </a:lnTo>
                <a:lnTo>
                  <a:pt x="112" y="111"/>
                </a:lnTo>
                <a:lnTo>
                  <a:pt x="112" y="112"/>
                </a:lnTo>
                <a:lnTo>
                  <a:pt x="111" y="112"/>
                </a:lnTo>
                <a:lnTo>
                  <a:pt x="111" y="111"/>
                </a:lnTo>
                <a:lnTo>
                  <a:pt x="112" y="111"/>
                </a:lnTo>
                <a:lnTo>
                  <a:pt x="111" y="110"/>
                </a:lnTo>
                <a:lnTo>
                  <a:pt x="112" y="110"/>
                </a:lnTo>
                <a:lnTo>
                  <a:pt x="111" y="110"/>
                </a:lnTo>
                <a:lnTo>
                  <a:pt x="112" y="110"/>
                </a:lnTo>
                <a:lnTo>
                  <a:pt x="112" y="109"/>
                </a:lnTo>
                <a:lnTo>
                  <a:pt x="113" y="109"/>
                </a:lnTo>
                <a:lnTo>
                  <a:pt x="112" y="108"/>
                </a:lnTo>
                <a:lnTo>
                  <a:pt x="112" y="107"/>
                </a:lnTo>
                <a:lnTo>
                  <a:pt x="111" y="107"/>
                </a:lnTo>
                <a:lnTo>
                  <a:pt x="111" y="107"/>
                </a:lnTo>
                <a:lnTo>
                  <a:pt x="111" y="106"/>
                </a:lnTo>
                <a:lnTo>
                  <a:pt x="112" y="106"/>
                </a:lnTo>
                <a:lnTo>
                  <a:pt x="112" y="105"/>
                </a:lnTo>
                <a:lnTo>
                  <a:pt x="112" y="104"/>
                </a:lnTo>
                <a:lnTo>
                  <a:pt x="111" y="104"/>
                </a:lnTo>
                <a:lnTo>
                  <a:pt x="111" y="103"/>
                </a:lnTo>
                <a:lnTo>
                  <a:pt x="112" y="103"/>
                </a:lnTo>
                <a:lnTo>
                  <a:pt x="112" y="103"/>
                </a:lnTo>
                <a:lnTo>
                  <a:pt x="111" y="103"/>
                </a:lnTo>
                <a:lnTo>
                  <a:pt x="111" y="102"/>
                </a:lnTo>
                <a:lnTo>
                  <a:pt x="110" y="102"/>
                </a:lnTo>
                <a:lnTo>
                  <a:pt x="110" y="101"/>
                </a:lnTo>
                <a:lnTo>
                  <a:pt x="110" y="101"/>
                </a:lnTo>
                <a:lnTo>
                  <a:pt x="110" y="100"/>
                </a:lnTo>
                <a:lnTo>
                  <a:pt x="110" y="101"/>
                </a:lnTo>
                <a:lnTo>
                  <a:pt x="110" y="100"/>
                </a:lnTo>
                <a:lnTo>
                  <a:pt x="109" y="100"/>
                </a:lnTo>
                <a:lnTo>
                  <a:pt x="110" y="100"/>
                </a:lnTo>
                <a:lnTo>
                  <a:pt x="110" y="100"/>
                </a:lnTo>
                <a:lnTo>
                  <a:pt x="110" y="99"/>
                </a:lnTo>
                <a:lnTo>
                  <a:pt x="109" y="99"/>
                </a:lnTo>
                <a:lnTo>
                  <a:pt x="109" y="100"/>
                </a:lnTo>
                <a:lnTo>
                  <a:pt x="108" y="100"/>
                </a:lnTo>
                <a:lnTo>
                  <a:pt x="108" y="99"/>
                </a:lnTo>
                <a:lnTo>
                  <a:pt x="107" y="99"/>
                </a:lnTo>
                <a:lnTo>
                  <a:pt x="107" y="100"/>
                </a:lnTo>
                <a:lnTo>
                  <a:pt x="106" y="100"/>
                </a:lnTo>
                <a:lnTo>
                  <a:pt x="106" y="99"/>
                </a:lnTo>
                <a:lnTo>
                  <a:pt x="106" y="98"/>
                </a:lnTo>
                <a:lnTo>
                  <a:pt x="106" y="98"/>
                </a:lnTo>
                <a:lnTo>
                  <a:pt x="105" y="98"/>
                </a:lnTo>
                <a:lnTo>
                  <a:pt x="104" y="98"/>
                </a:lnTo>
                <a:lnTo>
                  <a:pt x="104" y="97"/>
                </a:lnTo>
                <a:lnTo>
                  <a:pt x="103" y="97"/>
                </a:lnTo>
                <a:lnTo>
                  <a:pt x="104" y="96"/>
                </a:lnTo>
                <a:lnTo>
                  <a:pt x="104" y="96"/>
                </a:lnTo>
                <a:lnTo>
                  <a:pt x="104" y="95"/>
                </a:lnTo>
                <a:lnTo>
                  <a:pt x="103" y="95"/>
                </a:lnTo>
                <a:lnTo>
                  <a:pt x="103" y="95"/>
                </a:lnTo>
                <a:lnTo>
                  <a:pt x="103" y="96"/>
                </a:lnTo>
                <a:lnTo>
                  <a:pt x="102" y="95"/>
                </a:lnTo>
                <a:lnTo>
                  <a:pt x="102" y="96"/>
                </a:lnTo>
                <a:lnTo>
                  <a:pt x="101" y="95"/>
                </a:lnTo>
                <a:lnTo>
                  <a:pt x="101" y="94"/>
                </a:lnTo>
                <a:lnTo>
                  <a:pt x="101" y="95"/>
                </a:lnTo>
                <a:lnTo>
                  <a:pt x="100" y="95"/>
                </a:lnTo>
                <a:lnTo>
                  <a:pt x="100" y="94"/>
                </a:lnTo>
                <a:lnTo>
                  <a:pt x="100" y="93"/>
                </a:lnTo>
                <a:lnTo>
                  <a:pt x="99" y="94"/>
                </a:lnTo>
                <a:lnTo>
                  <a:pt x="99" y="95"/>
                </a:lnTo>
                <a:lnTo>
                  <a:pt x="99" y="95"/>
                </a:lnTo>
                <a:lnTo>
                  <a:pt x="99" y="94"/>
                </a:lnTo>
                <a:lnTo>
                  <a:pt x="99" y="93"/>
                </a:lnTo>
                <a:lnTo>
                  <a:pt x="98" y="93"/>
                </a:lnTo>
                <a:lnTo>
                  <a:pt x="98" y="93"/>
                </a:lnTo>
                <a:lnTo>
                  <a:pt x="98" y="92"/>
                </a:lnTo>
                <a:lnTo>
                  <a:pt x="97" y="92"/>
                </a:lnTo>
                <a:lnTo>
                  <a:pt x="97" y="93"/>
                </a:lnTo>
                <a:lnTo>
                  <a:pt x="96" y="93"/>
                </a:lnTo>
                <a:lnTo>
                  <a:pt x="96" y="92"/>
                </a:lnTo>
                <a:lnTo>
                  <a:pt x="97" y="92"/>
                </a:lnTo>
                <a:lnTo>
                  <a:pt x="97" y="91"/>
                </a:lnTo>
                <a:lnTo>
                  <a:pt x="96" y="90"/>
                </a:lnTo>
                <a:lnTo>
                  <a:pt x="97" y="90"/>
                </a:lnTo>
                <a:lnTo>
                  <a:pt x="97" y="89"/>
                </a:lnTo>
                <a:lnTo>
                  <a:pt x="96" y="89"/>
                </a:lnTo>
                <a:lnTo>
                  <a:pt x="96" y="89"/>
                </a:lnTo>
                <a:lnTo>
                  <a:pt x="96" y="88"/>
                </a:lnTo>
                <a:lnTo>
                  <a:pt x="97" y="88"/>
                </a:lnTo>
                <a:lnTo>
                  <a:pt x="96" y="88"/>
                </a:lnTo>
                <a:lnTo>
                  <a:pt x="97" y="87"/>
                </a:lnTo>
                <a:lnTo>
                  <a:pt x="96" y="86"/>
                </a:lnTo>
                <a:lnTo>
                  <a:pt x="96" y="86"/>
                </a:lnTo>
                <a:lnTo>
                  <a:pt x="96" y="86"/>
                </a:lnTo>
                <a:lnTo>
                  <a:pt x="96" y="85"/>
                </a:lnTo>
                <a:lnTo>
                  <a:pt x="95" y="85"/>
                </a:lnTo>
                <a:lnTo>
                  <a:pt x="94" y="85"/>
                </a:lnTo>
                <a:lnTo>
                  <a:pt x="94" y="84"/>
                </a:lnTo>
                <a:lnTo>
                  <a:pt x="93" y="84"/>
                </a:lnTo>
                <a:lnTo>
                  <a:pt x="93" y="83"/>
                </a:lnTo>
                <a:lnTo>
                  <a:pt x="92" y="84"/>
                </a:lnTo>
                <a:lnTo>
                  <a:pt x="92" y="84"/>
                </a:lnTo>
                <a:lnTo>
                  <a:pt x="92" y="83"/>
                </a:lnTo>
                <a:lnTo>
                  <a:pt x="92" y="83"/>
                </a:lnTo>
                <a:lnTo>
                  <a:pt x="91" y="82"/>
                </a:lnTo>
                <a:lnTo>
                  <a:pt x="90" y="81"/>
                </a:lnTo>
                <a:lnTo>
                  <a:pt x="90" y="80"/>
                </a:lnTo>
                <a:lnTo>
                  <a:pt x="90" y="79"/>
                </a:lnTo>
                <a:lnTo>
                  <a:pt x="90" y="79"/>
                </a:lnTo>
                <a:lnTo>
                  <a:pt x="89" y="79"/>
                </a:lnTo>
                <a:lnTo>
                  <a:pt x="89" y="78"/>
                </a:lnTo>
                <a:lnTo>
                  <a:pt x="89" y="77"/>
                </a:lnTo>
                <a:lnTo>
                  <a:pt x="89" y="76"/>
                </a:lnTo>
                <a:lnTo>
                  <a:pt x="89" y="76"/>
                </a:lnTo>
                <a:lnTo>
                  <a:pt x="90" y="74"/>
                </a:lnTo>
                <a:lnTo>
                  <a:pt x="90" y="73"/>
                </a:lnTo>
                <a:lnTo>
                  <a:pt x="91" y="71"/>
                </a:lnTo>
                <a:lnTo>
                  <a:pt x="91" y="69"/>
                </a:lnTo>
                <a:lnTo>
                  <a:pt x="91" y="69"/>
                </a:lnTo>
                <a:lnTo>
                  <a:pt x="91" y="68"/>
                </a:lnTo>
                <a:lnTo>
                  <a:pt x="91" y="66"/>
                </a:lnTo>
                <a:lnTo>
                  <a:pt x="91" y="65"/>
                </a:lnTo>
                <a:lnTo>
                  <a:pt x="92" y="65"/>
                </a:lnTo>
                <a:lnTo>
                  <a:pt x="92" y="64"/>
                </a:lnTo>
                <a:lnTo>
                  <a:pt x="91" y="24"/>
                </a:lnTo>
                <a:lnTo>
                  <a:pt x="103" y="24"/>
                </a:lnTo>
                <a:lnTo>
                  <a:pt x="104" y="24"/>
                </a:lnTo>
                <a:lnTo>
                  <a:pt x="105" y="24"/>
                </a:lnTo>
                <a:lnTo>
                  <a:pt x="106" y="24"/>
                </a:lnTo>
                <a:lnTo>
                  <a:pt x="106" y="24"/>
                </a:lnTo>
                <a:lnTo>
                  <a:pt x="107" y="24"/>
                </a:lnTo>
                <a:lnTo>
                  <a:pt x="108" y="24"/>
                </a:lnTo>
                <a:lnTo>
                  <a:pt x="109" y="24"/>
                </a:lnTo>
                <a:lnTo>
                  <a:pt x="110" y="24"/>
                </a:lnTo>
                <a:lnTo>
                  <a:pt x="110" y="24"/>
                </a:lnTo>
                <a:lnTo>
                  <a:pt x="110" y="25"/>
                </a:lnTo>
                <a:lnTo>
                  <a:pt x="110" y="26"/>
                </a:lnTo>
                <a:lnTo>
                  <a:pt x="111" y="26"/>
                </a:lnTo>
                <a:lnTo>
                  <a:pt x="112" y="26"/>
                </a:lnTo>
                <a:lnTo>
                  <a:pt x="113" y="26"/>
                </a:lnTo>
                <a:lnTo>
                  <a:pt x="113" y="26"/>
                </a:lnTo>
                <a:lnTo>
                  <a:pt x="114" y="26"/>
                </a:lnTo>
                <a:lnTo>
                  <a:pt x="114" y="27"/>
                </a:lnTo>
                <a:lnTo>
                  <a:pt x="114" y="27"/>
                </a:lnTo>
                <a:lnTo>
                  <a:pt x="115" y="27"/>
                </a:lnTo>
                <a:lnTo>
                  <a:pt x="115" y="28"/>
                </a:lnTo>
                <a:lnTo>
                  <a:pt x="115" y="29"/>
                </a:lnTo>
                <a:lnTo>
                  <a:pt x="116" y="30"/>
                </a:lnTo>
                <a:lnTo>
                  <a:pt x="116" y="31"/>
                </a:lnTo>
                <a:lnTo>
                  <a:pt x="117" y="31"/>
                </a:lnTo>
                <a:lnTo>
                  <a:pt x="117" y="31"/>
                </a:lnTo>
                <a:lnTo>
                  <a:pt x="117" y="32"/>
                </a:lnTo>
                <a:lnTo>
                  <a:pt x="117" y="32"/>
                </a:lnTo>
                <a:lnTo>
                  <a:pt x="117" y="33"/>
                </a:lnTo>
                <a:lnTo>
                  <a:pt x="117" y="34"/>
                </a:lnTo>
                <a:lnTo>
                  <a:pt x="117" y="34"/>
                </a:lnTo>
                <a:lnTo>
                  <a:pt x="117" y="33"/>
                </a:lnTo>
                <a:lnTo>
                  <a:pt x="117" y="34"/>
                </a:lnTo>
                <a:lnTo>
                  <a:pt x="118" y="34"/>
                </a:lnTo>
                <a:lnTo>
                  <a:pt x="118" y="33"/>
                </a:lnTo>
                <a:lnTo>
                  <a:pt x="119" y="34"/>
                </a:lnTo>
                <a:lnTo>
                  <a:pt x="120" y="34"/>
                </a:lnTo>
                <a:lnTo>
                  <a:pt x="120" y="34"/>
                </a:lnTo>
                <a:lnTo>
                  <a:pt x="121" y="34"/>
                </a:lnTo>
                <a:lnTo>
                  <a:pt x="122" y="33"/>
                </a:lnTo>
                <a:lnTo>
                  <a:pt x="123" y="33"/>
                </a:lnTo>
                <a:lnTo>
                  <a:pt x="123" y="34"/>
                </a:lnTo>
                <a:lnTo>
                  <a:pt x="124" y="34"/>
                </a:lnTo>
                <a:lnTo>
                  <a:pt x="124" y="34"/>
                </a:lnTo>
                <a:lnTo>
                  <a:pt x="124" y="33"/>
                </a:lnTo>
                <a:lnTo>
                  <a:pt x="125" y="33"/>
                </a:lnTo>
                <a:lnTo>
                  <a:pt x="126" y="32"/>
                </a:lnTo>
                <a:lnTo>
                  <a:pt x="127" y="32"/>
                </a:lnTo>
                <a:lnTo>
                  <a:pt x="127" y="32"/>
                </a:lnTo>
                <a:lnTo>
                  <a:pt x="128" y="32"/>
                </a:lnTo>
                <a:lnTo>
                  <a:pt x="128" y="31"/>
                </a:lnTo>
                <a:lnTo>
                  <a:pt x="129" y="31"/>
                </a:lnTo>
                <a:lnTo>
                  <a:pt x="130" y="31"/>
                </a:lnTo>
                <a:lnTo>
                  <a:pt x="130" y="31"/>
                </a:lnTo>
                <a:lnTo>
                  <a:pt x="131" y="31"/>
                </a:lnTo>
                <a:lnTo>
                  <a:pt x="131" y="31"/>
                </a:lnTo>
                <a:lnTo>
                  <a:pt x="131" y="30"/>
                </a:lnTo>
                <a:lnTo>
                  <a:pt x="132" y="30"/>
                </a:lnTo>
                <a:lnTo>
                  <a:pt x="133" y="30"/>
                </a:lnTo>
                <a:lnTo>
                  <a:pt x="133" y="29"/>
                </a:lnTo>
                <a:lnTo>
                  <a:pt x="134" y="29"/>
                </a:lnTo>
                <a:lnTo>
                  <a:pt x="134" y="29"/>
                </a:lnTo>
                <a:lnTo>
                  <a:pt x="135" y="29"/>
                </a:lnTo>
                <a:lnTo>
                  <a:pt x="136" y="29"/>
                </a:lnTo>
                <a:lnTo>
                  <a:pt x="136" y="30"/>
                </a:lnTo>
                <a:lnTo>
                  <a:pt x="137" y="30"/>
                </a:lnTo>
                <a:lnTo>
                  <a:pt x="138" y="30"/>
                </a:lnTo>
                <a:lnTo>
                  <a:pt x="138" y="30"/>
                </a:lnTo>
                <a:lnTo>
                  <a:pt x="138" y="29"/>
                </a:lnTo>
                <a:lnTo>
                  <a:pt x="139" y="30"/>
                </a:lnTo>
                <a:lnTo>
                  <a:pt x="139" y="29"/>
                </a:lnTo>
                <a:lnTo>
                  <a:pt x="140" y="29"/>
                </a:lnTo>
                <a:lnTo>
                  <a:pt x="141" y="29"/>
                </a:lnTo>
                <a:lnTo>
                  <a:pt x="141" y="30"/>
                </a:lnTo>
                <a:lnTo>
                  <a:pt x="141" y="29"/>
                </a:lnTo>
                <a:lnTo>
                  <a:pt x="141" y="30"/>
                </a:lnTo>
                <a:lnTo>
                  <a:pt x="141" y="29"/>
                </a:lnTo>
                <a:lnTo>
                  <a:pt x="142" y="30"/>
                </a:lnTo>
                <a:lnTo>
                  <a:pt x="143" y="30"/>
                </a:lnTo>
                <a:lnTo>
                  <a:pt x="144" y="30"/>
                </a:lnTo>
                <a:lnTo>
                  <a:pt x="145" y="30"/>
                </a:lnTo>
                <a:lnTo>
                  <a:pt x="145" y="30"/>
                </a:lnTo>
                <a:lnTo>
                  <a:pt x="146" y="30"/>
                </a:lnTo>
                <a:lnTo>
                  <a:pt x="147" y="30"/>
                </a:lnTo>
                <a:lnTo>
                  <a:pt x="147" y="31"/>
                </a:lnTo>
                <a:lnTo>
                  <a:pt x="148" y="31"/>
                </a:lnTo>
                <a:lnTo>
                  <a:pt x="149" y="31"/>
                </a:lnTo>
                <a:lnTo>
                  <a:pt x="149" y="30"/>
                </a:lnTo>
                <a:lnTo>
                  <a:pt x="149" y="30"/>
                </a:lnTo>
                <a:lnTo>
                  <a:pt x="149" y="31"/>
                </a:lnTo>
                <a:lnTo>
                  <a:pt x="150" y="31"/>
                </a:lnTo>
                <a:lnTo>
                  <a:pt x="151" y="31"/>
                </a:lnTo>
                <a:lnTo>
                  <a:pt x="151" y="31"/>
                </a:lnTo>
                <a:lnTo>
                  <a:pt x="152" y="31"/>
                </a:lnTo>
                <a:lnTo>
                  <a:pt x="152" y="31"/>
                </a:lnTo>
                <a:lnTo>
                  <a:pt x="152" y="30"/>
                </a:lnTo>
                <a:lnTo>
                  <a:pt x="152" y="30"/>
                </a:lnTo>
                <a:lnTo>
                  <a:pt x="152" y="29"/>
                </a:lnTo>
                <a:lnTo>
                  <a:pt x="153" y="29"/>
                </a:lnTo>
                <a:lnTo>
                  <a:pt x="154" y="29"/>
                </a:lnTo>
                <a:lnTo>
                  <a:pt x="154" y="28"/>
                </a:lnTo>
                <a:lnTo>
                  <a:pt x="155" y="28"/>
                </a:lnTo>
                <a:lnTo>
                  <a:pt x="156" y="28"/>
                </a:lnTo>
                <a:lnTo>
                  <a:pt x="156" y="27"/>
                </a:lnTo>
                <a:lnTo>
                  <a:pt x="156" y="27"/>
                </a:lnTo>
                <a:lnTo>
                  <a:pt x="156" y="27"/>
                </a:lnTo>
                <a:lnTo>
                  <a:pt x="157" y="27"/>
                </a:lnTo>
                <a:lnTo>
                  <a:pt x="158" y="27"/>
                </a:lnTo>
                <a:lnTo>
                  <a:pt x="159" y="27"/>
                </a:lnTo>
                <a:lnTo>
                  <a:pt x="159" y="26"/>
                </a:lnTo>
                <a:lnTo>
                  <a:pt x="159" y="25"/>
                </a:lnTo>
                <a:lnTo>
                  <a:pt x="159" y="24"/>
                </a:lnTo>
                <a:lnTo>
                  <a:pt x="160" y="24"/>
                </a:lnTo>
                <a:lnTo>
                  <a:pt x="161" y="24"/>
                </a:lnTo>
                <a:lnTo>
                  <a:pt x="161" y="23"/>
                </a:lnTo>
                <a:lnTo>
                  <a:pt x="161" y="22"/>
                </a:lnTo>
                <a:lnTo>
                  <a:pt x="160" y="22"/>
                </a:lnTo>
                <a:lnTo>
                  <a:pt x="160" y="21"/>
                </a:lnTo>
                <a:lnTo>
                  <a:pt x="161" y="21"/>
                </a:lnTo>
                <a:lnTo>
                  <a:pt x="162" y="21"/>
                </a:lnTo>
                <a:lnTo>
                  <a:pt x="163" y="21"/>
                </a:lnTo>
                <a:lnTo>
                  <a:pt x="163" y="21"/>
                </a:lnTo>
                <a:lnTo>
                  <a:pt x="163" y="21"/>
                </a:lnTo>
                <a:lnTo>
                  <a:pt x="164" y="21"/>
                </a:lnTo>
                <a:lnTo>
                  <a:pt x="164" y="21"/>
                </a:lnTo>
                <a:lnTo>
                  <a:pt x="165" y="21"/>
                </a:lnTo>
                <a:lnTo>
                  <a:pt x="165" y="22"/>
                </a:lnTo>
                <a:lnTo>
                  <a:pt x="166" y="22"/>
                </a:lnTo>
                <a:lnTo>
                  <a:pt x="166" y="22"/>
                </a:lnTo>
                <a:lnTo>
                  <a:pt x="167" y="22"/>
                </a:lnTo>
                <a:lnTo>
                  <a:pt x="167" y="23"/>
                </a:lnTo>
                <a:lnTo>
                  <a:pt x="168" y="23"/>
                </a:lnTo>
                <a:lnTo>
                  <a:pt x="169" y="23"/>
                </a:lnTo>
                <a:lnTo>
                  <a:pt x="169" y="24"/>
                </a:lnTo>
                <a:lnTo>
                  <a:pt x="170" y="24"/>
                </a:lnTo>
                <a:lnTo>
                  <a:pt x="170" y="24"/>
                </a:lnTo>
                <a:lnTo>
                  <a:pt x="171" y="24"/>
                </a:lnTo>
                <a:lnTo>
                  <a:pt x="171" y="25"/>
                </a:lnTo>
                <a:lnTo>
                  <a:pt x="171" y="26"/>
                </a:lnTo>
                <a:lnTo>
                  <a:pt x="172" y="26"/>
                </a:lnTo>
                <a:lnTo>
                  <a:pt x="173" y="26"/>
                </a:lnTo>
                <a:lnTo>
                  <a:pt x="173" y="26"/>
                </a:lnTo>
                <a:lnTo>
                  <a:pt x="173" y="25"/>
                </a:lnTo>
                <a:lnTo>
                  <a:pt x="174" y="25"/>
                </a:lnTo>
                <a:lnTo>
                  <a:pt x="175" y="25"/>
                </a:lnTo>
                <a:lnTo>
                  <a:pt x="175" y="24"/>
                </a:lnTo>
                <a:lnTo>
                  <a:pt x="176" y="24"/>
                </a:lnTo>
                <a:lnTo>
                  <a:pt x="177" y="24"/>
                </a:lnTo>
                <a:lnTo>
                  <a:pt x="177" y="24"/>
                </a:lnTo>
                <a:lnTo>
                  <a:pt x="178" y="24"/>
                </a:lnTo>
                <a:lnTo>
                  <a:pt x="177" y="24"/>
                </a:lnTo>
                <a:lnTo>
                  <a:pt x="177" y="23"/>
                </a:lnTo>
                <a:lnTo>
                  <a:pt x="178" y="24"/>
                </a:lnTo>
                <a:lnTo>
                  <a:pt x="178" y="23"/>
                </a:lnTo>
                <a:lnTo>
                  <a:pt x="178" y="24"/>
                </a:lnTo>
                <a:lnTo>
                  <a:pt x="179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1" y="24"/>
                </a:lnTo>
                <a:lnTo>
                  <a:pt x="182" y="24"/>
                </a:lnTo>
                <a:lnTo>
                  <a:pt x="183" y="24"/>
                </a:lnTo>
                <a:lnTo>
                  <a:pt x="183" y="24"/>
                </a:lnTo>
                <a:lnTo>
                  <a:pt x="183" y="24"/>
                </a:lnTo>
                <a:lnTo>
                  <a:pt x="184" y="24"/>
                </a:lnTo>
                <a:lnTo>
                  <a:pt x="184" y="24"/>
                </a:lnTo>
                <a:lnTo>
                  <a:pt x="184" y="23"/>
                </a:lnTo>
                <a:lnTo>
                  <a:pt x="184" y="24"/>
                </a:lnTo>
                <a:lnTo>
                  <a:pt x="184" y="23"/>
                </a:lnTo>
                <a:lnTo>
                  <a:pt x="185" y="23"/>
                </a:lnTo>
                <a:lnTo>
                  <a:pt x="186" y="23"/>
                </a:lnTo>
                <a:lnTo>
                  <a:pt x="187" y="23"/>
                </a:lnTo>
                <a:lnTo>
                  <a:pt x="187" y="22"/>
                </a:lnTo>
                <a:lnTo>
                  <a:pt x="187" y="23"/>
                </a:lnTo>
                <a:lnTo>
                  <a:pt x="187" y="23"/>
                </a:lnTo>
                <a:lnTo>
                  <a:pt x="187" y="22"/>
                </a:lnTo>
                <a:lnTo>
                  <a:pt x="188" y="22"/>
                </a:lnTo>
                <a:lnTo>
                  <a:pt x="188" y="23"/>
                </a:lnTo>
                <a:lnTo>
                  <a:pt x="189" y="23"/>
                </a:lnTo>
                <a:lnTo>
                  <a:pt x="190" y="23"/>
                </a:lnTo>
                <a:lnTo>
                  <a:pt x="191" y="22"/>
                </a:lnTo>
                <a:lnTo>
                  <a:pt x="191" y="23"/>
                </a:lnTo>
                <a:lnTo>
                  <a:pt x="191" y="23"/>
                </a:lnTo>
                <a:lnTo>
                  <a:pt x="192" y="23"/>
                </a:lnTo>
                <a:lnTo>
                  <a:pt x="193" y="23"/>
                </a:lnTo>
                <a:lnTo>
                  <a:pt x="193" y="24"/>
                </a:lnTo>
                <a:lnTo>
                  <a:pt x="192" y="24"/>
                </a:lnTo>
                <a:lnTo>
                  <a:pt x="193" y="24"/>
                </a:lnTo>
                <a:lnTo>
                  <a:pt x="193" y="24"/>
                </a:lnTo>
                <a:lnTo>
                  <a:pt x="194" y="24"/>
                </a:lnTo>
                <a:lnTo>
                  <a:pt x="194" y="24"/>
                </a:lnTo>
                <a:lnTo>
                  <a:pt x="194" y="24"/>
                </a:lnTo>
                <a:lnTo>
                  <a:pt x="194" y="25"/>
                </a:lnTo>
                <a:lnTo>
                  <a:pt x="195" y="26"/>
                </a:lnTo>
                <a:lnTo>
                  <a:pt x="196" y="27"/>
                </a:lnTo>
                <a:lnTo>
                  <a:pt x="197" y="27"/>
                </a:lnTo>
                <a:lnTo>
                  <a:pt x="197" y="27"/>
                </a:lnTo>
                <a:lnTo>
                  <a:pt x="198" y="27"/>
                </a:lnTo>
                <a:lnTo>
                  <a:pt x="198" y="27"/>
                </a:lnTo>
                <a:lnTo>
                  <a:pt x="198" y="27"/>
                </a:lnTo>
                <a:lnTo>
                  <a:pt x="198" y="28"/>
                </a:lnTo>
                <a:lnTo>
                  <a:pt x="198" y="27"/>
                </a:lnTo>
                <a:lnTo>
                  <a:pt x="199" y="27"/>
                </a:lnTo>
                <a:lnTo>
                  <a:pt x="199" y="28"/>
                </a:lnTo>
                <a:lnTo>
                  <a:pt x="200" y="29"/>
                </a:lnTo>
                <a:lnTo>
                  <a:pt x="201" y="29"/>
                </a:lnTo>
                <a:lnTo>
                  <a:pt x="201" y="29"/>
                </a:lnTo>
                <a:lnTo>
                  <a:pt x="201" y="28"/>
                </a:lnTo>
                <a:lnTo>
                  <a:pt x="202" y="28"/>
                </a:lnTo>
                <a:lnTo>
                  <a:pt x="202" y="29"/>
                </a:lnTo>
                <a:lnTo>
                  <a:pt x="203" y="29"/>
                </a:lnTo>
                <a:lnTo>
                  <a:pt x="204" y="29"/>
                </a:lnTo>
                <a:lnTo>
                  <a:pt x="204" y="30"/>
                </a:lnTo>
                <a:lnTo>
                  <a:pt x="205" y="30"/>
                </a:lnTo>
                <a:lnTo>
                  <a:pt x="205" y="30"/>
                </a:lnTo>
                <a:lnTo>
                  <a:pt x="206" y="30"/>
                </a:lnTo>
                <a:lnTo>
                  <a:pt x="206" y="29"/>
                </a:lnTo>
                <a:lnTo>
                  <a:pt x="207" y="29"/>
                </a:lnTo>
                <a:lnTo>
                  <a:pt x="207" y="30"/>
                </a:lnTo>
                <a:lnTo>
                  <a:pt x="208" y="30"/>
                </a:lnTo>
                <a:lnTo>
                  <a:pt x="208" y="30"/>
                </a:lnTo>
                <a:lnTo>
                  <a:pt x="208" y="29"/>
                </a:lnTo>
                <a:lnTo>
                  <a:pt x="209" y="29"/>
                </a:lnTo>
                <a:lnTo>
                  <a:pt x="210" y="29"/>
                </a:lnTo>
                <a:lnTo>
                  <a:pt x="211" y="29"/>
                </a:lnTo>
                <a:lnTo>
                  <a:pt x="210" y="29"/>
                </a:lnTo>
                <a:lnTo>
                  <a:pt x="211" y="28"/>
                </a:lnTo>
                <a:lnTo>
                  <a:pt x="212" y="28"/>
                </a:lnTo>
                <a:lnTo>
                  <a:pt x="212" y="29"/>
                </a:lnTo>
                <a:lnTo>
                  <a:pt x="212" y="28"/>
                </a:lnTo>
                <a:lnTo>
                  <a:pt x="212" y="27"/>
                </a:lnTo>
                <a:lnTo>
                  <a:pt x="212" y="27"/>
                </a:lnTo>
                <a:lnTo>
                  <a:pt x="212" y="27"/>
                </a:lnTo>
                <a:lnTo>
                  <a:pt x="213" y="26"/>
                </a:lnTo>
                <a:lnTo>
                  <a:pt x="214" y="25"/>
                </a:lnTo>
                <a:lnTo>
                  <a:pt x="215" y="25"/>
                </a:lnTo>
                <a:lnTo>
                  <a:pt x="215" y="24"/>
                </a:lnTo>
                <a:lnTo>
                  <a:pt x="215" y="24"/>
                </a:lnTo>
                <a:lnTo>
                  <a:pt x="215" y="24"/>
                </a:lnTo>
                <a:lnTo>
                  <a:pt x="215" y="24"/>
                </a:lnTo>
                <a:lnTo>
                  <a:pt x="215" y="24"/>
                </a:lnTo>
                <a:lnTo>
                  <a:pt x="215" y="24"/>
                </a:lnTo>
                <a:lnTo>
                  <a:pt x="215" y="24"/>
                </a:lnTo>
                <a:lnTo>
                  <a:pt x="215" y="23"/>
                </a:lnTo>
                <a:lnTo>
                  <a:pt x="215" y="23"/>
                </a:lnTo>
                <a:lnTo>
                  <a:pt x="215" y="24"/>
                </a:lnTo>
                <a:lnTo>
                  <a:pt x="215" y="23"/>
                </a:lnTo>
                <a:lnTo>
                  <a:pt x="216" y="23"/>
                </a:lnTo>
                <a:lnTo>
                  <a:pt x="216" y="22"/>
                </a:lnTo>
                <a:lnTo>
                  <a:pt x="217" y="22"/>
                </a:lnTo>
                <a:lnTo>
                  <a:pt x="217" y="21"/>
                </a:lnTo>
                <a:lnTo>
                  <a:pt x="216" y="21"/>
                </a:lnTo>
                <a:lnTo>
                  <a:pt x="217" y="21"/>
                </a:lnTo>
                <a:lnTo>
                  <a:pt x="217" y="21"/>
                </a:lnTo>
                <a:lnTo>
                  <a:pt x="218" y="21"/>
                </a:lnTo>
                <a:lnTo>
                  <a:pt x="217" y="21"/>
                </a:lnTo>
                <a:lnTo>
                  <a:pt x="217" y="20"/>
                </a:lnTo>
                <a:lnTo>
                  <a:pt x="218" y="20"/>
                </a:lnTo>
                <a:lnTo>
                  <a:pt x="219" y="20"/>
                </a:lnTo>
                <a:lnTo>
                  <a:pt x="218" y="20"/>
                </a:lnTo>
                <a:lnTo>
                  <a:pt x="219" y="20"/>
                </a:lnTo>
                <a:lnTo>
                  <a:pt x="219" y="19"/>
                </a:lnTo>
                <a:lnTo>
                  <a:pt x="219" y="20"/>
                </a:lnTo>
                <a:lnTo>
                  <a:pt x="219" y="20"/>
                </a:lnTo>
                <a:lnTo>
                  <a:pt x="219" y="19"/>
                </a:lnTo>
                <a:lnTo>
                  <a:pt x="220" y="19"/>
                </a:lnTo>
                <a:lnTo>
                  <a:pt x="220" y="18"/>
                </a:lnTo>
                <a:lnTo>
                  <a:pt x="220" y="19"/>
                </a:lnTo>
                <a:lnTo>
                  <a:pt x="221" y="19"/>
                </a:lnTo>
                <a:lnTo>
                  <a:pt x="221" y="18"/>
                </a:lnTo>
                <a:lnTo>
                  <a:pt x="221" y="19"/>
                </a:lnTo>
                <a:lnTo>
                  <a:pt x="222" y="19"/>
                </a:lnTo>
                <a:lnTo>
                  <a:pt x="222" y="18"/>
                </a:lnTo>
                <a:lnTo>
                  <a:pt x="222" y="19"/>
                </a:lnTo>
                <a:lnTo>
                  <a:pt x="222" y="19"/>
                </a:lnTo>
                <a:lnTo>
                  <a:pt x="222" y="18"/>
                </a:lnTo>
                <a:lnTo>
                  <a:pt x="223" y="18"/>
                </a:lnTo>
                <a:lnTo>
                  <a:pt x="223" y="19"/>
                </a:lnTo>
                <a:lnTo>
                  <a:pt x="223" y="18"/>
                </a:lnTo>
                <a:lnTo>
                  <a:pt x="224" y="18"/>
                </a:lnTo>
                <a:lnTo>
                  <a:pt x="224" y="17"/>
                </a:lnTo>
                <a:lnTo>
                  <a:pt x="225" y="17"/>
                </a:lnTo>
                <a:lnTo>
                  <a:pt x="226" y="17"/>
                </a:lnTo>
                <a:lnTo>
                  <a:pt x="226" y="18"/>
                </a:lnTo>
                <a:lnTo>
                  <a:pt x="226" y="17"/>
                </a:lnTo>
                <a:lnTo>
                  <a:pt x="226" y="17"/>
                </a:lnTo>
                <a:lnTo>
                  <a:pt x="226" y="18"/>
                </a:lnTo>
                <a:lnTo>
                  <a:pt x="227" y="18"/>
                </a:lnTo>
                <a:lnTo>
                  <a:pt x="227" y="19"/>
                </a:lnTo>
                <a:lnTo>
                  <a:pt x="228" y="19"/>
                </a:lnTo>
                <a:lnTo>
                  <a:pt x="228" y="18"/>
                </a:lnTo>
                <a:lnTo>
                  <a:pt x="229" y="18"/>
                </a:lnTo>
                <a:lnTo>
                  <a:pt x="229" y="19"/>
                </a:lnTo>
                <a:lnTo>
                  <a:pt x="229" y="18"/>
                </a:lnTo>
                <a:lnTo>
                  <a:pt x="229" y="18"/>
                </a:lnTo>
                <a:lnTo>
                  <a:pt x="229" y="18"/>
                </a:lnTo>
                <a:lnTo>
                  <a:pt x="229" y="17"/>
                </a:lnTo>
                <a:lnTo>
                  <a:pt x="229" y="17"/>
                </a:lnTo>
                <a:lnTo>
                  <a:pt x="229" y="18"/>
                </a:lnTo>
                <a:lnTo>
                  <a:pt x="229" y="17"/>
                </a:lnTo>
                <a:lnTo>
                  <a:pt x="229" y="17"/>
                </a:lnTo>
                <a:lnTo>
                  <a:pt x="230" y="17"/>
                </a:lnTo>
                <a:lnTo>
                  <a:pt x="230" y="17"/>
                </a:lnTo>
                <a:lnTo>
                  <a:pt x="231" y="17"/>
                </a:lnTo>
                <a:lnTo>
                  <a:pt x="231" y="17"/>
                </a:lnTo>
                <a:lnTo>
                  <a:pt x="231" y="17"/>
                </a:lnTo>
                <a:lnTo>
                  <a:pt x="232" y="17"/>
                </a:lnTo>
                <a:lnTo>
                  <a:pt x="231" y="17"/>
                </a:lnTo>
                <a:lnTo>
                  <a:pt x="232" y="17"/>
                </a:lnTo>
                <a:lnTo>
                  <a:pt x="233" y="17"/>
                </a:lnTo>
                <a:lnTo>
                  <a:pt x="233" y="16"/>
                </a:lnTo>
                <a:lnTo>
                  <a:pt x="233" y="15"/>
                </a:lnTo>
                <a:lnTo>
                  <a:pt x="233" y="15"/>
                </a:lnTo>
                <a:lnTo>
                  <a:pt x="233" y="14"/>
                </a:lnTo>
                <a:lnTo>
                  <a:pt x="233" y="14"/>
                </a:lnTo>
                <a:lnTo>
                  <a:pt x="233" y="14"/>
                </a:lnTo>
                <a:lnTo>
                  <a:pt x="233" y="14"/>
                </a:lnTo>
                <a:lnTo>
                  <a:pt x="233" y="14"/>
                </a:lnTo>
                <a:lnTo>
                  <a:pt x="233" y="14"/>
                </a:lnTo>
                <a:lnTo>
                  <a:pt x="234" y="14"/>
                </a:lnTo>
                <a:lnTo>
                  <a:pt x="234" y="14"/>
                </a:lnTo>
                <a:lnTo>
                  <a:pt x="234" y="14"/>
                </a:lnTo>
                <a:lnTo>
                  <a:pt x="234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4"/>
                </a:lnTo>
                <a:lnTo>
                  <a:pt x="235" y="13"/>
                </a:lnTo>
                <a:lnTo>
                  <a:pt x="236" y="13"/>
                </a:lnTo>
                <a:lnTo>
                  <a:pt x="235" y="13"/>
                </a:lnTo>
                <a:lnTo>
                  <a:pt x="235" y="12"/>
                </a:lnTo>
                <a:lnTo>
                  <a:pt x="236" y="12"/>
                </a:lnTo>
                <a:lnTo>
                  <a:pt x="235" y="12"/>
                </a:lnTo>
                <a:lnTo>
                  <a:pt x="235" y="11"/>
                </a:lnTo>
                <a:lnTo>
                  <a:pt x="236" y="11"/>
                </a:lnTo>
                <a:lnTo>
                  <a:pt x="236" y="12"/>
                </a:lnTo>
                <a:lnTo>
                  <a:pt x="236" y="11"/>
                </a:lnTo>
                <a:lnTo>
                  <a:pt x="236" y="10"/>
                </a:lnTo>
                <a:lnTo>
                  <a:pt x="236" y="10"/>
                </a:lnTo>
                <a:lnTo>
                  <a:pt x="236" y="11"/>
                </a:lnTo>
                <a:lnTo>
                  <a:pt x="236" y="10"/>
                </a:lnTo>
                <a:lnTo>
                  <a:pt x="237" y="10"/>
                </a:lnTo>
                <a:lnTo>
                  <a:pt x="238" y="10"/>
                </a:lnTo>
                <a:lnTo>
                  <a:pt x="239" y="10"/>
                </a:lnTo>
                <a:lnTo>
                  <a:pt x="239" y="10"/>
                </a:lnTo>
                <a:lnTo>
                  <a:pt x="240" y="10"/>
                </a:lnTo>
                <a:lnTo>
                  <a:pt x="240" y="10"/>
                </a:lnTo>
                <a:lnTo>
                  <a:pt x="240" y="10"/>
                </a:lnTo>
                <a:lnTo>
                  <a:pt x="240" y="9"/>
                </a:lnTo>
                <a:lnTo>
                  <a:pt x="240" y="8"/>
                </a:lnTo>
                <a:lnTo>
                  <a:pt x="240" y="9"/>
                </a:lnTo>
                <a:lnTo>
                  <a:pt x="240" y="8"/>
                </a:lnTo>
                <a:lnTo>
                  <a:pt x="241" y="8"/>
                </a:lnTo>
                <a:lnTo>
                  <a:pt x="241" y="9"/>
                </a:lnTo>
                <a:lnTo>
                  <a:pt x="242" y="9"/>
                </a:lnTo>
                <a:lnTo>
                  <a:pt x="242" y="10"/>
                </a:lnTo>
                <a:lnTo>
                  <a:pt x="242" y="9"/>
                </a:lnTo>
                <a:lnTo>
                  <a:pt x="243" y="9"/>
                </a:lnTo>
                <a:lnTo>
                  <a:pt x="243" y="9"/>
                </a:lnTo>
                <a:lnTo>
                  <a:pt x="244" y="9"/>
                </a:lnTo>
                <a:lnTo>
                  <a:pt x="244" y="8"/>
                </a:lnTo>
                <a:lnTo>
                  <a:pt x="244" y="9"/>
                </a:lnTo>
                <a:lnTo>
                  <a:pt x="244" y="10"/>
                </a:lnTo>
                <a:lnTo>
                  <a:pt x="245" y="10"/>
                </a:lnTo>
                <a:lnTo>
                  <a:pt x="245" y="9"/>
                </a:lnTo>
                <a:lnTo>
                  <a:pt x="245" y="10"/>
                </a:lnTo>
                <a:lnTo>
                  <a:pt x="246" y="10"/>
                </a:lnTo>
                <a:lnTo>
                  <a:pt x="247" y="10"/>
                </a:lnTo>
                <a:lnTo>
                  <a:pt x="247" y="10"/>
                </a:lnTo>
                <a:lnTo>
                  <a:pt x="247" y="9"/>
                </a:lnTo>
                <a:lnTo>
                  <a:pt x="247" y="10"/>
                </a:lnTo>
                <a:lnTo>
                  <a:pt x="248" y="10"/>
                </a:lnTo>
                <a:lnTo>
                  <a:pt x="248" y="9"/>
                </a:lnTo>
                <a:lnTo>
                  <a:pt x="249" y="10"/>
                </a:lnTo>
                <a:lnTo>
                  <a:pt x="249" y="9"/>
                </a:lnTo>
                <a:lnTo>
                  <a:pt x="249" y="8"/>
                </a:lnTo>
                <a:lnTo>
                  <a:pt x="249" y="9"/>
                </a:lnTo>
                <a:lnTo>
                  <a:pt x="249" y="8"/>
                </a:lnTo>
                <a:lnTo>
                  <a:pt x="249" y="7"/>
                </a:lnTo>
                <a:lnTo>
                  <a:pt x="249" y="7"/>
                </a:lnTo>
                <a:lnTo>
                  <a:pt x="249" y="6"/>
                </a:lnTo>
                <a:lnTo>
                  <a:pt x="249" y="5"/>
                </a:lnTo>
                <a:lnTo>
                  <a:pt x="250" y="6"/>
                </a:lnTo>
                <a:lnTo>
                  <a:pt x="250" y="6"/>
                </a:lnTo>
                <a:lnTo>
                  <a:pt x="250" y="5"/>
                </a:lnTo>
                <a:lnTo>
                  <a:pt x="250" y="5"/>
                </a:lnTo>
                <a:lnTo>
                  <a:pt x="249" y="4"/>
                </a:lnTo>
                <a:lnTo>
                  <a:pt x="250" y="4"/>
                </a:lnTo>
                <a:lnTo>
                  <a:pt x="250" y="3"/>
                </a:lnTo>
                <a:lnTo>
                  <a:pt x="250" y="3"/>
                </a:lnTo>
                <a:lnTo>
                  <a:pt x="250" y="2"/>
                </a:lnTo>
                <a:lnTo>
                  <a:pt x="251" y="2"/>
                </a:lnTo>
                <a:lnTo>
                  <a:pt x="251" y="1"/>
                </a:lnTo>
                <a:lnTo>
                  <a:pt x="250" y="1"/>
                </a:lnTo>
                <a:lnTo>
                  <a:pt x="251" y="1"/>
                </a:lnTo>
                <a:lnTo>
                  <a:pt x="252" y="1"/>
                </a:lnTo>
                <a:lnTo>
                  <a:pt x="252" y="0"/>
                </a:lnTo>
                <a:lnTo>
                  <a:pt x="253" y="0"/>
                </a:lnTo>
                <a:lnTo>
                  <a:pt x="253" y="1"/>
                </a:lnTo>
                <a:lnTo>
                  <a:pt x="253" y="0"/>
                </a:lnTo>
                <a:lnTo>
                  <a:pt x="254" y="0"/>
                </a:lnTo>
                <a:lnTo>
                  <a:pt x="253" y="0"/>
                </a:lnTo>
                <a:lnTo>
                  <a:pt x="254" y="0"/>
                </a:lnTo>
                <a:lnTo>
                  <a:pt x="254" y="0"/>
                </a:lnTo>
                <a:lnTo>
                  <a:pt x="254" y="0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1C993FB1-E247-4982-AE6A-85D991470E60}"/>
              </a:ext>
            </a:extLst>
          </p:cNvPr>
          <p:cNvSpPr>
            <a:spLocks/>
          </p:cNvSpPr>
          <p:nvPr/>
        </p:nvSpPr>
        <p:spPr bwMode="auto">
          <a:xfrm>
            <a:off x="6127919" y="4943142"/>
            <a:ext cx="74613" cy="69850"/>
          </a:xfrm>
          <a:custGeom>
            <a:avLst/>
            <a:gdLst>
              <a:gd name="T0" fmla="*/ 47 w 47"/>
              <a:gd name="T1" fmla="*/ 17 h 44"/>
              <a:gd name="T2" fmla="*/ 26 w 47"/>
              <a:gd name="T3" fmla="*/ 44 h 44"/>
              <a:gd name="T4" fmla="*/ 14 w 47"/>
              <a:gd name="T5" fmla="*/ 35 h 44"/>
              <a:gd name="T6" fmla="*/ 0 w 47"/>
              <a:gd name="T7" fmla="*/ 22 h 44"/>
              <a:gd name="T8" fmla="*/ 1 w 47"/>
              <a:gd name="T9" fmla="*/ 19 h 44"/>
              <a:gd name="T10" fmla="*/ 4 w 47"/>
              <a:gd name="T11" fmla="*/ 19 h 44"/>
              <a:gd name="T12" fmla="*/ 10 w 47"/>
              <a:gd name="T13" fmla="*/ 23 h 44"/>
              <a:gd name="T14" fmla="*/ 11 w 47"/>
              <a:gd name="T15" fmla="*/ 23 h 44"/>
              <a:gd name="T16" fmla="*/ 14 w 47"/>
              <a:gd name="T17" fmla="*/ 17 h 44"/>
              <a:gd name="T18" fmla="*/ 23 w 47"/>
              <a:gd name="T19" fmla="*/ 17 h 44"/>
              <a:gd name="T20" fmla="*/ 25 w 47"/>
              <a:gd name="T21" fmla="*/ 13 h 44"/>
              <a:gd name="T22" fmla="*/ 24 w 47"/>
              <a:gd name="T23" fmla="*/ 10 h 44"/>
              <a:gd name="T24" fmla="*/ 28 w 47"/>
              <a:gd name="T25" fmla="*/ 7 h 44"/>
              <a:gd name="T26" fmla="*/ 29 w 47"/>
              <a:gd name="T27" fmla="*/ 0 h 44"/>
              <a:gd name="T28" fmla="*/ 31 w 47"/>
              <a:gd name="T29" fmla="*/ 0 h 44"/>
              <a:gd name="T30" fmla="*/ 36 w 47"/>
              <a:gd name="T31" fmla="*/ 0 h 44"/>
              <a:gd name="T32" fmla="*/ 38 w 47"/>
              <a:gd name="T33" fmla="*/ 3 h 44"/>
              <a:gd name="T34" fmla="*/ 36 w 47"/>
              <a:gd name="T35" fmla="*/ 6 h 44"/>
              <a:gd name="T36" fmla="*/ 38 w 47"/>
              <a:gd name="T37" fmla="*/ 10 h 44"/>
              <a:gd name="T38" fmla="*/ 39 w 47"/>
              <a:gd name="T39" fmla="*/ 12 h 44"/>
              <a:gd name="T40" fmla="*/ 44 w 47"/>
              <a:gd name="T41" fmla="*/ 13 h 44"/>
              <a:gd name="T42" fmla="*/ 45 w 47"/>
              <a:gd name="T43" fmla="*/ 15 h 44"/>
              <a:gd name="T44" fmla="*/ 47 w 47"/>
              <a:gd name="T45" fmla="*/ 1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44">
                <a:moveTo>
                  <a:pt x="47" y="17"/>
                </a:moveTo>
                <a:lnTo>
                  <a:pt x="26" y="44"/>
                </a:lnTo>
                <a:lnTo>
                  <a:pt x="14" y="35"/>
                </a:lnTo>
                <a:lnTo>
                  <a:pt x="0" y="22"/>
                </a:lnTo>
                <a:lnTo>
                  <a:pt x="1" y="19"/>
                </a:lnTo>
                <a:lnTo>
                  <a:pt x="4" y="19"/>
                </a:lnTo>
                <a:lnTo>
                  <a:pt x="10" y="23"/>
                </a:lnTo>
                <a:lnTo>
                  <a:pt x="11" y="23"/>
                </a:lnTo>
                <a:lnTo>
                  <a:pt x="14" y="17"/>
                </a:lnTo>
                <a:lnTo>
                  <a:pt x="23" y="17"/>
                </a:lnTo>
                <a:lnTo>
                  <a:pt x="25" y="13"/>
                </a:lnTo>
                <a:lnTo>
                  <a:pt x="24" y="10"/>
                </a:lnTo>
                <a:lnTo>
                  <a:pt x="28" y="7"/>
                </a:lnTo>
                <a:lnTo>
                  <a:pt x="29" y="0"/>
                </a:lnTo>
                <a:lnTo>
                  <a:pt x="31" y="0"/>
                </a:lnTo>
                <a:lnTo>
                  <a:pt x="36" y="0"/>
                </a:lnTo>
                <a:lnTo>
                  <a:pt x="38" y="3"/>
                </a:lnTo>
                <a:lnTo>
                  <a:pt x="36" y="6"/>
                </a:lnTo>
                <a:lnTo>
                  <a:pt x="38" y="10"/>
                </a:lnTo>
                <a:lnTo>
                  <a:pt x="39" y="12"/>
                </a:lnTo>
                <a:lnTo>
                  <a:pt x="44" y="13"/>
                </a:lnTo>
                <a:lnTo>
                  <a:pt x="45" y="15"/>
                </a:lnTo>
                <a:lnTo>
                  <a:pt x="47" y="17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39F720BB-F040-40EB-A330-5458CDDBFA39}"/>
              </a:ext>
            </a:extLst>
          </p:cNvPr>
          <p:cNvSpPr>
            <a:spLocks/>
          </p:cNvSpPr>
          <p:nvPr/>
        </p:nvSpPr>
        <p:spPr bwMode="auto">
          <a:xfrm>
            <a:off x="5605631" y="3892217"/>
            <a:ext cx="896938" cy="1087437"/>
          </a:xfrm>
          <a:custGeom>
            <a:avLst/>
            <a:gdLst>
              <a:gd name="T0" fmla="*/ 252 w 565"/>
              <a:gd name="T1" fmla="*/ 14 h 685"/>
              <a:gd name="T2" fmla="*/ 281 w 565"/>
              <a:gd name="T3" fmla="*/ 42 h 685"/>
              <a:gd name="T4" fmla="*/ 311 w 565"/>
              <a:gd name="T5" fmla="*/ 48 h 685"/>
              <a:gd name="T6" fmla="*/ 332 w 565"/>
              <a:gd name="T7" fmla="*/ 69 h 685"/>
              <a:gd name="T8" fmla="*/ 367 w 565"/>
              <a:gd name="T9" fmla="*/ 79 h 685"/>
              <a:gd name="T10" fmla="*/ 413 w 565"/>
              <a:gd name="T11" fmla="*/ 90 h 685"/>
              <a:gd name="T12" fmla="*/ 448 w 565"/>
              <a:gd name="T13" fmla="*/ 107 h 685"/>
              <a:gd name="T14" fmla="*/ 455 w 565"/>
              <a:gd name="T15" fmla="*/ 147 h 685"/>
              <a:gd name="T16" fmla="*/ 440 w 565"/>
              <a:gd name="T17" fmla="*/ 174 h 685"/>
              <a:gd name="T18" fmla="*/ 444 w 565"/>
              <a:gd name="T19" fmla="*/ 197 h 685"/>
              <a:gd name="T20" fmla="*/ 450 w 565"/>
              <a:gd name="T21" fmla="*/ 235 h 685"/>
              <a:gd name="T22" fmla="*/ 438 w 565"/>
              <a:gd name="T23" fmla="*/ 271 h 685"/>
              <a:gd name="T24" fmla="*/ 469 w 565"/>
              <a:gd name="T25" fmla="*/ 290 h 685"/>
              <a:gd name="T26" fmla="*/ 484 w 565"/>
              <a:gd name="T27" fmla="*/ 317 h 685"/>
              <a:gd name="T28" fmla="*/ 511 w 565"/>
              <a:gd name="T29" fmla="*/ 332 h 685"/>
              <a:gd name="T30" fmla="*/ 534 w 565"/>
              <a:gd name="T31" fmla="*/ 352 h 685"/>
              <a:gd name="T32" fmla="*/ 563 w 565"/>
              <a:gd name="T33" fmla="*/ 366 h 685"/>
              <a:gd name="T34" fmla="*/ 565 w 565"/>
              <a:gd name="T35" fmla="*/ 395 h 685"/>
              <a:gd name="T36" fmla="*/ 553 w 565"/>
              <a:gd name="T37" fmla="*/ 403 h 685"/>
              <a:gd name="T38" fmla="*/ 545 w 565"/>
              <a:gd name="T39" fmla="*/ 417 h 685"/>
              <a:gd name="T40" fmla="*/ 540 w 565"/>
              <a:gd name="T41" fmla="*/ 431 h 685"/>
              <a:gd name="T42" fmla="*/ 521 w 565"/>
              <a:gd name="T43" fmla="*/ 436 h 685"/>
              <a:gd name="T44" fmla="*/ 505 w 565"/>
              <a:gd name="T45" fmla="*/ 441 h 685"/>
              <a:gd name="T46" fmla="*/ 492 w 565"/>
              <a:gd name="T47" fmla="*/ 441 h 685"/>
              <a:gd name="T48" fmla="*/ 487 w 565"/>
              <a:gd name="T49" fmla="*/ 451 h 685"/>
              <a:gd name="T50" fmla="*/ 472 w 565"/>
              <a:gd name="T51" fmla="*/ 457 h 685"/>
              <a:gd name="T52" fmla="*/ 462 w 565"/>
              <a:gd name="T53" fmla="*/ 465 h 685"/>
              <a:gd name="T54" fmla="*/ 445 w 565"/>
              <a:gd name="T55" fmla="*/ 520 h 685"/>
              <a:gd name="T56" fmla="*/ 427 w 565"/>
              <a:gd name="T57" fmla="*/ 548 h 685"/>
              <a:gd name="T58" fmla="*/ 437 w 565"/>
              <a:gd name="T59" fmla="*/ 585 h 685"/>
              <a:gd name="T60" fmla="*/ 430 w 565"/>
              <a:gd name="T61" fmla="*/ 611 h 685"/>
              <a:gd name="T62" fmla="*/ 420 w 565"/>
              <a:gd name="T63" fmla="*/ 623 h 685"/>
              <a:gd name="T64" fmla="*/ 408 w 565"/>
              <a:gd name="T65" fmla="*/ 631 h 685"/>
              <a:gd name="T66" fmla="*/ 401 w 565"/>
              <a:gd name="T67" fmla="*/ 644 h 685"/>
              <a:gd name="T68" fmla="*/ 397 w 565"/>
              <a:gd name="T69" fmla="*/ 655 h 685"/>
              <a:gd name="T70" fmla="*/ 386 w 565"/>
              <a:gd name="T71" fmla="*/ 663 h 685"/>
              <a:gd name="T72" fmla="*/ 322 w 565"/>
              <a:gd name="T73" fmla="*/ 671 h 685"/>
              <a:gd name="T74" fmla="*/ 309 w 565"/>
              <a:gd name="T75" fmla="*/ 644 h 685"/>
              <a:gd name="T76" fmla="*/ 299 w 565"/>
              <a:gd name="T77" fmla="*/ 618 h 685"/>
              <a:gd name="T78" fmla="*/ 319 w 565"/>
              <a:gd name="T79" fmla="*/ 595 h 685"/>
              <a:gd name="T80" fmla="*/ 328 w 565"/>
              <a:gd name="T81" fmla="*/ 572 h 685"/>
              <a:gd name="T82" fmla="*/ 318 w 565"/>
              <a:gd name="T83" fmla="*/ 546 h 685"/>
              <a:gd name="T84" fmla="*/ 311 w 565"/>
              <a:gd name="T85" fmla="*/ 526 h 685"/>
              <a:gd name="T86" fmla="*/ 332 w 565"/>
              <a:gd name="T87" fmla="*/ 495 h 685"/>
              <a:gd name="T88" fmla="*/ 354 w 565"/>
              <a:gd name="T89" fmla="*/ 485 h 685"/>
              <a:gd name="T90" fmla="*/ 346 w 565"/>
              <a:gd name="T91" fmla="*/ 466 h 685"/>
              <a:gd name="T92" fmla="*/ 322 w 565"/>
              <a:gd name="T93" fmla="*/ 454 h 685"/>
              <a:gd name="T94" fmla="*/ 308 w 565"/>
              <a:gd name="T95" fmla="*/ 427 h 685"/>
              <a:gd name="T96" fmla="*/ 288 w 565"/>
              <a:gd name="T97" fmla="*/ 399 h 685"/>
              <a:gd name="T98" fmla="*/ 273 w 565"/>
              <a:gd name="T99" fmla="*/ 377 h 685"/>
              <a:gd name="T100" fmla="*/ 254 w 565"/>
              <a:gd name="T101" fmla="*/ 359 h 685"/>
              <a:gd name="T102" fmla="*/ 227 w 565"/>
              <a:gd name="T103" fmla="*/ 248 h 685"/>
              <a:gd name="T104" fmla="*/ 195 w 565"/>
              <a:gd name="T105" fmla="*/ 217 h 685"/>
              <a:gd name="T106" fmla="*/ 149 w 565"/>
              <a:gd name="T107" fmla="*/ 156 h 685"/>
              <a:gd name="T108" fmla="*/ 129 w 565"/>
              <a:gd name="T109" fmla="*/ 131 h 685"/>
              <a:gd name="T110" fmla="*/ 113 w 565"/>
              <a:gd name="T111" fmla="*/ 106 h 685"/>
              <a:gd name="T112" fmla="*/ 89 w 565"/>
              <a:gd name="T113" fmla="*/ 91 h 685"/>
              <a:gd name="T114" fmla="*/ 45 w 565"/>
              <a:gd name="T115" fmla="*/ 42 h 685"/>
              <a:gd name="T116" fmla="*/ 3 w 565"/>
              <a:gd name="T117" fmla="*/ 17 h 685"/>
              <a:gd name="T118" fmla="*/ 35 w 565"/>
              <a:gd name="T119" fmla="*/ 10 h 685"/>
              <a:gd name="T120" fmla="*/ 86 w 565"/>
              <a:gd name="T121" fmla="*/ 18 h 685"/>
              <a:gd name="T122" fmla="*/ 125 w 565"/>
              <a:gd name="T123" fmla="*/ 20 h 685"/>
              <a:gd name="T124" fmla="*/ 189 w 565"/>
              <a:gd name="T125" fmla="*/ 2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5" h="685">
                <a:moveTo>
                  <a:pt x="219" y="15"/>
                </a:moveTo>
                <a:lnTo>
                  <a:pt x="220" y="16"/>
                </a:lnTo>
                <a:lnTo>
                  <a:pt x="220" y="17"/>
                </a:lnTo>
                <a:lnTo>
                  <a:pt x="220" y="17"/>
                </a:lnTo>
                <a:lnTo>
                  <a:pt x="220" y="18"/>
                </a:lnTo>
                <a:lnTo>
                  <a:pt x="220" y="18"/>
                </a:lnTo>
                <a:lnTo>
                  <a:pt x="221" y="18"/>
                </a:lnTo>
                <a:lnTo>
                  <a:pt x="222" y="18"/>
                </a:lnTo>
                <a:lnTo>
                  <a:pt x="223" y="18"/>
                </a:lnTo>
                <a:lnTo>
                  <a:pt x="224" y="18"/>
                </a:lnTo>
                <a:lnTo>
                  <a:pt x="224" y="18"/>
                </a:lnTo>
                <a:lnTo>
                  <a:pt x="225" y="18"/>
                </a:lnTo>
                <a:lnTo>
                  <a:pt x="226" y="18"/>
                </a:lnTo>
                <a:lnTo>
                  <a:pt x="227" y="18"/>
                </a:lnTo>
                <a:lnTo>
                  <a:pt x="227" y="18"/>
                </a:lnTo>
                <a:lnTo>
                  <a:pt x="228" y="18"/>
                </a:lnTo>
                <a:lnTo>
                  <a:pt x="229" y="18"/>
                </a:lnTo>
                <a:lnTo>
                  <a:pt x="230" y="18"/>
                </a:lnTo>
                <a:lnTo>
                  <a:pt x="230" y="19"/>
                </a:lnTo>
                <a:lnTo>
                  <a:pt x="231" y="19"/>
                </a:lnTo>
                <a:lnTo>
                  <a:pt x="231" y="18"/>
                </a:lnTo>
                <a:lnTo>
                  <a:pt x="231" y="18"/>
                </a:lnTo>
                <a:lnTo>
                  <a:pt x="232" y="18"/>
                </a:lnTo>
                <a:lnTo>
                  <a:pt x="233" y="17"/>
                </a:lnTo>
                <a:lnTo>
                  <a:pt x="234" y="16"/>
                </a:lnTo>
                <a:lnTo>
                  <a:pt x="235" y="16"/>
                </a:lnTo>
                <a:lnTo>
                  <a:pt x="236" y="15"/>
                </a:lnTo>
                <a:lnTo>
                  <a:pt x="237" y="15"/>
                </a:lnTo>
                <a:lnTo>
                  <a:pt x="238" y="14"/>
                </a:lnTo>
                <a:lnTo>
                  <a:pt x="238" y="14"/>
                </a:lnTo>
                <a:lnTo>
                  <a:pt x="239" y="14"/>
                </a:lnTo>
                <a:lnTo>
                  <a:pt x="240" y="14"/>
                </a:lnTo>
                <a:lnTo>
                  <a:pt x="241" y="14"/>
                </a:lnTo>
                <a:lnTo>
                  <a:pt x="241" y="14"/>
                </a:lnTo>
                <a:lnTo>
                  <a:pt x="242" y="14"/>
                </a:lnTo>
                <a:lnTo>
                  <a:pt x="243" y="14"/>
                </a:lnTo>
                <a:lnTo>
                  <a:pt x="244" y="14"/>
                </a:lnTo>
                <a:lnTo>
                  <a:pt x="245" y="14"/>
                </a:lnTo>
                <a:lnTo>
                  <a:pt x="246" y="14"/>
                </a:lnTo>
                <a:lnTo>
                  <a:pt x="247" y="14"/>
                </a:lnTo>
                <a:lnTo>
                  <a:pt x="248" y="14"/>
                </a:lnTo>
                <a:lnTo>
                  <a:pt x="250" y="14"/>
                </a:lnTo>
                <a:lnTo>
                  <a:pt x="251" y="14"/>
                </a:lnTo>
                <a:lnTo>
                  <a:pt x="252" y="14"/>
                </a:lnTo>
                <a:lnTo>
                  <a:pt x="252" y="15"/>
                </a:lnTo>
                <a:lnTo>
                  <a:pt x="253" y="15"/>
                </a:lnTo>
                <a:lnTo>
                  <a:pt x="254" y="16"/>
                </a:lnTo>
                <a:lnTo>
                  <a:pt x="255" y="16"/>
                </a:lnTo>
                <a:lnTo>
                  <a:pt x="255" y="17"/>
                </a:lnTo>
                <a:lnTo>
                  <a:pt x="256" y="17"/>
                </a:lnTo>
                <a:lnTo>
                  <a:pt x="256" y="18"/>
                </a:lnTo>
                <a:lnTo>
                  <a:pt x="257" y="18"/>
                </a:lnTo>
                <a:lnTo>
                  <a:pt x="258" y="18"/>
                </a:lnTo>
                <a:lnTo>
                  <a:pt x="259" y="20"/>
                </a:lnTo>
                <a:lnTo>
                  <a:pt x="260" y="20"/>
                </a:lnTo>
                <a:lnTo>
                  <a:pt x="260" y="21"/>
                </a:lnTo>
                <a:lnTo>
                  <a:pt x="261" y="21"/>
                </a:lnTo>
                <a:lnTo>
                  <a:pt x="262" y="21"/>
                </a:lnTo>
                <a:lnTo>
                  <a:pt x="262" y="22"/>
                </a:lnTo>
                <a:lnTo>
                  <a:pt x="263" y="23"/>
                </a:lnTo>
                <a:lnTo>
                  <a:pt x="263" y="24"/>
                </a:lnTo>
                <a:lnTo>
                  <a:pt x="264" y="24"/>
                </a:lnTo>
                <a:lnTo>
                  <a:pt x="265" y="24"/>
                </a:lnTo>
                <a:lnTo>
                  <a:pt x="266" y="25"/>
                </a:lnTo>
                <a:lnTo>
                  <a:pt x="266" y="26"/>
                </a:lnTo>
                <a:lnTo>
                  <a:pt x="266" y="26"/>
                </a:lnTo>
                <a:lnTo>
                  <a:pt x="266" y="27"/>
                </a:lnTo>
                <a:lnTo>
                  <a:pt x="267" y="28"/>
                </a:lnTo>
                <a:lnTo>
                  <a:pt x="268" y="29"/>
                </a:lnTo>
                <a:lnTo>
                  <a:pt x="269" y="29"/>
                </a:lnTo>
                <a:lnTo>
                  <a:pt x="269" y="30"/>
                </a:lnTo>
                <a:lnTo>
                  <a:pt x="270" y="31"/>
                </a:lnTo>
                <a:lnTo>
                  <a:pt x="272" y="32"/>
                </a:lnTo>
                <a:lnTo>
                  <a:pt x="272" y="33"/>
                </a:lnTo>
                <a:lnTo>
                  <a:pt x="273" y="34"/>
                </a:lnTo>
                <a:lnTo>
                  <a:pt x="274" y="35"/>
                </a:lnTo>
                <a:lnTo>
                  <a:pt x="275" y="35"/>
                </a:lnTo>
                <a:lnTo>
                  <a:pt x="276" y="36"/>
                </a:lnTo>
                <a:lnTo>
                  <a:pt x="276" y="37"/>
                </a:lnTo>
                <a:lnTo>
                  <a:pt x="277" y="38"/>
                </a:lnTo>
                <a:lnTo>
                  <a:pt x="277" y="38"/>
                </a:lnTo>
                <a:lnTo>
                  <a:pt x="278" y="38"/>
                </a:lnTo>
                <a:lnTo>
                  <a:pt x="278" y="39"/>
                </a:lnTo>
                <a:lnTo>
                  <a:pt x="279" y="39"/>
                </a:lnTo>
                <a:lnTo>
                  <a:pt x="279" y="40"/>
                </a:lnTo>
                <a:lnTo>
                  <a:pt x="280" y="40"/>
                </a:lnTo>
                <a:lnTo>
                  <a:pt x="280" y="41"/>
                </a:lnTo>
                <a:lnTo>
                  <a:pt x="281" y="42"/>
                </a:lnTo>
                <a:lnTo>
                  <a:pt x="282" y="42"/>
                </a:lnTo>
                <a:lnTo>
                  <a:pt x="282" y="42"/>
                </a:lnTo>
                <a:lnTo>
                  <a:pt x="283" y="43"/>
                </a:lnTo>
                <a:lnTo>
                  <a:pt x="283" y="44"/>
                </a:lnTo>
                <a:lnTo>
                  <a:pt x="284" y="44"/>
                </a:lnTo>
                <a:lnTo>
                  <a:pt x="284" y="45"/>
                </a:lnTo>
                <a:lnTo>
                  <a:pt x="285" y="45"/>
                </a:lnTo>
                <a:lnTo>
                  <a:pt x="286" y="45"/>
                </a:lnTo>
                <a:lnTo>
                  <a:pt x="287" y="46"/>
                </a:lnTo>
                <a:lnTo>
                  <a:pt x="287" y="45"/>
                </a:lnTo>
                <a:lnTo>
                  <a:pt x="287" y="45"/>
                </a:lnTo>
                <a:lnTo>
                  <a:pt x="288" y="45"/>
                </a:lnTo>
                <a:lnTo>
                  <a:pt x="288" y="46"/>
                </a:lnTo>
                <a:lnTo>
                  <a:pt x="289" y="46"/>
                </a:lnTo>
                <a:lnTo>
                  <a:pt x="290" y="47"/>
                </a:lnTo>
                <a:lnTo>
                  <a:pt x="290" y="47"/>
                </a:lnTo>
                <a:lnTo>
                  <a:pt x="291" y="47"/>
                </a:lnTo>
                <a:lnTo>
                  <a:pt x="292" y="47"/>
                </a:lnTo>
                <a:lnTo>
                  <a:pt x="292" y="46"/>
                </a:lnTo>
                <a:lnTo>
                  <a:pt x="293" y="46"/>
                </a:lnTo>
                <a:lnTo>
                  <a:pt x="294" y="46"/>
                </a:lnTo>
                <a:lnTo>
                  <a:pt x="295" y="46"/>
                </a:lnTo>
                <a:lnTo>
                  <a:pt x="296" y="47"/>
                </a:lnTo>
                <a:lnTo>
                  <a:pt x="297" y="47"/>
                </a:lnTo>
                <a:lnTo>
                  <a:pt x="297" y="48"/>
                </a:lnTo>
                <a:lnTo>
                  <a:pt x="299" y="48"/>
                </a:lnTo>
                <a:lnTo>
                  <a:pt x="300" y="48"/>
                </a:lnTo>
                <a:lnTo>
                  <a:pt x="301" y="48"/>
                </a:lnTo>
                <a:lnTo>
                  <a:pt x="301" y="48"/>
                </a:lnTo>
                <a:lnTo>
                  <a:pt x="302" y="48"/>
                </a:lnTo>
                <a:lnTo>
                  <a:pt x="303" y="47"/>
                </a:lnTo>
                <a:lnTo>
                  <a:pt x="304" y="47"/>
                </a:lnTo>
                <a:lnTo>
                  <a:pt x="304" y="47"/>
                </a:lnTo>
                <a:lnTo>
                  <a:pt x="305" y="47"/>
                </a:lnTo>
                <a:lnTo>
                  <a:pt x="305" y="46"/>
                </a:lnTo>
                <a:lnTo>
                  <a:pt x="306" y="46"/>
                </a:lnTo>
                <a:lnTo>
                  <a:pt x="307" y="45"/>
                </a:lnTo>
                <a:lnTo>
                  <a:pt x="308" y="45"/>
                </a:lnTo>
                <a:lnTo>
                  <a:pt x="308" y="46"/>
                </a:lnTo>
                <a:lnTo>
                  <a:pt x="309" y="46"/>
                </a:lnTo>
                <a:lnTo>
                  <a:pt x="311" y="46"/>
                </a:lnTo>
                <a:lnTo>
                  <a:pt x="311" y="47"/>
                </a:lnTo>
                <a:lnTo>
                  <a:pt x="311" y="47"/>
                </a:lnTo>
                <a:lnTo>
                  <a:pt x="311" y="48"/>
                </a:lnTo>
                <a:lnTo>
                  <a:pt x="312" y="48"/>
                </a:lnTo>
                <a:lnTo>
                  <a:pt x="312" y="49"/>
                </a:lnTo>
                <a:lnTo>
                  <a:pt x="312" y="49"/>
                </a:lnTo>
                <a:lnTo>
                  <a:pt x="312" y="50"/>
                </a:lnTo>
                <a:lnTo>
                  <a:pt x="313" y="50"/>
                </a:lnTo>
                <a:lnTo>
                  <a:pt x="314" y="50"/>
                </a:lnTo>
                <a:lnTo>
                  <a:pt x="314" y="51"/>
                </a:lnTo>
                <a:lnTo>
                  <a:pt x="315" y="51"/>
                </a:lnTo>
                <a:lnTo>
                  <a:pt x="315" y="51"/>
                </a:lnTo>
                <a:lnTo>
                  <a:pt x="316" y="51"/>
                </a:lnTo>
                <a:lnTo>
                  <a:pt x="317" y="51"/>
                </a:lnTo>
                <a:lnTo>
                  <a:pt x="317" y="52"/>
                </a:lnTo>
                <a:lnTo>
                  <a:pt x="318" y="52"/>
                </a:lnTo>
                <a:lnTo>
                  <a:pt x="318" y="52"/>
                </a:lnTo>
                <a:lnTo>
                  <a:pt x="319" y="52"/>
                </a:lnTo>
                <a:lnTo>
                  <a:pt x="320" y="52"/>
                </a:lnTo>
                <a:lnTo>
                  <a:pt x="321" y="52"/>
                </a:lnTo>
                <a:lnTo>
                  <a:pt x="321" y="53"/>
                </a:lnTo>
                <a:lnTo>
                  <a:pt x="322" y="53"/>
                </a:lnTo>
                <a:lnTo>
                  <a:pt x="322" y="54"/>
                </a:lnTo>
                <a:lnTo>
                  <a:pt x="322" y="54"/>
                </a:lnTo>
                <a:lnTo>
                  <a:pt x="322" y="55"/>
                </a:lnTo>
                <a:lnTo>
                  <a:pt x="322" y="55"/>
                </a:lnTo>
                <a:lnTo>
                  <a:pt x="323" y="56"/>
                </a:lnTo>
                <a:lnTo>
                  <a:pt x="323" y="57"/>
                </a:lnTo>
                <a:lnTo>
                  <a:pt x="324" y="57"/>
                </a:lnTo>
                <a:lnTo>
                  <a:pt x="325" y="57"/>
                </a:lnTo>
                <a:lnTo>
                  <a:pt x="325" y="58"/>
                </a:lnTo>
                <a:lnTo>
                  <a:pt x="325" y="58"/>
                </a:lnTo>
                <a:lnTo>
                  <a:pt x="325" y="59"/>
                </a:lnTo>
                <a:lnTo>
                  <a:pt x="325" y="59"/>
                </a:lnTo>
                <a:lnTo>
                  <a:pt x="326" y="59"/>
                </a:lnTo>
                <a:lnTo>
                  <a:pt x="326" y="61"/>
                </a:lnTo>
                <a:lnTo>
                  <a:pt x="326" y="62"/>
                </a:lnTo>
                <a:lnTo>
                  <a:pt x="327" y="63"/>
                </a:lnTo>
                <a:lnTo>
                  <a:pt x="328" y="64"/>
                </a:lnTo>
                <a:lnTo>
                  <a:pt x="328" y="65"/>
                </a:lnTo>
                <a:lnTo>
                  <a:pt x="328" y="66"/>
                </a:lnTo>
                <a:lnTo>
                  <a:pt x="329" y="66"/>
                </a:lnTo>
                <a:lnTo>
                  <a:pt x="329" y="67"/>
                </a:lnTo>
                <a:lnTo>
                  <a:pt x="329" y="68"/>
                </a:lnTo>
                <a:lnTo>
                  <a:pt x="330" y="68"/>
                </a:lnTo>
                <a:lnTo>
                  <a:pt x="331" y="69"/>
                </a:lnTo>
                <a:lnTo>
                  <a:pt x="332" y="69"/>
                </a:lnTo>
                <a:lnTo>
                  <a:pt x="332" y="69"/>
                </a:lnTo>
                <a:lnTo>
                  <a:pt x="333" y="69"/>
                </a:lnTo>
                <a:lnTo>
                  <a:pt x="333" y="70"/>
                </a:lnTo>
                <a:lnTo>
                  <a:pt x="334" y="70"/>
                </a:lnTo>
                <a:lnTo>
                  <a:pt x="335" y="70"/>
                </a:lnTo>
                <a:lnTo>
                  <a:pt x="336" y="70"/>
                </a:lnTo>
                <a:lnTo>
                  <a:pt x="336" y="70"/>
                </a:lnTo>
                <a:lnTo>
                  <a:pt x="337" y="70"/>
                </a:lnTo>
                <a:lnTo>
                  <a:pt x="338" y="70"/>
                </a:lnTo>
                <a:lnTo>
                  <a:pt x="339" y="69"/>
                </a:lnTo>
                <a:lnTo>
                  <a:pt x="340" y="69"/>
                </a:lnTo>
                <a:lnTo>
                  <a:pt x="341" y="69"/>
                </a:lnTo>
                <a:lnTo>
                  <a:pt x="342" y="69"/>
                </a:lnTo>
                <a:lnTo>
                  <a:pt x="343" y="69"/>
                </a:lnTo>
                <a:lnTo>
                  <a:pt x="343" y="69"/>
                </a:lnTo>
                <a:lnTo>
                  <a:pt x="343" y="70"/>
                </a:lnTo>
                <a:lnTo>
                  <a:pt x="344" y="70"/>
                </a:lnTo>
                <a:lnTo>
                  <a:pt x="345" y="70"/>
                </a:lnTo>
                <a:lnTo>
                  <a:pt x="346" y="70"/>
                </a:lnTo>
                <a:lnTo>
                  <a:pt x="346" y="71"/>
                </a:lnTo>
                <a:lnTo>
                  <a:pt x="346" y="72"/>
                </a:lnTo>
                <a:lnTo>
                  <a:pt x="347" y="72"/>
                </a:lnTo>
                <a:lnTo>
                  <a:pt x="348" y="72"/>
                </a:lnTo>
                <a:lnTo>
                  <a:pt x="350" y="72"/>
                </a:lnTo>
                <a:lnTo>
                  <a:pt x="351" y="73"/>
                </a:lnTo>
                <a:lnTo>
                  <a:pt x="353" y="73"/>
                </a:lnTo>
                <a:lnTo>
                  <a:pt x="353" y="73"/>
                </a:lnTo>
                <a:lnTo>
                  <a:pt x="355" y="73"/>
                </a:lnTo>
                <a:lnTo>
                  <a:pt x="357" y="73"/>
                </a:lnTo>
                <a:lnTo>
                  <a:pt x="358" y="73"/>
                </a:lnTo>
                <a:lnTo>
                  <a:pt x="359" y="73"/>
                </a:lnTo>
                <a:lnTo>
                  <a:pt x="360" y="73"/>
                </a:lnTo>
                <a:lnTo>
                  <a:pt x="360" y="73"/>
                </a:lnTo>
                <a:lnTo>
                  <a:pt x="361" y="74"/>
                </a:lnTo>
                <a:lnTo>
                  <a:pt x="362" y="74"/>
                </a:lnTo>
                <a:lnTo>
                  <a:pt x="364" y="76"/>
                </a:lnTo>
                <a:lnTo>
                  <a:pt x="365" y="76"/>
                </a:lnTo>
                <a:lnTo>
                  <a:pt x="365" y="76"/>
                </a:lnTo>
                <a:lnTo>
                  <a:pt x="366" y="76"/>
                </a:lnTo>
                <a:lnTo>
                  <a:pt x="367" y="76"/>
                </a:lnTo>
                <a:lnTo>
                  <a:pt x="367" y="77"/>
                </a:lnTo>
                <a:lnTo>
                  <a:pt x="367" y="78"/>
                </a:lnTo>
                <a:lnTo>
                  <a:pt x="367" y="78"/>
                </a:lnTo>
                <a:lnTo>
                  <a:pt x="367" y="79"/>
                </a:lnTo>
                <a:lnTo>
                  <a:pt x="368" y="80"/>
                </a:lnTo>
                <a:lnTo>
                  <a:pt x="369" y="80"/>
                </a:lnTo>
                <a:lnTo>
                  <a:pt x="369" y="80"/>
                </a:lnTo>
                <a:lnTo>
                  <a:pt x="370" y="81"/>
                </a:lnTo>
                <a:lnTo>
                  <a:pt x="371" y="81"/>
                </a:lnTo>
                <a:lnTo>
                  <a:pt x="371" y="82"/>
                </a:lnTo>
                <a:lnTo>
                  <a:pt x="371" y="82"/>
                </a:lnTo>
                <a:lnTo>
                  <a:pt x="372" y="82"/>
                </a:lnTo>
                <a:lnTo>
                  <a:pt x="372" y="83"/>
                </a:lnTo>
                <a:lnTo>
                  <a:pt x="373" y="83"/>
                </a:lnTo>
                <a:lnTo>
                  <a:pt x="374" y="83"/>
                </a:lnTo>
                <a:lnTo>
                  <a:pt x="375" y="83"/>
                </a:lnTo>
                <a:lnTo>
                  <a:pt x="376" y="83"/>
                </a:lnTo>
                <a:lnTo>
                  <a:pt x="377" y="83"/>
                </a:lnTo>
                <a:lnTo>
                  <a:pt x="378" y="83"/>
                </a:lnTo>
                <a:lnTo>
                  <a:pt x="378" y="83"/>
                </a:lnTo>
                <a:lnTo>
                  <a:pt x="379" y="83"/>
                </a:lnTo>
                <a:lnTo>
                  <a:pt x="381" y="83"/>
                </a:lnTo>
                <a:lnTo>
                  <a:pt x="381" y="83"/>
                </a:lnTo>
                <a:lnTo>
                  <a:pt x="382" y="82"/>
                </a:lnTo>
                <a:lnTo>
                  <a:pt x="385" y="80"/>
                </a:lnTo>
                <a:lnTo>
                  <a:pt x="388" y="80"/>
                </a:lnTo>
                <a:lnTo>
                  <a:pt x="389" y="80"/>
                </a:lnTo>
                <a:lnTo>
                  <a:pt x="391" y="80"/>
                </a:lnTo>
                <a:lnTo>
                  <a:pt x="392" y="80"/>
                </a:lnTo>
                <a:lnTo>
                  <a:pt x="392" y="80"/>
                </a:lnTo>
                <a:lnTo>
                  <a:pt x="394" y="80"/>
                </a:lnTo>
                <a:lnTo>
                  <a:pt x="395" y="80"/>
                </a:lnTo>
                <a:lnTo>
                  <a:pt x="396" y="82"/>
                </a:lnTo>
                <a:lnTo>
                  <a:pt x="397" y="83"/>
                </a:lnTo>
                <a:lnTo>
                  <a:pt x="398" y="83"/>
                </a:lnTo>
                <a:lnTo>
                  <a:pt x="399" y="84"/>
                </a:lnTo>
                <a:lnTo>
                  <a:pt x="400" y="86"/>
                </a:lnTo>
                <a:lnTo>
                  <a:pt x="401" y="87"/>
                </a:lnTo>
                <a:lnTo>
                  <a:pt x="402" y="87"/>
                </a:lnTo>
                <a:lnTo>
                  <a:pt x="402" y="87"/>
                </a:lnTo>
                <a:lnTo>
                  <a:pt x="402" y="88"/>
                </a:lnTo>
                <a:lnTo>
                  <a:pt x="403" y="88"/>
                </a:lnTo>
                <a:lnTo>
                  <a:pt x="404" y="88"/>
                </a:lnTo>
                <a:lnTo>
                  <a:pt x="406" y="89"/>
                </a:lnTo>
                <a:lnTo>
                  <a:pt x="407" y="89"/>
                </a:lnTo>
                <a:lnTo>
                  <a:pt x="409" y="90"/>
                </a:lnTo>
                <a:lnTo>
                  <a:pt x="412" y="90"/>
                </a:lnTo>
                <a:lnTo>
                  <a:pt x="413" y="90"/>
                </a:lnTo>
                <a:lnTo>
                  <a:pt x="413" y="90"/>
                </a:lnTo>
                <a:lnTo>
                  <a:pt x="414" y="90"/>
                </a:lnTo>
                <a:lnTo>
                  <a:pt x="416" y="91"/>
                </a:lnTo>
                <a:lnTo>
                  <a:pt x="417" y="92"/>
                </a:lnTo>
                <a:lnTo>
                  <a:pt x="418" y="92"/>
                </a:lnTo>
                <a:lnTo>
                  <a:pt x="420" y="93"/>
                </a:lnTo>
                <a:lnTo>
                  <a:pt x="420" y="93"/>
                </a:lnTo>
                <a:lnTo>
                  <a:pt x="423" y="93"/>
                </a:lnTo>
                <a:lnTo>
                  <a:pt x="423" y="94"/>
                </a:lnTo>
                <a:lnTo>
                  <a:pt x="426" y="95"/>
                </a:lnTo>
                <a:lnTo>
                  <a:pt x="427" y="95"/>
                </a:lnTo>
                <a:lnTo>
                  <a:pt x="428" y="95"/>
                </a:lnTo>
                <a:lnTo>
                  <a:pt x="429" y="95"/>
                </a:lnTo>
                <a:lnTo>
                  <a:pt x="430" y="95"/>
                </a:lnTo>
                <a:lnTo>
                  <a:pt x="430" y="95"/>
                </a:lnTo>
                <a:lnTo>
                  <a:pt x="431" y="96"/>
                </a:lnTo>
                <a:lnTo>
                  <a:pt x="432" y="96"/>
                </a:lnTo>
                <a:lnTo>
                  <a:pt x="433" y="96"/>
                </a:lnTo>
                <a:lnTo>
                  <a:pt x="434" y="96"/>
                </a:lnTo>
                <a:lnTo>
                  <a:pt x="434" y="96"/>
                </a:lnTo>
                <a:lnTo>
                  <a:pt x="435" y="96"/>
                </a:lnTo>
                <a:lnTo>
                  <a:pt x="435" y="97"/>
                </a:lnTo>
                <a:lnTo>
                  <a:pt x="436" y="97"/>
                </a:lnTo>
                <a:lnTo>
                  <a:pt x="437" y="97"/>
                </a:lnTo>
                <a:lnTo>
                  <a:pt x="437" y="98"/>
                </a:lnTo>
                <a:lnTo>
                  <a:pt x="437" y="98"/>
                </a:lnTo>
                <a:lnTo>
                  <a:pt x="438" y="99"/>
                </a:lnTo>
                <a:lnTo>
                  <a:pt x="439" y="99"/>
                </a:lnTo>
                <a:lnTo>
                  <a:pt x="439" y="100"/>
                </a:lnTo>
                <a:lnTo>
                  <a:pt x="440" y="100"/>
                </a:lnTo>
                <a:lnTo>
                  <a:pt x="441" y="100"/>
                </a:lnTo>
                <a:lnTo>
                  <a:pt x="441" y="100"/>
                </a:lnTo>
                <a:lnTo>
                  <a:pt x="442" y="100"/>
                </a:lnTo>
                <a:lnTo>
                  <a:pt x="443" y="101"/>
                </a:lnTo>
                <a:lnTo>
                  <a:pt x="444" y="102"/>
                </a:lnTo>
                <a:lnTo>
                  <a:pt x="444" y="102"/>
                </a:lnTo>
                <a:lnTo>
                  <a:pt x="445" y="102"/>
                </a:lnTo>
                <a:lnTo>
                  <a:pt x="445" y="103"/>
                </a:lnTo>
                <a:lnTo>
                  <a:pt x="446" y="104"/>
                </a:lnTo>
                <a:lnTo>
                  <a:pt x="446" y="104"/>
                </a:lnTo>
                <a:lnTo>
                  <a:pt x="447" y="104"/>
                </a:lnTo>
                <a:lnTo>
                  <a:pt x="448" y="105"/>
                </a:lnTo>
                <a:lnTo>
                  <a:pt x="448" y="106"/>
                </a:lnTo>
                <a:lnTo>
                  <a:pt x="448" y="107"/>
                </a:lnTo>
                <a:lnTo>
                  <a:pt x="448" y="107"/>
                </a:lnTo>
                <a:lnTo>
                  <a:pt x="449" y="107"/>
                </a:lnTo>
                <a:lnTo>
                  <a:pt x="450" y="111"/>
                </a:lnTo>
                <a:lnTo>
                  <a:pt x="451" y="113"/>
                </a:lnTo>
                <a:lnTo>
                  <a:pt x="451" y="115"/>
                </a:lnTo>
                <a:lnTo>
                  <a:pt x="451" y="116"/>
                </a:lnTo>
                <a:lnTo>
                  <a:pt x="451" y="117"/>
                </a:lnTo>
                <a:lnTo>
                  <a:pt x="452" y="117"/>
                </a:lnTo>
                <a:lnTo>
                  <a:pt x="453" y="118"/>
                </a:lnTo>
                <a:lnTo>
                  <a:pt x="454" y="119"/>
                </a:lnTo>
                <a:lnTo>
                  <a:pt x="455" y="120"/>
                </a:lnTo>
                <a:lnTo>
                  <a:pt x="455" y="121"/>
                </a:lnTo>
                <a:lnTo>
                  <a:pt x="455" y="121"/>
                </a:lnTo>
                <a:lnTo>
                  <a:pt x="456" y="122"/>
                </a:lnTo>
                <a:lnTo>
                  <a:pt x="456" y="124"/>
                </a:lnTo>
                <a:lnTo>
                  <a:pt x="456" y="124"/>
                </a:lnTo>
                <a:lnTo>
                  <a:pt x="455" y="125"/>
                </a:lnTo>
                <a:lnTo>
                  <a:pt x="455" y="127"/>
                </a:lnTo>
                <a:lnTo>
                  <a:pt x="454" y="129"/>
                </a:lnTo>
                <a:lnTo>
                  <a:pt x="454" y="130"/>
                </a:lnTo>
                <a:lnTo>
                  <a:pt x="454" y="131"/>
                </a:lnTo>
                <a:lnTo>
                  <a:pt x="454" y="131"/>
                </a:lnTo>
                <a:lnTo>
                  <a:pt x="454" y="132"/>
                </a:lnTo>
                <a:lnTo>
                  <a:pt x="454" y="133"/>
                </a:lnTo>
                <a:lnTo>
                  <a:pt x="454" y="134"/>
                </a:lnTo>
                <a:lnTo>
                  <a:pt x="453" y="135"/>
                </a:lnTo>
                <a:lnTo>
                  <a:pt x="453" y="135"/>
                </a:lnTo>
                <a:lnTo>
                  <a:pt x="452" y="135"/>
                </a:lnTo>
                <a:lnTo>
                  <a:pt x="452" y="136"/>
                </a:lnTo>
                <a:lnTo>
                  <a:pt x="452" y="137"/>
                </a:lnTo>
                <a:lnTo>
                  <a:pt x="453" y="137"/>
                </a:lnTo>
                <a:lnTo>
                  <a:pt x="453" y="138"/>
                </a:lnTo>
                <a:lnTo>
                  <a:pt x="452" y="138"/>
                </a:lnTo>
                <a:lnTo>
                  <a:pt x="452" y="138"/>
                </a:lnTo>
                <a:lnTo>
                  <a:pt x="453" y="138"/>
                </a:lnTo>
                <a:lnTo>
                  <a:pt x="453" y="139"/>
                </a:lnTo>
                <a:lnTo>
                  <a:pt x="454" y="140"/>
                </a:lnTo>
                <a:lnTo>
                  <a:pt x="454" y="141"/>
                </a:lnTo>
                <a:lnTo>
                  <a:pt x="454" y="142"/>
                </a:lnTo>
                <a:lnTo>
                  <a:pt x="454" y="144"/>
                </a:lnTo>
                <a:lnTo>
                  <a:pt x="454" y="145"/>
                </a:lnTo>
                <a:lnTo>
                  <a:pt x="454" y="145"/>
                </a:lnTo>
                <a:lnTo>
                  <a:pt x="455" y="146"/>
                </a:lnTo>
                <a:lnTo>
                  <a:pt x="455" y="147"/>
                </a:lnTo>
                <a:lnTo>
                  <a:pt x="456" y="148"/>
                </a:lnTo>
                <a:lnTo>
                  <a:pt x="457" y="148"/>
                </a:lnTo>
                <a:lnTo>
                  <a:pt x="457" y="149"/>
                </a:lnTo>
                <a:lnTo>
                  <a:pt x="458" y="151"/>
                </a:lnTo>
                <a:lnTo>
                  <a:pt x="458" y="152"/>
                </a:lnTo>
                <a:lnTo>
                  <a:pt x="458" y="152"/>
                </a:lnTo>
                <a:lnTo>
                  <a:pt x="458" y="153"/>
                </a:lnTo>
                <a:lnTo>
                  <a:pt x="457" y="153"/>
                </a:lnTo>
                <a:lnTo>
                  <a:pt x="457" y="154"/>
                </a:lnTo>
                <a:lnTo>
                  <a:pt x="457" y="155"/>
                </a:lnTo>
                <a:lnTo>
                  <a:pt x="456" y="155"/>
                </a:lnTo>
                <a:lnTo>
                  <a:pt x="455" y="155"/>
                </a:lnTo>
                <a:lnTo>
                  <a:pt x="455" y="156"/>
                </a:lnTo>
                <a:lnTo>
                  <a:pt x="455" y="157"/>
                </a:lnTo>
                <a:lnTo>
                  <a:pt x="455" y="158"/>
                </a:lnTo>
                <a:lnTo>
                  <a:pt x="454" y="158"/>
                </a:lnTo>
                <a:lnTo>
                  <a:pt x="455" y="158"/>
                </a:lnTo>
                <a:lnTo>
                  <a:pt x="454" y="158"/>
                </a:lnTo>
                <a:lnTo>
                  <a:pt x="453" y="158"/>
                </a:lnTo>
                <a:lnTo>
                  <a:pt x="453" y="159"/>
                </a:lnTo>
                <a:lnTo>
                  <a:pt x="453" y="159"/>
                </a:lnTo>
                <a:lnTo>
                  <a:pt x="452" y="159"/>
                </a:lnTo>
                <a:lnTo>
                  <a:pt x="452" y="160"/>
                </a:lnTo>
                <a:lnTo>
                  <a:pt x="451" y="160"/>
                </a:lnTo>
                <a:lnTo>
                  <a:pt x="451" y="161"/>
                </a:lnTo>
                <a:lnTo>
                  <a:pt x="451" y="162"/>
                </a:lnTo>
                <a:lnTo>
                  <a:pt x="451" y="162"/>
                </a:lnTo>
                <a:lnTo>
                  <a:pt x="451" y="162"/>
                </a:lnTo>
                <a:lnTo>
                  <a:pt x="450" y="162"/>
                </a:lnTo>
                <a:lnTo>
                  <a:pt x="450" y="163"/>
                </a:lnTo>
                <a:lnTo>
                  <a:pt x="449" y="164"/>
                </a:lnTo>
                <a:lnTo>
                  <a:pt x="449" y="165"/>
                </a:lnTo>
                <a:lnTo>
                  <a:pt x="448" y="165"/>
                </a:lnTo>
                <a:lnTo>
                  <a:pt x="448" y="166"/>
                </a:lnTo>
                <a:lnTo>
                  <a:pt x="447" y="167"/>
                </a:lnTo>
                <a:lnTo>
                  <a:pt x="446" y="168"/>
                </a:lnTo>
                <a:lnTo>
                  <a:pt x="445" y="168"/>
                </a:lnTo>
                <a:lnTo>
                  <a:pt x="444" y="169"/>
                </a:lnTo>
                <a:lnTo>
                  <a:pt x="443" y="169"/>
                </a:lnTo>
                <a:lnTo>
                  <a:pt x="441" y="171"/>
                </a:lnTo>
                <a:lnTo>
                  <a:pt x="441" y="172"/>
                </a:lnTo>
                <a:lnTo>
                  <a:pt x="441" y="173"/>
                </a:lnTo>
                <a:lnTo>
                  <a:pt x="441" y="174"/>
                </a:lnTo>
                <a:lnTo>
                  <a:pt x="440" y="174"/>
                </a:lnTo>
                <a:lnTo>
                  <a:pt x="440" y="175"/>
                </a:lnTo>
                <a:lnTo>
                  <a:pt x="439" y="176"/>
                </a:lnTo>
                <a:lnTo>
                  <a:pt x="437" y="178"/>
                </a:lnTo>
                <a:lnTo>
                  <a:pt x="437" y="179"/>
                </a:lnTo>
                <a:lnTo>
                  <a:pt x="436" y="179"/>
                </a:lnTo>
                <a:lnTo>
                  <a:pt x="434" y="180"/>
                </a:lnTo>
                <a:lnTo>
                  <a:pt x="433" y="180"/>
                </a:lnTo>
                <a:lnTo>
                  <a:pt x="432" y="180"/>
                </a:lnTo>
                <a:lnTo>
                  <a:pt x="430" y="180"/>
                </a:lnTo>
                <a:lnTo>
                  <a:pt x="428" y="180"/>
                </a:lnTo>
                <a:lnTo>
                  <a:pt x="427" y="181"/>
                </a:lnTo>
                <a:lnTo>
                  <a:pt x="427" y="182"/>
                </a:lnTo>
                <a:lnTo>
                  <a:pt x="426" y="182"/>
                </a:lnTo>
                <a:lnTo>
                  <a:pt x="425" y="182"/>
                </a:lnTo>
                <a:lnTo>
                  <a:pt x="424" y="182"/>
                </a:lnTo>
                <a:lnTo>
                  <a:pt x="423" y="182"/>
                </a:lnTo>
                <a:lnTo>
                  <a:pt x="423" y="183"/>
                </a:lnTo>
                <a:lnTo>
                  <a:pt x="423" y="183"/>
                </a:lnTo>
                <a:lnTo>
                  <a:pt x="423" y="183"/>
                </a:lnTo>
                <a:lnTo>
                  <a:pt x="423" y="184"/>
                </a:lnTo>
                <a:lnTo>
                  <a:pt x="422" y="185"/>
                </a:lnTo>
                <a:lnTo>
                  <a:pt x="422" y="186"/>
                </a:lnTo>
                <a:lnTo>
                  <a:pt x="423" y="186"/>
                </a:lnTo>
                <a:lnTo>
                  <a:pt x="425" y="188"/>
                </a:lnTo>
                <a:lnTo>
                  <a:pt x="426" y="188"/>
                </a:lnTo>
                <a:lnTo>
                  <a:pt x="428" y="190"/>
                </a:lnTo>
                <a:lnTo>
                  <a:pt x="428" y="190"/>
                </a:lnTo>
                <a:lnTo>
                  <a:pt x="429" y="190"/>
                </a:lnTo>
                <a:lnTo>
                  <a:pt x="430" y="190"/>
                </a:lnTo>
                <a:lnTo>
                  <a:pt x="430" y="191"/>
                </a:lnTo>
                <a:lnTo>
                  <a:pt x="431" y="192"/>
                </a:lnTo>
                <a:lnTo>
                  <a:pt x="433" y="193"/>
                </a:lnTo>
                <a:lnTo>
                  <a:pt x="434" y="193"/>
                </a:lnTo>
                <a:lnTo>
                  <a:pt x="435" y="194"/>
                </a:lnTo>
                <a:lnTo>
                  <a:pt x="437" y="195"/>
                </a:lnTo>
                <a:lnTo>
                  <a:pt x="438" y="196"/>
                </a:lnTo>
                <a:lnTo>
                  <a:pt x="439" y="197"/>
                </a:lnTo>
                <a:lnTo>
                  <a:pt x="440" y="197"/>
                </a:lnTo>
                <a:lnTo>
                  <a:pt x="441" y="197"/>
                </a:lnTo>
                <a:lnTo>
                  <a:pt x="441" y="196"/>
                </a:lnTo>
                <a:lnTo>
                  <a:pt x="441" y="197"/>
                </a:lnTo>
                <a:lnTo>
                  <a:pt x="442" y="197"/>
                </a:lnTo>
                <a:lnTo>
                  <a:pt x="443" y="197"/>
                </a:lnTo>
                <a:lnTo>
                  <a:pt x="444" y="197"/>
                </a:lnTo>
                <a:lnTo>
                  <a:pt x="444" y="197"/>
                </a:lnTo>
                <a:lnTo>
                  <a:pt x="445" y="197"/>
                </a:lnTo>
                <a:lnTo>
                  <a:pt x="446" y="198"/>
                </a:lnTo>
                <a:lnTo>
                  <a:pt x="447" y="198"/>
                </a:lnTo>
                <a:lnTo>
                  <a:pt x="448" y="198"/>
                </a:lnTo>
                <a:lnTo>
                  <a:pt x="448" y="199"/>
                </a:lnTo>
                <a:lnTo>
                  <a:pt x="449" y="199"/>
                </a:lnTo>
                <a:lnTo>
                  <a:pt x="450" y="199"/>
                </a:lnTo>
                <a:lnTo>
                  <a:pt x="451" y="200"/>
                </a:lnTo>
                <a:lnTo>
                  <a:pt x="451" y="200"/>
                </a:lnTo>
                <a:lnTo>
                  <a:pt x="451" y="202"/>
                </a:lnTo>
                <a:lnTo>
                  <a:pt x="450" y="202"/>
                </a:lnTo>
                <a:lnTo>
                  <a:pt x="450" y="203"/>
                </a:lnTo>
                <a:lnTo>
                  <a:pt x="449" y="204"/>
                </a:lnTo>
                <a:lnTo>
                  <a:pt x="449" y="204"/>
                </a:lnTo>
                <a:lnTo>
                  <a:pt x="448" y="205"/>
                </a:lnTo>
                <a:lnTo>
                  <a:pt x="448" y="206"/>
                </a:lnTo>
                <a:lnTo>
                  <a:pt x="448" y="207"/>
                </a:lnTo>
                <a:lnTo>
                  <a:pt x="448" y="209"/>
                </a:lnTo>
                <a:lnTo>
                  <a:pt x="448" y="210"/>
                </a:lnTo>
                <a:lnTo>
                  <a:pt x="448" y="212"/>
                </a:lnTo>
                <a:lnTo>
                  <a:pt x="448" y="213"/>
                </a:lnTo>
                <a:lnTo>
                  <a:pt x="448" y="214"/>
                </a:lnTo>
                <a:lnTo>
                  <a:pt x="448" y="214"/>
                </a:lnTo>
                <a:lnTo>
                  <a:pt x="448" y="215"/>
                </a:lnTo>
                <a:lnTo>
                  <a:pt x="448" y="217"/>
                </a:lnTo>
                <a:lnTo>
                  <a:pt x="448" y="217"/>
                </a:lnTo>
                <a:lnTo>
                  <a:pt x="448" y="218"/>
                </a:lnTo>
                <a:lnTo>
                  <a:pt x="448" y="220"/>
                </a:lnTo>
                <a:lnTo>
                  <a:pt x="448" y="221"/>
                </a:lnTo>
                <a:lnTo>
                  <a:pt x="448" y="221"/>
                </a:lnTo>
                <a:lnTo>
                  <a:pt x="448" y="223"/>
                </a:lnTo>
                <a:lnTo>
                  <a:pt x="448" y="224"/>
                </a:lnTo>
                <a:lnTo>
                  <a:pt x="448" y="224"/>
                </a:lnTo>
                <a:lnTo>
                  <a:pt x="448" y="225"/>
                </a:lnTo>
                <a:lnTo>
                  <a:pt x="449" y="227"/>
                </a:lnTo>
                <a:lnTo>
                  <a:pt x="449" y="228"/>
                </a:lnTo>
                <a:lnTo>
                  <a:pt x="449" y="228"/>
                </a:lnTo>
                <a:lnTo>
                  <a:pt x="449" y="229"/>
                </a:lnTo>
                <a:lnTo>
                  <a:pt x="449" y="230"/>
                </a:lnTo>
                <a:lnTo>
                  <a:pt x="450" y="231"/>
                </a:lnTo>
                <a:lnTo>
                  <a:pt x="450" y="233"/>
                </a:lnTo>
                <a:lnTo>
                  <a:pt x="450" y="234"/>
                </a:lnTo>
                <a:lnTo>
                  <a:pt x="450" y="235"/>
                </a:lnTo>
                <a:lnTo>
                  <a:pt x="450" y="235"/>
                </a:lnTo>
                <a:lnTo>
                  <a:pt x="451" y="236"/>
                </a:lnTo>
                <a:lnTo>
                  <a:pt x="451" y="237"/>
                </a:lnTo>
                <a:lnTo>
                  <a:pt x="451" y="238"/>
                </a:lnTo>
                <a:lnTo>
                  <a:pt x="451" y="238"/>
                </a:lnTo>
                <a:lnTo>
                  <a:pt x="451" y="239"/>
                </a:lnTo>
                <a:lnTo>
                  <a:pt x="451" y="240"/>
                </a:lnTo>
                <a:lnTo>
                  <a:pt x="451" y="241"/>
                </a:lnTo>
                <a:lnTo>
                  <a:pt x="450" y="241"/>
                </a:lnTo>
                <a:lnTo>
                  <a:pt x="450" y="242"/>
                </a:lnTo>
                <a:lnTo>
                  <a:pt x="450" y="243"/>
                </a:lnTo>
                <a:lnTo>
                  <a:pt x="450" y="244"/>
                </a:lnTo>
                <a:lnTo>
                  <a:pt x="450" y="245"/>
                </a:lnTo>
                <a:lnTo>
                  <a:pt x="449" y="245"/>
                </a:lnTo>
                <a:lnTo>
                  <a:pt x="449" y="246"/>
                </a:lnTo>
                <a:lnTo>
                  <a:pt x="449" y="248"/>
                </a:lnTo>
                <a:lnTo>
                  <a:pt x="448" y="249"/>
                </a:lnTo>
                <a:lnTo>
                  <a:pt x="448" y="250"/>
                </a:lnTo>
                <a:lnTo>
                  <a:pt x="448" y="251"/>
                </a:lnTo>
                <a:lnTo>
                  <a:pt x="448" y="252"/>
                </a:lnTo>
                <a:lnTo>
                  <a:pt x="447" y="252"/>
                </a:lnTo>
                <a:lnTo>
                  <a:pt x="447" y="253"/>
                </a:lnTo>
                <a:lnTo>
                  <a:pt x="446" y="254"/>
                </a:lnTo>
                <a:lnTo>
                  <a:pt x="445" y="255"/>
                </a:lnTo>
                <a:lnTo>
                  <a:pt x="444" y="256"/>
                </a:lnTo>
                <a:lnTo>
                  <a:pt x="444" y="257"/>
                </a:lnTo>
                <a:lnTo>
                  <a:pt x="444" y="258"/>
                </a:lnTo>
                <a:lnTo>
                  <a:pt x="443" y="259"/>
                </a:lnTo>
                <a:lnTo>
                  <a:pt x="442" y="260"/>
                </a:lnTo>
                <a:lnTo>
                  <a:pt x="442" y="261"/>
                </a:lnTo>
                <a:lnTo>
                  <a:pt x="441" y="261"/>
                </a:lnTo>
                <a:lnTo>
                  <a:pt x="441" y="262"/>
                </a:lnTo>
                <a:lnTo>
                  <a:pt x="441" y="263"/>
                </a:lnTo>
                <a:lnTo>
                  <a:pt x="441" y="264"/>
                </a:lnTo>
                <a:lnTo>
                  <a:pt x="440" y="265"/>
                </a:lnTo>
                <a:lnTo>
                  <a:pt x="440" y="266"/>
                </a:lnTo>
                <a:lnTo>
                  <a:pt x="439" y="266"/>
                </a:lnTo>
                <a:lnTo>
                  <a:pt x="439" y="267"/>
                </a:lnTo>
                <a:lnTo>
                  <a:pt x="438" y="268"/>
                </a:lnTo>
                <a:lnTo>
                  <a:pt x="438" y="269"/>
                </a:lnTo>
                <a:lnTo>
                  <a:pt x="437" y="269"/>
                </a:lnTo>
                <a:lnTo>
                  <a:pt x="437" y="269"/>
                </a:lnTo>
                <a:lnTo>
                  <a:pt x="437" y="270"/>
                </a:lnTo>
                <a:lnTo>
                  <a:pt x="438" y="271"/>
                </a:lnTo>
                <a:lnTo>
                  <a:pt x="439" y="271"/>
                </a:lnTo>
                <a:lnTo>
                  <a:pt x="440" y="272"/>
                </a:lnTo>
                <a:lnTo>
                  <a:pt x="441" y="272"/>
                </a:lnTo>
                <a:lnTo>
                  <a:pt x="441" y="273"/>
                </a:lnTo>
                <a:lnTo>
                  <a:pt x="441" y="273"/>
                </a:lnTo>
                <a:lnTo>
                  <a:pt x="441" y="274"/>
                </a:lnTo>
                <a:lnTo>
                  <a:pt x="442" y="275"/>
                </a:lnTo>
                <a:lnTo>
                  <a:pt x="443" y="275"/>
                </a:lnTo>
                <a:lnTo>
                  <a:pt x="444" y="275"/>
                </a:lnTo>
                <a:lnTo>
                  <a:pt x="444" y="276"/>
                </a:lnTo>
                <a:lnTo>
                  <a:pt x="445" y="276"/>
                </a:lnTo>
                <a:lnTo>
                  <a:pt x="445" y="275"/>
                </a:lnTo>
                <a:lnTo>
                  <a:pt x="446" y="275"/>
                </a:lnTo>
                <a:lnTo>
                  <a:pt x="447" y="275"/>
                </a:lnTo>
                <a:lnTo>
                  <a:pt x="448" y="275"/>
                </a:lnTo>
                <a:lnTo>
                  <a:pt x="448" y="275"/>
                </a:lnTo>
                <a:lnTo>
                  <a:pt x="449" y="275"/>
                </a:lnTo>
                <a:lnTo>
                  <a:pt x="450" y="275"/>
                </a:lnTo>
                <a:lnTo>
                  <a:pt x="451" y="275"/>
                </a:lnTo>
                <a:lnTo>
                  <a:pt x="451" y="276"/>
                </a:lnTo>
                <a:lnTo>
                  <a:pt x="452" y="276"/>
                </a:lnTo>
                <a:lnTo>
                  <a:pt x="452" y="277"/>
                </a:lnTo>
                <a:lnTo>
                  <a:pt x="453" y="278"/>
                </a:lnTo>
                <a:lnTo>
                  <a:pt x="454" y="279"/>
                </a:lnTo>
                <a:lnTo>
                  <a:pt x="454" y="279"/>
                </a:lnTo>
                <a:lnTo>
                  <a:pt x="455" y="280"/>
                </a:lnTo>
                <a:lnTo>
                  <a:pt x="455" y="281"/>
                </a:lnTo>
                <a:lnTo>
                  <a:pt x="456" y="282"/>
                </a:lnTo>
                <a:lnTo>
                  <a:pt x="457" y="282"/>
                </a:lnTo>
                <a:lnTo>
                  <a:pt x="457" y="283"/>
                </a:lnTo>
                <a:lnTo>
                  <a:pt x="458" y="283"/>
                </a:lnTo>
                <a:lnTo>
                  <a:pt x="458" y="283"/>
                </a:lnTo>
                <a:lnTo>
                  <a:pt x="459" y="284"/>
                </a:lnTo>
                <a:lnTo>
                  <a:pt x="460" y="284"/>
                </a:lnTo>
                <a:lnTo>
                  <a:pt x="460" y="285"/>
                </a:lnTo>
                <a:lnTo>
                  <a:pt x="462" y="286"/>
                </a:lnTo>
                <a:lnTo>
                  <a:pt x="463" y="286"/>
                </a:lnTo>
                <a:lnTo>
                  <a:pt x="464" y="287"/>
                </a:lnTo>
                <a:lnTo>
                  <a:pt x="465" y="287"/>
                </a:lnTo>
                <a:lnTo>
                  <a:pt x="465" y="288"/>
                </a:lnTo>
                <a:lnTo>
                  <a:pt x="466" y="288"/>
                </a:lnTo>
                <a:lnTo>
                  <a:pt x="467" y="289"/>
                </a:lnTo>
                <a:lnTo>
                  <a:pt x="468" y="289"/>
                </a:lnTo>
                <a:lnTo>
                  <a:pt x="469" y="290"/>
                </a:lnTo>
                <a:lnTo>
                  <a:pt x="471" y="291"/>
                </a:lnTo>
                <a:lnTo>
                  <a:pt x="472" y="291"/>
                </a:lnTo>
                <a:lnTo>
                  <a:pt x="472" y="291"/>
                </a:lnTo>
                <a:lnTo>
                  <a:pt x="473" y="292"/>
                </a:lnTo>
                <a:lnTo>
                  <a:pt x="474" y="292"/>
                </a:lnTo>
                <a:lnTo>
                  <a:pt x="476" y="293"/>
                </a:lnTo>
                <a:lnTo>
                  <a:pt x="476" y="293"/>
                </a:lnTo>
                <a:lnTo>
                  <a:pt x="477" y="294"/>
                </a:lnTo>
                <a:lnTo>
                  <a:pt x="478" y="294"/>
                </a:lnTo>
                <a:lnTo>
                  <a:pt x="478" y="295"/>
                </a:lnTo>
                <a:lnTo>
                  <a:pt x="479" y="295"/>
                </a:lnTo>
                <a:lnTo>
                  <a:pt x="480" y="296"/>
                </a:lnTo>
                <a:lnTo>
                  <a:pt x="481" y="297"/>
                </a:lnTo>
                <a:lnTo>
                  <a:pt x="482" y="297"/>
                </a:lnTo>
                <a:lnTo>
                  <a:pt x="482" y="298"/>
                </a:lnTo>
                <a:lnTo>
                  <a:pt x="483" y="298"/>
                </a:lnTo>
                <a:lnTo>
                  <a:pt x="483" y="299"/>
                </a:lnTo>
                <a:lnTo>
                  <a:pt x="483" y="300"/>
                </a:lnTo>
                <a:lnTo>
                  <a:pt x="483" y="300"/>
                </a:lnTo>
                <a:lnTo>
                  <a:pt x="483" y="301"/>
                </a:lnTo>
                <a:lnTo>
                  <a:pt x="483" y="301"/>
                </a:lnTo>
                <a:lnTo>
                  <a:pt x="483" y="302"/>
                </a:lnTo>
                <a:lnTo>
                  <a:pt x="483" y="303"/>
                </a:lnTo>
                <a:lnTo>
                  <a:pt x="483" y="303"/>
                </a:lnTo>
                <a:lnTo>
                  <a:pt x="483" y="303"/>
                </a:lnTo>
                <a:lnTo>
                  <a:pt x="483" y="304"/>
                </a:lnTo>
                <a:lnTo>
                  <a:pt x="483" y="305"/>
                </a:lnTo>
                <a:lnTo>
                  <a:pt x="483" y="306"/>
                </a:lnTo>
                <a:lnTo>
                  <a:pt x="483" y="307"/>
                </a:lnTo>
                <a:lnTo>
                  <a:pt x="483" y="307"/>
                </a:lnTo>
                <a:lnTo>
                  <a:pt x="483" y="308"/>
                </a:lnTo>
                <a:lnTo>
                  <a:pt x="483" y="309"/>
                </a:lnTo>
                <a:lnTo>
                  <a:pt x="484" y="310"/>
                </a:lnTo>
                <a:lnTo>
                  <a:pt x="484" y="310"/>
                </a:lnTo>
                <a:lnTo>
                  <a:pt x="484" y="311"/>
                </a:lnTo>
                <a:lnTo>
                  <a:pt x="485" y="311"/>
                </a:lnTo>
                <a:lnTo>
                  <a:pt x="485" y="312"/>
                </a:lnTo>
                <a:lnTo>
                  <a:pt x="486" y="312"/>
                </a:lnTo>
                <a:lnTo>
                  <a:pt x="485" y="313"/>
                </a:lnTo>
                <a:lnTo>
                  <a:pt x="485" y="314"/>
                </a:lnTo>
                <a:lnTo>
                  <a:pt x="485" y="314"/>
                </a:lnTo>
                <a:lnTo>
                  <a:pt x="485" y="315"/>
                </a:lnTo>
                <a:lnTo>
                  <a:pt x="484" y="316"/>
                </a:lnTo>
                <a:lnTo>
                  <a:pt x="484" y="317"/>
                </a:lnTo>
                <a:lnTo>
                  <a:pt x="485" y="317"/>
                </a:lnTo>
                <a:lnTo>
                  <a:pt x="486" y="318"/>
                </a:lnTo>
                <a:lnTo>
                  <a:pt x="486" y="318"/>
                </a:lnTo>
                <a:lnTo>
                  <a:pt x="486" y="319"/>
                </a:lnTo>
                <a:lnTo>
                  <a:pt x="487" y="319"/>
                </a:lnTo>
                <a:lnTo>
                  <a:pt x="487" y="320"/>
                </a:lnTo>
                <a:lnTo>
                  <a:pt x="488" y="320"/>
                </a:lnTo>
                <a:lnTo>
                  <a:pt x="488" y="321"/>
                </a:lnTo>
                <a:lnTo>
                  <a:pt x="489" y="321"/>
                </a:lnTo>
                <a:lnTo>
                  <a:pt x="489" y="321"/>
                </a:lnTo>
                <a:lnTo>
                  <a:pt x="489" y="322"/>
                </a:lnTo>
                <a:lnTo>
                  <a:pt x="490" y="322"/>
                </a:lnTo>
                <a:lnTo>
                  <a:pt x="490" y="323"/>
                </a:lnTo>
                <a:lnTo>
                  <a:pt x="491" y="323"/>
                </a:lnTo>
                <a:lnTo>
                  <a:pt x="492" y="323"/>
                </a:lnTo>
                <a:lnTo>
                  <a:pt x="493" y="323"/>
                </a:lnTo>
                <a:lnTo>
                  <a:pt x="493" y="324"/>
                </a:lnTo>
                <a:lnTo>
                  <a:pt x="494" y="324"/>
                </a:lnTo>
                <a:lnTo>
                  <a:pt x="495" y="324"/>
                </a:lnTo>
                <a:lnTo>
                  <a:pt x="496" y="324"/>
                </a:lnTo>
                <a:lnTo>
                  <a:pt x="496" y="325"/>
                </a:lnTo>
                <a:lnTo>
                  <a:pt x="497" y="325"/>
                </a:lnTo>
                <a:lnTo>
                  <a:pt x="497" y="326"/>
                </a:lnTo>
                <a:lnTo>
                  <a:pt x="497" y="326"/>
                </a:lnTo>
                <a:lnTo>
                  <a:pt x="498" y="326"/>
                </a:lnTo>
                <a:lnTo>
                  <a:pt x="498" y="327"/>
                </a:lnTo>
                <a:lnTo>
                  <a:pt x="499" y="327"/>
                </a:lnTo>
                <a:lnTo>
                  <a:pt x="500" y="327"/>
                </a:lnTo>
                <a:lnTo>
                  <a:pt x="500" y="327"/>
                </a:lnTo>
                <a:lnTo>
                  <a:pt x="501" y="327"/>
                </a:lnTo>
                <a:lnTo>
                  <a:pt x="501" y="328"/>
                </a:lnTo>
                <a:lnTo>
                  <a:pt x="502" y="328"/>
                </a:lnTo>
                <a:lnTo>
                  <a:pt x="503" y="328"/>
                </a:lnTo>
                <a:lnTo>
                  <a:pt x="504" y="328"/>
                </a:lnTo>
                <a:lnTo>
                  <a:pt x="504" y="328"/>
                </a:lnTo>
                <a:lnTo>
                  <a:pt x="506" y="328"/>
                </a:lnTo>
                <a:lnTo>
                  <a:pt x="507" y="328"/>
                </a:lnTo>
                <a:lnTo>
                  <a:pt x="507" y="329"/>
                </a:lnTo>
                <a:lnTo>
                  <a:pt x="507" y="329"/>
                </a:lnTo>
                <a:lnTo>
                  <a:pt x="507" y="330"/>
                </a:lnTo>
                <a:lnTo>
                  <a:pt x="508" y="331"/>
                </a:lnTo>
                <a:lnTo>
                  <a:pt x="509" y="331"/>
                </a:lnTo>
                <a:lnTo>
                  <a:pt x="510" y="331"/>
                </a:lnTo>
                <a:lnTo>
                  <a:pt x="511" y="332"/>
                </a:lnTo>
                <a:lnTo>
                  <a:pt x="511" y="333"/>
                </a:lnTo>
                <a:lnTo>
                  <a:pt x="511" y="334"/>
                </a:lnTo>
                <a:lnTo>
                  <a:pt x="511" y="333"/>
                </a:lnTo>
                <a:lnTo>
                  <a:pt x="512" y="333"/>
                </a:lnTo>
                <a:lnTo>
                  <a:pt x="512" y="334"/>
                </a:lnTo>
                <a:lnTo>
                  <a:pt x="512" y="334"/>
                </a:lnTo>
                <a:lnTo>
                  <a:pt x="512" y="335"/>
                </a:lnTo>
                <a:lnTo>
                  <a:pt x="512" y="336"/>
                </a:lnTo>
                <a:lnTo>
                  <a:pt x="513" y="337"/>
                </a:lnTo>
                <a:lnTo>
                  <a:pt x="514" y="338"/>
                </a:lnTo>
                <a:lnTo>
                  <a:pt x="514" y="338"/>
                </a:lnTo>
                <a:lnTo>
                  <a:pt x="514" y="339"/>
                </a:lnTo>
                <a:lnTo>
                  <a:pt x="515" y="339"/>
                </a:lnTo>
                <a:lnTo>
                  <a:pt x="515" y="340"/>
                </a:lnTo>
                <a:lnTo>
                  <a:pt x="516" y="340"/>
                </a:lnTo>
                <a:lnTo>
                  <a:pt x="516" y="341"/>
                </a:lnTo>
                <a:lnTo>
                  <a:pt x="516" y="341"/>
                </a:lnTo>
                <a:lnTo>
                  <a:pt x="516" y="342"/>
                </a:lnTo>
                <a:lnTo>
                  <a:pt x="517" y="342"/>
                </a:lnTo>
                <a:lnTo>
                  <a:pt x="517" y="343"/>
                </a:lnTo>
                <a:lnTo>
                  <a:pt x="517" y="344"/>
                </a:lnTo>
                <a:lnTo>
                  <a:pt x="518" y="344"/>
                </a:lnTo>
                <a:lnTo>
                  <a:pt x="518" y="345"/>
                </a:lnTo>
                <a:lnTo>
                  <a:pt x="519" y="345"/>
                </a:lnTo>
                <a:lnTo>
                  <a:pt x="520" y="345"/>
                </a:lnTo>
                <a:lnTo>
                  <a:pt x="521" y="345"/>
                </a:lnTo>
                <a:lnTo>
                  <a:pt x="521" y="346"/>
                </a:lnTo>
                <a:lnTo>
                  <a:pt x="522" y="347"/>
                </a:lnTo>
                <a:lnTo>
                  <a:pt x="523" y="347"/>
                </a:lnTo>
                <a:lnTo>
                  <a:pt x="524" y="348"/>
                </a:lnTo>
                <a:lnTo>
                  <a:pt x="525" y="348"/>
                </a:lnTo>
                <a:lnTo>
                  <a:pt x="525" y="348"/>
                </a:lnTo>
                <a:lnTo>
                  <a:pt x="526" y="348"/>
                </a:lnTo>
                <a:lnTo>
                  <a:pt x="526" y="349"/>
                </a:lnTo>
                <a:lnTo>
                  <a:pt x="527" y="349"/>
                </a:lnTo>
                <a:lnTo>
                  <a:pt x="528" y="349"/>
                </a:lnTo>
                <a:lnTo>
                  <a:pt x="528" y="349"/>
                </a:lnTo>
                <a:lnTo>
                  <a:pt x="529" y="350"/>
                </a:lnTo>
                <a:lnTo>
                  <a:pt x="530" y="350"/>
                </a:lnTo>
                <a:lnTo>
                  <a:pt x="531" y="351"/>
                </a:lnTo>
                <a:lnTo>
                  <a:pt x="532" y="351"/>
                </a:lnTo>
                <a:lnTo>
                  <a:pt x="532" y="352"/>
                </a:lnTo>
                <a:lnTo>
                  <a:pt x="533" y="352"/>
                </a:lnTo>
                <a:lnTo>
                  <a:pt x="534" y="352"/>
                </a:lnTo>
                <a:lnTo>
                  <a:pt x="535" y="353"/>
                </a:lnTo>
                <a:lnTo>
                  <a:pt x="535" y="354"/>
                </a:lnTo>
                <a:lnTo>
                  <a:pt x="535" y="354"/>
                </a:lnTo>
                <a:lnTo>
                  <a:pt x="535" y="355"/>
                </a:lnTo>
                <a:lnTo>
                  <a:pt x="536" y="355"/>
                </a:lnTo>
                <a:lnTo>
                  <a:pt x="536" y="356"/>
                </a:lnTo>
                <a:lnTo>
                  <a:pt x="537" y="356"/>
                </a:lnTo>
                <a:lnTo>
                  <a:pt x="538" y="357"/>
                </a:lnTo>
                <a:lnTo>
                  <a:pt x="539" y="357"/>
                </a:lnTo>
                <a:lnTo>
                  <a:pt x="539" y="357"/>
                </a:lnTo>
                <a:lnTo>
                  <a:pt x="541" y="358"/>
                </a:lnTo>
                <a:lnTo>
                  <a:pt x="542" y="358"/>
                </a:lnTo>
                <a:lnTo>
                  <a:pt x="543" y="358"/>
                </a:lnTo>
                <a:lnTo>
                  <a:pt x="544" y="358"/>
                </a:lnTo>
                <a:lnTo>
                  <a:pt x="546" y="359"/>
                </a:lnTo>
                <a:lnTo>
                  <a:pt x="547" y="359"/>
                </a:lnTo>
                <a:lnTo>
                  <a:pt x="548" y="359"/>
                </a:lnTo>
                <a:lnTo>
                  <a:pt x="549" y="359"/>
                </a:lnTo>
                <a:lnTo>
                  <a:pt x="549" y="359"/>
                </a:lnTo>
                <a:lnTo>
                  <a:pt x="550" y="359"/>
                </a:lnTo>
                <a:lnTo>
                  <a:pt x="551" y="359"/>
                </a:lnTo>
                <a:lnTo>
                  <a:pt x="552" y="359"/>
                </a:lnTo>
                <a:lnTo>
                  <a:pt x="552" y="360"/>
                </a:lnTo>
                <a:lnTo>
                  <a:pt x="553" y="359"/>
                </a:lnTo>
                <a:lnTo>
                  <a:pt x="553" y="360"/>
                </a:lnTo>
                <a:lnTo>
                  <a:pt x="554" y="360"/>
                </a:lnTo>
                <a:lnTo>
                  <a:pt x="555" y="360"/>
                </a:lnTo>
                <a:lnTo>
                  <a:pt x="556" y="360"/>
                </a:lnTo>
                <a:lnTo>
                  <a:pt x="556" y="360"/>
                </a:lnTo>
                <a:lnTo>
                  <a:pt x="557" y="361"/>
                </a:lnTo>
                <a:lnTo>
                  <a:pt x="558" y="361"/>
                </a:lnTo>
                <a:lnTo>
                  <a:pt x="558" y="362"/>
                </a:lnTo>
                <a:lnTo>
                  <a:pt x="559" y="362"/>
                </a:lnTo>
                <a:lnTo>
                  <a:pt x="560" y="362"/>
                </a:lnTo>
                <a:lnTo>
                  <a:pt x="560" y="363"/>
                </a:lnTo>
                <a:lnTo>
                  <a:pt x="560" y="363"/>
                </a:lnTo>
                <a:lnTo>
                  <a:pt x="560" y="364"/>
                </a:lnTo>
                <a:lnTo>
                  <a:pt x="560" y="365"/>
                </a:lnTo>
                <a:lnTo>
                  <a:pt x="560" y="365"/>
                </a:lnTo>
                <a:lnTo>
                  <a:pt x="560" y="365"/>
                </a:lnTo>
                <a:lnTo>
                  <a:pt x="561" y="365"/>
                </a:lnTo>
                <a:lnTo>
                  <a:pt x="562" y="365"/>
                </a:lnTo>
                <a:lnTo>
                  <a:pt x="563" y="365"/>
                </a:lnTo>
                <a:lnTo>
                  <a:pt x="563" y="366"/>
                </a:lnTo>
                <a:lnTo>
                  <a:pt x="563" y="367"/>
                </a:lnTo>
                <a:lnTo>
                  <a:pt x="563" y="368"/>
                </a:lnTo>
                <a:lnTo>
                  <a:pt x="563" y="369"/>
                </a:lnTo>
                <a:lnTo>
                  <a:pt x="563" y="369"/>
                </a:lnTo>
                <a:lnTo>
                  <a:pt x="562" y="370"/>
                </a:lnTo>
                <a:lnTo>
                  <a:pt x="563" y="371"/>
                </a:lnTo>
                <a:lnTo>
                  <a:pt x="563" y="372"/>
                </a:lnTo>
                <a:lnTo>
                  <a:pt x="562" y="372"/>
                </a:lnTo>
                <a:lnTo>
                  <a:pt x="562" y="372"/>
                </a:lnTo>
                <a:lnTo>
                  <a:pt x="562" y="373"/>
                </a:lnTo>
                <a:lnTo>
                  <a:pt x="562" y="374"/>
                </a:lnTo>
                <a:lnTo>
                  <a:pt x="561" y="375"/>
                </a:lnTo>
                <a:lnTo>
                  <a:pt x="561" y="376"/>
                </a:lnTo>
                <a:lnTo>
                  <a:pt x="561" y="376"/>
                </a:lnTo>
                <a:lnTo>
                  <a:pt x="561" y="377"/>
                </a:lnTo>
                <a:lnTo>
                  <a:pt x="562" y="377"/>
                </a:lnTo>
                <a:lnTo>
                  <a:pt x="562" y="378"/>
                </a:lnTo>
                <a:lnTo>
                  <a:pt x="562" y="379"/>
                </a:lnTo>
                <a:lnTo>
                  <a:pt x="562" y="379"/>
                </a:lnTo>
                <a:lnTo>
                  <a:pt x="562" y="380"/>
                </a:lnTo>
                <a:lnTo>
                  <a:pt x="561" y="381"/>
                </a:lnTo>
                <a:lnTo>
                  <a:pt x="561" y="382"/>
                </a:lnTo>
                <a:lnTo>
                  <a:pt x="561" y="383"/>
                </a:lnTo>
                <a:lnTo>
                  <a:pt x="561" y="383"/>
                </a:lnTo>
                <a:lnTo>
                  <a:pt x="561" y="384"/>
                </a:lnTo>
                <a:lnTo>
                  <a:pt x="562" y="386"/>
                </a:lnTo>
                <a:lnTo>
                  <a:pt x="562" y="386"/>
                </a:lnTo>
                <a:lnTo>
                  <a:pt x="563" y="386"/>
                </a:lnTo>
                <a:lnTo>
                  <a:pt x="563" y="387"/>
                </a:lnTo>
                <a:lnTo>
                  <a:pt x="562" y="388"/>
                </a:lnTo>
                <a:lnTo>
                  <a:pt x="562" y="389"/>
                </a:lnTo>
                <a:lnTo>
                  <a:pt x="563" y="390"/>
                </a:lnTo>
                <a:lnTo>
                  <a:pt x="563" y="390"/>
                </a:lnTo>
                <a:lnTo>
                  <a:pt x="562" y="390"/>
                </a:lnTo>
                <a:lnTo>
                  <a:pt x="562" y="391"/>
                </a:lnTo>
                <a:lnTo>
                  <a:pt x="563" y="391"/>
                </a:lnTo>
                <a:lnTo>
                  <a:pt x="563" y="392"/>
                </a:lnTo>
                <a:lnTo>
                  <a:pt x="563" y="392"/>
                </a:lnTo>
                <a:lnTo>
                  <a:pt x="563" y="393"/>
                </a:lnTo>
                <a:lnTo>
                  <a:pt x="564" y="393"/>
                </a:lnTo>
                <a:lnTo>
                  <a:pt x="564" y="393"/>
                </a:lnTo>
                <a:lnTo>
                  <a:pt x="564" y="394"/>
                </a:lnTo>
                <a:lnTo>
                  <a:pt x="564" y="395"/>
                </a:lnTo>
                <a:lnTo>
                  <a:pt x="565" y="395"/>
                </a:lnTo>
                <a:lnTo>
                  <a:pt x="565" y="396"/>
                </a:lnTo>
                <a:lnTo>
                  <a:pt x="565" y="396"/>
                </a:lnTo>
                <a:lnTo>
                  <a:pt x="564" y="396"/>
                </a:lnTo>
                <a:lnTo>
                  <a:pt x="564" y="396"/>
                </a:lnTo>
                <a:lnTo>
                  <a:pt x="564" y="395"/>
                </a:lnTo>
                <a:lnTo>
                  <a:pt x="564" y="396"/>
                </a:lnTo>
                <a:lnTo>
                  <a:pt x="563" y="396"/>
                </a:lnTo>
                <a:lnTo>
                  <a:pt x="563" y="396"/>
                </a:lnTo>
                <a:lnTo>
                  <a:pt x="564" y="396"/>
                </a:lnTo>
                <a:lnTo>
                  <a:pt x="564" y="397"/>
                </a:lnTo>
                <a:lnTo>
                  <a:pt x="564" y="398"/>
                </a:lnTo>
                <a:lnTo>
                  <a:pt x="563" y="398"/>
                </a:lnTo>
                <a:lnTo>
                  <a:pt x="563" y="398"/>
                </a:lnTo>
                <a:lnTo>
                  <a:pt x="563" y="397"/>
                </a:lnTo>
                <a:lnTo>
                  <a:pt x="562" y="397"/>
                </a:lnTo>
                <a:lnTo>
                  <a:pt x="562" y="398"/>
                </a:lnTo>
                <a:lnTo>
                  <a:pt x="562" y="397"/>
                </a:lnTo>
                <a:lnTo>
                  <a:pt x="561" y="397"/>
                </a:lnTo>
                <a:lnTo>
                  <a:pt x="561" y="398"/>
                </a:lnTo>
                <a:lnTo>
                  <a:pt x="560" y="398"/>
                </a:lnTo>
                <a:lnTo>
                  <a:pt x="560" y="397"/>
                </a:lnTo>
                <a:lnTo>
                  <a:pt x="560" y="397"/>
                </a:lnTo>
                <a:lnTo>
                  <a:pt x="560" y="398"/>
                </a:lnTo>
                <a:lnTo>
                  <a:pt x="559" y="398"/>
                </a:lnTo>
                <a:lnTo>
                  <a:pt x="560" y="399"/>
                </a:lnTo>
                <a:lnTo>
                  <a:pt x="559" y="400"/>
                </a:lnTo>
                <a:lnTo>
                  <a:pt x="558" y="400"/>
                </a:lnTo>
                <a:lnTo>
                  <a:pt x="557" y="400"/>
                </a:lnTo>
                <a:lnTo>
                  <a:pt x="556" y="400"/>
                </a:lnTo>
                <a:lnTo>
                  <a:pt x="556" y="400"/>
                </a:lnTo>
                <a:lnTo>
                  <a:pt x="556" y="400"/>
                </a:lnTo>
                <a:lnTo>
                  <a:pt x="556" y="400"/>
                </a:lnTo>
                <a:lnTo>
                  <a:pt x="555" y="401"/>
                </a:lnTo>
                <a:lnTo>
                  <a:pt x="555" y="402"/>
                </a:lnTo>
                <a:lnTo>
                  <a:pt x="554" y="402"/>
                </a:lnTo>
                <a:lnTo>
                  <a:pt x="553" y="401"/>
                </a:lnTo>
                <a:lnTo>
                  <a:pt x="553" y="402"/>
                </a:lnTo>
                <a:lnTo>
                  <a:pt x="553" y="402"/>
                </a:lnTo>
                <a:lnTo>
                  <a:pt x="553" y="403"/>
                </a:lnTo>
                <a:lnTo>
                  <a:pt x="553" y="403"/>
                </a:lnTo>
                <a:lnTo>
                  <a:pt x="554" y="403"/>
                </a:lnTo>
                <a:lnTo>
                  <a:pt x="553" y="403"/>
                </a:lnTo>
                <a:lnTo>
                  <a:pt x="553" y="403"/>
                </a:lnTo>
                <a:lnTo>
                  <a:pt x="553" y="403"/>
                </a:lnTo>
                <a:lnTo>
                  <a:pt x="553" y="403"/>
                </a:lnTo>
                <a:lnTo>
                  <a:pt x="553" y="404"/>
                </a:lnTo>
                <a:lnTo>
                  <a:pt x="552" y="404"/>
                </a:lnTo>
                <a:lnTo>
                  <a:pt x="551" y="404"/>
                </a:lnTo>
                <a:lnTo>
                  <a:pt x="550" y="404"/>
                </a:lnTo>
                <a:lnTo>
                  <a:pt x="549" y="404"/>
                </a:lnTo>
                <a:lnTo>
                  <a:pt x="549" y="405"/>
                </a:lnTo>
                <a:lnTo>
                  <a:pt x="550" y="405"/>
                </a:lnTo>
                <a:lnTo>
                  <a:pt x="549" y="406"/>
                </a:lnTo>
                <a:lnTo>
                  <a:pt x="549" y="406"/>
                </a:lnTo>
                <a:lnTo>
                  <a:pt x="549" y="407"/>
                </a:lnTo>
                <a:lnTo>
                  <a:pt x="548" y="407"/>
                </a:lnTo>
                <a:lnTo>
                  <a:pt x="547" y="407"/>
                </a:lnTo>
                <a:lnTo>
                  <a:pt x="547" y="406"/>
                </a:lnTo>
                <a:lnTo>
                  <a:pt x="547" y="407"/>
                </a:lnTo>
                <a:lnTo>
                  <a:pt x="546" y="406"/>
                </a:lnTo>
                <a:lnTo>
                  <a:pt x="546" y="405"/>
                </a:lnTo>
                <a:lnTo>
                  <a:pt x="546" y="405"/>
                </a:lnTo>
                <a:lnTo>
                  <a:pt x="546" y="406"/>
                </a:lnTo>
                <a:lnTo>
                  <a:pt x="545" y="407"/>
                </a:lnTo>
                <a:lnTo>
                  <a:pt x="544" y="407"/>
                </a:lnTo>
                <a:lnTo>
                  <a:pt x="543" y="407"/>
                </a:lnTo>
                <a:lnTo>
                  <a:pt x="543" y="407"/>
                </a:lnTo>
                <a:lnTo>
                  <a:pt x="542" y="407"/>
                </a:lnTo>
                <a:lnTo>
                  <a:pt x="542" y="408"/>
                </a:lnTo>
                <a:lnTo>
                  <a:pt x="542" y="409"/>
                </a:lnTo>
                <a:lnTo>
                  <a:pt x="542" y="410"/>
                </a:lnTo>
                <a:lnTo>
                  <a:pt x="542" y="410"/>
                </a:lnTo>
                <a:lnTo>
                  <a:pt x="543" y="410"/>
                </a:lnTo>
                <a:lnTo>
                  <a:pt x="543" y="411"/>
                </a:lnTo>
                <a:lnTo>
                  <a:pt x="543" y="412"/>
                </a:lnTo>
                <a:lnTo>
                  <a:pt x="542" y="412"/>
                </a:lnTo>
                <a:lnTo>
                  <a:pt x="543" y="412"/>
                </a:lnTo>
                <a:lnTo>
                  <a:pt x="543" y="413"/>
                </a:lnTo>
                <a:lnTo>
                  <a:pt x="544" y="413"/>
                </a:lnTo>
                <a:lnTo>
                  <a:pt x="543" y="413"/>
                </a:lnTo>
                <a:lnTo>
                  <a:pt x="544" y="414"/>
                </a:lnTo>
                <a:lnTo>
                  <a:pt x="544" y="414"/>
                </a:lnTo>
                <a:lnTo>
                  <a:pt x="543" y="414"/>
                </a:lnTo>
                <a:lnTo>
                  <a:pt x="544" y="414"/>
                </a:lnTo>
                <a:lnTo>
                  <a:pt x="544" y="415"/>
                </a:lnTo>
                <a:lnTo>
                  <a:pt x="545" y="415"/>
                </a:lnTo>
                <a:lnTo>
                  <a:pt x="545" y="416"/>
                </a:lnTo>
                <a:lnTo>
                  <a:pt x="545" y="417"/>
                </a:lnTo>
                <a:lnTo>
                  <a:pt x="544" y="416"/>
                </a:lnTo>
                <a:lnTo>
                  <a:pt x="544" y="417"/>
                </a:lnTo>
                <a:lnTo>
                  <a:pt x="544" y="417"/>
                </a:lnTo>
                <a:lnTo>
                  <a:pt x="544" y="418"/>
                </a:lnTo>
                <a:lnTo>
                  <a:pt x="544" y="417"/>
                </a:lnTo>
                <a:lnTo>
                  <a:pt x="543" y="417"/>
                </a:lnTo>
                <a:lnTo>
                  <a:pt x="543" y="418"/>
                </a:lnTo>
                <a:lnTo>
                  <a:pt x="542" y="418"/>
                </a:lnTo>
                <a:lnTo>
                  <a:pt x="543" y="418"/>
                </a:lnTo>
                <a:lnTo>
                  <a:pt x="543" y="419"/>
                </a:lnTo>
                <a:lnTo>
                  <a:pt x="542" y="419"/>
                </a:lnTo>
                <a:lnTo>
                  <a:pt x="543" y="420"/>
                </a:lnTo>
                <a:lnTo>
                  <a:pt x="543" y="420"/>
                </a:lnTo>
                <a:lnTo>
                  <a:pt x="544" y="420"/>
                </a:lnTo>
                <a:lnTo>
                  <a:pt x="544" y="421"/>
                </a:lnTo>
                <a:lnTo>
                  <a:pt x="543" y="420"/>
                </a:lnTo>
                <a:lnTo>
                  <a:pt x="543" y="421"/>
                </a:lnTo>
                <a:lnTo>
                  <a:pt x="543" y="420"/>
                </a:lnTo>
                <a:lnTo>
                  <a:pt x="542" y="421"/>
                </a:lnTo>
                <a:lnTo>
                  <a:pt x="542" y="421"/>
                </a:lnTo>
                <a:lnTo>
                  <a:pt x="542" y="421"/>
                </a:lnTo>
                <a:lnTo>
                  <a:pt x="542" y="422"/>
                </a:lnTo>
                <a:lnTo>
                  <a:pt x="543" y="422"/>
                </a:lnTo>
                <a:lnTo>
                  <a:pt x="543" y="423"/>
                </a:lnTo>
                <a:lnTo>
                  <a:pt x="543" y="424"/>
                </a:lnTo>
                <a:lnTo>
                  <a:pt x="542" y="424"/>
                </a:lnTo>
                <a:lnTo>
                  <a:pt x="543" y="424"/>
                </a:lnTo>
                <a:lnTo>
                  <a:pt x="543" y="424"/>
                </a:lnTo>
                <a:lnTo>
                  <a:pt x="543" y="425"/>
                </a:lnTo>
                <a:lnTo>
                  <a:pt x="544" y="426"/>
                </a:lnTo>
                <a:lnTo>
                  <a:pt x="543" y="426"/>
                </a:lnTo>
                <a:lnTo>
                  <a:pt x="543" y="427"/>
                </a:lnTo>
                <a:lnTo>
                  <a:pt x="542" y="427"/>
                </a:lnTo>
                <a:lnTo>
                  <a:pt x="543" y="427"/>
                </a:lnTo>
                <a:lnTo>
                  <a:pt x="543" y="427"/>
                </a:lnTo>
                <a:lnTo>
                  <a:pt x="543" y="428"/>
                </a:lnTo>
                <a:lnTo>
                  <a:pt x="542" y="428"/>
                </a:lnTo>
                <a:lnTo>
                  <a:pt x="542" y="429"/>
                </a:lnTo>
                <a:lnTo>
                  <a:pt x="542" y="430"/>
                </a:lnTo>
                <a:lnTo>
                  <a:pt x="542" y="431"/>
                </a:lnTo>
                <a:lnTo>
                  <a:pt x="542" y="431"/>
                </a:lnTo>
                <a:lnTo>
                  <a:pt x="542" y="431"/>
                </a:lnTo>
                <a:lnTo>
                  <a:pt x="541" y="431"/>
                </a:lnTo>
                <a:lnTo>
                  <a:pt x="540" y="431"/>
                </a:lnTo>
                <a:lnTo>
                  <a:pt x="540" y="431"/>
                </a:lnTo>
                <a:lnTo>
                  <a:pt x="539" y="431"/>
                </a:lnTo>
                <a:lnTo>
                  <a:pt x="539" y="431"/>
                </a:lnTo>
                <a:lnTo>
                  <a:pt x="539" y="431"/>
                </a:lnTo>
                <a:lnTo>
                  <a:pt x="539" y="431"/>
                </a:lnTo>
                <a:lnTo>
                  <a:pt x="539" y="432"/>
                </a:lnTo>
                <a:lnTo>
                  <a:pt x="539" y="432"/>
                </a:lnTo>
                <a:lnTo>
                  <a:pt x="539" y="432"/>
                </a:lnTo>
                <a:lnTo>
                  <a:pt x="539" y="431"/>
                </a:lnTo>
                <a:lnTo>
                  <a:pt x="538" y="431"/>
                </a:lnTo>
                <a:lnTo>
                  <a:pt x="537" y="431"/>
                </a:lnTo>
                <a:lnTo>
                  <a:pt x="537" y="432"/>
                </a:lnTo>
                <a:lnTo>
                  <a:pt x="537" y="433"/>
                </a:lnTo>
                <a:lnTo>
                  <a:pt x="536" y="433"/>
                </a:lnTo>
                <a:lnTo>
                  <a:pt x="535" y="433"/>
                </a:lnTo>
                <a:lnTo>
                  <a:pt x="535" y="432"/>
                </a:lnTo>
                <a:lnTo>
                  <a:pt x="535" y="432"/>
                </a:lnTo>
                <a:lnTo>
                  <a:pt x="534" y="432"/>
                </a:lnTo>
                <a:lnTo>
                  <a:pt x="534" y="433"/>
                </a:lnTo>
                <a:lnTo>
                  <a:pt x="533" y="433"/>
                </a:lnTo>
                <a:lnTo>
                  <a:pt x="532" y="433"/>
                </a:lnTo>
                <a:lnTo>
                  <a:pt x="532" y="434"/>
                </a:lnTo>
                <a:lnTo>
                  <a:pt x="532" y="434"/>
                </a:lnTo>
                <a:lnTo>
                  <a:pt x="532" y="434"/>
                </a:lnTo>
                <a:lnTo>
                  <a:pt x="531" y="434"/>
                </a:lnTo>
                <a:lnTo>
                  <a:pt x="530" y="434"/>
                </a:lnTo>
                <a:lnTo>
                  <a:pt x="530" y="435"/>
                </a:lnTo>
                <a:lnTo>
                  <a:pt x="529" y="435"/>
                </a:lnTo>
                <a:lnTo>
                  <a:pt x="529" y="436"/>
                </a:lnTo>
                <a:lnTo>
                  <a:pt x="528" y="436"/>
                </a:lnTo>
                <a:lnTo>
                  <a:pt x="528" y="437"/>
                </a:lnTo>
                <a:lnTo>
                  <a:pt x="528" y="437"/>
                </a:lnTo>
                <a:lnTo>
                  <a:pt x="527" y="438"/>
                </a:lnTo>
                <a:lnTo>
                  <a:pt x="526" y="438"/>
                </a:lnTo>
                <a:lnTo>
                  <a:pt x="526" y="438"/>
                </a:lnTo>
                <a:lnTo>
                  <a:pt x="525" y="438"/>
                </a:lnTo>
                <a:lnTo>
                  <a:pt x="525" y="438"/>
                </a:lnTo>
                <a:lnTo>
                  <a:pt x="524" y="438"/>
                </a:lnTo>
                <a:lnTo>
                  <a:pt x="524" y="437"/>
                </a:lnTo>
                <a:lnTo>
                  <a:pt x="523" y="437"/>
                </a:lnTo>
                <a:lnTo>
                  <a:pt x="522" y="437"/>
                </a:lnTo>
                <a:lnTo>
                  <a:pt x="522" y="436"/>
                </a:lnTo>
                <a:lnTo>
                  <a:pt x="521" y="436"/>
                </a:lnTo>
                <a:lnTo>
                  <a:pt x="521" y="436"/>
                </a:lnTo>
                <a:lnTo>
                  <a:pt x="521" y="435"/>
                </a:lnTo>
                <a:lnTo>
                  <a:pt x="520" y="435"/>
                </a:lnTo>
                <a:lnTo>
                  <a:pt x="520" y="436"/>
                </a:lnTo>
                <a:lnTo>
                  <a:pt x="520" y="437"/>
                </a:lnTo>
                <a:lnTo>
                  <a:pt x="519" y="437"/>
                </a:lnTo>
                <a:lnTo>
                  <a:pt x="520" y="437"/>
                </a:lnTo>
                <a:lnTo>
                  <a:pt x="520" y="438"/>
                </a:lnTo>
                <a:lnTo>
                  <a:pt x="519" y="438"/>
                </a:lnTo>
                <a:lnTo>
                  <a:pt x="520" y="438"/>
                </a:lnTo>
                <a:lnTo>
                  <a:pt x="519" y="438"/>
                </a:lnTo>
                <a:lnTo>
                  <a:pt x="518" y="438"/>
                </a:lnTo>
                <a:lnTo>
                  <a:pt x="518" y="439"/>
                </a:lnTo>
                <a:lnTo>
                  <a:pt x="517" y="439"/>
                </a:lnTo>
                <a:lnTo>
                  <a:pt x="517" y="440"/>
                </a:lnTo>
                <a:lnTo>
                  <a:pt x="516" y="440"/>
                </a:lnTo>
                <a:lnTo>
                  <a:pt x="516" y="439"/>
                </a:lnTo>
                <a:lnTo>
                  <a:pt x="516" y="438"/>
                </a:lnTo>
                <a:lnTo>
                  <a:pt x="515" y="438"/>
                </a:lnTo>
                <a:lnTo>
                  <a:pt x="514" y="438"/>
                </a:lnTo>
                <a:lnTo>
                  <a:pt x="514" y="439"/>
                </a:lnTo>
                <a:lnTo>
                  <a:pt x="514" y="439"/>
                </a:lnTo>
                <a:lnTo>
                  <a:pt x="514" y="440"/>
                </a:lnTo>
                <a:lnTo>
                  <a:pt x="514" y="439"/>
                </a:lnTo>
                <a:lnTo>
                  <a:pt x="514" y="440"/>
                </a:lnTo>
                <a:lnTo>
                  <a:pt x="513" y="440"/>
                </a:lnTo>
                <a:lnTo>
                  <a:pt x="512" y="440"/>
                </a:lnTo>
                <a:lnTo>
                  <a:pt x="513" y="439"/>
                </a:lnTo>
                <a:lnTo>
                  <a:pt x="512" y="439"/>
                </a:lnTo>
                <a:lnTo>
                  <a:pt x="511" y="439"/>
                </a:lnTo>
                <a:lnTo>
                  <a:pt x="511" y="438"/>
                </a:lnTo>
                <a:lnTo>
                  <a:pt x="511" y="438"/>
                </a:lnTo>
                <a:lnTo>
                  <a:pt x="511" y="438"/>
                </a:lnTo>
                <a:lnTo>
                  <a:pt x="510" y="438"/>
                </a:lnTo>
                <a:lnTo>
                  <a:pt x="509" y="438"/>
                </a:lnTo>
                <a:lnTo>
                  <a:pt x="508" y="438"/>
                </a:lnTo>
                <a:lnTo>
                  <a:pt x="507" y="438"/>
                </a:lnTo>
                <a:lnTo>
                  <a:pt x="507" y="437"/>
                </a:lnTo>
                <a:lnTo>
                  <a:pt x="507" y="438"/>
                </a:lnTo>
                <a:lnTo>
                  <a:pt x="507" y="438"/>
                </a:lnTo>
                <a:lnTo>
                  <a:pt x="507" y="438"/>
                </a:lnTo>
                <a:lnTo>
                  <a:pt x="506" y="438"/>
                </a:lnTo>
                <a:lnTo>
                  <a:pt x="506" y="439"/>
                </a:lnTo>
                <a:lnTo>
                  <a:pt x="505" y="440"/>
                </a:lnTo>
                <a:lnTo>
                  <a:pt x="505" y="441"/>
                </a:lnTo>
                <a:lnTo>
                  <a:pt x="505" y="441"/>
                </a:lnTo>
                <a:lnTo>
                  <a:pt x="505" y="442"/>
                </a:lnTo>
                <a:lnTo>
                  <a:pt x="504" y="441"/>
                </a:lnTo>
                <a:lnTo>
                  <a:pt x="504" y="441"/>
                </a:lnTo>
                <a:lnTo>
                  <a:pt x="504" y="441"/>
                </a:lnTo>
                <a:lnTo>
                  <a:pt x="504" y="441"/>
                </a:lnTo>
                <a:lnTo>
                  <a:pt x="503" y="441"/>
                </a:lnTo>
                <a:lnTo>
                  <a:pt x="503" y="441"/>
                </a:lnTo>
                <a:lnTo>
                  <a:pt x="502" y="441"/>
                </a:lnTo>
                <a:lnTo>
                  <a:pt x="503" y="441"/>
                </a:lnTo>
                <a:lnTo>
                  <a:pt x="503" y="441"/>
                </a:lnTo>
                <a:lnTo>
                  <a:pt x="502" y="441"/>
                </a:lnTo>
                <a:lnTo>
                  <a:pt x="502" y="441"/>
                </a:lnTo>
                <a:lnTo>
                  <a:pt x="501" y="441"/>
                </a:lnTo>
                <a:lnTo>
                  <a:pt x="501" y="440"/>
                </a:lnTo>
                <a:lnTo>
                  <a:pt x="500" y="441"/>
                </a:lnTo>
                <a:lnTo>
                  <a:pt x="500" y="440"/>
                </a:lnTo>
                <a:lnTo>
                  <a:pt x="500" y="440"/>
                </a:lnTo>
                <a:lnTo>
                  <a:pt x="500" y="439"/>
                </a:lnTo>
                <a:lnTo>
                  <a:pt x="499" y="439"/>
                </a:lnTo>
                <a:lnTo>
                  <a:pt x="499" y="440"/>
                </a:lnTo>
                <a:lnTo>
                  <a:pt x="498" y="440"/>
                </a:lnTo>
                <a:lnTo>
                  <a:pt x="499" y="440"/>
                </a:lnTo>
                <a:lnTo>
                  <a:pt x="499" y="441"/>
                </a:lnTo>
                <a:lnTo>
                  <a:pt x="498" y="441"/>
                </a:lnTo>
                <a:lnTo>
                  <a:pt x="499" y="441"/>
                </a:lnTo>
                <a:lnTo>
                  <a:pt x="498" y="441"/>
                </a:lnTo>
                <a:lnTo>
                  <a:pt x="498" y="442"/>
                </a:lnTo>
                <a:lnTo>
                  <a:pt x="497" y="441"/>
                </a:lnTo>
                <a:lnTo>
                  <a:pt x="497" y="442"/>
                </a:lnTo>
                <a:lnTo>
                  <a:pt x="497" y="442"/>
                </a:lnTo>
                <a:lnTo>
                  <a:pt x="497" y="441"/>
                </a:lnTo>
                <a:lnTo>
                  <a:pt x="497" y="441"/>
                </a:lnTo>
                <a:lnTo>
                  <a:pt x="496" y="441"/>
                </a:lnTo>
                <a:lnTo>
                  <a:pt x="496" y="440"/>
                </a:lnTo>
                <a:lnTo>
                  <a:pt x="496" y="441"/>
                </a:lnTo>
                <a:lnTo>
                  <a:pt x="495" y="441"/>
                </a:lnTo>
                <a:lnTo>
                  <a:pt x="495" y="440"/>
                </a:lnTo>
                <a:lnTo>
                  <a:pt x="494" y="440"/>
                </a:lnTo>
                <a:lnTo>
                  <a:pt x="494" y="441"/>
                </a:lnTo>
                <a:lnTo>
                  <a:pt x="493" y="441"/>
                </a:lnTo>
                <a:lnTo>
                  <a:pt x="493" y="441"/>
                </a:lnTo>
                <a:lnTo>
                  <a:pt x="493" y="441"/>
                </a:lnTo>
                <a:lnTo>
                  <a:pt x="492" y="441"/>
                </a:lnTo>
                <a:lnTo>
                  <a:pt x="492" y="442"/>
                </a:lnTo>
                <a:lnTo>
                  <a:pt x="493" y="442"/>
                </a:lnTo>
                <a:lnTo>
                  <a:pt x="493" y="443"/>
                </a:lnTo>
                <a:lnTo>
                  <a:pt x="492" y="443"/>
                </a:lnTo>
                <a:lnTo>
                  <a:pt x="493" y="444"/>
                </a:lnTo>
                <a:lnTo>
                  <a:pt x="493" y="445"/>
                </a:lnTo>
                <a:lnTo>
                  <a:pt x="492" y="445"/>
                </a:lnTo>
                <a:lnTo>
                  <a:pt x="491" y="445"/>
                </a:lnTo>
                <a:lnTo>
                  <a:pt x="491" y="444"/>
                </a:lnTo>
                <a:lnTo>
                  <a:pt x="491" y="443"/>
                </a:lnTo>
                <a:lnTo>
                  <a:pt x="490" y="443"/>
                </a:lnTo>
                <a:lnTo>
                  <a:pt x="490" y="444"/>
                </a:lnTo>
                <a:lnTo>
                  <a:pt x="490" y="443"/>
                </a:lnTo>
                <a:lnTo>
                  <a:pt x="490" y="443"/>
                </a:lnTo>
                <a:lnTo>
                  <a:pt x="490" y="444"/>
                </a:lnTo>
                <a:lnTo>
                  <a:pt x="490" y="445"/>
                </a:lnTo>
                <a:lnTo>
                  <a:pt x="490" y="445"/>
                </a:lnTo>
                <a:lnTo>
                  <a:pt x="490" y="445"/>
                </a:lnTo>
                <a:lnTo>
                  <a:pt x="490" y="445"/>
                </a:lnTo>
                <a:lnTo>
                  <a:pt x="490" y="446"/>
                </a:lnTo>
                <a:lnTo>
                  <a:pt x="490" y="445"/>
                </a:lnTo>
                <a:lnTo>
                  <a:pt x="489" y="445"/>
                </a:lnTo>
                <a:lnTo>
                  <a:pt x="489" y="446"/>
                </a:lnTo>
                <a:lnTo>
                  <a:pt x="490" y="446"/>
                </a:lnTo>
                <a:lnTo>
                  <a:pt x="490" y="447"/>
                </a:lnTo>
                <a:lnTo>
                  <a:pt x="490" y="448"/>
                </a:lnTo>
                <a:lnTo>
                  <a:pt x="490" y="448"/>
                </a:lnTo>
                <a:lnTo>
                  <a:pt x="490" y="448"/>
                </a:lnTo>
                <a:lnTo>
                  <a:pt x="489" y="447"/>
                </a:lnTo>
                <a:lnTo>
                  <a:pt x="489" y="448"/>
                </a:lnTo>
                <a:lnTo>
                  <a:pt x="488" y="448"/>
                </a:lnTo>
                <a:lnTo>
                  <a:pt x="488" y="448"/>
                </a:lnTo>
                <a:lnTo>
                  <a:pt x="489" y="448"/>
                </a:lnTo>
                <a:lnTo>
                  <a:pt x="488" y="448"/>
                </a:lnTo>
                <a:lnTo>
                  <a:pt x="487" y="448"/>
                </a:lnTo>
                <a:lnTo>
                  <a:pt x="486" y="449"/>
                </a:lnTo>
                <a:lnTo>
                  <a:pt x="486" y="448"/>
                </a:lnTo>
                <a:lnTo>
                  <a:pt x="486" y="448"/>
                </a:lnTo>
                <a:lnTo>
                  <a:pt x="486" y="449"/>
                </a:lnTo>
                <a:lnTo>
                  <a:pt x="486" y="449"/>
                </a:lnTo>
                <a:lnTo>
                  <a:pt x="486" y="450"/>
                </a:lnTo>
                <a:lnTo>
                  <a:pt x="486" y="450"/>
                </a:lnTo>
                <a:lnTo>
                  <a:pt x="486" y="451"/>
                </a:lnTo>
                <a:lnTo>
                  <a:pt x="487" y="451"/>
                </a:lnTo>
                <a:lnTo>
                  <a:pt x="487" y="451"/>
                </a:lnTo>
                <a:lnTo>
                  <a:pt x="486" y="451"/>
                </a:lnTo>
                <a:lnTo>
                  <a:pt x="487" y="451"/>
                </a:lnTo>
                <a:lnTo>
                  <a:pt x="487" y="452"/>
                </a:lnTo>
                <a:lnTo>
                  <a:pt x="486" y="452"/>
                </a:lnTo>
                <a:lnTo>
                  <a:pt x="486" y="453"/>
                </a:lnTo>
                <a:lnTo>
                  <a:pt x="486" y="452"/>
                </a:lnTo>
                <a:lnTo>
                  <a:pt x="486" y="452"/>
                </a:lnTo>
                <a:lnTo>
                  <a:pt x="485" y="453"/>
                </a:lnTo>
                <a:lnTo>
                  <a:pt x="484" y="452"/>
                </a:lnTo>
                <a:lnTo>
                  <a:pt x="483" y="452"/>
                </a:lnTo>
                <a:lnTo>
                  <a:pt x="483" y="452"/>
                </a:lnTo>
                <a:lnTo>
                  <a:pt x="483" y="451"/>
                </a:lnTo>
                <a:lnTo>
                  <a:pt x="482" y="451"/>
                </a:lnTo>
                <a:lnTo>
                  <a:pt x="481" y="451"/>
                </a:lnTo>
                <a:lnTo>
                  <a:pt x="480" y="452"/>
                </a:lnTo>
                <a:lnTo>
                  <a:pt x="479" y="452"/>
                </a:lnTo>
                <a:lnTo>
                  <a:pt x="479" y="451"/>
                </a:lnTo>
                <a:lnTo>
                  <a:pt x="479" y="452"/>
                </a:lnTo>
                <a:lnTo>
                  <a:pt x="479" y="452"/>
                </a:lnTo>
                <a:lnTo>
                  <a:pt x="479" y="453"/>
                </a:lnTo>
                <a:lnTo>
                  <a:pt x="479" y="454"/>
                </a:lnTo>
                <a:lnTo>
                  <a:pt x="479" y="454"/>
                </a:lnTo>
                <a:lnTo>
                  <a:pt x="479" y="455"/>
                </a:lnTo>
                <a:lnTo>
                  <a:pt x="479" y="454"/>
                </a:lnTo>
                <a:lnTo>
                  <a:pt x="478" y="454"/>
                </a:lnTo>
                <a:lnTo>
                  <a:pt x="478" y="455"/>
                </a:lnTo>
                <a:lnTo>
                  <a:pt x="477" y="454"/>
                </a:lnTo>
                <a:lnTo>
                  <a:pt x="477" y="455"/>
                </a:lnTo>
                <a:lnTo>
                  <a:pt x="477" y="455"/>
                </a:lnTo>
                <a:lnTo>
                  <a:pt x="476" y="455"/>
                </a:lnTo>
                <a:lnTo>
                  <a:pt x="477" y="455"/>
                </a:lnTo>
                <a:lnTo>
                  <a:pt x="477" y="456"/>
                </a:lnTo>
                <a:lnTo>
                  <a:pt x="476" y="456"/>
                </a:lnTo>
                <a:lnTo>
                  <a:pt x="476" y="455"/>
                </a:lnTo>
                <a:lnTo>
                  <a:pt x="476" y="455"/>
                </a:lnTo>
                <a:lnTo>
                  <a:pt x="475" y="455"/>
                </a:lnTo>
                <a:lnTo>
                  <a:pt x="474" y="455"/>
                </a:lnTo>
                <a:lnTo>
                  <a:pt x="474" y="456"/>
                </a:lnTo>
                <a:lnTo>
                  <a:pt x="473" y="456"/>
                </a:lnTo>
                <a:lnTo>
                  <a:pt x="473" y="457"/>
                </a:lnTo>
                <a:lnTo>
                  <a:pt x="474" y="457"/>
                </a:lnTo>
                <a:lnTo>
                  <a:pt x="473" y="457"/>
                </a:lnTo>
                <a:lnTo>
                  <a:pt x="472" y="457"/>
                </a:lnTo>
                <a:lnTo>
                  <a:pt x="472" y="458"/>
                </a:lnTo>
                <a:lnTo>
                  <a:pt x="472" y="458"/>
                </a:lnTo>
                <a:lnTo>
                  <a:pt x="471" y="458"/>
                </a:lnTo>
                <a:lnTo>
                  <a:pt x="471" y="458"/>
                </a:lnTo>
                <a:lnTo>
                  <a:pt x="471" y="459"/>
                </a:lnTo>
                <a:lnTo>
                  <a:pt x="470" y="458"/>
                </a:lnTo>
                <a:lnTo>
                  <a:pt x="470" y="459"/>
                </a:lnTo>
                <a:lnTo>
                  <a:pt x="471" y="459"/>
                </a:lnTo>
                <a:lnTo>
                  <a:pt x="470" y="459"/>
                </a:lnTo>
                <a:lnTo>
                  <a:pt x="469" y="459"/>
                </a:lnTo>
                <a:lnTo>
                  <a:pt x="469" y="460"/>
                </a:lnTo>
                <a:lnTo>
                  <a:pt x="470" y="460"/>
                </a:lnTo>
                <a:lnTo>
                  <a:pt x="469" y="460"/>
                </a:lnTo>
                <a:lnTo>
                  <a:pt x="469" y="460"/>
                </a:lnTo>
                <a:lnTo>
                  <a:pt x="469" y="461"/>
                </a:lnTo>
                <a:lnTo>
                  <a:pt x="469" y="462"/>
                </a:lnTo>
                <a:lnTo>
                  <a:pt x="468" y="462"/>
                </a:lnTo>
                <a:lnTo>
                  <a:pt x="467" y="462"/>
                </a:lnTo>
                <a:lnTo>
                  <a:pt x="467" y="462"/>
                </a:lnTo>
                <a:lnTo>
                  <a:pt x="467" y="462"/>
                </a:lnTo>
                <a:lnTo>
                  <a:pt x="466" y="462"/>
                </a:lnTo>
                <a:lnTo>
                  <a:pt x="467" y="462"/>
                </a:lnTo>
                <a:lnTo>
                  <a:pt x="467" y="463"/>
                </a:lnTo>
                <a:lnTo>
                  <a:pt x="466" y="463"/>
                </a:lnTo>
                <a:lnTo>
                  <a:pt x="466" y="462"/>
                </a:lnTo>
                <a:lnTo>
                  <a:pt x="466" y="463"/>
                </a:lnTo>
                <a:lnTo>
                  <a:pt x="466" y="464"/>
                </a:lnTo>
                <a:lnTo>
                  <a:pt x="465" y="464"/>
                </a:lnTo>
                <a:lnTo>
                  <a:pt x="466" y="464"/>
                </a:lnTo>
                <a:lnTo>
                  <a:pt x="466" y="465"/>
                </a:lnTo>
                <a:lnTo>
                  <a:pt x="465" y="465"/>
                </a:lnTo>
                <a:lnTo>
                  <a:pt x="465" y="464"/>
                </a:lnTo>
                <a:lnTo>
                  <a:pt x="465" y="464"/>
                </a:lnTo>
                <a:lnTo>
                  <a:pt x="465" y="465"/>
                </a:lnTo>
                <a:lnTo>
                  <a:pt x="464" y="465"/>
                </a:lnTo>
                <a:lnTo>
                  <a:pt x="464" y="464"/>
                </a:lnTo>
                <a:lnTo>
                  <a:pt x="463" y="465"/>
                </a:lnTo>
                <a:lnTo>
                  <a:pt x="463" y="465"/>
                </a:lnTo>
                <a:lnTo>
                  <a:pt x="462" y="465"/>
                </a:lnTo>
                <a:lnTo>
                  <a:pt x="462" y="466"/>
                </a:lnTo>
                <a:lnTo>
                  <a:pt x="462" y="465"/>
                </a:lnTo>
                <a:lnTo>
                  <a:pt x="462" y="465"/>
                </a:lnTo>
                <a:lnTo>
                  <a:pt x="462" y="466"/>
                </a:lnTo>
                <a:lnTo>
                  <a:pt x="462" y="465"/>
                </a:lnTo>
                <a:lnTo>
                  <a:pt x="461" y="465"/>
                </a:lnTo>
                <a:lnTo>
                  <a:pt x="461" y="466"/>
                </a:lnTo>
                <a:lnTo>
                  <a:pt x="461" y="467"/>
                </a:lnTo>
                <a:lnTo>
                  <a:pt x="460" y="467"/>
                </a:lnTo>
                <a:lnTo>
                  <a:pt x="459" y="467"/>
                </a:lnTo>
                <a:lnTo>
                  <a:pt x="459" y="466"/>
                </a:lnTo>
                <a:lnTo>
                  <a:pt x="459" y="467"/>
                </a:lnTo>
                <a:lnTo>
                  <a:pt x="458" y="467"/>
                </a:lnTo>
                <a:lnTo>
                  <a:pt x="458" y="466"/>
                </a:lnTo>
                <a:lnTo>
                  <a:pt x="457" y="466"/>
                </a:lnTo>
                <a:lnTo>
                  <a:pt x="457" y="465"/>
                </a:lnTo>
                <a:lnTo>
                  <a:pt x="451" y="482"/>
                </a:lnTo>
                <a:lnTo>
                  <a:pt x="450" y="484"/>
                </a:lnTo>
                <a:lnTo>
                  <a:pt x="450" y="494"/>
                </a:lnTo>
                <a:lnTo>
                  <a:pt x="444" y="504"/>
                </a:lnTo>
                <a:lnTo>
                  <a:pt x="444" y="504"/>
                </a:lnTo>
                <a:lnTo>
                  <a:pt x="445" y="504"/>
                </a:lnTo>
                <a:lnTo>
                  <a:pt x="445" y="505"/>
                </a:lnTo>
                <a:lnTo>
                  <a:pt x="446" y="505"/>
                </a:lnTo>
                <a:lnTo>
                  <a:pt x="446" y="506"/>
                </a:lnTo>
                <a:lnTo>
                  <a:pt x="447" y="506"/>
                </a:lnTo>
                <a:lnTo>
                  <a:pt x="448" y="506"/>
                </a:lnTo>
                <a:lnTo>
                  <a:pt x="448" y="507"/>
                </a:lnTo>
                <a:lnTo>
                  <a:pt x="448" y="507"/>
                </a:lnTo>
                <a:lnTo>
                  <a:pt x="448" y="508"/>
                </a:lnTo>
                <a:lnTo>
                  <a:pt x="447" y="508"/>
                </a:lnTo>
                <a:lnTo>
                  <a:pt x="446" y="509"/>
                </a:lnTo>
                <a:lnTo>
                  <a:pt x="445" y="510"/>
                </a:lnTo>
                <a:lnTo>
                  <a:pt x="445" y="510"/>
                </a:lnTo>
                <a:lnTo>
                  <a:pt x="444" y="510"/>
                </a:lnTo>
                <a:lnTo>
                  <a:pt x="444" y="511"/>
                </a:lnTo>
                <a:lnTo>
                  <a:pt x="444" y="511"/>
                </a:lnTo>
                <a:lnTo>
                  <a:pt x="444" y="512"/>
                </a:lnTo>
                <a:lnTo>
                  <a:pt x="444" y="513"/>
                </a:lnTo>
                <a:lnTo>
                  <a:pt x="444" y="513"/>
                </a:lnTo>
                <a:lnTo>
                  <a:pt x="444" y="514"/>
                </a:lnTo>
                <a:lnTo>
                  <a:pt x="444" y="515"/>
                </a:lnTo>
                <a:lnTo>
                  <a:pt x="444" y="516"/>
                </a:lnTo>
                <a:lnTo>
                  <a:pt x="444" y="517"/>
                </a:lnTo>
                <a:lnTo>
                  <a:pt x="445" y="517"/>
                </a:lnTo>
                <a:lnTo>
                  <a:pt x="445" y="518"/>
                </a:lnTo>
                <a:lnTo>
                  <a:pt x="445" y="519"/>
                </a:lnTo>
                <a:lnTo>
                  <a:pt x="445" y="520"/>
                </a:lnTo>
                <a:lnTo>
                  <a:pt x="445" y="520"/>
                </a:lnTo>
                <a:lnTo>
                  <a:pt x="444" y="521"/>
                </a:lnTo>
                <a:lnTo>
                  <a:pt x="444" y="522"/>
                </a:lnTo>
                <a:lnTo>
                  <a:pt x="444" y="523"/>
                </a:lnTo>
                <a:lnTo>
                  <a:pt x="444" y="524"/>
                </a:lnTo>
                <a:lnTo>
                  <a:pt x="444" y="525"/>
                </a:lnTo>
                <a:lnTo>
                  <a:pt x="444" y="526"/>
                </a:lnTo>
                <a:lnTo>
                  <a:pt x="444" y="527"/>
                </a:lnTo>
                <a:lnTo>
                  <a:pt x="445" y="527"/>
                </a:lnTo>
                <a:lnTo>
                  <a:pt x="445" y="527"/>
                </a:lnTo>
                <a:lnTo>
                  <a:pt x="445" y="528"/>
                </a:lnTo>
                <a:lnTo>
                  <a:pt x="445" y="529"/>
                </a:lnTo>
                <a:lnTo>
                  <a:pt x="444" y="529"/>
                </a:lnTo>
                <a:lnTo>
                  <a:pt x="443" y="530"/>
                </a:lnTo>
                <a:lnTo>
                  <a:pt x="442" y="530"/>
                </a:lnTo>
                <a:lnTo>
                  <a:pt x="441" y="531"/>
                </a:lnTo>
                <a:lnTo>
                  <a:pt x="441" y="531"/>
                </a:lnTo>
                <a:lnTo>
                  <a:pt x="440" y="532"/>
                </a:lnTo>
                <a:lnTo>
                  <a:pt x="439" y="533"/>
                </a:lnTo>
                <a:lnTo>
                  <a:pt x="439" y="534"/>
                </a:lnTo>
                <a:lnTo>
                  <a:pt x="438" y="534"/>
                </a:lnTo>
                <a:lnTo>
                  <a:pt x="437" y="534"/>
                </a:lnTo>
                <a:lnTo>
                  <a:pt x="437" y="535"/>
                </a:lnTo>
                <a:lnTo>
                  <a:pt x="437" y="535"/>
                </a:lnTo>
                <a:lnTo>
                  <a:pt x="437" y="536"/>
                </a:lnTo>
                <a:lnTo>
                  <a:pt x="435" y="536"/>
                </a:lnTo>
                <a:lnTo>
                  <a:pt x="434" y="537"/>
                </a:lnTo>
                <a:lnTo>
                  <a:pt x="433" y="538"/>
                </a:lnTo>
                <a:lnTo>
                  <a:pt x="432" y="539"/>
                </a:lnTo>
                <a:lnTo>
                  <a:pt x="431" y="540"/>
                </a:lnTo>
                <a:lnTo>
                  <a:pt x="430" y="540"/>
                </a:lnTo>
                <a:lnTo>
                  <a:pt x="430" y="541"/>
                </a:lnTo>
                <a:lnTo>
                  <a:pt x="430" y="541"/>
                </a:lnTo>
                <a:lnTo>
                  <a:pt x="429" y="541"/>
                </a:lnTo>
                <a:lnTo>
                  <a:pt x="429" y="542"/>
                </a:lnTo>
                <a:lnTo>
                  <a:pt x="428" y="543"/>
                </a:lnTo>
                <a:lnTo>
                  <a:pt x="427" y="543"/>
                </a:lnTo>
                <a:lnTo>
                  <a:pt x="427" y="544"/>
                </a:lnTo>
                <a:lnTo>
                  <a:pt x="427" y="544"/>
                </a:lnTo>
                <a:lnTo>
                  <a:pt x="427" y="545"/>
                </a:lnTo>
                <a:lnTo>
                  <a:pt x="427" y="546"/>
                </a:lnTo>
                <a:lnTo>
                  <a:pt x="427" y="547"/>
                </a:lnTo>
                <a:lnTo>
                  <a:pt x="427" y="548"/>
                </a:lnTo>
                <a:lnTo>
                  <a:pt x="428" y="548"/>
                </a:lnTo>
                <a:lnTo>
                  <a:pt x="427" y="548"/>
                </a:lnTo>
                <a:lnTo>
                  <a:pt x="427" y="549"/>
                </a:lnTo>
                <a:lnTo>
                  <a:pt x="427" y="551"/>
                </a:lnTo>
                <a:lnTo>
                  <a:pt x="428" y="551"/>
                </a:lnTo>
                <a:lnTo>
                  <a:pt x="428" y="551"/>
                </a:lnTo>
                <a:lnTo>
                  <a:pt x="428" y="552"/>
                </a:lnTo>
                <a:lnTo>
                  <a:pt x="428" y="553"/>
                </a:lnTo>
                <a:lnTo>
                  <a:pt x="428" y="554"/>
                </a:lnTo>
                <a:lnTo>
                  <a:pt x="427" y="554"/>
                </a:lnTo>
                <a:lnTo>
                  <a:pt x="427" y="555"/>
                </a:lnTo>
                <a:lnTo>
                  <a:pt x="427" y="556"/>
                </a:lnTo>
                <a:lnTo>
                  <a:pt x="427" y="557"/>
                </a:lnTo>
                <a:lnTo>
                  <a:pt x="427" y="558"/>
                </a:lnTo>
                <a:lnTo>
                  <a:pt x="427" y="558"/>
                </a:lnTo>
                <a:lnTo>
                  <a:pt x="427" y="559"/>
                </a:lnTo>
                <a:lnTo>
                  <a:pt x="427" y="561"/>
                </a:lnTo>
                <a:lnTo>
                  <a:pt x="427" y="562"/>
                </a:lnTo>
                <a:lnTo>
                  <a:pt x="427" y="563"/>
                </a:lnTo>
                <a:lnTo>
                  <a:pt x="427" y="563"/>
                </a:lnTo>
                <a:lnTo>
                  <a:pt x="427" y="564"/>
                </a:lnTo>
                <a:lnTo>
                  <a:pt x="427" y="565"/>
                </a:lnTo>
                <a:lnTo>
                  <a:pt x="428" y="565"/>
                </a:lnTo>
                <a:lnTo>
                  <a:pt x="429" y="566"/>
                </a:lnTo>
                <a:lnTo>
                  <a:pt x="430" y="567"/>
                </a:lnTo>
                <a:lnTo>
                  <a:pt x="430" y="568"/>
                </a:lnTo>
                <a:lnTo>
                  <a:pt x="431" y="568"/>
                </a:lnTo>
                <a:lnTo>
                  <a:pt x="431" y="569"/>
                </a:lnTo>
                <a:lnTo>
                  <a:pt x="432" y="569"/>
                </a:lnTo>
                <a:lnTo>
                  <a:pt x="433" y="569"/>
                </a:lnTo>
                <a:lnTo>
                  <a:pt x="433" y="570"/>
                </a:lnTo>
                <a:lnTo>
                  <a:pt x="434" y="571"/>
                </a:lnTo>
                <a:lnTo>
                  <a:pt x="434" y="572"/>
                </a:lnTo>
                <a:lnTo>
                  <a:pt x="434" y="572"/>
                </a:lnTo>
                <a:lnTo>
                  <a:pt x="434" y="574"/>
                </a:lnTo>
                <a:lnTo>
                  <a:pt x="434" y="575"/>
                </a:lnTo>
                <a:lnTo>
                  <a:pt x="434" y="575"/>
                </a:lnTo>
                <a:lnTo>
                  <a:pt x="434" y="576"/>
                </a:lnTo>
                <a:lnTo>
                  <a:pt x="434" y="577"/>
                </a:lnTo>
                <a:lnTo>
                  <a:pt x="435" y="579"/>
                </a:lnTo>
                <a:lnTo>
                  <a:pt x="435" y="579"/>
                </a:lnTo>
                <a:lnTo>
                  <a:pt x="436" y="581"/>
                </a:lnTo>
                <a:lnTo>
                  <a:pt x="437" y="582"/>
                </a:lnTo>
                <a:lnTo>
                  <a:pt x="437" y="582"/>
                </a:lnTo>
                <a:lnTo>
                  <a:pt x="437" y="584"/>
                </a:lnTo>
                <a:lnTo>
                  <a:pt x="437" y="585"/>
                </a:lnTo>
                <a:lnTo>
                  <a:pt x="437" y="586"/>
                </a:lnTo>
                <a:lnTo>
                  <a:pt x="437" y="587"/>
                </a:lnTo>
                <a:lnTo>
                  <a:pt x="437" y="588"/>
                </a:lnTo>
                <a:lnTo>
                  <a:pt x="438" y="589"/>
                </a:lnTo>
                <a:lnTo>
                  <a:pt x="438" y="589"/>
                </a:lnTo>
                <a:lnTo>
                  <a:pt x="438" y="590"/>
                </a:lnTo>
                <a:lnTo>
                  <a:pt x="438" y="591"/>
                </a:lnTo>
                <a:lnTo>
                  <a:pt x="439" y="593"/>
                </a:lnTo>
                <a:lnTo>
                  <a:pt x="439" y="594"/>
                </a:lnTo>
                <a:lnTo>
                  <a:pt x="439" y="595"/>
                </a:lnTo>
                <a:lnTo>
                  <a:pt x="439" y="596"/>
                </a:lnTo>
                <a:lnTo>
                  <a:pt x="438" y="597"/>
                </a:lnTo>
                <a:lnTo>
                  <a:pt x="438" y="598"/>
                </a:lnTo>
                <a:lnTo>
                  <a:pt x="438" y="599"/>
                </a:lnTo>
                <a:lnTo>
                  <a:pt x="437" y="600"/>
                </a:lnTo>
                <a:lnTo>
                  <a:pt x="437" y="600"/>
                </a:lnTo>
                <a:lnTo>
                  <a:pt x="437" y="600"/>
                </a:lnTo>
                <a:lnTo>
                  <a:pt x="437" y="601"/>
                </a:lnTo>
                <a:lnTo>
                  <a:pt x="436" y="601"/>
                </a:lnTo>
                <a:lnTo>
                  <a:pt x="436" y="602"/>
                </a:lnTo>
                <a:lnTo>
                  <a:pt x="435" y="601"/>
                </a:lnTo>
                <a:lnTo>
                  <a:pt x="435" y="602"/>
                </a:lnTo>
                <a:lnTo>
                  <a:pt x="435" y="603"/>
                </a:lnTo>
                <a:lnTo>
                  <a:pt x="434" y="603"/>
                </a:lnTo>
                <a:lnTo>
                  <a:pt x="434" y="604"/>
                </a:lnTo>
                <a:lnTo>
                  <a:pt x="434" y="604"/>
                </a:lnTo>
                <a:lnTo>
                  <a:pt x="434" y="605"/>
                </a:lnTo>
                <a:lnTo>
                  <a:pt x="433" y="605"/>
                </a:lnTo>
                <a:lnTo>
                  <a:pt x="433" y="606"/>
                </a:lnTo>
                <a:lnTo>
                  <a:pt x="433" y="606"/>
                </a:lnTo>
                <a:lnTo>
                  <a:pt x="432" y="606"/>
                </a:lnTo>
                <a:lnTo>
                  <a:pt x="433" y="606"/>
                </a:lnTo>
                <a:lnTo>
                  <a:pt x="433" y="607"/>
                </a:lnTo>
                <a:lnTo>
                  <a:pt x="432" y="607"/>
                </a:lnTo>
                <a:lnTo>
                  <a:pt x="432" y="608"/>
                </a:lnTo>
                <a:lnTo>
                  <a:pt x="433" y="609"/>
                </a:lnTo>
                <a:lnTo>
                  <a:pt x="432" y="609"/>
                </a:lnTo>
                <a:lnTo>
                  <a:pt x="432" y="610"/>
                </a:lnTo>
                <a:lnTo>
                  <a:pt x="433" y="610"/>
                </a:lnTo>
                <a:lnTo>
                  <a:pt x="433" y="610"/>
                </a:lnTo>
                <a:lnTo>
                  <a:pt x="431" y="611"/>
                </a:lnTo>
                <a:lnTo>
                  <a:pt x="430" y="612"/>
                </a:lnTo>
                <a:lnTo>
                  <a:pt x="430" y="611"/>
                </a:lnTo>
                <a:lnTo>
                  <a:pt x="430" y="611"/>
                </a:lnTo>
                <a:lnTo>
                  <a:pt x="430" y="612"/>
                </a:lnTo>
                <a:lnTo>
                  <a:pt x="430" y="613"/>
                </a:lnTo>
                <a:lnTo>
                  <a:pt x="429" y="613"/>
                </a:lnTo>
                <a:lnTo>
                  <a:pt x="428" y="613"/>
                </a:lnTo>
                <a:lnTo>
                  <a:pt x="428" y="613"/>
                </a:lnTo>
                <a:lnTo>
                  <a:pt x="427" y="613"/>
                </a:lnTo>
                <a:lnTo>
                  <a:pt x="427" y="614"/>
                </a:lnTo>
                <a:lnTo>
                  <a:pt x="427" y="614"/>
                </a:lnTo>
                <a:lnTo>
                  <a:pt x="427" y="614"/>
                </a:lnTo>
                <a:lnTo>
                  <a:pt x="427" y="614"/>
                </a:lnTo>
                <a:lnTo>
                  <a:pt x="427" y="615"/>
                </a:lnTo>
                <a:lnTo>
                  <a:pt x="427" y="614"/>
                </a:lnTo>
                <a:lnTo>
                  <a:pt x="427" y="615"/>
                </a:lnTo>
                <a:lnTo>
                  <a:pt x="427" y="615"/>
                </a:lnTo>
                <a:lnTo>
                  <a:pt x="426" y="616"/>
                </a:lnTo>
                <a:lnTo>
                  <a:pt x="425" y="616"/>
                </a:lnTo>
                <a:lnTo>
                  <a:pt x="425" y="617"/>
                </a:lnTo>
                <a:lnTo>
                  <a:pt x="424" y="617"/>
                </a:lnTo>
                <a:lnTo>
                  <a:pt x="424" y="617"/>
                </a:lnTo>
                <a:lnTo>
                  <a:pt x="423" y="617"/>
                </a:lnTo>
                <a:lnTo>
                  <a:pt x="423" y="618"/>
                </a:lnTo>
                <a:lnTo>
                  <a:pt x="423" y="618"/>
                </a:lnTo>
                <a:lnTo>
                  <a:pt x="422" y="618"/>
                </a:lnTo>
                <a:lnTo>
                  <a:pt x="422" y="619"/>
                </a:lnTo>
                <a:lnTo>
                  <a:pt x="422" y="620"/>
                </a:lnTo>
                <a:lnTo>
                  <a:pt x="422" y="619"/>
                </a:lnTo>
                <a:lnTo>
                  <a:pt x="421" y="619"/>
                </a:lnTo>
                <a:lnTo>
                  <a:pt x="421" y="620"/>
                </a:lnTo>
                <a:lnTo>
                  <a:pt x="422" y="620"/>
                </a:lnTo>
                <a:lnTo>
                  <a:pt x="422" y="620"/>
                </a:lnTo>
                <a:lnTo>
                  <a:pt x="422" y="621"/>
                </a:lnTo>
                <a:lnTo>
                  <a:pt x="422" y="620"/>
                </a:lnTo>
                <a:lnTo>
                  <a:pt x="421" y="620"/>
                </a:lnTo>
                <a:lnTo>
                  <a:pt x="421" y="621"/>
                </a:lnTo>
                <a:lnTo>
                  <a:pt x="422" y="621"/>
                </a:lnTo>
                <a:lnTo>
                  <a:pt x="421" y="621"/>
                </a:lnTo>
                <a:lnTo>
                  <a:pt x="422" y="621"/>
                </a:lnTo>
                <a:lnTo>
                  <a:pt x="422" y="622"/>
                </a:lnTo>
                <a:lnTo>
                  <a:pt x="421" y="622"/>
                </a:lnTo>
                <a:lnTo>
                  <a:pt x="420" y="622"/>
                </a:lnTo>
                <a:lnTo>
                  <a:pt x="420" y="621"/>
                </a:lnTo>
                <a:lnTo>
                  <a:pt x="420" y="622"/>
                </a:lnTo>
                <a:lnTo>
                  <a:pt x="420" y="622"/>
                </a:lnTo>
                <a:lnTo>
                  <a:pt x="420" y="623"/>
                </a:lnTo>
                <a:lnTo>
                  <a:pt x="419" y="623"/>
                </a:lnTo>
                <a:lnTo>
                  <a:pt x="418" y="623"/>
                </a:lnTo>
                <a:lnTo>
                  <a:pt x="418" y="624"/>
                </a:lnTo>
                <a:lnTo>
                  <a:pt x="418" y="623"/>
                </a:lnTo>
                <a:lnTo>
                  <a:pt x="418" y="622"/>
                </a:lnTo>
                <a:lnTo>
                  <a:pt x="417" y="623"/>
                </a:lnTo>
                <a:lnTo>
                  <a:pt x="418" y="623"/>
                </a:lnTo>
                <a:lnTo>
                  <a:pt x="418" y="624"/>
                </a:lnTo>
                <a:lnTo>
                  <a:pt x="417" y="624"/>
                </a:lnTo>
                <a:lnTo>
                  <a:pt x="417" y="624"/>
                </a:lnTo>
                <a:lnTo>
                  <a:pt x="417" y="625"/>
                </a:lnTo>
                <a:lnTo>
                  <a:pt x="416" y="625"/>
                </a:lnTo>
                <a:lnTo>
                  <a:pt x="416" y="625"/>
                </a:lnTo>
                <a:lnTo>
                  <a:pt x="415" y="625"/>
                </a:lnTo>
                <a:lnTo>
                  <a:pt x="416" y="625"/>
                </a:lnTo>
                <a:lnTo>
                  <a:pt x="415" y="626"/>
                </a:lnTo>
                <a:lnTo>
                  <a:pt x="414" y="625"/>
                </a:lnTo>
                <a:lnTo>
                  <a:pt x="413" y="625"/>
                </a:lnTo>
                <a:lnTo>
                  <a:pt x="413" y="625"/>
                </a:lnTo>
                <a:lnTo>
                  <a:pt x="412" y="625"/>
                </a:lnTo>
                <a:lnTo>
                  <a:pt x="412" y="624"/>
                </a:lnTo>
                <a:lnTo>
                  <a:pt x="412" y="625"/>
                </a:lnTo>
                <a:lnTo>
                  <a:pt x="411" y="625"/>
                </a:lnTo>
                <a:lnTo>
                  <a:pt x="410" y="625"/>
                </a:lnTo>
                <a:lnTo>
                  <a:pt x="409" y="625"/>
                </a:lnTo>
                <a:lnTo>
                  <a:pt x="410" y="625"/>
                </a:lnTo>
                <a:lnTo>
                  <a:pt x="410" y="626"/>
                </a:lnTo>
                <a:lnTo>
                  <a:pt x="409" y="626"/>
                </a:lnTo>
                <a:lnTo>
                  <a:pt x="409" y="626"/>
                </a:lnTo>
                <a:lnTo>
                  <a:pt x="408" y="626"/>
                </a:lnTo>
                <a:lnTo>
                  <a:pt x="408" y="625"/>
                </a:lnTo>
                <a:lnTo>
                  <a:pt x="408" y="626"/>
                </a:lnTo>
                <a:lnTo>
                  <a:pt x="407" y="626"/>
                </a:lnTo>
                <a:lnTo>
                  <a:pt x="406" y="626"/>
                </a:lnTo>
                <a:lnTo>
                  <a:pt x="406" y="627"/>
                </a:lnTo>
                <a:lnTo>
                  <a:pt x="407" y="627"/>
                </a:lnTo>
                <a:lnTo>
                  <a:pt x="407" y="627"/>
                </a:lnTo>
                <a:lnTo>
                  <a:pt x="408" y="627"/>
                </a:lnTo>
                <a:lnTo>
                  <a:pt x="407" y="628"/>
                </a:lnTo>
                <a:lnTo>
                  <a:pt x="408" y="629"/>
                </a:lnTo>
                <a:lnTo>
                  <a:pt x="408" y="630"/>
                </a:lnTo>
                <a:lnTo>
                  <a:pt x="409" y="631"/>
                </a:lnTo>
                <a:lnTo>
                  <a:pt x="408" y="631"/>
                </a:lnTo>
                <a:lnTo>
                  <a:pt x="408" y="631"/>
                </a:lnTo>
                <a:lnTo>
                  <a:pt x="409" y="631"/>
                </a:lnTo>
                <a:lnTo>
                  <a:pt x="409" y="632"/>
                </a:lnTo>
                <a:lnTo>
                  <a:pt x="409" y="633"/>
                </a:lnTo>
                <a:lnTo>
                  <a:pt x="409" y="632"/>
                </a:lnTo>
                <a:lnTo>
                  <a:pt x="409" y="633"/>
                </a:lnTo>
                <a:lnTo>
                  <a:pt x="409" y="633"/>
                </a:lnTo>
                <a:lnTo>
                  <a:pt x="408" y="633"/>
                </a:lnTo>
                <a:lnTo>
                  <a:pt x="408" y="634"/>
                </a:lnTo>
                <a:lnTo>
                  <a:pt x="407" y="634"/>
                </a:lnTo>
                <a:lnTo>
                  <a:pt x="407" y="634"/>
                </a:lnTo>
                <a:lnTo>
                  <a:pt x="406" y="634"/>
                </a:lnTo>
                <a:lnTo>
                  <a:pt x="406" y="634"/>
                </a:lnTo>
                <a:lnTo>
                  <a:pt x="406" y="635"/>
                </a:lnTo>
                <a:lnTo>
                  <a:pt x="405" y="635"/>
                </a:lnTo>
                <a:lnTo>
                  <a:pt x="404" y="635"/>
                </a:lnTo>
                <a:lnTo>
                  <a:pt x="404" y="636"/>
                </a:lnTo>
                <a:lnTo>
                  <a:pt x="404" y="635"/>
                </a:lnTo>
                <a:lnTo>
                  <a:pt x="403" y="635"/>
                </a:lnTo>
                <a:lnTo>
                  <a:pt x="403" y="636"/>
                </a:lnTo>
                <a:lnTo>
                  <a:pt x="404" y="637"/>
                </a:lnTo>
                <a:lnTo>
                  <a:pt x="404" y="637"/>
                </a:lnTo>
                <a:lnTo>
                  <a:pt x="403" y="637"/>
                </a:lnTo>
                <a:lnTo>
                  <a:pt x="403" y="637"/>
                </a:lnTo>
                <a:lnTo>
                  <a:pt x="402" y="637"/>
                </a:lnTo>
                <a:lnTo>
                  <a:pt x="403" y="637"/>
                </a:lnTo>
                <a:lnTo>
                  <a:pt x="402" y="637"/>
                </a:lnTo>
                <a:lnTo>
                  <a:pt x="402" y="638"/>
                </a:lnTo>
                <a:lnTo>
                  <a:pt x="402" y="639"/>
                </a:lnTo>
                <a:lnTo>
                  <a:pt x="402" y="639"/>
                </a:lnTo>
                <a:lnTo>
                  <a:pt x="402" y="640"/>
                </a:lnTo>
                <a:lnTo>
                  <a:pt x="402" y="641"/>
                </a:lnTo>
                <a:lnTo>
                  <a:pt x="402" y="641"/>
                </a:lnTo>
                <a:lnTo>
                  <a:pt x="403" y="642"/>
                </a:lnTo>
                <a:lnTo>
                  <a:pt x="402" y="642"/>
                </a:lnTo>
                <a:lnTo>
                  <a:pt x="402" y="643"/>
                </a:lnTo>
                <a:lnTo>
                  <a:pt x="402" y="642"/>
                </a:lnTo>
                <a:lnTo>
                  <a:pt x="402" y="643"/>
                </a:lnTo>
                <a:lnTo>
                  <a:pt x="402" y="643"/>
                </a:lnTo>
                <a:lnTo>
                  <a:pt x="402" y="644"/>
                </a:lnTo>
                <a:lnTo>
                  <a:pt x="402" y="644"/>
                </a:lnTo>
                <a:lnTo>
                  <a:pt x="402" y="644"/>
                </a:lnTo>
                <a:lnTo>
                  <a:pt x="402" y="644"/>
                </a:lnTo>
                <a:lnTo>
                  <a:pt x="401" y="644"/>
                </a:lnTo>
                <a:lnTo>
                  <a:pt x="401" y="644"/>
                </a:lnTo>
                <a:lnTo>
                  <a:pt x="400" y="644"/>
                </a:lnTo>
                <a:lnTo>
                  <a:pt x="399" y="644"/>
                </a:lnTo>
                <a:lnTo>
                  <a:pt x="399" y="645"/>
                </a:lnTo>
                <a:lnTo>
                  <a:pt x="399" y="645"/>
                </a:lnTo>
                <a:lnTo>
                  <a:pt x="399" y="644"/>
                </a:lnTo>
                <a:lnTo>
                  <a:pt x="399" y="645"/>
                </a:lnTo>
                <a:lnTo>
                  <a:pt x="399" y="644"/>
                </a:lnTo>
                <a:lnTo>
                  <a:pt x="398" y="644"/>
                </a:lnTo>
                <a:lnTo>
                  <a:pt x="398" y="644"/>
                </a:lnTo>
                <a:lnTo>
                  <a:pt x="397" y="644"/>
                </a:lnTo>
                <a:lnTo>
                  <a:pt x="397" y="644"/>
                </a:lnTo>
                <a:lnTo>
                  <a:pt x="398" y="644"/>
                </a:lnTo>
                <a:lnTo>
                  <a:pt x="398" y="645"/>
                </a:lnTo>
                <a:lnTo>
                  <a:pt x="398" y="646"/>
                </a:lnTo>
                <a:lnTo>
                  <a:pt x="397" y="646"/>
                </a:lnTo>
                <a:lnTo>
                  <a:pt x="396" y="646"/>
                </a:lnTo>
                <a:lnTo>
                  <a:pt x="396" y="647"/>
                </a:lnTo>
                <a:lnTo>
                  <a:pt x="397" y="647"/>
                </a:lnTo>
                <a:lnTo>
                  <a:pt x="398" y="646"/>
                </a:lnTo>
                <a:lnTo>
                  <a:pt x="398" y="647"/>
                </a:lnTo>
                <a:lnTo>
                  <a:pt x="397" y="647"/>
                </a:lnTo>
                <a:lnTo>
                  <a:pt x="397" y="648"/>
                </a:lnTo>
                <a:lnTo>
                  <a:pt x="398" y="648"/>
                </a:lnTo>
                <a:lnTo>
                  <a:pt x="399" y="648"/>
                </a:lnTo>
                <a:lnTo>
                  <a:pt x="398" y="648"/>
                </a:lnTo>
                <a:lnTo>
                  <a:pt x="397" y="648"/>
                </a:lnTo>
                <a:lnTo>
                  <a:pt x="396" y="648"/>
                </a:lnTo>
                <a:lnTo>
                  <a:pt x="396" y="649"/>
                </a:lnTo>
                <a:lnTo>
                  <a:pt x="397" y="649"/>
                </a:lnTo>
                <a:lnTo>
                  <a:pt x="397" y="650"/>
                </a:lnTo>
                <a:lnTo>
                  <a:pt x="397" y="651"/>
                </a:lnTo>
                <a:lnTo>
                  <a:pt x="397" y="651"/>
                </a:lnTo>
                <a:lnTo>
                  <a:pt x="397" y="651"/>
                </a:lnTo>
                <a:lnTo>
                  <a:pt x="396" y="651"/>
                </a:lnTo>
                <a:lnTo>
                  <a:pt x="396" y="651"/>
                </a:lnTo>
                <a:lnTo>
                  <a:pt x="395" y="651"/>
                </a:lnTo>
                <a:lnTo>
                  <a:pt x="396" y="652"/>
                </a:lnTo>
                <a:lnTo>
                  <a:pt x="396" y="653"/>
                </a:lnTo>
                <a:lnTo>
                  <a:pt x="397" y="653"/>
                </a:lnTo>
                <a:lnTo>
                  <a:pt x="398" y="653"/>
                </a:lnTo>
                <a:lnTo>
                  <a:pt x="398" y="654"/>
                </a:lnTo>
                <a:lnTo>
                  <a:pt x="397" y="654"/>
                </a:lnTo>
                <a:lnTo>
                  <a:pt x="398" y="655"/>
                </a:lnTo>
                <a:lnTo>
                  <a:pt x="397" y="655"/>
                </a:lnTo>
                <a:lnTo>
                  <a:pt x="397" y="655"/>
                </a:lnTo>
                <a:lnTo>
                  <a:pt x="396" y="655"/>
                </a:lnTo>
                <a:lnTo>
                  <a:pt x="397" y="655"/>
                </a:lnTo>
                <a:lnTo>
                  <a:pt x="396" y="655"/>
                </a:lnTo>
                <a:lnTo>
                  <a:pt x="396" y="656"/>
                </a:lnTo>
                <a:lnTo>
                  <a:pt x="395" y="656"/>
                </a:lnTo>
                <a:lnTo>
                  <a:pt x="395" y="655"/>
                </a:lnTo>
                <a:lnTo>
                  <a:pt x="395" y="656"/>
                </a:lnTo>
                <a:lnTo>
                  <a:pt x="395" y="656"/>
                </a:lnTo>
                <a:lnTo>
                  <a:pt x="395" y="657"/>
                </a:lnTo>
                <a:lnTo>
                  <a:pt x="395" y="657"/>
                </a:lnTo>
                <a:lnTo>
                  <a:pt x="395" y="658"/>
                </a:lnTo>
                <a:lnTo>
                  <a:pt x="395" y="657"/>
                </a:lnTo>
                <a:lnTo>
                  <a:pt x="395" y="657"/>
                </a:lnTo>
                <a:lnTo>
                  <a:pt x="395" y="658"/>
                </a:lnTo>
                <a:lnTo>
                  <a:pt x="394" y="658"/>
                </a:lnTo>
                <a:lnTo>
                  <a:pt x="394" y="657"/>
                </a:lnTo>
                <a:lnTo>
                  <a:pt x="394" y="658"/>
                </a:lnTo>
                <a:lnTo>
                  <a:pt x="394" y="658"/>
                </a:lnTo>
                <a:lnTo>
                  <a:pt x="393" y="658"/>
                </a:lnTo>
                <a:lnTo>
                  <a:pt x="393" y="658"/>
                </a:lnTo>
                <a:lnTo>
                  <a:pt x="392" y="658"/>
                </a:lnTo>
                <a:lnTo>
                  <a:pt x="392" y="658"/>
                </a:lnTo>
                <a:lnTo>
                  <a:pt x="392" y="658"/>
                </a:lnTo>
                <a:lnTo>
                  <a:pt x="392" y="659"/>
                </a:lnTo>
                <a:lnTo>
                  <a:pt x="392" y="658"/>
                </a:lnTo>
                <a:lnTo>
                  <a:pt x="391" y="658"/>
                </a:lnTo>
                <a:lnTo>
                  <a:pt x="391" y="659"/>
                </a:lnTo>
                <a:lnTo>
                  <a:pt x="390" y="659"/>
                </a:lnTo>
                <a:lnTo>
                  <a:pt x="390" y="658"/>
                </a:lnTo>
                <a:lnTo>
                  <a:pt x="389" y="658"/>
                </a:lnTo>
                <a:lnTo>
                  <a:pt x="388" y="659"/>
                </a:lnTo>
                <a:lnTo>
                  <a:pt x="388" y="658"/>
                </a:lnTo>
                <a:lnTo>
                  <a:pt x="388" y="658"/>
                </a:lnTo>
                <a:lnTo>
                  <a:pt x="388" y="659"/>
                </a:lnTo>
                <a:lnTo>
                  <a:pt x="388" y="660"/>
                </a:lnTo>
                <a:lnTo>
                  <a:pt x="388" y="659"/>
                </a:lnTo>
                <a:lnTo>
                  <a:pt x="387" y="659"/>
                </a:lnTo>
                <a:lnTo>
                  <a:pt x="387" y="660"/>
                </a:lnTo>
                <a:lnTo>
                  <a:pt x="387" y="661"/>
                </a:lnTo>
                <a:lnTo>
                  <a:pt x="387" y="662"/>
                </a:lnTo>
                <a:lnTo>
                  <a:pt x="387" y="662"/>
                </a:lnTo>
                <a:lnTo>
                  <a:pt x="386" y="662"/>
                </a:lnTo>
                <a:lnTo>
                  <a:pt x="386" y="663"/>
                </a:lnTo>
                <a:lnTo>
                  <a:pt x="385" y="664"/>
                </a:lnTo>
                <a:lnTo>
                  <a:pt x="385" y="664"/>
                </a:lnTo>
                <a:lnTo>
                  <a:pt x="385" y="664"/>
                </a:lnTo>
                <a:lnTo>
                  <a:pt x="385" y="665"/>
                </a:lnTo>
                <a:lnTo>
                  <a:pt x="385" y="665"/>
                </a:lnTo>
                <a:lnTo>
                  <a:pt x="385" y="665"/>
                </a:lnTo>
                <a:lnTo>
                  <a:pt x="385" y="665"/>
                </a:lnTo>
                <a:lnTo>
                  <a:pt x="385" y="666"/>
                </a:lnTo>
                <a:lnTo>
                  <a:pt x="385" y="667"/>
                </a:lnTo>
                <a:lnTo>
                  <a:pt x="385" y="668"/>
                </a:lnTo>
                <a:lnTo>
                  <a:pt x="385" y="668"/>
                </a:lnTo>
                <a:lnTo>
                  <a:pt x="385" y="668"/>
                </a:lnTo>
                <a:lnTo>
                  <a:pt x="384" y="668"/>
                </a:lnTo>
                <a:lnTo>
                  <a:pt x="384" y="669"/>
                </a:lnTo>
                <a:lnTo>
                  <a:pt x="383" y="669"/>
                </a:lnTo>
                <a:lnTo>
                  <a:pt x="382" y="669"/>
                </a:lnTo>
                <a:lnTo>
                  <a:pt x="382" y="670"/>
                </a:lnTo>
                <a:lnTo>
                  <a:pt x="381" y="670"/>
                </a:lnTo>
                <a:lnTo>
                  <a:pt x="381" y="671"/>
                </a:lnTo>
                <a:lnTo>
                  <a:pt x="381" y="672"/>
                </a:lnTo>
                <a:lnTo>
                  <a:pt x="376" y="679"/>
                </a:lnTo>
                <a:lnTo>
                  <a:pt x="374" y="677"/>
                </a:lnTo>
                <a:lnTo>
                  <a:pt x="373" y="675"/>
                </a:lnTo>
                <a:lnTo>
                  <a:pt x="368" y="674"/>
                </a:lnTo>
                <a:lnTo>
                  <a:pt x="367" y="672"/>
                </a:lnTo>
                <a:lnTo>
                  <a:pt x="365" y="668"/>
                </a:lnTo>
                <a:lnTo>
                  <a:pt x="367" y="665"/>
                </a:lnTo>
                <a:lnTo>
                  <a:pt x="365" y="662"/>
                </a:lnTo>
                <a:lnTo>
                  <a:pt x="360" y="662"/>
                </a:lnTo>
                <a:lnTo>
                  <a:pt x="358" y="662"/>
                </a:lnTo>
                <a:lnTo>
                  <a:pt x="357" y="669"/>
                </a:lnTo>
                <a:lnTo>
                  <a:pt x="353" y="672"/>
                </a:lnTo>
                <a:lnTo>
                  <a:pt x="354" y="675"/>
                </a:lnTo>
                <a:lnTo>
                  <a:pt x="352" y="679"/>
                </a:lnTo>
                <a:lnTo>
                  <a:pt x="343" y="679"/>
                </a:lnTo>
                <a:lnTo>
                  <a:pt x="340" y="685"/>
                </a:lnTo>
                <a:lnTo>
                  <a:pt x="339" y="685"/>
                </a:lnTo>
                <a:lnTo>
                  <a:pt x="333" y="681"/>
                </a:lnTo>
                <a:lnTo>
                  <a:pt x="330" y="681"/>
                </a:lnTo>
                <a:lnTo>
                  <a:pt x="329" y="684"/>
                </a:lnTo>
                <a:lnTo>
                  <a:pt x="325" y="681"/>
                </a:lnTo>
                <a:lnTo>
                  <a:pt x="323" y="672"/>
                </a:lnTo>
                <a:lnTo>
                  <a:pt x="323" y="671"/>
                </a:lnTo>
                <a:lnTo>
                  <a:pt x="322" y="671"/>
                </a:lnTo>
                <a:lnTo>
                  <a:pt x="322" y="670"/>
                </a:lnTo>
                <a:lnTo>
                  <a:pt x="322" y="670"/>
                </a:lnTo>
                <a:lnTo>
                  <a:pt x="322" y="669"/>
                </a:lnTo>
                <a:lnTo>
                  <a:pt x="321" y="668"/>
                </a:lnTo>
                <a:lnTo>
                  <a:pt x="320" y="668"/>
                </a:lnTo>
                <a:lnTo>
                  <a:pt x="319" y="668"/>
                </a:lnTo>
                <a:lnTo>
                  <a:pt x="318" y="667"/>
                </a:lnTo>
                <a:lnTo>
                  <a:pt x="318" y="666"/>
                </a:lnTo>
                <a:lnTo>
                  <a:pt x="318" y="665"/>
                </a:lnTo>
                <a:lnTo>
                  <a:pt x="318" y="665"/>
                </a:lnTo>
                <a:lnTo>
                  <a:pt x="318" y="664"/>
                </a:lnTo>
                <a:lnTo>
                  <a:pt x="318" y="663"/>
                </a:lnTo>
                <a:lnTo>
                  <a:pt x="318" y="662"/>
                </a:lnTo>
                <a:lnTo>
                  <a:pt x="318" y="662"/>
                </a:lnTo>
                <a:lnTo>
                  <a:pt x="317" y="661"/>
                </a:lnTo>
                <a:lnTo>
                  <a:pt x="317" y="660"/>
                </a:lnTo>
                <a:lnTo>
                  <a:pt x="317" y="659"/>
                </a:lnTo>
                <a:lnTo>
                  <a:pt x="317" y="658"/>
                </a:lnTo>
                <a:lnTo>
                  <a:pt x="316" y="658"/>
                </a:lnTo>
                <a:lnTo>
                  <a:pt x="316" y="658"/>
                </a:lnTo>
                <a:lnTo>
                  <a:pt x="316" y="657"/>
                </a:lnTo>
                <a:lnTo>
                  <a:pt x="316" y="656"/>
                </a:lnTo>
                <a:lnTo>
                  <a:pt x="315" y="656"/>
                </a:lnTo>
                <a:lnTo>
                  <a:pt x="315" y="655"/>
                </a:lnTo>
                <a:lnTo>
                  <a:pt x="315" y="655"/>
                </a:lnTo>
                <a:lnTo>
                  <a:pt x="314" y="655"/>
                </a:lnTo>
                <a:lnTo>
                  <a:pt x="314" y="655"/>
                </a:lnTo>
                <a:lnTo>
                  <a:pt x="314" y="654"/>
                </a:lnTo>
                <a:lnTo>
                  <a:pt x="313" y="654"/>
                </a:lnTo>
                <a:lnTo>
                  <a:pt x="312" y="653"/>
                </a:lnTo>
                <a:lnTo>
                  <a:pt x="313" y="652"/>
                </a:lnTo>
                <a:lnTo>
                  <a:pt x="313" y="651"/>
                </a:lnTo>
                <a:lnTo>
                  <a:pt x="313" y="651"/>
                </a:lnTo>
                <a:lnTo>
                  <a:pt x="313" y="650"/>
                </a:lnTo>
                <a:lnTo>
                  <a:pt x="313" y="649"/>
                </a:lnTo>
                <a:lnTo>
                  <a:pt x="312" y="649"/>
                </a:lnTo>
                <a:lnTo>
                  <a:pt x="312" y="648"/>
                </a:lnTo>
                <a:lnTo>
                  <a:pt x="312" y="648"/>
                </a:lnTo>
                <a:lnTo>
                  <a:pt x="311" y="648"/>
                </a:lnTo>
                <a:lnTo>
                  <a:pt x="311" y="647"/>
                </a:lnTo>
                <a:lnTo>
                  <a:pt x="311" y="646"/>
                </a:lnTo>
                <a:lnTo>
                  <a:pt x="311" y="645"/>
                </a:lnTo>
                <a:lnTo>
                  <a:pt x="310" y="644"/>
                </a:lnTo>
                <a:lnTo>
                  <a:pt x="309" y="644"/>
                </a:lnTo>
                <a:lnTo>
                  <a:pt x="309" y="644"/>
                </a:lnTo>
                <a:lnTo>
                  <a:pt x="308" y="644"/>
                </a:lnTo>
                <a:lnTo>
                  <a:pt x="308" y="643"/>
                </a:lnTo>
                <a:lnTo>
                  <a:pt x="308" y="642"/>
                </a:lnTo>
                <a:lnTo>
                  <a:pt x="308" y="641"/>
                </a:lnTo>
                <a:lnTo>
                  <a:pt x="308" y="641"/>
                </a:lnTo>
                <a:lnTo>
                  <a:pt x="308" y="641"/>
                </a:lnTo>
                <a:lnTo>
                  <a:pt x="308" y="640"/>
                </a:lnTo>
                <a:lnTo>
                  <a:pt x="308" y="639"/>
                </a:lnTo>
                <a:lnTo>
                  <a:pt x="308" y="638"/>
                </a:lnTo>
                <a:lnTo>
                  <a:pt x="308" y="637"/>
                </a:lnTo>
                <a:lnTo>
                  <a:pt x="307" y="637"/>
                </a:lnTo>
                <a:lnTo>
                  <a:pt x="307" y="637"/>
                </a:lnTo>
                <a:lnTo>
                  <a:pt x="307" y="636"/>
                </a:lnTo>
                <a:lnTo>
                  <a:pt x="306" y="636"/>
                </a:lnTo>
                <a:lnTo>
                  <a:pt x="306" y="635"/>
                </a:lnTo>
                <a:lnTo>
                  <a:pt x="306" y="634"/>
                </a:lnTo>
                <a:lnTo>
                  <a:pt x="305" y="634"/>
                </a:lnTo>
                <a:lnTo>
                  <a:pt x="304" y="634"/>
                </a:lnTo>
                <a:lnTo>
                  <a:pt x="304" y="633"/>
                </a:lnTo>
                <a:lnTo>
                  <a:pt x="303" y="632"/>
                </a:lnTo>
                <a:lnTo>
                  <a:pt x="302" y="632"/>
                </a:lnTo>
                <a:lnTo>
                  <a:pt x="301" y="632"/>
                </a:lnTo>
                <a:lnTo>
                  <a:pt x="301" y="631"/>
                </a:lnTo>
                <a:lnTo>
                  <a:pt x="301" y="631"/>
                </a:lnTo>
                <a:lnTo>
                  <a:pt x="301" y="631"/>
                </a:lnTo>
                <a:lnTo>
                  <a:pt x="301" y="631"/>
                </a:lnTo>
                <a:lnTo>
                  <a:pt x="301" y="630"/>
                </a:lnTo>
                <a:lnTo>
                  <a:pt x="301" y="629"/>
                </a:lnTo>
                <a:lnTo>
                  <a:pt x="301" y="628"/>
                </a:lnTo>
                <a:lnTo>
                  <a:pt x="301" y="627"/>
                </a:lnTo>
                <a:lnTo>
                  <a:pt x="301" y="627"/>
                </a:lnTo>
                <a:lnTo>
                  <a:pt x="302" y="626"/>
                </a:lnTo>
                <a:lnTo>
                  <a:pt x="302" y="624"/>
                </a:lnTo>
                <a:lnTo>
                  <a:pt x="301" y="624"/>
                </a:lnTo>
                <a:lnTo>
                  <a:pt x="301" y="623"/>
                </a:lnTo>
                <a:lnTo>
                  <a:pt x="301" y="622"/>
                </a:lnTo>
                <a:lnTo>
                  <a:pt x="301" y="621"/>
                </a:lnTo>
                <a:lnTo>
                  <a:pt x="301" y="621"/>
                </a:lnTo>
                <a:lnTo>
                  <a:pt x="301" y="620"/>
                </a:lnTo>
                <a:lnTo>
                  <a:pt x="301" y="620"/>
                </a:lnTo>
                <a:lnTo>
                  <a:pt x="300" y="620"/>
                </a:lnTo>
                <a:lnTo>
                  <a:pt x="300" y="618"/>
                </a:lnTo>
                <a:lnTo>
                  <a:pt x="299" y="618"/>
                </a:lnTo>
                <a:lnTo>
                  <a:pt x="299" y="617"/>
                </a:lnTo>
                <a:lnTo>
                  <a:pt x="298" y="617"/>
                </a:lnTo>
                <a:lnTo>
                  <a:pt x="297" y="616"/>
                </a:lnTo>
                <a:lnTo>
                  <a:pt x="297" y="616"/>
                </a:lnTo>
                <a:lnTo>
                  <a:pt x="297" y="615"/>
                </a:lnTo>
                <a:lnTo>
                  <a:pt x="297" y="614"/>
                </a:lnTo>
                <a:lnTo>
                  <a:pt x="298" y="613"/>
                </a:lnTo>
                <a:lnTo>
                  <a:pt x="299" y="613"/>
                </a:lnTo>
                <a:lnTo>
                  <a:pt x="299" y="612"/>
                </a:lnTo>
                <a:lnTo>
                  <a:pt x="300" y="612"/>
                </a:lnTo>
                <a:lnTo>
                  <a:pt x="301" y="611"/>
                </a:lnTo>
                <a:lnTo>
                  <a:pt x="301" y="610"/>
                </a:lnTo>
                <a:lnTo>
                  <a:pt x="302" y="610"/>
                </a:lnTo>
                <a:lnTo>
                  <a:pt x="303" y="609"/>
                </a:lnTo>
                <a:lnTo>
                  <a:pt x="304" y="609"/>
                </a:lnTo>
                <a:lnTo>
                  <a:pt x="304" y="609"/>
                </a:lnTo>
                <a:lnTo>
                  <a:pt x="305" y="608"/>
                </a:lnTo>
                <a:lnTo>
                  <a:pt x="306" y="608"/>
                </a:lnTo>
                <a:lnTo>
                  <a:pt x="306" y="607"/>
                </a:lnTo>
                <a:lnTo>
                  <a:pt x="307" y="607"/>
                </a:lnTo>
                <a:lnTo>
                  <a:pt x="307" y="606"/>
                </a:lnTo>
                <a:lnTo>
                  <a:pt x="308" y="606"/>
                </a:lnTo>
                <a:lnTo>
                  <a:pt x="308" y="606"/>
                </a:lnTo>
                <a:lnTo>
                  <a:pt x="309" y="606"/>
                </a:lnTo>
                <a:lnTo>
                  <a:pt x="309" y="605"/>
                </a:lnTo>
                <a:lnTo>
                  <a:pt x="309" y="604"/>
                </a:lnTo>
                <a:lnTo>
                  <a:pt x="310" y="604"/>
                </a:lnTo>
                <a:lnTo>
                  <a:pt x="310" y="603"/>
                </a:lnTo>
                <a:lnTo>
                  <a:pt x="311" y="603"/>
                </a:lnTo>
                <a:lnTo>
                  <a:pt x="311" y="603"/>
                </a:lnTo>
                <a:lnTo>
                  <a:pt x="311" y="603"/>
                </a:lnTo>
                <a:lnTo>
                  <a:pt x="312" y="603"/>
                </a:lnTo>
                <a:lnTo>
                  <a:pt x="313" y="602"/>
                </a:lnTo>
                <a:lnTo>
                  <a:pt x="314" y="601"/>
                </a:lnTo>
                <a:lnTo>
                  <a:pt x="314" y="600"/>
                </a:lnTo>
                <a:lnTo>
                  <a:pt x="315" y="600"/>
                </a:lnTo>
                <a:lnTo>
                  <a:pt x="315" y="599"/>
                </a:lnTo>
                <a:lnTo>
                  <a:pt x="315" y="599"/>
                </a:lnTo>
                <a:lnTo>
                  <a:pt x="316" y="599"/>
                </a:lnTo>
                <a:lnTo>
                  <a:pt x="316" y="598"/>
                </a:lnTo>
                <a:lnTo>
                  <a:pt x="317" y="597"/>
                </a:lnTo>
                <a:lnTo>
                  <a:pt x="318" y="596"/>
                </a:lnTo>
                <a:lnTo>
                  <a:pt x="318" y="596"/>
                </a:lnTo>
                <a:lnTo>
                  <a:pt x="319" y="595"/>
                </a:lnTo>
                <a:lnTo>
                  <a:pt x="320" y="595"/>
                </a:lnTo>
                <a:lnTo>
                  <a:pt x="321" y="595"/>
                </a:lnTo>
                <a:lnTo>
                  <a:pt x="322" y="595"/>
                </a:lnTo>
                <a:lnTo>
                  <a:pt x="323" y="596"/>
                </a:lnTo>
                <a:lnTo>
                  <a:pt x="324" y="596"/>
                </a:lnTo>
                <a:lnTo>
                  <a:pt x="325" y="596"/>
                </a:lnTo>
                <a:lnTo>
                  <a:pt x="325" y="595"/>
                </a:lnTo>
                <a:lnTo>
                  <a:pt x="327" y="595"/>
                </a:lnTo>
                <a:lnTo>
                  <a:pt x="328" y="594"/>
                </a:lnTo>
                <a:lnTo>
                  <a:pt x="329" y="593"/>
                </a:lnTo>
                <a:lnTo>
                  <a:pt x="329" y="593"/>
                </a:lnTo>
                <a:lnTo>
                  <a:pt x="330" y="593"/>
                </a:lnTo>
                <a:lnTo>
                  <a:pt x="331" y="593"/>
                </a:lnTo>
                <a:lnTo>
                  <a:pt x="331" y="592"/>
                </a:lnTo>
                <a:lnTo>
                  <a:pt x="331" y="591"/>
                </a:lnTo>
                <a:lnTo>
                  <a:pt x="331" y="590"/>
                </a:lnTo>
                <a:lnTo>
                  <a:pt x="331" y="589"/>
                </a:lnTo>
                <a:lnTo>
                  <a:pt x="331" y="589"/>
                </a:lnTo>
                <a:lnTo>
                  <a:pt x="331" y="588"/>
                </a:lnTo>
                <a:lnTo>
                  <a:pt x="331" y="587"/>
                </a:lnTo>
                <a:lnTo>
                  <a:pt x="330" y="586"/>
                </a:lnTo>
                <a:lnTo>
                  <a:pt x="330" y="586"/>
                </a:lnTo>
                <a:lnTo>
                  <a:pt x="329" y="586"/>
                </a:lnTo>
                <a:lnTo>
                  <a:pt x="329" y="585"/>
                </a:lnTo>
                <a:lnTo>
                  <a:pt x="329" y="584"/>
                </a:lnTo>
                <a:lnTo>
                  <a:pt x="328" y="584"/>
                </a:lnTo>
                <a:lnTo>
                  <a:pt x="327" y="583"/>
                </a:lnTo>
                <a:lnTo>
                  <a:pt x="327" y="582"/>
                </a:lnTo>
                <a:lnTo>
                  <a:pt x="326" y="582"/>
                </a:lnTo>
                <a:lnTo>
                  <a:pt x="326" y="581"/>
                </a:lnTo>
                <a:lnTo>
                  <a:pt x="326" y="580"/>
                </a:lnTo>
                <a:lnTo>
                  <a:pt x="326" y="579"/>
                </a:lnTo>
                <a:lnTo>
                  <a:pt x="326" y="579"/>
                </a:lnTo>
                <a:lnTo>
                  <a:pt x="326" y="578"/>
                </a:lnTo>
                <a:lnTo>
                  <a:pt x="326" y="577"/>
                </a:lnTo>
                <a:lnTo>
                  <a:pt x="327" y="577"/>
                </a:lnTo>
                <a:lnTo>
                  <a:pt x="327" y="576"/>
                </a:lnTo>
                <a:lnTo>
                  <a:pt x="327" y="575"/>
                </a:lnTo>
                <a:lnTo>
                  <a:pt x="328" y="575"/>
                </a:lnTo>
                <a:lnTo>
                  <a:pt x="328" y="575"/>
                </a:lnTo>
                <a:lnTo>
                  <a:pt x="328" y="574"/>
                </a:lnTo>
                <a:lnTo>
                  <a:pt x="328" y="573"/>
                </a:lnTo>
                <a:lnTo>
                  <a:pt x="328" y="572"/>
                </a:lnTo>
                <a:lnTo>
                  <a:pt x="328" y="572"/>
                </a:lnTo>
                <a:lnTo>
                  <a:pt x="329" y="571"/>
                </a:lnTo>
                <a:lnTo>
                  <a:pt x="329" y="570"/>
                </a:lnTo>
                <a:lnTo>
                  <a:pt x="329" y="569"/>
                </a:lnTo>
                <a:lnTo>
                  <a:pt x="329" y="569"/>
                </a:lnTo>
                <a:lnTo>
                  <a:pt x="329" y="568"/>
                </a:lnTo>
                <a:lnTo>
                  <a:pt x="329" y="567"/>
                </a:lnTo>
                <a:lnTo>
                  <a:pt x="329" y="566"/>
                </a:lnTo>
                <a:lnTo>
                  <a:pt x="329" y="565"/>
                </a:lnTo>
                <a:lnTo>
                  <a:pt x="329" y="565"/>
                </a:lnTo>
                <a:lnTo>
                  <a:pt x="329" y="564"/>
                </a:lnTo>
                <a:lnTo>
                  <a:pt x="330" y="563"/>
                </a:lnTo>
                <a:lnTo>
                  <a:pt x="330" y="562"/>
                </a:lnTo>
                <a:lnTo>
                  <a:pt x="329" y="562"/>
                </a:lnTo>
                <a:lnTo>
                  <a:pt x="329" y="562"/>
                </a:lnTo>
                <a:lnTo>
                  <a:pt x="329" y="561"/>
                </a:lnTo>
                <a:lnTo>
                  <a:pt x="329" y="560"/>
                </a:lnTo>
                <a:lnTo>
                  <a:pt x="329" y="559"/>
                </a:lnTo>
                <a:lnTo>
                  <a:pt x="328" y="559"/>
                </a:lnTo>
                <a:lnTo>
                  <a:pt x="328" y="558"/>
                </a:lnTo>
                <a:lnTo>
                  <a:pt x="327" y="558"/>
                </a:lnTo>
                <a:lnTo>
                  <a:pt x="327" y="558"/>
                </a:lnTo>
                <a:lnTo>
                  <a:pt x="326" y="557"/>
                </a:lnTo>
                <a:lnTo>
                  <a:pt x="326" y="556"/>
                </a:lnTo>
                <a:lnTo>
                  <a:pt x="325" y="556"/>
                </a:lnTo>
                <a:lnTo>
                  <a:pt x="325" y="555"/>
                </a:lnTo>
                <a:lnTo>
                  <a:pt x="325" y="555"/>
                </a:lnTo>
                <a:lnTo>
                  <a:pt x="324" y="555"/>
                </a:lnTo>
                <a:lnTo>
                  <a:pt x="324" y="554"/>
                </a:lnTo>
                <a:lnTo>
                  <a:pt x="324" y="553"/>
                </a:lnTo>
                <a:lnTo>
                  <a:pt x="323" y="553"/>
                </a:lnTo>
                <a:lnTo>
                  <a:pt x="322" y="552"/>
                </a:lnTo>
                <a:lnTo>
                  <a:pt x="322" y="551"/>
                </a:lnTo>
                <a:lnTo>
                  <a:pt x="322" y="551"/>
                </a:lnTo>
                <a:lnTo>
                  <a:pt x="321" y="551"/>
                </a:lnTo>
                <a:lnTo>
                  <a:pt x="320" y="552"/>
                </a:lnTo>
                <a:lnTo>
                  <a:pt x="319" y="551"/>
                </a:lnTo>
                <a:lnTo>
                  <a:pt x="318" y="551"/>
                </a:lnTo>
                <a:lnTo>
                  <a:pt x="318" y="551"/>
                </a:lnTo>
                <a:lnTo>
                  <a:pt x="318" y="550"/>
                </a:lnTo>
                <a:lnTo>
                  <a:pt x="318" y="549"/>
                </a:lnTo>
                <a:lnTo>
                  <a:pt x="318" y="548"/>
                </a:lnTo>
                <a:lnTo>
                  <a:pt x="318" y="548"/>
                </a:lnTo>
                <a:lnTo>
                  <a:pt x="318" y="547"/>
                </a:lnTo>
                <a:lnTo>
                  <a:pt x="318" y="546"/>
                </a:lnTo>
                <a:lnTo>
                  <a:pt x="318" y="545"/>
                </a:lnTo>
                <a:lnTo>
                  <a:pt x="318" y="544"/>
                </a:lnTo>
                <a:lnTo>
                  <a:pt x="317" y="544"/>
                </a:lnTo>
                <a:lnTo>
                  <a:pt x="317" y="544"/>
                </a:lnTo>
                <a:lnTo>
                  <a:pt x="318" y="543"/>
                </a:lnTo>
                <a:lnTo>
                  <a:pt x="318" y="542"/>
                </a:lnTo>
                <a:lnTo>
                  <a:pt x="318" y="541"/>
                </a:lnTo>
                <a:lnTo>
                  <a:pt x="317" y="541"/>
                </a:lnTo>
                <a:lnTo>
                  <a:pt x="317" y="541"/>
                </a:lnTo>
                <a:lnTo>
                  <a:pt x="317" y="540"/>
                </a:lnTo>
                <a:lnTo>
                  <a:pt x="317" y="539"/>
                </a:lnTo>
                <a:lnTo>
                  <a:pt x="316" y="539"/>
                </a:lnTo>
                <a:lnTo>
                  <a:pt x="316" y="538"/>
                </a:lnTo>
                <a:lnTo>
                  <a:pt x="317" y="538"/>
                </a:lnTo>
                <a:lnTo>
                  <a:pt x="316" y="538"/>
                </a:lnTo>
                <a:lnTo>
                  <a:pt x="316" y="538"/>
                </a:lnTo>
                <a:lnTo>
                  <a:pt x="317" y="538"/>
                </a:lnTo>
                <a:lnTo>
                  <a:pt x="317" y="537"/>
                </a:lnTo>
                <a:lnTo>
                  <a:pt x="317" y="536"/>
                </a:lnTo>
                <a:lnTo>
                  <a:pt x="317" y="535"/>
                </a:lnTo>
                <a:lnTo>
                  <a:pt x="317" y="534"/>
                </a:lnTo>
                <a:lnTo>
                  <a:pt x="316" y="534"/>
                </a:lnTo>
                <a:lnTo>
                  <a:pt x="316" y="534"/>
                </a:lnTo>
                <a:lnTo>
                  <a:pt x="316" y="533"/>
                </a:lnTo>
                <a:lnTo>
                  <a:pt x="315" y="533"/>
                </a:lnTo>
                <a:lnTo>
                  <a:pt x="315" y="532"/>
                </a:lnTo>
                <a:lnTo>
                  <a:pt x="315" y="531"/>
                </a:lnTo>
                <a:lnTo>
                  <a:pt x="315" y="531"/>
                </a:lnTo>
                <a:lnTo>
                  <a:pt x="315" y="531"/>
                </a:lnTo>
                <a:lnTo>
                  <a:pt x="315" y="531"/>
                </a:lnTo>
                <a:lnTo>
                  <a:pt x="315" y="531"/>
                </a:lnTo>
                <a:lnTo>
                  <a:pt x="314" y="531"/>
                </a:lnTo>
                <a:lnTo>
                  <a:pt x="315" y="530"/>
                </a:lnTo>
                <a:lnTo>
                  <a:pt x="314" y="530"/>
                </a:lnTo>
                <a:lnTo>
                  <a:pt x="314" y="529"/>
                </a:lnTo>
                <a:lnTo>
                  <a:pt x="313" y="529"/>
                </a:lnTo>
                <a:lnTo>
                  <a:pt x="312" y="529"/>
                </a:lnTo>
                <a:lnTo>
                  <a:pt x="312" y="528"/>
                </a:lnTo>
                <a:lnTo>
                  <a:pt x="311" y="529"/>
                </a:lnTo>
                <a:lnTo>
                  <a:pt x="311" y="528"/>
                </a:lnTo>
                <a:lnTo>
                  <a:pt x="311" y="528"/>
                </a:lnTo>
                <a:lnTo>
                  <a:pt x="311" y="527"/>
                </a:lnTo>
                <a:lnTo>
                  <a:pt x="311" y="527"/>
                </a:lnTo>
                <a:lnTo>
                  <a:pt x="311" y="526"/>
                </a:lnTo>
                <a:lnTo>
                  <a:pt x="311" y="525"/>
                </a:lnTo>
                <a:lnTo>
                  <a:pt x="311" y="524"/>
                </a:lnTo>
                <a:lnTo>
                  <a:pt x="311" y="524"/>
                </a:lnTo>
                <a:lnTo>
                  <a:pt x="311" y="523"/>
                </a:lnTo>
                <a:lnTo>
                  <a:pt x="311" y="522"/>
                </a:lnTo>
                <a:lnTo>
                  <a:pt x="311" y="521"/>
                </a:lnTo>
                <a:lnTo>
                  <a:pt x="312" y="520"/>
                </a:lnTo>
                <a:lnTo>
                  <a:pt x="313" y="520"/>
                </a:lnTo>
                <a:lnTo>
                  <a:pt x="313" y="519"/>
                </a:lnTo>
                <a:lnTo>
                  <a:pt x="314" y="518"/>
                </a:lnTo>
                <a:lnTo>
                  <a:pt x="314" y="517"/>
                </a:lnTo>
                <a:lnTo>
                  <a:pt x="315" y="517"/>
                </a:lnTo>
                <a:lnTo>
                  <a:pt x="315" y="517"/>
                </a:lnTo>
                <a:lnTo>
                  <a:pt x="316" y="517"/>
                </a:lnTo>
                <a:lnTo>
                  <a:pt x="318" y="516"/>
                </a:lnTo>
                <a:lnTo>
                  <a:pt x="318" y="516"/>
                </a:lnTo>
                <a:lnTo>
                  <a:pt x="319" y="515"/>
                </a:lnTo>
                <a:lnTo>
                  <a:pt x="322" y="514"/>
                </a:lnTo>
                <a:lnTo>
                  <a:pt x="322" y="513"/>
                </a:lnTo>
                <a:lnTo>
                  <a:pt x="323" y="513"/>
                </a:lnTo>
                <a:lnTo>
                  <a:pt x="324" y="512"/>
                </a:lnTo>
                <a:lnTo>
                  <a:pt x="324" y="511"/>
                </a:lnTo>
                <a:lnTo>
                  <a:pt x="325" y="511"/>
                </a:lnTo>
                <a:lnTo>
                  <a:pt x="325" y="510"/>
                </a:lnTo>
                <a:lnTo>
                  <a:pt x="325" y="510"/>
                </a:lnTo>
                <a:lnTo>
                  <a:pt x="325" y="509"/>
                </a:lnTo>
                <a:lnTo>
                  <a:pt x="326" y="508"/>
                </a:lnTo>
                <a:lnTo>
                  <a:pt x="326" y="507"/>
                </a:lnTo>
                <a:lnTo>
                  <a:pt x="326" y="507"/>
                </a:lnTo>
                <a:lnTo>
                  <a:pt x="327" y="507"/>
                </a:lnTo>
                <a:lnTo>
                  <a:pt x="327" y="506"/>
                </a:lnTo>
                <a:lnTo>
                  <a:pt x="327" y="505"/>
                </a:lnTo>
                <a:lnTo>
                  <a:pt x="329" y="504"/>
                </a:lnTo>
                <a:lnTo>
                  <a:pt x="329" y="503"/>
                </a:lnTo>
                <a:lnTo>
                  <a:pt x="329" y="503"/>
                </a:lnTo>
                <a:lnTo>
                  <a:pt x="330" y="502"/>
                </a:lnTo>
                <a:lnTo>
                  <a:pt x="331" y="501"/>
                </a:lnTo>
                <a:lnTo>
                  <a:pt x="332" y="500"/>
                </a:lnTo>
                <a:lnTo>
                  <a:pt x="332" y="499"/>
                </a:lnTo>
                <a:lnTo>
                  <a:pt x="332" y="498"/>
                </a:lnTo>
                <a:lnTo>
                  <a:pt x="332" y="497"/>
                </a:lnTo>
                <a:lnTo>
                  <a:pt x="332" y="496"/>
                </a:lnTo>
                <a:lnTo>
                  <a:pt x="332" y="496"/>
                </a:lnTo>
                <a:lnTo>
                  <a:pt x="332" y="495"/>
                </a:lnTo>
                <a:lnTo>
                  <a:pt x="332" y="494"/>
                </a:lnTo>
                <a:lnTo>
                  <a:pt x="332" y="494"/>
                </a:lnTo>
                <a:lnTo>
                  <a:pt x="332" y="493"/>
                </a:lnTo>
                <a:lnTo>
                  <a:pt x="333" y="493"/>
                </a:lnTo>
                <a:lnTo>
                  <a:pt x="334" y="494"/>
                </a:lnTo>
                <a:lnTo>
                  <a:pt x="335" y="494"/>
                </a:lnTo>
                <a:lnTo>
                  <a:pt x="335" y="493"/>
                </a:lnTo>
                <a:lnTo>
                  <a:pt x="335" y="493"/>
                </a:lnTo>
                <a:lnTo>
                  <a:pt x="335" y="491"/>
                </a:lnTo>
                <a:lnTo>
                  <a:pt x="336" y="491"/>
                </a:lnTo>
                <a:lnTo>
                  <a:pt x="336" y="490"/>
                </a:lnTo>
                <a:lnTo>
                  <a:pt x="336" y="489"/>
                </a:lnTo>
                <a:lnTo>
                  <a:pt x="336" y="489"/>
                </a:lnTo>
                <a:lnTo>
                  <a:pt x="336" y="489"/>
                </a:lnTo>
                <a:lnTo>
                  <a:pt x="337" y="489"/>
                </a:lnTo>
                <a:lnTo>
                  <a:pt x="337" y="488"/>
                </a:lnTo>
                <a:lnTo>
                  <a:pt x="338" y="487"/>
                </a:lnTo>
                <a:lnTo>
                  <a:pt x="339" y="487"/>
                </a:lnTo>
                <a:lnTo>
                  <a:pt x="339" y="487"/>
                </a:lnTo>
                <a:lnTo>
                  <a:pt x="340" y="487"/>
                </a:lnTo>
                <a:lnTo>
                  <a:pt x="341" y="488"/>
                </a:lnTo>
                <a:lnTo>
                  <a:pt x="341" y="489"/>
                </a:lnTo>
                <a:lnTo>
                  <a:pt x="341" y="489"/>
                </a:lnTo>
                <a:lnTo>
                  <a:pt x="343" y="489"/>
                </a:lnTo>
                <a:lnTo>
                  <a:pt x="343" y="490"/>
                </a:lnTo>
                <a:lnTo>
                  <a:pt x="343" y="490"/>
                </a:lnTo>
                <a:lnTo>
                  <a:pt x="343" y="491"/>
                </a:lnTo>
                <a:lnTo>
                  <a:pt x="344" y="491"/>
                </a:lnTo>
                <a:lnTo>
                  <a:pt x="344" y="493"/>
                </a:lnTo>
                <a:lnTo>
                  <a:pt x="346" y="492"/>
                </a:lnTo>
                <a:lnTo>
                  <a:pt x="347" y="491"/>
                </a:lnTo>
                <a:lnTo>
                  <a:pt x="347" y="490"/>
                </a:lnTo>
                <a:lnTo>
                  <a:pt x="348" y="490"/>
                </a:lnTo>
                <a:lnTo>
                  <a:pt x="349" y="489"/>
                </a:lnTo>
                <a:lnTo>
                  <a:pt x="350" y="489"/>
                </a:lnTo>
                <a:lnTo>
                  <a:pt x="350" y="489"/>
                </a:lnTo>
                <a:lnTo>
                  <a:pt x="351" y="488"/>
                </a:lnTo>
                <a:lnTo>
                  <a:pt x="351" y="487"/>
                </a:lnTo>
                <a:lnTo>
                  <a:pt x="352" y="487"/>
                </a:lnTo>
                <a:lnTo>
                  <a:pt x="352" y="486"/>
                </a:lnTo>
                <a:lnTo>
                  <a:pt x="353" y="486"/>
                </a:lnTo>
                <a:lnTo>
                  <a:pt x="353" y="486"/>
                </a:lnTo>
                <a:lnTo>
                  <a:pt x="354" y="486"/>
                </a:lnTo>
                <a:lnTo>
                  <a:pt x="354" y="485"/>
                </a:lnTo>
                <a:lnTo>
                  <a:pt x="355" y="484"/>
                </a:lnTo>
                <a:lnTo>
                  <a:pt x="356" y="484"/>
                </a:lnTo>
                <a:lnTo>
                  <a:pt x="355" y="483"/>
                </a:lnTo>
                <a:lnTo>
                  <a:pt x="355" y="482"/>
                </a:lnTo>
                <a:lnTo>
                  <a:pt x="355" y="482"/>
                </a:lnTo>
                <a:lnTo>
                  <a:pt x="355" y="481"/>
                </a:lnTo>
                <a:lnTo>
                  <a:pt x="355" y="480"/>
                </a:lnTo>
                <a:lnTo>
                  <a:pt x="355" y="479"/>
                </a:lnTo>
                <a:lnTo>
                  <a:pt x="355" y="479"/>
                </a:lnTo>
                <a:lnTo>
                  <a:pt x="356" y="478"/>
                </a:lnTo>
                <a:lnTo>
                  <a:pt x="356" y="477"/>
                </a:lnTo>
                <a:lnTo>
                  <a:pt x="357" y="475"/>
                </a:lnTo>
                <a:lnTo>
                  <a:pt x="357" y="474"/>
                </a:lnTo>
                <a:lnTo>
                  <a:pt x="357" y="473"/>
                </a:lnTo>
                <a:lnTo>
                  <a:pt x="357" y="472"/>
                </a:lnTo>
                <a:lnTo>
                  <a:pt x="358" y="472"/>
                </a:lnTo>
                <a:lnTo>
                  <a:pt x="358" y="471"/>
                </a:lnTo>
                <a:lnTo>
                  <a:pt x="358" y="470"/>
                </a:lnTo>
                <a:lnTo>
                  <a:pt x="358" y="469"/>
                </a:lnTo>
                <a:lnTo>
                  <a:pt x="359" y="469"/>
                </a:lnTo>
                <a:lnTo>
                  <a:pt x="359" y="469"/>
                </a:lnTo>
                <a:lnTo>
                  <a:pt x="358" y="469"/>
                </a:lnTo>
                <a:lnTo>
                  <a:pt x="358" y="468"/>
                </a:lnTo>
                <a:lnTo>
                  <a:pt x="357" y="468"/>
                </a:lnTo>
                <a:lnTo>
                  <a:pt x="357" y="467"/>
                </a:lnTo>
                <a:lnTo>
                  <a:pt x="357" y="467"/>
                </a:lnTo>
                <a:lnTo>
                  <a:pt x="357" y="466"/>
                </a:lnTo>
                <a:lnTo>
                  <a:pt x="355" y="466"/>
                </a:lnTo>
                <a:lnTo>
                  <a:pt x="354" y="466"/>
                </a:lnTo>
                <a:lnTo>
                  <a:pt x="355" y="466"/>
                </a:lnTo>
                <a:lnTo>
                  <a:pt x="354" y="466"/>
                </a:lnTo>
                <a:lnTo>
                  <a:pt x="353" y="466"/>
                </a:lnTo>
                <a:lnTo>
                  <a:pt x="353" y="466"/>
                </a:lnTo>
                <a:lnTo>
                  <a:pt x="353" y="467"/>
                </a:lnTo>
                <a:lnTo>
                  <a:pt x="352" y="467"/>
                </a:lnTo>
                <a:lnTo>
                  <a:pt x="352" y="466"/>
                </a:lnTo>
                <a:lnTo>
                  <a:pt x="351" y="467"/>
                </a:lnTo>
                <a:lnTo>
                  <a:pt x="350" y="467"/>
                </a:lnTo>
                <a:lnTo>
                  <a:pt x="350" y="467"/>
                </a:lnTo>
                <a:lnTo>
                  <a:pt x="349" y="467"/>
                </a:lnTo>
                <a:lnTo>
                  <a:pt x="347" y="466"/>
                </a:lnTo>
                <a:lnTo>
                  <a:pt x="347" y="467"/>
                </a:lnTo>
                <a:lnTo>
                  <a:pt x="346" y="467"/>
                </a:lnTo>
                <a:lnTo>
                  <a:pt x="346" y="466"/>
                </a:lnTo>
                <a:lnTo>
                  <a:pt x="345" y="465"/>
                </a:lnTo>
                <a:lnTo>
                  <a:pt x="344" y="465"/>
                </a:lnTo>
                <a:lnTo>
                  <a:pt x="343" y="466"/>
                </a:lnTo>
                <a:lnTo>
                  <a:pt x="343" y="465"/>
                </a:lnTo>
                <a:lnTo>
                  <a:pt x="342" y="465"/>
                </a:lnTo>
                <a:lnTo>
                  <a:pt x="341" y="465"/>
                </a:lnTo>
                <a:lnTo>
                  <a:pt x="340" y="465"/>
                </a:lnTo>
                <a:lnTo>
                  <a:pt x="340" y="465"/>
                </a:lnTo>
                <a:lnTo>
                  <a:pt x="339" y="465"/>
                </a:lnTo>
                <a:lnTo>
                  <a:pt x="339" y="465"/>
                </a:lnTo>
                <a:lnTo>
                  <a:pt x="338" y="465"/>
                </a:lnTo>
                <a:lnTo>
                  <a:pt x="337" y="465"/>
                </a:lnTo>
                <a:lnTo>
                  <a:pt x="336" y="465"/>
                </a:lnTo>
                <a:lnTo>
                  <a:pt x="336" y="465"/>
                </a:lnTo>
                <a:lnTo>
                  <a:pt x="335" y="465"/>
                </a:lnTo>
                <a:lnTo>
                  <a:pt x="334" y="464"/>
                </a:lnTo>
                <a:lnTo>
                  <a:pt x="333" y="464"/>
                </a:lnTo>
                <a:lnTo>
                  <a:pt x="332" y="464"/>
                </a:lnTo>
                <a:lnTo>
                  <a:pt x="332" y="464"/>
                </a:lnTo>
                <a:lnTo>
                  <a:pt x="331" y="463"/>
                </a:lnTo>
                <a:lnTo>
                  <a:pt x="330" y="463"/>
                </a:lnTo>
                <a:lnTo>
                  <a:pt x="329" y="463"/>
                </a:lnTo>
                <a:lnTo>
                  <a:pt x="329" y="463"/>
                </a:lnTo>
                <a:lnTo>
                  <a:pt x="328" y="463"/>
                </a:lnTo>
                <a:lnTo>
                  <a:pt x="327" y="463"/>
                </a:lnTo>
                <a:lnTo>
                  <a:pt x="326" y="463"/>
                </a:lnTo>
                <a:lnTo>
                  <a:pt x="326" y="462"/>
                </a:lnTo>
                <a:lnTo>
                  <a:pt x="325" y="462"/>
                </a:lnTo>
                <a:lnTo>
                  <a:pt x="325" y="462"/>
                </a:lnTo>
                <a:lnTo>
                  <a:pt x="325" y="462"/>
                </a:lnTo>
                <a:lnTo>
                  <a:pt x="324" y="460"/>
                </a:lnTo>
                <a:lnTo>
                  <a:pt x="324" y="459"/>
                </a:lnTo>
                <a:lnTo>
                  <a:pt x="323" y="458"/>
                </a:lnTo>
                <a:lnTo>
                  <a:pt x="322" y="458"/>
                </a:lnTo>
                <a:lnTo>
                  <a:pt x="322" y="458"/>
                </a:lnTo>
                <a:lnTo>
                  <a:pt x="322" y="458"/>
                </a:lnTo>
                <a:lnTo>
                  <a:pt x="321" y="457"/>
                </a:lnTo>
                <a:lnTo>
                  <a:pt x="321" y="456"/>
                </a:lnTo>
                <a:lnTo>
                  <a:pt x="322" y="456"/>
                </a:lnTo>
                <a:lnTo>
                  <a:pt x="322" y="455"/>
                </a:lnTo>
                <a:lnTo>
                  <a:pt x="322" y="455"/>
                </a:lnTo>
                <a:lnTo>
                  <a:pt x="322" y="455"/>
                </a:lnTo>
                <a:lnTo>
                  <a:pt x="322" y="454"/>
                </a:lnTo>
                <a:lnTo>
                  <a:pt x="322" y="454"/>
                </a:lnTo>
                <a:lnTo>
                  <a:pt x="321" y="454"/>
                </a:lnTo>
                <a:lnTo>
                  <a:pt x="320" y="454"/>
                </a:lnTo>
                <a:lnTo>
                  <a:pt x="320" y="453"/>
                </a:lnTo>
                <a:lnTo>
                  <a:pt x="320" y="452"/>
                </a:lnTo>
                <a:lnTo>
                  <a:pt x="319" y="451"/>
                </a:lnTo>
                <a:lnTo>
                  <a:pt x="318" y="451"/>
                </a:lnTo>
                <a:lnTo>
                  <a:pt x="319" y="451"/>
                </a:lnTo>
                <a:lnTo>
                  <a:pt x="320" y="451"/>
                </a:lnTo>
                <a:lnTo>
                  <a:pt x="320" y="450"/>
                </a:lnTo>
                <a:lnTo>
                  <a:pt x="319" y="449"/>
                </a:lnTo>
                <a:lnTo>
                  <a:pt x="318" y="449"/>
                </a:lnTo>
                <a:lnTo>
                  <a:pt x="318" y="449"/>
                </a:lnTo>
                <a:lnTo>
                  <a:pt x="317" y="449"/>
                </a:lnTo>
                <a:lnTo>
                  <a:pt x="316" y="449"/>
                </a:lnTo>
                <a:lnTo>
                  <a:pt x="315" y="448"/>
                </a:lnTo>
                <a:lnTo>
                  <a:pt x="315" y="448"/>
                </a:lnTo>
                <a:lnTo>
                  <a:pt x="316" y="447"/>
                </a:lnTo>
                <a:lnTo>
                  <a:pt x="315" y="446"/>
                </a:lnTo>
                <a:lnTo>
                  <a:pt x="315" y="445"/>
                </a:lnTo>
                <a:lnTo>
                  <a:pt x="315" y="445"/>
                </a:lnTo>
                <a:lnTo>
                  <a:pt x="315" y="444"/>
                </a:lnTo>
                <a:lnTo>
                  <a:pt x="314" y="443"/>
                </a:lnTo>
                <a:lnTo>
                  <a:pt x="314" y="442"/>
                </a:lnTo>
                <a:lnTo>
                  <a:pt x="313" y="441"/>
                </a:lnTo>
                <a:lnTo>
                  <a:pt x="313" y="441"/>
                </a:lnTo>
                <a:lnTo>
                  <a:pt x="313" y="441"/>
                </a:lnTo>
                <a:lnTo>
                  <a:pt x="312" y="440"/>
                </a:lnTo>
                <a:lnTo>
                  <a:pt x="312" y="439"/>
                </a:lnTo>
                <a:lnTo>
                  <a:pt x="312" y="438"/>
                </a:lnTo>
                <a:lnTo>
                  <a:pt x="311" y="438"/>
                </a:lnTo>
                <a:lnTo>
                  <a:pt x="311" y="438"/>
                </a:lnTo>
                <a:lnTo>
                  <a:pt x="311" y="437"/>
                </a:lnTo>
                <a:lnTo>
                  <a:pt x="311" y="436"/>
                </a:lnTo>
                <a:lnTo>
                  <a:pt x="311" y="435"/>
                </a:lnTo>
                <a:lnTo>
                  <a:pt x="311" y="434"/>
                </a:lnTo>
                <a:lnTo>
                  <a:pt x="310" y="433"/>
                </a:lnTo>
                <a:lnTo>
                  <a:pt x="311" y="432"/>
                </a:lnTo>
                <a:lnTo>
                  <a:pt x="310" y="432"/>
                </a:lnTo>
                <a:lnTo>
                  <a:pt x="310" y="431"/>
                </a:lnTo>
                <a:lnTo>
                  <a:pt x="310" y="431"/>
                </a:lnTo>
                <a:lnTo>
                  <a:pt x="309" y="430"/>
                </a:lnTo>
                <a:lnTo>
                  <a:pt x="309" y="429"/>
                </a:lnTo>
                <a:lnTo>
                  <a:pt x="309" y="428"/>
                </a:lnTo>
                <a:lnTo>
                  <a:pt x="308" y="427"/>
                </a:lnTo>
                <a:lnTo>
                  <a:pt x="308" y="427"/>
                </a:lnTo>
                <a:lnTo>
                  <a:pt x="308" y="426"/>
                </a:lnTo>
                <a:lnTo>
                  <a:pt x="308" y="425"/>
                </a:lnTo>
                <a:lnTo>
                  <a:pt x="308" y="424"/>
                </a:lnTo>
                <a:lnTo>
                  <a:pt x="307" y="424"/>
                </a:lnTo>
                <a:lnTo>
                  <a:pt x="307" y="423"/>
                </a:lnTo>
                <a:lnTo>
                  <a:pt x="307" y="422"/>
                </a:lnTo>
                <a:lnTo>
                  <a:pt x="308" y="421"/>
                </a:lnTo>
                <a:lnTo>
                  <a:pt x="308" y="420"/>
                </a:lnTo>
                <a:lnTo>
                  <a:pt x="308" y="420"/>
                </a:lnTo>
                <a:lnTo>
                  <a:pt x="309" y="420"/>
                </a:lnTo>
                <a:lnTo>
                  <a:pt x="309" y="419"/>
                </a:lnTo>
                <a:lnTo>
                  <a:pt x="310" y="418"/>
                </a:lnTo>
                <a:lnTo>
                  <a:pt x="310" y="417"/>
                </a:lnTo>
                <a:lnTo>
                  <a:pt x="309" y="417"/>
                </a:lnTo>
                <a:lnTo>
                  <a:pt x="308" y="417"/>
                </a:lnTo>
                <a:lnTo>
                  <a:pt x="308" y="417"/>
                </a:lnTo>
                <a:lnTo>
                  <a:pt x="307" y="416"/>
                </a:lnTo>
                <a:lnTo>
                  <a:pt x="307" y="415"/>
                </a:lnTo>
                <a:lnTo>
                  <a:pt x="307" y="414"/>
                </a:lnTo>
                <a:lnTo>
                  <a:pt x="308" y="413"/>
                </a:lnTo>
                <a:lnTo>
                  <a:pt x="307" y="410"/>
                </a:lnTo>
                <a:lnTo>
                  <a:pt x="306" y="410"/>
                </a:lnTo>
                <a:lnTo>
                  <a:pt x="305" y="410"/>
                </a:lnTo>
                <a:lnTo>
                  <a:pt x="304" y="409"/>
                </a:lnTo>
                <a:lnTo>
                  <a:pt x="304" y="408"/>
                </a:lnTo>
                <a:lnTo>
                  <a:pt x="303" y="407"/>
                </a:lnTo>
                <a:lnTo>
                  <a:pt x="302" y="406"/>
                </a:lnTo>
                <a:lnTo>
                  <a:pt x="301" y="405"/>
                </a:lnTo>
                <a:lnTo>
                  <a:pt x="301" y="406"/>
                </a:lnTo>
                <a:lnTo>
                  <a:pt x="299" y="406"/>
                </a:lnTo>
                <a:lnTo>
                  <a:pt x="297" y="406"/>
                </a:lnTo>
                <a:lnTo>
                  <a:pt x="297" y="404"/>
                </a:lnTo>
                <a:lnTo>
                  <a:pt x="296" y="403"/>
                </a:lnTo>
                <a:lnTo>
                  <a:pt x="295" y="403"/>
                </a:lnTo>
                <a:lnTo>
                  <a:pt x="294" y="403"/>
                </a:lnTo>
                <a:lnTo>
                  <a:pt x="294" y="402"/>
                </a:lnTo>
                <a:lnTo>
                  <a:pt x="293" y="401"/>
                </a:lnTo>
                <a:lnTo>
                  <a:pt x="292" y="400"/>
                </a:lnTo>
                <a:lnTo>
                  <a:pt x="291" y="400"/>
                </a:lnTo>
                <a:lnTo>
                  <a:pt x="290" y="400"/>
                </a:lnTo>
                <a:lnTo>
                  <a:pt x="290" y="399"/>
                </a:lnTo>
                <a:lnTo>
                  <a:pt x="289" y="399"/>
                </a:lnTo>
                <a:lnTo>
                  <a:pt x="288" y="399"/>
                </a:lnTo>
                <a:lnTo>
                  <a:pt x="287" y="400"/>
                </a:lnTo>
                <a:lnTo>
                  <a:pt x="287" y="400"/>
                </a:lnTo>
                <a:lnTo>
                  <a:pt x="287" y="400"/>
                </a:lnTo>
                <a:lnTo>
                  <a:pt x="285" y="401"/>
                </a:lnTo>
                <a:lnTo>
                  <a:pt x="285" y="400"/>
                </a:lnTo>
                <a:lnTo>
                  <a:pt x="283" y="400"/>
                </a:lnTo>
                <a:lnTo>
                  <a:pt x="283" y="400"/>
                </a:lnTo>
                <a:lnTo>
                  <a:pt x="282" y="400"/>
                </a:lnTo>
                <a:lnTo>
                  <a:pt x="281" y="400"/>
                </a:lnTo>
                <a:lnTo>
                  <a:pt x="281" y="399"/>
                </a:lnTo>
                <a:lnTo>
                  <a:pt x="281" y="398"/>
                </a:lnTo>
                <a:lnTo>
                  <a:pt x="282" y="397"/>
                </a:lnTo>
                <a:lnTo>
                  <a:pt x="282" y="396"/>
                </a:lnTo>
                <a:lnTo>
                  <a:pt x="281" y="396"/>
                </a:lnTo>
                <a:lnTo>
                  <a:pt x="281" y="395"/>
                </a:lnTo>
                <a:lnTo>
                  <a:pt x="281" y="394"/>
                </a:lnTo>
                <a:lnTo>
                  <a:pt x="280" y="393"/>
                </a:lnTo>
                <a:lnTo>
                  <a:pt x="280" y="394"/>
                </a:lnTo>
                <a:lnTo>
                  <a:pt x="278" y="394"/>
                </a:lnTo>
                <a:lnTo>
                  <a:pt x="277" y="394"/>
                </a:lnTo>
                <a:lnTo>
                  <a:pt x="276" y="393"/>
                </a:lnTo>
                <a:lnTo>
                  <a:pt x="276" y="393"/>
                </a:lnTo>
                <a:lnTo>
                  <a:pt x="276" y="392"/>
                </a:lnTo>
                <a:lnTo>
                  <a:pt x="276" y="391"/>
                </a:lnTo>
                <a:lnTo>
                  <a:pt x="276" y="390"/>
                </a:lnTo>
                <a:lnTo>
                  <a:pt x="276" y="390"/>
                </a:lnTo>
                <a:lnTo>
                  <a:pt x="276" y="388"/>
                </a:lnTo>
                <a:lnTo>
                  <a:pt x="276" y="387"/>
                </a:lnTo>
                <a:lnTo>
                  <a:pt x="275" y="386"/>
                </a:lnTo>
                <a:lnTo>
                  <a:pt x="274" y="385"/>
                </a:lnTo>
                <a:lnTo>
                  <a:pt x="274" y="384"/>
                </a:lnTo>
                <a:lnTo>
                  <a:pt x="273" y="384"/>
                </a:lnTo>
                <a:lnTo>
                  <a:pt x="273" y="383"/>
                </a:lnTo>
                <a:lnTo>
                  <a:pt x="273" y="383"/>
                </a:lnTo>
                <a:lnTo>
                  <a:pt x="274" y="383"/>
                </a:lnTo>
                <a:lnTo>
                  <a:pt x="274" y="382"/>
                </a:lnTo>
                <a:lnTo>
                  <a:pt x="275" y="381"/>
                </a:lnTo>
                <a:lnTo>
                  <a:pt x="274" y="381"/>
                </a:lnTo>
                <a:lnTo>
                  <a:pt x="273" y="380"/>
                </a:lnTo>
                <a:lnTo>
                  <a:pt x="272" y="380"/>
                </a:lnTo>
                <a:lnTo>
                  <a:pt x="272" y="379"/>
                </a:lnTo>
                <a:lnTo>
                  <a:pt x="272" y="379"/>
                </a:lnTo>
                <a:lnTo>
                  <a:pt x="273" y="378"/>
                </a:lnTo>
                <a:lnTo>
                  <a:pt x="273" y="377"/>
                </a:lnTo>
                <a:lnTo>
                  <a:pt x="273" y="376"/>
                </a:lnTo>
                <a:lnTo>
                  <a:pt x="272" y="376"/>
                </a:lnTo>
                <a:lnTo>
                  <a:pt x="271" y="376"/>
                </a:lnTo>
                <a:lnTo>
                  <a:pt x="270" y="376"/>
                </a:lnTo>
                <a:lnTo>
                  <a:pt x="269" y="375"/>
                </a:lnTo>
                <a:lnTo>
                  <a:pt x="269" y="374"/>
                </a:lnTo>
                <a:lnTo>
                  <a:pt x="269" y="373"/>
                </a:lnTo>
                <a:lnTo>
                  <a:pt x="268" y="372"/>
                </a:lnTo>
                <a:lnTo>
                  <a:pt x="267" y="372"/>
                </a:lnTo>
                <a:lnTo>
                  <a:pt x="266" y="372"/>
                </a:lnTo>
                <a:lnTo>
                  <a:pt x="266" y="372"/>
                </a:lnTo>
                <a:lnTo>
                  <a:pt x="265" y="372"/>
                </a:lnTo>
                <a:lnTo>
                  <a:pt x="265" y="373"/>
                </a:lnTo>
                <a:lnTo>
                  <a:pt x="264" y="373"/>
                </a:lnTo>
                <a:lnTo>
                  <a:pt x="263" y="373"/>
                </a:lnTo>
                <a:lnTo>
                  <a:pt x="262" y="372"/>
                </a:lnTo>
                <a:lnTo>
                  <a:pt x="262" y="372"/>
                </a:lnTo>
                <a:lnTo>
                  <a:pt x="261" y="372"/>
                </a:lnTo>
                <a:lnTo>
                  <a:pt x="260" y="372"/>
                </a:lnTo>
                <a:lnTo>
                  <a:pt x="259" y="372"/>
                </a:lnTo>
                <a:lnTo>
                  <a:pt x="258" y="372"/>
                </a:lnTo>
                <a:lnTo>
                  <a:pt x="257" y="371"/>
                </a:lnTo>
                <a:lnTo>
                  <a:pt x="256" y="371"/>
                </a:lnTo>
                <a:lnTo>
                  <a:pt x="255" y="371"/>
                </a:lnTo>
                <a:lnTo>
                  <a:pt x="256" y="369"/>
                </a:lnTo>
                <a:lnTo>
                  <a:pt x="256" y="368"/>
                </a:lnTo>
                <a:lnTo>
                  <a:pt x="256" y="366"/>
                </a:lnTo>
                <a:lnTo>
                  <a:pt x="257" y="366"/>
                </a:lnTo>
                <a:lnTo>
                  <a:pt x="257" y="365"/>
                </a:lnTo>
                <a:lnTo>
                  <a:pt x="257" y="365"/>
                </a:lnTo>
                <a:lnTo>
                  <a:pt x="257" y="364"/>
                </a:lnTo>
                <a:lnTo>
                  <a:pt x="257" y="363"/>
                </a:lnTo>
                <a:lnTo>
                  <a:pt x="257" y="362"/>
                </a:lnTo>
                <a:lnTo>
                  <a:pt x="257" y="362"/>
                </a:lnTo>
                <a:lnTo>
                  <a:pt x="256" y="362"/>
                </a:lnTo>
                <a:lnTo>
                  <a:pt x="256" y="361"/>
                </a:lnTo>
                <a:lnTo>
                  <a:pt x="255" y="361"/>
                </a:lnTo>
                <a:lnTo>
                  <a:pt x="255" y="360"/>
                </a:lnTo>
                <a:lnTo>
                  <a:pt x="255" y="360"/>
                </a:lnTo>
                <a:lnTo>
                  <a:pt x="255" y="359"/>
                </a:lnTo>
                <a:lnTo>
                  <a:pt x="255" y="359"/>
                </a:lnTo>
                <a:lnTo>
                  <a:pt x="255" y="359"/>
                </a:lnTo>
                <a:lnTo>
                  <a:pt x="255" y="359"/>
                </a:lnTo>
                <a:lnTo>
                  <a:pt x="254" y="359"/>
                </a:lnTo>
                <a:lnTo>
                  <a:pt x="253" y="359"/>
                </a:lnTo>
                <a:lnTo>
                  <a:pt x="252" y="358"/>
                </a:lnTo>
                <a:lnTo>
                  <a:pt x="252" y="357"/>
                </a:lnTo>
                <a:lnTo>
                  <a:pt x="252" y="357"/>
                </a:lnTo>
                <a:lnTo>
                  <a:pt x="252" y="356"/>
                </a:lnTo>
                <a:lnTo>
                  <a:pt x="251" y="356"/>
                </a:lnTo>
                <a:lnTo>
                  <a:pt x="251" y="355"/>
                </a:lnTo>
                <a:lnTo>
                  <a:pt x="250" y="355"/>
                </a:lnTo>
                <a:lnTo>
                  <a:pt x="250" y="355"/>
                </a:lnTo>
                <a:lnTo>
                  <a:pt x="250" y="354"/>
                </a:lnTo>
                <a:lnTo>
                  <a:pt x="251" y="354"/>
                </a:lnTo>
                <a:lnTo>
                  <a:pt x="250" y="353"/>
                </a:lnTo>
                <a:lnTo>
                  <a:pt x="249" y="352"/>
                </a:lnTo>
                <a:lnTo>
                  <a:pt x="249" y="352"/>
                </a:lnTo>
                <a:lnTo>
                  <a:pt x="249" y="350"/>
                </a:lnTo>
                <a:lnTo>
                  <a:pt x="249" y="349"/>
                </a:lnTo>
                <a:lnTo>
                  <a:pt x="248" y="348"/>
                </a:lnTo>
                <a:lnTo>
                  <a:pt x="248" y="348"/>
                </a:lnTo>
                <a:lnTo>
                  <a:pt x="248" y="347"/>
                </a:lnTo>
                <a:lnTo>
                  <a:pt x="248" y="345"/>
                </a:lnTo>
                <a:lnTo>
                  <a:pt x="248" y="345"/>
                </a:lnTo>
                <a:lnTo>
                  <a:pt x="244" y="328"/>
                </a:lnTo>
                <a:lnTo>
                  <a:pt x="241" y="319"/>
                </a:lnTo>
                <a:lnTo>
                  <a:pt x="241" y="318"/>
                </a:lnTo>
                <a:lnTo>
                  <a:pt x="241" y="317"/>
                </a:lnTo>
                <a:lnTo>
                  <a:pt x="241" y="316"/>
                </a:lnTo>
                <a:lnTo>
                  <a:pt x="241" y="315"/>
                </a:lnTo>
                <a:lnTo>
                  <a:pt x="242" y="303"/>
                </a:lnTo>
                <a:lnTo>
                  <a:pt x="243" y="291"/>
                </a:lnTo>
                <a:lnTo>
                  <a:pt x="245" y="262"/>
                </a:lnTo>
                <a:lnTo>
                  <a:pt x="244" y="260"/>
                </a:lnTo>
                <a:lnTo>
                  <a:pt x="243" y="259"/>
                </a:lnTo>
                <a:lnTo>
                  <a:pt x="241" y="258"/>
                </a:lnTo>
                <a:lnTo>
                  <a:pt x="241" y="257"/>
                </a:lnTo>
                <a:lnTo>
                  <a:pt x="239" y="255"/>
                </a:lnTo>
                <a:lnTo>
                  <a:pt x="238" y="255"/>
                </a:lnTo>
                <a:lnTo>
                  <a:pt x="236" y="255"/>
                </a:lnTo>
                <a:lnTo>
                  <a:pt x="233" y="252"/>
                </a:lnTo>
                <a:lnTo>
                  <a:pt x="231" y="252"/>
                </a:lnTo>
                <a:lnTo>
                  <a:pt x="231" y="250"/>
                </a:lnTo>
                <a:lnTo>
                  <a:pt x="230" y="250"/>
                </a:lnTo>
                <a:lnTo>
                  <a:pt x="228" y="249"/>
                </a:lnTo>
                <a:lnTo>
                  <a:pt x="228" y="248"/>
                </a:lnTo>
                <a:lnTo>
                  <a:pt x="227" y="248"/>
                </a:lnTo>
                <a:lnTo>
                  <a:pt x="227" y="247"/>
                </a:lnTo>
                <a:lnTo>
                  <a:pt x="225" y="245"/>
                </a:lnTo>
                <a:lnTo>
                  <a:pt x="224" y="244"/>
                </a:lnTo>
                <a:lnTo>
                  <a:pt x="224" y="242"/>
                </a:lnTo>
                <a:lnTo>
                  <a:pt x="222" y="241"/>
                </a:lnTo>
                <a:lnTo>
                  <a:pt x="221" y="240"/>
                </a:lnTo>
                <a:lnTo>
                  <a:pt x="220" y="238"/>
                </a:lnTo>
                <a:lnTo>
                  <a:pt x="219" y="238"/>
                </a:lnTo>
                <a:lnTo>
                  <a:pt x="218" y="237"/>
                </a:lnTo>
                <a:lnTo>
                  <a:pt x="217" y="237"/>
                </a:lnTo>
                <a:lnTo>
                  <a:pt x="217" y="236"/>
                </a:lnTo>
                <a:lnTo>
                  <a:pt x="216" y="236"/>
                </a:lnTo>
                <a:lnTo>
                  <a:pt x="215" y="236"/>
                </a:lnTo>
                <a:lnTo>
                  <a:pt x="215" y="235"/>
                </a:lnTo>
                <a:lnTo>
                  <a:pt x="214" y="235"/>
                </a:lnTo>
                <a:lnTo>
                  <a:pt x="213" y="235"/>
                </a:lnTo>
                <a:lnTo>
                  <a:pt x="213" y="235"/>
                </a:lnTo>
                <a:lnTo>
                  <a:pt x="212" y="234"/>
                </a:lnTo>
                <a:lnTo>
                  <a:pt x="211" y="234"/>
                </a:lnTo>
                <a:lnTo>
                  <a:pt x="210" y="233"/>
                </a:lnTo>
                <a:lnTo>
                  <a:pt x="209" y="232"/>
                </a:lnTo>
                <a:lnTo>
                  <a:pt x="208" y="231"/>
                </a:lnTo>
                <a:lnTo>
                  <a:pt x="206" y="231"/>
                </a:lnTo>
                <a:lnTo>
                  <a:pt x="206" y="231"/>
                </a:lnTo>
                <a:lnTo>
                  <a:pt x="206" y="230"/>
                </a:lnTo>
                <a:lnTo>
                  <a:pt x="205" y="230"/>
                </a:lnTo>
                <a:lnTo>
                  <a:pt x="204" y="229"/>
                </a:lnTo>
                <a:lnTo>
                  <a:pt x="204" y="228"/>
                </a:lnTo>
                <a:lnTo>
                  <a:pt x="203" y="228"/>
                </a:lnTo>
                <a:lnTo>
                  <a:pt x="203" y="228"/>
                </a:lnTo>
                <a:lnTo>
                  <a:pt x="202" y="227"/>
                </a:lnTo>
                <a:lnTo>
                  <a:pt x="201" y="226"/>
                </a:lnTo>
                <a:lnTo>
                  <a:pt x="201" y="225"/>
                </a:lnTo>
                <a:lnTo>
                  <a:pt x="200" y="225"/>
                </a:lnTo>
                <a:lnTo>
                  <a:pt x="199" y="224"/>
                </a:lnTo>
                <a:lnTo>
                  <a:pt x="199" y="224"/>
                </a:lnTo>
                <a:lnTo>
                  <a:pt x="199" y="224"/>
                </a:lnTo>
                <a:lnTo>
                  <a:pt x="198" y="222"/>
                </a:lnTo>
                <a:lnTo>
                  <a:pt x="197" y="221"/>
                </a:lnTo>
                <a:lnTo>
                  <a:pt x="196" y="221"/>
                </a:lnTo>
                <a:lnTo>
                  <a:pt x="196" y="220"/>
                </a:lnTo>
                <a:lnTo>
                  <a:pt x="196" y="219"/>
                </a:lnTo>
                <a:lnTo>
                  <a:pt x="195" y="218"/>
                </a:lnTo>
                <a:lnTo>
                  <a:pt x="195" y="217"/>
                </a:lnTo>
                <a:lnTo>
                  <a:pt x="194" y="217"/>
                </a:lnTo>
                <a:lnTo>
                  <a:pt x="194" y="216"/>
                </a:lnTo>
                <a:lnTo>
                  <a:pt x="193" y="215"/>
                </a:lnTo>
                <a:lnTo>
                  <a:pt x="193" y="214"/>
                </a:lnTo>
                <a:lnTo>
                  <a:pt x="192" y="214"/>
                </a:lnTo>
                <a:lnTo>
                  <a:pt x="192" y="213"/>
                </a:lnTo>
                <a:lnTo>
                  <a:pt x="192" y="212"/>
                </a:lnTo>
                <a:lnTo>
                  <a:pt x="192" y="211"/>
                </a:lnTo>
                <a:lnTo>
                  <a:pt x="192" y="210"/>
                </a:lnTo>
                <a:lnTo>
                  <a:pt x="192" y="210"/>
                </a:lnTo>
                <a:lnTo>
                  <a:pt x="192" y="210"/>
                </a:lnTo>
                <a:lnTo>
                  <a:pt x="191" y="208"/>
                </a:lnTo>
                <a:lnTo>
                  <a:pt x="190" y="207"/>
                </a:lnTo>
                <a:lnTo>
                  <a:pt x="188" y="206"/>
                </a:lnTo>
                <a:lnTo>
                  <a:pt x="187" y="204"/>
                </a:lnTo>
                <a:lnTo>
                  <a:pt x="186" y="204"/>
                </a:lnTo>
                <a:lnTo>
                  <a:pt x="186" y="203"/>
                </a:lnTo>
                <a:lnTo>
                  <a:pt x="186" y="202"/>
                </a:lnTo>
                <a:lnTo>
                  <a:pt x="185" y="200"/>
                </a:lnTo>
                <a:lnTo>
                  <a:pt x="185" y="199"/>
                </a:lnTo>
                <a:lnTo>
                  <a:pt x="185" y="196"/>
                </a:lnTo>
                <a:lnTo>
                  <a:pt x="185" y="192"/>
                </a:lnTo>
                <a:lnTo>
                  <a:pt x="185" y="190"/>
                </a:lnTo>
                <a:lnTo>
                  <a:pt x="185" y="187"/>
                </a:lnTo>
                <a:lnTo>
                  <a:pt x="185" y="186"/>
                </a:lnTo>
                <a:lnTo>
                  <a:pt x="184" y="186"/>
                </a:lnTo>
                <a:lnTo>
                  <a:pt x="184" y="184"/>
                </a:lnTo>
                <a:lnTo>
                  <a:pt x="182" y="183"/>
                </a:lnTo>
                <a:lnTo>
                  <a:pt x="182" y="182"/>
                </a:lnTo>
                <a:lnTo>
                  <a:pt x="181" y="181"/>
                </a:lnTo>
                <a:lnTo>
                  <a:pt x="179" y="180"/>
                </a:lnTo>
                <a:lnTo>
                  <a:pt x="178" y="179"/>
                </a:lnTo>
                <a:lnTo>
                  <a:pt x="174" y="176"/>
                </a:lnTo>
                <a:lnTo>
                  <a:pt x="173" y="176"/>
                </a:lnTo>
                <a:lnTo>
                  <a:pt x="166" y="173"/>
                </a:lnTo>
                <a:lnTo>
                  <a:pt x="162" y="169"/>
                </a:lnTo>
                <a:lnTo>
                  <a:pt x="161" y="169"/>
                </a:lnTo>
                <a:lnTo>
                  <a:pt x="160" y="168"/>
                </a:lnTo>
                <a:lnTo>
                  <a:pt x="159" y="167"/>
                </a:lnTo>
                <a:lnTo>
                  <a:pt x="157" y="166"/>
                </a:lnTo>
                <a:lnTo>
                  <a:pt x="153" y="161"/>
                </a:lnTo>
                <a:lnTo>
                  <a:pt x="152" y="160"/>
                </a:lnTo>
                <a:lnTo>
                  <a:pt x="151" y="159"/>
                </a:lnTo>
                <a:lnTo>
                  <a:pt x="149" y="156"/>
                </a:lnTo>
                <a:lnTo>
                  <a:pt x="148" y="155"/>
                </a:lnTo>
                <a:lnTo>
                  <a:pt x="148" y="155"/>
                </a:lnTo>
                <a:lnTo>
                  <a:pt x="147" y="155"/>
                </a:lnTo>
                <a:lnTo>
                  <a:pt x="147" y="154"/>
                </a:lnTo>
                <a:lnTo>
                  <a:pt x="147" y="154"/>
                </a:lnTo>
                <a:lnTo>
                  <a:pt x="146" y="152"/>
                </a:lnTo>
                <a:lnTo>
                  <a:pt x="145" y="152"/>
                </a:lnTo>
                <a:lnTo>
                  <a:pt x="145" y="151"/>
                </a:lnTo>
                <a:lnTo>
                  <a:pt x="145" y="150"/>
                </a:lnTo>
                <a:lnTo>
                  <a:pt x="144" y="150"/>
                </a:lnTo>
                <a:lnTo>
                  <a:pt x="143" y="149"/>
                </a:lnTo>
                <a:lnTo>
                  <a:pt x="143" y="148"/>
                </a:lnTo>
                <a:lnTo>
                  <a:pt x="143" y="148"/>
                </a:lnTo>
                <a:lnTo>
                  <a:pt x="143" y="147"/>
                </a:lnTo>
                <a:lnTo>
                  <a:pt x="143" y="146"/>
                </a:lnTo>
                <a:lnTo>
                  <a:pt x="142" y="146"/>
                </a:lnTo>
                <a:lnTo>
                  <a:pt x="142" y="145"/>
                </a:lnTo>
                <a:lnTo>
                  <a:pt x="142" y="145"/>
                </a:lnTo>
                <a:lnTo>
                  <a:pt x="141" y="144"/>
                </a:lnTo>
                <a:lnTo>
                  <a:pt x="141" y="143"/>
                </a:lnTo>
                <a:lnTo>
                  <a:pt x="140" y="142"/>
                </a:lnTo>
                <a:lnTo>
                  <a:pt x="140" y="142"/>
                </a:lnTo>
                <a:lnTo>
                  <a:pt x="140" y="141"/>
                </a:lnTo>
                <a:lnTo>
                  <a:pt x="139" y="141"/>
                </a:lnTo>
                <a:lnTo>
                  <a:pt x="139" y="140"/>
                </a:lnTo>
                <a:lnTo>
                  <a:pt x="138" y="140"/>
                </a:lnTo>
                <a:lnTo>
                  <a:pt x="137" y="140"/>
                </a:lnTo>
                <a:lnTo>
                  <a:pt x="137" y="139"/>
                </a:lnTo>
                <a:lnTo>
                  <a:pt x="136" y="139"/>
                </a:lnTo>
                <a:lnTo>
                  <a:pt x="136" y="138"/>
                </a:lnTo>
                <a:lnTo>
                  <a:pt x="136" y="138"/>
                </a:lnTo>
                <a:lnTo>
                  <a:pt x="136" y="138"/>
                </a:lnTo>
                <a:lnTo>
                  <a:pt x="135" y="137"/>
                </a:lnTo>
                <a:lnTo>
                  <a:pt x="134" y="137"/>
                </a:lnTo>
                <a:lnTo>
                  <a:pt x="133" y="137"/>
                </a:lnTo>
                <a:lnTo>
                  <a:pt x="133" y="137"/>
                </a:lnTo>
                <a:lnTo>
                  <a:pt x="133" y="136"/>
                </a:lnTo>
                <a:lnTo>
                  <a:pt x="132" y="136"/>
                </a:lnTo>
                <a:lnTo>
                  <a:pt x="131" y="135"/>
                </a:lnTo>
                <a:lnTo>
                  <a:pt x="130" y="135"/>
                </a:lnTo>
                <a:lnTo>
                  <a:pt x="130" y="135"/>
                </a:lnTo>
                <a:lnTo>
                  <a:pt x="129" y="134"/>
                </a:lnTo>
                <a:lnTo>
                  <a:pt x="129" y="133"/>
                </a:lnTo>
                <a:lnTo>
                  <a:pt x="129" y="131"/>
                </a:lnTo>
                <a:lnTo>
                  <a:pt x="128" y="131"/>
                </a:lnTo>
                <a:lnTo>
                  <a:pt x="128" y="131"/>
                </a:lnTo>
                <a:lnTo>
                  <a:pt x="128" y="130"/>
                </a:lnTo>
                <a:lnTo>
                  <a:pt x="128" y="129"/>
                </a:lnTo>
                <a:lnTo>
                  <a:pt x="127" y="129"/>
                </a:lnTo>
                <a:lnTo>
                  <a:pt x="127" y="128"/>
                </a:lnTo>
                <a:lnTo>
                  <a:pt x="127" y="127"/>
                </a:lnTo>
                <a:lnTo>
                  <a:pt x="126" y="125"/>
                </a:lnTo>
                <a:lnTo>
                  <a:pt x="126" y="124"/>
                </a:lnTo>
                <a:lnTo>
                  <a:pt x="126" y="124"/>
                </a:lnTo>
                <a:lnTo>
                  <a:pt x="126" y="123"/>
                </a:lnTo>
                <a:lnTo>
                  <a:pt x="125" y="123"/>
                </a:lnTo>
                <a:lnTo>
                  <a:pt x="125" y="122"/>
                </a:lnTo>
                <a:lnTo>
                  <a:pt x="125" y="121"/>
                </a:lnTo>
                <a:lnTo>
                  <a:pt x="125" y="121"/>
                </a:lnTo>
                <a:lnTo>
                  <a:pt x="125" y="120"/>
                </a:lnTo>
                <a:lnTo>
                  <a:pt x="125" y="119"/>
                </a:lnTo>
                <a:lnTo>
                  <a:pt x="125" y="117"/>
                </a:lnTo>
                <a:lnTo>
                  <a:pt x="125" y="117"/>
                </a:lnTo>
                <a:lnTo>
                  <a:pt x="124" y="116"/>
                </a:lnTo>
                <a:lnTo>
                  <a:pt x="124" y="115"/>
                </a:lnTo>
                <a:lnTo>
                  <a:pt x="123" y="115"/>
                </a:lnTo>
                <a:lnTo>
                  <a:pt x="123" y="114"/>
                </a:lnTo>
                <a:lnTo>
                  <a:pt x="123" y="114"/>
                </a:lnTo>
                <a:lnTo>
                  <a:pt x="123" y="113"/>
                </a:lnTo>
                <a:lnTo>
                  <a:pt x="122" y="112"/>
                </a:lnTo>
                <a:lnTo>
                  <a:pt x="122" y="112"/>
                </a:lnTo>
                <a:lnTo>
                  <a:pt x="122" y="111"/>
                </a:lnTo>
                <a:lnTo>
                  <a:pt x="121" y="111"/>
                </a:lnTo>
                <a:lnTo>
                  <a:pt x="120" y="111"/>
                </a:lnTo>
                <a:lnTo>
                  <a:pt x="120" y="110"/>
                </a:lnTo>
                <a:lnTo>
                  <a:pt x="119" y="110"/>
                </a:lnTo>
                <a:lnTo>
                  <a:pt x="119" y="109"/>
                </a:lnTo>
                <a:lnTo>
                  <a:pt x="118" y="109"/>
                </a:lnTo>
                <a:lnTo>
                  <a:pt x="118" y="108"/>
                </a:lnTo>
                <a:lnTo>
                  <a:pt x="118" y="108"/>
                </a:lnTo>
                <a:lnTo>
                  <a:pt x="118" y="107"/>
                </a:lnTo>
                <a:lnTo>
                  <a:pt x="117" y="107"/>
                </a:lnTo>
                <a:lnTo>
                  <a:pt x="116" y="107"/>
                </a:lnTo>
                <a:lnTo>
                  <a:pt x="116" y="107"/>
                </a:lnTo>
                <a:lnTo>
                  <a:pt x="115" y="107"/>
                </a:lnTo>
                <a:lnTo>
                  <a:pt x="115" y="107"/>
                </a:lnTo>
                <a:lnTo>
                  <a:pt x="114" y="106"/>
                </a:lnTo>
                <a:lnTo>
                  <a:pt x="113" y="106"/>
                </a:lnTo>
                <a:lnTo>
                  <a:pt x="113" y="105"/>
                </a:lnTo>
                <a:lnTo>
                  <a:pt x="112" y="105"/>
                </a:lnTo>
                <a:lnTo>
                  <a:pt x="111" y="105"/>
                </a:lnTo>
                <a:lnTo>
                  <a:pt x="111" y="105"/>
                </a:lnTo>
                <a:lnTo>
                  <a:pt x="110" y="105"/>
                </a:lnTo>
                <a:lnTo>
                  <a:pt x="109" y="105"/>
                </a:lnTo>
                <a:lnTo>
                  <a:pt x="109" y="104"/>
                </a:lnTo>
                <a:lnTo>
                  <a:pt x="108" y="104"/>
                </a:lnTo>
                <a:lnTo>
                  <a:pt x="108" y="104"/>
                </a:lnTo>
                <a:lnTo>
                  <a:pt x="107" y="104"/>
                </a:lnTo>
                <a:lnTo>
                  <a:pt x="106" y="104"/>
                </a:lnTo>
                <a:lnTo>
                  <a:pt x="105" y="104"/>
                </a:lnTo>
                <a:lnTo>
                  <a:pt x="104" y="104"/>
                </a:lnTo>
                <a:lnTo>
                  <a:pt x="104" y="104"/>
                </a:lnTo>
                <a:lnTo>
                  <a:pt x="104" y="104"/>
                </a:lnTo>
                <a:lnTo>
                  <a:pt x="103" y="103"/>
                </a:lnTo>
                <a:lnTo>
                  <a:pt x="102" y="102"/>
                </a:lnTo>
                <a:lnTo>
                  <a:pt x="101" y="102"/>
                </a:lnTo>
                <a:lnTo>
                  <a:pt x="101" y="101"/>
                </a:lnTo>
                <a:lnTo>
                  <a:pt x="101" y="100"/>
                </a:lnTo>
                <a:lnTo>
                  <a:pt x="101" y="100"/>
                </a:lnTo>
                <a:lnTo>
                  <a:pt x="100" y="100"/>
                </a:lnTo>
                <a:lnTo>
                  <a:pt x="99" y="100"/>
                </a:lnTo>
                <a:lnTo>
                  <a:pt x="99" y="99"/>
                </a:lnTo>
                <a:lnTo>
                  <a:pt x="98" y="99"/>
                </a:lnTo>
                <a:lnTo>
                  <a:pt x="98" y="98"/>
                </a:lnTo>
                <a:lnTo>
                  <a:pt x="98" y="97"/>
                </a:lnTo>
                <a:lnTo>
                  <a:pt x="97" y="97"/>
                </a:lnTo>
                <a:lnTo>
                  <a:pt x="97" y="96"/>
                </a:lnTo>
                <a:lnTo>
                  <a:pt x="97" y="95"/>
                </a:lnTo>
                <a:lnTo>
                  <a:pt x="96" y="95"/>
                </a:lnTo>
                <a:lnTo>
                  <a:pt x="95" y="95"/>
                </a:lnTo>
                <a:lnTo>
                  <a:pt x="95" y="94"/>
                </a:lnTo>
                <a:lnTo>
                  <a:pt x="94" y="94"/>
                </a:lnTo>
                <a:lnTo>
                  <a:pt x="94" y="94"/>
                </a:lnTo>
                <a:lnTo>
                  <a:pt x="93" y="95"/>
                </a:lnTo>
                <a:lnTo>
                  <a:pt x="93" y="94"/>
                </a:lnTo>
                <a:lnTo>
                  <a:pt x="92" y="94"/>
                </a:lnTo>
                <a:lnTo>
                  <a:pt x="91" y="94"/>
                </a:lnTo>
                <a:lnTo>
                  <a:pt x="91" y="93"/>
                </a:lnTo>
                <a:lnTo>
                  <a:pt x="90" y="93"/>
                </a:lnTo>
                <a:lnTo>
                  <a:pt x="90" y="93"/>
                </a:lnTo>
                <a:lnTo>
                  <a:pt x="90" y="92"/>
                </a:lnTo>
                <a:lnTo>
                  <a:pt x="89" y="91"/>
                </a:lnTo>
                <a:lnTo>
                  <a:pt x="90" y="91"/>
                </a:lnTo>
                <a:lnTo>
                  <a:pt x="90" y="90"/>
                </a:lnTo>
                <a:lnTo>
                  <a:pt x="90" y="90"/>
                </a:lnTo>
                <a:lnTo>
                  <a:pt x="89" y="90"/>
                </a:lnTo>
                <a:lnTo>
                  <a:pt x="89" y="89"/>
                </a:lnTo>
                <a:lnTo>
                  <a:pt x="88" y="89"/>
                </a:lnTo>
                <a:lnTo>
                  <a:pt x="87" y="88"/>
                </a:lnTo>
                <a:lnTo>
                  <a:pt x="87" y="88"/>
                </a:lnTo>
                <a:lnTo>
                  <a:pt x="86" y="88"/>
                </a:lnTo>
                <a:lnTo>
                  <a:pt x="85" y="88"/>
                </a:lnTo>
                <a:lnTo>
                  <a:pt x="84" y="88"/>
                </a:lnTo>
                <a:lnTo>
                  <a:pt x="83" y="88"/>
                </a:lnTo>
                <a:lnTo>
                  <a:pt x="82" y="88"/>
                </a:lnTo>
                <a:lnTo>
                  <a:pt x="81" y="88"/>
                </a:lnTo>
                <a:lnTo>
                  <a:pt x="80" y="87"/>
                </a:lnTo>
                <a:lnTo>
                  <a:pt x="79" y="86"/>
                </a:lnTo>
                <a:lnTo>
                  <a:pt x="78" y="86"/>
                </a:lnTo>
                <a:lnTo>
                  <a:pt x="78" y="86"/>
                </a:lnTo>
                <a:lnTo>
                  <a:pt x="77" y="85"/>
                </a:lnTo>
                <a:lnTo>
                  <a:pt x="76" y="84"/>
                </a:lnTo>
                <a:lnTo>
                  <a:pt x="76" y="83"/>
                </a:lnTo>
                <a:lnTo>
                  <a:pt x="75" y="83"/>
                </a:lnTo>
                <a:lnTo>
                  <a:pt x="75" y="83"/>
                </a:lnTo>
                <a:lnTo>
                  <a:pt x="74" y="82"/>
                </a:lnTo>
                <a:lnTo>
                  <a:pt x="66" y="68"/>
                </a:lnTo>
                <a:lnTo>
                  <a:pt x="66" y="67"/>
                </a:lnTo>
                <a:lnTo>
                  <a:pt x="65" y="66"/>
                </a:lnTo>
                <a:lnTo>
                  <a:pt x="60" y="59"/>
                </a:lnTo>
                <a:lnTo>
                  <a:pt x="59" y="58"/>
                </a:lnTo>
                <a:lnTo>
                  <a:pt x="59" y="57"/>
                </a:lnTo>
                <a:lnTo>
                  <a:pt x="57" y="55"/>
                </a:lnTo>
                <a:lnTo>
                  <a:pt x="56" y="55"/>
                </a:lnTo>
                <a:lnTo>
                  <a:pt x="55" y="53"/>
                </a:lnTo>
                <a:lnTo>
                  <a:pt x="55" y="53"/>
                </a:lnTo>
                <a:lnTo>
                  <a:pt x="54" y="52"/>
                </a:lnTo>
                <a:lnTo>
                  <a:pt x="53" y="52"/>
                </a:lnTo>
                <a:lnTo>
                  <a:pt x="52" y="50"/>
                </a:lnTo>
                <a:lnTo>
                  <a:pt x="50" y="48"/>
                </a:lnTo>
                <a:lnTo>
                  <a:pt x="48" y="47"/>
                </a:lnTo>
                <a:lnTo>
                  <a:pt x="48" y="45"/>
                </a:lnTo>
                <a:lnTo>
                  <a:pt x="47" y="45"/>
                </a:lnTo>
                <a:lnTo>
                  <a:pt x="46" y="45"/>
                </a:lnTo>
                <a:lnTo>
                  <a:pt x="46" y="44"/>
                </a:lnTo>
                <a:lnTo>
                  <a:pt x="45" y="42"/>
                </a:lnTo>
                <a:lnTo>
                  <a:pt x="44" y="42"/>
                </a:lnTo>
                <a:lnTo>
                  <a:pt x="43" y="42"/>
                </a:lnTo>
                <a:lnTo>
                  <a:pt x="42" y="40"/>
                </a:lnTo>
                <a:lnTo>
                  <a:pt x="41" y="39"/>
                </a:lnTo>
                <a:lnTo>
                  <a:pt x="40" y="38"/>
                </a:lnTo>
                <a:lnTo>
                  <a:pt x="38" y="37"/>
                </a:lnTo>
                <a:lnTo>
                  <a:pt x="38" y="36"/>
                </a:lnTo>
                <a:lnTo>
                  <a:pt x="37" y="35"/>
                </a:lnTo>
                <a:lnTo>
                  <a:pt x="36" y="35"/>
                </a:lnTo>
                <a:lnTo>
                  <a:pt x="35" y="35"/>
                </a:lnTo>
                <a:lnTo>
                  <a:pt x="34" y="34"/>
                </a:lnTo>
                <a:lnTo>
                  <a:pt x="33" y="34"/>
                </a:lnTo>
                <a:lnTo>
                  <a:pt x="32" y="33"/>
                </a:lnTo>
                <a:lnTo>
                  <a:pt x="31" y="32"/>
                </a:lnTo>
                <a:lnTo>
                  <a:pt x="31" y="32"/>
                </a:lnTo>
                <a:lnTo>
                  <a:pt x="30" y="32"/>
                </a:lnTo>
                <a:lnTo>
                  <a:pt x="27" y="31"/>
                </a:lnTo>
                <a:lnTo>
                  <a:pt x="26" y="31"/>
                </a:lnTo>
                <a:lnTo>
                  <a:pt x="24" y="31"/>
                </a:lnTo>
                <a:lnTo>
                  <a:pt x="24" y="31"/>
                </a:lnTo>
                <a:lnTo>
                  <a:pt x="23" y="31"/>
                </a:lnTo>
                <a:lnTo>
                  <a:pt x="22" y="31"/>
                </a:lnTo>
                <a:lnTo>
                  <a:pt x="20" y="31"/>
                </a:lnTo>
                <a:lnTo>
                  <a:pt x="20" y="31"/>
                </a:lnTo>
                <a:lnTo>
                  <a:pt x="18" y="31"/>
                </a:lnTo>
                <a:lnTo>
                  <a:pt x="16" y="31"/>
                </a:lnTo>
                <a:lnTo>
                  <a:pt x="15" y="31"/>
                </a:lnTo>
                <a:lnTo>
                  <a:pt x="14" y="31"/>
                </a:lnTo>
                <a:lnTo>
                  <a:pt x="12" y="31"/>
                </a:lnTo>
                <a:lnTo>
                  <a:pt x="10" y="31"/>
                </a:lnTo>
                <a:lnTo>
                  <a:pt x="9" y="31"/>
                </a:lnTo>
                <a:lnTo>
                  <a:pt x="7" y="30"/>
                </a:lnTo>
                <a:lnTo>
                  <a:pt x="6" y="30"/>
                </a:lnTo>
                <a:lnTo>
                  <a:pt x="6" y="29"/>
                </a:lnTo>
                <a:lnTo>
                  <a:pt x="6" y="29"/>
                </a:lnTo>
                <a:lnTo>
                  <a:pt x="6" y="28"/>
                </a:lnTo>
                <a:lnTo>
                  <a:pt x="6" y="28"/>
                </a:lnTo>
                <a:lnTo>
                  <a:pt x="6" y="26"/>
                </a:lnTo>
                <a:lnTo>
                  <a:pt x="5" y="25"/>
                </a:lnTo>
                <a:lnTo>
                  <a:pt x="5" y="24"/>
                </a:lnTo>
                <a:lnTo>
                  <a:pt x="5" y="21"/>
                </a:lnTo>
                <a:lnTo>
                  <a:pt x="4" y="20"/>
                </a:lnTo>
                <a:lnTo>
                  <a:pt x="4" y="19"/>
                </a:lnTo>
                <a:lnTo>
                  <a:pt x="3" y="17"/>
                </a:lnTo>
                <a:lnTo>
                  <a:pt x="3" y="15"/>
                </a:lnTo>
                <a:lnTo>
                  <a:pt x="3" y="14"/>
                </a:lnTo>
                <a:lnTo>
                  <a:pt x="3" y="13"/>
                </a:lnTo>
                <a:lnTo>
                  <a:pt x="2" y="11"/>
                </a:lnTo>
                <a:lnTo>
                  <a:pt x="0" y="7"/>
                </a:lnTo>
                <a:lnTo>
                  <a:pt x="0" y="6"/>
                </a:lnTo>
                <a:lnTo>
                  <a:pt x="1" y="6"/>
                </a:lnTo>
                <a:lnTo>
                  <a:pt x="3" y="5"/>
                </a:lnTo>
                <a:lnTo>
                  <a:pt x="3" y="5"/>
                </a:lnTo>
                <a:lnTo>
                  <a:pt x="5" y="4"/>
                </a:lnTo>
                <a:lnTo>
                  <a:pt x="6" y="4"/>
                </a:lnTo>
                <a:lnTo>
                  <a:pt x="6" y="4"/>
                </a:lnTo>
                <a:lnTo>
                  <a:pt x="9" y="4"/>
                </a:lnTo>
                <a:lnTo>
                  <a:pt x="10" y="3"/>
                </a:lnTo>
                <a:lnTo>
                  <a:pt x="12" y="3"/>
                </a:lnTo>
                <a:lnTo>
                  <a:pt x="13" y="3"/>
                </a:lnTo>
                <a:lnTo>
                  <a:pt x="14" y="2"/>
                </a:lnTo>
                <a:lnTo>
                  <a:pt x="15" y="2"/>
                </a:lnTo>
                <a:lnTo>
                  <a:pt x="16" y="2"/>
                </a:lnTo>
                <a:lnTo>
                  <a:pt x="17" y="2"/>
                </a:lnTo>
                <a:lnTo>
                  <a:pt x="19" y="2"/>
                </a:lnTo>
                <a:lnTo>
                  <a:pt x="20" y="2"/>
                </a:lnTo>
                <a:lnTo>
                  <a:pt x="20" y="3"/>
                </a:lnTo>
                <a:lnTo>
                  <a:pt x="21" y="3"/>
                </a:lnTo>
                <a:lnTo>
                  <a:pt x="22" y="4"/>
                </a:lnTo>
                <a:lnTo>
                  <a:pt x="23" y="8"/>
                </a:lnTo>
                <a:lnTo>
                  <a:pt x="23" y="10"/>
                </a:lnTo>
                <a:lnTo>
                  <a:pt x="24" y="11"/>
                </a:lnTo>
                <a:lnTo>
                  <a:pt x="24" y="11"/>
                </a:lnTo>
                <a:lnTo>
                  <a:pt x="24" y="12"/>
                </a:lnTo>
                <a:lnTo>
                  <a:pt x="24" y="13"/>
                </a:lnTo>
                <a:lnTo>
                  <a:pt x="24" y="14"/>
                </a:lnTo>
                <a:lnTo>
                  <a:pt x="25" y="14"/>
                </a:lnTo>
                <a:lnTo>
                  <a:pt x="26" y="14"/>
                </a:lnTo>
                <a:lnTo>
                  <a:pt x="27" y="14"/>
                </a:lnTo>
                <a:lnTo>
                  <a:pt x="28" y="14"/>
                </a:lnTo>
                <a:lnTo>
                  <a:pt x="29" y="14"/>
                </a:lnTo>
                <a:lnTo>
                  <a:pt x="30" y="14"/>
                </a:lnTo>
                <a:lnTo>
                  <a:pt x="31" y="13"/>
                </a:lnTo>
                <a:lnTo>
                  <a:pt x="31" y="13"/>
                </a:lnTo>
                <a:lnTo>
                  <a:pt x="32" y="12"/>
                </a:lnTo>
                <a:lnTo>
                  <a:pt x="33" y="12"/>
                </a:lnTo>
                <a:lnTo>
                  <a:pt x="34" y="11"/>
                </a:lnTo>
                <a:lnTo>
                  <a:pt x="35" y="10"/>
                </a:lnTo>
                <a:lnTo>
                  <a:pt x="36" y="10"/>
                </a:lnTo>
                <a:lnTo>
                  <a:pt x="36" y="9"/>
                </a:lnTo>
                <a:lnTo>
                  <a:pt x="37" y="9"/>
                </a:lnTo>
                <a:lnTo>
                  <a:pt x="38" y="9"/>
                </a:lnTo>
                <a:lnTo>
                  <a:pt x="40" y="9"/>
                </a:lnTo>
                <a:lnTo>
                  <a:pt x="41" y="8"/>
                </a:lnTo>
                <a:lnTo>
                  <a:pt x="42" y="8"/>
                </a:lnTo>
                <a:lnTo>
                  <a:pt x="44" y="8"/>
                </a:lnTo>
                <a:lnTo>
                  <a:pt x="45" y="7"/>
                </a:lnTo>
                <a:lnTo>
                  <a:pt x="46" y="7"/>
                </a:lnTo>
                <a:lnTo>
                  <a:pt x="47" y="7"/>
                </a:lnTo>
                <a:lnTo>
                  <a:pt x="48" y="7"/>
                </a:lnTo>
                <a:lnTo>
                  <a:pt x="49" y="7"/>
                </a:lnTo>
                <a:lnTo>
                  <a:pt x="50" y="7"/>
                </a:lnTo>
                <a:lnTo>
                  <a:pt x="51" y="8"/>
                </a:lnTo>
                <a:lnTo>
                  <a:pt x="52" y="8"/>
                </a:lnTo>
                <a:lnTo>
                  <a:pt x="52" y="8"/>
                </a:lnTo>
                <a:lnTo>
                  <a:pt x="57" y="11"/>
                </a:lnTo>
                <a:lnTo>
                  <a:pt x="58" y="11"/>
                </a:lnTo>
                <a:lnTo>
                  <a:pt x="59" y="11"/>
                </a:lnTo>
                <a:lnTo>
                  <a:pt x="59" y="11"/>
                </a:lnTo>
                <a:lnTo>
                  <a:pt x="60" y="12"/>
                </a:lnTo>
                <a:lnTo>
                  <a:pt x="61" y="12"/>
                </a:lnTo>
                <a:lnTo>
                  <a:pt x="62" y="12"/>
                </a:lnTo>
                <a:lnTo>
                  <a:pt x="62" y="13"/>
                </a:lnTo>
                <a:lnTo>
                  <a:pt x="63" y="14"/>
                </a:lnTo>
                <a:lnTo>
                  <a:pt x="65" y="14"/>
                </a:lnTo>
                <a:lnTo>
                  <a:pt x="67" y="17"/>
                </a:lnTo>
                <a:lnTo>
                  <a:pt x="68" y="18"/>
                </a:lnTo>
                <a:lnTo>
                  <a:pt x="69" y="18"/>
                </a:lnTo>
                <a:lnTo>
                  <a:pt x="69" y="19"/>
                </a:lnTo>
                <a:lnTo>
                  <a:pt x="71" y="20"/>
                </a:lnTo>
                <a:lnTo>
                  <a:pt x="73" y="21"/>
                </a:lnTo>
                <a:lnTo>
                  <a:pt x="73" y="21"/>
                </a:lnTo>
                <a:lnTo>
                  <a:pt x="76" y="21"/>
                </a:lnTo>
                <a:lnTo>
                  <a:pt x="78" y="21"/>
                </a:lnTo>
                <a:lnTo>
                  <a:pt x="80" y="21"/>
                </a:lnTo>
                <a:lnTo>
                  <a:pt x="80" y="21"/>
                </a:lnTo>
                <a:lnTo>
                  <a:pt x="81" y="21"/>
                </a:lnTo>
                <a:lnTo>
                  <a:pt x="83" y="20"/>
                </a:lnTo>
                <a:lnTo>
                  <a:pt x="83" y="20"/>
                </a:lnTo>
                <a:lnTo>
                  <a:pt x="84" y="19"/>
                </a:lnTo>
                <a:lnTo>
                  <a:pt x="85" y="18"/>
                </a:lnTo>
                <a:lnTo>
                  <a:pt x="86" y="18"/>
                </a:lnTo>
                <a:lnTo>
                  <a:pt x="87" y="17"/>
                </a:lnTo>
                <a:lnTo>
                  <a:pt x="87" y="17"/>
                </a:lnTo>
                <a:lnTo>
                  <a:pt x="90" y="17"/>
                </a:lnTo>
                <a:lnTo>
                  <a:pt x="90" y="17"/>
                </a:lnTo>
                <a:lnTo>
                  <a:pt x="92" y="16"/>
                </a:lnTo>
                <a:lnTo>
                  <a:pt x="93" y="16"/>
                </a:lnTo>
                <a:lnTo>
                  <a:pt x="94" y="14"/>
                </a:lnTo>
                <a:lnTo>
                  <a:pt x="95" y="12"/>
                </a:lnTo>
                <a:lnTo>
                  <a:pt x="96" y="10"/>
                </a:lnTo>
                <a:lnTo>
                  <a:pt x="97" y="8"/>
                </a:lnTo>
                <a:lnTo>
                  <a:pt x="97" y="7"/>
                </a:lnTo>
                <a:lnTo>
                  <a:pt x="97" y="5"/>
                </a:lnTo>
                <a:lnTo>
                  <a:pt x="97" y="4"/>
                </a:lnTo>
                <a:lnTo>
                  <a:pt x="98" y="4"/>
                </a:lnTo>
                <a:lnTo>
                  <a:pt x="99" y="3"/>
                </a:lnTo>
                <a:lnTo>
                  <a:pt x="100" y="3"/>
                </a:lnTo>
                <a:lnTo>
                  <a:pt x="101" y="2"/>
                </a:lnTo>
                <a:lnTo>
                  <a:pt x="102" y="3"/>
                </a:lnTo>
                <a:lnTo>
                  <a:pt x="103" y="3"/>
                </a:lnTo>
                <a:lnTo>
                  <a:pt x="104" y="4"/>
                </a:lnTo>
                <a:lnTo>
                  <a:pt x="104" y="5"/>
                </a:lnTo>
                <a:lnTo>
                  <a:pt x="105" y="6"/>
                </a:lnTo>
                <a:lnTo>
                  <a:pt x="105" y="7"/>
                </a:lnTo>
                <a:lnTo>
                  <a:pt x="105" y="8"/>
                </a:lnTo>
                <a:lnTo>
                  <a:pt x="105" y="9"/>
                </a:lnTo>
                <a:lnTo>
                  <a:pt x="105" y="12"/>
                </a:lnTo>
                <a:lnTo>
                  <a:pt x="105" y="13"/>
                </a:lnTo>
                <a:lnTo>
                  <a:pt x="106" y="14"/>
                </a:lnTo>
                <a:lnTo>
                  <a:pt x="106" y="16"/>
                </a:lnTo>
                <a:lnTo>
                  <a:pt x="106" y="17"/>
                </a:lnTo>
                <a:lnTo>
                  <a:pt x="106" y="18"/>
                </a:lnTo>
                <a:lnTo>
                  <a:pt x="108" y="20"/>
                </a:lnTo>
                <a:lnTo>
                  <a:pt x="108" y="21"/>
                </a:lnTo>
                <a:lnTo>
                  <a:pt x="108" y="21"/>
                </a:lnTo>
                <a:lnTo>
                  <a:pt x="109" y="21"/>
                </a:lnTo>
                <a:lnTo>
                  <a:pt x="110" y="21"/>
                </a:lnTo>
                <a:lnTo>
                  <a:pt x="111" y="21"/>
                </a:lnTo>
                <a:lnTo>
                  <a:pt x="113" y="21"/>
                </a:lnTo>
                <a:lnTo>
                  <a:pt x="115" y="21"/>
                </a:lnTo>
                <a:lnTo>
                  <a:pt x="116" y="21"/>
                </a:lnTo>
                <a:lnTo>
                  <a:pt x="120" y="20"/>
                </a:lnTo>
                <a:lnTo>
                  <a:pt x="122" y="20"/>
                </a:lnTo>
                <a:lnTo>
                  <a:pt x="124" y="20"/>
                </a:lnTo>
                <a:lnTo>
                  <a:pt x="125" y="20"/>
                </a:lnTo>
                <a:lnTo>
                  <a:pt x="127" y="19"/>
                </a:lnTo>
                <a:lnTo>
                  <a:pt x="128" y="19"/>
                </a:lnTo>
                <a:lnTo>
                  <a:pt x="130" y="19"/>
                </a:lnTo>
                <a:lnTo>
                  <a:pt x="133" y="18"/>
                </a:lnTo>
                <a:lnTo>
                  <a:pt x="134" y="18"/>
                </a:lnTo>
                <a:lnTo>
                  <a:pt x="138" y="18"/>
                </a:lnTo>
                <a:lnTo>
                  <a:pt x="141" y="17"/>
                </a:lnTo>
                <a:lnTo>
                  <a:pt x="143" y="17"/>
                </a:lnTo>
                <a:lnTo>
                  <a:pt x="145" y="17"/>
                </a:lnTo>
                <a:lnTo>
                  <a:pt x="147" y="17"/>
                </a:lnTo>
                <a:lnTo>
                  <a:pt x="147" y="17"/>
                </a:lnTo>
                <a:lnTo>
                  <a:pt x="148" y="17"/>
                </a:lnTo>
                <a:lnTo>
                  <a:pt x="150" y="18"/>
                </a:lnTo>
                <a:lnTo>
                  <a:pt x="150" y="18"/>
                </a:lnTo>
                <a:lnTo>
                  <a:pt x="153" y="18"/>
                </a:lnTo>
                <a:lnTo>
                  <a:pt x="155" y="19"/>
                </a:lnTo>
                <a:lnTo>
                  <a:pt x="157" y="20"/>
                </a:lnTo>
                <a:lnTo>
                  <a:pt x="157" y="20"/>
                </a:lnTo>
                <a:lnTo>
                  <a:pt x="160" y="20"/>
                </a:lnTo>
                <a:lnTo>
                  <a:pt x="163" y="18"/>
                </a:lnTo>
                <a:lnTo>
                  <a:pt x="164" y="18"/>
                </a:lnTo>
                <a:lnTo>
                  <a:pt x="167" y="18"/>
                </a:lnTo>
                <a:lnTo>
                  <a:pt x="168" y="18"/>
                </a:lnTo>
                <a:lnTo>
                  <a:pt x="170" y="18"/>
                </a:lnTo>
                <a:lnTo>
                  <a:pt x="171" y="18"/>
                </a:lnTo>
                <a:lnTo>
                  <a:pt x="172" y="18"/>
                </a:lnTo>
                <a:lnTo>
                  <a:pt x="173" y="17"/>
                </a:lnTo>
                <a:lnTo>
                  <a:pt x="174" y="16"/>
                </a:lnTo>
                <a:lnTo>
                  <a:pt x="175" y="15"/>
                </a:lnTo>
                <a:lnTo>
                  <a:pt x="176" y="14"/>
                </a:lnTo>
                <a:lnTo>
                  <a:pt x="178" y="12"/>
                </a:lnTo>
                <a:lnTo>
                  <a:pt x="180" y="11"/>
                </a:lnTo>
                <a:lnTo>
                  <a:pt x="180" y="11"/>
                </a:lnTo>
                <a:lnTo>
                  <a:pt x="181" y="9"/>
                </a:lnTo>
                <a:lnTo>
                  <a:pt x="182" y="7"/>
                </a:lnTo>
                <a:lnTo>
                  <a:pt x="183" y="7"/>
                </a:lnTo>
                <a:lnTo>
                  <a:pt x="183" y="6"/>
                </a:lnTo>
                <a:lnTo>
                  <a:pt x="184" y="5"/>
                </a:lnTo>
                <a:lnTo>
                  <a:pt x="185" y="4"/>
                </a:lnTo>
                <a:lnTo>
                  <a:pt x="186" y="3"/>
                </a:lnTo>
                <a:lnTo>
                  <a:pt x="187" y="2"/>
                </a:lnTo>
                <a:lnTo>
                  <a:pt x="188" y="2"/>
                </a:lnTo>
                <a:lnTo>
                  <a:pt x="189" y="2"/>
                </a:lnTo>
                <a:lnTo>
                  <a:pt x="189" y="2"/>
                </a:lnTo>
                <a:lnTo>
                  <a:pt x="192" y="1"/>
                </a:lnTo>
                <a:lnTo>
                  <a:pt x="194" y="0"/>
                </a:lnTo>
                <a:lnTo>
                  <a:pt x="198" y="0"/>
                </a:lnTo>
                <a:lnTo>
                  <a:pt x="199" y="0"/>
                </a:lnTo>
                <a:lnTo>
                  <a:pt x="200" y="0"/>
                </a:lnTo>
                <a:lnTo>
                  <a:pt x="201" y="0"/>
                </a:lnTo>
                <a:lnTo>
                  <a:pt x="206" y="0"/>
                </a:lnTo>
                <a:lnTo>
                  <a:pt x="206" y="0"/>
                </a:lnTo>
                <a:lnTo>
                  <a:pt x="207" y="1"/>
                </a:lnTo>
                <a:lnTo>
                  <a:pt x="208" y="2"/>
                </a:lnTo>
                <a:lnTo>
                  <a:pt x="210" y="4"/>
                </a:lnTo>
                <a:lnTo>
                  <a:pt x="210" y="4"/>
                </a:lnTo>
                <a:lnTo>
                  <a:pt x="210" y="5"/>
                </a:lnTo>
                <a:lnTo>
                  <a:pt x="211" y="7"/>
                </a:lnTo>
                <a:lnTo>
                  <a:pt x="212" y="8"/>
                </a:lnTo>
                <a:lnTo>
                  <a:pt x="213" y="10"/>
                </a:lnTo>
                <a:lnTo>
                  <a:pt x="213" y="11"/>
                </a:lnTo>
                <a:lnTo>
                  <a:pt x="213" y="12"/>
                </a:lnTo>
                <a:lnTo>
                  <a:pt x="214" y="13"/>
                </a:lnTo>
                <a:lnTo>
                  <a:pt x="215" y="14"/>
                </a:lnTo>
                <a:lnTo>
                  <a:pt x="216" y="14"/>
                </a:lnTo>
                <a:lnTo>
                  <a:pt x="218" y="15"/>
                </a:lnTo>
                <a:lnTo>
                  <a:pt x="219" y="15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09DD951C-414D-4AD5-A0B2-E456BA7DA79A}"/>
              </a:ext>
            </a:extLst>
          </p:cNvPr>
          <p:cNvSpPr>
            <a:spLocks/>
          </p:cNvSpPr>
          <p:nvPr/>
        </p:nvSpPr>
        <p:spPr bwMode="auto">
          <a:xfrm>
            <a:off x="2817981" y="2895267"/>
            <a:ext cx="1781175" cy="1689100"/>
          </a:xfrm>
          <a:custGeom>
            <a:avLst/>
            <a:gdLst>
              <a:gd name="T0" fmla="*/ 843 w 1122"/>
              <a:gd name="T1" fmla="*/ 5 h 1064"/>
              <a:gd name="T2" fmla="*/ 876 w 1122"/>
              <a:gd name="T3" fmla="*/ 25 h 1064"/>
              <a:gd name="T4" fmla="*/ 912 w 1122"/>
              <a:gd name="T5" fmla="*/ 51 h 1064"/>
              <a:gd name="T6" fmla="*/ 960 w 1122"/>
              <a:gd name="T7" fmla="*/ 74 h 1064"/>
              <a:gd name="T8" fmla="*/ 1016 w 1122"/>
              <a:gd name="T9" fmla="*/ 91 h 1064"/>
              <a:gd name="T10" fmla="*/ 1071 w 1122"/>
              <a:gd name="T11" fmla="*/ 79 h 1064"/>
              <a:gd name="T12" fmla="*/ 1096 w 1122"/>
              <a:gd name="T13" fmla="*/ 130 h 1064"/>
              <a:gd name="T14" fmla="*/ 1115 w 1122"/>
              <a:gd name="T15" fmla="*/ 179 h 1064"/>
              <a:gd name="T16" fmla="*/ 1107 w 1122"/>
              <a:gd name="T17" fmla="*/ 238 h 1064"/>
              <a:gd name="T18" fmla="*/ 1108 w 1122"/>
              <a:gd name="T19" fmla="*/ 275 h 1064"/>
              <a:gd name="T20" fmla="*/ 1093 w 1122"/>
              <a:gd name="T21" fmla="*/ 321 h 1064"/>
              <a:gd name="T22" fmla="*/ 1052 w 1122"/>
              <a:gd name="T23" fmla="*/ 349 h 1064"/>
              <a:gd name="T24" fmla="*/ 996 w 1122"/>
              <a:gd name="T25" fmla="*/ 368 h 1064"/>
              <a:gd name="T26" fmla="*/ 958 w 1122"/>
              <a:gd name="T27" fmla="*/ 406 h 1064"/>
              <a:gd name="T28" fmla="*/ 952 w 1122"/>
              <a:gd name="T29" fmla="*/ 453 h 1064"/>
              <a:gd name="T30" fmla="*/ 939 w 1122"/>
              <a:gd name="T31" fmla="*/ 484 h 1064"/>
              <a:gd name="T32" fmla="*/ 916 w 1122"/>
              <a:gd name="T33" fmla="*/ 507 h 1064"/>
              <a:gd name="T34" fmla="*/ 892 w 1122"/>
              <a:gd name="T35" fmla="*/ 518 h 1064"/>
              <a:gd name="T36" fmla="*/ 880 w 1122"/>
              <a:gd name="T37" fmla="*/ 544 h 1064"/>
              <a:gd name="T38" fmla="*/ 856 w 1122"/>
              <a:gd name="T39" fmla="*/ 561 h 1064"/>
              <a:gd name="T40" fmla="*/ 832 w 1122"/>
              <a:gd name="T41" fmla="*/ 578 h 1064"/>
              <a:gd name="T42" fmla="*/ 813 w 1122"/>
              <a:gd name="T43" fmla="*/ 603 h 1064"/>
              <a:gd name="T44" fmla="*/ 777 w 1122"/>
              <a:gd name="T45" fmla="*/ 621 h 1064"/>
              <a:gd name="T46" fmla="*/ 741 w 1122"/>
              <a:gd name="T47" fmla="*/ 639 h 1064"/>
              <a:gd name="T48" fmla="*/ 707 w 1122"/>
              <a:gd name="T49" fmla="*/ 632 h 1064"/>
              <a:gd name="T50" fmla="*/ 667 w 1122"/>
              <a:gd name="T51" fmla="*/ 629 h 1064"/>
              <a:gd name="T52" fmla="*/ 628 w 1122"/>
              <a:gd name="T53" fmla="*/ 616 h 1064"/>
              <a:gd name="T54" fmla="*/ 584 w 1122"/>
              <a:gd name="T55" fmla="*/ 643 h 1064"/>
              <a:gd name="T56" fmla="*/ 544 w 1122"/>
              <a:gd name="T57" fmla="*/ 673 h 1064"/>
              <a:gd name="T58" fmla="*/ 496 w 1122"/>
              <a:gd name="T59" fmla="*/ 692 h 1064"/>
              <a:gd name="T60" fmla="*/ 476 w 1122"/>
              <a:gd name="T61" fmla="*/ 718 h 1064"/>
              <a:gd name="T62" fmla="*/ 529 w 1122"/>
              <a:gd name="T63" fmla="*/ 739 h 1064"/>
              <a:gd name="T64" fmla="*/ 557 w 1122"/>
              <a:gd name="T65" fmla="*/ 774 h 1064"/>
              <a:gd name="T66" fmla="*/ 586 w 1122"/>
              <a:gd name="T67" fmla="*/ 804 h 1064"/>
              <a:gd name="T68" fmla="*/ 600 w 1122"/>
              <a:gd name="T69" fmla="*/ 840 h 1064"/>
              <a:gd name="T70" fmla="*/ 561 w 1122"/>
              <a:gd name="T71" fmla="*/ 865 h 1064"/>
              <a:gd name="T72" fmla="*/ 560 w 1122"/>
              <a:gd name="T73" fmla="*/ 898 h 1064"/>
              <a:gd name="T74" fmla="*/ 553 w 1122"/>
              <a:gd name="T75" fmla="*/ 948 h 1064"/>
              <a:gd name="T76" fmla="*/ 534 w 1122"/>
              <a:gd name="T77" fmla="*/ 988 h 1064"/>
              <a:gd name="T78" fmla="*/ 506 w 1122"/>
              <a:gd name="T79" fmla="*/ 1017 h 1064"/>
              <a:gd name="T80" fmla="*/ 460 w 1122"/>
              <a:gd name="T81" fmla="*/ 1003 h 1064"/>
              <a:gd name="T82" fmla="*/ 433 w 1122"/>
              <a:gd name="T83" fmla="*/ 1052 h 1064"/>
              <a:gd name="T84" fmla="*/ 388 w 1122"/>
              <a:gd name="T85" fmla="*/ 1049 h 1064"/>
              <a:gd name="T86" fmla="*/ 348 w 1122"/>
              <a:gd name="T87" fmla="*/ 1056 h 1064"/>
              <a:gd name="T88" fmla="*/ 308 w 1122"/>
              <a:gd name="T89" fmla="*/ 1045 h 1064"/>
              <a:gd name="T90" fmla="*/ 266 w 1122"/>
              <a:gd name="T91" fmla="*/ 1024 h 1064"/>
              <a:gd name="T92" fmla="*/ 239 w 1122"/>
              <a:gd name="T93" fmla="*/ 1004 h 1064"/>
              <a:gd name="T94" fmla="*/ 210 w 1122"/>
              <a:gd name="T95" fmla="*/ 971 h 1064"/>
              <a:gd name="T96" fmla="*/ 181 w 1122"/>
              <a:gd name="T97" fmla="*/ 945 h 1064"/>
              <a:gd name="T98" fmla="*/ 140 w 1122"/>
              <a:gd name="T99" fmla="*/ 931 h 1064"/>
              <a:gd name="T100" fmla="*/ 114 w 1122"/>
              <a:gd name="T101" fmla="*/ 914 h 1064"/>
              <a:gd name="T102" fmla="*/ 77 w 1122"/>
              <a:gd name="T103" fmla="*/ 905 h 1064"/>
              <a:gd name="T104" fmla="*/ 49 w 1122"/>
              <a:gd name="T105" fmla="*/ 898 h 1064"/>
              <a:gd name="T106" fmla="*/ 14 w 1122"/>
              <a:gd name="T107" fmla="*/ 875 h 1064"/>
              <a:gd name="T108" fmla="*/ 3 w 1122"/>
              <a:gd name="T109" fmla="*/ 844 h 1064"/>
              <a:gd name="T110" fmla="*/ 150 w 1122"/>
              <a:gd name="T111" fmla="*/ 658 h 1064"/>
              <a:gd name="T112" fmla="*/ 504 w 1122"/>
              <a:gd name="T113" fmla="*/ 338 h 1064"/>
              <a:gd name="T114" fmla="*/ 504 w 1122"/>
              <a:gd name="T115" fmla="*/ 76 h 1064"/>
              <a:gd name="T116" fmla="*/ 582 w 1122"/>
              <a:gd name="T117" fmla="*/ 77 h 1064"/>
              <a:gd name="T118" fmla="*/ 640 w 1122"/>
              <a:gd name="T119" fmla="*/ 52 h 1064"/>
              <a:gd name="T120" fmla="*/ 697 w 1122"/>
              <a:gd name="T121" fmla="*/ 57 h 1064"/>
              <a:gd name="T122" fmla="*/ 743 w 1122"/>
              <a:gd name="T123" fmla="*/ 43 h 1064"/>
              <a:gd name="T124" fmla="*/ 782 w 1122"/>
              <a:gd name="T125" fmla="*/ 6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22" h="1064">
                <a:moveTo>
                  <a:pt x="799" y="2"/>
                </a:moveTo>
                <a:lnTo>
                  <a:pt x="799" y="2"/>
                </a:lnTo>
                <a:lnTo>
                  <a:pt x="800" y="3"/>
                </a:lnTo>
                <a:lnTo>
                  <a:pt x="801" y="3"/>
                </a:lnTo>
                <a:lnTo>
                  <a:pt x="802" y="3"/>
                </a:lnTo>
                <a:lnTo>
                  <a:pt x="802" y="3"/>
                </a:lnTo>
                <a:lnTo>
                  <a:pt x="802" y="4"/>
                </a:lnTo>
                <a:lnTo>
                  <a:pt x="803" y="4"/>
                </a:lnTo>
                <a:lnTo>
                  <a:pt x="804" y="5"/>
                </a:lnTo>
                <a:lnTo>
                  <a:pt x="805" y="5"/>
                </a:lnTo>
                <a:lnTo>
                  <a:pt x="806" y="6"/>
                </a:lnTo>
                <a:lnTo>
                  <a:pt x="806" y="6"/>
                </a:lnTo>
                <a:lnTo>
                  <a:pt x="807" y="6"/>
                </a:lnTo>
                <a:lnTo>
                  <a:pt x="807" y="5"/>
                </a:lnTo>
                <a:lnTo>
                  <a:pt x="808" y="5"/>
                </a:lnTo>
                <a:lnTo>
                  <a:pt x="809" y="5"/>
                </a:lnTo>
                <a:lnTo>
                  <a:pt x="809" y="4"/>
                </a:lnTo>
                <a:lnTo>
                  <a:pt x="809" y="3"/>
                </a:lnTo>
                <a:lnTo>
                  <a:pt x="809" y="2"/>
                </a:lnTo>
                <a:lnTo>
                  <a:pt x="809" y="2"/>
                </a:lnTo>
                <a:lnTo>
                  <a:pt x="809" y="2"/>
                </a:lnTo>
                <a:lnTo>
                  <a:pt x="810" y="2"/>
                </a:lnTo>
                <a:lnTo>
                  <a:pt x="811" y="2"/>
                </a:lnTo>
                <a:lnTo>
                  <a:pt x="812" y="2"/>
                </a:lnTo>
                <a:lnTo>
                  <a:pt x="812" y="2"/>
                </a:lnTo>
                <a:lnTo>
                  <a:pt x="813" y="2"/>
                </a:lnTo>
                <a:lnTo>
                  <a:pt x="813" y="3"/>
                </a:lnTo>
                <a:lnTo>
                  <a:pt x="814" y="4"/>
                </a:lnTo>
                <a:lnTo>
                  <a:pt x="815" y="4"/>
                </a:lnTo>
                <a:lnTo>
                  <a:pt x="816" y="5"/>
                </a:lnTo>
                <a:lnTo>
                  <a:pt x="816" y="5"/>
                </a:lnTo>
                <a:lnTo>
                  <a:pt x="817" y="5"/>
                </a:lnTo>
                <a:lnTo>
                  <a:pt x="818" y="6"/>
                </a:lnTo>
                <a:lnTo>
                  <a:pt x="819" y="6"/>
                </a:lnTo>
                <a:lnTo>
                  <a:pt x="820" y="5"/>
                </a:lnTo>
                <a:lnTo>
                  <a:pt x="820" y="5"/>
                </a:lnTo>
                <a:lnTo>
                  <a:pt x="821" y="5"/>
                </a:lnTo>
                <a:lnTo>
                  <a:pt x="822" y="5"/>
                </a:lnTo>
                <a:lnTo>
                  <a:pt x="823" y="5"/>
                </a:lnTo>
                <a:lnTo>
                  <a:pt x="823" y="5"/>
                </a:lnTo>
                <a:lnTo>
                  <a:pt x="823" y="4"/>
                </a:lnTo>
                <a:lnTo>
                  <a:pt x="824" y="4"/>
                </a:lnTo>
                <a:lnTo>
                  <a:pt x="826" y="4"/>
                </a:lnTo>
                <a:lnTo>
                  <a:pt x="827" y="4"/>
                </a:lnTo>
                <a:lnTo>
                  <a:pt x="828" y="4"/>
                </a:lnTo>
                <a:lnTo>
                  <a:pt x="829" y="4"/>
                </a:lnTo>
                <a:lnTo>
                  <a:pt x="830" y="4"/>
                </a:lnTo>
                <a:lnTo>
                  <a:pt x="830" y="5"/>
                </a:lnTo>
                <a:lnTo>
                  <a:pt x="830" y="5"/>
                </a:lnTo>
                <a:lnTo>
                  <a:pt x="831" y="5"/>
                </a:lnTo>
                <a:lnTo>
                  <a:pt x="832" y="5"/>
                </a:lnTo>
                <a:lnTo>
                  <a:pt x="833" y="5"/>
                </a:lnTo>
                <a:lnTo>
                  <a:pt x="834" y="5"/>
                </a:lnTo>
                <a:lnTo>
                  <a:pt x="834" y="5"/>
                </a:lnTo>
                <a:lnTo>
                  <a:pt x="835" y="5"/>
                </a:lnTo>
                <a:lnTo>
                  <a:pt x="836" y="5"/>
                </a:lnTo>
                <a:lnTo>
                  <a:pt x="836" y="4"/>
                </a:lnTo>
                <a:lnTo>
                  <a:pt x="837" y="4"/>
                </a:lnTo>
                <a:lnTo>
                  <a:pt x="837" y="4"/>
                </a:lnTo>
                <a:lnTo>
                  <a:pt x="838" y="5"/>
                </a:lnTo>
                <a:lnTo>
                  <a:pt x="840" y="5"/>
                </a:lnTo>
                <a:lnTo>
                  <a:pt x="840" y="5"/>
                </a:lnTo>
                <a:lnTo>
                  <a:pt x="841" y="5"/>
                </a:lnTo>
                <a:lnTo>
                  <a:pt x="841" y="5"/>
                </a:lnTo>
                <a:lnTo>
                  <a:pt x="842" y="6"/>
                </a:lnTo>
                <a:lnTo>
                  <a:pt x="843" y="6"/>
                </a:lnTo>
                <a:lnTo>
                  <a:pt x="843" y="5"/>
                </a:lnTo>
                <a:lnTo>
                  <a:pt x="844" y="5"/>
                </a:lnTo>
                <a:lnTo>
                  <a:pt x="844" y="5"/>
                </a:lnTo>
                <a:lnTo>
                  <a:pt x="844" y="5"/>
                </a:lnTo>
                <a:lnTo>
                  <a:pt x="845" y="3"/>
                </a:lnTo>
                <a:lnTo>
                  <a:pt x="846" y="2"/>
                </a:lnTo>
                <a:lnTo>
                  <a:pt x="847" y="2"/>
                </a:lnTo>
                <a:lnTo>
                  <a:pt x="848" y="2"/>
                </a:lnTo>
                <a:lnTo>
                  <a:pt x="848" y="2"/>
                </a:lnTo>
                <a:lnTo>
                  <a:pt x="848" y="2"/>
                </a:lnTo>
                <a:lnTo>
                  <a:pt x="849" y="2"/>
                </a:lnTo>
                <a:lnTo>
                  <a:pt x="849" y="3"/>
                </a:lnTo>
                <a:lnTo>
                  <a:pt x="850" y="3"/>
                </a:lnTo>
                <a:lnTo>
                  <a:pt x="850" y="4"/>
                </a:lnTo>
                <a:lnTo>
                  <a:pt x="851" y="4"/>
                </a:lnTo>
                <a:lnTo>
                  <a:pt x="851" y="4"/>
                </a:lnTo>
                <a:lnTo>
                  <a:pt x="852" y="5"/>
                </a:lnTo>
                <a:lnTo>
                  <a:pt x="853" y="5"/>
                </a:lnTo>
                <a:lnTo>
                  <a:pt x="854" y="5"/>
                </a:lnTo>
                <a:lnTo>
                  <a:pt x="854" y="6"/>
                </a:lnTo>
                <a:lnTo>
                  <a:pt x="855" y="7"/>
                </a:lnTo>
                <a:lnTo>
                  <a:pt x="855" y="8"/>
                </a:lnTo>
                <a:lnTo>
                  <a:pt x="856" y="8"/>
                </a:lnTo>
                <a:lnTo>
                  <a:pt x="857" y="10"/>
                </a:lnTo>
                <a:lnTo>
                  <a:pt x="857" y="11"/>
                </a:lnTo>
                <a:lnTo>
                  <a:pt x="858" y="12"/>
                </a:lnTo>
                <a:lnTo>
                  <a:pt x="858" y="12"/>
                </a:lnTo>
                <a:lnTo>
                  <a:pt x="858" y="13"/>
                </a:lnTo>
                <a:lnTo>
                  <a:pt x="858" y="14"/>
                </a:lnTo>
                <a:lnTo>
                  <a:pt x="858" y="15"/>
                </a:lnTo>
                <a:lnTo>
                  <a:pt x="859" y="15"/>
                </a:lnTo>
                <a:lnTo>
                  <a:pt x="860" y="15"/>
                </a:lnTo>
                <a:lnTo>
                  <a:pt x="861" y="15"/>
                </a:lnTo>
                <a:lnTo>
                  <a:pt x="862" y="15"/>
                </a:lnTo>
                <a:lnTo>
                  <a:pt x="862" y="15"/>
                </a:lnTo>
                <a:lnTo>
                  <a:pt x="863" y="15"/>
                </a:lnTo>
                <a:lnTo>
                  <a:pt x="864" y="15"/>
                </a:lnTo>
                <a:lnTo>
                  <a:pt x="865" y="15"/>
                </a:lnTo>
                <a:lnTo>
                  <a:pt x="865" y="15"/>
                </a:lnTo>
                <a:lnTo>
                  <a:pt x="864" y="15"/>
                </a:lnTo>
                <a:lnTo>
                  <a:pt x="864" y="16"/>
                </a:lnTo>
                <a:lnTo>
                  <a:pt x="863" y="16"/>
                </a:lnTo>
                <a:lnTo>
                  <a:pt x="862" y="17"/>
                </a:lnTo>
                <a:lnTo>
                  <a:pt x="862" y="18"/>
                </a:lnTo>
                <a:lnTo>
                  <a:pt x="863" y="19"/>
                </a:lnTo>
                <a:lnTo>
                  <a:pt x="864" y="19"/>
                </a:lnTo>
                <a:lnTo>
                  <a:pt x="865" y="19"/>
                </a:lnTo>
                <a:lnTo>
                  <a:pt x="865" y="18"/>
                </a:lnTo>
                <a:lnTo>
                  <a:pt x="866" y="18"/>
                </a:lnTo>
                <a:lnTo>
                  <a:pt x="867" y="18"/>
                </a:lnTo>
                <a:lnTo>
                  <a:pt x="867" y="19"/>
                </a:lnTo>
                <a:lnTo>
                  <a:pt x="867" y="18"/>
                </a:lnTo>
                <a:lnTo>
                  <a:pt x="869" y="18"/>
                </a:lnTo>
                <a:lnTo>
                  <a:pt x="869" y="17"/>
                </a:lnTo>
                <a:lnTo>
                  <a:pt x="870" y="17"/>
                </a:lnTo>
                <a:lnTo>
                  <a:pt x="871" y="17"/>
                </a:lnTo>
                <a:lnTo>
                  <a:pt x="872" y="18"/>
                </a:lnTo>
                <a:lnTo>
                  <a:pt x="872" y="19"/>
                </a:lnTo>
                <a:lnTo>
                  <a:pt x="873" y="19"/>
                </a:lnTo>
                <a:lnTo>
                  <a:pt x="874" y="19"/>
                </a:lnTo>
                <a:lnTo>
                  <a:pt x="875" y="20"/>
                </a:lnTo>
                <a:lnTo>
                  <a:pt x="875" y="21"/>
                </a:lnTo>
                <a:lnTo>
                  <a:pt x="875" y="22"/>
                </a:lnTo>
                <a:lnTo>
                  <a:pt x="876" y="22"/>
                </a:lnTo>
                <a:lnTo>
                  <a:pt x="876" y="22"/>
                </a:lnTo>
                <a:lnTo>
                  <a:pt x="876" y="23"/>
                </a:lnTo>
                <a:lnTo>
                  <a:pt x="876" y="24"/>
                </a:lnTo>
                <a:lnTo>
                  <a:pt x="876" y="25"/>
                </a:lnTo>
                <a:lnTo>
                  <a:pt x="877" y="26"/>
                </a:lnTo>
                <a:lnTo>
                  <a:pt x="878" y="26"/>
                </a:lnTo>
                <a:lnTo>
                  <a:pt x="879" y="27"/>
                </a:lnTo>
                <a:lnTo>
                  <a:pt x="879" y="27"/>
                </a:lnTo>
                <a:lnTo>
                  <a:pt x="880" y="27"/>
                </a:lnTo>
                <a:lnTo>
                  <a:pt x="880" y="26"/>
                </a:lnTo>
                <a:lnTo>
                  <a:pt x="881" y="26"/>
                </a:lnTo>
                <a:lnTo>
                  <a:pt x="882" y="26"/>
                </a:lnTo>
                <a:lnTo>
                  <a:pt x="883" y="26"/>
                </a:lnTo>
                <a:lnTo>
                  <a:pt x="884" y="26"/>
                </a:lnTo>
                <a:lnTo>
                  <a:pt x="885" y="26"/>
                </a:lnTo>
                <a:lnTo>
                  <a:pt x="886" y="26"/>
                </a:lnTo>
                <a:lnTo>
                  <a:pt x="886" y="26"/>
                </a:lnTo>
                <a:lnTo>
                  <a:pt x="886" y="27"/>
                </a:lnTo>
                <a:lnTo>
                  <a:pt x="886" y="27"/>
                </a:lnTo>
                <a:lnTo>
                  <a:pt x="886" y="28"/>
                </a:lnTo>
                <a:lnTo>
                  <a:pt x="886" y="29"/>
                </a:lnTo>
                <a:lnTo>
                  <a:pt x="886" y="30"/>
                </a:lnTo>
                <a:lnTo>
                  <a:pt x="886" y="31"/>
                </a:lnTo>
                <a:lnTo>
                  <a:pt x="886" y="31"/>
                </a:lnTo>
                <a:lnTo>
                  <a:pt x="886" y="32"/>
                </a:lnTo>
                <a:lnTo>
                  <a:pt x="887" y="32"/>
                </a:lnTo>
                <a:lnTo>
                  <a:pt x="888" y="32"/>
                </a:lnTo>
                <a:lnTo>
                  <a:pt x="889" y="31"/>
                </a:lnTo>
                <a:lnTo>
                  <a:pt x="890" y="31"/>
                </a:lnTo>
                <a:lnTo>
                  <a:pt x="890" y="31"/>
                </a:lnTo>
                <a:lnTo>
                  <a:pt x="891" y="31"/>
                </a:lnTo>
                <a:lnTo>
                  <a:pt x="892" y="31"/>
                </a:lnTo>
                <a:lnTo>
                  <a:pt x="893" y="31"/>
                </a:lnTo>
                <a:lnTo>
                  <a:pt x="893" y="32"/>
                </a:lnTo>
                <a:lnTo>
                  <a:pt x="893" y="33"/>
                </a:lnTo>
                <a:lnTo>
                  <a:pt x="894" y="33"/>
                </a:lnTo>
                <a:lnTo>
                  <a:pt x="894" y="33"/>
                </a:lnTo>
                <a:lnTo>
                  <a:pt x="895" y="33"/>
                </a:lnTo>
                <a:lnTo>
                  <a:pt x="895" y="34"/>
                </a:lnTo>
                <a:lnTo>
                  <a:pt x="896" y="35"/>
                </a:lnTo>
                <a:lnTo>
                  <a:pt x="896" y="36"/>
                </a:lnTo>
                <a:lnTo>
                  <a:pt x="897" y="36"/>
                </a:lnTo>
                <a:lnTo>
                  <a:pt x="897" y="36"/>
                </a:lnTo>
                <a:lnTo>
                  <a:pt x="898" y="36"/>
                </a:lnTo>
                <a:lnTo>
                  <a:pt x="899" y="36"/>
                </a:lnTo>
                <a:lnTo>
                  <a:pt x="900" y="36"/>
                </a:lnTo>
                <a:lnTo>
                  <a:pt x="900" y="36"/>
                </a:lnTo>
                <a:lnTo>
                  <a:pt x="902" y="36"/>
                </a:lnTo>
                <a:lnTo>
                  <a:pt x="903" y="36"/>
                </a:lnTo>
                <a:lnTo>
                  <a:pt x="904" y="36"/>
                </a:lnTo>
                <a:lnTo>
                  <a:pt x="904" y="36"/>
                </a:lnTo>
                <a:lnTo>
                  <a:pt x="904" y="37"/>
                </a:lnTo>
                <a:lnTo>
                  <a:pt x="905" y="37"/>
                </a:lnTo>
                <a:lnTo>
                  <a:pt x="906" y="38"/>
                </a:lnTo>
                <a:lnTo>
                  <a:pt x="907" y="39"/>
                </a:lnTo>
                <a:lnTo>
                  <a:pt x="907" y="39"/>
                </a:lnTo>
                <a:lnTo>
                  <a:pt x="907" y="39"/>
                </a:lnTo>
                <a:lnTo>
                  <a:pt x="908" y="40"/>
                </a:lnTo>
                <a:lnTo>
                  <a:pt x="909" y="41"/>
                </a:lnTo>
                <a:lnTo>
                  <a:pt x="909" y="42"/>
                </a:lnTo>
                <a:lnTo>
                  <a:pt x="909" y="43"/>
                </a:lnTo>
                <a:lnTo>
                  <a:pt x="909" y="43"/>
                </a:lnTo>
                <a:lnTo>
                  <a:pt x="910" y="44"/>
                </a:lnTo>
                <a:lnTo>
                  <a:pt x="910" y="45"/>
                </a:lnTo>
                <a:lnTo>
                  <a:pt x="911" y="46"/>
                </a:lnTo>
                <a:lnTo>
                  <a:pt x="911" y="47"/>
                </a:lnTo>
                <a:lnTo>
                  <a:pt x="912" y="48"/>
                </a:lnTo>
                <a:lnTo>
                  <a:pt x="912" y="49"/>
                </a:lnTo>
                <a:lnTo>
                  <a:pt x="912" y="50"/>
                </a:lnTo>
                <a:lnTo>
                  <a:pt x="912" y="50"/>
                </a:lnTo>
                <a:lnTo>
                  <a:pt x="912" y="51"/>
                </a:lnTo>
                <a:lnTo>
                  <a:pt x="913" y="52"/>
                </a:lnTo>
                <a:lnTo>
                  <a:pt x="912" y="53"/>
                </a:lnTo>
                <a:lnTo>
                  <a:pt x="913" y="53"/>
                </a:lnTo>
                <a:lnTo>
                  <a:pt x="913" y="53"/>
                </a:lnTo>
                <a:lnTo>
                  <a:pt x="913" y="54"/>
                </a:lnTo>
                <a:lnTo>
                  <a:pt x="913" y="55"/>
                </a:lnTo>
                <a:lnTo>
                  <a:pt x="913" y="56"/>
                </a:lnTo>
                <a:lnTo>
                  <a:pt x="914" y="56"/>
                </a:lnTo>
                <a:lnTo>
                  <a:pt x="914" y="57"/>
                </a:lnTo>
                <a:lnTo>
                  <a:pt x="914" y="57"/>
                </a:lnTo>
                <a:lnTo>
                  <a:pt x="915" y="57"/>
                </a:lnTo>
                <a:lnTo>
                  <a:pt x="916" y="57"/>
                </a:lnTo>
                <a:lnTo>
                  <a:pt x="917" y="57"/>
                </a:lnTo>
                <a:lnTo>
                  <a:pt x="918" y="57"/>
                </a:lnTo>
                <a:lnTo>
                  <a:pt x="918" y="57"/>
                </a:lnTo>
                <a:lnTo>
                  <a:pt x="919" y="56"/>
                </a:lnTo>
                <a:lnTo>
                  <a:pt x="920" y="55"/>
                </a:lnTo>
                <a:lnTo>
                  <a:pt x="921" y="53"/>
                </a:lnTo>
                <a:lnTo>
                  <a:pt x="922" y="53"/>
                </a:lnTo>
                <a:lnTo>
                  <a:pt x="923" y="53"/>
                </a:lnTo>
                <a:lnTo>
                  <a:pt x="924" y="53"/>
                </a:lnTo>
                <a:lnTo>
                  <a:pt x="925" y="52"/>
                </a:lnTo>
                <a:lnTo>
                  <a:pt x="926" y="52"/>
                </a:lnTo>
                <a:lnTo>
                  <a:pt x="927" y="52"/>
                </a:lnTo>
                <a:lnTo>
                  <a:pt x="928" y="52"/>
                </a:lnTo>
                <a:lnTo>
                  <a:pt x="928" y="53"/>
                </a:lnTo>
                <a:lnTo>
                  <a:pt x="930" y="53"/>
                </a:lnTo>
                <a:lnTo>
                  <a:pt x="931" y="53"/>
                </a:lnTo>
                <a:lnTo>
                  <a:pt x="932" y="53"/>
                </a:lnTo>
                <a:lnTo>
                  <a:pt x="932" y="53"/>
                </a:lnTo>
                <a:lnTo>
                  <a:pt x="933" y="54"/>
                </a:lnTo>
                <a:lnTo>
                  <a:pt x="934" y="55"/>
                </a:lnTo>
                <a:lnTo>
                  <a:pt x="935" y="56"/>
                </a:lnTo>
                <a:lnTo>
                  <a:pt x="936" y="57"/>
                </a:lnTo>
                <a:lnTo>
                  <a:pt x="938" y="57"/>
                </a:lnTo>
                <a:lnTo>
                  <a:pt x="938" y="58"/>
                </a:lnTo>
                <a:lnTo>
                  <a:pt x="939" y="58"/>
                </a:lnTo>
                <a:lnTo>
                  <a:pt x="939" y="58"/>
                </a:lnTo>
                <a:lnTo>
                  <a:pt x="940" y="58"/>
                </a:lnTo>
                <a:lnTo>
                  <a:pt x="941" y="59"/>
                </a:lnTo>
                <a:lnTo>
                  <a:pt x="942" y="60"/>
                </a:lnTo>
                <a:lnTo>
                  <a:pt x="942" y="60"/>
                </a:lnTo>
                <a:lnTo>
                  <a:pt x="943" y="61"/>
                </a:lnTo>
                <a:lnTo>
                  <a:pt x="945" y="62"/>
                </a:lnTo>
                <a:lnTo>
                  <a:pt x="946" y="62"/>
                </a:lnTo>
                <a:lnTo>
                  <a:pt x="946" y="63"/>
                </a:lnTo>
                <a:lnTo>
                  <a:pt x="947" y="63"/>
                </a:lnTo>
                <a:lnTo>
                  <a:pt x="948" y="63"/>
                </a:lnTo>
                <a:lnTo>
                  <a:pt x="949" y="63"/>
                </a:lnTo>
                <a:lnTo>
                  <a:pt x="949" y="64"/>
                </a:lnTo>
                <a:lnTo>
                  <a:pt x="950" y="65"/>
                </a:lnTo>
                <a:lnTo>
                  <a:pt x="951" y="67"/>
                </a:lnTo>
                <a:lnTo>
                  <a:pt x="952" y="67"/>
                </a:lnTo>
                <a:lnTo>
                  <a:pt x="953" y="67"/>
                </a:lnTo>
                <a:lnTo>
                  <a:pt x="953" y="68"/>
                </a:lnTo>
                <a:lnTo>
                  <a:pt x="953" y="69"/>
                </a:lnTo>
                <a:lnTo>
                  <a:pt x="953" y="70"/>
                </a:lnTo>
                <a:lnTo>
                  <a:pt x="954" y="70"/>
                </a:lnTo>
                <a:lnTo>
                  <a:pt x="955" y="70"/>
                </a:lnTo>
                <a:lnTo>
                  <a:pt x="956" y="70"/>
                </a:lnTo>
                <a:lnTo>
                  <a:pt x="956" y="71"/>
                </a:lnTo>
                <a:lnTo>
                  <a:pt x="957" y="71"/>
                </a:lnTo>
                <a:lnTo>
                  <a:pt x="957" y="72"/>
                </a:lnTo>
                <a:lnTo>
                  <a:pt x="958" y="72"/>
                </a:lnTo>
                <a:lnTo>
                  <a:pt x="960" y="73"/>
                </a:lnTo>
                <a:lnTo>
                  <a:pt x="960" y="73"/>
                </a:lnTo>
                <a:lnTo>
                  <a:pt x="960" y="74"/>
                </a:lnTo>
                <a:lnTo>
                  <a:pt x="961" y="74"/>
                </a:lnTo>
                <a:lnTo>
                  <a:pt x="962" y="74"/>
                </a:lnTo>
                <a:lnTo>
                  <a:pt x="963" y="74"/>
                </a:lnTo>
                <a:lnTo>
                  <a:pt x="963" y="74"/>
                </a:lnTo>
                <a:lnTo>
                  <a:pt x="963" y="74"/>
                </a:lnTo>
                <a:lnTo>
                  <a:pt x="964" y="74"/>
                </a:lnTo>
                <a:lnTo>
                  <a:pt x="965" y="75"/>
                </a:lnTo>
                <a:lnTo>
                  <a:pt x="965" y="76"/>
                </a:lnTo>
                <a:lnTo>
                  <a:pt x="966" y="76"/>
                </a:lnTo>
                <a:lnTo>
                  <a:pt x="967" y="76"/>
                </a:lnTo>
                <a:lnTo>
                  <a:pt x="967" y="76"/>
                </a:lnTo>
                <a:lnTo>
                  <a:pt x="968" y="75"/>
                </a:lnTo>
                <a:lnTo>
                  <a:pt x="969" y="75"/>
                </a:lnTo>
                <a:lnTo>
                  <a:pt x="970" y="75"/>
                </a:lnTo>
                <a:lnTo>
                  <a:pt x="970" y="75"/>
                </a:lnTo>
                <a:lnTo>
                  <a:pt x="971" y="75"/>
                </a:lnTo>
                <a:lnTo>
                  <a:pt x="972" y="75"/>
                </a:lnTo>
                <a:lnTo>
                  <a:pt x="973" y="76"/>
                </a:lnTo>
                <a:lnTo>
                  <a:pt x="974" y="76"/>
                </a:lnTo>
                <a:lnTo>
                  <a:pt x="974" y="77"/>
                </a:lnTo>
                <a:lnTo>
                  <a:pt x="975" y="77"/>
                </a:lnTo>
                <a:lnTo>
                  <a:pt x="975" y="77"/>
                </a:lnTo>
                <a:lnTo>
                  <a:pt x="976" y="77"/>
                </a:lnTo>
                <a:lnTo>
                  <a:pt x="977" y="77"/>
                </a:lnTo>
                <a:lnTo>
                  <a:pt x="977" y="77"/>
                </a:lnTo>
                <a:lnTo>
                  <a:pt x="978" y="77"/>
                </a:lnTo>
                <a:lnTo>
                  <a:pt x="978" y="78"/>
                </a:lnTo>
                <a:lnTo>
                  <a:pt x="979" y="78"/>
                </a:lnTo>
                <a:lnTo>
                  <a:pt x="980" y="78"/>
                </a:lnTo>
                <a:lnTo>
                  <a:pt x="980" y="79"/>
                </a:lnTo>
                <a:lnTo>
                  <a:pt x="981" y="79"/>
                </a:lnTo>
                <a:lnTo>
                  <a:pt x="981" y="80"/>
                </a:lnTo>
                <a:lnTo>
                  <a:pt x="981" y="81"/>
                </a:lnTo>
                <a:lnTo>
                  <a:pt x="982" y="81"/>
                </a:lnTo>
                <a:lnTo>
                  <a:pt x="982" y="81"/>
                </a:lnTo>
                <a:lnTo>
                  <a:pt x="983" y="81"/>
                </a:lnTo>
                <a:lnTo>
                  <a:pt x="984" y="81"/>
                </a:lnTo>
                <a:lnTo>
                  <a:pt x="984" y="82"/>
                </a:lnTo>
                <a:lnTo>
                  <a:pt x="985" y="82"/>
                </a:lnTo>
                <a:lnTo>
                  <a:pt x="985" y="83"/>
                </a:lnTo>
                <a:lnTo>
                  <a:pt x="986" y="83"/>
                </a:lnTo>
                <a:lnTo>
                  <a:pt x="987" y="84"/>
                </a:lnTo>
                <a:lnTo>
                  <a:pt x="988" y="84"/>
                </a:lnTo>
                <a:lnTo>
                  <a:pt x="988" y="85"/>
                </a:lnTo>
                <a:lnTo>
                  <a:pt x="988" y="86"/>
                </a:lnTo>
                <a:lnTo>
                  <a:pt x="988" y="87"/>
                </a:lnTo>
                <a:lnTo>
                  <a:pt x="988" y="88"/>
                </a:lnTo>
                <a:lnTo>
                  <a:pt x="989" y="88"/>
                </a:lnTo>
                <a:lnTo>
                  <a:pt x="990" y="88"/>
                </a:lnTo>
                <a:lnTo>
                  <a:pt x="991" y="89"/>
                </a:lnTo>
                <a:lnTo>
                  <a:pt x="993" y="90"/>
                </a:lnTo>
                <a:lnTo>
                  <a:pt x="995" y="90"/>
                </a:lnTo>
                <a:lnTo>
                  <a:pt x="996" y="89"/>
                </a:lnTo>
                <a:lnTo>
                  <a:pt x="998" y="89"/>
                </a:lnTo>
                <a:lnTo>
                  <a:pt x="999" y="89"/>
                </a:lnTo>
                <a:lnTo>
                  <a:pt x="1001" y="90"/>
                </a:lnTo>
                <a:lnTo>
                  <a:pt x="1002" y="91"/>
                </a:lnTo>
                <a:lnTo>
                  <a:pt x="1005" y="91"/>
                </a:lnTo>
                <a:lnTo>
                  <a:pt x="1006" y="91"/>
                </a:lnTo>
                <a:lnTo>
                  <a:pt x="1007" y="92"/>
                </a:lnTo>
                <a:lnTo>
                  <a:pt x="1008" y="93"/>
                </a:lnTo>
                <a:lnTo>
                  <a:pt x="1009" y="93"/>
                </a:lnTo>
                <a:lnTo>
                  <a:pt x="1011" y="93"/>
                </a:lnTo>
                <a:lnTo>
                  <a:pt x="1013" y="93"/>
                </a:lnTo>
                <a:lnTo>
                  <a:pt x="1014" y="92"/>
                </a:lnTo>
                <a:lnTo>
                  <a:pt x="1016" y="91"/>
                </a:lnTo>
                <a:lnTo>
                  <a:pt x="1016" y="91"/>
                </a:lnTo>
                <a:lnTo>
                  <a:pt x="1017" y="89"/>
                </a:lnTo>
                <a:lnTo>
                  <a:pt x="1017" y="88"/>
                </a:lnTo>
                <a:lnTo>
                  <a:pt x="1018" y="88"/>
                </a:lnTo>
                <a:lnTo>
                  <a:pt x="1018" y="88"/>
                </a:lnTo>
                <a:lnTo>
                  <a:pt x="1020" y="87"/>
                </a:lnTo>
                <a:lnTo>
                  <a:pt x="1021" y="85"/>
                </a:lnTo>
                <a:lnTo>
                  <a:pt x="1023" y="85"/>
                </a:lnTo>
                <a:lnTo>
                  <a:pt x="1023" y="84"/>
                </a:lnTo>
                <a:lnTo>
                  <a:pt x="1024" y="84"/>
                </a:lnTo>
                <a:lnTo>
                  <a:pt x="1025" y="84"/>
                </a:lnTo>
                <a:lnTo>
                  <a:pt x="1026" y="83"/>
                </a:lnTo>
                <a:lnTo>
                  <a:pt x="1027" y="82"/>
                </a:lnTo>
                <a:lnTo>
                  <a:pt x="1028" y="81"/>
                </a:lnTo>
                <a:lnTo>
                  <a:pt x="1029" y="81"/>
                </a:lnTo>
                <a:lnTo>
                  <a:pt x="1030" y="80"/>
                </a:lnTo>
                <a:lnTo>
                  <a:pt x="1030" y="78"/>
                </a:lnTo>
                <a:lnTo>
                  <a:pt x="1030" y="77"/>
                </a:lnTo>
                <a:lnTo>
                  <a:pt x="1031" y="77"/>
                </a:lnTo>
                <a:lnTo>
                  <a:pt x="1032" y="77"/>
                </a:lnTo>
                <a:lnTo>
                  <a:pt x="1033" y="77"/>
                </a:lnTo>
                <a:lnTo>
                  <a:pt x="1034" y="76"/>
                </a:lnTo>
                <a:lnTo>
                  <a:pt x="1035" y="76"/>
                </a:lnTo>
                <a:lnTo>
                  <a:pt x="1036" y="75"/>
                </a:lnTo>
                <a:lnTo>
                  <a:pt x="1037" y="75"/>
                </a:lnTo>
                <a:lnTo>
                  <a:pt x="1038" y="75"/>
                </a:lnTo>
                <a:lnTo>
                  <a:pt x="1039" y="76"/>
                </a:lnTo>
                <a:lnTo>
                  <a:pt x="1041" y="76"/>
                </a:lnTo>
                <a:lnTo>
                  <a:pt x="1042" y="76"/>
                </a:lnTo>
                <a:lnTo>
                  <a:pt x="1043" y="77"/>
                </a:lnTo>
                <a:lnTo>
                  <a:pt x="1044" y="77"/>
                </a:lnTo>
                <a:lnTo>
                  <a:pt x="1045" y="77"/>
                </a:lnTo>
                <a:lnTo>
                  <a:pt x="1046" y="77"/>
                </a:lnTo>
                <a:lnTo>
                  <a:pt x="1047" y="77"/>
                </a:lnTo>
                <a:lnTo>
                  <a:pt x="1048" y="77"/>
                </a:lnTo>
                <a:lnTo>
                  <a:pt x="1050" y="77"/>
                </a:lnTo>
                <a:lnTo>
                  <a:pt x="1051" y="76"/>
                </a:lnTo>
                <a:lnTo>
                  <a:pt x="1051" y="75"/>
                </a:lnTo>
                <a:lnTo>
                  <a:pt x="1051" y="74"/>
                </a:lnTo>
                <a:lnTo>
                  <a:pt x="1052" y="74"/>
                </a:lnTo>
                <a:lnTo>
                  <a:pt x="1052" y="74"/>
                </a:lnTo>
                <a:lnTo>
                  <a:pt x="1054" y="72"/>
                </a:lnTo>
                <a:lnTo>
                  <a:pt x="1055" y="72"/>
                </a:lnTo>
                <a:lnTo>
                  <a:pt x="1055" y="71"/>
                </a:lnTo>
                <a:lnTo>
                  <a:pt x="1056" y="71"/>
                </a:lnTo>
                <a:lnTo>
                  <a:pt x="1057" y="71"/>
                </a:lnTo>
                <a:lnTo>
                  <a:pt x="1058" y="70"/>
                </a:lnTo>
                <a:lnTo>
                  <a:pt x="1058" y="70"/>
                </a:lnTo>
                <a:lnTo>
                  <a:pt x="1059" y="70"/>
                </a:lnTo>
                <a:lnTo>
                  <a:pt x="1059" y="71"/>
                </a:lnTo>
                <a:lnTo>
                  <a:pt x="1060" y="72"/>
                </a:lnTo>
                <a:lnTo>
                  <a:pt x="1060" y="73"/>
                </a:lnTo>
                <a:lnTo>
                  <a:pt x="1062" y="74"/>
                </a:lnTo>
                <a:lnTo>
                  <a:pt x="1062" y="74"/>
                </a:lnTo>
                <a:lnTo>
                  <a:pt x="1063" y="74"/>
                </a:lnTo>
                <a:lnTo>
                  <a:pt x="1065" y="74"/>
                </a:lnTo>
                <a:lnTo>
                  <a:pt x="1065" y="75"/>
                </a:lnTo>
                <a:lnTo>
                  <a:pt x="1065" y="75"/>
                </a:lnTo>
                <a:lnTo>
                  <a:pt x="1066" y="75"/>
                </a:lnTo>
                <a:lnTo>
                  <a:pt x="1066" y="76"/>
                </a:lnTo>
                <a:lnTo>
                  <a:pt x="1067" y="76"/>
                </a:lnTo>
                <a:lnTo>
                  <a:pt x="1068" y="77"/>
                </a:lnTo>
                <a:lnTo>
                  <a:pt x="1068" y="77"/>
                </a:lnTo>
                <a:lnTo>
                  <a:pt x="1069" y="78"/>
                </a:lnTo>
                <a:lnTo>
                  <a:pt x="1069" y="78"/>
                </a:lnTo>
                <a:lnTo>
                  <a:pt x="1069" y="79"/>
                </a:lnTo>
                <a:lnTo>
                  <a:pt x="1070" y="79"/>
                </a:lnTo>
                <a:lnTo>
                  <a:pt x="1071" y="79"/>
                </a:lnTo>
                <a:lnTo>
                  <a:pt x="1072" y="80"/>
                </a:lnTo>
                <a:lnTo>
                  <a:pt x="1073" y="80"/>
                </a:lnTo>
                <a:lnTo>
                  <a:pt x="1073" y="81"/>
                </a:lnTo>
                <a:lnTo>
                  <a:pt x="1074" y="82"/>
                </a:lnTo>
                <a:lnTo>
                  <a:pt x="1074" y="83"/>
                </a:lnTo>
                <a:lnTo>
                  <a:pt x="1075" y="84"/>
                </a:lnTo>
                <a:lnTo>
                  <a:pt x="1076" y="84"/>
                </a:lnTo>
                <a:lnTo>
                  <a:pt x="1076" y="84"/>
                </a:lnTo>
                <a:lnTo>
                  <a:pt x="1076" y="85"/>
                </a:lnTo>
                <a:lnTo>
                  <a:pt x="1076" y="86"/>
                </a:lnTo>
                <a:lnTo>
                  <a:pt x="1076" y="87"/>
                </a:lnTo>
                <a:lnTo>
                  <a:pt x="1077" y="88"/>
                </a:lnTo>
                <a:lnTo>
                  <a:pt x="1077" y="88"/>
                </a:lnTo>
                <a:lnTo>
                  <a:pt x="1078" y="88"/>
                </a:lnTo>
                <a:lnTo>
                  <a:pt x="1078" y="89"/>
                </a:lnTo>
                <a:lnTo>
                  <a:pt x="1079" y="89"/>
                </a:lnTo>
                <a:lnTo>
                  <a:pt x="1079" y="90"/>
                </a:lnTo>
                <a:lnTo>
                  <a:pt x="1080" y="91"/>
                </a:lnTo>
                <a:lnTo>
                  <a:pt x="1081" y="91"/>
                </a:lnTo>
                <a:lnTo>
                  <a:pt x="1081" y="92"/>
                </a:lnTo>
                <a:lnTo>
                  <a:pt x="1081" y="93"/>
                </a:lnTo>
                <a:lnTo>
                  <a:pt x="1081" y="94"/>
                </a:lnTo>
                <a:lnTo>
                  <a:pt x="1081" y="94"/>
                </a:lnTo>
                <a:lnTo>
                  <a:pt x="1082" y="94"/>
                </a:lnTo>
                <a:lnTo>
                  <a:pt x="1083" y="94"/>
                </a:lnTo>
                <a:lnTo>
                  <a:pt x="1083" y="94"/>
                </a:lnTo>
                <a:lnTo>
                  <a:pt x="1084" y="95"/>
                </a:lnTo>
                <a:lnTo>
                  <a:pt x="1085" y="95"/>
                </a:lnTo>
                <a:lnTo>
                  <a:pt x="1085" y="96"/>
                </a:lnTo>
                <a:lnTo>
                  <a:pt x="1086" y="96"/>
                </a:lnTo>
                <a:lnTo>
                  <a:pt x="1086" y="98"/>
                </a:lnTo>
                <a:lnTo>
                  <a:pt x="1087" y="98"/>
                </a:lnTo>
                <a:lnTo>
                  <a:pt x="1087" y="98"/>
                </a:lnTo>
                <a:lnTo>
                  <a:pt x="1088" y="100"/>
                </a:lnTo>
                <a:lnTo>
                  <a:pt x="1088" y="101"/>
                </a:lnTo>
                <a:lnTo>
                  <a:pt x="1089" y="101"/>
                </a:lnTo>
                <a:lnTo>
                  <a:pt x="1090" y="102"/>
                </a:lnTo>
                <a:lnTo>
                  <a:pt x="1090" y="104"/>
                </a:lnTo>
                <a:lnTo>
                  <a:pt x="1091" y="104"/>
                </a:lnTo>
                <a:lnTo>
                  <a:pt x="1091" y="105"/>
                </a:lnTo>
                <a:lnTo>
                  <a:pt x="1093" y="105"/>
                </a:lnTo>
                <a:lnTo>
                  <a:pt x="1093" y="107"/>
                </a:lnTo>
                <a:lnTo>
                  <a:pt x="1093" y="107"/>
                </a:lnTo>
                <a:lnTo>
                  <a:pt x="1093" y="108"/>
                </a:lnTo>
                <a:lnTo>
                  <a:pt x="1093" y="108"/>
                </a:lnTo>
                <a:lnTo>
                  <a:pt x="1093" y="109"/>
                </a:lnTo>
                <a:lnTo>
                  <a:pt x="1093" y="111"/>
                </a:lnTo>
                <a:lnTo>
                  <a:pt x="1093" y="112"/>
                </a:lnTo>
                <a:lnTo>
                  <a:pt x="1093" y="112"/>
                </a:lnTo>
                <a:lnTo>
                  <a:pt x="1093" y="113"/>
                </a:lnTo>
                <a:lnTo>
                  <a:pt x="1094" y="115"/>
                </a:lnTo>
                <a:lnTo>
                  <a:pt x="1094" y="116"/>
                </a:lnTo>
                <a:lnTo>
                  <a:pt x="1094" y="117"/>
                </a:lnTo>
                <a:lnTo>
                  <a:pt x="1095" y="118"/>
                </a:lnTo>
                <a:lnTo>
                  <a:pt x="1095" y="119"/>
                </a:lnTo>
                <a:lnTo>
                  <a:pt x="1095" y="119"/>
                </a:lnTo>
                <a:lnTo>
                  <a:pt x="1096" y="120"/>
                </a:lnTo>
                <a:lnTo>
                  <a:pt x="1096" y="122"/>
                </a:lnTo>
                <a:lnTo>
                  <a:pt x="1096" y="122"/>
                </a:lnTo>
                <a:lnTo>
                  <a:pt x="1096" y="123"/>
                </a:lnTo>
                <a:lnTo>
                  <a:pt x="1096" y="124"/>
                </a:lnTo>
                <a:lnTo>
                  <a:pt x="1097" y="125"/>
                </a:lnTo>
                <a:lnTo>
                  <a:pt x="1097" y="127"/>
                </a:lnTo>
                <a:lnTo>
                  <a:pt x="1097" y="128"/>
                </a:lnTo>
                <a:lnTo>
                  <a:pt x="1097" y="129"/>
                </a:lnTo>
                <a:lnTo>
                  <a:pt x="1096" y="129"/>
                </a:lnTo>
                <a:lnTo>
                  <a:pt x="1096" y="130"/>
                </a:lnTo>
                <a:lnTo>
                  <a:pt x="1096" y="131"/>
                </a:lnTo>
                <a:lnTo>
                  <a:pt x="1096" y="132"/>
                </a:lnTo>
                <a:lnTo>
                  <a:pt x="1095" y="132"/>
                </a:lnTo>
                <a:lnTo>
                  <a:pt x="1095" y="133"/>
                </a:lnTo>
                <a:lnTo>
                  <a:pt x="1094" y="135"/>
                </a:lnTo>
                <a:lnTo>
                  <a:pt x="1094" y="136"/>
                </a:lnTo>
                <a:lnTo>
                  <a:pt x="1094" y="136"/>
                </a:lnTo>
                <a:lnTo>
                  <a:pt x="1094" y="137"/>
                </a:lnTo>
                <a:lnTo>
                  <a:pt x="1094" y="138"/>
                </a:lnTo>
                <a:lnTo>
                  <a:pt x="1094" y="139"/>
                </a:lnTo>
                <a:lnTo>
                  <a:pt x="1094" y="139"/>
                </a:lnTo>
                <a:lnTo>
                  <a:pt x="1094" y="140"/>
                </a:lnTo>
                <a:lnTo>
                  <a:pt x="1094" y="141"/>
                </a:lnTo>
                <a:lnTo>
                  <a:pt x="1095" y="142"/>
                </a:lnTo>
                <a:lnTo>
                  <a:pt x="1096" y="143"/>
                </a:lnTo>
                <a:lnTo>
                  <a:pt x="1096" y="143"/>
                </a:lnTo>
                <a:lnTo>
                  <a:pt x="1097" y="143"/>
                </a:lnTo>
                <a:lnTo>
                  <a:pt x="1097" y="144"/>
                </a:lnTo>
                <a:lnTo>
                  <a:pt x="1099" y="146"/>
                </a:lnTo>
                <a:lnTo>
                  <a:pt x="1100" y="146"/>
                </a:lnTo>
                <a:lnTo>
                  <a:pt x="1100" y="146"/>
                </a:lnTo>
                <a:lnTo>
                  <a:pt x="1100" y="146"/>
                </a:lnTo>
                <a:lnTo>
                  <a:pt x="1101" y="147"/>
                </a:lnTo>
                <a:lnTo>
                  <a:pt x="1102" y="148"/>
                </a:lnTo>
                <a:lnTo>
                  <a:pt x="1102" y="149"/>
                </a:lnTo>
                <a:lnTo>
                  <a:pt x="1103" y="149"/>
                </a:lnTo>
                <a:lnTo>
                  <a:pt x="1103" y="150"/>
                </a:lnTo>
                <a:lnTo>
                  <a:pt x="1103" y="150"/>
                </a:lnTo>
                <a:lnTo>
                  <a:pt x="1103" y="151"/>
                </a:lnTo>
                <a:lnTo>
                  <a:pt x="1103" y="152"/>
                </a:lnTo>
                <a:lnTo>
                  <a:pt x="1102" y="153"/>
                </a:lnTo>
                <a:lnTo>
                  <a:pt x="1102" y="153"/>
                </a:lnTo>
                <a:lnTo>
                  <a:pt x="1102" y="154"/>
                </a:lnTo>
                <a:lnTo>
                  <a:pt x="1101" y="155"/>
                </a:lnTo>
                <a:lnTo>
                  <a:pt x="1100" y="156"/>
                </a:lnTo>
                <a:lnTo>
                  <a:pt x="1100" y="157"/>
                </a:lnTo>
                <a:lnTo>
                  <a:pt x="1100" y="158"/>
                </a:lnTo>
                <a:lnTo>
                  <a:pt x="1100" y="159"/>
                </a:lnTo>
                <a:lnTo>
                  <a:pt x="1100" y="160"/>
                </a:lnTo>
                <a:lnTo>
                  <a:pt x="1100" y="161"/>
                </a:lnTo>
                <a:lnTo>
                  <a:pt x="1100" y="162"/>
                </a:lnTo>
                <a:lnTo>
                  <a:pt x="1101" y="163"/>
                </a:lnTo>
                <a:lnTo>
                  <a:pt x="1102" y="163"/>
                </a:lnTo>
                <a:lnTo>
                  <a:pt x="1102" y="164"/>
                </a:lnTo>
                <a:lnTo>
                  <a:pt x="1103" y="165"/>
                </a:lnTo>
                <a:lnTo>
                  <a:pt x="1104" y="166"/>
                </a:lnTo>
                <a:lnTo>
                  <a:pt x="1104" y="166"/>
                </a:lnTo>
                <a:lnTo>
                  <a:pt x="1104" y="167"/>
                </a:lnTo>
                <a:lnTo>
                  <a:pt x="1105" y="167"/>
                </a:lnTo>
                <a:lnTo>
                  <a:pt x="1106" y="167"/>
                </a:lnTo>
                <a:lnTo>
                  <a:pt x="1106" y="168"/>
                </a:lnTo>
                <a:lnTo>
                  <a:pt x="1107" y="168"/>
                </a:lnTo>
                <a:lnTo>
                  <a:pt x="1107" y="169"/>
                </a:lnTo>
                <a:lnTo>
                  <a:pt x="1107" y="170"/>
                </a:lnTo>
                <a:lnTo>
                  <a:pt x="1108" y="170"/>
                </a:lnTo>
                <a:lnTo>
                  <a:pt x="1108" y="170"/>
                </a:lnTo>
                <a:lnTo>
                  <a:pt x="1109" y="171"/>
                </a:lnTo>
                <a:lnTo>
                  <a:pt x="1109" y="172"/>
                </a:lnTo>
                <a:lnTo>
                  <a:pt x="1109" y="173"/>
                </a:lnTo>
                <a:lnTo>
                  <a:pt x="1109" y="174"/>
                </a:lnTo>
                <a:lnTo>
                  <a:pt x="1110" y="175"/>
                </a:lnTo>
                <a:lnTo>
                  <a:pt x="1110" y="176"/>
                </a:lnTo>
                <a:lnTo>
                  <a:pt x="1111" y="177"/>
                </a:lnTo>
                <a:lnTo>
                  <a:pt x="1112" y="177"/>
                </a:lnTo>
                <a:lnTo>
                  <a:pt x="1114" y="178"/>
                </a:lnTo>
                <a:lnTo>
                  <a:pt x="1114" y="179"/>
                </a:lnTo>
                <a:lnTo>
                  <a:pt x="1115" y="179"/>
                </a:lnTo>
                <a:lnTo>
                  <a:pt x="1115" y="180"/>
                </a:lnTo>
                <a:lnTo>
                  <a:pt x="1115" y="181"/>
                </a:lnTo>
                <a:lnTo>
                  <a:pt x="1115" y="181"/>
                </a:lnTo>
                <a:lnTo>
                  <a:pt x="1115" y="182"/>
                </a:lnTo>
                <a:lnTo>
                  <a:pt x="1115" y="183"/>
                </a:lnTo>
                <a:lnTo>
                  <a:pt x="1115" y="184"/>
                </a:lnTo>
                <a:lnTo>
                  <a:pt x="1115" y="184"/>
                </a:lnTo>
                <a:lnTo>
                  <a:pt x="1114" y="185"/>
                </a:lnTo>
                <a:lnTo>
                  <a:pt x="1114" y="186"/>
                </a:lnTo>
                <a:lnTo>
                  <a:pt x="1114" y="187"/>
                </a:lnTo>
                <a:lnTo>
                  <a:pt x="1114" y="187"/>
                </a:lnTo>
                <a:lnTo>
                  <a:pt x="1114" y="188"/>
                </a:lnTo>
                <a:lnTo>
                  <a:pt x="1114" y="189"/>
                </a:lnTo>
                <a:lnTo>
                  <a:pt x="1114" y="190"/>
                </a:lnTo>
                <a:lnTo>
                  <a:pt x="1114" y="191"/>
                </a:lnTo>
                <a:lnTo>
                  <a:pt x="1114" y="191"/>
                </a:lnTo>
                <a:lnTo>
                  <a:pt x="1114" y="192"/>
                </a:lnTo>
                <a:lnTo>
                  <a:pt x="1114" y="193"/>
                </a:lnTo>
                <a:lnTo>
                  <a:pt x="1114" y="194"/>
                </a:lnTo>
                <a:lnTo>
                  <a:pt x="1113" y="194"/>
                </a:lnTo>
                <a:lnTo>
                  <a:pt x="1113" y="196"/>
                </a:lnTo>
                <a:lnTo>
                  <a:pt x="1112" y="198"/>
                </a:lnTo>
                <a:lnTo>
                  <a:pt x="1111" y="198"/>
                </a:lnTo>
                <a:lnTo>
                  <a:pt x="1111" y="199"/>
                </a:lnTo>
                <a:lnTo>
                  <a:pt x="1111" y="201"/>
                </a:lnTo>
                <a:lnTo>
                  <a:pt x="1110" y="201"/>
                </a:lnTo>
                <a:lnTo>
                  <a:pt x="1110" y="202"/>
                </a:lnTo>
                <a:lnTo>
                  <a:pt x="1110" y="204"/>
                </a:lnTo>
                <a:lnTo>
                  <a:pt x="1110" y="205"/>
                </a:lnTo>
                <a:lnTo>
                  <a:pt x="1110" y="205"/>
                </a:lnTo>
                <a:lnTo>
                  <a:pt x="1110" y="206"/>
                </a:lnTo>
                <a:lnTo>
                  <a:pt x="1110" y="207"/>
                </a:lnTo>
                <a:lnTo>
                  <a:pt x="1110" y="208"/>
                </a:lnTo>
                <a:lnTo>
                  <a:pt x="1110" y="208"/>
                </a:lnTo>
                <a:lnTo>
                  <a:pt x="1110" y="210"/>
                </a:lnTo>
                <a:lnTo>
                  <a:pt x="1110" y="212"/>
                </a:lnTo>
                <a:lnTo>
                  <a:pt x="1110" y="212"/>
                </a:lnTo>
                <a:lnTo>
                  <a:pt x="1110" y="213"/>
                </a:lnTo>
                <a:lnTo>
                  <a:pt x="1110" y="214"/>
                </a:lnTo>
                <a:lnTo>
                  <a:pt x="1110" y="215"/>
                </a:lnTo>
                <a:lnTo>
                  <a:pt x="1110" y="217"/>
                </a:lnTo>
                <a:lnTo>
                  <a:pt x="1110" y="218"/>
                </a:lnTo>
                <a:lnTo>
                  <a:pt x="1109" y="218"/>
                </a:lnTo>
                <a:lnTo>
                  <a:pt x="1109" y="219"/>
                </a:lnTo>
                <a:lnTo>
                  <a:pt x="1109" y="220"/>
                </a:lnTo>
                <a:lnTo>
                  <a:pt x="1109" y="221"/>
                </a:lnTo>
                <a:lnTo>
                  <a:pt x="1108" y="222"/>
                </a:lnTo>
                <a:lnTo>
                  <a:pt x="1108" y="224"/>
                </a:lnTo>
                <a:lnTo>
                  <a:pt x="1107" y="225"/>
                </a:lnTo>
                <a:lnTo>
                  <a:pt x="1107" y="225"/>
                </a:lnTo>
                <a:lnTo>
                  <a:pt x="1107" y="226"/>
                </a:lnTo>
                <a:lnTo>
                  <a:pt x="1107" y="227"/>
                </a:lnTo>
                <a:lnTo>
                  <a:pt x="1107" y="228"/>
                </a:lnTo>
                <a:lnTo>
                  <a:pt x="1107" y="229"/>
                </a:lnTo>
                <a:lnTo>
                  <a:pt x="1106" y="230"/>
                </a:lnTo>
                <a:lnTo>
                  <a:pt x="1106" y="231"/>
                </a:lnTo>
                <a:lnTo>
                  <a:pt x="1105" y="232"/>
                </a:lnTo>
                <a:lnTo>
                  <a:pt x="1105" y="232"/>
                </a:lnTo>
                <a:lnTo>
                  <a:pt x="1105" y="233"/>
                </a:lnTo>
                <a:lnTo>
                  <a:pt x="1105" y="234"/>
                </a:lnTo>
                <a:lnTo>
                  <a:pt x="1105" y="235"/>
                </a:lnTo>
                <a:lnTo>
                  <a:pt x="1105" y="236"/>
                </a:lnTo>
                <a:lnTo>
                  <a:pt x="1105" y="236"/>
                </a:lnTo>
                <a:lnTo>
                  <a:pt x="1106" y="236"/>
                </a:lnTo>
                <a:lnTo>
                  <a:pt x="1106" y="237"/>
                </a:lnTo>
                <a:lnTo>
                  <a:pt x="1106" y="238"/>
                </a:lnTo>
                <a:lnTo>
                  <a:pt x="1107" y="238"/>
                </a:lnTo>
                <a:lnTo>
                  <a:pt x="1107" y="239"/>
                </a:lnTo>
                <a:lnTo>
                  <a:pt x="1107" y="239"/>
                </a:lnTo>
                <a:lnTo>
                  <a:pt x="1107" y="240"/>
                </a:lnTo>
                <a:lnTo>
                  <a:pt x="1107" y="241"/>
                </a:lnTo>
                <a:lnTo>
                  <a:pt x="1106" y="242"/>
                </a:lnTo>
                <a:lnTo>
                  <a:pt x="1105" y="243"/>
                </a:lnTo>
                <a:lnTo>
                  <a:pt x="1104" y="243"/>
                </a:lnTo>
                <a:lnTo>
                  <a:pt x="1104" y="245"/>
                </a:lnTo>
                <a:lnTo>
                  <a:pt x="1104" y="246"/>
                </a:lnTo>
                <a:lnTo>
                  <a:pt x="1104" y="246"/>
                </a:lnTo>
                <a:lnTo>
                  <a:pt x="1104" y="247"/>
                </a:lnTo>
                <a:lnTo>
                  <a:pt x="1104" y="248"/>
                </a:lnTo>
                <a:lnTo>
                  <a:pt x="1104" y="249"/>
                </a:lnTo>
                <a:lnTo>
                  <a:pt x="1104" y="249"/>
                </a:lnTo>
                <a:lnTo>
                  <a:pt x="1104" y="250"/>
                </a:lnTo>
                <a:lnTo>
                  <a:pt x="1104" y="251"/>
                </a:lnTo>
                <a:lnTo>
                  <a:pt x="1104" y="252"/>
                </a:lnTo>
                <a:lnTo>
                  <a:pt x="1105" y="253"/>
                </a:lnTo>
                <a:lnTo>
                  <a:pt x="1106" y="253"/>
                </a:lnTo>
                <a:lnTo>
                  <a:pt x="1107" y="253"/>
                </a:lnTo>
                <a:lnTo>
                  <a:pt x="1107" y="253"/>
                </a:lnTo>
                <a:lnTo>
                  <a:pt x="1108" y="253"/>
                </a:lnTo>
                <a:lnTo>
                  <a:pt x="1109" y="253"/>
                </a:lnTo>
                <a:lnTo>
                  <a:pt x="1111" y="253"/>
                </a:lnTo>
                <a:lnTo>
                  <a:pt x="1111" y="253"/>
                </a:lnTo>
                <a:lnTo>
                  <a:pt x="1112" y="253"/>
                </a:lnTo>
                <a:lnTo>
                  <a:pt x="1113" y="252"/>
                </a:lnTo>
                <a:lnTo>
                  <a:pt x="1114" y="252"/>
                </a:lnTo>
                <a:lnTo>
                  <a:pt x="1114" y="252"/>
                </a:lnTo>
                <a:lnTo>
                  <a:pt x="1115" y="252"/>
                </a:lnTo>
                <a:lnTo>
                  <a:pt x="1116" y="252"/>
                </a:lnTo>
                <a:lnTo>
                  <a:pt x="1117" y="252"/>
                </a:lnTo>
                <a:lnTo>
                  <a:pt x="1118" y="252"/>
                </a:lnTo>
                <a:lnTo>
                  <a:pt x="1118" y="252"/>
                </a:lnTo>
                <a:lnTo>
                  <a:pt x="1119" y="252"/>
                </a:lnTo>
                <a:lnTo>
                  <a:pt x="1119" y="253"/>
                </a:lnTo>
                <a:lnTo>
                  <a:pt x="1120" y="253"/>
                </a:lnTo>
                <a:lnTo>
                  <a:pt x="1121" y="253"/>
                </a:lnTo>
                <a:lnTo>
                  <a:pt x="1121" y="253"/>
                </a:lnTo>
                <a:lnTo>
                  <a:pt x="1121" y="254"/>
                </a:lnTo>
                <a:lnTo>
                  <a:pt x="1121" y="255"/>
                </a:lnTo>
                <a:lnTo>
                  <a:pt x="1122" y="255"/>
                </a:lnTo>
                <a:lnTo>
                  <a:pt x="1122" y="256"/>
                </a:lnTo>
                <a:lnTo>
                  <a:pt x="1122" y="257"/>
                </a:lnTo>
                <a:lnTo>
                  <a:pt x="1122" y="258"/>
                </a:lnTo>
                <a:lnTo>
                  <a:pt x="1121" y="259"/>
                </a:lnTo>
                <a:lnTo>
                  <a:pt x="1121" y="260"/>
                </a:lnTo>
                <a:lnTo>
                  <a:pt x="1121" y="260"/>
                </a:lnTo>
                <a:lnTo>
                  <a:pt x="1121" y="261"/>
                </a:lnTo>
                <a:lnTo>
                  <a:pt x="1120" y="261"/>
                </a:lnTo>
                <a:lnTo>
                  <a:pt x="1120" y="262"/>
                </a:lnTo>
                <a:lnTo>
                  <a:pt x="1119" y="262"/>
                </a:lnTo>
                <a:lnTo>
                  <a:pt x="1118" y="263"/>
                </a:lnTo>
                <a:lnTo>
                  <a:pt x="1118" y="264"/>
                </a:lnTo>
                <a:lnTo>
                  <a:pt x="1117" y="265"/>
                </a:lnTo>
                <a:lnTo>
                  <a:pt x="1115" y="266"/>
                </a:lnTo>
                <a:lnTo>
                  <a:pt x="1115" y="267"/>
                </a:lnTo>
                <a:lnTo>
                  <a:pt x="1114" y="267"/>
                </a:lnTo>
                <a:lnTo>
                  <a:pt x="1113" y="267"/>
                </a:lnTo>
                <a:lnTo>
                  <a:pt x="1112" y="268"/>
                </a:lnTo>
                <a:lnTo>
                  <a:pt x="1111" y="268"/>
                </a:lnTo>
                <a:lnTo>
                  <a:pt x="1111" y="269"/>
                </a:lnTo>
                <a:lnTo>
                  <a:pt x="1110" y="270"/>
                </a:lnTo>
                <a:lnTo>
                  <a:pt x="1110" y="270"/>
                </a:lnTo>
                <a:lnTo>
                  <a:pt x="1109" y="272"/>
                </a:lnTo>
                <a:lnTo>
                  <a:pt x="1109" y="274"/>
                </a:lnTo>
                <a:lnTo>
                  <a:pt x="1108" y="275"/>
                </a:lnTo>
                <a:lnTo>
                  <a:pt x="1108" y="277"/>
                </a:lnTo>
                <a:lnTo>
                  <a:pt x="1109" y="278"/>
                </a:lnTo>
                <a:lnTo>
                  <a:pt x="1109" y="279"/>
                </a:lnTo>
                <a:lnTo>
                  <a:pt x="1109" y="280"/>
                </a:lnTo>
                <a:lnTo>
                  <a:pt x="1109" y="280"/>
                </a:lnTo>
                <a:lnTo>
                  <a:pt x="1109" y="281"/>
                </a:lnTo>
                <a:lnTo>
                  <a:pt x="1109" y="282"/>
                </a:lnTo>
                <a:lnTo>
                  <a:pt x="1109" y="283"/>
                </a:lnTo>
                <a:lnTo>
                  <a:pt x="1110" y="284"/>
                </a:lnTo>
                <a:lnTo>
                  <a:pt x="1110" y="284"/>
                </a:lnTo>
                <a:lnTo>
                  <a:pt x="1110" y="285"/>
                </a:lnTo>
                <a:lnTo>
                  <a:pt x="1110" y="287"/>
                </a:lnTo>
                <a:lnTo>
                  <a:pt x="1110" y="287"/>
                </a:lnTo>
                <a:lnTo>
                  <a:pt x="1110" y="288"/>
                </a:lnTo>
                <a:lnTo>
                  <a:pt x="1110" y="289"/>
                </a:lnTo>
                <a:lnTo>
                  <a:pt x="1110" y="290"/>
                </a:lnTo>
                <a:lnTo>
                  <a:pt x="1110" y="291"/>
                </a:lnTo>
                <a:lnTo>
                  <a:pt x="1110" y="291"/>
                </a:lnTo>
                <a:lnTo>
                  <a:pt x="1110" y="292"/>
                </a:lnTo>
                <a:lnTo>
                  <a:pt x="1110" y="293"/>
                </a:lnTo>
                <a:lnTo>
                  <a:pt x="1109" y="294"/>
                </a:lnTo>
                <a:lnTo>
                  <a:pt x="1108" y="295"/>
                </a:lnTo>
                <a:lnTo>
                  <a:pt x="1108" y="296"/>
                </a:lnTo>
                <a:lnTo>
                  <a:pt x="1107" y="297"/>
                </a:lnTo>
                <a:lnTo>
                  <a:pt x="1107" y="298"/>
                </a:lnTo>
                <a:lnTo>
                  <a:pt x="1107" y="298"/>
                </a:lnTo>
                <a:lnTo>
                  <a:pt x="1107" y="299"/>
                </a:lnTo>
                <a:lnTo>
                  <a:pt x="1107" y="300"/>
                </a:lnTo>
                <a:lnTo>
                  <a:pt x="1107" y="301"/>
                </a:lnTo>
                <a:lnTo>
                  <a:pt x="1107" y="302"/>
                </a:lnTo>
                <a:lnTo>
                  <a:pt x="1107" y="303"/>
                </a:lnTo>
                <a:lnTo>
                  <a:pt x="1107" y="304"/>
                </a:lnTo>
                <a:lnTo>
                  <a:pt x="1107" y="305"/>
                </a:lnTo>
                <a:lnTo>
                  <a:pt x="1107" y="305"/>
                </a:lnTo>
                <a:lnTo>
                  <a:pt x="1108" y="306"/>
                </a:lnTo>
                <a:lnTo>
                  <a:pt x="1108" y="307"/>
                </a:lnTo>
                <a:lnTo>
                  <a:pt x="1108" y="308"/>
                </a:lnTo>
                <a:lnTo>
                  <a:pt x="1109" y="308"/>
                </a:lnTo>
                <a:lnTo>
                  <a:pt x="1109" y="308"/>
                </a:lnTo>
                <a:lnTo>
                  <a:pt x="1109" y="309"/>
                </a:lnTo>
                <a:lnTo>
                  <a:pt x="1110" y="309"/>
                </a:lnTo>
                <a:lnTo>
                  <a:pt x="1110" y="310"/>
                </a:lnTo>
                <a:lnTo>
                  <a:pt x="1110" y="311"/>
                </a:lnTo>
                <a:lnTo>
                  <a:pt x="1110" y="312"/>
                </a:lnTo>
                <a:lnTo>
                  <a:pt x="1109" y="313"/>
                </a:lnTo>
                <a:lnTo>
                  <a:pt x="1109" y="314"/>
                </a:lnTo>
                <a:lnTo>
                  <a:pt x="1108" y="314"/>
                </a:lnTo>
                <a:lnTo>
                  <a:pt x="1108" y="315"/>
                </a:lnTo>
                <a:lnTo>
                  <a:pt x="1107" y="315"/>
                </a:lnTo>
                <a:lnTo>
                  <a:pt x="1107" y="316"/>
                </a:lnTo>
                <a:lnTo>
                  <a:pt x="1106" y="316"/>
                </a:lnTo>
                <a:lnTo>
                  <a:pt x="1105" y="317"/>
                </a:lnTo>
                <a:lnTo>
                  <a:pt x="1104" y="317"/>
                </a:lnTo>
                <a:lnTo>
                  <a:pt x="1104" y="317"/>
                </a:lnTo>
                <a:lnTo>
                  <a:pt x="1103" y="318"/>
                </a:lnTo>
                <a:lnTo>
                  <a:pt x="1101" y="318"/>
                </a:lnTo>
                <a:lnTo>
                  <a:pt x="1100" y="318"/>
                </a:lnTo>
                <a:lnTo>
                  <a:pt x="1100" y="318"/>
                </a:lnTo>
                <a:lnTo>
                  <a:pt x="1099" y="318"/>
                </a:lnTo>
                <a:lnTo>
                  <a:pt x="1099" y="319"/>
                </a:lnTo>
                <a:lnTo>
                  <a:pt x="1098" y="319"/>
                </a:lnTo>
                <a:lnTo>
                  <a:pt x="1097" y="319"/>
                </a:lnTo>
                <a:lnTo>
                  <a:pt x="1096" y="320"/>
                </a:lnTo>
                <a:lnTo>
                  <a:pt x="1095" y="320"/>
                </a:lnTo>
                <a:lnTo>
                  <a:pt x="1094" y="320"/>
                </a:lnTo>
                <a:lnTo>
                  <a:pt x="1093" y="321"/>
                </a:lnTo>
                <a:lnTo>
                  <a:pt x="1093" y="321"/>
                </a:lnTo>
                <a:lnTo>
                  <a:pt x="1092" y="321"/>
                </a:lnTo>
                <a:lnTo>
                  <a:pt x="1092" y="322"/>
                </a:lnTo>
                <a:lnTo>
                  <a:pt x="1090" y="322"/>
                </a:lnTo>
                <a:lnTo>
                  <a:pt x="1090" y="322"/>
                </a:lnTo>
                <a:lnTo>
                  <a:pt x="1089" y="323"/>
                </a:lnTo>
                <a:lnTo>
                  <a:pt x="1088" y="323"/>
                </a:lnTo>
                <a:lnTo>
                  <a:pt x="1087" y="324"/>
                </a:lnTo>
                <a:lnTo>
                  <a:pt x="1086" y="325"/>
                </a:lnTo>
                <a:lnTo>
                  <a:pt x="1086" y="325"/>
                </a:lnTo>
                <a:lnTo>
                  <a:pt x="1084" y="325"/>
                </a:lnTo>
                <a:lnTo>
                  <a:pt x="1083" y="325"/>
                </a:lnTo>
                <a:lnTo>
                  <a:pt x="1081" y="326"/>
                </a:lnTo>
                <a:lnTo>
                  <a:pt x="1080" y="326"/>
                </a:lnTo>
                <a:lnTo>
                  <a:pt x="1079" y="326"/>
                </a:lnTo>
                <a:lnTo>
                  <a:pt x="1078" y="326"/>
                </a:lnTo>
                <a:lnTo>
                  <a:pt x="1076" y="326"/>
                </a:lnTo>
                <a:lnTo>
                  <a:pt x="1074" y="325"/>
                </a:lnTo>
                <a:lnTo>
                  <a:pt x="1073" y="325"/>
                </a:lnTo>
                <a:lnTo>
                  <a:pt x="1072" y="325"/>
                </a:lnTo>
                <a:lnTo>
                  <a:pt x="1072" y="325"/>
                </a:lnTo>
                <a:lnTo>
                  <a:pt x="1071" y="325"/>
                </a:lnTo>
                <a:lnTo>
                  <a:pt x="1070" y="325"/>
                </a:lnTo>
                <a:lnTo>
                  <a:pt x="1069" y="325"/>
                </a:lnTo>
                <a:lnTo>
                  <a:pt x="1069" y="326"/>
                </a:lnTo>
                <a:lnTo>
                  <a:pt x="1069" y="327"/>
                </a:lnTo>
                <a:lnTo>
                  <a:pt x="1068" y="328"/>
                </a:lnTo>
                <a:lnTo>
                  <a:pt x="1068" y="329"/>
                </a:lnTo>
                <a:lnTo>
                  <a:pt x="1068" y="329"/>
                </a:lnTo>
                <a:lnTo>
                  <a:pt x="1069" y="331"/>
                </a:lnTo>
                <a:lnTo>
                  <a:pt x="1069" y="332"/>
                </a:lnTo>
                <a:lnTo>
                  <a:pt x="1069" y="332"/>
                </a:lnTo>
                <a:lnTo>
                  <a:pt x="1069" y="333"/>
                </a:lnTo>
                <a:lnTo>
                  <a:pt x="1069" y="334"/>
                </a:lnTo>
                <a:lnTo>
                  <a:pt x="1069" y="335"/>
                </a:lnTo>
                <a:lnTo>
                  <a:pt x="1069" y="336"/>
                </a:lnTo>
                <a:lnTo>
                  <a:pt x="1069" y="336"/>
                </a:lnTo>
                <a:lnTo>
                  <a:pt x="1069" y="337"/>
                </a:lnTo>
                <a:lnTo>
                  <a:pt x="1069" y="338"/>
                </a:lnTo>
                <a:lnTo>
                  <a:pt x="1069" y="339"/>
                </a:lnTo>
                <a:lnTo>
                  <a:pt x="1069" y="339"/>
                </a:lnTo>
                <a:lnTo>
                  <a:pt x="1069" y="340"/>
                </a:lnTo>
                <a:lnTo>
                  <a:pt x="1069" y="340"/>
                </a:lnTo>
                <a:lnTo>
                  <a:pt x="1069" y="341"/>
                </a:lnTo>
                <a:lnTo>
                  <a:pt x="1069" y="342"/>
                </a:lnTo>
                <a:lnTo>
                  <a:pt x="1068" y="342"/>
                </a:lnTo>
                <a:lnTo>
                  <a:pt x="1068" y="342"/>
                </a:lnTo>
                <a:lnTo>
                  <a:pt x="1067" y="342"/>
                </a:lnTo>
                <a:lnTo>
                  <a:pt x="1066" y="343"/>
                </a:lnTo>
                <a:lnTo>
                  <a:pt x="1065" y="344"/>
                </a:lnTo>
                <a:lnTo>
                  <a:pt x="1065" y="344"/>
                </a:lnTo>
                <a:lnTo>
                  <a:pt x="1065" y="345"/>
                </a:lnTo>
                <a:lnTo>
                  <a:pt x="1064" y="345"/>
                </a:lnTo>
                <a:lnTo>
                  <a:pt x="1063" y="345"/>
                </a:lnTo>
                <a:lnTo>
                  <a:pt x="1062" y="346"/>
                </a:lnTo>
                <a:lnTo>
                  <a:pt x="1062" y="346"/>
                </a:lnTo>
                <a:lnTo>
                  <a:pt x="1060" y="346"/>
                </a:lnTo>
                <a:lnTo>
                  <a:pt x="1059" y="346"/>
                </a:lnTo>
                <a:lnTo>
                  <a:pt x="1058" y="346"/>
                </a:lnTo>
                <a:lnTo>
                  <a:pt x="1058" y="346"/>
                </a:lnTo>
                <a:lnTo>
                  <a:pt x="1057" y="346"/>
                </a:lnTo>
                <a:lnTo>
                  <a:pt x="1056" y="346"/>
                </a:lnTo>
                <a:lnTo>
                  <a:pt x="1055" y="347"/>
                </a:lnTo>
                <a:lnTo>
                  <a:pt x="1055" y="348"/>
                </a:lnTo>
                <a:lnTo>
                  <a:pt x="1054" y="348"/>
                </a:lnTo>
                <a:lnTo>
                  <a:pt x="1053" y="349"/>
                </a:lnTo>
                <a:lnTo>
                  <a:pt x="1052" y="349"/>
                </a:lnTo>
                <a:lnTo>
                  <a:pt x="1052" y="349"/>
                </a:lnTo>
                <a:lnTo>
                  <a:pt x="1051" y="350"/>
                </a:lnTo>
                <a:lnTo>
                  <a:pt x="1051" y="351"/>
                </a:lnTo>
                <a:lnTo>
                  <a:pt x="1049" y="352"/>
                </a:lnTo>
                <a:lnTo>
                  <a:pt x="1048" y="352"/>
                </a:lnTo>
                <a:lnTo>
                  <a:pt x="1048" y="353"/>
                </a:lnTo>
                <a:lnTo>
                  <a:pt x="1047" y="353"/>
                </a:lnTo>
                <a:lnTo>
                  <a:pt x="1045" y="354"/>
                </a:lnTo>
                <a:lnTo>
                  <a:pt x="1044" y="355"/>
                </a:lnTo>
                <a:lnTo>
                  <a:pt x="1043" y="355"/>
                </a:lnTo>
                <a:lnTo>
                  <a:pt x="1042" y="355"/>
                </a:lnTo>
                <a:lnTo>
                  <a:pt x="1041" y="355"/>
                </a:lnTo>
                <a:lnTo>
                  <a:pt x="1041" y="355"/>
                </a:lnTo>
                <a:lnTo>
                  <a:pt x="1040" y="355"/>
                </a:lnTo>
                <a:lnTo>
                  <a:pt x="1039" y="355"/>
                </a:lnTo>
                <a:lnTo>
                  <a:pt x="1038" y="354"/>
                </a:lnTo>
                <a:lnTo>
                  <a:pt x="1037" y="354"/>
                </a:lnTo>
                <a:lnTo>
                  <a:pt x="1036" y="353"/>
                </a:lnTo>
                <a:lnTo>
                  <a:pt x="1035" y="353"/>
                </a:lnTo>
                <a:lnTo>
                  <a:pt x="1034" y="353"/>
                </a:lnTo>
                <a:lnTo>
                  <a:pt x="1034" y="353"/>
                </a:lnTo>
                <a:lnTo>
                  <a:pt x="1033" y="353"/>
                </a:lnTo>
                <a:lnTo>
                  <a:pt x="1032" y="353"/>
                </a:lnTo>
                <a:lnTo>
                  <a:pt x="1031" y="353"/>
                </a:lnTo>
                <a:lnTo>
                  <a:pt x="1030" y="353"/>
                </a:lnTo>
                <a:lnTo>
                  <a:pt x="1030" y="354"/>
                </a:lnTo>
                <a:lnTo>
                  <a:pt x="1029" y="356"/>
                </a:lnTo>
                <a:lnTo>
                  <a:pt x="1028" y="356"/>
                </a:lnTo>
                <a:lnTo>
                  <a:pt x="1028" y="356"/>
                </a:lnTo>
                <a:lnTo>
                  <a:pt x="1027" y="357"/>
                </a:lnTo>
                <a:lnTo>
                  <a:pt x="1027" y="358"/>
                </a:lnTo>
                <a:lnTo>
                  <a:pt x="1027" y="359"/>
                </a:lnTo>
                <a:lnTo>
                  <a:pt x="1027" y="359"/>
                </a:lnTo>
                <a:lnTo>
                  <a:pt x="1027" y="360"/>
                </a:lnTo>
                <a:lnTo>
                  <a:pt x="1026" y="360"/>
                </a:lnTo>
                <a:lnTo>
                  <a:pt x="1025" y="360"/>
                </a:lnTo>
                <a:lnTo>
                  <a:pt x="1024" y="360"/>
                </a:lnTo>
                <a:lnTo>
                  <a:pt x="1023" y="360"/>
                </a:lnTo>
                <a:lnTo>
                  <a:pt x="1023" y="360"/>
                </a:lnTo>
                <a:lnTo>
                  <a:pt x="1022" y="360"/>
                </a:lnTo>
                <a:lnTo>
                  <a:pt x="1021" y="360"/>
                </a:lnTo>
                <a:lnTo>
                  <a:pt x="1020" y="360"/>
                </a:lnTo>
                <a:lnTo>
                  <a:pt x="1020" y="360"/>
                </a:lnTo>
                <a:lnTo>
                  <a:pt x="1019" y="360"/>
                </a:lnTo>
                <a:lnTo>
                  <a:pt x="1018" y="360"/>
                </a:lnTo>
                <a:lnTo>
                  <a:pt x="1017" y="360"/>
                </a:lnTo>
                <a:lnTo>
                  <a:pt x="1016" y="360"/>
                </a:lnTo>
                <a:lnTo>
                  <a:pt x="1016" y="360"/>
                </a:lnTo>
                <a:lnTo>
                  <a:pt x="1014" y="361"/>
                </a:lnTo>
                <a:lnTo>
                  <a:pt x="1013" y="362"/>
                </a:lnTo>
                <a:lnTo>
                  <a:pt x="1012" y="363"/>
                </a:lnTo>
                <a:lnTo>
                  <a:pt x="1010" y="363"/>
                </a:lnTo>
                <a:lnTo>
                  <a:pt x="1009" y="363"/>
                </a:lnTo>
                <a:lnTo>
                  <a:pt x="1009" y="363"/>
                </a:lnTo>
                <a:lnTo>
                  <a:pt x="1007" y="363"/>
                </a:lnTo>
                <a:lnTo>
                  <a:pt x="1006" y="363"/>
                </a:lnTo>
                <a:lnTo>
                  <a:pt x="1006" y="363"/>
                </a:lnTo>
                <a:lnTo>
                  <a:pt x="1005" y="363"/>
                </a:lnTo>
                <a:lnTo>
                  <a:pt x="1003" y="363"/>
                </a:lnTo>
                <a:lnTo>
                  <a:pt x="1002" y="363"/>
                </a:lnTo>
                <a:lnTo>
                  <a:pt x="1002" y="363"/>
                </a:lnTo>
                <a:lnTo>
                  <a:pt x="1001" y="363"/>
                </a:lnTo>
                <a:lnTo>
                  <a:pt x="1000" y="363"/>
                </a:lnTo>
                <a:lnTo>
                  <a:pt x="999" y="363"/>
                </a:lnTo>
                <a:lnTo>
                  <a:pt x="998" y="364"/>
                </a:lnTo>
                <a:lnTo>
                  <a:pt x="998" y="366"/>
                </a:lnTo>
                <a:lnTo>
                  <a:pt x="996" y="367"/>
                </a:lnTo>
                <a:lnTo>
                  <a:pt x="996" y="368"/>
                </a:lnTo>
                <a:lnTo>
                  <a:pt x="995" y="368"/>
                </a:lnTo>
                <a:lnTo>
                  <a:pt x="994" y="370"/>
                </a:lnTo>
                <a:lnTo>
                  <a:pt x="993" y="370"/>
                </a:lnTo>
                <a:lnTo>
                  <a:pt x="992" y="371"/>
                </a:lnTo>
                <a:lnTo>
                  <a:pt x="992" y="372"/>
                </a:lnTo>
                <a:lnTo>
                  <a:pt x="991" y="372"/>
                </a:lnTo>
                <a:lnTo>
                  <a:pt x="991" y="373"/>
                </a:lnTo>
                <a:lnTo>
                  <a:pt x="990" y="373"/>
                </a:lnTo>
                <a:lnTo>
                  <a:pt x="989" y="373"/>
                </a:lnTo>
                <a:lnTo>
                  <a:pt x="988" y="374"/>
                </a:lnTo>
                <a:lnTo>
                  <a:pt x="988" y="375"/>
                </a:lnTo>
                <a:lnTo>
                  <a:pt x="987" y="375"/>
                </a:lnTo>
                <a:lnTo>
                  <a:pt x="986" y="375"/>
                </a:lnTo>
                <a:lnTo>
                  <a:pt x="986" y="376"/>
                </a:lnTo>
                <a:lnTo>
                  <a:pt x="984" y="376"/>
                </a:lnTo>
                <a:lnTo>
                  <a:pt x="984" y="377"/>
                </a:lnTo>
                <a:lnTo>
                  <a:pt x="983" y="377"/>
                </a:lnTo>
                <a:lnTo>
                  <a:pt x="982" y="378"/>
                </a:lnTo>
                <a:lnTo>
                  <a:pt x="981" y="378"/>
                </a:lnTo>
                <a:lnTo>
                  <a:pt x="981" y="379"/>
                </a:lnTo>
                <a:lnTo>
                  <a:pt x="981" y="379"/>
                </a:lnTo>
                <a:lnTo>
                  <a:pt x="980" y="380"/>
                </a:lnTo>
                <a:lnTo>
                  <a:pt x="979" y="380"/>
                </a:lnTo>
                <a:lnTo>
                  <a:pt x="979" y="380"/>
                </a:lnTo>
                <a:lnTo>
                  <a:pt x="978" y="380"/>
                </a:lnTo>
                <a:lnTo>
                  <a:pt x="977" y="380"/>
                </a:lnTo>
                <a:lnTo>
                  <a:pt x="977" y="381"/>
                </a:lnTo>
                <a:lnTo>
                  <a:pt x="977" y="381"/>
                </a:lnTo>
                <a:lnTo>
                  <a:pt x="976" y="382"/>
                </a:lnTo>
                <a:lnTo>
                  <a:pt x="975" y="382"/>
                </a:lnTo>
                <a:lnTo>
                  <a:pt x="974" y="383"/>
                </a:lnTo>
                <a:lnTo>
                  <a:pt x="974" y="383"/>
                </a:lnTo>
                <a:lnTo>
                  <a:pt x="973" y="383"/>
                </a:lnTo>
                <a:lnTo>
                  <a:pt x="972" y="383"/>
                </a:lnTo>
                <a:lnTo>
                  <a:pt x="970" y="384"/>
                </a:lnTo>
                <a:lnTo>
                  <a:pt x="970" y="384"/>
                </a:lnTo>
                <a:lnTo>
                  <a:pt x="969" y="384"/>
                </a:lnTo>
                <a:lnTo>
                  <a:pt x="968" y="384"/>
                </a:lnTo>
                <a:lnTo>
                  <a:pt x="967" y="384"/>
                </a:lnTo>
                <a:lnTo>
                  <a:pt x="967" y="384"/>
                </a:lnTo>
                <a:lnTo>
                  <a:pt x="967" y="384"/>
                </a:lnTo>
                <a:lnTo>
                  <a:pt x="966" y="384"/>
                </a:lnTo>
                <a:lnTo>
                  <a:pt x="966" y="385"/>
                </a:lnTo>
                <a:lnTo>
                  <a:pt x="964" y="386"/>
                </a:lnTo>
                <a:lnTo>
                  <a:pt x="963" y="387"/>
                </a:lnTo>
                <a:lnTo>
                  <a:pt x="963" y="387"/>
                </a:lnTo>
                <a:lnTo>
                  <a:pt x="962" y="389"/>
                </a:lnTo>
                <a:lnTo>
                  <a:pt x="962" y="390"/>
                </a:lnTo>
                <a:lnTo>
                  <a:pt x="962" y="391"/>
                </a:lnTo>
                <a:lnTo>
                  <a:pt x="961" y="391"/>
                </a:lnTo>
                <a:lnTo>
                  <a:pt x="961" y="392"/>
                </a:lnTo>
                <a:lnTo>
                  <a:pt x="960" y="393"/>
                </a:lnTo>
                <a:lnTo>
                  <a:pt x="960" y="394"/>
                </a:lnTo>
                <a:lnTo>
                  <a:pt x="960" y="394"/>
                </a:lnTo>
                <a:lnTo>
                  <a:pt x="960" y="395"/>
                </a:lnTo>
                <a:lnTo>
                  <a:pt x="960" y="397"/>
                </a:lnTo>
                <a:lnTo>
                  <a:pt x="960" y="398"/>
                </a:lnTo>
                <a:lnTo>
                  <a:pt x="959" y="399"/>
                </a:lnTo>
                <a:lnTo>
                  <a:pt x="959" y="400"/>
                </a:lnTo>
                <a:lnTo>
                  <a:pt x="959" y="401"/>
                </a:lnTo>
                <a:lnTo>
                  <a:pt x="959" y="401"/>
                </a:lnTo>
                <a:lnTo>
                  <a:pt x="959" y="402"/>
                </a:lnTo>
                <a:lnTo>
                  <a:pt x="959" y="403"/>
                </a:lnTo>
                <a:lnTo>
                  <a:pt x="959" y="404"/>
                </a:lnTo>
                <a:lnTo>
                  <a:pt x="958" y="404"/>
                </a:lnTo>
                <a:lnTo>
                  <a:pt x="958" y="405"/>
                </a:lnTo>
                <a:lnTo>
                  <a:pt x="958" y="406"/>
                </a:lnTo>
                <a:lnTo>
                  <a:pt x="957" y="408"/>
                </a:lnTo>
                <a:lnTo>
                  <a:pt x="957" y="410"/>
                </a:lnTo>
                <a:lnTo>
                  <a:pt x="957" y="411"/>
                </a:lnTo>
                <a:lnTo>
                  <a:pt x="957" y="411"/>
                </a:lnTo>
                <a:lnTo>
                  <a:pt x="957" y="412"/>
                </a:lnTo>
                <a:lnTo>
                  <a:pt x="957" y="413"/>
                </a:lnTo>
                <a:lnTo>
                  <a:pt x="958" y="413"/>
                </a:lnTo>
                <a:lnTo>
                  <a:pt x="958" y="414"/>
                </a:lnTo>
                <a:lnTo>
                  <a:pt x="958" y="415"/>
                </a:lnTo>
                <a:lnTo>
                  <a:pt x="958" y="415"/>
                </a:lnTo>
                <a:lnTo>
                  <a:pt x="959" y="415"/>
                </a:lnTo>
                <a:lnTo>
                  <a:pt x="959" y="417"/>
                </a:lnTo>
                <a:lnTo>
                  <a:pt x="960" y="418"/>
                </a:lnTo>
                <a:lnTo>
                  <a:pt x="960" y="418"/>
                </a:lnTo>
                <a:lnTo>
                  <a:pt x="960" y="419"/>
                </a:lnTo>
                <a:lnTo>
                  <a:pt x="960" y="420"/>
                </a:lnTo>
                <a:lnTo>
                  <a:pt x="960" y="421"/>
                </a:lnTo>
                <a:lnTo>
                  <a:pt x="960" y="422"/>
                </a:lnTo>
                <a:lnTo>
                  <a:pt x="960" y="423"/>
                </a:lnTo>
                <a:lnTo>
                  <a:pt x="960" y="424"/>
                </a:lnTo>
                <a:lnTo>
                  <a:pt x="960" y="425"/>
                </a:lnTo>
                <a:lnTo>
                  <a:pt x="960" y="425"/>
                </a:lnTo>
                <a:lnTo>
                  <a:pt x="960" y="426"/>
                </a:lnTo>
                <a:lnTo>
                  <a:pt x="960" y="427"/>
                </a:lnTo>
                <a:lnTo>
                  <a:pt x="959" y="428"/>
                </a:lnTo>
                <a:lnTo>
                  <a:pt x="959" y="429"/>
                </a:lnTo>
                <a:lnTo>
                  <a:pt x="959" y="429"/>
                </a:lnTo>
                <a:lnTo>
                  <a:pt x="958" y="430"/>
                </a:lnTo>
                <a:lnTo>
                  <a:pt x="958" y="431"/>
                </a:lnTo>
                <a:lnTo>
                  <a:pt x="957" y="432"/>
                </a:lnTo>
                <a:lnTo>
                  <a:pt x="957" y="432"/>
                </a:lnTo>
                <a:lnTo>
                  <a:pt x="956" y="433"/>
                </a:lnTo>
                <a:lnTo>
                  <a:pt x="956" y="434"/>
                </a:lnTo>
                <a:lnTo>
                  <a:pt x="956" y="435"/>
                </a:lnTo>
                <a:lnTo>
                  <a:pt x="956" y="435"/>
                </a:lnTo>
                <a:lnTo>
                  <a:pt x="956" y="436"/>
                </a:lnTo>
                <a:lnTo>
                  <a:pt x="955" y="437"/>
                </a:lnTo>
                <a:lnTo>
                  <a:pt x="956" y="438"/>
                </a:lnTo>
                <a:lnTo>
                  <a:pt x="956" y="439"/>
                </a:lnTo>
                <a:lnTo>
                  <a:pt x="956" y="440"/>
                </a:lnTo>
                <a:lnTo>
                  <a:pt x="957" y="441"/>
                </a:lnTo>
                <a:lnTo>
                  <a:pt x="957" y="442"/>
                </a:lnTo>
                <a:lnTo>
                  <a:pt x="956" y="442"/>
                </a:lnTo>
                <a:lnTo>
                  <a:pt x="955" y="442"/>
                </a:lnTo>
                <a:lnTo>
                  <a:pt x="955" y="443"/>
                </a:lnTo>
                <a:lnTo>
                  <a:pt x="955" y="444"/>
                </a:lnTo>
                <a:lnTo>
                  <a:pt x="955" y="445"/>
                </a:lnTo>
                <a:lnTo>
                  <a:pt x="954" y="446"/>
                </a:lnTo>
                <a:lnTo>
                  <a:pt x="953" y="446"/>
                </a:lnTo>
                <a:lnTo>
                  <a:pt x="953" y="446"/>
                </a:lnTo>
                <a:lnTo>
                  <a:pt x="953" y="446"/>
                </a:lnTo>
                <a:lnTo>
                  <a:pt x="953" y="446"/>
                </a:lnTo>
                <a:lnTo>
                  <a:pt x="952" y="446"/>
                </a:lnTo>
                <a:lnTo>
                  <a:pt x="952" y="446"/>
                </a:lnTo>
                <a:lnTo>
                  <a:pt x="951" y="446"/>
                </a:lnTo>
                <a:lnTo>
                  <a:pt x="950" y="447"/>
                </a:lnTo>
                <a:lnTo>
                  <a:pt x="950" y="448"/>
                </a:lnTo>
                <a:lnTo>
                  <a:pt x="949" y="448"/>
                </a:lnTo>
                <a:lnTo>
                  <a:pt x="949" y="449"/>
                </a:lnTo>
                <a:lnTo>
                  <a:pt x="949" y="449"/>
                </a:lnTo>
                <a:lnTo>
                  <a:pt x="950" y="450"/>
                </a:lnTo>
                <a:lnTo>
                  <a:pt x="950" y="451"/>
                </a:lnTo>
                <a:lnTo>
                  <a:pt x="951" y="451"/>
                </a:lnTo>
                <a:lnTo>
                  <a:pt x="951" y="452"/>
                </a:lnTo>
                <a:lnTo>
                  <a:pt x="951" y="453"/>
                </a:lnTo>
                <a:lnTo>
                  <a:pt x="952" y="453"/>
                </a:lnTo>
                <a:lnTo>
                  <a:pt x="952" y="453"/>
                </a:lnTo>
                <a:lnTo>
                  <a:pt x="953" y="454"/>
                </a:lnTo>
                <a:lnTo>
                  <a:pt x="953" y="455"/>
                </a:lnTo>
                <a:lnTo>
                  <a:pt x="953" y="455"/>
                </a:lnTo>
                <a:lnTo>
                  <a:pt x="953" y="456"/>
                </a:lnTo>
                <a:lnTo>
                  <a:pt x="954" y="456"/>
                </a:lnTo>
                <a:lnTo>
                  <a:pt x="954" y="457"/>
                </a:lnTo>
                <a:lnTo>
                  <a:pt x="954" y="458"/>
                </a:lnTo>
                <a:lnTo>
                  <a:pt x="954" y="459"/>
                </a:lnTo>
                <a:lnTo>
                  <a:pt x="954" y="460"/>
                </a:lnTo>
                <a:lnTo>
                  <a:pt x="954" y="460"/>
                </a:lnTo>
                <a:lnTo>
                  <a:pt x="954" y="461"/>
                </a:lnTo>
                <a:lnTo>
                  <a:pt x="954" y="462"/>
                </a:lnTo>
                <a:lnTo>
                  <a:pt x="953" y="462"/>
                </a:lnTo>
                <a:lnTo>
                  <a:pt x="953" y="463"/>
                </a:lnTo>
                <a:lnTo>
                  <a:pt x="951" y="463"/>
                </a:lnTo>
                <a:lnTo>
                  <a:pt x="950" y="463"/>
                </a:lnTo>
                <a:lnTo>
                  <a:pt x="950" y="464"/>
                </a:lnTo>
                <a:lnTo>
                  <a:pt x="950" y="465"/>
                </a:lnTo>
                <a:lnTo>
                  <a:pt x="951" y="465"/>
                </a:lnTo>
                <a:lnTo>
                  <a:pt x="951" y="466"/>
                </a:lnTo>
                <a:lnTo>
                  <a:pt x="952" y="466"/>
                </a:lnTo>
                <a:lnTo>
                  <a:pt x="953" y="466"/>
                </a:lnTo>
                <a:lnTo>
                  <a:pt x="953" y="466"/>
                </a:lnTo>
                <a:lnTo>
                  <a:pt x="954" y="467"/>
                </a:lnTo>
                <a:lnTo>
                  <a:pt x="954" y="468"/>
                </a:lnTo>
                <a:lnTo>
                  <a:pt x="954" y="469"/>
                </a:lnTo>
                <a:lnTo>
                  <a:pt x="954" y="470"/>
                </a:lnTo>
                <a:lnTo>
                  <a:pt x="953" y="470"/>
                </a:lnTo>
                <a:lnTo>
                  <a:pt x="953" y="471"/>
                </a:lnTo>
                <a:lnTo>
                  <a:pt x="953" y="472"/>
                </a:lnTo>
                <a:lnTo>
                  <a:pt x="953" y="473"/>
                </a:lnTo>
                <a:lnTo>
                  <a:pt x="953" y="473"/>
                </a:lnTo>
                <a:lnTo>
                  <a:pt x="953" y="474"/>
                </a:lnTo>
                <a:lnTo>
                  <a:pt x="953" y="475"/>
                </a:lnTo>
                <a:lnTo>
                  <a:pt x="953" y="476"/>
                </a:lnTo>
                <a:lnTo>
                  <a:pt x="953" y="477"/>
                </a:lnTo>
                <a:lnTo>
                  <a:pt x="953" y="477"/>
                </a:lnTo>
                <a:lnTo>
                  <a:pt x="952" y="477"/>
                </a:lnTo>
                <a:lnTo>
                  <a:pt x="951" y="478"/>
                </a:lnTo>
                <a:lnTo>
                  <a:pt x="950" y="478"/>
                </a:lnTo>
                <a:lnTo>
                  <a:pt x="949" y="479"/>
                </a:lnTo>
                <a:lnTo>
                  <a:pt x="949" y="480"/>
                </a:lnTo>
                <a:lnTo>
                  <a:pt x="948" y="480"/>
                </a:lnTo>
                <a:lnTo>
                  <a:pt x="947" y="480"/>
                </a:lnTo>
                <a:lnTo>
                  <a:pt x="946" y="480"/>
                </a:lnTo>
                <a:lnTo>
                  <a:pt x="946" y="479"/>
                </a:lnTo>
                <a:lnTo>
                  <a:pt x="946" y="479"/>
                </a:lnTo>
                <a:lnTo>
                  <a:pt x="946" y="478"/>
                </a:lnTo>
                <a:lnTo>
                  <a:pt x="945" y="478"/>
                </a:lnTo>
                <a:lnTo>
                  <a:pt x="944" y="479"/>
                </a:lnTo>
                <a:lnTo>
                  <a:pt x="943" y="480"/>
                </a:lnTo>
                <a:lnTo>
                  <a:pt x="943" y="480"/>
                </a:lnTo>
                <a:lnTo>
                  <a:pt x="944" y="481"/>
                </a:lnTo>
                <a:lnTo>
                  <a:pt x="944" y="482"/>
                </a:lnTo>
                <a:lnTo>
                  <a:pt x="945" y="482"/>
                </a:lnTo>
                <a:lnTo>
                  <a:pt x="945" y="483"/>
                </a:lnTo>
                <a:lnTo>
                  <a:pt x="944" y="484"/>
                </a:lnTo>
                <a:lnTo>
                  <a:pt x="943" y="484"/>
                </a:lnTo>
                <a:lnTo>
                  <a:pt x="943" y="486"/>
                </a:lnTo>
                <a:lnTo>
                  <a:pt x="942" y="486"/>
                </a:lnTo>
                <a:lnTo>
                  <a:pt x="942" y="486"/>
                </a:lnTo>
                <a:lnTo>
                  <a:pt x="942" y="485"/>
                </a:lnTo>
                <a:lnTo>
                  <a:pt x="941" y="484"/>
                </a:lnTo>
                <a:lnTo>
                  <a:pt x="940" y="484"/>
                </a:lnTo>
                <a:lnTo>
                  <a:pt x="940" y="484"/>
                </a:lnTo>
                <a:lnTo>
                  <a:pt x="939" y="484"/>
                </a:lnTo>
                <a:lnTo>
                  <a:pt x="939" y="484"/>
                </a:lnTo>
                <a:lnTo>
                  <a:pt x="938" y="484"/>
                </a:lnTo>
                <a:lnTo>
                  <a:pt x="937" y="484"/>
                </a:lnTo>
                <a:lnTo>
                  <a:pt x="937" y="485"/>
                </a:lnTo>
                <a:lnTo>
                  <a:pt x="937" y="486"/>
                </a:lnTo>
                <a:lnTo>
                  <a:pt x="936" y="486"/>
                </a:lnTo>
                <a:lnTo>
                  <a:pt x="937" y="486"/>
                </a:lnTo>
                <a:lnTo>
                  <a:pt x="937" y="487"/>
                </a:lnTo>
                <a:lnTo>
                  <a:pt x="937" y="487"/>
                </a:lnTo>
                <a:lnTo>
                  <a:pt x="937" y="488"/>
                </a:lnTo>
                <a:lnTo>
                  <a:pt x="936" y="489"/>
                </a:lnTo>
                <a:lnTo>
                  <a:pt x="936" y="488"/>
                </a:lnTo>
                <a:lnTo>
                  <a:pt x="935" y="488"/>
                </a:lnTo>
                <a:lnTo>
                  <a:pt x="935" y="488"/>
                </a:lnTo>
                <a:lnTo>
                  <a:pt x="934" y="488"/>
                </a:lnTo>
                <a:lnTo>
                  <a:pt x="933" y="488"/>
                </a:lnTo>
                <a:lnTo>
                  <a:pt x="933" y="489"/>
                </a:lnTo>
                <a:lnTo>
                  <a:pt x="934" y="490"/>
                </a:lnTo>
                <a:lnTo>
                  <a:pt x="933" y="491"/>
                </a:lnTo>
                <a:lnTo>
                  <a:pt x="933" y="491"/>
                </a:lnTo>
                <a:lnTo>
                  <a:pt x="933" y="492"/>
                </a:lnTo>
                <a:lnTo>
                  <a:pt x="932" y="493"/>
                </a:lnTo>
                <a:lnTo>
                  <a:pt x="932" y="494"/>
                </a:lnTo>
                <a:lnTo>
                  <a:pt x="932" y="494"/>
                </a:lnTo>
                <a:lnTo>
                  <a:pt x="932" y="495"/>
                </a:lnTo>
                <a:lnTo>
                  <a:pt x="932" y="495"/>
                </a:lnTo>
                <a:lnTo>
                  <a:pt x="932" y="496"/>
                </a:lnTo>
                <a:lnTo>
                  <a:pt x="931" y="496"/>
                </a:lnTo>
                <a:lnTo>
                  <a:pt x="930" y="496"/>
                </a:lnTo>
                <a:lnTo>
                  <a:pt x="929" y="496"/>
                </a:lnTo>
                <a:lnTo>
                  <a:pt x="929" y="497"/>
                </a:lnTo>
                <a:lnTo>
                  <a:pt x="929" y="497"/>
                </a:lnTo>
                <a:lnTo>
                  <a:pt x="929" y="498"/>
                </a:lnTo>
                <a:lnTo>
                  <a:pt x="928" y="498"/>
                </a:lnTo>
                <a:lnTo>
                  <a:pt x="928" y="499"/>
                </a:lnTo>
                <a:lnTo>
                  <a:pt x="928" y="500"/>
                </a:lnTo>
                <a:lnTo>
                  <a:pt x="928" y="500"/>
                </a:lnTo>
                <a:lnTo>
                  <a:pt x="928" y="501"/>
                </a:lnTo>
                <a:lnTo>
                  <a:pt x="928" y="501"/>
                </a:lnTo>
                <a:lnTo>
                  <a:pt x="927" y="501"/>
                </a:lnTo>
                <a:lnTo>
                  <a:pt x="928" y="501"/>
                </a:lnTo>
                <a:lnTo>
                  <a:pt x="928" y="502"/>
                </a:lnTo>
                <a:lnTo>
                  <a:pt x="928" y="503"/>
                </a:lnTo>
                <a:lnTo>
                  <a:pt x="928" y="503"/>
                </a:lnTo>
                <a:lnTo>
                  <a:pt x="928" y="504"/>
                </a:lnTo>
                <a:lnTo>
                  <a:pt x="928" y="504"/>
                </a:lnTo>
                <a:lnTo>
                  <a:pt x="928" y="504"/>
                </a:lnTo>
                <a:lnTo>
                  <a:pt x="928" y="505"/>
                </a:lnTo>
                <a:lnTo>
                  <a:pt x="927" y="505"/>
                </a:lnTo>
                <a:lnTo>
                  <a:pt x="927" y="506"/>
                </a:lnTo>
                <a:lnTo>
                  <a:pt x="926" y="506"/>
                </a:lnTo>
                <a:lnTo>
                  <a:pt x="925" y="506"/>
                </a:lnTo>
                <a:lnTo>
                  <a:pt x="925" y="506"/>
                </a:lnTo>
                <a:lnTo>
                  <a:pt x="924" y="506"/>
                </a:lnTo>
                <a:lnTo>
                  <a:pt x="923" y="506"/>
                </a:lnTo>
                <a:lnTo>
                  <a:pt x="922" y="506"/>
                </a:lnTo>
                <a:lnTo>
                  <a:pt x="922" y="505"/>
                </a:lnTo>
                <a:lnTo>
                  <a:pt x="922" y="504"/>
                </a:lnTo>
                <a:lnTo>
                  <a:pt x="921" y="504"/>
                </a:lnTo>
                <a:lnTo>
                  <a:pt x="921" y="505"/>
                </a:lnTo>
                <a:lnTo>
                  <a:pt x="920" y="505"/>
                </a:lnTo>
                <a:lnTo>
                  <a:pt x="919" y="505"/>
                </a:lnTo>
                <a:lnTo>
                  <a:pt x="918" y="505"/>
                </a:lnTo>
                <a:lnTo>
                  <a:pt x="918" y="506"/>
                </a:lnTo>
                <a:lnTo>
                  <a:pt x="918" y="506"/>
                </a:lnTo>
                <a:lnTo>
                  <a:pt x="918" y="507"/>
                </a:lnTo>
                <a:lnTo>
                  <a:pt x="917" y="507"/>
                </a:lnTo>
                <a:lnTo>
                  <a:pt x="916" y="507"/>
                </a:lnTo>
                <a:lnTo>
                  <a:pt x="915" y="507"/>
                </a:lnTo>
                <a:lnTo>
                  <a:pt x="914" y="507"/>
                </a:lnTo>
                <a:lnTo>
                  <a:pt x="914" y="506"/>
                </a:lnTo>
                <a:lnTo>
                  <a:pt x="913" y="506"/>
                </a:lnTo>
                <a:lnTo>
                  <a:pt x="912" y="506"/>
                </a:lnTo>
                <a:lnTo>
                  <a:pt x="911" y="507"/>
                </a:lnTo>
                <a:lnTo>
                  <a:pt x="911" y="507"/>
                </a:lnTo>
                <a:lnTo>
                  <a:pt x="910" y="508"/>
                </a:lnTo>
                <a:lnTo>
                  <a:pt x="910" y="508"/>
                </a:lnTo>
                <a:lnTo>
                  <a:pt x="909" y="508"/>
                </a:lnTo>
                <a:lnTo>
                  <a:pt x="909" y="509"/>
                </a:lnTo>
                <a:lnTo>
                  <a:pt x="908" y="509"/>
                </a:lnTo>
                <a:lnTo>
                  <a:pt x="907" y="509"/>
                </a:lnTo>
                <a:lnTo>
                  <a:pt x="907" y="508"/>
                </a:lnTo>
                <a:lnTo>
                  <a:pt x="907" y="508"/>
                </a:lnTo>
                <a:lnTo>
                  <a:pt x="907" y="508"/>
                </a:lnTo>
                <a:lnTo>
                  <a:pt x="906" y="508"/>
                </a:lnTo>
                <a:lnTo>
                  <a:pt x="906" y="508"/>
                </a:lnTo>
                <a:lnTo>
                  <a:pt x="906" y="509"/>
                </a:lnTo>
                <a:lnTo>
                  <a:pt x="905" y="509"/>
                </a:lnTo>
                <a:lnTo>
                  <a:pt x="905" y="510"/>
                </a:lnTo>
                <a:lnTo>
                  <a:pt x="904" y="510"/>
                </a:lnTo>
                <a:lnTo>
                  <a:pt x="904" y="511"/>
                </a:lnTo>
                <a:lnTo>
                  <a:pt x="904" y="511"/>
                </a:lnTo>
                <a:lnTo>
                  <a:pt x="903" y="511"/>
                </a:lnTo>
                <a:lnTo>
                  <a:pt x="902" y="510"/>
                </a:lnTo>
                <a:lnTo>
                  <a:pt x="901" y="510"/>
                </a:lnTo>
                <a:lnTo>
                  <a:pt x="900" y="509"/>
                </a:lnTo>
                <a:lnTo>
                  <a:pt x="900" y="508"/>
                </a:lnTo>
                <a:lnTo>
                  <a:pt x="900" y="508"/>
                </a:lnTo>
                <a:lnTo>
                  <a:pt x="900" y="507"/>
                </a:lnTo>
                <a:lnTo>
                  <a:pt x="900" y="506"/>
                </a:lnTo>
                <a:lnTo>
                  <a:pt x="899" y="506"/>
                </a:lnTo>
                <a:lnTo>
                  <a:pt x="898" y="507"/>
                </a:lnTo>
                <a:lnTo>
                  <a:pt x="898" y="508"/>
                </a:lnTo>
                <a:lnTo>
                  <a:pt x="898" y="508"/>
                </a:lnTo>
                <a:lnTo>
                  <a:pt x="898" y="509"/>
                </a:lnTo>
                <a:lnTo>
                  <a:pt x="898" y="510"/>
                </a:lnTo>
                <a:lnTo>
                  <a:pt x="899" y="510"/>
                </a:lnTo>
                <a:lnTo>
                  <a:pt x="899" y="511"/>
                </a:lnTo>
                <a:lnTo>
                  <a:pt x="898" y="511"/>
                </a:lnTo>
                <a:lnTo>
                  <a:pt x="897" y="511"/>
                </a:lnTo>
                <a:lnTo>
                  <a:pt x="897" y="512"/>
                </a:lnTo>
                <a:lnTo>
                  <a:pt x="897" y="512"/>
                </a:lnTo>
                <a:lnTo>
                  <a:pt x="897" y="513"/>
                </a:lnTo>
                <a:lnTo>
                  <a:pt x="897" y="514"/>
                </a:lnTo>
                <a:lnTo>
                  <a:pt x="898" y="514"/>
                </a:lnTo>
                <a:lnTo>
                  <a:pt x="898" y="515"/>
                </a:lnTo>
                <a:lnTo>
                  <a:pt x="898" y="515"/>
                </a:lnTo>
                <a:lnTo>
                  <a:pt x="897" y="516"/>
                </a:lnTo>
                <a:lnTo>
                  <a:pt x="897" y="516"/>
                </a:lnTo>
                <a:lnTo>
                  <a:pt x="896" y="516"/>
                </a:lnTo>
                <a:lnTo>
                  <a:pt x="896" y="515"/>
                </a:lnTo>
                <a:lnTo>
                  <a:pt x="895" y="515"/>
                </a:lnTo>
                <a:lnTo>
                  <a:pt x="895" y="515"/>
                </a:lnTo>
                <a:lnTo>
                  <a:pt x="895" y="514"/>
                </a:lnTo>
                <a:lnTo>
                  <a:pt x="894" y="513"/>
                </a:lnTo>
                <a:lnTo>
                  <a:pt x="893" y="513"/>
                </a:lnTo>
                <a:lnTo>
                  <a:pt x="893" y="514"/>
                </a:lnTo>
                <a:lnTo>
                  <a:pt x="892" y="514"/>
                </a:lnTo>
                <a:lnTo>
                  <a:pt x="892" y="515"/>
                </a:lnTo>
                <a:lnTo>
                  <a:pt x="891" y="515"/>
                </a:lnTo>
                <a:lnTo>
                  <a:pt x="891" y="515"/>
                </a:lnTo>
                <a:lnTo>
                  <a:pt x="891" y="516"/>
                </a:lnTo>
                <a:lnTo>
                  <a:pt x="892" y="516"/>
                </a:lnTo>
                <a:lnTo>
                  <a:pt x="892" y="517"/>
                </a:lnTo>
                <a:lnTo>
                  <a:pt x="892" y="518"/>
                </a:lnTo>
                <a:lnTo>
                  <a:pt x="892" y="518"/>
                </a:lnTo>
                <a:lnTo>
                  <a:pt x="892" y="519"/>
                </a:lnTo>
                <a:lnTo>
                  <a:pt x="890" y="520"/>
                </a:lnTo>
                <a:lnTo>
                  <a:pt x="890" y="521"/>
                </a:lnTo>
                <a:lnTo>
                  <a:pt x="891" y="521"/>
                </a:lnTo>
                <a:lnTo>
                  <a:pt x="891" y="522"/>
                </a:lnTo>
                <a:lnTo>
                  <a:pt x="892" y="522"/>
                </a:lnTo>
                <a:lnTo>
                  <a:pt x="892" y="522"/>
                </a:lnTo>
                <a:lnTo>
                  <a:pt x="892" y="523"/>
                </a:lnTo>
                <a:lnTo>
                  <a:pt x="891" y="523"/>
                </a:lnTo>
                <a:lnTo>
                  <a:pt x="890" y="523"/>
                </a:lnTo>
                <a:lnTo>
                  <a:pt x="890" y="523"/>
                </a:lnTo>
                <a:lnTo>
                  <a:pt x="890" y="524"/>
                </a:lnTo>
                <a:lnTo>
                  <a:pt x="890" y="525"/>
                </a:lnTo>
                <a:lnTo>
                  <a:pt x="890" y="525"/>
                </a:lnTo>
                <a:lnTo>
                  <a:pt x="890" y="526"/>
                </a:lnTo>
                <a:lnTo>
                  <a:pt x="890" y="526"/>
                </a:lnTo>
                <a:lnTo>
                  <a:pt x="890" y="527"/>
                </a:lnTo>
                <a:lnTo>
                  <a:pt x="891" y="527"/>
                </a:lnTo>
                <a:lnTo>
                  <a:pt x="891" y="528"/>
                </a:lnTo>
                <a:lnTo>
                  <a:pt x="890" y="528"/>
                </a:lnTo>
                <a:lnTo>
                  <a:pt x="890" y="528"/>
                </a:lnTo>
                <a:lnTo>
                  <a:pt x="890" y="528"/>
                </a:lnTo>
                <a:lnTo>
                  <a:pt x="889" y="528"/>
                </a:lnTo>
                <a:lnTo>
                  <a:pt x="889" y="528"/>
                </a:lnTo>
                <a:lnTo>
                  <a:pt x="888" y="528"/>
                </a:lnTo>
                <a:lnTo>
                  <a:pt x="887" y="528"/>
                </a:lnTo>
                <a:lnTo>
                  <a:pt x="886" y="528"/>
                </a:lnTo>
                <a:lnTo>
                  <a:pt x="886" y="528"/>
                </a:lnTo>
                <a:lnTo>
                  <a:pt x="885" y="528"/>
                </a:lnTo>
                <a:lnTo>
                  <a:pt x="885" y="528"/>
                </a:lnTo>
                <a:lnTo>
                  <a:pt x="884" y="528"/>
                </a:lnTo>
                <a:lnTo>
                  <a:pt x="884" y="529"/>
                </a:lnTo>
                <a:lnTo>
                  <a:pt x="883" y="528"/>
                </a:lnTo>
                <a:lnTo>
                  <a:pt x="883" y="529"/>
                </a:lnTo>
                <a:lnTo>
                  <a:pt x="883" y="529"/>
                </a:lnTo>
                <a:lnTo>
                  <a:pt x="882" y="529"/>
                </a:lnTo>
                <a:lnTo>
                  <a:pt x="881" y="529"/>
                </a:lnTo>
                <a:lnTo>
                  <a:pt x="881" y="530"/>
                </a:lnTo>
                <a:lnTo>
                  <a:pt x="882" y="530"/>
                </a:lnTo>
                <a:lnTo>
                  <a:pt x="882" y="531"/>
                </a:lnTo>
                <a:lnTo>
                  <a:pt x="883" y="531"/>
                </a:lnTo>
                <a:lnTo>
                  <a:pt x="883" y="532"/>
                </a:lnTo>
                <a:lnTo>
                  <a:pt x="883" y="532"/>
                </a:lnTo>
                <a:lnTo>
                  <a:pt x="883" y="532"/>
                </a:lnTo>
                <a:lnTo>
                  <a:pt x="883" y="533"/>
                </a:lnTo>
                <a:lnTo>
                  <a:pt x="884" y="533"/>
                </a:lnTo>
                <a:lnTo>
                  <a:pt x="883" y="534"/>
                </a:lnTo>
                <a:lnTo>
                  <a:pt x="883" y="535"/>
                </a:lnTo>
                <a:lnTo>
                  <a:pt x="883" y="535"/>
                </a:lnTo>
                <a:lnTo>
                  <a:pt x="882" y="535"/>
                </a:lnTo>
                <a:lnTo>
                  <a:pt x="883" y="536"/>
                </a:lnTo>
                <a:lnTo>
                  <a:pt x="882" y="536"/>
                </a:lnTo>
                <a:lnTo>
                  <a:pt x="882" y="537"/>
                </a:lnTo>
                <a:lnTo>
                  <a:pt x="881" y="537"/>
                </a:lnTo>
                <a:lnTo>
                  <a:pt x="880" y="537"/>
                </a:lnTo>
                <a:lnTo>
                  <a:pt x="880" y="538"/>
                </a:lnTo>
                <a:lnTo>
                  <a:pt x="880" y="539"/>
                </a:lnTo>
                <a:lnTo>
                  <a:pt x="879" y="539"/>
                </a:lnTo>
                <a:lnTo>
                  <a:pt x="879" y="539"/>
                </a:lnTo>
                <a:lnTo>
                  <a:pt x="879" y="540"/>
                </a:lnTo>
                <a:lnTo>
                  <a:pt x="879" y="540"/>
                </a:lnTo>
                <a:lnTo>
                  <a:pt x="879" y="541"/>
                </a:lnTo>
                <a:lnTo>
                  <a:pt x="879" y="542"/>
                </a:lnTo>
                <a:lnTo>
                  <a:pt x="879" y="542"/>
                </a:lnTo>
                <a:lnTo>
                  <a:pt x="879" y="543"/>
                </a:lnTo>
                <a:lnTo>
                  <a:pt x="880" y="544"/>
                </a:lnTo>
                <a:lnTo>
                  <a:pt x="881" y="544"/>
                </a:lnTo>
                <a:lnTo>
                  <a:pt x="881" y="545"/>
                </a:lnTo>
                <a:lnTo>
                  <a:pt x="881" y="546"/>
                </a:lnTo>
                <a:lnTo>
                  <a:pt x="881" y="546"/>
                </a:lnTo>
                <a:lnTo>
                  <a:pt x="882" y="546"/>
                </a:lnTo>
                <a:lnTo>
                  <a:pt x="882" y="547"/>
                </a:lnTo>
                <a:lnTo>
                  <a:pt x="881" y="547"/>
                </a:lnTo>
                <a:lnTo>
                  <a:pt x="881" y="548"/>
                </a:lnTo>
                <a:lnTo>
                  <a:pt x="881" y="549"/>
                </a:lnTo>
                <a:lnTo>
                  <a:pt x="882" y="549"/>
                </a:lnTo>
                <a:lnTo>
                  <a:pt x="883" y="550"/>
                </a:lnTo>
                <a:lnTo>
                  <a:pt x="883" y="551"/>
                </a:lnTo>
                <a:lnTo>
                  <a:pt x="883" y="551"/>
                </a:lnTo>
                <a:lnTo>
                  <a:pt x="883" y="552"/>
                </a:lnTo>
                <a:lnTo>
                  <a:pt x="883" y="553"/>
                </a:lnTo>
                <a:lnTo>
                  <a:pt x="883" y="553"/>
                </a:lnTo>
                <a:lnTo>
                  <a:pt x="883" y="553"/>
                </a:lnTo>
                <a:lnTo>
                  <a:pt x="882" y="553"/>
                </a:lnTo>
                <a:lnTo>
                  <a:pt x="881" y="553"/>
                </a:lnTo>
                <a:lnTo>
                  <a:pt x="880" y="553"/>
                </a:lnTo>
                <a:lnTo>
                  <a:pt x="880" y="554"/>
                </a:lnTo>
                <a:lnTo>
                  <a:pt x="879" y="554"/>
                </a:lnTo>
                <a:lnTo>
                  <a:pt x="879" y="555"/>
                </a:lnTo>
                <a:lnTo>
                  <a:pt x="879" y="556"/>
                </a:lnTo>
                <a:lnTo>
                  <a:pt x="878" y="556"/>
                </a:lnTo>
                <a:lnTo>
                  <a:pt x="878" y="556"/>
                </a:lnTo>
                <a:lnTo>
                  <a:pt x="877" y="556"/>
                </a:lnTo>
                <a:lnTo>
                  <a:pt x="876" y="556"/>
                </a:lnTo>
                <a:lnTo>
                  <a:pt x="876" y="557"/>
                </a:lnTo>
                <a:lnTo>
                  <a:pt x="876" y="557"/>
                </a:lnTo>
                <a:lnTo>
                  <a:pt x="875" y="557"/>
                </a:lnTo>
                <a:lnTo>
                  <a:pt x="874" y="557"/>
                </a:lnTo>
                <a:lnTo>
                  <a:pt x="873" y="557"/>
                </a:lnTo>
                <a:lnTo>
                  <a:pt x="872" y="557"/>
                </a:lnTo>
                <a:lnTo>
                  <a:pt x="872" y="556"/>
                </a:lnTo>
                <a:lnTo>
                  <a:pt x="873" y="556"/>
                </a:lnTo>
                <a:lnTo>
                  <a:pt x="873" y="556"/>
                </a:lnTo>
                <a:lnTo>
                  <a:pt x="873" y="555"/>
                </a:lnTo>
                <a:lnTo>
                  <a:pt x="873" y="554"/>
                </a:lnTo>
                <a:lnTo>
                  <a:pt x="872" y="554"/>
                </a:lnTo>
                <a:lnTo>
                  <a:pt x="872" y="555"/>
                </a:lnTo>
                <a:lnTo>
                  <a:pt x="872" y="556"/>
                </a:lnTo>
                <a:lnTo>
                  <a:pt x="871" y="556"/>
                </a:lnTo>
                <a:lnTo>
                  <a:pt x="870" y="557"/>
                </a:lnTo>
                <a:lnTo>
                  <a:pt x="869" y="557"/>
                </a:lnTo>
                <a:lnTo>
                  <a:pt x="869" y="558"/>
                </a:lnTo>
                <a:lnTo>
                  <a:pt x="869" y="558"/>
                </a:lnTo>
                <a:lnTo>
                  <a:pt x="868" y="559"/>
                </a:lnTo>
                <a:lnTo>
                  <a:pt x="867" y="559"/>
                </a:lnTo>
                <a:lnTo>
                  <a:pt x="866" y="559"/>
                </a:lnTo>
                <a:lnTo>
                  <a:pt x="866" y="558"/>
                </a:lnTo>
                <a:lnTo>
                  <a:pt x="865" y="558"/>
                </a:lnTo>
                <a:lnTo>
                  <a:pt x="865" y="558"/>
                </a:lnTo>
                <a:lnTo>
                  <a:pt x="864" y="559"/>
                </a:lnTo>
                <a:lnTo>
                  <a:pt x="863" y="559"/>
                </a:lnTo>
                <a:lnTo>
                  <a:pt x="862" y="559"/>
                </a:lnTo>
                <a:lnTo>
                  <a:pt x="862" y="559"/>
                </a:lnTo>
                <a:lnTo>
                  <a:pt x="862" y="560"/>
                </a:lnTo>
                <a:lnTo>
                  <a:pt x="861" y="560"/>
                </a:lnTo>
                <a:lnTo>
                  <a:pt x="860" y="560"/>
                </a:lnTo>
                <a:lnTo>
                  <a:pt x="859" y="560"/>
                </a:lnTo>
                <a:lnTo>
                  <a:pt x="858" y="561"/>
                </a:lnTo>
                <a:lnTo>
                  <a:pt x="858" y="561"/>
                </a:lnTo>
                <a:lnTo>
                  <a:pt x="858" y="560"/>
                </a:lnTo>
                <a:lnTo>
                  <a:pt x="857" y="560"/>
                </a:lnTo>
                <a:lnTo>
                  <a:pt x="857" y="561"/>
                </a:lnTo>
                <a:lnTo>
                  <a:pt x="856" y="561"/>
                </a:lnTo>
                <a:lnTo>
                  <a:pt x="856" y="562"/>
                </a:lnTo>
                <a:lnTo>
                  <a:pt x="855" y="562"/>
                </a:lnTo>
                <a:lnTo>
                  <a:pt x="855" y="563"/>
                </a:lnTo>
                <a:lnTo>
                  <a:pt x="855" y="563"/>
                </a:lnTo>
                <a:lnTo>
                  <a:pt x="855" y="564"/>
                </a:lnTo>
                <a:lnTo>
                  <a:pt x="856" y="565"/>
                </a:lnTo>
                <a:lnTo>
                  <a:pt x="855" y="565"/>
                </a:lnTo>
                <a:lnTo>
                  <a:pt x="855" y="566"/>
                </a:lnTo>
                <a:lnTo>
                  <a:pt x="855" y="565"/>
                </a:lnTo>
                <a:lnTo>
                  <a:pt x="855" y="564"/>
                </a:lnTo>
                <a:lnTo>
                  <a:pt x="854" y="564"/>
                </a:lnTo>
                <a:lnTo>
                  <a:pt x="854" y="563"/>
                </a:lnTo>
                <a:lnTo>
                  <a:pt x="853" y="563"/>
                </a:lnTo>
                <a:lnTo>
                  <a:pt x="853" y="563"/>
                </a:lnTo>
                <a:lnTo>
                  <a:pt x="852" y="563"/>
                </a:lnTo>
                <a:lnTo>
                  <a:pt x="851" y="563"/>
                </a:lnTo>
                <a:lnTo>
                  <a:pt x="851" y="563"/>
                </a:lnTo>
                <a:lnTo>
                  <a:pt x="851" y="562"/>
                </a:lnTo>
                <a:lnTo>
                  <a:pt x="850" y="562"/>
                </a:lnTo>
                <a:lnTo>
                  <a:pt x="850" y="563"/>
                </a:lnTo>
                <a:lnTo>
                  <a:pt x="849" y="563"/>
                </a:lnTo>
                <a:lnTo>
                  <a:pt x="849" y="563"/>
                </a:lnTo>
                <a:lnTo>
                  <a:pt x="848" y="564"/>
                </a:lnTo>
                <a:lnTo>
                  <a:pt x="848" y="564"/>
                </a:lnTo>
                <a:lnTo>
                  <a:pt x="847" y="564"/>
                </a:lnTo>
                <a:lnTo>
                  <a:pt x="846" y="564"/>
                </a:lnTo>
                <a:lnTo>
                  <a:pt x="845" y="564"/>
                </a:lnTo>
                <a:lnTo>
                  <a:pt x="844" y="564"/>
                </a:lnTo>
                <a:lnTo>
                  <a:pt x="844" y="565"/>
                </a:lnTo>
                <a:lnTo>
                  <a:pt x="844" y="566"/>
                </a:lnTo>
                <a:lnTo>
                  <a:pt x="844" y="566"/>
                </a:lnTo>
                <a:lnTo>
                  <a:pt x="844" y="567"/>
                </a:lnTo>
                <a:lnTo>
                  <a:pt x="845" y="567"/>
                </a:lnTo>
                <a:lnTo>
                  <a:pt x="845" y="568"/>
                </a:lnTo>
                <a:lnTo>
                  <a:pt x="845" y="569"/>
                </a:lnTo>
                <a:lnTo>
                  <a:pt x="844" y="569"/>
                </a:lnTo>
                <a:lnTo>
                  <a:pt x="844" y="570"/>
                </a:lnTo>
                <a:lnTo>
                  <a:pt x="844" y="570"/>
                </a:lnTo>
                <a:lnTo>
                  <a:pt x="843" y="570"/>
                </a:lnTo>
                <a:lnTo>
                  <a:pt x="843" y="570"/>
                </a:lnTo>
                <a:lnTo>
                  <a:pt x="842" y="570"/>
                </a:lnTo>
                <a:lnTo>
                  <a:pt x="841" y="570"/>
                </a:lnTo>
                <a:lnTo>
                  <a:pt x="841" y="570"/>
                </a:lnTo>
                <a:lnTo>
                  <a:pt x="840" y="570"/>
                </a:lnTo>
                <a:lnTo>
                  <a:pt x="840" y="571"/>
                </a:lnTo>
                <a:lnTo>
                  <a:pt x="839" y="571"/>
                </a:lnTo>
                <a:lnTo>
                  <a:pt x="839" y="572"/>
                </a:lnTo>
                <a:lnTo>
                  <a:pt x="838" y="572"/>
                </a:lnTo>
                <a:lnTo>
                  <a:pt x="838" y="573"/>
                </a:lnTo>
                <a:lnTo>
                  <a:pt x="838" y="573"/>
                </a:lnTo>
                <a:lnTo>
                  <a:pt x="838" y="574"/>
                </a:lnTo>
                <a:lnTo>
                  <a:pt x="837" y="575"/>
                </a:lnTo>
                <a:lnTo>
                  <a:pt x="837" y="576"/>
                </a:lnTo>
                <a:lnTo>
                  <a:pt x="837" y="576"/>
                </a:lnTo>
                <a:lnTo>
                  <a:pt x="837" y="575"/>
                </a:lnTo>
                <a:lnTo>
                  <a:pt x="836" y="575"/>
                </a:lnTo>
                <a:lnTo>
                  <a:pt x="836" y="574"/>
                </a:lnTo>
                <a:lnTo>
                  <a:pt x="835" y="574"/>
                </a:lnTo>
                <a:lnTo>
                  <a:pt x="834" y="574"/>
                </a:lnTo>
                <a:lnTo>
                  <a:pt x="834" y="574"/>
                </a:lnTo>
                <a:lnTo>
                  <a:pt x="834" y="575"/>
                </a:lnTo>
                <a:lnTo>
                  <a:pt x="834" y="576"/>
                </a:lnTo>
                <a:lnTo>
                  <a:pt x="833" y="576"/>
                </a:lnTo>
                <a:lnTo>
                  <a:pt x="833" y="577"/>
                </a:lnTo>
                <a:lnTo>
                  <a:pt x="833" y="577"/>
                </a:lnTo>
                <a:lnTo>
                  <a:pt x="832" y="577"/>
                </a:lnTo>
                <a:lnTo>
                  <a:pt x="832" y="578"/>
                </a:lnTo>
                <a:lnTo>
                  <a:pt x="832" y="579"/>
                </a:lnTo>
                <a:lnTo>
                  <a:pt x="832" y="580"/>
                </a:lnTo>
                <a:lnTo>
                  <a:pt x="831" y="580"/>
                </a:lnTo>
                <a:lnTo>
                  <a:pt x="831" y="580"/>
                </a:lnTo>
                <a:lnTo>
                  <a:pt x="830" y="580"/>
                </a:lnTo>
                <a:lnTo>
                  <a:pt x="830" y="580"/>
                </a:lnTo>
                <a:lnTo>
                  <a:pt x="830" y="579"/>
                </a:lnTo>
                <a:lnTo>
                  <a:pt x="830" y="579"/>
                </a:lnTo>
                <a:lnTo>
                  <a:pt x="829" y="579"/>
                </a:lnTo>
                <a:lnTo>
                  <a:pt x="829" y="578"/>
                </a:lnTo>
                <a:lnTo>
                  <a:pt x="828" y="578"/>
                </a:lnTo>
                <a:lnTo>
                  <a:pt x="827" y="579"/>
                </a:lnTo>
                <a:lnTo>
                  <a:pt x="827" y="580"/>
                </a:lnTo>
                <a:lnTo>
                  <a:pt x="827" y="580"/>
                </a:lnTo>
                <a:lnTo>
                  <a:pt x="826" y="581"/>
                </a:lnTo>
                <a:lnTo>
                  <a:pt x="825" y="581"/>
                </a:lnTo>
                <a:lnTo>
                  <a:pt x="824" y="581"/>
                </a:lnTo>
                <a:lnTo>
                  <a:pt x="824" y="582"/>
                </a:lnTo>
                <a:lnTo>
                  <a:pt x="823" y="582"/>
                </a:lnTo>
                <a:lnTo>
                  <a:pt x="823" y="583"/>
                </a:lnTo>
                <a:lnTo>
                  <a:pt x="823" y="584"/>
                </a:lnTo>
                <a:lnTo>
                  <a:pt x="823" y="584"/>
                </a:lnTo>
                <a:lnTo>
                  <a:pt x="824" y="584"/>
                </a:lnTo>
                <a:lnTo>
                  <a:pt x="823" y="584"/>
                </a:lnTo>
                <a:lnTo>
                  <a:pt x="823" y="585"/>
                </a:lnTo>
                <a:lnTo>
                  <a:pt x="823" y="585"/>
                </a:lnTo>
                <a:lnTo>
                  <a:pt x="822" y="585"/>
                </a:lnTo>
                <a:lnTo>
                  <a:pt x="821" y="585"/>
                </a:lnTo>
                <a:lnTo>
                  <a:pt x="821" y="586"/>
                </a:lnTo>
                <a:lnTo>
                  <a:pt x="820" y="586"/>
                </a:lnTo>
                <a:lnTo>
                  <a:pt x="820" y="587"/>
                </a:lnTo>
                <a:lnTo>
                  <a:pt x="820" y="587"/>
                </a:lnTo>
                <a:lnTo>
                  <a:pt x="819" y="587"/>
                </a:lnTo>
                <a:lnTo>
                  <a:pt x="819" y="588"/>
                </a:lnTo>
                <a:lnTo>
                  <a:pt x="819" y="589"/>
                </a:lnTo>
                <a:lnTo>
                  <a:pt x="819" y="590"/>
                </a:lnTo>
                <a:lnTo>
                  <a:pt x="818" y="590"/>
                </a:lnTo>
                <a:lnTo>
                  <a:pt x="818" y="590"/>
                </a:lnTo>
                <a:lnTo>
                  <a:pt x="817" y="591"/>
                </a:lnTo>
                <a:lnTo>
                  <a:pt x="817" y="592"/>
                </a:lnTo>
                <a:lnTo>
                  <a:pt x="817" y="593"/>
                </a:lnTo>
                <a:lnTo>
                  <a:pt x="817" y="594"/>
                </a:lnTo>
                <a:lnTo>
                  <a:pt x="818" y="594"/>
                </a:lnTo>
                <a:lnTo>
                  <a:pt x="818" y="594"/>
                </a:lnTo>
                <a:lnTo>
                  <a:pt x="817" y="594"/>
                </a:lnTo>
                <a:lnTo>
                  <a:pt x="817" y="595"/>
                </a:lnTo>
                <a:lnTo>
                  <a:pt x="816" y="595"/>
                </a:lnTo>
                <a:lnTo>
                  <a:pt x="816" y="596"/>
                </a:lnTo>
                <a:lnTo>
                  <a:pt x="817" y="596"/>
                </a:lnTo>
                <a:lnTo>
                  <a:pt x="817" y="597"/>
                </a:lnTo>
                <a:lnTo>
                  <a:pt x="816" y="597"/>
                </a:lnTo>
                <a:lnTo>
                  <a:pt x="816" y="596"/>
                </a:lnTo>
                <a:lnTo>
                  <a:pt x="816" y="596"/>
                </a:lnTo>
                <a:lnTo>
                  <a:pt x="815" y="596"/>
                </a:lnTo>
                <a:lnTo>
                  <a:pt x="814" y="597"/>
                </a:lnTo>
                <a:lnTo>
                  <a:pt x="813" y="597"/>
                </a:lnTo>
                <a:lnTo>
                  <a:pt x="813" y="598"/>
                </a:lnTo>
                <a:lnTo>
                  <a:pt x="814" y="598"/>
                </a:lnTo>
                <a:lnTo>
                  <a:pt x="814" y="599"/>
                </a:lnTo>
                <a:lnTo>
                  <a:pt x="815" y="599"/>
                </a:lnTo>
                <a:lnTo>
                  <a:pt x="815" y="600"/>
                </a:lnTo>
                <a:lnTo>
                  <a:pt x="815" y="601"/>
                </a:lnTo>
                <a:lnTo>
                  <a:pt x="814" y="601"/>
                </a:lnTo>
                <a:lnTo>
                  <a:pt x="813" y="601"/>
                </a:lnTo>
                <a:lnTo>
                  <a:pt x="813" y="601"/>
                </a:lnTo>
                <a:lnTo>
                  <a:pt x="813" y="602"/>
                </a:lnTo>
                <a:lnTo>
                  <a:pt x="813" y="603"/>
                </a:lnTo>
                <a:lnTo>
                  <a:pt x="812" y="604"/>
                </a:lnTo>
                <a:lnTo>
                  <a:pt x="811" y="604"/>
                </a:lnTo>
                <a:lnTo>
                  <a:pt x="811" y="604"/>
                </a:lnTo>
                <a:lnTo>
                  <a:pt x="810" y="604"/>
                </a:lnTo>
                <a:lnTo>
                  <a:pt x="809" y="604"/>
                </a:lnTo>
                <a:lnTo>
                  <a:pt x="809" y="604"/>
                </a:lnTo>
                <a:lnTo>
                  <a:pt x="808" y="605"/>
                </a:lnTo>
                <a:lnTo>
                  <a:pt x="807" y="606"/>
                </a:lnTo>
                <a:lnTo>
                  <a:pt x="807" y="607"/>
                </a:lnTo>
                <a:lnTo>
                  <a:pt x="807" y="608"/>
                </a:lnTo>
                <a:lnTo>
                  <a:pt x="806" y="608"/>
                </a:lnTo>
                <a:lnTo>
                  <a:pt x="806" y="608"/>
                </a:lnTo>
                <a:lnTo>
                  <a:pt x="805" y="608"/>
                </a:lnTo>
                <a:lnTo>
                  <a:pt x="805" y="609"/>
                </a:lnTo>
                <a:lnTo>
                  <a:pt x="805" y="610"/>
                </a:lnTo>
                <a:lnTo>
                  <a:pt x="804" y="610"/>
                </a:lnTo>
                <a:lnTo>
                  <a:pt x="804" y="611"/>
                </a:lnTo>
                <a:lnTo>
                  <a:pt x="803" y="611"/>
                </a:lnTo>
                <a:lnTo>
                  <a:pt x="803" y="611"/>
                </a:lnTo>
                <a:lnTo>
                  <a:pt x="802" y="611"/>
                </a:lnTo>
                <a:lnTo>
                  <a:pt x="802" y="612"/>
                </a:lnTo>
                <a:lnTo>
                  <a:pt x="802" y="612"/>
                </a:lnTo>
                <a:lnTo>
                  <a:pt x="802" y="613"/>
                </a:lnTo>
                <a:lnTo>
                  <a:pt x="801" y="613"/>
                </a:lnTo>
                <a:lnTo>
                  <a:pt x="800" y="613"/>
                </a:lnTo>
                <a:lnTo>
                  <a:pt x="799" y="614"/>
                </a:lnTo>
                <a:lnTo>
                  <a:pt x="799" y="615"/>
                </a:lnTo>
                <a:lnTo>
                  <a:pt x="799" y="615"/>
                </a:lnTo>
                <a:lnTo>
                  <a:pt x="799" y="616"/>
                </a:lnTo>
                <a:lnTo>
                  <a:pt x="798" y="616"/>
                </a:lnTo>
                <a:lnTo>
                  <a:pt x="797" y="616"/>
                </a:lnTo>
                <a:lnTo>
                  <a:pt x="796" y="616"/>
                </a:lnTo>
                <a:lnTo>
                  <a:pt x="796" y="617"/>
                </a:lnTo>
                <a:lnTo>
                  <a:pt x="795" y="618"/>
                </a:lnTo>
                <a:lnTo>
                  <a:pt x="795" y="618"/>
                </a:lnTo>
                <a:lnTo>
                  <a:pt x="795" y="618"/>
                </a:lnTo>
                <a:lnTo>
                  <a:pt x="794" y="618"/>
                </a:lnTo>
                <a:lnTo>
                  <a:pt x="793" y="618"/>
                </a:lnTo>
                <a:lnTo>
                  <a:pt x="793" y="618"/>
                </a:lnTo>
                <a:lnTo>
                  <a:pt x="792" y="618"/>
                </a:lnTo>
                <a:lnTo>
                  <a:pt x="792" y="618"/>
                </a:lnTo>
                <a:lnTo>
                  <a:pt x="791" y="618"/>
                </a:lnTo>
                <a:lnTo>
                  <a:pt x="790" y="618"/>
                </a:lnTo>
                <a:lnTo>
                  <a:pt x="790" y="618"/>
                </a:lnTo>
                <a:lnTo>
                  <a:pt x="789" y="618"/>
                </a:lnTo>
                <a:lnTo>
                  <a:pt x="788" y="618"/>
                </a:lnTo>
                <a:lnTo>
                  <a:pt x="788" y="618"/>
                </a:lnTo>
                <a:lnTo>
                  <a:pt x="788" y="619"/>
                </a:lnTo>
                <a:lnTo>
                  <a:pt x="787" y="619"/>
                </a:lnTo>
                <a:lnTo>
                  <a:pt x="786" y="619"/>
                </a:lnTo>
                <a:lnTo>
                  <a:pt x="785" y="619"/>
                </a:lnTo>
                <a:lnTo>
                  <a:pt x="785" y="620"/>
                </a:lnTo>
                <a:lnTo>
                  <a:pt x="785" y="620"/>
                </a:lnTo>
                <a:lnTo>
                  <a:pt x="784" y="620"/>
                </a:lnTo>
                <a:lnTo>
                  <a:pt x="783" y="620"/>
                </a:lnTo>
                <a:lnTo>
                  <a:pt x="782" y="620"/>
                </a:lnTo>
                <a:lnTo>
                  <a:pt x="781" y="620"/>
                </a:lnTo>
                <a:lnTo>
                  <a:pt x="781" y="621"/>
                </a:lnTo>
                <a:lnTo>
                  <a:pt x="781" y="621"/>
                </a:lnTo>
                <a:lnTo>
                  <a:pt x="781" y="621"/>
                </a:lnTo>
                <a:lnTo>
                  <a:pt x="780" y="621"/>
                </a:lnTo>
                <a:lnTo>
                  <a:pt x="779" y="621"/>
                </a:lnTo>
                <a:lnTo>
                  <a:pt x="779" y="621"/>
                </a:lnTo>
                <a:lnTo>
                  <a:pt x="778" y="621"/>
                </a:lnTo>
                <a:lnTo>
                  <a:pt x="778" y="621"/>
                </a:lnTo>
                <a:lnTo>
                  <a:pt x="777" y="621"/>
                </a:lnTo>
                <a:lnTo>
                  <a:pt x="777" y="621"/>
                </a:lnTo>
                <a:lnTo>
                  <a:pt x="776" y="621"/>
                </a:lnTo>
                <a:lnTo>
                  <a:pt x="775" y="621"/>
                </a:lnTo>
                <a:lnTo>
                  <a:pt x="774" y="621"/>
                </a:lnTo>
                <a:lnTo>
                  <a:pt x="774" y="621"/>
                </a:lnTo>
                <a:lnTo>
                  <a:pt x="773" y="621"/>
                </a:lnTo>
                <a:lnTo>
                  <a:pt x="772" y="621"/>
                </a:lnTo>
                <a:lnTo>
                  <a:pt x="771" y="621"/>
                </a:lnTo>
                <a:lnTo>
                  <a:pt x="771" y="621"/>
                </a:lnTo>
                <a:lnTo>
                  <a:pt x="771" y="621"/>
                </a:lnTo>
                <a:lnTo>
                  <a:pt x="771" y="622"/>
                </a:lnTo>
                <a:lnTo>
                  <a:pt x="771" y="622"/>
                </a:lnTo>
                <a:lnTo>
                  <a:pt x="770" y="623"/>
                </a:lnTo>
                <a:lnTo>
                  <a:pt x="770" y="624"/>
                </a:lnTo>
                <a:lnTo>
                  <a:pt x="769" y="624"/>
                </a:lnTo>
                <a:lnTo>
                  <a:pt x="768" y="624"/>
                </a:lnTo>
                <a:lnTo>
                  <a:pt x="767" y="624"/>
                </a:lnTo>
                <a:lnTo>
                  <a:pt x="767" y="625"/>
                </a:lnTo>
                <a:lnTo>
                  <a:pt x="767" y="625"/>
                </a:lnTo>
                <a:lnTo>
                  <a:pt x="767" y="625"/>
                </a:lnTo>
                <a:lnTo>
                  <a:pt x="766" y="626"/>
                </a:lnTo>
                <a:lnTo>
                  <a:pt x="765" y="626"/>
                </a:lnTo>
                <a:lnTo>
                  <a:pt x="764" y="626"/>
                </a:lnTo>
                <a:lnTo>
                  <a:pt x="764" y="626"/>
                </a:lnTo>
                <a:lnTo>
                  <a:pt x="763" y="626"/>
                </a:lnTo>
                <a:lnTo>
                  <a:pt x="763" y="627"/>
                </a:lnTo>
                <a:lnTo>
                  <a:pt x="762" y="628"/>
                </a:lnTo>
                <a:lnTo>
                  <a:pt x="761" y="628"/>
                </a:lnTo>
                <a:lnTo>
                  <a:pt x="760" y="628"/>
                </a:lnTo>
                <a:lnTo>
                  <a:pt x="760" y="628"/>
                </a:lnTo>
                <a:lnTo>
                  <a:pt x="760" y="629"/>
                </a:lnTo>
                <a:lnTo>
                  <a:pt x="760" y="630"/>
                </a:lnTo>
                <a:lnTo>
                  <a:pt x="760" y="630"/>
                </a:lnTo>
                <a:lnTo>
                  <a:pt x="760" y="631"/>
                </a:lnTo>
                <a:lnTo>
                  <a:pt x="760" y="632"/>
                </a:lnTo>
                <a:lnTo>
                  <a:pt x="760" y="632"/>
                </a:lnTo>
                <a:lnTo>
                  <a:pt x="759" y="632"/>
                </a:lnTo>
                <a:lnTo>
                  <a:pt x="759" y="633"/>
                </a:lnTo>
                <a:lnTo>
                  <a:pt x="758" y="634"/>
                </a:lnTo>
                <a:lnTo>
                  <a:pt x="757" y="634"/>
                </a:lnTo>
                <a:lnTo>
                  <a:pt x="757" y="634"/>
                </a:lnTo>
                <a:lnTo>
                  <a:pt x="756" y="634"/>
                </a:lnTo>
                <a:lnTo>
                  <a:pt x="755" y="634"/>
                </a:lnTo>
                <a:lnTo>
                  <a:pt x="754" y="634"/>
                </a:lnTo>
                <a:lnTo>
                  <a:pt x="754" y="635"/>
                </a:lnTo>
                <a:lnTo>
                  <a:pt x="753" y="635"/>
                </a:lnTo>
                <a:lnTo>
                  <a:pt x="753" y="635"/>
                </a:lnTo>
                <a:lnTo>
                  <a:pt x="753" y="635"/>
                </a:lnTo>
                <a:lnTo>
                  <a:pt x="752" y="635"/>
                </a:lnTo>
                <a:lnTo>
                  <a:pt x="752" y="636"/>
                </a:lnTo>
                <a:lnTo>
                  <a:pt x="751" y="636"/>
                </a:lnTo>
                <a:lnTo>
                  <a:pt x="750" y="637"/>
                </a:lnTo>
                <a:lnTo>
                  <a:pt x="750" y="637"/>
                </a:lnTo>
                <a:lnTo>
                  <a:pt x="750" y="638"/>
                </a:lnTo>
                <a:lnTo>
                  <a:pt x="749" y="638"/>
                </a:lnTo>
                <a:lnTo>
                  <a:pt x="749" y="639"/>
                </a:lnTo>
                <a:lnTo>
                  <a:pt x="748" y="639"/>
                </a:lnTo>
                <a:lnTo>
                  <a:pt x="748" y="639"/>
                </a:lnTo>
                <a:lnTo>
                  <a:pt x="747" y="639"/>
                </a:lnTo>
                <a:lnTo>
                  <a:pt x="746" y="639"/>
                </a:lnTo>
                <a:lnTo>
                  <a:pt x="746" y="640"/>
                </a:lnTo>
                <a:lnTo>
                  <a:pt x="746" y="640"/>
                </a:lnTo>
                <a:lnTo>
                  <a:pt x="745" y="640"/>
                </a:lnTo>
                <a:lnTo>
                  <a:pt x="744" y="640"/>
                </a:lnTo>
                <a:lnTo>
                  <a:pt x="743" y="640"/>
                </a:lnTo>
                <a:lnTo>
                  <a:pt x="743" y="640"/>
                </a:lnTo>
                <a:lnTo>
                  <a:pt x="742" y="639"/>
                </a:lnTo>
                <a:lnTo>
                  <a:pt x="741" y="639"/>
                </a:lnTo>
                <a:lnTo>
                  <a:pt x="740" y="639"/>
                </a:lnTo>
                <a:lnTo>
                  <a:pt x="740" y="640"/>
                </a:lnTo>
                <a:lnTo>
                  <a:pt x="739" y="640"/>
                </a:lnTo>
                <a:lnTo>
                  <a:pt x="739" y="640"/>
                </a:lnTo>
                <a:lnTo>
                  <a:pt x="738" y="640"/>
                </a:lnTo>
                <a:lnTo>
                  <a:pt x="738" y="641"/>
                </a:lnTo>
                <a:lnTo>
                  <a:pt x="738" y="640"/>
                </a:lnTo>
                <a:lnTo>
                  <a:pt x="737" y="640"/>
                </a:lnTo>
                <a:lnTo>
                  <a:pt x="736" y="640"/>
                </a:lnTo>
                <a:lnTo>
                  <a:pt x="736" y="640"/>
                </a:lnTo>
                <a:lnTo>
                  <a:pt x="736" y="639"/>
                </a:lnTo>
                <a:lnTo>
                  <a:pt x="735" y="639"/>
                </a:lnTo>
                <a:lnTo>
                  <a:pt x="734" y="639"/>
                </a:lnTo>
                <a:lnTo>
                  <a:pt x="733" y="639"/>
                </a:lnTo>
                <a:lnTo>
                  <a:pt x="732" y="639"/>
                </a:lnTo>
                <a:lnTo>
                  <a:pt x="732" y="638"/>
                </a:lnTo>
                <a:lnTo>
                  <a:pt x="732" y="638"/>
                </a:lnTo>
                <a:lnTo>
                  <a:pt x="731" y="638"/>
                </a:lnTo>
                <a:lnTo>
                  <a:pt x="731" y="639"/>
                </a:lnTo>
                <a:lnTo>
                  <a:pt x="731" y="638"/>
                </a:lnTo>
                <a:lnTo>
                  <a:pt x="730" y="638"/>
                </a:lnTo>
                <a:lnTo>
                  <a:pt x="729" y="638"/>
                </a:lnTo>
                <a:lnTo>
                  <a:pt x="729" y="637"/>
                </a:lnTo>
                <a:lnTo>
                  <a:pt x="729" y="636"/>
                </a:lnTo>
                <a:lnTo>
                  <a:pt x="729" y="636"/>
                </a:lnTo>
                <a:lnTo>
                  <a:pt x="729" y="637"/>
                </a:lnTo>
                <a:lnTo>
                  <a:pt x="729" y="636"/>
                </a:lnTo>
                <a:lnTo>
                  <a:pt x="728" y="635"/>
                </a:lnTo>
                <a:lnTo>
                  <a:pt x="728" y="635"/>
                </a:lnTo>
                <a:lnTo>
                  <a:pt x="727" y="635"/>
                </a:lnTo>
                <a:lnTo>
                  <a:pt x="727" y="635"/>
                </a:lnTo>
                <a:lnTo>
                  <a:pt x="726" y="635"/>
                </a:lnTo>
                <a:lnTo>
                  <a:pt x="726" y="635"/>
                </a:lnTo>
                <a:lnTo>
                  <a:pt x="725" y="635"/>
                </a:lnTo>
                <a:lnTo>
                  <a:pt x="725" y="634"/>
                </a:lnTo>
                <a:lnTo>
                  <a:pt x="725" y="635"/>
                </a:lnTo>
                <a:lnTo>
                  <a:pt x="724" y="635"/>
                </a:lnTo>
                <a:lnTo>
                  <a:pt x="723" y="635"/>
                </a:lnTo>
                <a:lnTo>
                  <a:pt x="723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5"/>
                </a:lnTo>
                <a:lnTo>
                  <a:pt x="722" y="634"/>
                </a:lnTo>
                <a:lnTo>
                  <a:pt x="721" y="634"/>
                </a:lnTo>
                <a:lnTo>
                  <a:pt x="720" y="634"/>
                </a:lnTo>
                <a:lnTo>
                  <a:pt x="720" y="635"/>
                </a:lnTo>
                <a:lnTo>
                  <a:pt x="719" y="635"/>
                </a:lnTo>
                <a:lnTo>
                  <a:pt x="719" y="634"/>
                </a:lnTo>
                <a:lnTo>
                  <a:pt x="718" y="634"/>
                </a:lnTo>
                <a:lnTo>
                  <a:pt x="718" y="634"/>
                </a:lnTo>
                <a:lnTo>
                  <a:pt x="717" y="634"/>
                </a:lnTo>
                <a:lnTo>
                  <a:pt x="716" y="634"/>
                </a:lnTo>
                <a:lnTo>
                  <a:pt x="715" y="634"/>
                </a:lnTo>
                <a:lnTo>
                  <a:pt x="715" y="633"/>
                </a:lnTo>
                <a:lnTo>
                  <a:pt x="714" y="633"/>
                </a:lnTo>
                <a:lnTo>
                  <a:pt x="713" y="633"/>
                </a:lnTo>
                <a:lnTo>
                  <a:pt x="712" y="633"/>
                </a:lnTo>
                <a:lnTo>
                  <a:pt x="712" y="634"/>
                </a:lnTo>
                <a:lnTo>
                  <a:pt x="711" y="634"/>
                </a:lnTo>
                <a:lnTo>
                  <a:pt x="711" y="634"/>
                </a:lnTo>
                <a:lnTo>
                  <a:pt x="710" y="634"/>
                </a:lnTo>
                <a:lnTo>
                  <a:pt x="710" y="633"/>
                </a:lnTo>
                <a:lnTo>
                  <a:pt x="709" y="633"/>
                </a:lnTo>
                <a:lnTo>
                  <a:pt x="708" y="633"/>
                </a:lnTo>
                <a:lnTo>
                  <a:pt x="708" y="632"/>
                </a:lnTo>
                <a:lnTo>
                  <a:pt x="708" y="632"/>
                </a:lnTo>
                <a:lnTo>
                  <a:pt x="707" y="632"/>
                </a:lnTo>
                <a:lnTo>
                  <a:pt x="706" y="632"/>
                </a:lnTo>
                <a:lnTo>
                  <a:pt x="706" y="633"/>
                </a:lnTo>
                <a:lnTo>
                  <a:pt x="705" y="633"/>
                </a:lnTo>
                <a:lnTo>
                  <a:pt x="704" y="633"/>
                </a:lnTo>
                <a:lnTo>
                  <a:pt x="704" y="633"/>
                </a:lnTo>
                <a:lnTo>
                  <a:pt x="703" y="633"/>
                </a:lnTo>
                <a:lnTo>
                  <a:pt x="702" y="633"/>
                </a:lnTo>
                <a:lnTo>
                  <a:pt x="702" y="634"/>
                </a:lnTo>
                <a:lnTo>
                  <a:pt x="701" y="634"/>
                </a:lnTo>
                <a:lnTo>
                  <a:pt x="701" y="633"/>
                </a:lnTo>
                <a:lnTo>
                  <a:pt x="701" y="633"/>
                </a:lnTo>
                <a:lnTo>
                  <a:pt x="700" y="632"/>
                </a:lnTo>
                <a:lnTo>
                  <a:pt x="699" y="632"/>
                </a:lnTo>
                <a:lnTo>
                  <a:pt x="699" y="632"/>
                </a:lnTo>
                <a:lnTo>
                  <a:pt x="698" y="632"/>
                </a:lnTo>
                <a:lnTo>
                  <a:pt x="697" y="632"/>
                </a:lnTo>
                <a:lnTo>
                  <a:pt x="697" y="631"/>
                </a:lnTo>
                <a:lnTo>
                  <a:pt x="697" y="631"/>
                </a:lnTo>
                <a:lnTo>
                  <a:pt x="696" y="630"/>
                </a:lnTo>
                <a:lnTo>
                  <a:pt x="695" y="630"/>
                </a:lnTo>
                <a:lnTo>
                  <a:pt x="695" y="629"/>
                </a:lnTo>
                <a:lnTo>
                  <a:pt x="694" y="629"/>
                </a:lnTo>
                <a:lnTo>
                  <a:pt x="694" y="629"/>
                </a:lnTo>
                <a:lnTo>
                  <a:pt x="694" y="628"/>
                </a:lnTo>
                <a:lnTo>
                  <a:pt x="693" y="628"/>
                </a:lnTo>
                <a:lnTo>
                  <a:pt x="692" y="628"/>
                </a:lnTo>
                <a:lnTo>
                  <a:pt x="691" y="628"/>
                </a:lnTo>
                <a:lnTo>
                  <a:pt x="690" y="628"/>
                </a:lnTo>
                <a:lnTo>
                  <a:pt x="690" y="628"/>
                </a:lnTo>
                <a:lnTo>
                  <a:pt x="689" y="628"/>
                </a:lnTo>
                <a:lnTo>
                  <a:pt x="689" y="627"/>
                </a:lnTo>
                <a:lnTo>
                  <a:pt x="688" y="627"/>
                </a:lnTo>
                <a:lnTo>
                  <a:pt x="687" y="627"/>
                </a:lnTo>
                <a:lnTo>
                  <a:pt x="687" y="626"/>
                </a:lnTo>
                <a:lnTo>
                  <a:pt x="687" y="626"/>
                </a:lnTo>
                <a:lnTo>
                  <a:pt x="686" y="626"/>
                </a:lnTo>
                <a:lnTo>
                  <a:pt x="685" y="626"/>
                </a:lnTo>
                <a:lnTo>
                  <a:pt x="684" y="626"/>
                </a:lnTo>
                <a:lnTo>
                  <a:pt x="684" y="625"/>
                </a:lnTo>
                <a:lnTo>
                  <a:pt x="683" y="625"/>
                </a:lnTo>
                <a:lnTo>
                  <a:pt x="683" y="625"/>
                </a:lnTo>
                <a:lnTo>
                  <a:pt x="683" y="626"/>
                </a:lnTo>
                <a:lnTo>
                  <a:pt x="682" y="626"/>
                </a:lnTo>
                <a:lnTo>
                  <a:pt x="681" y="626"/>
                </a:lnTo>
                <a:lnTo>
                  <a:pt x="680" y="626"/>
                </a:lnTo>
                <a:lnTo>
                  <a:pt x="680" y="626"/>
                </a:lnTo>
                <a:lnTo>
                  <a:pt x="679" y="626"/>
                </a:lnTo>
                <a:lnTo>
                  <a:pt x="679" y="627"/>
                </a:lnTo>
                <a:lnTo>
                  <a:pt x="678" y="627"/>
                </a:lnTo>
                <a:lnTo>
                  <a:pt x="677" y="627"/>
                </a:lnTo>
                <a:lnTo>
                  <a:pt x="676" y="627"/>
                </a:lnTo>
                <a:lnTo>
                  <a:pt x="676" y="627"/>
                </a:lnTo>
                <a:lnTo>
                  <a:pt x="676" y="626"/>
                </a:lnTo>
                <a:lnTo>
                  <a:pt x="675" y="626"/>
                </a:lnTo>
                <a:lnTo>
                  <a:pt x="674" y="626"/>
                </a:lnTo>
                <a:lnTo>
                  <a:pt x="674" y="627"/>
                </a:lnTo>
                <a:lnTo>
                  <a:pt x="673" y="627"/>
                </a:lnTo>
                <a:lnTo>
                  <a:pt x="673" y="628"/>
                </a:lnTo>
                <a:lnTo>
                  <a:pt x="673" y="628"/>
                </a:lnTo>
                <a:lnTo>
                  <a:pt x="672" y="628"/>
                </a:lnTo>
                <a:lnTo>
                  <a:pt x="671" y="628"/>
                </a:lnTo>
                <a:lnTo>
                  <a:pt x="670" y="628"/>
                </a:lnTo>
                <a:lnTo>
                  <a:pt x="669" y="628"/>
                </a:lnTo>
                <a:lnTo>
                  <a:pt x="669" y="628"/>
                </a:lnTo>
                <a:lnTo>
                  <a:pt x="669" y="628"/>
                </a:lnTo>
                <a:lnTo>
                  <a:pt x="668" y="628"/>
                </a:lnTo>
                <a:lnTo>
                  <a:pt x="667" y="629"/>
                </a:lnTo>
                <a:lnTo>
                  <a:pt x="666" y="629"/>
                </a:lnTo>
                <a:lnTo>
                  <a:pt x="666" y="628"/>
                </a:lnTo>
                <a:lnTo>
                  <a:pt x="666" y="628"/>
                </a:lnTo>
                <a:lnTo>
                  <a:pt x="665" y="628"/>
                </a:lnTo>
                <a:lnTo>
                  <a:pt x="664" y="628"/>
                </a:lnTo>
                <a:lnTo>
                  <a:pt x="663" y="628"/>
                </a:lnTo>
                <a:lnTo>
                  <a:pt x="662" y="628"/>
                </a:lnTo>
                <a:lnTo>
                  <a:pt x="662" y="628"/>
                </a:lnTo>
                <a:lnTo>
                  <a:pt x="662" y="628"/>
                </a:lnTo>
                <a:lnTo>
                  <a:pt x="662" y="629"/>
                </a:lnTo>
                <a:lnTo>
                  <a:pt x="661" y="629"/>
                </a:lnTo>
                <a:lnTo>
                  <a:pt x="660" y="629"/>
                </a:lnTo>
                <a:lnTo>
                  <a:pt x="659" y="629"/>
                </a:lnTo>
                <a:lnTo>
                  <a:pt x="659" y="629"/>
                </a:lnTo>
                <a:lnTo>
                  <a:pt x="658" y="629"/>
                </a:lnTo>
                <a:lnTo>
                  <a:pt x="658" y="628"/>
                </a:lnTo>
                <a:lnTo>
                  <a:pt x="657" y="628"/>
                </a:lnTo>
                <a:lnTo>
                  <a:pt x="657" y="628"/>
                </a:lnTo>
                <a:lnTo>
                  <a:pt x="656" y="627"/>
                </a:lnTo>
                <a:lnTo>
                  <a:pt x="655" y="627"/>
                </a:lnTo>
                <a:lnTo>
                  <a:pt x="655" y="627"/>
                </a:lnTo>
                <a:lnTo>
                  <a:pt x="655" y="626"/>
                </a:lnTo>
                <a:lnTo>
                  <a:pt x="654" y="626"/>
                </a:lnTo>
                <a:lnTo>
                  <a:pt x="653" y="626"/>
                </a:lnTo>
                <a:lnTo>
                  <a:pt x="652" y="625"/>
                </a:lnTo>
                <a:lnTo>
                  <a:pt x="652" y="625"/>
                </a:lnTo>
                <a:lnTo>
                  <a:pt x="652" y="625"/>
                </a:lnTo>
                <a:lnTo>
                  <a:pt x="651" y="625"/>
                </a:lnTo>
                <a:lnTo>
                  <a:pt x="651" y="624"/>
                </a:lnTo>
                <a:lnTo>
                  <a:pt x="650" y="624"/>
                </a:lnTo>
                <a:lnTo>
                  <a:pt x="649" y="624"/>
                </a:lnTo>
                <a:lnTo>
                  <a:pt x="648" y="624"/>
                </a:lnTo>
                <a:lnTo>
                  <a:pt x="648" y="623"/>
                </a:lnTo>
                <a:lnTo>
                  <a:pt x="648" y="622"/>
                </a:lnTo>
                <a:lnTo>
                  <a:pt x="647" y="622"/>
                </a:lnTo>
                <a:lnTo>
                  <a:pt x="647" y="621"/>
                </a:lnTo>
                <a:lnTo>
                  <a:pt x="646" y="621"/>
                </a:lnTo>
                <a:lnTo>
                  <a:pt x="645" y="621"/>
                </a:lnTo>
                <a:lnTo>
                  <a:pt x="645" y="621"/>
                </a:lnTo>
                <a:lnTo>
                  <a:pt x="645" y="621"/>
                </a:lnTo>
                <a:lnTo>
                  <a:pt x="644" y="621"/>
                </a:lnTo>
                <a:lnTo>
                  <a:pt x="643" y="621"/>
                </a:lnTo>
                <a:lnTo>
                  <a:pt x="642" y="620"/>
                </a:lnTo>
                <a:lnTo>
                  <a:pt x="641" y="620"/>
                </a:lnTo>
                <a:lnTo>
                  <a:pt x="641" y="619"/>
                </a:lnTo>
                <a:lnTo>
                  <a:pt x="641" y="619"/>
                </a:lnTo>
                <a:lnTo>
                  <a:pt x="640" y="619"/>
                </a:lnTo>
                <a:lnTo>
                  <a:pt x="640" y="618"/>
                </a:lnTo>
                <a:lnTo>
                  <a:pt x="639" y="618"/>
                </a:lnTo>
                <a:lnTo>
                  <a:pt x="639" y="617"/>
                </a:lnTo>
                <a:lnTo>
                  <a:pt x="638" y="617"/>
                </a:lnTo>
                <a:lnTo>
                  <a:pt x="638" y="617"/>
                </a:lnTo>
                <a:lnTo>
                  <a:pt x="637" y="617"/>
                </a:lnTo>
                <a:lnTo>
                  <a:pt x="636" y="617"/>
                </a:lnTo>
                <a:lnTo>
                  <a:pt x="635" y="617"/>
                </a:lnTo>
                <a:lnTo>
                  <a:pt x="635" y="616"/>
                </a:lnTo>
                <a:lnTo>
                  <a:pt x="634" y="616"/>
                </a:lnTo>
                <a:lnTo>
                  <a:pt x="634" y="616"/>
                </a:lnTo>
                <a:lnTo>
                  <a:pt x="633" y="615"/>
                </a:lnTo>
                <a:lnTo>
                  <a:pt x="632" y="615"/>
                </a:lnTo>
                <a:lnTo>
                  <a:pt x="631" y="615"/>
                </a:lnTo>
                <a:lnTo>
                  <a:pt x="631" y="615"/>
                </a:lnTo>
                <a:lnTo>
                  <a:pt x="631" y="615"/>
                </a:lnTo>
                <a:lnTo>
                  <a:pt x="630" y="615"/>
                </a:lnTo>
                <a:lnTo>
                  <a:pt x="629" y="615"/>
                </a:lnTo>
                <a:lnTo>
                  <a:pt x="629" y="615"/>
                </a:lnTo>
                <a:lnTo>
                  <a:pt x="628" y="616"/>
                </a:lnTo>
                <a:lnTo>
                  <a:pt x="627" y="616"/>
                </a:lnTo>
                <a:lnTo>
                  <a:pt x="627" y="616"/>
                </a:lnTo>
                <a:lnTo>
                  <a:pt x="626" y="616"/>
                </a:lnTo>
                <a:lnTo>
                  <a:pt x="625" y="616"/>
                </a:lnTo>
                <a:lnTo>
                  <a:pt x="624" y="616"/>
                </a:lnTo>
                <a:lnTo>
                  <a:pt x="624" y="615"/>
                </a:lnTo>
                <a:lnTo>
                  <a:pt x="623" y="615"/>
                </a:lnTo>
                <a:lnTo>
                  <a:pt x="622" y="615"/>
                </a:lnTo>
                <a:lnTo>
                  <a:pt x="621" y="615"/>
                </a:lnTo>
                <a:lnTo>
                  <a:pt x="620" y="615"/>
                </a:lnTo>
                <a:lnTo>
                  <a:pt x="620" y="615"/>
                </a:lnTo>
                <a:lnTo>
                  <a:pt x="619" y="616"/>
                </a:lnTo>
                <a:lnTo>
                  <a:pt x="618" y="616"/>
                </a:lnTo>
                <a:lnTo>
                  <a:pt x="617" y="616"/>
                </a:lnTo>
                <a:lnTo>
                  <a:pt x="617" y="616"/>
                </a:lnTo>
                <a:lnTo>
                  <a:pt x="617" y="617"/>
                </a:lnTo>
                <a:lnTo>
                  <a:pt x="616" y="617"/>
                </a:lnTo>
                <a:lnTo>
                  <a:pt x="614" y="617"/>
                </a:lnTo>
                <a:lnTo>
                  <a:pt x="613" y="617"/>
                </a:lnTo>
                <a:lnTo>
                  <a:pt x="613" y="617"/>
                </a:lnTo>
                <a:lnTo>
                  <a:pt x="612" y="617"/>
                </a:lnTo>
                <a:lnTo>
                  <a:pt x="611" y="617"/>
                </a:lnTo>
                <a:lnTo>
                  <a:pt x="610" y="618"/>
                </a:lnTo>
                <a:lnTo>
                  <a:pt x="610" y="618"/>
                </a:lnTo>
                <a:lnTo>
                  <a:pt x="609" y="618"/>
                </a:lnTo>
                <a:lnTo>
                  <a:pt x="607" y="618"/>
                </a:lnTo>
                <a:lnTo>
                  <a:pt x="607" y="619"/>
                </a:lnTo>
                <a:lnTo>
                  <a:pt x="606" y="619"/>
                </a:lnTo>
                <a:lnTo>
                  <a:pt x="606" y="620"/>
                </a:lnTo>
                <a:lnTo>
                  <a:pt x="606" y="621"/>
                </a:lnTo>
                <a:lnTo>
                  <a:pt x="605" y="621"/>
                </a:lnTo>
                <a:lnTo>
                  <a:pt x="604" y="621"/>
                </a:lnTo>
                <a:lnTo>
                  <a:pt x="604" y="622"/>
                </a:lnTo>
                <a:lnTo>
                  <a:pt x="603" y="623"/>
                </a:lnTo>
                <a:lnTo>
                  <a:pt x="603" y="623"/>
                </a:lnTo>
                <a:lnTo>
                  <a:pt x="603" y="624"/>
                </a:lnTo>
                <a:lnTo>
                  <a:pt x="602" y="625"/>
                </a:lnTo>
                <a:lnTo>
                  <a:pt x="601" y="625"/>
                </a:lnTo>
                <a:lnTo>
                  <a:pt x="601" y="625"/>
                </a:lnTo>
                <a:lnTo>
                  <a:pt x="600" y="626"/>
                </a:lnTo>
                <a:lnTo>
                  <a:pt x="599" y="627"/>
                </a:lnTo>
                <a:lnTo>
                  <a:pt x="599" y="628"/>
                </a:lnTo>
                <a:lnTo>
                  <a:pt x="599" y="628"/>
                </a:lnTo>
                <a:lnTo>
                  <a:pt x="599" y="629"/>
                </a:lnTo>
                <a:lnTo>
                  <a:pt x="599" y="630"/>
                </a:lnTo>
                <a:lnTo>
                  <a:pt x="598" y="631"/>
                </a:lnTo>
                <a:lnTo>
                  <a:pt x="597" y="632"/>
                </a:lnTo>
                <a:lnTo>
                  <a:pt x="596" y="633"/>
                </a:lnTo>
                <a:lnTo>
                  <a:pt x="596" y="633"/>
                </a:lnTo>
                <a:lnTo>
                  <a:pt x="596" y="634"/>
                </a:lnTo>
                <a:lnTo>
                  <a:pt x="595" y="635"/>
                </a:lnTo>
                <a:lnTo>
                  <a:pt x="595" y="635"/>
                </a:lnTo>
                <a:lnTo>
                  <a:pt x="594" y="635"/>
                </a:lnTo>
                <a:lnTo>
                  <a:pt x="594" y="636"/>
                </a:lnTo>
                <a:lnTo>
                  <a:pt x="592" y="638"/>
                </a:lnTo>
                <a:lnTo>
                  <a:pt x="592" y="639"/>
                </a:lnTo>
                <a:lnTo>
                  <a:pt x="591" y="639"/>
                </a:lnTo>
                <a:lnTo>
                  <a:pt x="590" y="639"/>
                </a:lnTo>
                <a:lnTo>
                  <a:pt x="589" y="639"/>
                </a:lnTo>
                <a:lnTo>
                  <a:pt x="589" y="640"/>
                </a:lnTo>
                <a:lnTo>
                  <a:pt x="588" y="640"/>
                </a:lnTo>
                <a:lnTo>
                  <a:pt x="588" y="641"/>
                </a:lnTo>
                <a:lnTo>
                  <a:pt x="587" y="641"/>
                </a:lnTo>
                <a:lnTo>
                  <a:pt x="585" y="642"/>
                </a:lnTo>
                <a:lnTo>
                  <a:pt x="585" y="642"/>
                </a:lnTo>
                <a:lnTo>
                  <a:pt x="585" y="643"/>
                </a:lnTo>
                <a:lnTo>
                  <a:pt x="584" y="643"/>
                </a:lnTo>
                <a:lnTo>
                  <a:pt x="583" y="644"/>
                </a:lnTo>
                <a:lnTo>
                  <a:pt x="582" y="644"/>
                </a:lnTo>
                <a:lnTo>
                  <a:pt x="582" y="645"/>
                </a:lnTo>
                <a:lnTo>
                  <a:pt x="581" y="646"/>
                </a:lnTo>
                <a:lnTo>
                  <a:pt x="579" y="646"/>
                </a:lnTo>
                <a:lnTo>
                  <a:pt x="579" y="646"/>
                </a:lnTo>
                <a:lnTo>
                  <a:pt x="578" y="646"/>
                </a:lnTo>
                <a:lnTo>
                  <a:pt x="578" y="646"/>
                </a:lnTo>
                <a:lnTo>
                  <a:pt x="576" y="647"/>
                </a:lnTo>
                <a:lnTo>
                  <a:pt x="575" y="647"/>
                </a:lnTo>
                <a:lnTo>
                  <a:pt x="574" y="648"/>
                </a:lnTo>
                <a:lnTo>
                  <a:pt x="573" y="648"/>
                </a:lnTo>
                <a:lnTo>
                  <a:pt x="571" y="649"/>
                </a:lnTo>
                <a:lnTo>
                  <a:pt x="571" y="649"/>
                </a:lnTo>
                <a:lnTo>
                  <a:pt x="569" y="650"/>
                </a:lnTo>
                <a:lnTo>
                  <a:pt x="568" y="650"/>
                </a:lnTo>
                <a:lnTo>
                  <a:pt x="568" y="651"/>
                </a:lnTo>
                <a:lnTo>
                  <a:pt x="568" y="652"/>
                </a:lnTo>
                <a:lnTo>
                  <a:pt x="567" y="652"/>
                </a:lnTo>
                <a:lnTo>
                  <a:pt x="566" y="652"/>
                </a:lnTo>
                <a:lnTo>
                  <a:pt x="566" y="653"/>
                </a:lnTo>
                <a:lnTo>
                  <a:pt x="565" y="653"/>
                </a:lnTo>
                <a:lnTo>
                  <a:pt x="565" y="654"/>
                </a:lnTo>
                <a:lnTo>
                  <a:pt x="564" y="656"/>
                </a:lnTo>
                <a:lnTo>
                  <a:pt x="564" y="656"/>
                </a:lnTo>
                <a:lnTo>
                  <a:pt x="564" y="657"/>
                </a:lnTo>
                <a:lnTo>
                  <a:pt x="564" y="658"/>
                </a:lnTo>
                <a:lnTo>
                  <a:pt x="564" y="659"/>
                </a:lnTo>
                <a:lnTo>
                  <a:pt x="564" y="659"/>
                </a:lnTo>
                <a:lnTo>
                  <a:pt x="564" y="660"/>
                </a:lnTo>
                <a:lnTo>
                  <a:pt x="564" y="661"/>
                </a:lnTo>
                <a:lnTo>
                  <a:pt x="565" y="662"/>
                </a:lnTo>
                <a:lnTo>
                  <a:pt x="565" y="663"/>
                </a:lnTo>
                <a:lnTo>
                  <a:pt x="565" y="663"/>
                </a:lnTo>
                <a:lnTo>
                  <a:pt x="564" y="664"/>
                </a:lnTo>
                <a:lnTo>
                  <a:pt x="564" y="666"/>
                </a:lnTo>
                <a:lnTo>
                  <a:pt x="564" y="666"/>
                </a:lnTo>
                <a:lnTo>
                  <a:pt x="564" y="666"/>
                </a:lnTo>
                <a:lnTo>
                  <a:pt x="563" y="667"/>
                </a:lnTo>
                <a:lnTo>
                  <a:pt x="562" y="668"/>
                </a:lnTo>
                <a:lnTo>
                  <a:pt x="561" y="669"/>
                </a:lnTo>
                <a:lnTo>
                  <a:pt x="560" y="670"/>
                </a:lnTo>
                <a:lnTo>
                  <a:pt x="560" y="670"/>
                </a:lnTo>
                <a:lnTo>
                  <a:pt x="559" y="670"/>
                </a:lnTo>
                <a:lnTo>
                  <a:pt x="559" y="671"/>
                </a:lnTo>
                <a:lnTo>
                  <a:pt x="558" y="671"/>
                </a:lnTo>
                <a:lnTo>
                  <a:pt x="557" y="672"/>
                </a:lnTo>
                <a:lnTo>
                  <a:pt x="557" y="673"/>
                </a:lnTo>
                <a:lnTo>
                  <a:pt x="556" y="673"/>
                </a:lnTo>
                <a:lnTo>
                  <a:pt x="555" y="673"/>
                </a:lnTo>
                <a:lnTo>
                  <a:pt x="554" y="673"/>
                </a:lnTo>
                <a:lnTo>
                  <a:pt x="553" y="673"/>
                </a:lnTo>
                <a:lnTo>
                  <a:pt x="553" y="673"/>
                </a:lnTo>
                <a:lnTo>
                  <a:pt x="552" y="673"/>
                </a:lnTo>
                <a:lnTo>
                  <a:pt x="551" y="673"/>
                </a:lnTo>
                <a:lnTo>
                  <a:pt x="550" y="673"/>
                </a:lnTo>
                <a:lnTo>
                  <a:pt x="550" y="673"/>
                </a:lnTo>
                <a:lnTo>
                  <a:pt x="549" y="673"/>
                </a:lnTo>
                <a:lnTo>
                  <a:pt x="549" y="673"/>
                </a:lnTo>
                <a:lnTo>
                  <a:pt x="549" y="673"/>
                </a:lnTo>
                <a:lnTo>
                  <a:pt x="548" y="673"/>
                </a:lnTo>
                <a:lnTo>
                  <a:pt x="547" y="673"/>
                </a:lnTo>
                <a:lnTo>
                  <a:pt x="546" y="673"/>
                </a:lnTo>
                <a:lnTo>
                  <a:pt x="546" y="673"/>
                </a:lnTo>
                <a:lnTo>
                  <a:pt x="546" y="673"/>
                </a:lnTo>
                <a:lnTo>
                  <a:pt x="545" y="673"/>
                </a:lnTo>
                <a:lnTo>
                  <a:pt x="544" y="673"/>
                </a:lnTo>
                <a:lnTo>
                  <a:pt x="543" y="673"/>
                </a:lnTo>
                <a:lnTo>
                  <a:pt x="543" y="673"/>
                </a:lnTo>
                <a:lnTo>
                  <a:pt x="542" y="673"/>
                </a:lnTo>
                <a:lnTo>
                  <a:pt x="541" y="673"/>
                </a:lnTo>
                <a:lnTo>
                  <a:pt x="540" y="673"/>
                </a:lnTo>
                <a:lnTo>
                  <a:pt x="539" y="673"/>
                </a:lnTo>
                <a:lnTo>
                  <a:pt x="539" y="673"/>
                </a:lnTo>
                <a:lnTo>
                  <a:pt x="538" y="673"/>
                </a:lnTo>
                <a:lnTo>
                  <a:pt x="537" y="673"/>
                </a:lnTo>
                <a:lnTo>
                  <a:pt x="536" y="672"/>
                </a:lnTo>
                <a:lnTo>
                  <a:pt x="536" y="672"/>
                </a:lnTo>
                <a:lnTo>
                  <a:pt x="535" y="672"/>
                </a:lnTo>
                <a:lnTo>
                  <a:pt x="534" y="672"/>
                </a:lnTo>
                <a:lnTo>
                  <a:pt x="532" y="672"/>
                </a:lnTo>
                <a:lnTo>
                  <a:pt x="531" y="672"/>
                </a:lnTo>
                <a:lnTo>
                  <a:pt x="530" y="672"/>
                </a:lnTo>
                <a:lnTo>
                  <a:pt x="530" y="673"/>
                </a:lnTo>
                <a:lnTo>
                  <a:pt x="529" y="673"/>
                </a:lnTo>
                <a:lnTo>
                  <a:pt x="529" y="673"/>
                </a:lnTo>
                <a:lnTo>
                  <a:pt x="528" y="673"/>
                </a:lnTo>
                <a:lnTo>
                  <a:pt x="527" y="673"/>
                </a:lnTo>
                <a:lnTo>
                  <a:pt x="526" y="673"/>
                </a:lnTo>
                <a:lnTo>
                  <a:pt x="526" y="674"/>
                </a:lnTo>
                <a:lnTo>
                  <a:pt x="525" y="674"/>
                </a:lnTo>
                <a:lnTo>
                  <a:pt x="525" y="675"/>
                </a:lnTo>
                <a:lnTo>
                  <a:pt x="524" y="675"/>
                </a:lnTo>
                <a:lnTo>
                  <a:pt x="523" y="676"/>
                </a:lnTo>
                <a:lnTo>
                  <a:pt x="522" y="676"/>
                </a:lnTo>
                <a:lnTo>
                  <a:pt x="522" y="677"/>
                </a:lnTo>
                <a:lnTo>
                  <a:pt x="521" y="677"/>
                </a:lnTo>
                <a:lnTo>
                  <a:pt x="520" y="677"/>
                </a:lnTo>
                <a:lnTo>
                  <a:pt x="520" y="677"/>
                </a:lnTo>
                <a:lnTo>
                  <a:pt x="519" y="677"/>
                </a:lnTo>
                <a:lnTo>
                  <a:pt x="518" y="679"/>
                </a:lnTo>
                <a:lnTo>
                  <a:pt x="518" y="679"/>
                </a:lnTo>
                <a:lnTo>
                  <a:pt x="517" y="680"/>
                </a:lnTo>
                <a:lnTo>
                  <a:pt x="517" y="681"/>
                </a:lnTo>
                <a:lnTo>
                  <a:pt x="516" y="681"/>
                </a:lnTo>
                <a:lnTo>
                  <a:pt x="516" y="682"/>
                </a:lnTo>
                <a:lnTo>
                  <a:pt x="515" y="683"/>
                </a:lnTo>
                <a:lnTo>
                  <a:pt x="515" y="683"/>
                </a:lnTo>
                <a:lnTo>
                  <a:pt x="515" y="685"/>
                </a:lnTo>
                <a:lnTo>
                  <a:pt x="515" y="686"/>
                </a:lnTo>
                <a:lnTo>
                  <a:pt x="514" y="687"/>
                </a:lnTo>
                <a:lnTo>
                  <a:pt x="514" y="687"/>
                </a:lnTo>
                <a:lnTo>
                  <a:pt x="513" y="689"/>
                </a:lnTo>
                <a:lnTo>
                  <a:pt x="512" y="690"/>
                </a:lnTo>
                <a:lnTo>
                  <a:pt x="512" y="690"/>
                </a:lnTo>
                <a:lnTo>
                  <a:pt x="511" y="690"/>
                </a:lnTo>
                <a:lnTo>
                  <a:pt x="511" y="691"/>
                </a:lnTo>
                <a:lnTo>
                  <a:pt x="511" y="692"/>
                </a:lnTo>
                <a:lnTo>
                  <a:pt x="511" y="692"/>
                </a:lnTo>
                <a:lnTo>
                  <a:pt x="510" y="692"/>
                </a:lnTo>
                <a:lnTo>
                  <a:pt x="509" y="692"/>
                </a:lnTo>
                <a:lnTo>
                  <a:pt x="508" y="693"/>
                </a:lnTo>
                <a:lnTo>
                  <a:pt x="508" y="693"/>
                </a:lnTo>
                <a:lnTo>
                  <a:pt x="507" y="693"/>
                </a:lnTo>
                <a:lnTo>
                  <a:pt x="506" y="693"/>
                </a:lnTo>
                <a:lnTo>
                  <a:pt x="505" y="693"/>
                </a:lnTo>
                <a:lnTo>
                  <a:pt x="504" y="693"/>
                </a:lnTo>
                <a:lnTo>
                  <a:pt x="504" y="693"/>
                </a:lnTo>
                <a:lnTo>
                  <a:pt x="503" y="693"/>
                </a:lnTo>
                <a:lnTo>
                  <a:pt x="502" y="692"/>
                </a:lnTo>
                <a:lnTo>
                  <a:pt x="501" y="692"/>
                </a:lnTo>
                <a:lnTo>
                  <a:pt x="498" y="692"/>
                </a:lnTo>
                <a:lnTo>
                  <a:pt x="497" y="692"/>
                </a:lnTo>
                <a:lnTo>
                  <a:pt x="496" y="692"/>
                </a:lnTo>
                <a:lnTo>
                  <a:pt x="495" y="692"/>
                </a:lnTo>
                <a:lnTo>
                  <a:pt x="494" y="692"/>
                </a:lnTo>
                <a:lnTo>
                  <a:pt x="494" y="693"/>
                </a:lnTo>
                <a:lnTo>
                  <a:pt x="493" y="692"/>
                </a:lnTo>
                <a:lnTo>
                  <a:pt x="491" y="692"/>
                </a:lnTo>
                <a:lnTo>
                  <a:pt x="490" y="692"/>
                </a:lnTo>
                <a:lnTo>
                  <a:pt x="490" y="692"/>
                </a:lnTo>
                <a:lnTo>
                  <a:pt x="489" y="692"/>
                </a:lnTo>
                <a:lnTo>
                  <a:pt x="487" y="692"/>
                </a:lnTo>
                <a:lnTo>
                  <a:pt x="486" y="692"/>
                </a:lnTo>
                <a:lnTo>
                  <a:pt x="485" y="692"/>
                </a:lnTo>
                <a:lnTo>
                  <a:pt x="483" y="692"/>
                </a:lnTo>
                <a:lnTo>
                  <a:pt x="483" y="692"/>
                </a:lnTo>
                <a:lnTo>
                  <a:pt x="481" y="693"/>
                </a:lnTo>
                <a:lnTo>
                  <a:pt x="480" y="693"/>
                </a:lnTo>
                <a:lnTo>
                  <a:pt x="480" y="693"/>
                </a:lnTo>
                <a:lnTo>
                  <a:pt x="480" y="694"/>
                </a:lnTo>
                <a:lnTo>
                  <a:pt x="479" y="694"/>
                </a:lnTo>
                <a:lnTo>
                  <a:pt x="478" y="694"/>
                </a:lnTo>
                <a:lnTo>
                  <a:pt x="477" y="695"/>
                </a:lnTo>
                <a:lnTo>
                  <a:pt x="477" y="696"/>
                </a:lnTo>
                <a:lnTo>
                  <a:pt x="476" y="697"/>
                </a:lnTo>
                <a:lnTo>
                  <a:pt x="476" y="698"/>
                </a:lnTo>
                <a:lnTo>
                  <a:pt x="476" y="698"/>
                </a:lnTo>
                <a:lnTo>
                  <a:pt x="475" y="699"/>
                </a:lnTo>
                <a:lnTo>
                  <a:pt x="474" y="700"/>
                </a:lnTo>
                <a:lnTo>
                  <a:pt x="474" y="701"/>
                </a:lnTo>
                <a:lnTo>
                  <a:pt x="473" y="701"/>
                </a:lnTo>
                <a:lnTo>
                  <a:pt x="473" y="701"/>
                </a:lnTo>
                <a:lnTo>
                  <a:pt x="473" y="701"/>
                </a:lnTo>
                <a:lnTo>
                  <a:pt x="473" y="702"/>
                </a:lnTo>
                <a:lnTo>
                  <a:pt x="471" y="704"/>
                </a:lnTo>
                <a:lnTo>
                  <a:pt x="470" y="704"/>
                </a:lnTo>
                <a:lnTo>
                  <a:pt x="470" y="705"/>
                </a:lnTo>
                <a:lnTo>
                  <a:pt x="469" y="705"/>
                </a:lnTo>
                <a:lnTo>
                  <a:pt x="469" y="705"/>
                </a:lnTo>
                <a:lnTo>
                  <a:pt x="468" y="706"/>
                </a:lnTo>
                <a:lnTo>
                  <a:pt x="467" y="706"/>
                </a:lnTo>
                <a:lnTo>
                  <a:pt x="467" y="707"/>
                </a:lnTo>
                <a:lnTo>
                  <a:pt x="466" y="708"/>
                </a:lnTo>
                <a:lnTo>
                  <a:pt x="466" y="708"/>
                </a:lnTo>
                <a:lnTo>
                  <a:pt x="465" y="708"/>
                </a:lnTo>
                <a:lnTo>
                  <a:pt x="464" y="709"/>
                </a:lnTo>
                <a:lnTo>
                  <a:pt x="463" y="710"/>
                </a:lnTo>
                <a:lnTo>
                  <a:pt x="463" y="711"/>
                </a:lnTo>
                <a:lnTo>
                  <a:pt x="463" y="711"/>
                </a:lnTo>
                <a:lnTo>
                  <a:pt x="464" y="711"/>
                </a:lnTo>
                <a:lnTo>
                  <a:pt x="465" y="711"/>
                </a:lnTo>
                <a:lnTo>
                  <a:pt x="466" y="711"/>
                </a:lnTo>
                <a:lnTo>
                  <a:pt x="466" y="711"/>
                </a:lnTo>
                <a:lnTo>
                  <a:pt x="466" y="712"/>
                </a:lnTo>
                <a:lnTo>
                  <a:pt x="466" y="713"/>
                </a:lnTo>
                <a:lnTo>
                  <a:pt x="466" y="714"/>
                </a:lnTo>
                <a:lnTo>
                  <a:pt x="467" y="714"/>
                </a:lnTo>
                <a:lnTo>
                  <a:pt x="468" y="714"/>
                </a:lnTo>
                <a:lnTo>
                  <a:pt x="468" y="715"/>
                </a:lnTo>
                <a:lnTo>
                  <a:pt x="469" y="716"/>
                </a:lnTo>
                <a:lnTo>
                  <a:pt x="469" y="717"/>
                </a:lnTo>
                <a:lnTo>
                  <a:pt x="469" y="717"/>
                </a:lnTo>
                <a:lnTo>
                  <a:pt x="469" y="718"/>
                </a:lnTo>
                <a:lnTo>
                  <a:pt x="470" y="718"/>
                </a:lnTo>
                <a:lnTo>
                  <a:pt x="471" y="718"/>
                </a:lnTo>
                <a:lnTo>
                  <a:pt x="472" y="717"/>
                </a:lnTo>
                <a:lnTo>
                  <a:pt x="472" y="718"/>
                </a:lnTo>
                <a:lnTo>
                  <a:pt x="473" y="718"/>
                </a:lnTo>
                <a:lnTo>
                  <a:pt x="475" y="718"/>
                </a:lnTo>
                <a:lnTo>
                  <a:pt x="476" y="718"/>
                </a:lnTo>
                <a:lnTo>
                  <a:pt x="477" y="718"/>
                </a:lnTo>
                <a:lnTo>
                  <a:pt x="479" y="718"/>
                </a:lnTo>
                <a:lnTo>
                  <a:pt x="480" y="718"/>
                </a:lnTo>
                <a:lnTo>
                  <a:pt x="481" y="718"/>
                </a:lnTo>
                <a:lnTo>
                  <a:pt x="482" y="718"/>
                </a:lnTo>
                <a:lnTo>
                  <a:pt x="483" y="718"/>
                </a:lnTo>
                <a:lnTo>
                  <a:pt x="483" y="719"/>
                </a:lnTo>
                <a:lnTo>
                  <a:pt x="485" y="720"/>
                </a:lnTo>
                <a:lnTo>
                  <a:pt x="486" y="720"/>
                </a:lnTo>
                <a:lnTo>
                  <a:pt x="487" y="720"/>
                </a:lnTo>
                <a:lnTo>
                  <a:pt x="487" y="720"/>
                </a:lnTo>
                <a:lnTo>
                  <a:pt x="488" y="720"/>
                </a:lnTo>
                <a:lnTo>
                  <a:pt x="488" y="721"/>
                </a:lnTo>
                <a:lnTo>
                  <a:pt x="489" y="721"/>
                </a:lnTo>
                <a:lnTo>
                  <a:pt x="490" y="721"/>
                </a:lnTo>
                <a:lnTo>
                  <a:pt x="490" y="722"/>
                </a:lnTo>
                <a:lnTo>
                  <a:pt x="491" y="722"/>
                </a:lnTo>
                <a:lnTo>
                  <a:pt x="491" y="723"/>
                </a:lnTo>
                <a:lnTo>
                  <a:pt x="492" y="723"/>
                </a:lnTo>
                <a:lnTo>
                  <a:pt x="493" y="724"/>
                </a:lnTo>
                <a:lnTo>
                  <a:pt x="494" y="724"/>
                </a:lnTo>
                <a:lnTo>
                  <a:pt x="494" y="725"/>
                </a:lnTo>
                <a:lnTo>
                  <a:pt x="494" y="726"/>
                </a:lnTo>
                <a:lnTo>
                  <a:pt x="495" y="727"/>
                </a:lnTo>
                <a:lnTo>
                  <a:pt x="495" y="728"/>
                </a:lnTo>
                <a:lnTo>
                  <a:pt x="495" y="728"/>
                </a:lnTo>
                <a:lnTo>
                  <a:pt x="497" y="730"/>
                </a:lnTo>
                <a:lnTo>
                  <a:pt x="497" y="731"/>
                </a:lnTo>
                <a:lnTo>
                  <a:pt x="498" y="732"/>
                </a:lnTo>
                <a:lnTo>
                  <a:pt x="499" y="732"/>
                </a:lnTo>
                <a:lnTo>
                  <a:pt x="500" y="733"/>
                </a:lnTo>
                <a:lnTo>
                  <a:pt x="501" y="734"/>
                </a:lnTo>
                <a:lnTo>
                  <a:pt x="502" y="734"/>
                </a:lnTo>
                <a:lnTo>
                  <a:pt x="503" y="734"/>
                </a:lnTo>
                <a:lnTo>
                  <a:pt x="504" y="735"/>
                </a:lnTo>
                <a:lnTo>
                  <a:pt x="504" y="735"/>
                </a:lnTo>
                <a:lnTo>
                  <a:pt x="505" y="735"/>
                </a:lnTo>
                <a:lnTo>
                  <a:pt x="507" y="736"/>
                </a:lnTo>
                <a:lnTo>
                  <a:pt x="508" y="737"/>
                </a:lnTo>
                <a:lnTo>
                  <a:pt x="508" y="738"/>
                </a:lnTo>
                <a:lnTo>
                  <a:pt x="509" y="739"/>
                </a:lnTo>
                <a:lnTo>
                  <a:pt x="510" y="739"/>
                </a:lnTo>
                <a:lnTo>
                  <a:pt x="511" y="739"/>
                </a:lnTo>
                <a:lnTo>
                  <a:pt x="512" y="740"/>
                </a:lnTo>
                <a:lnTo>
                  <a:pt x="513" y="740"/>
                </a:lnTo>
                <a:lnTo>
                  <a:pt x="514" y="741"/>
                </a:lnTo>
                <a:lnTo>
                  <a:pt x="515" y="742"/>
                </a:lnTo>
                <a:lnTo>
                  <a:pt x="516" y="742"/>
                </a:lnTo>
                <a:lnTo>
                  <a:pt x="517" y="742"/>
                </a:lnTo>
                <a:lnTo>
                  <a:pt x="518" y="742"/>
                </a:lnTo>
                <a:lnTo>
                  <a:pt x="519" y="742"/>
                </a:lnTo>
                <a:lnTo>
                  <a:pt x="520" y="742"/>
                </a:lnTo>
                <a:lnTo>
                  <a:pt x="521" y="742"/>
                </a:lnTo>
                <a:lnTo>
                  <a:pt x="521" y="742"/>
                </a:lnTo>
                <a:lnTo>
                  <a:pt x="522" y="742"/>
                </a:lnTo>
                <a:lnTo>
                  <a:pt x="522" y="741"/>
                </a:lnTo>
                <a:lnTo>
                  <a:pt x="522" y="740"/>
                </a:lnTo>
                <a:lnTo>
                  <a:pt x="523" y="740"/>
                </a:lnTo>
                <a:lnTo>
                  <a:pt x="524" y="740"/>
                </a:lnTo>
                <a:lnTo>
                  <a:pt x="524" y="739"/>
                </a:lnTo>
                <a:lnTo>
                  <a:pt x="525" y="739"/>
                </a:lnTo>
                <a:lnTo>
                  <a:pt x="525" y="739"/>
                </a:lnTo>
                <a:lnTo>
                  <a:pt x="526" y="739"/>
                </a:lnTo>
                <a:lnTo>
                  <a:pt x="527" y="739"/>
                </a:lnTo>
                <a:lnTo>
                  <a:pt x="528" y="739"/>
                </a:lnTo>
                <a:lnTo>
                  <a:pt x="529" y="739"/>
                </a:lnTo>
                <a:lnTo>
                  <a:pt x="529" y="739"/>
                </a:lnTo>
                <a:lnTo>
                  <a:pt x="530" y="739"/>
                </a:lnTo>
                <a:lnTo>
                  <a:pt x="531" y="739"/>
                </a:lnTo>
                <a:lnTo>
                  <a:pt x="532" y="739"/>
                </a:lnTo>
                <a:lnTo>
                  <a:pt x="532" y="739"/>
                </a:lnTo>
                <a:lnTo>
                  <a:pt x="533" y="739"/>
                </a:lnTo>
                <a:lnTo>
                  <a:pt x="534" y="739"/>
                </a:lnTo>
                <a:lnTo>
                  <a:pt x="535" y="739"/>
                </a:lnTo>
                <a:lnTo>
                  <a:pt x="536" y="739"/>
                </a:lnTo>
                <a:lnTo>
                  <a:pt x="536" y="740"/>
                </a:lnTo>
                <a:lnTo>
                  <a:pt x="537" y="740"/>
                </a:lnTo>
                <a:lnTo>
                  <a:pt x="538" y="740"/>
                </a:lnTo>
                <a:lnTo>
                  <a:pt x="539" y="741"/>
                </a:lnTo>
                <a:lnTo>
                  <a:pt x="539" y="742"/>
                </a:lnTo>
                <a:lnTo>
                  <a:pt x="540" y="742"/>
                </a:lnTo>
                <a:lnTo>
                  <a:pt x="541" y="742"/>
                </a:lnTo>
                <a:lnTo>
                  <a:pt x="541" y="743"/>
                </a:lnTo>
                <a:lnTo>
                  <a:pt x="542" y="744"/>
                </a:lnTo>
                <a:lnTo>
                  <a:pt x="543" y="744"/>
                </a:lnTo>
                <a:lnTo>
                  <a:pt x="543" y="745"/>
                </a:lnTo>
                <a:lnTo>
                  <a:pt x="543" y="745"/>
                </a:lnTo>
                <a:lnTo>
                  <a:pt x="543" y="746"/>
                </a:lnTo>
                <a:lnTo>
                  <a:pt x="543" y="747"/>
                </a:lnTo>
                <a:lnTo>
                  <a:pt x="543" y="749"/>
                </a:lnTo>
                <a:lnTo>
                  <a:pt x="543" y="749"/>
                </a:lnTo>
                <a:lnTo>
                  <a:pt x="543" y="750"/>
                </a:lnTo>
                <a:lnTo>
                  <a:pt x="543" y="751"/>
                </a:lnTo>
                <a:lnTo>
                  <a:pt x="543" y="752"/>
                </a:lnTo>
                <a:lnTo>
                  <a:pt x="543" y="752"/>
                </a:lnTo>
                <a:lnTo>
                  <a:pt x="543" y="753"/>
                </a:lnTo>
                <a:lnTo>
                  <a:pt x="543" y="755"/>
                </a:lnTo>
                <a:lnTo>
                  <a:pt x="543" y="756"/>
                </a:lnTo>
                <a:lnTo>
                  <a:pt x="544" y="756"/>
                </a:lnTo>
                <a:lnTo>
                  <a:pt x="544" y="757"/>
                </a:lnTo>
                <a:lnTo>
                  <a:pt x="544" y="758"/>
                </a:lnTo>
                <a:lnTo>
                  <a:pt x="544" y="759"/>
                </a:lnTo>
                <a:lnTo>
                  <a:pt x="545" y="759"/>
                </a:lnTo>
                <a:lnTo>
                  <a:pt x="546" y="759"/>
                </a:lnTo>
                <a:lnTo>
                  <a:pt x="546" y="760"/>
                </a:lnTo>
                <a:lnTo>
                  <a:pt x="546" y="761"/>
                </a:lnTo>
                <a:lnTo>
                  <a:pt x="546" y="762"/>
                </a:lnTo>
                <a:lnTo>
                  <a:pt x="546" y="763"/>
                </a:lnTo>
                <a:lnTo>
                  <a:pt x="546" y="763"/>
                </a:lnTo>
                <a:lnTo>
                  <a:pt x="546" y="764"/>
                </a:lnTo>
                <a:lnTo>
                  <a:pt x="546" y="765"/>
                </a:lnTo>
                <a:lnTo>
                  <a:pt x="547" y="765"/>
                </a:lnTo>
                <a:lnTo>
                  <a:pt x="548" y="765"/>
                </a:lnTo>
                <a:lnTo>
                  <a:pt x="549" y="765"/>
                </a:lnTo>
                <a:lnTo>
                  <a:pt x="549" y="766"/>
                </a:lnTo>
                <a:lnTo>
                  <a:pt x="550" y="766"/>
                </a:lnTo>
                <a:lnTo>
                  <a:pt x="550" y="766"/>
                </a:lnTo>
                <a:lnTo>
                  <a:pt x="550" y="767"/>
                </a:lnTo>
                <a:lnTo>
                  <a:pt x="550" y="768"/>
                </a:lnTo>
                <a:lnTo>
                  <a:pt x="551" y="768"/>
                </a:lnTo>
                <a:lnTo>
                  <a:pt x="551" y="769"/>
                </a:lnTo>
                <a:lnTo>
                  <a:pt x="551" y="770"/>
                </a:lnTo>
                <a:lnTo>
                  <a:pt x="552" y="770"/>
                </a:lnTo>
                <a:lnTo>
                  <a:pt x="553" y="770"/>
                </a:lnTo>
                <a:lnTo>
                  <a:pt x="553" y="771"/>
                </a:lnTo>
                <a:lnTo>
                  <a:pt x="553" y="771"/>
                </a:lnTo>
                <a:lnTo>
                  <a:pt x="553" y="772"/>
                </a:lnTo>
                <a:lnTo>
                  <a:pt x="554" y="772"/>
                </a:lnTo>
                <a:lnTo>
                  <a:pt x="554" y="773"/>
                </a:lnTo>
                <a:lnTo>
                  <a:pt x="555" y="773"/>
                </a:lnTo>
                <a:lnTo>
                  <a:pt x="556" y="773"/>
                </a:lnTo>
                <a:lnTo>
                  <a:pt x="557" y="773"/>
                </a:lnTo>
                <a:lnTo>
                  <a:pt x="557" y="773"/>
                </a:lnTo>
                <a:lnTo>
                  <a:pt x="557" y="774"/>
                </a:lnTo>
                <a:lnTo>
                  <a:pt x="557" y="775"/>
                </a:lnTo>
                <a:lnTo>
                  <a:pt x="558" y="775"/>
                </a:lnTo>
                <a:lnTo>
                  <a:pt x="559" y="775"/>
                </a:lnTo>
                <a:lnTo>
                  <a:pt x="559" y="776"/>
                </a:lnTo>
                <a:lnTo>
                  <a:pt x="560" y="776"/>
                </a:lnTo>
                <a:lnTo>
                  <a:pt x="560" y="776"/>
                </a:lnTo>
                <a:lnTo>
                  <a:pt x="561" y="776"/>
                </a:lnTo>
                <a:lnTo>
                  <a:pt x="561" y="777"/>
                </a:lnTo>
                <a:lnTo>
                  <a:pt x="561" y="778"/>
                </a:lnTo>
                <a:lnTo>
                  <a:pt x="561" y="779"/>
                </a:lnTo>
                <a:lnTo>
                  <a:pt x="562" y="779"/>
                </a:lnTo>
                <a:lnTo>
                  <a:pt x="562" y="780"/>
                </a:lnTo>
                <a:lnTo>
                  <a:pt x="562" y="781"/>
                </a:lnTo>
                <a:lnTo>
                  <a:pt x="563" y="781"/>
                </a:lnTo>
                <a:lnTo>
                  <a:pt x="564" y="782"/>
                </a:lnTo>
                <a:lnTo>
                  <a:pt x="564" y="783"/>
                </a:lnTo>
                <a:lnTo>
                  <a:pt x="564" y="783"/>
                </a:lnTo>
                <a:lnTo>
                  <a:pt x="565" y="783"/>
                </a:lnTo>
                <a:lnTo>
                  <a:pt x="565" y="784"/>
                </a:lnTo>
                <a:lnTo>
                  <a:pt x="565" y="785"/>
                </a:lnTo>
                <a:lnTo>
                  <a:pt x="566" y="786"/>
                </a:lnTo>
                <a:lnTo>
                  <a:pt x="566" y="787"/>
                </a:lnTo>
                <a:lnTo>
                  <a:pt x="566" y="787"/>
                </a:lnTo>
                <a:lnTo>
                  <a:pt x="567" y="787"/>
                </a:lnTo>
                <a:lnTo>
                  <a:pt x="567" y="788"/>
                </a:lnTo>
                <a:lnTo>
                  <a:pt x="568" y="789"/>
                </a:lnTo>
                <a:lnTo>
                  <a:pt x="568" y="790"/>
                </a:lnTo>
                <a:lnTo>
                  <a:pt x="568" y="790"/>
                </a:lnTo>
                <a:lnTo>
                  <a:pt x="568" y="790"/>
                </a:lnTo>
                <a:lnTo>
                  <a:pt x="569" y="790"/>
                </a:lnTo>
                <a:lnTo>
                  <a:pt x="570" y="790"/>
                </a:lnTo>
                <a:lnTo>
                  <a:pt x="570" y="791"/>
                </a:lnTo>
                <a:lnTo>
                  <a:pt x="571" y="791"/>
                </a:lnTo>
                <a:lnTo>
                  <a:pt x="570" y="792"/>
                </a:lnTo>
                <a:lnTo>
                  <a:pt x="571" y="792"/>
                </a:lnTo>
                <a:lnTo>
                  <a:pt x="571" y="793"/>
                </a:lnTo>
                <a:lnTo>
                  <a:pt x="571" y="794"/>
                </a:lnTo>
                <a:lnTo>
                  <a:pt x="572" y="794"/>
                </a:lnTo>
                <a:lnTo>
                  <a:pt x="573" y="794"/>
                </a:lnTo>
                <a:lnTo>
                  <a:pt x="574" y="794"/>
                </a:lnTo>
                <a:lnTo>
                  <a:pt x="575" y="794"/>
                </a:lnTo>
                <a:lnTo>
                  <a:pt x="575" y="794"/>
                </a:lnTo>
                <a:lnTo>
                  <a:pt x="576" y="794"/>
                </a:lnTo>
                <a:lnTo>
                  <a:pt x="576" y="794"/>
                </a:lnTo>
                <a:lnTo>
                  <a:pt x="577" y="794"/>
                </a:lnTo>
                <a:lnTo>
                  <a:pt x="577" y="795"/>
                </a:lnTo>
                <a:lnTo>
                  <a:pt x="577" y="796"/>
                </a:lnTo>
                <a:lnTo>
                  <a:pt x="578" y="796"/>
                </a:lnTo>
                <a:lnTo>
                  <a:pt x="578" y="797"/>
                </a:lnTo>
                <a:lnTo>
                  <a:pt x="578" y="797"/>
                </a:lnTo>
                <a:lnTo>
                  <a:pt x="578" y="797"/>
                </a:lnTo>
                <a:lnTo>
                  <a:pt x="578" y="798"/>
                </a:lnTo>
                <a:lnTo>
                  <a:pt x="579" y="798"/>
                </a:lnTo>
                <a:lnTo>
                  <a:pt x="579" y="799"/>
                </a:lnTo>
                <a:lnTo>
                  <a:pt x="579" y="800"/>
                </a:lnTo>
                <a:lnTo>
                  <a:pt x="580" y="801"/>
                </a:lnTo>
                <a:lnTo>
                  <a:pt x="580" y="801"/>
                </a:lnTo>
                <a:lnTo>
                  <a:pt x="581" y="801"/>
                </a:lnTo>
                <a:lnTo>
                  <a:pt x="581" y="802"/>
                </a:lnTo>
                <a:lnTo>
                  <a:pt x="582" y="802"/>
                </a:lnTo>
                <a:lnTo>
                  <a:pt x="582" y="803"/>
                </a:lnTo>
                <a:lnTo>
                  <a:pt x="583" y="804"/>
                </a:lnTo>
                <a:lnTo>
                  <a:pt x="584" y="804"/>
                </a:lnTo>
                <a:lnTo>
                  <a:pt x="584" y="804"/>
                </a:lnTo>
                <a:lnTo>
                  <a:pt x="585" y="804"/>
                </a:lnTo>
                <a:lnTo>
                  <a:pt x="585" y="804"/>
                </a:lnTo>
                <a:lnTo>
                  <a:pt x="586" y="804"/>
                </a:lnTo>
                <a:lnTo>
                  <a:pt x="586" y="805"/>
                </a:lnTo>
                <a:lnTo>
                  <a:pt x="587" y="804"/>
                </a:lnTo>
                <a:lnTo>
                  <a:pt x="588" y="805"/>
                </a:lnTo>
                <a:lnTo>
                  <a:pt x="589" y="805"/>
                </a:lnTo>
                <a:lnTo>
                  <a:pt x="589" y="804"/>
                </a:lnTo>
                <a:lnTo>
                  <a:pt x="589" y="805"/>
                </a:lnTo>
                <a:lnTo>
                  <a:pt x="589" y="805"/>
                </a:lnTo>
                <a:lnTo>
                  <a:pt x="590" y="805"/>
                </a:lnTo>
                <a:lnTo>
                  <a:pt x="591" y="805"/>
                </a:lnTo>
                <a:lnTo>
                  <a:pt x="592" y="806"/>
                </a:lnTo>
                <a:lnTo>
                  <a:pt x="592" y="807"/>
                </a:lnTo>
                <a:lnTo>
                  <a:pt x="592" y="806"/>
                </a:lnTo>
                <a:lnTo>
                  <a:pt x="592" y="807"/>
                </a:lnTo>
                <a:lnTo>
                  <a:pt x="593" y="807"/>
                </a:lnTo>
                <a:lnTo>
                  <a:pt x="593" y="807"/>
                </a:lnTo>
                <a:lnTo>
                  <a:pt x="594" y="807"/>
                </a:lnTo>
                <a:lnTo>
                  <a:pt x="595" y="807"/>
                </a:lnTo>
                <a:lnTo>
                  <a:pt x="595" y="808"/>
                </a:lnTo>
                <a:lnTo>
                  <a:pt x="596" y="808"/>
                </a:lnTo>
                <a:lnTo>
                  <a:pt x="596" y="808"/>
                </a:lnTo>
                <a:lnTo>
                  <a:pt x="596" y="809"/>
                </a:lnTo>
                <a:lnTo>
                  <a:pt x="597" y="809"/>
                </a:lnTo>
                <a:lnTo>
                  <a:pt x="598" y="809"/>
                </a:lnTo>
                <a:lnTo>
                  <a:pt x="599" y="809"/>
                </a:lnTo>
                <a:lnTo>
                  <a:pt x="599" y="810"/>
                </a:lnTo>
                <a:lnTo>
                  <a:pt x="599" y="810"/>
                </a:lnTo>
                <a:lnTo>
                  <a:pt x="599" y="811"/>
                </a:lnTo>
                <a:lnTo>
                  <a:pt x="600" y="811"/>
                </a:lnTo>
                <a:lnTo>
                  <a:pt x="600" y="811"/>
                </a:lnTo>
                <a:lnTo>
                  <a:pt x="600" y="812"/>
                </a:lnTo>
                <a:lnTo>
                  <a:pt x="599" y="812"/>
                </a:lnTo>
                <a:lnTo>
                  <a:pt x="599" y="813"/>
                </a:lnTo>
                <a:lnTo>
                  <a:pt x="600" y="813"/>
                </a:lnTo>
                <a:lnTo>
                  <a:pt x="600" y="814"/>
                </a:lnTo>
                <a:lnTo>
                  <a:pt x="601" y="814"/>
                </a:lnTo>
                <a:lnTo>
                  <a:pt x="603" y="815"/>
                </a:lnTo>
                <a:lnTo>
                  <a:pt x="603" y="815"/>
                </a:lnTo>
                <a:lnTo>
                  <a:pt x="604" y="816"/>
                </a:lnTo>
                <a:lnTo>
                  <a:pt x="605" y="817"/>
                </a:lnTo>
                <a:lnTo>
                  <a:pt x="606" y="818"/>
                </a:lnTo>
                <a:lnTo>
                  <a:pt x="606" y="818"/>
                </a:lnTo>
                <a:lnTo>
                  <a:pt x="607" y="820"/>
                </a:lnTo>
                <a:lnTo>
                  <a:pt x="607" y="821"/>
                </a:lnTo>
                <a:lnTo>
                  <a:pt x="608" y="821"/>
                </a:lnTo>
                <a:lnTo>
                  <a:pt x="608" y="822"/>
                </a:lnTo>
                <a:lnTo>
                  <a:pt x="608" y="823"/>
                </a:lnTo>
                <a:lnTo>
                  <a:pt x="609" y="825"/>
                </a:lnTo>
                <a:lnTo>
                  <a:pt x="609" y="825"/>
                </a:lnTo>
                <a:lnTo>
                  <a:pt x="609" y="826"/>
                </a:lnTo>
                <a:lnTo>
                  <a:pt x="609" y="827"/>
                </a:lnTo>
                <a:lnTo>
                  <a:pt x="609" y="828"/>
                </a:lnTo>
                <a:lnTo>
                  <a:pt x="609" y="828"/>
                </a:lnTo>
                <a:lnTo>
                  <a:pt x="608" y="829"/>
                </a:lnTo>
                <a:lnTo>
                  <a:pt x="608" y="830"/>
                </a:lnTo>
                <a:lnTo>
                  <a:pt x="608" y="831"/>
                </a:lnTo>
                <a:lnTo>
                  <a:pt x="607" y="832"/>
                </a:lnTo>
                <a:lnTo>
                  <a:pt x="607" y="832"/>
                </a:lnTo>
                <a:lnTo>
                  <a:pt x="606" y="833"/>
                </a:lnTo>
                <a:lnTo>
                  <a:pt x="606" y="835"/>
                </a:lnTo>
                <a:lnTo>
                  <a:pt x="605" y="835"/>
                </a:lnTo>
                <a:lnTo>
                  <a:pt x="604" y="836"/>
                </a:lnTo>
                <a:lnTo>
                  <a:pt x="603" y="837"/>
                </a:lnTo>
                <a:lnTo>
                  <a:pt x="603" y="838"/>
                </a:lnTo>
                <a:lnTo>
                  <a:pt x="603" y="838"/>
                </a:lnTo>
                <a:lnTo>
                  <a:pt x="601" y="839"/>
                </a:lnTo>
                <a:lnTo>
                  <a:pt x="601" y="840"/>
                </a:lnTo>
                <a:lnTo>
                  <a:pt x="600" y="840"/>
                </a:lnTo>
                <a:lnTo>
                  <a:pt x="600" y="841"/>
                </a:lnTo>
                <a:lnTo>
                  <a:pt x="599" y="841"/>
                </a:lnTo>
                <a:lnTo>
                  <a:pt x="599" y="842"/>
                </a:lnTo>
                <a:lnTo>
                  <a:pt x="598" y="842"/>
                </a:lnTo>
                <a:lnTo>
                  <a:pt x="597" y="842"/>
                </a:lnTo>
                <a:lnTo>
                  <a:pt x="597" y="842"/>
                </a:lnTo>
                <a:lnTo>
                  <a:pt x="597" y="843"/>
                </a:lnTo>
                <a:lnTo>
                  <a:pt x="596" y="843"/>
                </a:lnTo>
                <a:lnTo>
                  <a:pt x="596" y="844"/>
                </a:lnTo>
                <a:lnTo>
                  <a:pt x="596" y="845"/>
                </a:lnTo>
                <a:lnTo>
                  <a:pt x="596" y="845"/>
                </a:lnTo>
                <a:lnTo>
                  <a:pt x="595" y="845"/>
                </a:lnTo>
                <a:lnTo>
                  <a:pt x="593" y="846"/>
                </a:lnTo>
                <a:lnTo>
                  <a:pt x="592" y="846"/>
                </a:lnTo>
                <a:lnTo>
                  <a:pt x="592" y="847"/>
                </a:lnTo>
                <a:lnTo>
                  <a:pt x="592" y="848"/>
                </a:lnTo>
                <a:lnTo>
                  <a:pt x="592" y="849"/>
                </a:lnTo>
                <a:lnTo>
                  <a:pt x="591" y="849"/>
                </a:lnTo>
                <a:lnTo>
                  <a:pt x="591" y="849"/>
                </a:lnTo>
                <a:lnTo>
                  <a:pt x="590" y="849"/>
                </a:lnTo>
                <a:lnTo>
                  <a:pt x="589" y="849"/>
                </a:lnTo>
                <a:lnTo>
                  <a:pt x="589" y="849"/>
                </a:lnTo>
                <a:lnTo>
                  <a:pt x="588" y="849"/>
                </a:lnTo>
                <a:lnTo>
                  <a:pt x="587" y="849"/>
                </a:lnTo>
                <a:lnTo>
                  <a:pt x="586" y="849"/>
                </a:lnTo>
                <a:lnTo>
                  <a:pt x="585" y="849"/>
                </a:lnTo>
                <a:lnTo>
                  <a:pt x="585" y="850"/>
                </a:lnTo>
                <a:lnTo>
                  <a:pt x="585" y="851"/>
                </a:lnTo>
                <a:lnTo>
                  <a:pt x="584" y="851"/>
                </a:lnTo>
                <a:lnTo>
                  <a:pt x="584" y="852"/>
                </a:lnTo>
                <a:lnTo>
                  <a:pt x="583" y="852"/>
                </a:lnTo>
                <a:lnTo>
                  <a:pt x="583" y="853"/>
                </a:lnTo>
                <a:lnTo>
                  <a:pt x="583" y="854"/>
                </a:lnTo>
                <a:lnTo>
                  <a:pt x="582" y="854"/>
                </a:lnTo>
                <a:lnTo>
                  <a:pt x="582" y="855"/>
                </a:lnTo>
                <a:lnTo>
                  <a:pt x="580" y="856"/>
                </a:lnTo>
                <a:lnTo>
                  <a:pt x="579" y="856"/>
                </a:lnTo>
                <a:lnTo>
                  <a:pt x="579" y="856"/>
                </a:lnTo>
                <a:lnTo>
                  <a:pt x="578" y="856"/>
                </a:lnTo>
                <a:lnTo>
                  <a:pt x="578" y="856"/>
                </a:lnTo>
                <a:lnTo>
                  <a:pt x="578" y="857"/>
                </a:lnTo>
                <a:lnTo>
                  <a:pt x="577" y="857"/>
                </a:lnTo>
                <a:lnTo>
                  <a:pt x="576" y="858"/>
                </a:lnTo>
                <a:lnTo>
                  <a:pt x="575" y="858"/>
                </a:lnTo>
                <a:lnTo>
                  <a:pt x="575" y="858"/>
                </a:lnTo>
                <a:lnTo>
                  <a:pt x="574" y="858"/>
                </a:lnTo>
                <a:lnTo>
                  <a:pt x="573" y="858"/>
                </a:lnTo>
                <a:lnTo>
                  <a:pt x="572" y="858"/>
                </a:lnTo>
                <a:lnTo>
                  <a:pt x="571" y="859"/>
                </a:lnTo>
                <a:lnTo>
                  <a:pt x="571" y="859"/>
                </a:lnTo>
                <a:lnTo>
                  <a:pt x="570" y="859"/>
                </a:lnTo>
                <a:lnTo>
                  <a:pt x="570" y="860"/>
                </a:lnTo>
                <a:lnTo>
                  <a:pt x="568" y="860"/>
                </a:lnTo>
                <a:lnTo>
                  <a:pt x="568" y="861"/>
                </a:lnTo>
                <a:lnTo>
                  <a:pt x="568" y="861"/>
                </a:lnTo>
                <a:lnTo>
                  <a:pt x="567" y="861"/>
                </a:lnTo>
                <a:lnTo>
                  <a:pt x="567" y="862"/>
                </a:lnTo>
                <a:lnTo>
                  <a:pt x="566" y="862"/>
                </a:lnTo>
                <a:lnTo>
                  <a:pt x="565" y="863"/>
                </a:lnTo>
                <a:lnTo>
                  <a:pt x="565" y="863"/>
                </a:lnTo>
                <a:lnTo>
                  <a:pt x="564" y="863"/>
                </a:lnTo>
                <a:lnTo>
                  <a:pt x="564" y="864"/>
                </a:lnTo>
                <a:lnTo>
                  <a:pt x="564" y="864"/>
                </a:lnTo>
                <a:lnTo>
                  <a:pt x="564" y="865"/>
                </a:lnTo>
                <a:lnTo>
                  <a:pt x="563" y="865"/>
                </a:lnTo>
                <a:lnTo>
                  <a:pt x="562" y="865"/>
                </a:lnTo>
                <a:lnTo>
                  <a:pt x="561" y="865"/>
                </a:lnTo>
                <a:lnTo>
                  <a:pt x="560" y="866"/>
                </a:lnTo>
                <a:lnTo>
                  <a:pt x="560" y="866"/>
                </a:lnTo>
                <a:lnTo>
                  <a:pt x="559" y="866"/>
                </a:lnTo>
                <a:lnTo>
                  <a:pt x="559" y="865"/>
                </a:lnTo>
                <a:lnTo>
                  <a:pt x="558" y="865"/>
                </a:lnTo>
                <a:lnTo>
                  <a:pt x="557" y="866"/>
                </a:lnTo>
                <a:lnTo>
                  <a:pt x="557" y="866"/>
                </a:lnTo>
                <a:lnTo>
                  <a:pt x="557" y="867"/>
                </a:lnTo>
                <a:lnTo>
                  <a:pt x="556" y="867"/>
                </a:lnTo>
                <a:lnTo>
                  <a:pt x="555" y="868"/>
                </a:lnTo>
                <a:lnTo>
                  <a:pt x="553" y="868"/>
                </a:lnTo>
                <a:lnTo>
                  <a:pt x="553" y="869"/>
                </a:lnTo>
                <a:lnTo>
                  <a:pt x="552" y="869"/>
                </a:lnTo>
                <a:lnTo>
                  <a:pt x="551" y="869"/>
                </a:lnTo>
                <a:lnTo>
                  <a:pt x="550" y="869"/>
                </a:lnTo>
                <a:lnTo>
                  <a:pt x="550" y="869"/>
                </a:lnTo>
                <a:lnTo>
                  <a:pt x="550" y="870"/>
                </a:lnTo>
                <a:lnTo>
                  <a:pt x="550" y="871"/>
                </a:lnTo>
                <a:lnTo>
                  <a:pt x="550" y="872"/>
                </a:lnTo>
                <a:lnTo>
                  <a:pt x="550" y="873"/>
                </a:lnTo>
                <a:lnTo>
                  <a:pt x="549" y="873"/>
                </a:lnTo>
                <a:lnTo>
                  <a:pt x="548" y="874"/>
                </a:lnTo>
                <a:lnTo>
                  <a:pt x="548" y="875"/>
                </a:lnTo>
                <a:lnTo>
                  <a:pt x="548" y="876"/>
                </a:lnTo>
                <a:lnTo>
                  <a:pt x="548" y="876"/>
                </a:lnTo>
                <a:lnTo>
                  <a:pt x="549" y="876"/>
                </a:lnTo>
                <a:lnTo>
                  <a:pt x="549" y="877"/>
                </a:lnTo>
                <a:lnTo>
                  <a:pt x="550" y="879"/>
                </a:lnTo>
                <a:lnTo>
                  <a:pt x="550" y="880"/>
                </a:lnTo>
                <a:lnTo>
                  <a:pt x="550" y="881"/>
                </a:lnTo>
                <a:lnTo>
                  <a:pt x="551" y="882"/>
                </a:lnTo>
                <a:lnTo>
                  <a:pt x="551" y="883"/>
                </a:lnTo>
                <a:lnTo>
                  <a:pt x="551" y="883"/>
                </a:lnTo>
                <a:lnTo>
                  <a:pt x="551" y="884"/>
                </a:lnTo>
                <a:lnTo>
                  <a:pt x="551" y="885"/>
                </a:lnTo>
                <a:lnTo>
                  <a:pt x="551" y="886"/>
                </a:lnTo>
                <a:lnTo>
                  <a:pt x="551" y="887"/>
                </a:lnTo>
                <a:lnTo>
                  <a:pt x="551" y="888"/>
                </a:lnTo>
                <a:lnTo>
                  <a:pt x="551" y="889"/>
                </a:lnTo>
                <a:lnTo>
                  <a:pt x="551" y="890"/>
                </a:lnTo>
                <a:lnTo>
                  <a:pt x="552" y="890"/>
                </a:lnTo>
                <a:lnTo>
                  <a:pt x="552" y="890"/>
                </a:lnTo>
                <a:lnTo>
                  <a:pt x="553" y="891"/>
                </a:lnTo>
                <a:lnTo>
                  <a:pt x="553" y="892"/>
                </a:lnTo>
                <a:lnTo>
                  <a:pt x="553" y="892"/>
                </a:lnTo>
                <a:lnTo>
                  <a:pt x="553" y="893"/>
                </a:lnTo>
                <a:lnTo>
                  <a:pt x="553" y="894"/>
                </a:lnTo>
                <a:lnTo>
                  <a:pt x="553" y="894"/>
                </a:lnTo>
                <a:lnTo>
                  <a:pt x="554" y="894"/>
                </a:lnTo>
                <a:lnTo>
                  <a:pt x="555" y="894"/>
                </a:lnTo>
                <a:lnTo>
                  <a:pt x="556" y="894"/>
                </a:lnTo>
                <a:lnTo>
                  <a:pt x="556" y="895"/>
                </a:lnTo>
                <a:lnTo>
                  <a:pt x="556" y="896"/>
                </a:lnTo>
                <a:lnTo>
                  <a:pt x="557" y="896"/>
                </a:lnTo>
                <a:lnTo>
                  <a:pt x="557" y="896"/>
                </a:lnTo>
                <a:lnTo>
                  <a:pt x="557" y="897"/>
                </a:lnTo>
                <a:lnTo>
                  <a:pt x="558" y="897"/>
                </a:lnTo>
                <a:lnTo>
                  <a:pt x="557" y="897"/>
                </a:lnTo>
                <a:lnTo>
                  <a:pt x="557" y="897"/>
                </a:lnTo>
                <a:lnTo>
                  <a:pt x="557" y="897"/>
                </a:lnTo>
                <a:lnTo>
                  <a:pt x="557" y="898"/>
                </a:lnTo>
                <a:lnTo>
                  <a:pt x="557" y="897"/>
                </a:lnTo>
                <a:lnTo>
                  <a:pt x="558" y="898"/>
                </a:lnTo>
                <a:lnTo>
                  <a:pt x="558" y="899"/>
                </a:lnTo>
                <a:lnTo>
                  <a:pt x="559" y="899"/>
                </a:lnTo>
                <a:lnTo>
                  <a:pt x="559" y="898"/>
                </a:lnTo>
                <a:lnTo>
                  <a:pt x="560" y="898"/>
                </a:lnTo>
                <a:lnTo>
                  <a:pt x="560" y="900"/>
                </a:lnTo>
                <a:lnTo>
                  <a:pt x="560" y="900"/>
                </a:lnTo>
                <a:lnTo>
                  <a:pt x="561" y="900"/>
                </a:lnTo>
                <a:lnTo>
                  <a:pt x="561" y="901"/>
                </a:lnTo>
                <a:lnTo>
                  <a:pt x="562" y="901"/>
                </a:lnTo>
                <a:lnTo>
                  <a:pt x="562" y="902"/>
                </a:lnTo>
                <a:lnTo>
                  <a:pt x="563" y="903"/>
                </a:lnTo>
                <a:lnTo>
                  <a:pt x="563" y="904"/>
                </a:lnTo>
                <a:lnTo>
                  <a:pt x="563" y="904"/>
                </a:lnTo>
                <a:lnTo>
                  <a:pt x="563" y="905"/>
                </a:lnTo>
                <a:lnTo>
                  <a:pt x="562" y="907"/>
                </a:lnTo>
                <a:lnTo>
                  <a:pt x="562" y="909"/>
                </a:lnTo>
                <a:lnTo>
                  <a:pt x="562" y="910"/>
                </a:lnTo>
                <a:lnTo>
                  <a:pt x="561" y="911"/>
                </a:lnTo>
                <a:lnTo>
                  <a:pt x="560" y="911"/>
                </a:lnTo>
                <a:lnTo>
                  <a:pt x="560" y="912"/>
                </a:lnTo>
                <a:lnTo>
                  <a:pt x="560" y="913"/>
                </a:lnTo>
                <a:lnTo>
                  <a:pt x="560" y="913"/>
                </a:lnTo>
                <a:lnTo>
                  <a:pt x="560" y="914"/>
                </a:lnTo>
                <a:lnTo>
                  <a:pt x="560" y="914"/>
                </a:lnTo>
                <a:lnTo>
                  <a:pt x="560" y="915"/>
                </a:lnTo>
                <a:lnTo>
                  <a:pt x="560" y="916"/>
                </a:lnTo>
                <a:lnTo>
                  <a:pt x="560" y="917"/>
                </a:lnTo>
                <a:lnTo>
                  <a:pt x="560" y="918"/>
                </a:lnTo>
                <a:lnTo>
                  <a:pt x="560" y="918"/>
                </a:lnTo>
                <a:lnTo>
                  <a:pt x="560" y="919"/>
                </a:lnTo>
                <a:lnTo>
                  <a:pt x="560" y="920"/>
                </a:lnTo>
                <a:lnTo>
                  <a:pt x="560" y="921"/>
                </a:lnTo>
                <a:lnTo>
                  <a:pt x="560" y="921"/>
                </a:lnTo>
                <a:lnTo>
                  <a:pt x="560" y="922"/>
                </a:lnTo>
                <a:lnTo>
                  <a:pt x="559" y="923"/>
                </a:lnTo>
                <a:lnTo>
                  <a:pt x="558" y="923"/>
                </a:lnTo>
                <a:lnTo>
                  <a:pt x="557" y="924"/>
                </a:lnTo>
                <a:lnTo>
                  <a:pt x="557" y="924"/>
                </a:lnTo>
                <a:lnTo>
                  <a:pt x="557" y="925"/>
                </a:lnTo>
                <a:lnTo>
                  <a:pt x="556" y="925"/>
                </a:lnTo>
                <a:lnTo>
                  <a:pt x="555" y="926"/>
                </a:lnTo>
                <a:lnTo>
                  <a:pt x="554" y="926"/>
                </a:lnTo>
                <a:lnTo>
                  <a:pt x="553" y="928"/>
                </a:lnTo>
                <a:lnTo>
                  <a:pt x="553" y="929"/>
                </a:lnTo>
                <a:lnTo>
                  <a:pt x="553" y="930"/>
                </a:lnTo>
                <a:lnTo>
                  <a:pt x="553" y="931"/>
                </a:lnTo>
                <a:lnTo>
                  <a:pt x="553" y="931"/>
                </a:lnTo>
                <a:lnTo>
                  <a:pt x="553" y="932"/>
                </a:lnTo>
                <a:lnTo>
                  <a:pt x="553" y="933"/>
                </a:lnTo>
                <a:lnTo>
                  <a:pt x="553" y="933"/>
                </a:lnTo>
                <a:lnTo>
                  <a:pt x="553" y="935"/>
                </a:lnTo>
                <a:lnTo>
                  <a:pt x="553" y="935"/>
                </a:lnTo>
                <a:lnTo>
                  <a:pt x="553" y="936"/>
                </a:lnTo>
                <a:lnTo>
                  <a:pt x="553" y="937"/>
                </a:lnTo>
                <a:lnTo>
                  <a:pt x="553" y="938"/>
                </a:lnTo>
                <a:lnTo>
                  <a:pt x="553" y="938"/>
                </a:lnTo>
                <a:lnTo>
                  <a:pt x="553" y="939"/>
                </a:lnTo>
                <a:lnTo>
                  <a:pt x="553" y="940"/>
                </a:lnTo>
                <a:lnTo>
                  <a:pt x="553" y="941"/>
                </a:lnTo>
                <a:lnTo>
                  <a:pt x="554" y="942"/>
                </a:lnTo>
                <a:lnTo>
                  <a:pt x="554" y="942"/>
                </a:lnTo>
                <a:lnTo>
                  <a:pt x="555" y="942"/>
                </a:lnTo>
                <a:lnTo>
                  <a:pt x="556" y="943"/>
                </a:lnTo>
                <a:lnTo>
                  <a:pt x="557" y="944"/>
                </a:lnTo>
                <a:lnTo>
                  <a:pt x="557" y="945"/>
                </a:lnTo>
                <a:lnTo>
                  <a:pt x="557" y="945"/>
                </a:lnTo>
                <a:lnTo>
                  <a:pt x="556" y="945"/>
                </a:lnTo>
                <a:lnTo>
                  <a:pt x="555" y="946"/>
                </a:lnTo>
                <a:lnTo>
                  <a:pt x="554" y="947"/>
                </a:lnTo>
                <a:lnTo>
                  <a:pt x="553" y="947"/>
                </a:lnTo>
                <a:lnTo>
                  <a:pt x="553" y="948"/>
                </a:lnTo>
                <a:lnTo>
                  <a:pt x="552" y="949"/>
                </a:lnTo>
                <a:lnTo>
                  <a:pt x="551" y="949"/>
                </a:lnTo>
                <a:lnTo>
                  <a:pt x="550" y="949"/>
                </a:lnTo>
                <a:lnTo>
                  <a:pt x="550" y="950"/>
                </a:lnTo>
                <a:lnTo>
                  <a:pt x="550" y="949"/>
                </a:lnTo>
                <a:lnTo>
                  <a:pt x="549" y="949"/>
                </a:lnTo>
                <a:lnTo>
                  <a:pt x="548" y="949"/>
                </a:lnTo>
                <a:lnTo>
                  <a:pt x="547" y="949"/>
                </a:lnTo>
                <a:lnTo>
                  <a:pt x="546" y="949"/>
                </a:lnTo>
                <a:lnTo>
                  <a:pt x="546" y="949"/>
                </a:lnTo>
                <a:lnTo>
                  <a:pt x="546" y="949"/>
                </a:lnTo>
                <a:lnTo>
                  <a:pt x="545" y="950"/>
                </a:lnTo>
                <a:lnTo>
                  <a:pt x="544" y="950"/>
                </a:lnTo>
                <a:lnTo>
                  <a:pt x="544" y="951"/>
                </a:lnTo>
                <a:lnTo>
                  <a:pt x="543" y="952"/>
                </a:lnTo>
                <a:lnTo>
                  <a:pt x="543" y="952"/>
                </a:lnTo>
                <a:lnTo>
                  <a:pt x="543" y="953"/>
                </a:lnTo>
                <a:lnTo>
                  <a:pt x="542" y="953"/>
                </a:lnTo>
                <a:lnTo>
                  <a:pt x="541" y="953"/>
                </a:lnTo>
                <a:lnTo>
                  <a:pt x="539" y="954"/>
                </a:lnTo>
                <a:lnTo>
                  <a:pt x="539" y="954"/>
                </a:lnTo>
                <a:lnTo>
                  <a:pt x="538" y="954"/>
                </a:lnTo>
                <a:lnTo>
                  <a:pt x="537" y="955"/>
                </a:lnTo>
                <a:lnTo>
                  <a:pt x="536" y="955"/>
                </a:lnTo>
                <a:lnTo>
                  <a:pt x="536" y="955"/>
                </a:lnTo>
                <a:lnTo>
                  <a:pt x="535" y="955"/>
                </a:lnTo>
                <a:lnTo>
                  <a:pt x="535" y="956"/>
                </a:lnTo>
                <a:lnTo>
                  <a:pt x="534" y="956"/>
                </a:lnTo>
                <a:lnTo>
                  <a:pt x="534" y="957"/>
                </a:lnTo>
                <a:lnTo>
                  <a:pt x="533" y="957"/>
                </a:lnTo>
                <a:lnTo>
                  <a:pt x="532" y="958"/>
                </a:lnTo>
                <a:lnTo>
                  <a:pt x="532" y="959"/>
                </a:lnTo>
                <a:lnTo>
                  <a:pt x="532" y="959"/>
                </a:lnTo>
                <a:lnTo>
                  <a:pt x="532" y="959"/>
                </a:lnTo>
                <a:lnTo>
                  <a:pt x="532" y="960"/>
                </a:lnTo>
                <a:lnTo>
                  <a:pt x="532" y="961"/>
                </a:lnTo>
                <a:lnTo>
                  <a:pt x="532" y="962"/>
                </a:lnTo>
                <a:lnTo>
                  <a:pt x="532" y="963"/>
                </a:lnTo>
                <a:lnTo>
                  <a:pt x="532" y="964"/>
                </a:lnTo>
                <a:lnTo>
                  <a:pt x="532" y="965"/>
                </a:lnTo>
                <a:lnTo>
                  <a:pt x="532" y="966"/>
                </a:lnTo>
                <a:lnTo>
                  <a:pt x="532" y="967"/>
                </a:lnTo>
                <a:lnTo>
                  <a:pt x="532" y="968"/>
                </a:lnTo>
                <a:lnTo>
                  <a:pt x="532" y="969"/>
                </a:lnTo>
                <a:lnTo>
                  <a:pt x="532" y="969"/>
                </a:lnTo>
                <a:lnTo>
                  <a:pt x="532" y="970"/>
                </a:lnTo>
                <a:lnTo>
                  <a:pt x="532" y="972"/>
                </a:lnTo>
                <a:lnTo>
                  <a:pt x="533" y="973"/>
                </a:lnTo>
                <a:lnTo>
                  <a:pt x="533" y="973"/>
                </a:lnTo>
                <a:lnTo>
                  <a:pt x="533" y="974"/>
                </a:lnTo>
                <a:lnTo>
                  <a:pt x="533" y="975"/>
                </a:lnTo>
                <a:lnTo>
                  <a:pt x="533" y="976"/>
                </a:lnTo>
                <a:lnTo>
                  <a:pt x="533" y="976"/>
                </a:lnTo>
                <a:lnTo>
                  <a:pt x="533" y="978"/>
                </a:lnTo>
                <a:lnTo>
                  <a:pt x="534" y="978"/>
                </a:lnTo>
                <a:lnTo>
                  <a:pt x="534" y="979"/>
                </a:lnTo>
                <a:lnTo>
                  <a:pt x="533" y="980"/>
                </a:lnTo>
                <a:lnTo>
                  <a:pt x="533" y="980"/>
                </a:lnTo>
                <a:lnTo>
                  <a:pt x="533" y="981"/>
                </a:lnTo>
                <a:lnTo>
                  <a:pt x="533" y="982"/>
                </a:lnTo>
                <a:lnTo>
                  <a:pt x="533" y="983"/>
                </a:lnTo>
                <a:lnTo>
                  <a:pt x="533" y="983"/>
                </a:lnTo>
                <a:lnTo>
                  <a:pt x="533" y="984"/>
                </a:lnTo>
                <a:lnTo>
                  <a:pt x="533" y="985"/>
                </a:lnTo>
                <a:lnTo>
                  <a:pt x="534" y="986"/>
                </a:lnTo>
                <a:lnTo>
                  <a:pt x="534" y="987"/>
                </a:lnTo>
                <a:lnTo>
                  <a:pt x="534" y="988"/>
                </a:lnTo>
                <a:lnTo>
                  <a:pt x="534" y="989"/>
                </a:lnTo>
                <a:lnTo>
                  <a:pt x="534" y="990"/>
                </a:lnTo>
                <a:lnTo>
                  <a:pt x="535" y="990"/>
                </a:lnTo>
                <a:lnTo>
                  <a:pt x="535" y="991"/>
                </a:lnTo>
                <a:lnTo>
                  <a:pt x="534" y="991"/>
                </a:lnTo>
                <a:lnTo>
                  <a:pt x="534" y="992"/>
                </a:lnTo>
                <a:lnTo>
                  <a:pt x="534" y="993"/>
                </a:lnTo>
                <a:lnTo>
                  <a:pt x="534" y="993"/>
                </a:lnTo>
                <a:lnTo>
                  <a:pt x="534" y="995"/>
                </a:lnTo>
                <a:lnTo>
                  <a:pt x="534" y="996"/>
                </a:lnTo>
                <a:lnTo>
                  <a:pt x="533" y="996"/>
                </a:lnTo>
                <a:lnTo>
                  <a:pt x="532" y="996"/>
                </a:lnTo>
                <a:lnTo>
                  <a:pt x="532" y="995"/>
                </a:lnTo>
                <a:lnTo>
                  <a:pt x="531" y="995"/>
                </a:lnTo>
                <a:lnTo>
                  <a:pt x="530" y="995"/>
                </a:lnTo>
                <a:lnTo>
                  <a:pt x="530" y="996"/>
                </a:lnTo>
                <a:lnTo>
                  <a:pt x="529" y="997"/>
                </a:lnTo>
                <a:lnTo>
                  <a:pt x="529" y="997"/>
                </a:lnTo>
                <a:lnTo>
                  <a:pt x="528" y="998"/>
                </a:lnTo>
                <a:lnTo>
                  <a:pt x="528" y="999"/>
                </a:lnTo>
                <a:lnTo>
                  <a:pt x="527" y="999"/>
                </a:lnTo>
                <a:lnTo>
                  <a:pt x="527" y="1000"/>
                </a:lnTo>
                <a:lnTo>
                  <a:pt x="526" y="1000"/>
                </a:lnTo>
                <a:lnTo>
                  <a:pt x="526" y="1000"/>
                </a:lnTo>
                <a:lnTo>
                  <a:pt x="526" y="1001"/>
                </a:lnTo>
                <a:lnTo>
                  <a:pt x="525" y="1001"/>
                </a:lnTo>
                <a:lnTo>
                  <a:pt x="525" y="1002"/>
                </a:lnTo>
                <a:lnTo>
                  <a:pt x="525" y="1003"/>
                </a:lnTo>
                <a:lnTo>
                  <a:pt x="524" y="1003"/>
                </a:lnTo>
                <a:lnTo>
                  <a:pt x="524" y="1004"/>
                </a:lnTo>
                <a:lnTo>
                  <a:pt x="524" y="1004"/>
                </a:lnTo>
                <a:lnTo>
                  <a:pt x="523" y="1004"/>
                </a:lnTo>
                <a:lnTo>
                  <a:pt x="523" y="1005"/>
                </a:lnTo>
                <a:lnTo>
                  <a:pt x="522" y="1006"/>
                </a:lnTo>
                <a:lnTo>
                  <a:pt x="522" y="1007"/>
                </a:lnTo>
                <a:lnTo>
                  <a:pt x="522" y="1007"/>
                </a:lnTo>
                <a:lnTo>
                  <a:pt x="522" y="1009"/>
                </a:lnTo>
                <a:lnTo>
                  <a:pt x="522" y="1010"/>
                </a:lnTo>
                <a:lnTo>
                  <a:pt x="522" y="1011"/>
                </a:lnTo>
                <a:lnTo>
                  <a:pt x="521" y="1011"/>
                </a:lnTo>
                <a:lnTo>
                  <a:pt x="521" y="1011"/>
                </a:lnTo>
                <a:lnTo>
                  <a:pt x="520" y="1011"/>
                </a:lnTo>
                <a:lnTo>
                  <a:pt x="520" y="1012"/>
                </a:lnTo>
                <a:lnTo>
                  <a:pt x="520" y="1014"/>
                </a:lnTo>
                <a:lnTo>
                  <a:pt x="520" y="1015"/>
                </a:lnTo>
                <a:lnTo>
                  <a:pt x="519" y="1015"/>
                </a:lnTo>
                <a:lnTo>
                  <a:pt x="519" y="1016"/>
                </a:lnTo>
                <a:lnTo>
                  <a:pt x="519" y="1017"/>
                </a:lnTo>
                <a:lnTo>
                  <a:pt x="519" y="1018"/>
                </a:lnTo>
                <a:lnTo>
                  <a:pt x="518" y="1018"/>
                </a:lnTo>
                <a:lnTo>
                  <a:pt x="518" y="1019"/>
                </a:lnTo>
                <a:lnTo>
                  <a:pt x="517" y="1019"/>
                </a:lnTo>
                <a:lnTo>
                  <a:pt x="516" y="1019"/>
                </a:lnTo>
                <a:lnTo>
                  <a:pt x="516" y="1020"/>
                </a:lnTo>
                <a:lnTo>
                  <a:pt x="515" y="1020"/>
                </a:lnTo>
                <a:lnTo>
                  <a:pt x="515" y="1020"/>
                </a:lnTo>
                <a:lnTo>
                  <a:pt x="514" y="1020"/>
                </a:lnTo>
                <a:lnTo>
                  <a:pt x="513" y="1020"/>
                </a:lnTo>
                <a:lnTo>
                  <a:pt x="511" y="1019"/>
                </a:lnTo>
                <a:lnTo>
                  <a:pt x="511" y="1019"/>
                </a:lnTo>
                <a:lnTo>
                  <a:pt x="510" y="1018"/>
                </a:lnTo>
                <a:lnTo>
                  <a:pt x="509" y="1018"/>
                </a:lnTo>
                <a:lnTo>
                  <a:pt x="508" y="1018"/>
                </a:lnTo>
                <a:lnTo>
                  <a:pt x="508" y="1018"/>
                </a:lnTo>
                <a:lnTo>
                  <a:pt x="507" y="1018"/>
                </a:lnTo>
                <a:lnTo>
                  <a:pt x="506" y="1018"/>
                </a:lnTo>
                <a:lnTo>
                  <a:pt x="506" y="1017"/>
                </a:lnTo>
                <a:lnTo>
                  <a:pt x="505" y="1017"/>
                </a:lnTo>
                <a:lnTo>
                  <a:pt x="504" y="1016"/>
                </a:lnTo>
                <a:lnTo>
                  <a:pt x="503" y="1016"/>
                </a:lnTo>
                <a:lnTo>
                  <a:pt x="503" y="1015"/>
                </a:lnTo>
                <a:lnTo>
                  <a:pt x="502" y="1015"/>
                </a:lnTo>
                <a:lnTo>
                  <a:pt x="501" y="1015"/>
                </a:lnTo>
                <a:lnTo>
                  <a:pt x="501" y="1015"/>
                </a:lnTo>
                <a:lnTo>
                  <a:pt x="500" y="1015"/>
                </a:lnTo>
                <a:lnTo>
                  <a:pt x="499" y="1015"/>
                </a:lnTo>
                <a:lnTo>
                  <a:pt x="499" y="1014"/>
                </a:lnTo>
                <a:lnTo>
                  <a:pt x="498" y="1014"/>
                </a:lnTo>
                <a:lnTo>
                  <a:pt x="497" y="1014"/>
                </a:lnTo>
                <a:lnTo>
                  <a:pt x="497" y="1014"/>
                </a:lnTo>
                <a:lnTo>
                  <a:pt x="496" y="1014"/>
                </a:lnTo>
                <a:lnTo>
                  <a:pt x="495" y="1013"/>
                </a:lnTo>
                <a:lnTo>
                  <a:pt x="494" y="1013"/>
                </a:lnTo>
                <a:lnTo>
                  <a:pt x="494" y="1012"/>
                </a:lnTo>
                <a:lnTo>
                  <a:pt x="494" y="1012"/>
                </a:lnTo>
                <a:lnTo>
                  <a:pt x="493" y="1012"/>
                </a:lnTo>
                <a:lnTo>
                  <a:pt x="492" y="1011"/>
                </a:lnTo>
                <a:lnTo>
                  <a:pt x="492" y="1011"/>
                </a:lnTo>
                <a:lnTo>
                  <a:pt x="491" y="1011"/>
                </a:lnTo>
                <a:lnTo>
                  <a:pt x="490" y="1010"/>
                </a:lnTo>
                <a:lnTo>
                  <a:pt x="490" y="1010"/>
                </a:lnTo>
                <a:lnTo>
                  <a:pt x="489" y="1009"/>
                </a:lnTo>
                <a:lnTo>
                  <a:pt x="488" y="1008"/>
                </a:lnTo>
                <a:lnTo>
                  <a:pt x="487" y="1008"/>
                </a:lnTo>
                <a:lnTo>
                  <a:pt x="487" y="1007"/>
                </a:lnTo>
                <a:lnTo>
                  <a:pt x="486" y="1007"/>
                </a:lnTo>
                <a:lnTo>
                  <a:pt x="485" y="1007"/>
                </a:lnTo>
                <a:lnTo>
                  <a:pt x="483" y="1007"/>
                </a:lnTo>
                <a:lnTo>
                  <a:pt x="483" y="1007"/>
                </a:lnTo>
                <a:lnTo>
                  <a:pt x="482" y="1006"/>
                </a:lnTo>
                <a:lnTo>
                  <a:pt x="481" y="1006"/>
                </a:lnTo>
                <a:lnTo>
                  <a:pt x="480" y="1006"/>
                </a:lnTo>
                <a:lnTo>
                  <a:pt x="479" y="1005"/>
                </a:lnTo>
                <a:lnTo>
                  <a:pt x="478" y="1004"/>
                </a:lnTo>
                <a:lnTo>
                  <a:pt x="477" y="1004"/>
                </a:lnTo>
                <a:lnTo>
                  <a:pt x="476" y="1004"/>
                </a:lnTo>
                <a:lnTo>
                  <a:pt x="476" y="1004"/>
                </a:lnTo>
                <a:lnTo>
                  <a:pt x="476" y="1003"/>
                </a:lnTo>
                <a:lnTo>
                  <a:pt x="475" y="1003"/>
                </a:lnTo>
                <a:lnTo>
                  <a:pt x="474" y="1003"/>
                </a:lnTo>
                <a:lnTo>
                  <a:pt x="473" y="1002"/>
                </a:lnTo>
                <a:lnTo>
                  <a:pt x="472" y="1002"/>
                </a:lnTo>
                <a:lnTo>
                  <a:pt x="472" y="1001"/>
                </a:lnTo>
                <a:lnTo>
                  <a:pt x="471" y="1001"/>
                </a:lnTo>
                <a:lnTo>
                  <a:pt x="470" y="1001"/>
                </a:lnTo>
                <a:lnTo>
                  <a:pt x="469" y="1001"/>
                </a:lnTo>
                <a:lnTo>
                  <a:pt x="469" y="1000"/>
                </a:lnTo>
                <a:lnTo>
                  <a:pt x="469" y="1000"/>
                </a:lnTo>
                <a:lnTo>
                  <a:pt x="468" y="1000"/>
                </a:lnTo>
                <a:lnTo>
                  <a:pt x="467" y="1000"/>
                </a:lnTo>
                <a:lnTo>
                  <a:pt x="466" y="1000"/>
                </a:lnTo>
                <a:lnTo>
                  <a:pt x="466" y="1000"/>
                </a:lnTo>
                <a:lnTo>
                  <a:pt x="465" y="1000"/>
                </a:lnTo>
                <a:lnTo>
                  <a:pt x="464" y="999"/>
                </a:lnTo>
                <a:lnTo>
                  <a:pt x="462" y="999"/>
                </a:lnTo>
                <a:lnTo>
                  <a:pt x="462" y="998"/>
                </a:lnTo>
                <a:lnTo>
                  <a:pt x="461" y="998"/>
                </a:lnTo>
                <a:lnTo>
                  <a:pt x="460" y="999"/>
                </a:lnTo>
                <a:lnTo>
                  <a:pt x="460" y="1000"/>
                </a:lnTo>
                <a:lnTo>
                  <a:pt x="459" y="1000"/>
                </a:lnTo>
                <a:lnTo>
                  <a:pt x="459" y="1000"/>
                </a:lnTo>
                <a:lnTo>
                  <a:pt x="460" y="1001"/>
                </a:lnTo>
                <a:lnTo>
                  <a:pt x="460" y="1002"/>
                </a:lnTo>
                <a:lnTo>
                  <a:pt x="460" y="1003"/>
                </a:lnTo>
                <a:lnTo>
                  <a:pt x="460" y="1004"/>
                </a:lnTo>
                <a:lnTo>
                  <a:pt x="460" y="1004"/>
                </a:lnTo>
                <a:lnTo>
                  <a:pt x="460" y="1005"/>
                </a:lnTo>
                <a:lnTo>
                  <a:pt x="460" y="1006"/>
                </a:lnTo>
                <a:lnTo>
                  <a:pt x="460" y="1007"/>
                </a:lnTo>
                <a:lnTo>
                  <a:pt x="460" y="1007"/>
                </a:lnTo>
                <a:lnTo>
                  <a:pt x="461" y="1007"/>
                </a:lnTo>
                <a:lnTo>
                  <a:pt x="461" y="1008"/>
                </a:lnTo>
                <a:lnTo>
                  <a:pt x="462" y="1010"/>
                </a:lnTo>
                <a:lnTo>
                  <a:pt x="462" y="1011"/>
                </a:lnTo>
                <a:lnTo>
                  <a:pt x="462" y="1013"/>
                </a:lnTo>
                <a:lnTo>
                  <a:pt x="462" y="1014"/>
                </a:lnTo>
                <a:lnTo>
                  <a:pt x="461" y="1014"/>
                </a:lnTo>
                <a:lnTo>
                  <a:pt x="461" y="1014"/>
                </a:lnTo>
                <a:lnTo>
                  <a:pt x="461" y="1015"/>
                </a:lnTo>
                <a:lnTo>
                  <a:pt x="460" y="1016"/>
                </a:lnTo>
                <a:lnTo>
                  <a:pt x="460" y="1017"/>
                </a:lnTo>
                <a:lnTo>
                  <a:pt x="459" y="1017"/>
                </a:lnTo>
                <a:lnTo>
                  <a:pt x="459" y="1017"/>
                </a:lnTo>
                <a:lnTo>
                  <a:pt x="459" y="1018"/>
                </a:lnTo>
                <a:lnTo>
                  <a:pt x="458" y="1018"/>
                </a:lnTo>
                <a:lnTo>
                  <a:pt x="457" y="1018"/>
                </a:lnTo>
                <a:lnTo>
                  <a:pt x="456" y="1018"/>
                </a:lnTo>
                <a:lnTo>
                  <a:pt x="456" y="1019"/>
                </a:lnTo>
                <a:lnTo>
                  <a:pt x="455" y="1020"/>
                </a:lnTo>
                <a:lnTo>
                  <a:pt x="455" y="1021"/>
                </a:lnTo>
                <a:lnTo>
                  <a:pt x="454" y="1021"/>
                </a:lnTo>
                <a:lnTo>
                  <a:pt x="453" y="1022"/>
                </a:lnTo>
                <a:lnTo>
                  <a:pt x="452" y="1024"/>
                </a:lnTo>
                <a:lnTo>
                  <a:pt x="452" y="1024"/>
                </a:lnTo>
                <a:lnTo>
                  <a:pt x="452" y="1025"/>
                </a:lnTo>
                <a:lnTo>
                  <a:pt x="452" y="1026"/>
                </a:lnTo>
                <a:lnTo>
                  <a:pt x="452" y="1026"/>
                </a:lnTo>
                <a:lnTo>
                  <a:pt x="452" y="1028"/>
                </a:lnTo>
                <a:lnTo>
                  <a:pt x="452" y="1028"/>
                </a:lnTo>
                <a:lnTo>
                  <a:pt x="452" y="1029"/>
                </a:lnTo>
                <a:lnTo>
                  <a:pt x="452" y="1031"/>
                </a:lnTo>
                <a:lnTo>
                  <a:pt x="452" y="1032"/>
                </a:lnTo>
                <a:lnTo>
                  <a:pt x="452" y="1033"/>
                </a:lnTo>
                <a:lnTo>
                  <a:pt x="450" y="1034"/>
                </a:lnTo>
                <a:lnTo>
                  <a:pt x="449" y="1034"/>
                </a:lnTo>
                <a:lnTo>
                  <a:pt x="449" y="1035"/>
                </a:lnTo>
                <a:lnTo>
                  <a:pt x="448" y="1035"/>
                </a:lnTo>
                <a:lnTo>
                  <a:pt x="447" y="1034"/>
                </a:lnTo>
                <a:lnTo>
                  <a:pt x="446" y="1034"/>
                </a:lnTo>
                <a:lnTo>
                  <a:pt x="445" y="1034"/>
                </a:lnTo>
                <a:lnTo>
                  <a:pt x="445" y="1035"/>
                </a:lnTo>
                <a:lnTo>
                  <a:pt x="444" y="1036"/>
                </a:lnTo>
                <a:lnTo>
                  <a:pt x="443" y="1038"/>
                </a:lnTo>
                <a:lnTo>
                  <a:pt x="442" y="1038"/>
                </a:lnTo>
                <a:lnTo>
                  <a:pt x="442" y="1039"/>
                </a:lnTo>
                <a:lnTo>
                  <a:pt x="441" y="1040"/>
                </a:lnTo>
                <a:lnTo>
                  <a:pt x="441" y="1041"/>
                </a:lnTo>
                <a:lnTo>
                  <a:pt x="440" y="1042"/>
                </a:lnTo>
                <a:lnTo>
                  <a:pt x="439" y="1044"/>
                </a:lnTo>
                <a:lnTo>
                  <a:pt x="438" y="1045"/>
                </a:lnTo>
                <a:lnTo>
                  <a:pt x="438" y="1045"/>
                </a:lnTo>
                <a:lnTo>
                  <a:pt x="438" y="1046"/>
                </a:lnTo>
                <a:lnTo>
                  <a:pt x="437" y="1047"/>
                </a:lnTo>
                <a:lnTo>
                  <a:pt x="436" y="1048"/>
                </a:lnTo>
                <a:lnTo>
                  <a:pt x="436" y="1048"/>
                </a:lnTo>
                <a:lnTo>
                  <a:pt x="435" y="1048"/>
                </a:lnTo>
                <a:lnTo>
                  <a:pt x="435" y="1049"/>
                </a:lnTo>
                <a:lnTo>
                  <a:pt x="434" y="1050"/>
                </a:lnTo>
                <a:lnTo>
                  <a:pt x="434" y="1051"/>
                </a:lnTo>
                <a:lnTo>
                  <a:pt x="434" y="1052"/>
                </a:lnTo>
                <a:lnTo>
                  <a:pt x="433" y="1052"/>
                </a:lnTo>
                <a:lnTo>
                  <a:pt x="432" y="1053"/>
                </a:lnTo>
                <a:lnTo>
                  <a:pt x="432" y="1054"/>
                </a:lnTo>
                <a:lnTo>
                  <a:pt x="431" y="1055"/>
                </a:lnTo>
                <a:lnTo>
                  <a:pt x="431" y="1055"/>
                </a:lnTo>
                <a:lnTo>
                  <a:pt x="431" y="1055"/>
                </a:lnTo>
                <a:lnTo>
                  <a:pt x="431" y="1056"/>
                </a:lnTo>
                <a:lnTo>
                  <a:pt x="431" y="1057"/>
                </a:lnTo>
                <a:lnTo>
                  <a:pt x="430" y="1057"/>
                </a:lnTo>
                <a:lnTo>
                  <a:pt x="430" y="1058"/>
                </a:lnTo>
                <a:lnTo>
                  <a:pt x="428" y="1059"/>
                </a:lnTo>
                <a:lnTo>
                  <a:pt x="427" y="1059"/>
                </a:lnTo>
                <a:lnTo>
                  <a:pt x="427" y="1059"/>
                </a:lnTo>
                <a:lnTo>
                  <a:pt x="426" y="1059"/>
                </a:lnTo>
                <a:lnTo>
                  <a:pt x="425" y="1059"/>
                </a:lnTo>
                <a:lnTo>
                  <a:pt x="424" y="1059"/>
                </a:lnTo>
                <a:lnTo>
                  <a:pt x="424" y="1060"/>
                </a:lnTo>
                <a:lnTo>
                  <a:pt x="424" y="1060"/>
                </a:lnTo>
                <a:lnTo>
                  <a:pt x="423" y="1061"/>
                </a:lnTo>
                <a:lnTo>
                  <a:pt x="422" y="1061"/>
                </a:lnTo>
                <a:lnTo>
                  <a:pt x="422" y="1062"/>
                </a:lnTo>
                <a:lnTo>
                  <a:pt x="421" y="1062"/>
                </a:lnTo>
                <a:lnTo>
                  <a:pt x="420" y="1062"/>
                </a:lnTo>
                <a:lnTo>
                  <a:pt x="420" y="1062"/>
                </a:lnTo>
                <a:lnTo>
                  <a:pt x="420" y="1062"/>
                </a:lnTo>
                <a:lnTo>
                  <a:pt x="419" y="1062"/>
                </a:lnTo>
                <a:lnTo>
                  <a:pt x="418" y="1063"/>
                </a:lnTo>
                <a:lnTo>
                  <a:pt x="417" y="1063"/>
                </a:lnTo>
                <a:lnTo>
                  <a:pt x="417" y="1063"/>
                </a:lnTo>
                <a:lnTo>
                  <a:pt x="416" y="1064"/>
                </a:lnTo>
                <a:lnTo>
                  <a:pt x="415" y="1063"/>
                </a:lnTo>
                <a:lnTo>
                  <a:pt x="415" y="1062"/>
                </a:lnTo>
                <a:lnTo>
                  <a:pt x="414" y="1062"/>
                </a:lnTo>
                <a:lnTo>
                  <a:pt x="414" y="1061"/>
                </a:lnTo>
                <a:lnTo>
                  <a:pt x="413" y="1061"/>
                </a:lnTo>
                <a:lnTo>
                  <a:pt x="413" y="1060"/>
                </a:lnTo>
                <a:lnTo>
                  <a:pt x="412" y="1060"/>
                </a:lnTo>
                <a:lnTo>
                  <a:pt x="411" y="1059"/>
                </a:lnTo>
                <a:lnTo>
                  <a:pt x="410" y="1059"/>
                </a:lnTo>
                <a:lnTo>
                  <a:pt x="410" y="1059"/>
                </a:lnTo>
                <a:lnTo>
                  <a:pt x="409" y="1059"/>
                </a:lnTo>
                <a:lnTo>
                  <a:pt x="408" y="1059"/>
                </a:lnTo>
                <a:lnTo>
                  <a:pt x="407" y="1058"/>
                </a:lnTo>
                <a:lnTo>
                  <a:pt x="406" y="1058"/>
                </a:lnTo>
                <a:lnTo>
                  <a:pt x="406" y="1058"/>
                </a:lnTo>
                <a:lnTo>
                  <a:pt x="405" y="1057"/>
                </a:lnTo>
                <a:lnTo>
                  <a:pt x="404" y="1057"/>
                </a:lnTo>
                <a:lnTo>
                  <a:pt x="403" y="1057"/>
                </a:lnTo>
                <a:lnTo>
                  <a:pt x="403" y="1056"/>
                </a:lnTo>
                <a:lnTo>
                  <a:pt x="402" y="1056"/>
                </a:lnTo>
                <a:lnTo>
                  <a:pt x="401" y="1055"/>
                </a:lnTo>
                <a:lnTo>
                  <a:pt x="400" y="1055"/>
                </a:lnTo>
                <a:lnTo>
                  <a:pt x="399" y="1055"/>
                </a:lnTo>
                <a:lnTo>
                  <a:pt x="399" y="1054"/>
                </a:lnTo>
                <a:lnTo>
                  <a:pt x="398" y="1053"/>
                </a:lnTo>
                <a:lnTo>
                  <a:pt x="397" y="1052"/>
                </a:lnTo>
                <a:lnTo>
                  <a:pt x="396" y="1052"/>
                </a:lnTo>
                <a:lnTo>
                  <a:pt x="396" y="1052"/>
                </a:lnTo>
                <a:lnTo>
                  <a:pt x="395" y="1052"/>
                </a:lnTo>
                <a:lnTo>
                  <a:pt x="394" y="1051"/>
                </a:lnTo>
                <a:lnTo>
                  <a:pt x="393" y="1051"/>
                </a:lnTo>
                <a:lnTo>
                  <a:pt x="392" y="1051"/>
                </a:lnTo>
                <a:lnTo>
                  <a:pt x="392" y="1050"/>
                </a:lnTo>
                <a:lnTo>
                  <a:pt x="391" y="1050"/>
                </a:lnTo>
                <a:lnTo>
                  <a:pt x="390" y="1050"/>
                </a:lnTo>
                <a:lnTo>
                  <a:pt x="389" y="1050"/>
                </a:lnTo>
                <a:lnTo>
                  <a:pt x="389" y="1050"/>
                </a:lnTo>
                <a:lnTo>
                  <a:pt x="388" y="1049"/>
                </a:lnTo>
                <a:lnTo>
                  <a:pt x="387" y="1049"/>
                </a:lnTo>
                <a:lnTo>
                  <a:pt x="386" y="1048"/>
                </a:lnTo>
                <a:lnTo>
                  <a:pt x="385" y="1048"/>
                </a:lnTo>
                <a:lnTo>
                  <a:pt x="384" y="1048"/>
                </a:lnTo>
                <a:lnTo>
                  <a:pt x="383" y="1048"/>
                </a:lnTo>
                <a:lnTo>
                  <a:pt x="382" y="1047"/>
                </a:lnTo>
                <a:lnTo>
                  <a:pt x="382" y="1047"/>
                </a:lnTo>
                <a:lnTo>
                  <a:pt x="381" y="1047"/>
                </a:lnTo>
                <a:lnTo>
                  <a:pt x="380" y="1047"/>
                </a:lnTo>
                <a:lnTo>
                  <a:pt x="378" y="1046"/>
                </a:lnTo>
                <a:lnTo>
                  <a:pt x="378" y="1046"/>
                </a:lnTo>
                <a:lnTo>
                  <a:pt x="377" y="1046"/>
                </a:lnTo>
                <a:lnTo>
                  <a:pt x="376" y="1046"/>
                </a:lnTo>
                <a:lnTo>
                  <a:pt x="375" y="1046"/>
                </a:lnTo>
                <a:lnTo>
                  <a:pt x="375" y="1046"/>
                </a:lnTo>
                <a:lnTo>
                  <a:pt x="374" y="1046"/>
                </a:lnTo>
                <a:lnTo>
                  <a:pt x="373" y="1046"/>
                </a:lnTo>
                <a:lnTo>
                  <a:pt x="372" y="1047"/>
                </a:lnTo>
                <a:lnTo>
                  <a:pt x="371" y="1047"/>
                </a:lnTo>
                <a:lnTo>
                  <a:pt x="371" y="1048"/>
                </a:lnTo>
                <a:lnTo>
                  <a:pt x="371" y="1048"/>
                </a:lnTo>
                <a:lnTo>
                  <a:pt x="370" y="1048"/>
                </a:lnTo>
                <a:lnTo>
                  <a:pt x="369" y="1048"/>
                </a:lnTo>
                <a:lnTo>
                  <a:pt x="368" y="1048"/>
                </a:lnTo>
                <a:lnTo>
                  <a:pt x="368" y="1048"/>
                </a:lnTo>
                <a:lnTo>
                  <a:pt x="368" y="1048"/>
                </a:lnTo>
                <a:lnTo>
                  <a:pt x="367" y="1048"/>
                </a:lnTo>
                <a:lnTo>
                  <a:pt x="367" y="1048"/>
                </a:lnTo>
                <a:lnTo>
                  <a:pt x="366" y="1049"/>
                </a:lnTo>
                <a:lnTo>
                  <a:pt x="365" y="1049"/>
                </a:lnTo>
                <a:lnTo>
                  <a:pt x="364" y="1049"/>
                </a:lnTo>
                <a:lnTo>
                  <a:pt x="364" y="1050"/>
                </a:lnTo>
                <a:lnTo>
                  <a:pt x="363" y="1050"/>
                </a:lnTo>
                <a:lnTo>
                  <a:pt x="363" y="1049"/>
                </a:lnTo>
                <a:lnTo>
                  <a:pt x="362" y="1049"/>
                </a:lnTo>
                <a:lnTo>
                  <a:pt x="361" y="1050"/>
                </a:lnTo>
                <a:lnTo>
                  <a:pt x="361" y="1049"/>
                </a:lnTo>
                <a:lnTo>
                  <a:pt x="361" y="1048"/>
                </a:lnTo>
                <a:lnTo>
                  <a:pt x="360" y="1048"/>
                </a:lnTo>
                <a:lnTo>
                  <a:pt x="359" y="1048"/>
                </a:lnTo>
                <a:lnTo>
                  <a:pt x="358" y="1048"/>
                </a:lnTo>
                <a:lnTo>
                  <a:pt x="357" y="1048"/>
                </a:lnTo>
                <a:lnTo>
                  <a:pt x="357" y="1048"/>
                </a:lnTo>
                <a:lnTo>
                  <a:pt x="357" y="1049"/>
                </a:lnTo>
                <a:lnTo>
                  <a:pt x="356" y="1049"/>
                </a:lnTo>
                <a:lnTo>
                  <a:pt x="356" y="1050"/>
                </a:lnTo>
                <a:lnTo>
                  <a:pt x="356" y="1051"/>
                </a:lnTo>
                <a:lnTo>
                  <a:pt x="355" y="1051"/>
                </a:lnTo>
                <a:lnTo>
                  <a:pt x="355" y="1052"/>
                </a:lnTo>
                <a:lnTo>
                  <a:pt x="354" y="1052"/>
                </a:lnTo>
                <a:lnTo>
                  <a:pt x="354" y="1052"/>
                </a:lnTo>
                <a:lnTo>
                  <a:pt x="354" y="1053"/>
                </a:lnTo>
                <a:lnTo>
                  <a:pt x="353" y="1053"/>
                </a:lnTo>
                <a:lnTo>
                  <a:pt x="352" y="1053"/>
                </a:lnTo>
                <a:lnTo>
                  <a:pt x="352" y="1054"/>
                </a:lnTo>
                <a:lnTo>
                  <a:pt x="351" y="1054"/>
                </a:lnTo>
                <a:lnTo>
                  <a:pt x="351" y="1053"/>
                </a:lnTo>
                <a:lnTo>
                  <a:pt x="350" y="1054"/>
                </a:lnTo>
                <a:lnTo>
                  <a:pt x="350" y="1053"/>
                </a:lnTo>
                <a:lnTo>
                  <a:pt x="350" y="1052"/>
                </a:lnTo>
                <a:lnTo>
                  <a:pt x="350" y="1053"/>
                </a:lnTo>
                <a:lnTo>
                  <a:pt x="349" y="1053"/>
                </a:lnTo>
                <a:lnTo>
                  <a:pt x="349" y="1054"/>
                </a:lnTo>
                <a:lnTo>
                  <a:pt x="348" y="1054"/>
                </a:lnTo>
                <a:lnTo>
                  <a:pt x="348" y="1055"/>
                </a:lnTo>
                <a:lnTo>
                  <a:pt x="348" y="1055"/>
                </a:lnTo>
                <a:lnTo>
                  <a:pt x="348" y="1056"/>
                </a:lnTo>
                <a:lnTo>
                  <a:pt x="348" y="1057"/>
                </a:lnTo>
                <a:lnTo>
                  <a:pt x="348" y="1058"/>
                </a:lnTo>
                <a:lnTo>
                  <a:pt x="348" y="1059"/>
                </a:lnTo>
                <a:lnTo>
                  <a:pt x="348" y="1059"/>
                </a:lnTo>
                <a:lnTo>
                  <a:pt x="348" y="1060"/>
                </a:lnTo>
                <a:lnTo>
                  <a:pt x="348" y="1061"/>
                </a:lnTo>
                <a:lnTo>
                  <a:pt x="348" y="1062"/>
                </a:lnTo>
                <a:lnTo>
                  <a:pt x="347" y="1062"/>
                </a:lnTo>
                <a:lnTo>
                  <a:pt x="347" y="1062"/>
                </a:lnTo>
                <a:lnTo>
                  <a:pt x="346" y="1061"/>
                </a:lnTo>
                <a:lnTo>
                  <a:pt x="345" y="1062"/>
                </a:lnTo>
                <a:lnTo>
                  <a:pt x="344" y="1062"/>
                </a:lnTo>
                <a:lnTo>
                  <a:pt x="343" y="1062"/>
                </a:lnTo>
                <a:lnTo>
                  <a:pt x="343" y="1062"/>
                </a:lnTo>
                <a:lnTo>
                  <a:pt x="343" y="1061"/>
                </a:lnTo>
                <a:lnTo>
                  <a:pt x="342" y="1061"/>
                </a:lnTo>
                <a:lnTo>
                  <a:pt x="341" y="1060"/>
                </a:lnTo>
                <a:lnTo>
                  <a:pt x="340" y="1060"/>
                </a:lnTo>
                <a:lnTo>
                  <a:pt x="340" y="1059"/>
                </a:lnTo>
                <a:lnTo>
                  <a:pt x="340" y="1059"/>
                </a:lnTo>
                <a:lnTo>
                  <a:pt x="340" y="1058"/>
                </a:lnTo>
                <a:lnTo>
                  <a:pt x="340" y="1057"/>
                </a:lnTo>
                <a:lnTo>
                  <a:pt x="340" y="1057"/>
                </a:lnTo>
                <a:lnTo>
                  <a:pt x="339" y="1057"/>
                </a:lnTo>
                <a:lnTo>
                  <a:pt x="338" y="1057"/>
                </a:lnTo>
                <a:lnTo>
                  <a:pt x="337" y="1057"/>
                </a:lnTo>
                <a:lnTo>
                  <a:pt x="337" y="1056"/>
                </a:lnTo>
                <a:lnTo>
                  <a:pt x="336" y="1056"/>
                </a:lnTo>
                <a:lnTo>
                  <a:pt x="336" y="1056"/>
                </a:lnTo>
                <a:lnTo>
                  <a:pt x="335" y="1056"/>
                </a:lnTo>
                <a:lnTo>
                  <a:pt x="334" y="1055"/>
                </a:lnTo>
                <a:lnTo>
                  <a:pt x="333" y="1055"/>
                </a:lnTo>
                <a:lnTo>
                  <a:pt x="333" y="1055"/>
                </a:lnTo>
                <a:lnTo>
                  <a:pt x="332" y="1055"/>
                </a:lnTo>
                <a:lnTo>
                  <a:pt x="332" y="1055"/>
                </a:lnTo>
                <a:lnTo>
                  <a:pt x="331" y="1055"/>
                </a:lnTo>
                <a:lnTo>
                  <a:pt x="330" y="1055"/>
                </a:lnTo>
                <a:lnTo>
                  <a:pt x="329" y="1054"/>
                </a:lnTo>
                <a:lnTo>
                  <a:pt x="329" y="1054"/>
                </a:lnTo>
                <a:lnTo>
                  <a:pt x="328" y="1054"/>
                </a:lnTo>
                <a:lnTo>
                  <a:pt x="328" y="1053"/>
                </a:lnTo>
                <a:lnTo>
                  <a:pt x="327" y="1053"/>
                </a:lnTo>
                <a:lnTo>
                  <a:pt x="326" y="1053"/>
                </a:lnTo>
                <a:lnTo>
                  <a:pt x="326" y="1052"/>
                </a:lnTo>
                <a:lnTo>
                  <a:pt x="324" y="1052"/>
                </a:lnTo>
                <a:lnTo>
                  <a:pt x="323" y="1051"/>
                </a:lnTo>
                <a:lnTo>
                  <a:pt x="322" y="1051"/>
                </a:lnTo>
                <a:lnTo>
                  <a:pt x="322" y="1050"/>
                </a:lnTo>
                <a:lnTo>
                  <a:pt x="321" y="1049"/>
                </a:lnTo>
                <a:lnTo>
                  <a:pt x="320" y="1048"/>
                </a:lnTo>
                <a:lnTo>
                  <a:pt x="319" y="1048"/>
                </a:lnTo>
                <a:lnTo>
                  <a:pt x="317" y="1047"/>
                </a:lnTo>
                <a:lnTo>
                  <a:pt x="316" y="1046"/>
                </a:lnTo>
                <a:lnTo>
                  <a:pt x="315" y="1046"/>
                </a:lnTo>
                <a:lnTo>
                  <a:pt x="315" y="1045"/>
                </a:lnTo>
                <a:lnTo>
                  <a:pt x="314" y="1045"/>
                </a:lnTo>
                <a:lnTo>
                  <a:pt x="313" y="1045"/>
                </a:lnTo>
                <a:lnTo>
                  <a:pt x="313" y="1046"/>
                </a:lnTo>
                <a:lnTo>
                  <a:pt x="313" y="1047"/>
                </a:lnTo>
                <a:lnTo>
                  <a:pt x="313" y="1048"/>
                </a:lnTo>
                <a:lnTo>
                  <a:pt x="312" y="1048"/>
                </a:lnTo>
                <a:lnTo>
                  <a:pt x="311" y="1048"/>
                </a:lnTo>
                <a:lnTo>
                  <a:pt x="310" y="1048"/>
                </a:lnTo>
                <a:lnTo>
                  <a:pt x="310" y="1047"/>
                </a:lnTo>
                <a:lnTo>
                  <a:pt x="309" y="1047"/>
                </a:lnTo>
                <a:lnTo>
                  <a:pt x="308" y="1046"/>
                </a:lnTo>
                <a:lnTo>
                  <a:pt x="308" y="1045"/>
                </a:lnTo>
                <a:lnTo>
                  <a:pt x="307" y="1045"/>
                </a:lnTo>
                <a:lnTo>
                  <a:pt x="306" y="1045"/>
                </a:lnTo>
                <a:lnTo>
                  <a:pt x="306" y="1044"/>
                </a:lnTo>
                <a:lnTo>
                  <a:pt x="305" y="1044"/>
                </a:lnTo>
                <a:lnTo>
                  <a:pt x="305" y="1044"/>
                </a:lnTo>
                <a:lnTo>
                  <a:pt x="304" y="1044"/>
                </a:lnTo>
                <a:lnTo>
                  <a:pt x="304" y="1043"/>
                </a:lnTo>
                <a:lnTo>
                  <a:pt x="303" y="1043"/>
                </a:lnTo>
                <a:lnTo>
                  <a:pt x="302" y="1043"/>
                </a:lnTo>
                <a:lnTo>
                  <a:pt x="301" y="1043"/>
                </a:lnTo>
                <a:lnTo>
                  <a:pt x="301" y="1042"/>
                </a:lnTo>
                <a:lnTo>
                  <a:pt x="300" y="1042"/>
                </a:lnTo>
                <a:lnTo>
                  <a:pt x="299" y="1042"/>
                </a:lnTo>
                <a:lnTo>
                  <a:pt x="298" y="1042"/>
                </a:lnTo>
                <a:lnTo>
                  <a:pt x="298" y="1042"/>
                </a:lnTo>
                <a:lnTo>
                  <a:pt x="297" y="1042"/>
                </a:lnTo>
                <a:lnTo>
                  <a:pt x="296" y="1041"/>
                </a:lnTo>
                <a:lnTo>
                  <a:pt x="295" y="1041"/>
                </a:lnTo>
                <a:lnTo>
                  <a:pt x="294" y="1040"/>
                </a:lnTo>
                <a:lnTo>
                  <a:pt x="294" y="1039"/>
                </a:lnTo>
                <a:lnTo>
                  <a:pt x="293" y="1039"/>
                </a:lnTo>
                <a:lnTo>
                  <a:pt x="292" y="1039"/>
                </a:lnTo>
                <a:lnTo>
                  <a:pt x="291" y="1038"/>
                </a:lnTo>
                <a:lnTo>
                  <a:pt x="291" y="1038"/>
                </a:lnTo>
                <a:lnTo>
                  <a:pt x="290" y="1038"/>
                </a:lnTo>
                <a:lnTo>
                  <a:pt x="289" y="1038"/>
                </a:lnTo>
                <a:lnTo>
                  <a:pt x="288" y="1038"/>
                </a:lnTo>
                <a:lnTo>
                  <a:pt x="287" y="1037"/>
                </a:lnTo>
                <a:lnTo>
                  <a:pt x="287" y="1037"/>
                </a:lnTo>
                <a:lnTo>
                  <a:pt x="286" y="1036"/>
                </a:lnTo>
                <a:lnTo>
                  <a:pt x="285" y="1036"/>
                </a:lnTo>
                <a:lnTo>
                  <a:pt x="284" y="1036"/>
                </a:lnTo>
                <a:lnTo>
                  <a:pt x="284" y="1035"/>
                </a:lnTo>
                <a:lnTo>
                  <a:pt x="284" y="1036"/>
                </a:lnTo>
                <a:lnTo>
                  <a:pt x="284" y="1035"/>
                </a:lnTo>
                <a:lnTo>
                  <a:pt x="283" y="1035"/>
                </a:lnTo>
                <a:lnTo>
                  <a:pt x="282" y="1035"/>
                </a:lnTo>
                <a:lnTo>
                  <a:pt x="282" y="1035"/>
                </a:lnTo>
                <a:lnTo>
                  <a:pt x="281" y="1035"/>
                </a:lnTo>
                <a:lnTo>
                  <a:pt x="281" y="1034"/>
                </a:lnTo>
                <a:lnTo>
                  <a:pt x="280" y="1034"/>
                </a:lnTo>
                <a:lnTo>
                  <a:pt x="280" y="1034"/>
                </a:lnTo>
                <a:lnTo>
                  <a:pt x="279" y="1033"/>
                </a:lnTo>
                <a:lnTo>
                  <a:pt x="278" y="1033"/>
                </a:lnTo>
                <a:lnTo>
                  <a:pt x="277" y="1032"/>
                </a:lnTo>
                <a:lnTo>
                  <a:pt x="277" y="1031"/>
                </a:lnTo>
                <a:lnTo>
                  <a:pt x="276" y="1031"/>
                </a:lnTo>
                <a:lnTo>
                  <a:pt x="275" y="1031"/>
                </a:lnTo>
                <a:lnTo>
                  <a:pt x="275" y="1031"/>
                </a:lnTo>
                <a:lnTo>
                  <a:pt x="274" y="1031"/>
                </a:lnTo>
                <a:lnTo>
                  <a:pt x="273" y="1031"/>
                </a:lnTo>
                <a:lnTo>
                  <a:pt x="273" y="1030"/>
                </a:lnTo>
                <a:lnTo>
                  <a:pt x="273" y="1030"/>
                </a:lnTo>
                <a:lnTo>
                  <a:pt x="272" y="1030"/>
                </a:lnTo>
                <a:lnTo>
                  <a:pt x="271" y="1029"/>
                </a:lnTo>
                <a:lnTo>
                  <a:pt x="270" y="1029"/>
                </a:lnTo>
                <a:lnTo>
                  <a:pt x="270" y="1028"/>
                </a:lnTo>
                <a:lnTo>
                  <a:pt x="270" y="1028"/>
                </a:lnTo>
                <a:lnTo>
                  <a:pt x="270" y="1028"/>
                </a:lnTo>
                <a:lnTo>
                  <a:pt x="269" y="1028"/>
                </a:lnTo>
                <a:lnTo>
                  <a:pt x="269" y="1027"/>
                </a:lnTo>
                <a:lnTo>
                  <a:pt x="268" y="1027"/>
                </a:lnTo>
                <a:lnTo>
                  <a:pt x="267" y="1027"/>
                </a:lnTo>
                <a:lnTo>
                  <a:pt x="267" y="1026"/>
                </a:lnTo>
                <a:lnTo>
                  <a:pt x="266" y="1026"/>
                </a:lnTo>
                <a:lnTo>
                  <a:pt x="266" y="1025"/>
                </a:lnTo>
                <a:lnTo>
                  <a:pt x="266" y="1024"/>
                </a:lnTo>
                <a:lnTo>
                  <a:pt x="266" y="1024"/>
                </a:lnTo>
                <a:lnTo>
                  <a:pt x="265" y="1024"/>
                </a:lnTo>
                <a:lnTo>
                  <a:pt x="265" y="1024"/>
                </a:lnTo>
                <a:lnTo>
                  <a:pt x="264" y="1024"/>
                </a:lnTo>
                <a:lnTo>
                  <a:pt x="263" y="1024"/>
                </a:lnTo>
                <a:lnTo>
                  <a:pt x="263" y="1023"/>
                </a:lnTo>
                <a:lnTo>
                  <a:pt x="263" y="1023"/>
                </a:lnTo>
                <a:lnTo>
                  <a:pt x="262" y="1022"/>
                </a:lnTo>
                <a:lnTo>
                  <a:pt x="261" y="1022"/>
                </a:lnTo>
                <a:lnTo>
                  <a:pt x="260" y="1022"/>
                </a:lnTo>
                <a:lnTo>
                  <a:pt x="260" y="1021"/>
                </a:lnTo>
                <a:lnTo>
                  <a:pt x="259" y="1021"/>
                </a:lnTo>
                <a:lnTo>
                  <a:pt x="259" y="1021"/>
                </a:lnTo>
                <a:lnTo>
                  <a:pt x="259" y="1021"/>
                </a:lnTo>
                <a:lnTo>
                  <a:pt x="258" y="1021"/>
                </a:lnTo>
                <a:lnTo>
                  <a:pt x="257" y="1021"/>
                </a:lnTo>
                <a:lnTo>
                  <a:pt x="257" y="1020"/>
                </a:lnTo>
                <a:lnTo>
                  <a:pt x="256" y="1020"/>
                </a:lnTo>
                <a:lnTo>
                  <a:pt x="256" y="1019"/>
                </a:lnTo>
                <a:lnTo>
                  <a:pt x="256" y="1019"/>
                </a:lnTo>
                <a:lnTo>
                  <a:pt x="256" y="1018"/>
                </a:lnTo>
                <a:lnTo>
                  <a:pt x="255" y="1018"/>
                </a:lnTo>
                <a:lnTo>
                  <a:pt x="254" y="1018"/>
                </a:lnTo>
                <a:lnTo>
                  <a:pt x="253" y="1018"/>
                </a:lnTo>
                <a:lnTo>
                  <a:pt x="252" y="1018"/>
                </a:lnTo>
                <a:lnTo>
                  <a:pt x="252" y="1018"/>
                </a:lnTo>
                <a:lnTo>
                  <a:pt x="252" y="1018"/>
                </a:lnTo>
                <a:lnTo>
                  <a:pt x="252" y="1017"/>
                </a:lnTo>
                <a:lnTo>
                  <a:pt x="251" y="1017"/>
                </a:lnTo>
                <a:lnTo>
                  <a:pt x="250" y="1017"/>
                </a:lnTo>
                <a:lnTo>
                  <a:pt x="249" y="1017"/>
                </a:lnTo>
                <a:lnTo>
                  <a:pt x="249" y="1016"/>
                </a:lnTo>
                <a:lnTo>
                  <a:pt x="249" y="1017"/>
                </a:lnTo>
                <a:lnTo>
                  <a:pt x="249" y="1017"/>
                </a:lnTo>
                <a:lnTo>
                  <a:pt x="249" y="1016"/>
                </a:lnTo>
                <a:lnTo>
                  <a:pt x="248" y="1016"/>
                </a:lnTo>
                <a:lnTo>
                  <a:pt x="247" y="1016"/>
                </a:lnTo>
                <a:lnTo>
                  <a:pt x="246" y="1015"/>
                </a:lnTo>
                <a:lnTo>
                  <a:pt x="245" y="1015"/>
                </a:lnTo>
                <a:lnTo>
                  <a:pt x="245" y="1014"/>
                </a:lnTo>
                <a:lnTo>
                  <a:pt x="245" y="1014"/>
                </a:lnTo>
                <a:lnTo>
                  <a:pt x="245" y="1014"/>
                </a:lnTo>
                <a:lnTo>
                  <a:pt x="244" y="1014"/>
                </a:lnTo>
                <a:lnTo>
                  <a:pt x="244" y="1013"/>
                </a:lnTo>
                <a:lnTo>
                  <a:pt x="243" y="1013"/>
                </a:lnTo>
                <a:lnTo>
                  <a:pt x="244" y="1012"/>
                </a:lnTo>
                <a:lnTo>
                  <a:pt x="243" y="1012"/>
                </a:lnTo>
                <a:lnTo>
                  <a:pt x="243" y="1011"/>
                </a:lnTo>
                <a:lnTo>
                  <a:pt x="243" y="1011"/>
                </a:lnTo>
                <a:lnTo>
                  <a:pt x="244" y="1011"/>
                </a:lnTo>
                <a:lnTo>
                  <a:pt x="243" y="1011"/>
                </a:lnTo>
                <a:lnTo>
                  <a:pt x="243" y="1010"/>
                </a:lnTo>
                <a:lnTo>
                  <a:pt x="242" y="1010"/>
                </a:lnTo>
                <a:lnTo>
                  <a:pt x="242" y="1010"/>
                </a:lnTo>
                <a:lnTo>
                  <a:pt x="242" y="1009"/>
                </a:lnTo>
                <a:lnTo>
                  <a:pt x="241" y="1009"/>
                </a:lnTo>
                <a:lnTo>
                  <a:pt x="240" y="1009"/>
                </a:lnTo>
                <a:lnTo>
                  <a:pt x="240" y="1008"/>
                </a:lnTo>
                <a:lnTo>
                  <a:pt x="239" y="1008"/>
                </a:lnTo>
                <a:lnTo>
                  <a:pt x="239" y="1007"/>
                </a:lnTo>
                <a:lnTo>
                  <a:pt x="239" y="1007"/>
                </a:lnTo>
                <a:lnTo>
                  <a:pt x="239" y="1006"/>
                </a:lnTo>
                <a:lnTo>
                  <a:pt x="238" y="1006"/>
                </a:lnTo>
                <a:lnTo>
                  <a:pt x="238" y="1005"/>
                </a:lnTo>
                <a:lnTo>
                  <a:pt x="238" y="1004"/>
                </a:lnTo>
                <a:lnTo>
                  <a:pt x="239" y="1004"/>
                </a:lnTo>
                <a:lnTo>
                  <a:pt x="239" y="1004"/>
                </a:lnTo>
                <a:lnTo>
                  <a:pt x="239" y="1003"/>
                </a:lnTo>
                <a:lnTo>
                  <a:pt x="238" y="1003"/>
                </a:lnTo>
                <a:lnTo>
                  <a:pt x="238" y="1002"/>
                </a:lnTo>
                <a:lnTo>
                  <a:pt x="238" y="1001"/>
                </a:lnTo>
                <a:lnTo>
                  <a:pt x="238" y="1000"/>
                </a:lnTo>
                <a:lnTo>
                  <a:pt x="238" y="1000"/>
                </a:lnTo>
                <a:lnTo>
                  <a:pt x="238" y="1000"/>
                </a:lnTo>
                <a:lnTo>
                  <a:pt x="238" y="999"/>
                </a:lnTo>
                <a:lnTo>
                  <a:pt x="238" y="998"/>
                </a:lnTo>
                <a:lnTo>
                  <a:pt x="237" y="998"/>
                </a:lnTo>
                <a:lnTo>
                  <a:pt x="237" y="997"/>
                </a:lnTo>
                <a:lnTo>
                  <a:pt x="237" y="997"/>
                </a:lnTo>
                <a:lnTo>
                  <a:pt x="236" y="997"/>
                </a:lnTo>
                <a:lnTo>
                  <a:pt x="236" y="996"/>
                </a:lnTo>
                <a:lnTo>
                  <a:pt x="235" y="995"/>
                </a:lnTo>
                <a:lnTo>
                  <a:pt x="235" y="994"/>
                </a:lnTo>
                <a:lnTo>
                  <a:pt x="235" y="993"/>
                </a:lnTo>
                <a:lnTo>
                  <a:pt x="234" y="992"/>
                </a:lnTo>
                <a:lnTo>
                  <a:pt x="234" y="991"/>
                </a:lnTo>
                <a:lnTo>
                  <a:pt x="233" y="990"/>
                </a:lnTo>
                <a:lnTo>
                  <a:pt x="233" y="990"/>
                </a:lnTo>
                <a:lnTo>
                  <a:pt x="233" y="989"/>
                </a:lnTo>
                <a:lnTo>
                  <a:pt x="232" y="988"/>
                </a:lnTo>
                <a:lnTo>
                  <a:pt x="232" y="987"/>
                </a:lnTo>
                <a:lnTo>
                  <a:pt x="231" y="987"/>
                </a:lnTo>
                <a:lnTo>
                  <a:pt x="231" y="987"/>
                </a:lnTo>
                <a:lnTo>
                  <a:pt x="231" y="986"/>
                </a:lnTo>
                <a:lnTo>
                  <a:pt x="230" y="986"/>
                </a:lnTo>
                <a:lnTo>
                  <a:pt x="229" y="986"/>
                </a:lnTo>
                <a:lnTo>
                  <a:pt x="229" y="985"/>
                </a:lnTo>
                <a:lnTo>
                  <a:pt x="228" y="985"/>
                </a:lnTo>
                <a:lnTo>
                  <a:pt x="228" y="984"/>
                </a:lnTo>
                <a:lnTo>
                  <a:pt x="228" y="984"/>
                </a:lnTo>
                <a:lnTo>
                  <a:pt x="228" y="983"/>
                </a:lnTo>
                <a:lnTo>
                  <a:pt x="227" y="983"/>
                </a:lnTo>
                <a:lnTo>
                  <a:pt x="226" y="983"/>
                </a:lnTo>
                <a:lnTo>
                  <a:pt x="225" y="983"/>
                </a:lnTo>
                <a:lnTo>
                  <a:pt x="224" y="982"/>
                </a:lnTo>
                <a:lnTo>
                  <a:pt x="224" y="982"/>
                </a:lnTo>
                <a:lnTo>
                  <a:pt x="224" y="981"/>
                </a:lnTo>
                <a:lnTo>
                  <a:pt x="223" y="981"/>
                </a:lnTo>
                <a:lnTo>
                  <a:pt x="222" y="980"/>
                </a:lnTo>
                <a:lnTo>
                  <a:pt x="222" y="980"/>
                </a:lnTo>
                <a:lnTo>
                  <a:pt x="221" y="980"/>
                </a:lnTo>
                <a:lnTo>
                  <a:pt x="221" y="979"/>
                </a:lnTo>
                <a:lnTo>
                  <a:pt x="221" y="978"/>
                </a:lnTo>
                <a:lnTo>
                  <a:pt x="221" y="977"/>
                </a:lnTo>
                <a:lnTo>
                  <a:pt x="221" y="976"/>
                </a:lnTo>
                <a:lnTo>
                  <a:pt x="221" y="976"/>
                </a:lnTo>
                <a:lnTo>
                  <a:pt x="219" y="976"/>
                </a:lnTo>
                <a:lnTo>
                  <a:pt x="218" y="976"/>
                </a:lnTo>
                <a:lnTo>
                  <a:pt x="217" y="976"/>
                </a:lnTo>
                <a:lnTo>
                  <a:pt x="217" y="976"/>
                </a:lnTo>
                <a:lnTo>
                  <a:pt x="216" y="976"/>
                </a:lnTo>
                <a:lnTo>
                  <a:pt x="216" y="976"/>
                </a:lnTo>
                <a:lnTo>
                  <a:pt x="215" y="976"/>
                </a:lnTo>
                <a:lnTo>
                  <a:pt x="215" y="975"/>
                </a:lnTo>
                <a:lnTo>
                  <a:pt x="214" y="975"/>
                </a:lnTo>
                <a:lnTo>
                  <a:pt x="214" y="974"/>
                </a:lnTo>
                <a:lnTo>
                  <a:pt x="214" y="973"/>
                </a:lnTo>
                <a:lnTo>
                  <a:pt x="214" y="973"/>
                </a:lnTo>
                <a:lnTo>
                  <a:pt x="212" y="973"/>
                </a:lnTo>
                <a:lnTo>
                  <a:pt x="212" y="973"/>
                </a:lnTo>
                <a:lnTo>
                  <a:pt x="211" y="973"/>
                </a:lnTo>
                <a:lnTo>
                  <a:pt x="210" y="972"/>
                </a:lnTo>
                <a:lnTo>
                  <a:pt x="210" y="972"/>
                </a:lnTo>
                <a:lnTo>
                  <a:pt x="210" y="971"/>
                </a:lnTo>
                <a:lnTo>
                  <a:pt x="209" y="970"/>
                </a:lnTo>
                <a:lnTo>
                  <a:pt x="209" y="969"/>
                </a:lnTo>
                <a:lnTo>
                  <a:pt x="208" y="969"/>
                </a:lnTo>
                <a:lnTo>
                  <a:pt x="208" y="969"/>
                </a:lnTo>
                <a:lnTo>
                  <a:pt x="207" y="968"/>
                </a:lnTo>
                <a:lnTo>
                  <a:pt x="207" y="968"/>
                </a:lnTo>
                <a:lnTo>
                  <a:pt x="206" y="967"/>
                </a:lnTo>
                <a:lnTo>
                  <a:pt x="205" y="966"/>
                </a:lnTo>
                <a:lnTo>
                  <a:pt x="204" y="966"/>
                </a:lnTo>
                <a:lnTo>
                  <a:pt x="204" y="966"/>
                </a:lnTo>
                <a:lnTo>
                  <a:pt x="203" y="966"/>
                </a:lnTo>
                <a:lnTo>
                  <a:pt x="203" y="965"/>
                </a:lnTo>
                <a:lnTo>
                  <a:pt x="203" y="965"/>
                </a:lnTo>
                <a:lnTo>
                  <a:pt x="202" y="965"/>
                </a:lnTo>
                <a:lnTo>
                  <a:pt x="201" y="965"/>
                </a:lnTo>
                <a:lnTo>
                  <a:pt x="201" y="964"/>
                </a:lnTo>
                <a:lnTo>
                  <a:pt x="200" y="963"/>
                </a:lnTo>
                <a:lnTo>
                  <a:pt x="200" y="962"/>
                </a:lnTo>
                <a:lnTo>
                  <a:pt x="200" y="962"/>
                </a:lnTo>
                <a:lnTo>
                  <a:pt x="199" y="962"/>
                </a:lnTo>
                <a:lnTo>
                  <a:pt x="198" y="962"/>
                </a:lnTo>
                <a:lnTo>
                  <a:pt x="198" y="961"/>
                </a:lnTo>
                <a:lnTo>
                  <a:pt x="197" y="961"/>
                </a:lnTo>
                <a:lnTo>
                  <a:pt x="197" y="960"/>
                </a:lnTo>
                <a:lnTo>
                  <a:pt x="196" y="960"/>
                </a:lnTo>
                <a:lnTo>
                  <a:pt x="196" y="960"/>
                </a:lnTo>
                <a:lnTo>
                  <a:pt x="195" y="959"/>
                </a:lnTo>
                <a:lnTo>
                  <a:pt x="194" y="959"/>
                </a:lnTo>
                <a:lnTo>
                  <a:pt x="193" y="959"/>
                </a:lnTo>
                <a:lnTo>
                  <a:pt x="193" y="959"/>
                </a:lnTo>
                <a:lnTo>
                  <a:pt x="193" y="958"/>
                </a:lnTo>
                <a:lnTo>
                  <a:pt x="193" y="957"/>
                </a:lnTo>
                <a:lnTo>
                  <a:pt x="192" y="957"/>
                </a:lnTo>
                <a:lnTo>
                  <a:pt x="192" y="956"/>
                </a:lnTo>
                <a:lnTo>
                  <a:pt x="192" y="956"/>
                </a:lnTo>
                <a:lnTo>
                  <a:pt x="191" y="956"/>
                </a:lnTo>
                <a:lnTo>
                  <a:pt x="190" y="956"/>
                </a:lnTo>
                <a:lnTo>
                  <a:pt x="189" y="956"/>
                </a:lnTo>
                <a:lnTo>
                  <a:pt x="189" y="955"/>
                </a:lnTo>
                <a:lnTo>
                  <a:pt x="189" y="955"/>
                </a:lnTo>
                <a:lnTo>
                  <a:pt x="189" y="954"/>
                </a:lnTo>
                <a:lnTo>
                  <a:pt x="188" y="953"/>
                </a:lnTo>
                <a:lnTo>
                  <a:pt x="188" y="952"/>
                </a:lnTo>
                <a:lnTo>
                  <a:pt x="188" y="952"/>
                </a:lnTo>
                <a:lnTo>
                  <a:pt x="188" y="951"/>
                </a:lnTo>
                <a:lnTo>
                  <a:pt x="188" y="950"/>
                </a:lnTo>
                <a:lnTo>
                  <a:pt x="189" y="950"/>
                </a:lnTo>
                <a:lnTo>
                  <a:pt x="189" y="949"/>
                </a:lnTo>
                <a:lnTo>
                  <a:pt x="189" y="949"/>
                </a:lnTo>
                <a:lnTo>
                  <a:pt x="189" y="948"/>
                </a:lnTo>
                <a:lnTo>
                  <a:pt x="189" y="947"/>
                </a:lnTo>
                <a:lnTo>
                  <a:pt x="188" y="946"/>
                </a:lnTo>
                <a:lnTo>
                  <a:pt x="188" y="945"/>
                </a:lnTo>
                <a:lnTo>
                  <a:pt x="189" y="945"/>
                </a:lnTo>
                <a:lnTo>
                  <a:pt x="188" y="944"/>
                </a:lnTo>
                <a:lnTo>
                  <a:pt x="188" y="943"/>
                </a:lnTo>
                <a:lnTo>
                  <a:pt x="187" y="943"/>
                </a:lnTo>
                <a:lnTo>
                  <a:pt x="186" y="943"/>
                </a:lnTo>
                <a:lnTo>
                  <a:pt x="186" y="943"/>
                </a:lnTo>
                <a:lnTo>
                  <a:pt x="185" y="943"/>
                </a:lnTo>
                <a:lnTo>
                  <a:pt x="184" y="943"/>
                </a:lnTo>
                <a:lnTo>
                  <a:pt x="183" y="943"/>
                </a:lnTo>
                <a:lnTo>
                  <a:pt x="183" y="944"/>
                </a:lnTo>
                <a:lnTo>
                  <a:pt x="182" y="944"/>
                </a:lnTo>
                <a:lnTo>
                  <a:pt x="182" y="945"/>
                </a:lnTo>
                <a:lnTo>
                  <a:pt x="181" y="945"/>
                </a:lnTo>
                <a:lnTo>
                  <a:pt x="181" y="945"/>
                </a:lnTo>
                <a:lnTo>
                  <a:pt x="180" y="945"/>
                </a:lnTo>
                <a:lnTo>
                  <a:pt x="179" y="945"/>
                </a:lnTo>
                <a:lnTo>
                  <a:pt x="179" y="944"/>
                </a:lnTo>
                <a:lnTo>
                  <a:pt x="179" y="943"/>
                </a:lnTo>
                <a:lnTo>
                  <a:pt x="179" y="942"/>
                </a:lnTo>
                <a:lnTo>
                  <a:pt x="179" y="941"/>
                </a:lnTo>
                <a:lnTo>
                  <a:pt x="180" y="939"/>
                </a:lnTo>
                <a:lnTo>
                  <a:pt x="180" y="938"/>
                </a:lnTo>
                <a:lnTo>
                  <a:pt x="179" y="938"/>
                </a:lnTo>
                <a:lnTo>
                  <a:pt x="179" y="937"/>
                </a:lnTo>
                <a:lnTo>
                  <a:pt x="179" y="937"/>
                </a:lnTo>
                <a:lnTo>
                  <a:pt x="178" y="937"/>
                </a:lnTo>
                <a:lnTo>
                  <a:pt x="177" y="937"/>
                </a:lnTo>
                <a:lnTo>
                  <a:pt x="176" y="937"/>
                </a:lnTo>
                <a:lnTo>
                  <a:pt x="175" y="936"/>
                </a:lnTo>
                <a:lnTo>
                  <a:pt x="174" y="936"/>
                </a:lnTo>
                <a:lnTo>
                  <a:pt x="173" y="937"/>
                </a:lnTo>
                <a:lnTo>
                  <a:pt x="172" y="937"/>
                </a:lnTo>
                <a:lnTo>
                  <a:pt x="172" y="938"/>
                </a:lnTo>
                <a:lnTo>
                  <a:pt x="171" y="938"/>
                </a:lnTo>
                <a:lnTo>
                  <a:pt x="170" y="938"/>
                </a:lnTo>
                <a:lnTo>
                  <a:pt x="169" y="938"/>
                </a:lnTo>
                <a:lnTo>
                  <a:pt x="168" y="937"/>
                </a:lnTo>
                <a:lnTo>
                  <a:pt x="167" y="937"/>
                </a:lnTo>
                <a:lnTo>
                  <a:pt x="166" y="938"/>
                </a:lnTo>
                <a:lnTo>
                  <a:pt x="165" y="938"/>
                </a:lnTo>
                <a:lnTo>
                  <a:pt x="165" y="938"/>
                </a:lnTo>
                <a:lnTo>
                  <a:pt x="164" y="938"/>
                </a:lnTo>
                <a:lnTo>
                  <a:pt x="162" y="938"/>
                </a:lnTo>
                <a:lnTo>
                  <a:pt x="161" y="938"/>
                </a:lnTo>
                <a:lnTo>
                  <a:pt x="161" y="938"/>
                </a:lnTo>
                <a:lnTo>
                  <a:pt x="160" y="938"/>
                </a:lnTo>
                <a:lnTo>
                  <a:pt x="159" y="938"/>
                </a:lnTo>
                <a:lnTo>
                  <a:pt x="158" y="938"/>
                </a:lnTo>
                <a:lnTo>
                  <a:pt x="158" y="938"/>
                </a:lnTo>
                <a:lnTo>
                  <a:pt x="158" y="939"/>
                </a:lnTo>
                <a:lnTo>
                  <a:pt x="157" y="939"/>
                </a:lnTo>
                <a:lnTo>
                  <a:pt x="157" y="940"/>
                </a:lnTo>
                <a:lnTo>
                  <a:pt x="156" y="940"/>
                </a:lnTo>
                <a:lnTo>
                  <a:pt x="155" y="940"/>
                </a:lnTo>
                <a:lnTo>
                  <a:pt x="154" y="940"/>
                </a:lnTo>
                <a:lnTo>
                  <a:pt x="154" y="940"/>
                </a:lnTo>
                <a:lnTo>
                  <a:pt x="153" y="940"/>
                </a:lnTo>
                <a:lnTo>
                  <a:pt x="152" y="938"/>
                </a:lnTo>
                <a:lnTo>
                  <a:pt x="151" y="938"/>
                </a:lnTo>
                <a:lnTo>
                  <a:pt x="151" y="937"/>
                </a:lnTo>
                <a:lnTo>
                  <a:pt x="151" y="936"/>
                </a:lnTo>
                <a:lnTo>
                  <a:pt x="151" y="935"/>
                </a:lnTo>
                <a:lnTo>
                  <a:pt x="151" y="935"/>
                </a:lnTo>
                <a:lnTo>
                  <a:pt x="150" y="935"/>
                </a:lnTo>
                <a:lnTo>
                  <a:pt x="150" y="934"/>
                </a:lnTo>
                <a:lnTo>
                  <a:pt x="150" y="933"/>
                </a:lnTo>
                <a:lnTo>
                  <a:pt x="149" y="933"/>
                </a:lnTo>
                <a:lnTo>
                  <a:pt x="148" y="933"/>
                </a:lnTo>
                <a:lnTo>
                  <a:pt x="147" y="933"/>
                </a:lnTo>
                <a:lnTo>
                  <a:pt x="147" y="933"/>
                </a:lnTo>
                <a:lnTo>
                  <a:pt x="146" y="933"/>
                </a:lnTo>
                <a:lnTo>
                  <a:pt x="146" y="934"/>
                </a:lnTo>
                <a:lnTo>
                  <a:pt x="145" y="934"/>
                </a:lnTo>
                <a:lnTo>
                  <a:pt x="144" y="934"/>
                </a:lnTo>
                <a:lnTo>
                  <a:pt x="144" y="934"/>
                </a:lnTo>
                <a:lnTo>
                  <a:pt x="143" y="933"/>
                </a:lnTo>
                <a:lnTo>
                  <a:pt x="142" y="932"/>
                </a:lnTo>
                <a:lnTo>
                  <a:pt x="141" y="931"/>
                </a:lnTo>
                <a:lnTo>
                  <a:pt x="140" y="931"/>
                </a:lnTo>
                <a:lnTo>
                  <a:pt x="140" y="931"/>
                </a:lnTo>
                <a:lnTo>
                  <a:pt x="140" y="931"/>
                </a:lnTo>
                <a:lnTo>
                  <a:pt x="139" y="930"/>
                </a:lnTo>
                <a:lnTo>
                  <a:pt x="139" y="931"/>
                </a:lnTo>
                <a:lnTo>
                  <a:pt x="138" y="931"/>
                </a:lnTo>
                <a:lnTo>
                  <a:pt x="138" y="930"/>
                </a:lnTo>
                <a:lnTo>
                  <a:pt x="137" y="930"/>
                </a:lnTo>
                <a:lnTo>
                  <a:pt x="137" y="929"/>
                </a:lnTo>
                <a:lnTo>
                  <a:pt x="137" y="928"/>
                </a:lnTo>
                <a:lnTo>
                  <a:pt x="137" y="928"/>
                </a:lnTo>
                <a:lnTo>
                  <a:pt x="137" y="928"/>
                </a:lnTo>
                <a:lnTo>
                  <a:pt x="137" y="927"/>
                </a:lnTo>
                <a:lnTo>
                  <a:pt x="137" y="926"/>
                </a:lnTo>
                <a:lnTo>
                  <a:pt x="137" y="925"/>
                </a:lnTo>
                <a:lnTo>
                  <a:pt x="137" y="925"/>
                </a:lnTo>
                <a:lnTo>
                  <a:pt x="137" y="925"/>
                </a:lnTo>
                <a:lnTo>
                  <a:pt x="137" y="924"/>
                </a:lnTo>
                <a:lnTo>
                  <a:pt x="136" y="924"/>
                </a:lnTo>
                <a:lnTo>
                  <a:pt x="135" y="925"/>
                </a:lnTo>
                <a:lnTo>
                  <a:pt x="134" y="925"/>
                </a:lnTo>
                <a:lnTo>
                  <a:pt x="133" y="925"/>
                </a:lnTo>
                <a:lnTo>
                  <a:pt x="133" y="924"/>
                </a:lnTo>
                <a:lnTo>
                  <a:pt x="132" y="924"/>
                </a:lnTo>
                <a:lnTo>
                  <a:pt x="131" y="924"/>
                </a:lnTo>
                <a:lnTo>
                  <a:pt x="130" y="924"/>
                </a:lnTo>
                <a:lnTo>
                  <a:pt x="130" y="925"/>
                </a:lnTo>
                <a:lnTo>
                  <a:pt x="130" y="925"/>
                </a:lnTo>
                <a:lnTo>
                  <a:pt x="129" y="925"/>
                </a:lnTo>
                <a:lnTo>
                  <a:pt x="128" y="925"/>
                </a:lnTo>
                <a:lnTo>
                  <a:pt x="127" y="925"/>
                </a:lnTo>
                <a:lnTo>
                  <a:pt x="126" y="925"/>
                </a:lnTo>
                <a:lnTo>
                  <a:pt x="126" y="925"/>
                </a:lnTo>
                <a:lnTo>
                  <a:pt x="126" y="925"/>
                </a:lnTo>
                <a:lnTo>
                  <a:pt x="126" y="924"/>
                </a:lnTo>
                <a:lnTo>
                  <a:pt x="125" y="924"/>
                </a:lnTo>
                <a:lnTo>
                  <a:pt x="125" y="923"/>
                </a:lnTo>
                <a:lnTo>
                  <a:pt x="124" y="923"/>
                </a:lnTo>
                <a:lnTo>
                  <a:pt x="123" y="923"/>
                </a:lnTo>
                <a:lnTo>
                  <a:pt x="122" y="922"/>
                </a:lnTo>
                <a:lnTo>
                  <a:pt x="122" y="921"/>
                </a:lnTo>
                <a:lnTo>
                  <a:pt x="122" y="921"/>
                </a:lnTo>
                <a:lnTo>
                  <a:pt x="122" y="921"/>
                </a:lnTo>
                <a:lnTo>
                  <a:pt x="122" y="920"/>
                </a:lnTo>
                <a:lnTo>
                  <a:pt x="121" y="920"/>
                </a:lnTo>
                <a:lnTo>
                  <a:pt x="121" y="919"/>
                </a:lnTo>
                <a:lnTo>
                  <a:pt x="122" y="919"/>
                </a:lnTo>
                <a:lnTo>
                  <a:pt x="122" y="918"/>
                </a:lnTo>
                <a:lnTo>
                  <a:pt x="122" y="918"/>
                </a:lnTo>
                <a:lnTo>
                  <a:pt x="121" y="918"/>
                </a:lnTo>
                <a:lnTo>
                  <a:pt x="121" y="917"/>
                </a:lnTo>
                <a:lnTo>
                  <a:pt x="120" y="917"/>
                </a:lnTo>
                <a:lnTo>
                  <a:pt x="120" y="918"/>
                </a:lnTo>
                <a:lnTo>
                  <a:pt x="119" y="918"/>
                </a:lnTo>
                <a:lnTo>
                  <a:pt x="119" y="917"/>
                </a:lnTo>
                <a:lnTo>
                  <a:pt x="118" y="917"/>
                </a:lnTo>
                <a:lnTo>
                  <a:pt x="118" y="918"/>
                </a:lnTo>
                <a:lnTo>
                  <a:pt x="117" y="918"/>
                </a:lnTo>
                <a:lnTo>
                  <a:pt x="116" y="918"/>
                </a:lnTo>
                <a:lnTo>
                  <a:pt x="116" y="917"/>
                </a:lnTo>
                <a:lnTo>
                  <a:pt x="117" y="916"/>
                </a:lnTo>
                <a:lnTo>
                  <a:pt x="117" y="915"/>
                </a:lnTo>
                <a:lnTo>
                  <a:pt x="117" y="914"/>
                </a:lnTo>
                <a:lnTo>
                  <a:pt x="116" y="914"/>
                </a:lnTo>
                <a:lnTo>
                  <a:pt x="116" y="914"/>
                </a:lnTo>
                <a:lnTo>
                  <a:pt x="116" y="913"/>
                </a:lnTo>
                <a:lnTo>
                  <a:pt x="115" y="913"/>
                </a:lnTo>
                <a:lnTo>
                  <a:pt x="115" y="913"/>
                </a:lnTo>
                <a:lnTo>
                  <a:pt x="115" y="914"/>
                </a:lnTo>
                <a:lnTo>
                  <a:pt x="114" y="914"/>
                </a:lnTo>
                <a:lnTo>
                  <a:pt x="114" y="913"/>
                </a:lnTo>
                <a:lnTo>
                  <a:pt x="113" y="913"/>
                </a:lnTo>
                <a:lnTo>
                  <a:pt x="113" y="912"/>
                </a:lnTo>
                <a:lnTo>
                  <a:pt x="112" y="912"/>
                </a:lnTo>
                <a:lnTo>
                  <a:pt x="112" y="912"/>
                </a:lnTo>
                <a:lnTo>
                  <a:pt x="111" y="912"/>
                </a:lnTo>
                <a:lnTo>
                  <a:pt x="111" y="911"/>
                </a:lnTo>
                <a:lnTo>
                  <a:pt x="110" y="911"/>
                </a:lnTo>
                <a:lnTo>
                  <a:pt x="109" y="911"/>
                </a:lnTo>
                <a:lnTo>
                  <a:pt x="108" y="911"/>
                </a:lnTo>
                <a:lnTo>
                  <a:pt x="108" y="911"/>
                </a:lnTo>
                <a:lnTo>
                  <a:pt x="108" y="911"/>
                </a:lnTo>
                <a:lnTo>
                  <a:pt x="108" y="911"/>
                </a:lnTo>
                <a:lnTo>
                  <a:pt x="107" y="911"/>
                </a:lnTo>
                <a:lnTo>
                  <a:pt x="106" y="911"/>
                </a:lnTo>
                <a:lnTo>
                  <a:pt x="105" y="911"/>
                </a:lnTo>
                <a:lnTo>
                  <a:pt x="105" y="911"/>
                </a:lnTo>
                <a:lnTo>
                  <a:pt x="104" y="911"/>
                </a:lnTo>
                <a:lnTo>
                  <a:pt x="104" y="910"/>
                </a:lnTo>
                <a:lnTo>
                  <a:pt x="103" y="909"/>
                </a:lnTo>
                <a:lnTo>
                  <a:pt x="102" y="909"/>
                </a:lnTo>
                <a:lnTo>
                  <a:pt x="101" y="909"/>
                </a:lnTo>
                <a:lnTo>
                  <a:pt x="101" y="910"/>
                </a:lnTo>
                <a:lnTo>
                  <a:pt x="101" y="911"/>
                </a:lnTo>
                <a:lnTo>
                  <a:pt x="101" y="911"/>
                </a:lnTo>
                <a:lnTo>
                  <a:pt x="100" y="910"/>
                </a:lnTo>
                <a:lnTo>
                  <a:pt x="100" y="909"/>
                </a:lnTo>
                <a:lnTo>
                  <a:pt x="100" y="910"/>
                </a:lnTo>
                <a:lnTo>
                  <a:pt x="99" y="910"/>
                </a:lnTo>
                <a:lnTo>
                  <a:pt x="98" y="910"/>
                </a:lnTo>
                <a:lnTo>
                  <a:pt x="98" y="909"/>
                </a:lnTo>
                <a:lnTo>
                  <a:pt x="98" y="909"/>
                </a:lnTo>
                <a:lnTo>
                  <a:pt x="97" y="909"/>
                </a:lnTo>
                <a:lnTo>
                  <a:pt x="96" y="910"/>
                </a:lnTo>
                <a:lnTo>
                  <a:pt x="95" y="910"/>
                </a:lnTo>
                <a:lnTo>
                  <a:pt x="95" y="909"/>
                </a:lnTo>
                <a:lnTo>
                  <a:pt x="94" y="909"/>
                </a:lnTo>
                <a:lnTo>
                  <a:pt x="94" y="909"/>
                </a:lnTo>
                <a:lnTo>
                  <a:pt x="93" y="909"/>
                </a:lnTo>
                <a:lnTo>
                  <a:pt x="92" y="909"/>
                </a:lnTo>
                <a:lnTo>
                  <a:pt x="91" y="909"/>
                </a:lnTo>
                <a:lnTo>
                  <a:pt x="91" y="909"/>
                </a:lnTo>
                <a:lnTo>
                  <a:pt x="90" y="910"/>
                </a:lnTo>
                <a:lnTo>
                  <a:pt x="89" y="910"/>
                </a:lnTo>
                <a:lnTo>
                  <a:pt x="88" y="910"/>
                </a:lnTo>
                <a:lnTo>
                  <a:pt x="87" y="910"/>
                </a:lnTo>
                <a:lnTo>
                  <a:pt x="87" y="910"/>
                </a:lnTo>
                <a:lnTo>
                  <a:pt x="87" y="909"/>
                </a:lnTo>
                <a:lnTo>
                  <a:pt x="86" y="909"/>
                </a:lnTo>
                <a:lnTo>
                  <a:pt x="85" y="909"/>
                </a:lnTo>
                <a:lnTo>
                  <a:pt x="86" y="908"/>
                </a:lnTo>
                <a:lnTo>
                  <a:pt x="85" y="907"/>
                </a:lnTo>
                <a:lnTo>
                  <a:pt x="84" y="908"/>
                </a:lnTo>
                <a:lnTo>
                  <a:pt x="84" y="908"/>
                </a:lnTo>
                <a:lnTo>
                  <a:pt x="83" y="907"/>
                </a:lnTo>
                <a:lnTo>
                  <a:pt x="82" y="907"/>
                </a:lnTo>
                <a:lnTo>
                  <a:pt x="82" y="908"/>
                </a:lnTo>
                <a:lnTo>
                  <a:pt x="82" y="909"/>
                </a:lnTo>
                <a:lnTo>
                  <a:pt x="81" y="909"/>
                </a:lnTo>
                <a:lnTo>
                  <a:pt x="80" y="908"/>
                </a:lnTo>
                <a:lnTo>
                  <a:pt x="80" y="907"/>
                </a:lnTo>
                <a:lnTo>
                  <a:pt x="80" y="907"/>
                </a:lnTo>
                <a:lnTo>
                  <a:pt x="79" y="907"/>
                </a:lnTo>
                <a:lnTo>
                  <a:pt x="78" y="906"/>
                </a:lnTo>
                <a:lnTo>
                  <a:pt x="77" y="906"/>
                </a:lnTo>
                <a:lnTo>
                  <a:pt x="77" y="905"/>
                </a:lnTo>
                <a:lnTo>
                  <a:pt x="77" y="905"/>
                </a:lnTo>
                <a:lnTo>
                  <a:pt x="76" y="905"/>
                </a:lnTo>
                <a:lnTo>
                  <a:pt x="75" y="904"/>
                </a:lnTo>
                <a:lnTo>
                  <a:pt x="74" y="904"/>
                </a:lnTo>
                <a:lnTo>
                  <a:pt x="73" y="904"/>
                </a:lnTo>
                <a:lnTo>
                  <a:pt x="73" y="904"/>
                </a:lnTo>
                <a:lnTo>
                  <a:pt x="73" y="904"/>
                </a:lnTo>
                <a:lnTo>
                  <a:pt x="72" y="904"/>
                </a:lnTo>
                <a:lnTo>
                  <a:pt x="71" y="904"/>
                </a:lnTo>
                <a:lnTo>
                  <a:pt x="70" y="904"/>
                </a:lnTo>
                <a:lnTo>
                  <a:pt x="70" y="904"/>
                </a:lnTo>
                <a:lnTo>
                  <a:pt x="70" y="904"/>
                </a:lnTo>
                <a:lnTo>
                  <a:pt x="70" y="905"/>
                </a:lnTo>
                <a:lnTo>
                  <a:pt x="70" y="906"/>
                </a:lnTo>
                <a:lnTo>
                  <a:pt x="70" y="907"/>
                </a:lnTo>
                <a:lnTo>
                  <a:pt x="70" y="907"/>
                </a:lnTo>
                <a:lnTo>
                  <a:pt x="70" y="908"/>
                </a:lnTo>
                <a:lnTo>
                  <a:pt x="69" y="908"/>
                </a:lnTo>
                <a:lnTo>
                  <a:pt x="69" y="907"/>
                </a:lnTo>
                <a:lnTo>
                  <a:pt x="68" y="907"/>
                </a:lnTo>
                <a:lnTo>
                  <a:pt x="68" y="907"/>
                </a:lnTo>
                <a:lnTo>
                  <a:pt x="67" y="906"/>
                </a:lnTo>
                <a:lnTo>
                  <a:pt x="66" y="906"/>
                </a:lnTo>
                <a:lnTo>
                  <a:pt x="66" y="907"/>
                </a:lnTo>
                <a:lnTo>
                  <a:pt x="65" y="906"/>
                </a:lnTo>
                <a:lnTo>
                  <a:pt x="66" y="906"/>
                </a:lnTo>
                <a:lnTo>
                  <a:pt x="66" y="905"/>
                </a:lnTo>
                <a:lnTo>
                  <a:pt x="66" y="904"/>
                </a:lnTo>
                <a:lnTo>
                  <a:pt x="65" y="904"/>
                </a:lnTo>
                <a:lnTo>
                  <a:pt x="66" y="904"/>
                </a:lnTo>
                <a:lnTo>
                  <a:pt x="66" y="904"/>
                </a:lnTo>
                <a:lnTo>
                  <a:pt x="65" y="904"/>
                </a:lnTo>
                <a:lnTo>
                  <a:pt x="64" y="904"/>
                </a:lnTo>
                <a:lnTo>
                  <a:pt x="64" y="904"/>
                </a:lnTo>
                <a:lnTo>
                  <a:pt x="63" y="904"/>
                </a:lnTo>
                <a:lnTo>
                  <a:pt x="63" y="905"/>
                </a:lnTo>
                <a:lnTo>
                  <a:pt x="63" y="905"/>
                </a:lnTo>
                <a:lnTo>
                  <a:pt x="63" y="906"/>
                </a:lnTo>
                <a:lnTo>
                  <a:pt x="63" y="905"/>
                </a:lnTo>
                <a:lnTo>
                  <a:pt x="62" y="905"/>
                </a:lnTo>
                <a:lnTo>
                  <a:pt x="62" y="906"/>
                </a:lnTo>
                <a:lnTo>
                  <a:pt x="61" y="905"/>
                </a:lnTo>
                <a:lnTo>
                  <a:pt x="61" y="904"/>
                </a:lnTo>
                <a:lnTo>
                  <a:pt x="61" y="904"/>
                </a:lnTo>
                <a:lnTo>
                  <a:pt x="60" y="903"/>
                </a:lnTo>
                <a:lnTo>
                  <a:pt x="59" y="903"/>
                </a:lnTo>
                <a:lnTo>
                  <a:pt x="59" y="903"/>
                </a:lnTo>
                <a:lnTo>
                  <a:pt x="59" y="904"/>
                </a:lnTo>
                <a:lnTo>
                  <a:pt x="58" y="904"/>
                </a:lnTo>
                <a:lnTo>
                  <a:pt x="57" y="904"/>
                </a:lnTo>
                <a:lnTo>
                  <a:pt x="56" y="904"/>
                </a:lnTo>
                <a:lnTo>
                  <a:pt x="56" y="904"/>
                </a:lnTo>
                <a:lnTo>
                  <a:pt x="56" y="903"/>
                </a:lnTo>
                <a:lnTo>
                  <a:pt x="56" y="903"/>
                </a:lnTo>
                <a:lnTo>
                  <a:pt x="55" y="903"/>
                </a:lnTo>
                <a:lnTo>
                  <a:pt x="54" y="903"/>
                </a:lnTo>
                <a:lnTo>
                  <a:pt x="54" y="902"/>
                </a:lnTo>
                <a:lnTo>
                  <a:pt x="53" y="902"/>
                </a:lnTo>
                <a:lnTo>
                  <a:pt x="52" y="902"/>
                </a:lnTo>
                <a:lnTo>
                  <a:pt x="52" y="901"/>
                </a:lnTo>
                <a:lnTo>
                  <a:pt x="52" y="900"/>
                </a:lnTo>
                <a:lnTo>
                  <a:pt x="52" y="900"/>
                </a:lnTo>
                <a:lnTo>
                  <a:pt x="52" y="900"/>
                </a:lnTo>
                <a:lnTo>
                  <a:pt x="51" y="900"/>
                </a:lnTo>
                <a:lnTo>
                  <a:pt x="51" y="899"/>
                </a:lnTo>
                <a:lnTo>
                  <a:pt x="50" y="898"/>
                </a:lnTo>
                <a:lnTo>
                  <a:pt x="49" y="898"/>
                </a:lnTo>
                <a:lnTo>
                  <a:pt x="49" y="898"/>
                </a:lnTo>
                <a:lnTo>
                  <a:pt x="49" y="897"/>
                </a:lnTo>
                <a:lnTo>
                  <a:pt x="49" y="897"/>
                </a:lnTo>
                <a:lnTo>
                  <a:pt x="49" y="896"/>
                </a:lnTo>
                <a:lnTo>
                  <a:pt x="48" y="896"/>
                </a:lnTo>
                <a:lnTo>
                  <a:pt x="47" y="896"/>
                </a:lnTo>
                <a:lnTo>
                  <a:pt x="46" y="896"/>
                </a:lnTo>
                <a:lnTo>
                  <a:pt x="45" y="896"/>
                </a:lnTo>
                <a:lnTo>
                  <a:pt x="45" y="896"/>
                </a:lnTo>
                <a:lnTo>
                  <a:pt x="43" y="896"/>
                </a:lnTo>
                <a:lnTo>
                  <a:pt x="42" y="896"/>
                </a:lnTo>
                <a:lnTo>
                  <a:pt x="41" y="896"/>
                </a:lnTo>
                <a:lnTo>
                  <a:pt x="40" y="896"/>
                </a:lnTo>
                <a:lnTo>
                  <a:pt x="39" y="896"/>
                </a:lnTo>
                <a:lnTo>
                  <a:pt x="39" y="895"/>
                </a:lnTo>
                <a:lnTo>
                  <a:pt x="38" y="894"/>
                </a:lnTo>
                <a:lnTo>
                  <a:pt x="38" y="894"/>
                </a:lnTo>
                <a:lnTo>
                  <a:pt x="38" y="895"/>
                </a:lnTo>
                <a:lnTo>
                  <a:pt x="36" y="894"/>
                </a:lnTo>
                <a:lnTo>
                  <a:pt x="35" y="894"/>
                </a:lnTo>
                <a:lnTo>
                  <a:pt x="35" y="894"/>
                </a:lnTo>
                <a:lnTo>
                  <a:pt x="35" y="894"/>
                </a:lnTo>
                <a:lnTo>
                  <a:pt x="34" y="894"/>
                </a:lnTo>
                <a:lnTo>
                  <a:pt x="32" y="893"/>
                </a:lnTo>
                <a:lnTo>
                  <a:pt x="31" y="893"/>
                </a:lnTo>
                <a:lnTo>
                  <a:pt x="31" y="892"/>
                </a:lnTo>
                <a:lnTo>
                  <a:pt x="31" y="892"/>
                </a:lnTo>
                <a:lnTo>
                  <a:pt x="30" y="892"/>
                </a:lnTo>
                <a:lnTo>
                  <a:pt x="29" y="891"/>
                </a:lnTo>
                <a:lnTo>
                  <a:pt x="28" y="890"/>
                </a:lnTo>
                <a:lnTo>
                  <a:pt x="28" y="890"/>
                </a:lnTo>
                <a:lnTo>
                  <a:pt x="27" y="890"/>
                </a:lnTo>
                <a:lnTo>
                  <a:pt x="26" y="890"/>
                </a:lnTo>
                <a:lnTo>
                  <a:pt x="25" y="890"/>
                </a:lnTo>
                <a:lnTo>
                  <a:pt x="25" y="889"/>
                </a:lnTo>
                <a:lnTo>
                  <a:pt x="24" y="889"/>
                </a:lnTo>
                <a:lnTo>
                  <a:pt x="24" y="888"/>
                </a:lnTo>
                <a:lnTo>
                  <a:pt x="23" y="888"/>
                </a:lnTo>
                <a:lnTo>
                  <a:pt x="22" y="888"/>
                </a:lnTo>
                <a:lnTo>
                  <a:pt x="21" y="888"/>
                </a:lnTo>
                <a:lnTo>
                  <a:pt x="21" y="887"/>
                </a:lnTo>
                <a:lnTo>
                  <a:pt x="21" y="887"/>
                </a:lnTo>
                <a:lnTo>
                  <a:pt x="21" y="886"/>
                </a:lnTo>
                <a:lnTo>
                  <a:pt x="21" y="885"/>
                </a:lnTo>
                <a:lnTo>
                  <a:pt x="21" y="885"/>
                </a:lnTo>
                <a:lnTo>
                  <a:pt x="21" y="884"/>
                </a:lnTo>
                <a:lnTo>
                  <a:pt x="20" y="884"/>
                </a:lnTo>
                <a:lnTo>
                  <a:pt x="20" y="883"/>
                </a:lnTo>
                <a:lnTo>
                  <a:pt x="19" y="883"/>
                </a:lnTo>
                <a:lnTo>
                  <a:pt x="18" y="883"/>
                </a:lnTo>
                <a:lnTo>
                  <a:pt x="18" y="883"/>
                </a:lnTo>
                <a:lnTo>
                  <a:pt x="17" y="883"/>
                </a:lnTo>
                <a:lnTo>
                  <a:pt x="17" y="882"/>
                </a:lnTo>
                <a:lnTo>
                  <a:pt x="17" y="882"/>
                </a:lnTo>
                <a:lnTo>
                  <a:pt x="16" y="882"/>
                </a:lnTo>
                <a:lnTo>
                  <a:pt x="16" y="881"/>
                </a:lnTo>
                <a:lnTo>
                  <a:pt x="15" y="881"/>
                </a:lnTo>
                <a:lnTo>
                  <a:pt x="15" y="880"/>
                </a:lnTo>
                <a:lnTo>
                  <a:pt x="14" y="880"/>
                </a:lnTo>
                <a:lnTo>
                  <a:pt x="14" y="880"/>
                </a:lnTo>
                <a:lnTo>
                  <a:pt x="14" y="879"/>
                </a:lnTo>
                <a:lnTo>
                  <a:pt x="14" y="879"/>
                </a:lnTo>
                <a:lnTo>
                  <a:pt x="14" y="878"/>
                </a:lnTo>
                <a:lnTo>
                  <a:pt x="14" y="877"/>
                </a:lnTo>
                <a:lnTo>
                  <a:pt x="14" y="876"/>
                </a:lnTo>
                <a:lnTo>
                  <a:pt x="14" y="876"/>
                </a:lnTo>
                <a:lnTo>
                  <a:pt x="14" y="876"/>
                </a:lnTo>
                <a:lnTo>
                  <a:pt x="14" y="875"/>
                </a:lnTo>
                <a:lnTo>
                  <a:pt x="14" y="875"/>
                </a:lnTo>
                <a:lnTo>
                  <a:pt x="14" y="874"/>
                </a:lnTo>
                <a:lnTo>
                  <a:pt x="14" y="873"/>
                </a:lnTo>
                <a:lnTo>
                  <a:pt x="14" y="873"/>
                </a:lnTo>
                <a:lnTo>
                  <a:pt x="14" y="873"/>
                </a:lnTo>
                <a:lnTo>
                  <a:pt x="14" y="872"/>
                </a:lnTo>
                <a:lnTo>
                  <a:pt x="13" y="872"/>
                </a:lnTo>
                <a:lnTo>
                  <a:pt x="12" y="871"/>
                </a:lnTo>
                <a:lnTo>
                  <a:pt x="11" y="871"/>
                </a:lnTo>
                <a:lnTo>
                  <a:pt x="11" y="870"/>
                </a:lnTo>
                <a:lnTo>
                  <a:pt x="11" y="869"/>
                </a:lnTo>
                <a:lnTo>
                  <a:pt x="10" y="869"/>
                </a:lnTo>
                <a:lnTo>
                  <a:pt x="10" y="869"/>
                </a:lnTo>
                <a:lnTo>
                  <a:pt x="10" y="868"/>
                </a:lnTo>
                <a:lnTo>
                  <a:pt x="10" y="867"/>
                </a:lnTo>
                <a:lnTo>
                  <a:pt x="9" y="867"/>
                </a:lnTo>
                <a:lnTo>
                  <a:pt x="9" y="866"/>
                </a:lnTo>
                <a:lnTo>
                  <a:pt x="9" y="866"/>
                </a:lnTo>
                <a:lnTo>
                  <a:pt x="8" y="866"/>
                </a:lnTo>
                <a:lnTo>
                  <a:pt x="8" y="865"/>
                </a:lnTo>
                <a:lnTo>
                  <a:pt x="8" y="863"/>
                </a:lnTo>
                <a:lnTo>
                  <a:pt x="7" y="862"/>
                </a:lnTo>
                <a:lnTo>
                  <a:pt x="7" y="862"/>
                </a:lnTo>
                <a:lnTo>
                  <a:pt x="7" y="861"/>
                </a:lnTo>
                <a:lnTo>
                  <a:pt x="6" y="861"/>
                </a:lnTo>
                <a:lnTo>
                  <a:pt x="5" y="861"/>
                </a:lnTo>
                <a:lnTo>
                  <a:pt x="4" y="861"/>
                </a:lnTo>
                <a:lnTo>
                  <a:pt x="4" y="860"/>
                </a:lnTo>
                <a:lnTo>
                  <a:pt x="3" y="860"/>
                </a:lnTo>
                <a:lnTo>
                  <a:pt x="3" y="859"/>
                </a:lnTo>
                <a:lnTo>
                  <a:pt x="3" y="859"/>
                </a:lnTo>
                <a:lnTo>
                  <a:pt x="3" y="858"/>
                </a:lnTo>
                <a:lnTo>
                  <a:pt x="3" y="857"/>
                </a:lnTo>
                <a:lnTo>
                  <a:pt x="3" y="856"/>
                </a:lnTo>
                <a:lnTo>
                  <a:pt x="3" y="856"/>
                </a:lnTo>
                <a:lnTo>
                  <a:pt x="3" y="855"/>
                </a:lnTo>
                <a:lnTo>
                  <a:pt x="3" y="854"/>
                </a:lnTo>
                <a:lnTo>
                  <a:pt x="3" y="853"/>
                </a:lnTo>
                <a:lnTo>
                  <a:pt x="3" y="852"/>
                </a:lnTo>
                <a:lnTo>
                  <a:pt x="4" y="852"/>
                </a:lnTo>
                <a:lnTo>
                  <a:pt x="5" y="852"/>
                </a:lnTo>
                <a:lnTo>
                  <a:pt x="5" y="852"/>
                </a:lnTo>
                <a:lnTo>
                  <a:pt x="4" y="852"/>
                </a:lnTo>
                <a:lnTo>
                  <a:pt x="5" y="852"/>
                </a:lnTo>
                <a:lnTo>
                  <a:pt x="5" y="851"/>
                </a:lnTo>
                <a:lnTo>
                  <a:pt x="5" y="850"/>
                </a:lnTo>
                <a:lnTo>
                  <a:pt x="4" y="850"/>
                </a:lnTo>
                <a:lnTo>
                  <a:pt x="5" y="850"/>
                </a:lnTo>
                <a:lnTo>
                  <a:pt x="5" y="849"/>
                </a:lnTo>
                <a:lnTo>
                  <a:pt x="6" y="849"/>
                </a:lnTo>
                <a:lnTo>
                  <a:pt x="6" y="849"/>
                </a:lnTo>
                <a:lnTo>
                  <a:pt x="7" y="849"/>
                </a:lnTo>
                <a:lnTo>
                  <a:pt x="7" y="849"/>
                </a:lnTo>
                <a:lnTo>
                  <a:pt x="8" y="849"/>
                </a:lnTo>
                <a:lnTo>
                  <a:pt x="9" y="849"/>
                </a:lnTo>
                <a:lnTo>
                  <a:pt x="9" y="848"/>
                </a:lnTo>
                <a:lnTo>
                  <a:pt x="8" y="847"/>
                </a:lnTo>
                <a:lnTo>
                  <a:pt x="8" y="846"/>
                </a:lnTo>
                <a:lnTo>
                  <a:pt x="7" y="846"/>
                </a:lnTo>
                <a:lnTo>
                  <a:pt x="7" y="846"/>
                </a:lnTo>
                <a:lnTo>
                  <a:pt x="7" y="845"/>
                </a:lnTo>
                <a:lnTo>
                  <a:pt x="6" y="845"/>
                </a:lnTo>
                <a:lnTo>
                  <a:pt x="5" y="845"/>
                </a:lnTo>
                <a:lnTo>
                  <a:pt x="5" y="845"/>
                </a:lnTo>
                <a:lnTo>
                  <a:pt x="4" y="845"/>
                </a:lnTo>
                <a:lnTo>
                  <a:pt x="3" y="844"/>
                </a:lnTo>
                <a:lnTo>
                  <a:pt x="3" y="844"/>
                </a:lnTo>
                <a:lnTo>
                  <a:pt x="2" y="843"/>
                </a:lnTo>
                <a:lnTo>
                  <a:pt x="1" y="842"/>
                </a:lnTo>
                <a:lnTo>
                  <a:pt x="1" y="842"/>
                </a:lnTo>
                <a:lnTo>
                  <a:pt x="0" y="842"/>
                </a:lnTo>
                <a:lnTo>
                  <a:pt x="0" y="841"/>
                </a:lnTo>
                <a:lnTo>
                  <a:pt x="0" y="840"/>
                </a:lnTo>
                <a:lnTo>
                  <a:pt x="0" y="834"/>
                </a:lnTo>
                <a:lnTo>
                  <a:pt x="0" y="832"/>
                </a:lnTo>
                <a:lnTo>
                  <a:pt x="0" y="838"/>
                </a:lnTo>
                <a:lnTo>
                  <a:pt x="3" y="834"/>
                </a:lnTo>
                <a:lnTo>
                  <a:pt x="6" y="820"/>
                </a:lnTo>
                <a:lnTo>
                  <a:pt x="7" y="818"/>
                </a:lnTo>
                <a:lnTo>
                  <a:pt x="8" y="816"/>
                </a:lnTo>
                <a:lnTo>
                  <a:pt x="10" y="814"/>
                </a:lnTo>
                <a:lnTo>
                  <a:pt x="14" y="814"/>
                </a:lnTo>
                <a:lnTo>
                  <a:pt x="24" y="818"/>
                </a:lnTo>
                <a:lnTo>
                  <a:pt x="25" y="819"/>
                </a:lnTo>
                <a:lnTo>
                  <a:pt x="24" y="823"/>
                </a:lnTo>
                <a:lnTo>
                  <a:pt x="27" y="825"/>
                </a:lnTo>
                <a:lnTo>
                  <a:pt x="34" y="825"/>
                </a:lnTo>
                <a:lnTo>
                  <a:pt x="38" y="826"/>
                </a:lnTo>
                <a:lnTo>
                  <a:pt x="41" y="826"/>
                </a:lnTo>
                <a:lnTo>
                  <a:pt x="43" y="824"/>
                </a:lnTo>
                <a:lnTo>
                  <a:pt x="43" y="822"/>
                </a:lnTo>
                <a:lnTo>
                  <a:pt x="41" y="820"/>
                </a:lnTo>
                <a:lnTo>
                  <a:pt x="38" y="820"/>
                </a:lnTo>
                <a:lnTo>
                  <a:pt x="32" y="819"/>
                </a:lnTo>
                <a:lnTo>
                  <a:pt x="40" y="816"/>
                </a:lnTo>
                <a:lnTo>
                  <a:pt x="44" y="812"/>
                </a:lnTo>
                <a:lnTo>
                  <a:pt x="48" y="812"/>
                </a:lnTo>
                <a:lnTo>
                  <a:pt x="49" y="811"/>
                </a:lnTo>
                <a:lnTo>
                  <a:pt x="52" y="808"/>
                </a:lnTo>
                <a:lnTo>
                  <a:pt x="51" y="807"/>
                </a:lnTo>
                <a:lnTo>
                  <a:pt x="49" y="807"/>
                </a:lnTo>
                <a:lnTo>
                  <a:pt x="45" y="808"/>
                </a:lnTo>
                <a:lnTo>
                  <a:pt x="42" y="807"/>
                </a:lnTo>
                <a:lnTo>
                  <a:pt x="42" y="805"/>
                </a:lnTo>
                <a:lnTo>
                  <a:pt x="51" y="801"/>
                </a:lnTo>
                <a:lnTo>
                  <a:pt x="54" y="798"/>
                </a:lnTo>
                <a:lnTo>
                  <a:pt x="59" y="786"/>
                </a:lnTo>
                <a:lnTo>
                  <a:pt x="63" y="779"/>
                </a:lnTo>
                <a:lnTo>
                  <a:pt x="73" y="770"/>
                </a:lnTo>
                <a:lnTo>
                  <a:pt x="77" y="768"/>
                </a:lnTo>
                <a:lnTo>
                  <a:pt x="80" y="766"/>
                </a:lnTo>
                <a:lnTo>
                  <a:pt x="89" y="759"/>
                </a:lnTo>
                <a:lnTo>
                  <a:pt x="94" y="751"/>
                </a:lnTo>
                <a:lnTo>
                  <a:pt x="97" y="745"/>
                </a:lnTo>
                <a:lnTo>
                  <a:pt x="101" y="742"/>
                </a:lnTo>
                <a:lnTo>
                  <a:pt x="103" y="736"/>
                </a:lnTo>
                <a:lnTo>
                  <a:pt x="114" y="724"/>
                </a:lnTo>
                <a:lnTo>
                  <a:pt x="114" y="719"/>
                </a:lnTo>
                <a:lnTo>
                  <a:pt x="115" y="716"/>
                </a:lnTo>
                <a:lnTo>
                  <a:pt x="114" y="713"/>
                </a:lnTo>
                <a:lnTo>
                  <a:pt x="110" y="714"/>
                </a:lnTo>
                <a:lnTo>
                  <a:pt x="108" y="712"/>
                </a:lnTo>
                <a:lnTo>
                  <a:pt x="109" y="710"/>
                </a:lnTo>
                <a:lnTo>
                  <a:pt x="111" y="708"/>
                </a:lnTo>
                <a:lnTo>
                  <a:pt x="117" y="701"/>
                </a:lnTo>
                <a:lnTo>
                  <a:pt x="119" y="697"/>
                </a:lnTo>
                <a:lnTo>
                  <a:pt x="119" y="690"/>
                </a:lnTo>
                <a:lnTo>
                  <a:pt x="122" y="689"/>
                </a:lnTo>
                <a:lnTo>
                  <a:pt x="130" y="681"/>
                </a:lnTo>
                <a:lnTo>
                  <a:pt x="132" y="677"/>
                </a:lnTo>
                <a:lnTo>
                  <a:pt x="137" y="671"/>
                </a:lnTo>
                <a:lnTo>
                  <a:pt x="140" y="666"/>
                </a:lnTo>
                <a:lnTo>
                  <a:pt x="144" y="661"/>
                </a:lnTo>
                <a:lnTo>
                  <a:pt x="150" y="658"/>
                </a:lnTo>
                <a:lnTo>
                  <a:pt x="154" y="654"/>
                </a:lnTo>
                <a:lnTo>
                  <a:pt x="158" y="650"/>
                </a:lnTo>
                <a:lnTo>
                  <a:pt x="162" y="645"/>
                </a:lnTo>
                <a:lnTo>
                  <a:pt x="170" y="642"/>
                </a:lnTo>
                <a:lnTo>
                  <a:pt x="179" y="634"/>
                </a:lnTo>
                <a:lnTo>
                  <a:pt x="184" y="625"/>
                </a:lnTo>
                <a:lnTo>
                  <a:pt x="189" y="613"/>
                </a:lnTo>
                <a:lnTo>
                  <a:pt x="199" y="597"/>
                </a:lnTo>
                <a:lnTo>
                  <a:pt x="205" y="591"/>
                </a:lnTo>
                <a:lnTo>
                  <a:pt x="207" y="590"/>
                </a:lnTo>
                <a:lnTo>
                  <a:pt x="209" y="584"/>
                </a:lnTo>
                <a:lnTo>
                  <a:pt x="214" y="581"/>
                </a:lnTo>
                <a:lnTo>
                  <a:pt x="217" y="580"/>
                </a:lnTo>
                <a:lnTo>
                  <a:pt x="230" y="569"/>
                </a:lnTo>
                <a:lnTo>
                  <a:pt x="234" y="563"/>
                </a:lnTo>
                <a:lnTo>
                  <a:pt x="241" y="556"/>
                </a:lnTo>
                <a:lnTo>
                  <a:pt x="242" y="551"/>
                </a:lnTo>
                <a:lnTo>
                  <a:pt x="247" y="530"/>
                </a:lnTo>
                <a:lnTo>
                  <a:pt x="250" y="522"/>
                </a:lnTo>
                <a:lnTo>
                  <a:pt x="256" y="517"/>
                </a:lnTo>
                <a:lnTo>
                  <a:pt x="268" y="514"/>
                </a:lnTo>
                <a:lnTo>
                  <a:pt x="275" y="515"/>
                </a:lnTo>
                <a:lnTo>
                  <a:pt x="280" y="512"/>
                </a:lnTo>
                <a:lnTo>
                  <a:pt x="284" y="513"/>
                </a:lnTo>
                <a:lnTo>
                  <a:pt x="288" y="511"/>
                </a:lnTo>
                <a:lnTo>
                  <a:pt x="291" y="511"/>
                </a:lnTo>
                <a:lnTo>
                  <a:pt x="296" y="500"/>
                </a:lnTo>
                <a:lnTo>
                  <a:pt x="301" y="494"/>
                </a:lnTo>
                <a:lnTo>
                  <a:pt x="306" y="494"/>
                </a:lnTo>
                <a:lnTo>
                  <a:pt x="308" y="491"/>
                </a:lnTo>
                <a:lnTo>
                  <a:pt x="311" y="480"/>
                </a:lnTo>
                <a:lnTo>
                  <a:pt x="312" y="478"/>
                </a:lnTo>
                <a:lnTo>
                  <a:pt x="315" y="477"/>
                </a:lnTo>
                <a:lnTo>
                  <a:pt x="320" y="477"/>
                </a:lnTo>
                <a:lnTo>
                  <a:pt x="319" y="479"/>
                </a:lnTo>
                <a:lnTo>
                  <a:pt x="317" y="479"/>
                </a:lnTo>
                <a:lnTo>
                  <a:pt x="315" y="484"/>
                </a:lnTo>
                <a:lnTo>
                  <a:pt x="329" y="478"/>
                </a:lnTo>
                <a:lnTo>
                  <a:pt x="333" y="479"/>
                </a:lnTo>
                <a:lnTo>
                  <a:pt x="336" y="479"/>
                </a:lnTo>
                <a:lnTo>
                  <a:pt x="343" y="480"/>
                </a:lnTo>
                <a:lnTo>
                  <a:pt x="353" y="483"/>
                </a:lnTo>
                <a:lnTo>
                  <a:pt x="364" y="481"/>
                </a:lnTo>
                <a:lnTo>
                  <a:pt x="382" y="473"/>
                </a:lnTo>
                <a:lnTo>
                  <a:pt x="399" y="463"/>
                </a:lnTo>
                <a:lnTo>
                  <a:pt x="421" y="442"/>
                </a:lnTo>
                <a:lnTo>
                  <a:pt x="428" y="439"/>
                </a:lnTo>
                <a:lnTo>
                  <a:pt x="431" y="432"/>
                </a:lnTo>
                <a:lnTo>
                  <a:pt x="437" y="426"/>
                </a:lnTo>
                <a:lnTo>
                  <a:pt x="441" y="423"/>
                </a:lnTo>
                <a:lnTo>
                  <a:pt x="446" y="422"/>
                </a:lnTo>
                <a:lnTo>
                  <a:pt x="447" y="422"/>
                </a:lnTo>
                <a:lnTo>
                  <a:pt x="449" y="419"/>
                </a:lnTo>
                <a:lnTo>
                  <a:pt x="454" y="418"/>
                </a:lnTo>
                <a:lnTo>
                  <a:pt x="459" y="413"/>
                </a:lnTo>
                <a:lnTo>
                  <a:pt x="462" y="408"/>
                </a:lnTo>
                <a:lnTo>
                  <a:pt x="466" y="405"/>
                </a:lnTo>
                <a:lnTo>
                  <a:pt x="469" y="401"/>
                </a:lnTo>
                <a:lnTo>
                  <a:pt x="471" y="392"/>
                </a:lnTo>
                <a:lnTo>
                  <a:pt x="482" y="372"/>
                </a:lnTo>
                <a:lnTo>
                  <a:pt x="483" y="366"/>
                </a:lnTo>
                <a:lnTo>
                  <a:pt x="483" y="357"/>
                </a:lnTo>
                <a:lnTo>
                  <a:pt x="481" y="348"/>
                </a:lnTo>
                <a:lnTo>
                  <a:pt x="483" y="332"/>
                </a:lnTo>
                <a:lnTo>
                  <a:pt x="490" y="337"/>
                </a:lnTo>
                <a:lnTo>
                  <a:pt x="495" y="338"/>
                </a:lnTo>
                <a:lnTo>
                  <a:pt x="504" y="338"/>
                </a:lnTo>
                <a:lnTo>
                  <a:pt x="510" y="337"/>
                </a:lnTo>
                <a:lnTo>
                  <a:pt x="515" y="329"/>
                </a:lnTo>
                <a:lnTo>
                  <a:pt x="524" y="308"/>
                </a:lnTo>
                <a:lnTo>
                  <a:pt x="528" y="297"/>
                </a:lnTo>
                <a:lnTo>
                  <a:pt x="531" y="288"/>
                </a:lnTo>
                <a:lnTo>
                  <a:pt x="531" y="280"/>
                </a:lnTo>
                <a:lnTo>
                  <a:pt x="532" y="275"/>
                </a:lnTo>
                <a:lnTo>
                  <a:pt x="534" y="275"/>
                </a:lnTo>
                <a:lnTo>
                  <a:pt x="534" y="283"/>
                </a:lnTo>
                <a:lnTo>
                  <a:pt x="535" y="285"/>
                </a:lnTo>
                <a:lnTo>
                  <a:pt x="539" y="280"/>
                </a:lnTo>
                <a:lnTo>
                  <a:pt x="540" y="277"/>
                </a:lnTo>
                <a:lnTo>
                  <a:pt x="539" y="274"/>
                </a:lnTo>
                <a:lnTo>
                  <a:pt x="536" y="270"/>
                </a:lnTo>
                <a:lnTo>
                  <a:pt x="531" y="258"/>
                </a:lnTo>
                <a:lnTo>
                  <a:pt x="529" y="249"/>
                </a:lnTo>
                <a:lnTo>
                  <a:pt x="529" y="246"/>
                </a:lnTo>
                <a:lnTo>
                  <a:pt x="526" y="241"/>
                </a:lnTo>
                <a:lnTo>
                  <a:pt x="522" y="229"/>
                </a:lnTo>
                <a:lnTo>
                  <a:pt x="522" y="221"/>
                </a:lnTo>
                <a:lnTo>
                  <a:pt x="524" y="221"/>
                </a:lnTo>
                <a:lnTo>
                  <a:pt x="525" y="224"/>
                </a:lnTo>
                <a:lnTo>
                  <a:pt x="525" y="230"/>
                </a:lnTo>
                <a:lnTo>
                  <a:pt x="526" y="236"/>
                </a:lnTo>
                <a:lnTo>
                  <a:pt x="530" y="243"/>
                </a:lnTo>
                <a:lnTo>
                  <a:pt x="532" y="238"/>
                </a:lnTo>
                <a:lnTo>
                  <a:pt x="532" y="234"/>
                </a:lnTo>
                <a:lnTo>
                  <a:pt x="528" y="229"/>
                </a:lnTo>
                <a:lnTo>
                  <a:pt x="528" y="224"/>
                </a:lnTo>
                <a:lnTo>
                  <a:pt x="530" y="217"/>
                </a:lnTo>
                <a:lnTo>
                  <a:pt x="529" y="213"/>
                </a:lnTo>
                <a:lnTo>
                  <a:pt x="529" y="208"/>
                </a:lnTo>
                <a:lnTo>
                  <a:pt x="533" y="198"/>
                </a:lnTo>
                <a:lnTo>
                  <a:pt x="532" y="186"/>
                </a:lnTo>
                <a:lnTo>
                  <a:pt x="528" y="177"/>
                </a:lnTo>
                <a:lnTo>
                  <a:pt x="526" y="172"/>
                </a:lnTo>
                <a:lnTo>
                  <a:pt x="518" y="160"/>
                </a:lnTo>
                <a:lnTo>
                  <a:pt x="516" y="153"/>
                </a:lnTo>
                <a:lnTo>
                  <a:pt x="517" y="150"/>
                </a:lnTo>
                <a:lnTo>
                  <a:pt x="518" y="151"/>
                </a:lnTo>
                <a:lnTo>
                  <a:pt x="521" y="155"/>
                </a:lnTo>
                <a:lnTo>
                  <a:pt x="523" y="153"/>
                </a:lnTo>
                <a:lnTo>
                  <a:pt x="524" y="147"/>
                </a:lnTo>
                <a:lnTo>
                  <a:pt x="523" y="136"/>
                </a:lnTo>
                <a:lnTo>
                  <a:pt x="521" y="125"/>
                </a:lnTo>
                <a:lnTo>
                  <a:pt x="518" y="121"/>
                </a:lnTo>
                <a:lnTo>
                  <a:pt x="511" y="112"/>
                </a:lnTo>
                <a:lnTo>
                  <a:pt x="518" y="111"/>
                </a:lnTo>
                <a:lnTo>
                  <a:pt x="516" y="108"/>
                </a:lnTo>
                <a:lnTo>
                  <a:pt x="513" y="108"/>
                </a:lnTo>
                <a:lnTo>
                  <a:pt x="514" y="105"/>
                </a:lnTo>
                <a:lnTo>
                  <a:pt x="505" y="105"/>
                </a:lnTo>
                <a:lnTo>
                  <a:pt x="508" y="101"/>
                </a:lnTo>
                <a:lnTo>
                  <a:pt x="507" y="98"/>
                </a:lnTo>
                <a:lnTo>
                  <a:pt x="507" y="91"/>
                </a:lnTo>
                <a:lnTo>
                  <a:pt x="506" y="85"/>
                </a:lnTo>
                <a:lnTo>
                  <a:pt x="503" y="82"/>
                </a:lnTo>
                <a:lnTo>
                  <a:pt x="501" y="77"/>
                </a:lnTo>
                <a:lnTo>
                  <a:pt x="498" y="75"/>
                </a:lnTo>
                <a:lnTo>
                  <a:pt x="499" y="75"/>
                </a:lnTo>
                <a:lnTo>
                  <a:pt x="500" y="75"/>
                </a:lnTo>
                <a:lnTo>
                  <a:pt x="501" y="75"/>
                </a:lnTo>
                <a:lnTo>
                  <a:pt x="501" y="75"/>
                </a:lnTo>
                <a:lnTo>
                  <a:pt x="502" y="76"/>
                </a:lnTo>
                <a:lnTo>
                  <a:pt x="503" y="76"/>
                </a:lnTo>
                <a:lnTo>
                  <a:pt x="504" y="76"/>
                </a:lnTo>
                <a:lnTo>
                  <a:pt x="504" y="76"/>
                </a:lnTo>
                <a:lnTo>
                  <a:pt x="504" y="75"/>
                </a:lnTo>
                <a:lnTo>
                  <a:pt x="505" y="75"/>
                </a:lnTo>
                <a:lnTo>
                  <a:pt x="506" y="75"/>
                </a:lnTo>
                <a:lnTo>
                  <a:pt x="507" y="75"/>
                </a:lnTo>
                <a:lnTo>
                  <a:pt x="508" y="75"/>
                </a:lnTo>
                <a:lnTo>
                  <a:pt x="508" y="75"/>
                </a:lnTo>
                <a:lnTo>
                  <a:pt x="509" y="75"/>
                </a:lnTo>
                <a:lnTo>
                  <a:pt x="510" y="75"/>
                </a:lnTo>
                <a:lnTo>
                  <a:pt x="511" y="75"/>
                </a:lnTo>
                <a:lnTo>
                  <a:pt x="511" y="75"/>
                </a:lnTo>
                <a:lnTo>
                  <a:pt x="512" y="75"/>
                </a:lnTo>
                <a:lnTo>
                  <a:pt x="513" y="76"/>
                </a:lnTo>
                <a:lnTo>
                  <a:pt x="514" y="77"/>
                </a:lnTo>
                <a:lnTo>
                  <a:pt x="516" y="77"/>
                </a:lnTo>
                <a:lnTo>
                  <a:pt x="518" y="78"/>
                </a:lnTo>
                <a:lnTo>
                  <a:pt x="520" y="80"/>
                </a:lnTo>
                <a:lnTo>
                  <a:pt x="522" y="81"/>
                </a:lnTo>
                <a:lnTo>
                  <a:pt x="524" y="81"/>
                </a:lnTo>
                <a:lnTo>
                  <a:pt x="527" y="81"/>
                </a:lnTo>
                <a:lnTo>
                  <a:pt x="529" y="82"/>
                </a:lnTo>
                <a:lnTo>
                  <a:pt x="529" y="82"/>
                </a:lnTo>
                <a:lnTo>
                  <a:pt x="530" y="81"/>
                </a:lnTo>
                <a:lnTo>
                  <a:pt x="531" y="81"/>
                </a:lnTo>
                <a:lnTo>
                  <a:pt x="531" y="80"/>
                </a:lnTo>
                <a:lnTo>
                  <a:pt x="532" y="80"/>
                </a:lnTo>
                <a:lnTo>
                  <a:pt x="532" y="80"/>
                </a:lnTo>
                <a:lnTo>
                  <a:pt x="533" y="81"/>
                </a:lnTo>
                <a:lnTo>
                  <a:pt x="534" y="81"/>
                </a:lnTo>
                <a:lnTo>
                  <a:pt x="536" y="81"/>
                </a:lnTo>
                <a:lnTo>
                  <a:pt x="537" y="81"/>
                </a:lnTo>
                <a:lnTo>
                  <a:pt x="538" y="81"/>
                </a:lnTo>
                <a:lnTo>
                  <a:pt x="539" y="81"/>
                </a:lnTo>
                <a:lnTo>
                  <a:pt x="541" y="81"/>
                </a:lnTo>
                <a:lnTo>
                  <a:pt x="542" y="81"/>
                </a:lnTo>
                <a:lnTo>
                  <a:pt x="544" y="81"/>
                </a:lnTo>
                <a:lnTo>
                  <a:pt x="546" y="81"/>
                </a:lnTo>
                <a:lnTo>
                  <a:pt x="546" y="81"/>
                </a:lnTo>
                <a:lnTo>
                  <a:pt x="547" y="81"/>
                </a:lnTo>
                <a:lnTo>
                  <a:pt x="548" y="81"/>
                </a:lnTo>
                <a:lnTo>
                  <a:pt x="549" y="81"/>
                </a:lnTo>
                <a:lnTo>
                  <a:pt x="549" y="82"/>
                </a:lnTo>
                <a:lnTo>
                  <a:pt x="550" y="82"/>
                </a:lnTo>
                <a:lnTo>
                  <a:pt x="550" y="83"/>
                </a:lnTo>
                <a:lnTo>
                  <a:pt x="552" y="84"/>
                </a:lnTo>
                <a:lnTo>
                  <a:pt x="553" y="84"/>
                </a:lnTo>
                <a:lnTo>
                  <a:pt x="553" y="84"/>
                </a:lnTo>
                <a:lnTo>
                  <a:pt x="554" y="84"/>
                </a:lnTo>
                <a:lnTo>
                  <a:pt x="555" y="84"/>
                </a:lnTo>
                <a:lnTo>
                  <a:pt x="556" y="84"/>
                </a:lnTo>
                <a:lnTo>
                  <a:pt x="557" y="85"/>
                </a:lnTo>
                <a:lnTo>
                  <a:pt x="557" y="85"/>
                </a:lnTo>
                <a:lnTo>
                  <a:pt x="558" y="85"/>
                </a:lnTo>
                <a:lnTo>
                  <a:pt x="558" y="86"/>
                </a:lnTo>
                <a:lnTo>
                  <a:pt x="559" y="86"/>
                </a:lnTo>
                <a:lnTo>
                  <a:pt x="561" y="86"/>
                </a:lnTo>
                <a:lnTo>
                  <a:pt x="564" y="87"/>
                </a:lnTo>
                <a:lnTo>
                  <a:pt x="564" y="87"/>
                </a:lnTo>
                <a:lnTo>
                  <a:pt x="566" y="88"/>
                </a:lnTo>
                <a:lnTo>
                  <a:pt x="568" y="88"/>
                </a:lnTo>
                <a:lnTo>
                  <a:pt x="570" y="88"/>
                </a:lnTo>
                <a:lnTo>
                  <a:pt x="572" y="87"/>
                </a:lnTo>
                <a:lnTo>
                  <a:pt x="574" y="86"/>
                </a:lnTo>
                <a:lnTo>
                  <a:pt x="576" y="84"/>
                </a:lnTo>
                <a:lnTo>
                  <a:pt x="578" y="82"/>
                </a:lnTo>
                <a:lnTo>
                  <a:pt x="581" y="79"/>
                </a:lnTo>
                <a:lnTo>
                  <a:pt x="582" y="77"/>
                </a:lnTo>
                <a:lnTo>
                  <a:pt x="582" y="77"/>
                </a:lnTo>
                <a:lnTo>
                  <a:pt x="583" y="76"/>
                </a:lnTo>
                <a:lnTo>
                  <a:pt x="585" y="74"/>
                </a:lnTo>
                <a:lnTo>
                  <a:pt x="586" y="74"/>
                </a:lnTo>
                <a:lnTo>
                  <a:pt x="587" y="74"/>
                </a:lnTo>
                <a:lnTo>
                  <a:pt x="587" y="74"/>
                </a:lnTo>
                <a:lnTo>
                  <a:pt x="588" y="74"/>
                </a:lnTo>
                <a:lnTo>
                  <a:pt x="589" y="74"/>
                </a:lnTo>
                <a:lnTo>
                  <a:pt x="589" y="74"/>
                </a:lnTo>
                <a:lnTo>
                  <a:pt x="592" y="73"/>
                </a:lnTo>
                <a:lnTo>
                  <a:pt x="593" y="73"/>
                </a:lnTo>
                <a:lnTo>
                  <a:pt x="594" y="73"/>
                </a:lnTo>
                <a:lnTo>
                  <a:pt x="595" y="73"/>
                </a:lnTo>
                <a:lnTo>
                  <a:pt x="596" y="73"/>
                </a:lnTo>
                <a:lnTo>
                  <a:pt x="596" y="73"/>
                </a:lnTo>
                <a:lnTo>
                  <a:pt x="597" y="73"/>
                </a:lnTo>
                <a:lnTo>
                  <a:pt x="598" y="72"/>
                </a:lnTo>
                <a:lnTo>
                  <a:pt x="599" y="72"/>
                </a:lnTo>
                <a:lnTo>
                  <a:pt x="600" y="71"/>
                </a:lnTo>
                <a:lnTo>
                  <a:pt x="603" y="70"/>
                </a:lnTo>
                <a:lnTo>
                  <a:pt x="604" y="70"/>
                </a:lnTo>
                <a:lnTo>
                  <a:pt x="605" y="70"/>
                </a:lnTo>
                <a:lnTo>
                  <a:pt x="606" y="69"/>
                </a:lnTo>
                <a:lnTo>
                  <a:pt x="606" y="68"/>
                </a:lnTo>
                <a:lnTo>
                  <a:pt x="607" y="68"/>
                </a:lnTo>
                <a:lnTo>
                  <a:pt x="608" y="67"/>
                </a:lnTo>
                <a:lnTo>
                  <a:pt x="609" y="67"/>
                </a:lnTo>
                <a:lnTo>
                  <a:pt x="609" y="66"/>
                </a:lnTo>
                <a:lnTo>
                  <a:pt x="610" y="65"/>
                </a:lnTo>
                <a:lnTo>
                  <a:pt x="610" y="64"/>
                </a:lnTo>
                <a:lnTo>
                  <a:pt x="610" y="63"/>
                </a:lnTo>
                <a:lnTo>
                  <a:pt x="610" y="63"/>
                </a:lnTo>
                <a:lnTo>
                  <a:pt x="611" y="62"/>
                </a:lnTo>
                <a:lnTo>
                  <a:pt x="611" y="61"/>
                </a:lnTo>
                <a:lnTo>
                  <a:pt x="612" y="60"/>
                </a:lnTo>
                <a:lnTo>
                  <a:pt x="613" y="60"/>
                </a:lnTo>
                <a:lnTo>
                  <a:pt x="613" y="59"/>
                </a:lnTo>
                <a:lnTo>
                  <a:pt x="615" y="58"/>
                </a:lnTo>
                <a:lnTo>
                  <a:pt x="616" y="58"/>
                </a:lnTo>
                <a:lnTo>
                  <a:pt x="617" y="57"/>
                </a:lnTo>
                <a:lnTo>
                  <a:pt x="617" y="57"/>
                </a:lnTo>
                <a:lnTo>
                  <a:pt x="617" y="57"/>
                </a:lnTo>
                <a:lnTo>
                  <a:pt x="619" y="56"/>
                </a:lnTo>
                <a:lnTo>
                  <a:pt x="619" y="55"/>
                </a:lnTo>
                <a:lnTo>
                  <a:pt x="620" y="55"/>
                </a:lnTo>
                <a:lnTo>
                  <a:pt x="620" y="54"/>
                </a:lnTo>
                <a:lnTo>
                  <a:pt x="620" y="54"/>
                </a:lnTo>
                <a:lnTo>
                  <a:pt x="621" y="54"/>
                </a:lnTo>
                <a:lnTo>
                  <a:pt x="622" y="53"/>
                </a:lnTo>
                <a:lnTo>
                  <a:pt x="623" y="53"/>
                </a:lnTo>
                <a:lnTo>
                  <a:pt x="624" y="52"/>
                </a:lnTo>
                <a:lnTo>
                  <a:pt x="624" y="52"/>
                </a:lnTo>
                <a:lnTo>
                  <a:pt x="625" y="52"/>
                </a:lnTo>
                <a:lnTo>
                  <a:pt x="626" y="51"/>
                </a:lnTo>
                <a:lnTo>
                  <a:pt x="627" y="51"/>
                </a:lnTo>
                <a:lnTo>
                  <a:pt x="627" y="51"/>
                </a:lnTo>
                <a:lnTo>
                  <a:pt x="629" y="51"/>
                </a:lnTo>
                <a:lnTo>
                  <a:pt x="631" y="51"/>
                </a:lnTo>
                <a:lnTo>
                  <a:pt x="631" y="51"/>
                </a:lnTo>
                <a:lnTo>
                  <a:pt x="631" y="52"/>
                </a:lnTo>
                <a:lnTo>
                  <a:pt x="632" y="52"/>
                </a:lnTo>
                <a:lnTo>
                  <a:pt x="633" y="52"/>
                </a:lnTo>
                <a:lnTo>
                  <a:pt x="634" y="51"/>
                </a:lnTo>
                <a:lnTo>
                  <a:pt x="634" y="51"/>
                </a:lnTo>
                <a:lnTo>
                  <a:pt x="636" y="51"/>
                </a:lnTo>
                <a:lnTo>
                  <a:pt x="637" y="51"/>
                </a:lnTo>
                <a:lnTo>
                  <a:pt x="638" y="52"/>
                </a:lnTo>
                <a:lnTo>
                  <a:pt x="640" y="52"/>
                </a:lnTo>
                <a:lnTo>
                  <a:pt x="641" y="52"/>
                </a:lnTo>
                <a:lnTo>
                  <a:pt x="641" y="52"/>
                </a:lnTo>
                <a:lnTo>
                  <a:pt x="643" y="53"/>
                </a:lnTo>
                <a:lnTo>
                  <a:pt x="645" y="53"/>
                </a:lnTo>
                <a:lnTo>
                  <a:pt x="645" y="54"/>
                </a:lnTo>
                <a:lnTo>
                  <a:pt x="646" y="54"/>
                </a:lnTo>
                <a:lnTo>
                  <a:pt x="647" y="55"/>
                </a:lnTo>
                <a:lnTo>
                  <a:pt x="648" y="57"/>
                </a:lnTo>
                <a:lnTo>
                  <a:pt x="649" y="57"/>
                </a:lnTo>
                <a:lnTo>
                  <a:pt x="650" y="57"/>
                </a:lnTo>
                <a:lnTo>
                  <a:pt x="651" y="58"/>
                </a:lnTo>
                <a:lnTo>
                  <a:pt x="652" y="58"/>
                </a:lnTo>
                <a:lnTo>
                  <a:pt x="653" y="59"/>
                </a:lnTo>
                <a:lnTo>
                  <a:pt x="653" y="60"/>
                </a:lnTo>
                <a:lnTo>
                  <a:pt x="654" y="60"/>
                </a:lnTo>
                <a:lnTo>
                  <a:pt x="655" y="60"/>
                </a:lnTo>
                <a:lnTo>
                  <a:pt x="656" y="60"/>
                </a:lnTo>
                <a:lnTo>
                  <a:pt x="657" y="60"/>
                </a:lnTo>
                <a:lnTo>
                  <a:pt x="658" y="60"/>
                </a:lnTo>
                <a:lnTo>
                  <a:pt x="659" y="60"/>
                </a:lnTo>
                <a:lnTo>
                  <a:pt x="659" y="59"/>
                </a:lnTo>
                <a:lnTo>
                  <a:pt x="660" y="59"/>
                </a:lnTo>
                <a:lnTo>
                  <a:pt x="661" y="58"/>
                </a:lnTo>
                <a:lnTo>
                  <a:pt x="662" y="58"/>
                </a:lnTo>
                <a:lnTo>
                  <a:pt x="663" y="58"/>
                </a:lnTo>
                <a:lnTo>
                  <a:pt x="664" y="58"/>
                </a:lnTo>
                <a:lnTo>
                  <a:pt x="665" y="58"/>
                </a:lnTo>
                <a:lnTo>
                  <a:pt x="666" y="58"/>
                </a:lnTo>
                <a:lnTo>
                  <a:pt x="666" y="58"/>
                </a:lnTo>
                <a:lnTo>
                  <a:pt x="668" y="58"/>
                </a:lnTo>
                <a:lnTo>
                  <a:pt x="669" y="59"/>
                </a:lnTo>
                <a:lnTo>
                  <a:pt x="669" y="60"/>
                </a:lnTo>
                <a:lnTo>
                  <a:pt x="669" y="60"/>
                </a:lnTo>
                <a:lnTo>
                  <a:pt x="669" y="60"/>
                </a:lnTo>
                <a:lnTo>
                  <a:pt x="670" y="61"/>
                </a:lnTo>
                <a:lnTo>
                  <a:pt x="671" y="62"/>
                </a:lnTo>
                <a:lnTo>
                  <a:pt x="671" y="63"/>
                </a:lnTo>
                <a:lnTo>
                  <a:pt x="672" y="64"/>
                </a:lnTo>
                <a:lnTo>
                  <a:pt x="673" y="65"/>
                </a:lnTo>
                <a:lnTo>
                  <a:pt x="673" y="65"/>
                </a:lnTo>
                <a:lnTo>
                  <a:pt x="674" y="67"/>
                </a:lnTo>
                <a:lnTo>
                  <a:pt x="675" y="67"/>
                </a:lnTo>
                <a:lnTo>
                  <a:pt x="676" y="67"/>
                </a:lnTo>
                <a:lnTo>
                  <a:pt x="678" y="68"/>
                </a:lnTo>
                <a:lnTo>
                  <a:pt x="679" y="67"/>
                </a:lnTo>
                <a:lnTo>
                  <a:pt x="680" y="67"/>
                </a:lnTo>
                <a:lnTo>
                  <a:pt x="681" y="67"/>
                </a:lnTo>
                <a:lnTo>
                  <a:pt x="682" y="67"/>
                </a:lnTo>
                <a:lnTo>
                  <a:pt x="683" y="67"/>
                </a:lnTo>
                <a:lnTo>
                  <a:pt x="683" y="67"/>
                </a:lnTo>
                <a:lnTo>
                  <a:pt x="683" y="66"/>
                </a:lnTo>
                <a:lnTo>
                  <a:pt x="684" y="64"/>
                </a:lnTo>
                <a:lnTo>
                  <a:pt x="685" y="63"/>
                </a:lnTo>
                <a:lnTo>
                  <a:pt x="686" y="63"/>
                </a:lnTo>
                <a:lnTo>
                  <a:pt x="687" y="63"/>
                </a:lnTo>
                <a:lnTo>
                  <a:pt x="688" y="62"/>
                </a:lnTo>
                <a:lnTo>
                  <a:pt x="688" y="61"/>
                </a:lnTo>
                <a:lnTo>
                  <a:pt x="689" y="61"/>
                </a:lnTo>
                <a:lnTo>
                  <a:pt x="690" y="60"/>
                </a:lnTo>
                <a:lnTo>
                  <a:pt x="691" y="60"/>
                </a:lnTo>
                <a:lnTo>
                  <a:pt x="692" y="59"/>
                </a:lnTo>
                <a:lnTo>
                  <a:pt x="693" y="59"/>
                </a:lnTo>
                <a:lnTo>
                  <a:pt x="694" y="58"/>
                </a:lnTo>
                <a:lnTo>
                  <a:pt x="694" y="58"/>
                </a:lnTo>
                <a:lnTo>
                  <a:pt x="695" y="58"/>
                </a:lnTo>
                <a:lnTo>
                  <a:pt x="696" y="58"/>
                </a:lnTo>
                <a:lnTo>
                  <a:pt x="697" y="57"/>
                </a:lnTo>
                <a:lnTo>
                  <a:pt x="697" y="57"/>
                </a:lnTo>
                <a:lnTo>
                  <a:pt x="698" y="57"/>
                </a:lnTo>
                <a:lnTo>
                  <a:pt x="699" y="57"/>
                </a:lnTo>
                <a:lnTo>
                  <a:pt x="700" y="57"/>
                </a:lnTo>
                <a:lnTo>
                  <a:pt x="701" y="57"/>
                </a:lnTo>
                <a:lnTo>
                  <a:pt x="702" y="57"/>
                </a:lnTo>
                <a:lnTo>
                  <a:pt x="703" y="57"/>
                </a:lnTo>
                <a:lnTo>
                  <a:pt x="704" y="57"/>
                </a:lnTo>
                <a:lnTo>
                  <a:pt x="704" y="56"/>
                </a:lnTo>
                <a:lnTo>
                  <a:pt x="705" y="56"/>
                </a:lnTo>
                <a:lnTo>
                  <a:pt x="706" y="56"/>
                </a:lnTo>
                <a:lnTo>
                  <a:pt x="707" y="56"/>
                </a:lnTo>
                <a:lnTo>
                  <a:pt x="708" y="57"/>
                </a:lnTo>
                <a:lnTo>
                  <a:pt x="709" y="57"/>
                </a:lnTo>
                <a:lnTo>
                  <a:pt x="710" y="57"/>
                </a:lnTo>
                <a:lnTo>
                  <a:pt x="711" y="57"/>
                </a:lnTo>
                <a:lnTo>
                  <a:pt x="711" y="57"/>
                </a:lnTo>
                <a:lnTo>
                  <a:pt x="712" y="57"/>
                </a:lnTo>
                <a:lnTo>
                  <a:pt x="712" y="56"/>
                </a:lnTo>
                <a:lnTo>
                  <a:pt x="712" y="55"/>
                </a:lnTo>
                <a:lnTo>
                  <a:pt x="713" y="54"/>
                </a:lnTo>
                <a:lnTo>
                  <a:pt x="712" y="53"/>
                </a:lnTo>
                <a:lnTo>
                  <a:pt x="712" y="53"/>
                </a:lnTo>
                <a:lnTo>
                  <a:pt x="711" y="52"/>
                </a:lnTo>
                <a:lnTo>
                  <a:pt x="712" y="51"/>
                </a:lnTo>
                <a:lnTo>
                  <a:pt x="713" y="50"/>
                </a:lnTo>
                <a:lnTo>
                  <a:pt x="713" y="50"/>
                </a:lnTo>
                <a:lnTo>
                  <a:pt x="714" y="49"/>
                </a:lnTo>
                <a:lnTo>
                  <a:pt x="715" y="49"/>
                </a:lnTo>
                <a:lnTo>
                  <a:pt x="715" y="50"/>
                </a:lnTo>
                <a:lnTo>
                  <a:pt x="716" y="50"/>
                </a:lnTo>
                <a:lnTo>
                  <a:pt x="717" y="50"/>
                </a:lnTo>
                <a:lnTo>
                  <a:pt x="718" y="50"/>
                </a:lnTo>
                <a:lnTo>
                  <a:pt x="719" y="50"/>
                </a:lnTo>
                <a:lnTo>
                  <a:pt x="720" y="50"/>
                </a:lnTo>
                <a:lnTo>
                  <a:pt x="722" y="50"/>
                </a:lnTo>
                <a:lnTo>
                  <a:pt x="722" y="49"/>
                </a:lnTo>
                <a:lnTo>
                  <a:pt x="722" y="49"/>
                </a:lnTo>
                <a:lnTo>
                  <a:pt x="724" y="49"/>
                </a:lnTo>
                <a:lnTo>
                  <a:pt x="724" y="48"/>
                </a:lnTo>
                <a:lnTo>
                  <a:pt x="725" y="48"/>
                </a:lnTo>
                <a:lnTo>
                  <a:pt x="726" y="48"/>
                </a:lnTo>
                <a:lnTo>
                  <a:pt x="727" y="48"/>
                </a:lnTo>
                <a:lnTo>
                  <a:pt x="728" y="48"/>
                </a:lnTo>
                <a:lnTo>
                  <a:pt x="729" y="47"/>
                </a:lnTo>
                <a:lnTo>
                  <a:pt x="729" y="46"/>
                </a:lnTo>
                <a:lnTo>
                  <a:pt x="730" y="46"/>
                </a:lnTo>
                <a:lnTo>
                  <a:pt x="731" y="46"/>
                </a:lnTo>
                <a:lnTo>
                  <a:pt x="731" y="46"/>
                </a:lnTo>
                <a:lnTo>
                  <a:pt x="732" y="46"/>
                </a:lnTo>
                <a:lnTo>
                  <a:pt x="732" y="46"/>
                </a:lnTo>
                <a:lnTo>
                  <a:pt x="733" y="46"/>
                </a:lnTo>
                <a:lnTo>
                  <a:pt x="734" y="46"/>
                </a:lnTo>
                <a:lnTo>
                  <a:pt x="735" y="46"/>
                </a:lnTo>
                <a:lnTo>
                  <a:pt x="736" y="45"/>
                </a:lnTo>
                <a:lnTo>
                  <a:pt x="736" y="45"/>
                </a:lnTo>
                <a:lnTo>
                  <a:pt x="736" y="44"/>
                </a:lnTo>
                <a:lnTo>
                  <a:pt x="737" y="44"/>
                </a:lnTo>
                <a:lnTo>
                  <a:pt x="738" y="45"/>
                </a:lnTo>
                <a:lnTo>
                  <a:pt x="739" y="45"/>
                </a:lnTo>
                <a:lnTo>
                  <a:pt x="739" y="45"/>
                </a:lnTo>
                <a:lnTo>
                  <a:pt x="740" y="45"/>
                </a:lnTo>
                <a:lnTo>
                  <a:pt x="740" y="44"/>
                </a:lnTo>
                <a:lnTo>
                  <a:pt x="741" y="43"/>
                </a:lnTo>
                <a:lnTo>
                  <a:pt x="742" y="43"/>
                </a:lnTo>
                <a:lnTo>
                  <a:pt x="743" y="43"/>
                </a:lnTo>
                <a:lnTo>
                  <a:pt x="743" y="43"/>
                </a:lnTo>
                <a:lnTo>
                  <a:pt x="744" y="42"/>
                </a:lnTo>
                <a:lnTo>
                  <a:pt x="745" y="42"/>
                </a:lnTo>
                <a:lnTo>
                  <a:pt x="745" y="41"/>
                </a:lnTo>
                <a:lnTo>
                  <a:pt x="745" y="40"/>
                </a:lnTo>
                <a:lnTo>
                  <a:pt x="745" y="39"/>
                </a:lnTo>
                <a:lnTo>
                  <a:pt x="746" y="39"/>
                </a:lnTo>
                <a:lnTo>
                  <a:pt x="746" y="38"/>
                </a:lnTo>
                <a:lnTo>
                  <a:pt x="746" y="37"/>
                </a:lnTo>
                <a:lnTo>
                  <a:pt x="746" y="37"/>
                </a:lnTo>
                <a:lnTo>
                  <a:pt x="747" y="36"/>
                </a:lnTo>
                <a:lnTo>
                  <a:pt x="748" y="36"/>
                </a:lnTo>
                <a:lnTo>
                  <a:pt x="749" y="36"/>
                </a:lnTo>
                <a:lnTo>
                  <a:pt x="750" y="36"/>
                </a:lnTo>
                <a:lnTo>
                  <a:pt x="750" y="35"/>
                </a:lnTo>
                <a:lnTo>
                  <a:pt x="752" y="34"/>
                </a:lnTo>
                <a:lnTo>
                  <a:pt x="752" y="33"/>
                </a:lnTo>
                <a:lnTo>
                  <a:pt x="753" y="33"/>
                </a:lnTo>
                <a:lnTo>
                  <a:pt x="753" y="33"/>
                </a:lnTo>
                <a:lnTo>
                  <a:pt x="753" y="32"/>
                </a:lnTo>
                <a:lnTo>
                  <a:pt x="753" y="31"/>
                </a:lnTo>
                <a:lnTo>
                  <a:pt x="753" y="30"/>
                </a:lnTo>
                <a:lnTo>
                  <a:pt x="754" y="29"/>
                </a:lnTo>
                <a:lnTo>
                  <a:pt x="754" y="29"/>
                </a:lnTo>
                <a:lnTo>
                  <a:pt x="755" y="28"/>
                </a:lnTo>
                <a:lnTo>
                  <a:pt x="755" y="27"/>
                </a:lnTo>
                <a:lnTo>
                  <a:pt x="756" y="26"/>
                </a:lnTo>
                <a:lnTo>
                  <a:pt x="757" y="26"/>
                </a:lnTo>
                <a:lnTo>
                  <a:pt x="757" y="25"/>
                </a:lnTo>
                <a:lnTo>
                  <a:pt x="759" y="24"/>
                </a:lnTo>
                <a:lnTo>
                  <a:pt x="760" y="24"/>
                </a:lnTo>
                <a:lnTo>
                  <a:pt x="760" y="23"/>
                </a:lnTo>
                <a:lnTo>
                  <a:pt x="761" y="23"/>
                </a:lnTo>
                <a:lnTo>
                  <a:pt x="762" y="23"/>
                </a:lnTo>
                <a:lnTo>
                  <a:pt x="763" y="23"/>
                </a:lnTo>
                <a:lnTo>
                  <a:pt x="764" y="23"/>
                </a:lnTo>
                <a:lnTo>
                  <a:pt x="764" y="22"/>
                </a:lnTo>
                <a:lnTo>
                  <a:pt x="764" y="22"/>
                </a:lnTo>
                <a:lnTo>
                  <a:pt x="765" y="22"/>
                </a:lnTo>
                <a:lnTo>
                  <a:pt x="765" y="22"/>
                </a:lnTo>
                <a:lnTo>
                  <a:pt x="766" y="22"/>
                </a:lnTo>
                <a:lnTo>
                  <a:pt x="767" y="21"/>
                </a:lnTo>
                <a:lnTo>
                  <a:pt x="766" y="20"/>
                </a:lnTo>
                <a:lnTo>
                  <a:pt x="766" y="19"/>
                </a:lnTo>
                <a:lnTo>
                  <a:pt x="766" y="19"/>
                </a:lnTo>
                <a:lnTo>
                  <a:pt x="766" y="18"/>
                </a:lnTo>
                <a:lnTo>
                  <a:pt x="767" y="17"/>
                </a:lnTo>
                <a:lnTo>
                  <a:pt x="767" y="17"/>
                </a:lnTo>
                <a:lnTo>
                  <a:pt x="768" y="16"/>
                </a:lnTo>
                <a:lnTo>
                  <a:pt x="769" y="16"/>
                </a:lnTo>
                <a:lnTo>
                  <a:pt x="770" y="16"/>
                </a:lnTo>
                <a:lnTo>
                  <a:pt x="771" y="15"/>
                </a:lnTo>
                <a:lnTo>
                  <a:pt x="771" y="15"/>
                </a:lnTo>
                <a:lnTo>
                  <a:pt x="772" y="15"/>
                </a:lnTo>
                <a:lnTo>
                  <a:pt x="773" y="15"/>
                </a:lnTo>
                <a:lnTo>
                  <a:pt x="774" y="14"/>
                </a:lnTo>
                <a:lnTo>
                  <a:pt x="774" y="13"/>
                </a:lnTo>
                <a:lnTo>
                  <a:pt x="774" y="12"/>
                </a:lnTo>
                <a:lnTo>
                  <a:pt x="774" y="12"/>
                </a:lnTo>
                <a:lnTo>
                  <a:pt x="776" y="11"/>
                </a:lnTo>
                <a:lnTo>
                  <a:pt x="777" y="10"/>
                </a:lnTo>
                <a:lnTo>
                  <a:pt x="778" y="9"/>
                </a:lnTo>
                <a:lnTo>
                  <a:pt x="779" y="8"/>
                </a:lnTo>
                <a:lnTo>
                  <a:pt x="779" y="8"/>
                </a:lnTo>
                <a:lnTo>
                  <a:pt x="780" y="8"/>
                </a:lnTo>
                <a:lnTo>
                  <a:pt x="781" y="7"/>
                </a:lnTo>
                <a:lnTo>
                  <a:pt x="781" y="6"/>
                </a:lnTo>
                <a:lnTo>
                  <a:pt x="782" y="6"/>
                </a:lnTo>
                <a:lnTo>
                  <a:pt x="783" y="6"/>
                </a:lnTo>
                <a:lnTo>
                  <a:pt x="784" y="6"/>
                </a:lnTo>
                <a:lnTo>
                  <a:pt x="785" y="5"/>
                </a:lnTo>
                <a:lnTo>
                  <a:pt x="785" y="5"/>
                </a:lnTo>
                <a:lnTo>
                  <a:pt x="785" y="5"/>
                </a:lnTo>
                <a:lnTo>
                  <a:pt x="787" y="4"/>
                </a:lnTo>
                <a:lnTo>
                  <a:pt x="788" y="4"/>
                </a:lnTo>
                <a:lnTo>
                  <a:pt x="788" y="3"/>
                </a:lnTo>
                <a:lnTo>
                  <a:pt x="788" y="3"/>
                </a:lnTo>
                <a:lnTo>
                  <a:pt x="789" y="2"/>
                </a:lnTo>
                <a:lnTo>
                  <a:pt x="790" y="2"/>
                </a:lnTo>
                <a:lnTo>
                  <a:pt x="792" y="2"/>
                </a:lnTo>
                <a:lnTo>
                  <a:pt x="792" y="2"/>
                </a:lnTo>
                <a:lnTo>
                  <a:pt x="793" y="2"/>
                </a:lnTo>
                <a:lnTo>
                  <a:pt x="794" y="2"/>
                </a:lnTo>
                <a:lnTo>
                  <a:pt x="795" y="0"/>
                </a:lnTo>
                <a:lnTo>
                  <a:pt x="795" y="0"/>
                </a:lnTo>
                <a:lnTo>
                  <a:pt x="796" y="0"/>
                </a:lnTo>
                <a:lnTo>
                  <a:pt x="797" y="0"/>
                </a:lnTo>
                <a:lnTo>
                  <a:pt x="797" y="1"/>
                </a:lnTo>
                <a:lnTo>
                  <a:pt x="798" y="1"/>
                </a:lnTo>
                <a:lnTo>
                  <a:pt x="798" y="2"/>
                </a:lnTo>
                <a:lnTo>
                  <a:pt x="799" y="2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6A5E9A5B-EE08-4908-AD7B-C46C1EDFD1D4}"/>
              </a:ext>
            </a:extLst>
          </p:cNvPr>
          <p:cNvSpPr>
            <a:spLocks noEditPoints="1"/>
          </p:cNvSpPr>
          <p:nvPr/>
        </p:nvSpPr>
        <p:spPr bwMode="auto">
          <a:xfrm>
            <a:off x="5043656" y="3758867"/>
            <a:ext cx="1131888" cy="1992312"/>
          </a:xfrm>
          <a:custGeom>
            <a:avLst/>
            <a:gdLst>
              <a:gd name="T0" fmla="*/ 93 w 713"/>
              <a:gd name="T1" fmla="*/ 2 h 1255"/>
              <a:gd name="T2" fmla="*/ 289 w 713"/>
              <a:gd name="T3" fmla="*/ 71 h 1255"/>
              <a:gd name="T4" fmla="*/ 343 w 713"/>
              <a:gd name="T5" fmla="*/ 71 h 1255"/>
              <a:gd name="T6" fmla="*/ 377 w 713"/>
              <a:gd name="T7" fmla="*/ 115 h 1255"/>
              <a:gd name="T8" fmla="*/ 429 w 713"/>
              <a:gd name="T9" fmla="*/ 167 h 1255"/>
              <a:gd name="T10" fmla="*/ 452 w 713"/>
              <a:gd name="T11" fmla="*/ 183 h 1255"/>
              <a:gd name="T12" fmla="*/ 476 w 713"/>
              <a:gd name="T13" fmla="*/ 196 h 1255"/>
              <a:gd name="T14" fmla="*/ 490 w 713"/>
              <a:gd name="T15" fmla="*/ 223 h 1255"/>
              <a:gd name="T16" fmla="*/ 533 w 713"/>
              <a:gd name="T17" fmla="*/ 264 h 1255"/>
              <a:gd name="T18" fmla="*/ 555 w 713"/>
              <a:gd name="T19" fmla="*/ 309 h 1255"/>
              <a:gd name="T20" fmla="*/ 593 w 713"/>
              <a:gd name="T21" fmla="*/ 339 h 1255"/>
              <a:gd name="T22" fmla="*/ 609 w 713"/>
              <a:gd name="T23" fmla="*/ 445 h 1255"/>
              <a:gd name="T24" fmla="*/ 627 w 713"/>
              <a:gd name="T25" fmla="*/ 464 h 1255"/>
              <a:gd name="T26" fmla="*/ 644 w 713"/>
              <a:gd name="T27" fmla="*/ 484 h 1255"/>
              <a:gd name="T28" fmla="*/ 663 w 713"/>
              <a:gd name="T29" fmla="*/ 512 h 1255"/>
              <a:gd name="T30" fmla="*/ 675 w 713"/>
              <a:gd name="T31" fmla="*/ 538 h 1255"/>
              <a:gd name="T32" fmla="*/ 697 w 713"/>
              <a:gd name="T33" fmla="*/ 550 h 1255"/>
              <a:gd name="T34" fmla="*/ 709 w 713"/>
              <a:gd name="T35" fmla="*/ 566 h 1255"/>
              <a:gd name="T36" fmla="*/ 689 w 713"/>
              <a:gd name="T37" fmla="*/ 577 h 1255"/>
              <a:gd name="T38" fmla="*/ 667 w 713"/>
              <a:gd name="T39" fmla="*/ 603 h 1255"/>
              <a:gd name="T40" fmla="*/ 671 w 713"/>
              <a:gd name="T41" fmla="*/ 623 h 1255"/>
              <a:gd name="T42" fmla="*/ 683 w 713"/>
              <a:gd name="T43" fmla="*/ 646 h 1255"/>
              <a:gd name="T44" fmla="*/ 685 w 713"/>
              <a:gd name="T45" fmla="*/ 675 h 1255"/>
              <a:gd name="T46" fmla="*/ 659 w 713"/>
              <a:gd name="T47" fmla="*/ 692 h 1255"/>
              <a:gd name="T48" fmla="*/ 658 w 713"/>
              <a:gd name="T49" fmla="*/ 718 h 1255"/>
              <a:gd name="T50" fmla="*/ 670 w 713"/>
              <a:gd name="T51" fmla="*/ 741 h 1255"/>
              <a:gd name="T52" fmla="*/ 634 w 713"/>
              <a:gd name="T53" fmla="*/ 790 h 1255"/>
              <a:gd name="T54" fmla="*/ 593 w 713"/>
              <a:gd name="T55" fmla="*/ 783 h 1255"/>
              <a:gd name="T56" fmla="*/ 552 w 713"/>
              <a:gd name="T57" fmla="*/ 727 h 1255"/>
              <a:gd name="T58" fmla="*/ 496 w 713"/>
              <a:gd name="T59" fmla="*/ 745 h 1255"/>
              <a:gd name="T60" fmla="*/ 420 w 713"/>
              <a:gd name="T61" fmla="*/ 771 h 1255"/>
              <a:gd name="T62" fmla="*/ 380 w 713"/>
              <a:gd name="T63" fmla="*/ 731 h 1255"/>
              <a:gd name="T64" fmla="*/ 392 w 713"/>
              <a:gd name="T65" fmla="*/ 697 h 1255"/>
              <a:gd name="T66" fmla="*/ 308 w 713"/>
              <a:gd name="T67" fmla="*/ 690 h 1255"/>
              <a:gd name="T68" fmla="*/ 350 w 713"/>
              <a:gd name="T69" fmla="*/ 618 h 1255"/>
              <a:gd name="T70" fmla="*/ 280 w 713"/>
              <a:gd name="T71" fmla="*/ 618 h 1255"/>
              <a:gd name="T72" fmla="*/ 196 w 713"/>
              <a:gd name="T73" fmla="*/ 604 h 1255"/>
              <a:gd name="T74" fmla="*/ 176 w 713"/>
              <a:gd name="T75" fmla="*/ 584 h 1255"/>
              <a:gd name="T76" fmla="*/ 160 w 713"/>
              <a:gd name="T77" fmla="*/ 566 h 1255"/>
              <a:gd name="T78" fmla="*/ 147 w 713"/>
              <a:gd name="T79" fmla="*/ 542 h 1255"/>
              <a:gd name="T80" fmla="*/ 142 w 713"/>
              <a:gd name="T81" fmla="*/ 519 h 1255"/>
              <a:gd name="T82" fmla="*/ 147 w 713"/>
              <a:gd name="T83" fmla="*/ 480 h 1255"/>
              <a:gd name="T84" fmla="*/ 141 w 713"/>
              <a:gd name="T85" fmla="*/ 446 h 1255"/>
              <a:gd name="T86" fmla="*/ 133 w 713"/>
              <a:gd name="T87" fmla="*/ 422 h 1255"/>
              <a:gd name="T88" fmla="*/ 122 w 713"/>
              <a:gd name="T89" fmla="*/ 393 h 1255"/>
              <a:gd name="T90" fmla="*/ 108 w 713"/>
              <a:gd name="T91" fmla="*/ 367 h 1255"/>
              <a:gd name="T92" fmla="*/ 82 w 713"/>
              <a:gd name="T93" fmla="*/ 333 h 1255"/>
              <a:gd name="T94" fmla="*/ 69 w 713"/>
              <a:gd name="T95" fmla="*/ 284 h 1255"/>
              <a:gd name="T96" fmla="*/ 71 w 713"/>
              <a:gd name="T97" fmla="*/ 253 h 1255"/>
              <a:gd name="T98" fmla="*/ 78 w 713"/>
              <a:gd name="T99" fmla="*/ 225 h 1255"/>
              <a:gd name="T100" fmla="*/ 78 w 713"/>
              <a:gd name="T101" fmla="*/ 191 h 1255"/>
              <a:gd name="T102" fmla="*/ 68 w 713"/>
              <a:gd name="T103" fmla="*/ 157 h 1255"/>
              <a:gd name="T104" fmla="*/ 44 w 713"/>
              <a:gd name="T105" fmla="*/ 123 h 1255"/>
              <a:gd name="T106" fmla="*/ 23 w 713"/>
              <a:gd name="T107" fmla="*/ 112 h 1255"/>
              <a:gd name="T108" fmla="*/ 10 w 713"/>
              <a:gd name="T109" fmla="*/ 79 h 1255"/>
              <a:gd name="T110" fmla="*/ 9 w 713"/>
              <a:gd name="T111" fmla="*/ 2 h 1255"/>
              <a:gd name="T112" fmla="*/ 49 w 713"/>
              <a:gd name="T113" fmla="*/ 0 h 1255"/>
              <a:gd name="T114" fmla="*/ 220 w 713"/>
              <a:gd name="T115" fmla="*/ 625 h 1255"/>
              <a:gd name="T116" fmla="*/ 444 w 713"/>
              <a:gd name="T117" fmla="*/ 824 h 1255"/>
              <a:gd name="T118" fmla="*/ 618 w 713"/>
              <a:gd name="T119" fmla="*/ 861 h 1255"/>
              <a:gd name="T120" fmla="*/ 502 w 713"/>
              <a:gd name="T121" fmla="*/ 901 h 1255"/>
              <a:gd name="T122" fmla="*/ 525 w 713"/>
              <a:gd name="T123" fmla="*/ 987 h 1255"/>
              <a:gd name="T124" fmla="*/ 485 w 713"/>
              <a:gd name="T125" fmla="*/ 839 h 1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13" h="1255">
                <a:moveTo>
                  <a:pt x="52" y="0"/>
                </a:moveTo>
                <a:lnTo>
                  <a:pt x="53" y="0"/>
                </a:lnTo>
                <a:lnTo>
                  <a:pt x="54" y="0"/>
                </a:lnTo>
                <a:lnTo>
                  <a:pt x="55" y="0"/>
                </a:lnTo>
                <a:lnTo>
                  <a:pt x="56" y="0"/>
                </a:lnTo>
                <a:lnTo>
                  <a:pt x="57" y="0"/>
                </a:lnTo>
                <a:lnTo>
                  <a:pt x="58" y="0"/>
                </a:lnTo>
                <a:lnTo>
                  <a:pt x="59" y="0"/>
                </a:lnTo>
                <a:lnTo>
                  <a:pt x="60" y="0"/>
                </a:lnTo>
                <a:lnTo>
                  <a:pt x="61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5" y="0"/>
                </a:lnTo>
                <a:lnTo>
                  <a:pt x="66" y="0"/>
                </a:lnTo>
                <a:lnTo>
                  <a:pt x="67" y="0"/>
                </a:lnTo>
                <a:lnTo>
                  <a:pt x="68" y="0"/>
                </a:lnTo>
                <a:lnTo>
                  <a:pt x="70" y="0"/>
                </a:lnTo>
                <a:lnTo>
                  <a:pt x="70" y="0"/>
                </a:lnTo>
                <a:lnTo>
                  <a:pt x="72" y="0"/>
                </a:lnTo>
                <a:lnTo>
                  <a:pt x="73" y="0"/>
                </a:lnTo>
                <a:lnTo>
                  <a:pt x="73" y="1"/>
                </a:lnTo>
                <a:lnTo>
                  <a:pt x="73" y="1"/>
                </a:lnTo>
                <a:lnTo>
                  <a:pt x="74" y="1"/>
                </a:lnTo>
                <a:lnTo>
                  <a:pt x="75" y="1"/>
                </a:lnTo>
                <a:lnTo>
                  <a:pt x="77" y="1"/>
                </a:lnTo>
                <a:lnTo>
                  <a:pt x="78" y="1"/>
                </a:lnTo>
                <a:lnTo>
                  <a:pt x="79" y="1"/>
                </a:lnTo>
                <a:lnTo>
                  <a:pt x="80" y="1"/>
                </a:lnTo>
                <a:lnTo>
                  <a:pt x="82" y="2"/>
                </a:lnTo>
                <a:lnTo>
                  <a:pt x="83" y="2"/>
                </a:lnTo>
                <a:lnTo>
                  <a:pt x="84" y="2"/>
                </a:lnTo>
                <a:lnTo>
                  <a:pt x="85" y="1"/>
                </a:lnTo>
                <a:lnTo>
                  <a:pt x="86" y="2"/>
                </a:lnTo>
                <a:lnTo>
                  <a:pt x="87" y="2"/>
                </a:lnTo>
                <a:lnTo>
                  <a:pt x="88" y="2"/>
                </a:lnTo>
                <a:lnTo>
                  <a:pt x="89" y="2"/>
                </a:lnTo>
                <a:lnTo>
                  <a:pt x="90" y="2"/>
                </a:lnTo>
                <a:lnTo>
                  <a:pt x="91" y="2"/>
                </a:lnTo>
                <a:lnTo>
                  <a:pt x="91" y="2"/>
                </a:lnTo>
                <a:lnTo>
                  <a:pt x="93" y="2"/>
                </a:lnTo>
                <a:lnTo>
                  <a:pt x="94" y="2"/>
                </a:lnTo>
                <a:lnTo>
                  <a:pt x="94" y="2"/>
                </a:lnTo>
                <a:lnTo>
                  <a:pt x="94" y="4"/>
                </a:lnTo>
                <a:lnTo>
                  <a:pt x="94" y="5"/>
                </a:lnTo>
                <a:lnTo>
                  <a:pt x="94" y="6"/>
                </a:lnTo>
                <a:lnTo>
                  <a:pt x="94" y="7"/>
                </a:lnTo>
                <a:lnTo>
                  <a:pt x="95" y="7"/>
                </a:lnTo>
                <a:lnTo>
                  <a:pt x="95" y="8"/>
                </a:lnTo>
                <a:lnTo>
                  <a:pt x="96" y="8"/>
                </a:lnTo>
                <a:lnTo>
                  <a:pt x="97" y="9"/>
                </a:lnTo>
                <a:lnTo>
                  <a:pt x="98" y="9"/>
                </a:lnTo>
                <a:lnTo>
                  <a:pt x="105" y="9"/>
                </a:lnTo>
                <a:lnTo>
                  <a:pt x="105" y="9"/>
                </a:lnTo>
                <a:lnTo>
                  <a:pt x="106" y="9"/>
                </a:lnTo>
                <a:lnTo>
                  <a:pt x="107" y="9"/>
                </a:lnTo>
                <a:lnTo>
                  <a:pt x="108" y="9"/>
                </a:lnTo>
                <a:lnTo>
                  <a:pt x="108" y="10"/>
                </a:lnTo>
                <a:lnTo>
                  <a:pt x="108" y="10"/>
                </a:lnTo>
                <a:lnTo>
                  <a:pt x="110" y="10"/>
                </a:lnTo>
                <a:lnTo>
                  <a:pt x="111" y="10"/>
                </a:lnTo>
                <a:lnTo>
                  <a:pt x="112" y="10"/>
                </a:lnTo>
                <a:lnTo>
                  <a:pt x="120" y="12"/>
                </a:lnTo>
                <a:lnTo>
                  <a:pt x="150" y="26"/>
                </a:lnTo>
                <a:lnTo>
                  <a:pt x="166" y="40"/>
                </a:lnTo>
                <a:lnTo>
                  <a:pt x="178" y="52"/>
                </a:lnTo>
                <a:lnTo>
                  <a:pt x="204" y="77"/>
                </a:lnTo>
                <a:lnTo>
                  <a:pt x="263" y="90"/>
                </a:lnTo>
                <a:lnTo>
                  <a:pt x="266" y="88"/>
                </a:lnTo>
                <a:lnTo>
                  <a:pt x="266" y="88"/>
                </a:lnTo>
                <a:lnTo>
                  <a:pt x="267" y="87"/>
                </a:lnTo>
                <a:lnTo>
                  <a:pt x="271" y="84"/>
                </a:lnTo>
                <a:lnTo>
                  <a:pt x="273" y="83"/>
                </a:lnTo>
                <a:lnTo>
                  <a:pt x="276" y="81"/>
                </a:lnTo>
                <a:lnTo>
                  <a:pt x="279" y="79"/>
                </a:lnTo>
                <a:lnTo>
                  <a:pt x="280" y="77"/>
                </a:lnTo>
                <a:lnTo>
                  <a:pt x="282" y="76"/>
                </a:lnTo>
                <a:lnTo>
                  <a:pt x="283" y="75"/>
                </a:lnTo>
                <a:lnTo>
                  <a:pt x="283" y="74"/>
                </a:lnTo>
                <a:lnTo>
                  <a:pt x="285" y="74"/>
                </a:lnTo>
                <a:lnTo>
                  <a:pt x="286" y="73"/>
                </a:lnTo>
                <a:lnTo>
                  <a:pt x="287" y="72"/>
                </a:lnTo>
                <a:lnTo>
                  <a:pt x="289" y="71"/>
                </a:lnTo>
                <a:lnTo>
                  <a:pt x="290" y="71"/>
                </a:lnTo>
                <a:lnTo>
                  <a:pt x="290" y="71"/>
                </a:lnTo>
                <a:lnTo>
                  <a:pt x="291" y="70"/>
                </a:lnTo>
                <a:lnTo>
                  <a:pt x="293" y="69"/>
                </a:lnTo>
                <a:lnTo>
                  <a:pt x="294" y="68"/>
                </a:lnTo>
                <a:lnTo>
                  <a:pt x="294" y="68"/>
                </a:lnTo>
                <a:lnTo>
                  <a:pt x="294" y="67"/>
                </a:lnTo>
                <a:lnTo>
                  <a:pt x="295" y="67"/>
                </a:lnTo>
                <a:lnTo>
                  <a:pt x="296" y="67"/>
                </a:lnTo>
                <a:lnTo>
                  <a:pt x="297" y="67"/>
                </a:lnTo>
                <a:lnTo>
                  <a:pt x="298" y="66"/>
                </a:lnTo>
                <a:lnTo>
                  <a:pt x="299" y="66"/>
                </a:lnTo>
                <a:lnTo>
                  <a:pt x="301" y="65"/>
                </a:lnTo>
                <a:lnTo>
                  <a:pt x="302" y="64"/>
                </a:lnTo>
                <a:lnTo>
                  <a:pt x="304" y="64"/>
                </a:lnTo>
                <a:lnTo>
                  <a:pt x="304" y="64"/>
                </a:lnTo>
                <a:lnTo>
                  <a:pt x="307" y="64"/>
                </a:lnTo>
                <a:lnTo>
                  <a:pt x="308" y="64"/>
                </a:lnTo>
                <a:lnTo>
                  <a:pt x="309" y="65"/>
                </a:lnTo>
                <a:lnTo>
                  <a:pt x="311" y="65"/>
                </a:lnTo>
                <a:lnTo>
                  <a:pt x="312" y="65"/>
                </a:lnTo>
                <a:lnTo>
                  <a:pt x="314" y="65"/>
                </a:lnTo>
                <a:lnTo>
                  <a:pt x="315" y="65"/>
                </a:lnTo>
                <a:lnTo>
                  <a:pt x="315" y="65"/>
                </a:lnTo>
                <a:lnTo>
                  <a:pt x="316" y="65"/>
                </a:lnTo>
                <a:lnTo>
                  <a:pt x="318" y="66"/>
                </a:lnTo>
                <a:lnTo>
                  <a:pt x="318" y="66"/>
                </a:lnTo>
                <a:lnTo>
                  <a:pt x="320" y="66"/>
                </a:lnTo>
                <a:lnTo>
                  <a:pt x="326" y="67"/>
                </a:lnTo>
                <a:lnTo>
                  <a:pt x="328" y="68"/>
                </a:lnTo>
                <a:lnTo>
                  <a:pt x="329" y="69"/>
                </a:lnTo>
                <a:lnTo>
                  <a:pt x="330" y="69"/>
                </a:lnTo>
                <a:lnTo>
                  <a:pt x="331" y="69"/>
                </a:lnTo>
                <a:lnTo>
                  <a:pt x="332" y="69"/>
                </a:lnTo>
                <a:lnTo>
                  <a:pt x="333" y="69"/>
                </a:lnTo>
                <a:lnTo>
                  <a:pt x="334" y="69"/>
                </a:lnTo>
                <a:lnTo>
                  <a:pt x="336" y="69"/>
                </a:lnTo>
                <a:lnTo>
                  <a:pt x="337" y="69"/>
                </a:lnTo>
                <a:lnTo>
                  <a:pt x="339" y="69"/>
                </a:lnTo>
                <a:lnTo>
                  <a:pt x="341" y="70"/>
                </a:lnTo>
                <a:lnTo>
                  <a:pt x="343" y="70"/>
                </a:lnTo>
                <a:lnTo>
                  <a:pt x="343" y="71"/>
                </a:lnTo>
                <a:lnTo>
                  <a:pt x="344" y="71"/>
                </a:lnTo>
                <a:lnTo>
                  <a:pt x="345" y="72"/>
                </a:lnTo>
                <a:lnTo>
                  <a:pt x="346" y="73"/>
                </a:lnTo>
                <a:lnTo>
                  <a:pt x="346" y="74"/>
                </a:lnTo>
                <a:lnTo>
                  <a:pt x="348" y="77"/>
                </a:lnTo>
                <a:lnTo>
                  <a:pt x="349" y="78"/>
                </a:lnTo>
                <a:lnTo>
                  <a:pt x="350" y="79"/>
                </a:lnTo>
                <a:lnTo>
                  <a:pt x="350" y="81"/>
                </a:lnTo>
                <a:lnTo>
                  <a:pt x="351" y="83"/>
                </a:lnTo>
                <a:lnTo>
                  <a:pt x="352" y="84"/>
                </a:lnTo>
                <a:lnTo>
                  <a:pt x="353" y="87"/>
                </a:lnTo>
                <a:lnTo>
                  <a:pt x="354" y="89"/>
                </a:lnTo>
                <a:lnTo>
                  <a:pt x="354" y="90"/>
                </a:lnTo>
                <a:lnTo>
                  <a:pt x="354" y="91"/>
                </a:lnTo>
                <a:lnTo>
                  <a:pt x="356" y="95"/>
                </a:lnTo>
                <a:lnTo>
                  <a:pt x="357" y="97"/>
                </a:lnTo>
                <a:lnTo>
                  <a:pt x="357" y="98"/>
                </a:lnTo>
                <a:lnTo>
                  <a:pt x="357" y="99"/>
                </a:lnTo>
                <a:lnTo>
                  <a:pt x="357" y="101"/>
                </a:lnTo>
                <a:lnTo>
                  <a:pt x="358" y="103"/>
                </a:lnTo>
                <a:lnTo>
                  <a:pt x="358" y="104"/>
                </a:lnTo>
                <a:lnTo>
                  <a:pt x="359" y="105"/>
                </a:lnTo>
                <a:lnTo>
                  <a:pt x="359" y="108"/>
                </a:lnTo>
                <a:lnTo>
                  <a:pt x="359" y="109"/>
                </a:lnTo>
                <a:lnTo>
                  <a:pt x="360" y="110"/>
                </a:lnTo>
                <a:lnTo>
                  <a:pt x="360" y="112"/>
                </a:lnTo>
                <a:lnTo>
                  <a:pt x="360" y="112"/>
                </a:lnTo>
                <a:lnTo>
                  <a:pt x="360" y="113"/>
                </a:lnTo>
                <a:lnTo>
                  <a:pt x="360" y="113"/>
                </a:lnTo>
                <a:lnTo>
                  <a:pt x="360" y="114"/>
                </a:lnTo>
                <a:lnTo>
                  <a:pt x="361" y="114"/>
                </a:lnTo>
                <a:lnTo>
                  <a:pt x="363" y="115"/>
                </a:lnTo>
                <a:lnTo>
                  <a:pt x="364" y="115"/>
                </a:lnTo>
                <a:lnTo>
                  <a:pt x="366" y="115"/>
                </a:lnTo>
                <a:lnTo>
                  <a:pt x="368" y="115"/>
                </a:lnTo>
                <a:lnTo>
                  <a:pt x="369" y="115"/>
                </a:lnTo>
                <a:lnTo>
                  <a:pt x="370" y="115"/>
                </a:lnTo>
                <a:lnTo>
                  <a:pt x="372" y="115"/>
                </a:lnTo>
                <a:lnTo>
                  <a:pt x="374" y="115"/>
                </a:lnTo>
                <a:lnTo>
                  <a:pt x="374" y="115"/>
                </a:lnTo>
                <a:lnTo>
                  <a:pt x="376" y="115"/>
                </a:lnTo>
                <a:lnTo>
                  <a:pt x="377" y="115"/>
                </a:lnTo>
                <a:lnTo>
                  <a:pt x="378" y="115"/>
                </a:lnTo>
                <a:lnTo>
                  <a:pt x="378" y="115"/>
                </a:lnTo>
                <a:lnTo>
                  <a:pt x="380" y="115"/>
                </a:lnTo>
                <a:lnTo>
                  <a:pt x="381" y="115"/>
                </a:lnTo>
                <a:lnTo>
                  <a:pt x="384" y="116"/>
                </a:lnTo>
                <a:lnTo>
                  <a:pt x="385" y="116"/>
                </a:lnTo>
                <a:lnTo>
                  <a:pt x="385" y="116"/>
                </a:lnTo>
                <a:lnTo>
                  <a:pt x="386" y="117"/>
                </a:lnTo>
                <a:lnTo>
                  <a:pt x="387" y="118"/>
                </a:lnTo>
                <a:lnTo>
                  <a:pt x="388" y="118"/>
                </a:lnTo>
                <a:lnTo>
                  <a:pt x="389" y="119"/>
                </a:lnTo>
                <a:lnTo>
                  <a:pt x="390" y="119"/>
                </a:lnTo>
                <a:lnTo>
                  <a:pt x="391" y="119"/>
                </a:lnTo>
                <a:lnTo>
                  <a:pt x="392" y="120"/>
                </a:lnTo>
                <a:lnTo>
                  <a:pt x="392" y="121"/>
                </a:lnTo>
                <a:lnTo>
                  <a:pt x="394" y="122"/>
                </a:lnTo>
                <a:lnTo>
                  <a:pt x="395" y="123"/>
                </a:lnTo>
                <a:lnTo>
                  <a:pt x="396" y="124"/>
                </a:lnTo>
                <a:lnTo>
                  <a:pt x="397" y="126"/>
                </a:lnTo>
                <a:lnTo>
                  <a:pt x="398" y="126"/>
                </a:lnTo>
                <a:lnTo>
                  <a:pt x="399" y="126"/>
                </a:lnTo>
                <a:lnTo>
                  <a:pt x="400" y="128"/>
                </a:lnTo>
                <a:lnTo>
                  <a:pt x="400" y="129"/>
                </a:lnTo>
                <a:lnTo>
                  <a:pt x="401" y="129"/>
                </a:lnTo>
                <a:lnTo>
                  <a:pt x="402" y="129"/>
                </a:lnTo>
                <a:lnTo>
                  <a:pt x="402" y="131"/>
                </a:lnTo>
                <a:lnTo>
                  <a:pt x="404" y="132"/>
                </a:lnTo>
                <a:lnTo>
                  <a:pt x="406" y="134"/>
                </a:lnTo>
                <a:lnTo>
                  <a:pt x="407" y="136"/>
                </a:lnTo>
                <a:lnTo>
                  <a:pt x="408" y="136"/>
                </a:lnTo>
                <a:lnTo>
                  <a:pt x="409" y="137"/>
                </a:lnTo>
                <a:lnTo>
                  <a:pt x="409" y="137"/>
                </a:lnTo>
                <a:lnTo>
                  <a:pt x="410" y="139"/>
                </a:lnTo>
                <a:lnTo>
                  <a:pt x="411" y="139"/>
                </a:lnTo>
                <a:lnTo>
                  <a:pt x="413" y="141"/>
                </a:lnTo>
                <a:lnTo>
                  <a:pt x="413" y="142"/>
                </a:lnTo>
                <a:lnTo>
                  <a:pt x="414" y="143"/>
                </a:lnTo>
                <a:lnTo>
                  <a:pt x="419" y="150"/>
                </a:lnTo>
                <a:lnTo>
                  <a:pt x="420" y="151"/>
                </a:lnTo>
                <a:lnTo>
                  <a:pt x="420" y="152"/>
                </a:lnTo>
                <a:lnTo>
                  <a:pt x="428" y="166"/>
                </a:lnTo>
                <a:lnTo>
                  <a:pt x="429" y="167"/>
                </a:lnTo>
                <a:lnTo>
                  <a:pt x="429" y="167"/>
                </a:lnTo>
                <a:lnTo>
                  <a:pt x="430" y="167"/>
                </a:lnTo>
                <a:lnTo>
                  <a:pt x="430" y="168"/>
                </a:lnTo>
                <a:lnTo>
                  <a:pt x="431" y="169"/>
                </a:lnTo>
                <a:lnTo>
                  <a:pt x="432" y="170"/>
                </a:lnTo>
                <a:lnTo>
                  <a:pt x="432" y="170"/>
                </a:lnTo>
                <a:lnTo>
                  <a:pt x="433" y="170"/>
                </a:lnTo>
                <a:lnTo>
                  <a:pt x="434" y="171"/>
                </a:lnTo>
                <a:lnTo>
                  <a:pt x="435" y="172"/>
                </a:lnTo>
                <a:lnTo>
                  <a:pt x="436" y="172"/>
                </a:lnTo>
                <a:lnTo>
                  <a:pt x="437" y="172"/>
                </a:lnTo>
                <a:lnTo>
                  <a:pt x="438" y="172"/>
                </a:lnTo>
                <a:lnTo>
                  <a:pt x="439" y="172"/>
                </a:lnTo>
                <a:lnTo>
                  <a:pt x="440" y="172"/>
                </a:lnTo>
                <a:lnTo>
                  <a:pt x="441" y="172"/>
                </a:lnTo>
                <a:lnTo>
                  <a:pt x="441" y="172"/>
                </a:lnTo>
                <a:lnTo>
                  <a:pt x="442" y="173"/>
                </a:lnTo>
                <a:lnTo>
                  <a:pt x="443" y="173"/>
                </a:lnTo>
                <a:lnTo>
                  <a:pt x="443" y="174"/>
                </a:lnTo>
                <a:lnTo>
                  <a:pt x="444" y="174"/>
                </a:lnTo>
                <a:lnTo>
                  <a:pt x="444" y="174"/>
                </a:lnTo>
                <a:lnTo>
                  <a:pt x="444" y="175"/>
                </a:lnTo>
                <a:lnTo>
                  <a:pt x="443" y="175"/>
                </a:lnTo>
                <a:lnTo>
                  <a:pt x="444" y="176"/>
                </a:lnTo>
                <a:lnTo>
                  <a:pt x="444" y="177"/>
                </a:lnTo>
                <a:lnTo>
                  <a:pt x="444" y="177"/>
                </a:lnTo>
                <a:lnTo>
                  <a:pt x="445" y="177"/>
                </a:lnTo>
                <a:lnTo>
                  <a:pt x="445" y="178"/>
                </a:lnTo>
                <a:lnTo>
                  <a:pt x="446" y="178"/>
                </a:lnTo>
                <a:lnTo>
                  <a:pt x="447" y="178"/>
                </a:lnTo>
                <a:lnTo>
                  <a:pt x="447" y="179"/>
                </a:lnTo>
                <a:lnTo>
                  <a:pt x="448" y="178"/>
                </a:lnTo>
                <a:lnTo>
                  <a:pt x="448" y="178"/>
                </a:lnTo>
                <a:lnTo>
                  <a:pt x="449" y="178"/>
                </a:lnTo>
                <a:lnTo>
                  <a:pt x="449" y="179"/>
                </a:lnTo>
                <a:lnTo>
                  <a:pt x="450" y="179"/>
                </a:lnTo>
                <a:lnTo>
                  <a:pt x="451" y="179"/>
                </a:lnTo>
                <a:lnTo>
                  <a:pt x="451" y="180"/>
                </a:lnTo>
                <a:lnTo>
                  <a:pt x="451" y="181"/>
                </a:lnTo>
                <a:lnTo>
                  <a:pt x="452" y="181"/>
                </a:lnTo>
                <a:lnTo>
                  <a:pt x="452" y="182"/>
                </a:lnTo>
                <a:lnTo>
                  <a:pt x="452" y="183"/>
                </a:lnTo>
                <a:lnTo>
                  <a:pt x="453" y="183"/>
                </a:lnTo>
                <a:lnTo>
                  <a:pt x="453" y="184"/>
                </a:lnTo>
                <a:lnTo>
                  <a:pt x="454" y="184"/>
                </a:lnTo>
                <a:lnTo>
                  <a:pt x="455" y="184"/>
                </a:lnTo>
                <a:lnTo>
                  <a:pt x="455" y="184"/>
                </a:lnTo>
                <a:lnTo>
                  <a:pt x="455" y="185"/>
                </a:lnTo>
                <a:lnTo>
                  <a:pt x="455" y="186"/>
                </a:lnTo>
                <a:lnTo>
                  <a:pt x="456" y="186"/>
                </a:lnTo>
                <a:lnTo>
                  <a:pt x="457" y="187"/>
                </a:lnTo>
                <a:lnTo>
                  <a:pt x="458" y="188"/>
                </a:lnTo>
                <a:lnTo>
                  <a:pt x="458" y="188"/>
                </a:lnTo>
                <a:lnTo>
                  <a:pt x="458" y="188"/>
                </a:lnTo>
                <a:lnTo>
                  <a:pt x="459" y="188"/>
                </a:lnTo>
                <a:lnTo>
                  <a:pt x="460" y="188"/>
                </a:lnTo>
                <a:lnTo>
                  <a:pt x="461" y="188"/>
                </a:lnTo>
                <a:lnTo>
                  <a:pt x="462" y="188"/>
                </a:lnTo>
                <a:lnTo>
                  <a:pt x="462" y="188"/>
                </a:lnTo>
                <a:lnTo>
                  <a:pt x="463" y="188"/>
                </a:lnTo>
                <a:lnTo>
                  <a:pt x="463" y="189"/>
                </a:lnTo>
                <a:lnTo>
                  <a:pt x="464" y="189"/>
                </a:lnTo>
                <a:lnTo>
                  <a:pt x="465" y="189"/>
                </a:lnTo>
                <a:lnTo>
                  <a:pt x="465" y="189"/>
                </a:lnTo>
                <a:lnTo>
                  <a:pt x="466" y="189"/>
                </a:lnTo>
                <a:lnTo>
                  <a:pt x="467" y="189"/>
                </a:lnTo>
                <a:lnTo>
                  <a:pt x="467" y="190"/>
                </a:lnTo>
                <a:lnTo>
                  <a:pt x="468" y="190"/>
                </a:lnTo>
                <a:lnTo>
                  <a:pt x="469" y="191"/>
                </a:lnTo>
                <a:lnTo>
                  <a:pt x="469" y="191"/>
                </a:lnTo>
                <a:lnTo>
                  <a:pt x="470" y="191"/>
                </a:lnTo>
                <a:lnTo>
                  <a:pt x="470" y="191"/>
                </a:lnTo>
                <a:lnTo>
                  <a:pt x="471" y="191"/>
                </a:lnTo>
                <a:lnTo>
                  <a:pt x="472" y="191"/>
                </a:lnTo>
                <a:lnTo>
                  <a:pt x="472" y="192"/>
                </a:lnTo>
                <a:lnTo>
                  <a:pt x="472" y="192"/>
                </a:lnTo>
                <a:lnTo>
                  <a:pt x="472" y="193"/>
                </a:lnTo>
                <a:lnTo>
                  <a:pt x="473" y="193"/>
                </a:lnTo>
                <a:lnTo>
                  <a:pt x="473" y="194"/>
                </a:lnTo>
                <a:lnTo>
                  <a:pt x="474" y="194"/>
                </a:lnTo>
                <a:lnTo>
                  <a:pt x="474" y="195"/>
                </a:lnTo>
                <a:lnTo>
                  <a:pt x="475" y="195"/>
                </a:lnTo>
                <a:lnTo>
                  <a:pt x="476" y="195"/>
                </a:lnTo>
                <a:lnTo>
                  <a:pt x="476" y="196"/>
                </a:lnTo>
                <a:lnTo>
                  <a:pt x="476" y="196"/>
                </a:lnTo>
                <a:lnTo>
                  <a:pt x="477" y="197"/>
                </a:lnTo>
                <a:lnTo>
                  <a:pt x="477" y="198"/>
                </a:lnTo>
                <a:lnTo>
                  <a:pt x="477" y="198"/>
                </a:lnTo>
                <a:lnTo>
                  <a:pt x="477" y="199"/>
                </a:lnTo>
                <a:lnTo>
                  <a:pt x="478" y="199"/>
                </a:lnTo>
                <a:lnTo>
                  <a:pt x="478" y="200"/>
                </a:lnTo>
                <a:lnTo>
                  <a:pt x="479" y="201"/>
                </a:lnTo>
                <a:lnTo>
                  <a:pt x="479" y="201"/>
                </a:lnTo>
                <a:lnTo>
                  <a:pt x="479" y="203"/>
                </a:lnTo>
                <a:lnTo>
                  <a:pt x="479" y="204"/>
                </a:lnTo>
                <a:lnTo>
                  <a:pt x="479" y="205"/>
                </a:lnTo>
                <a:lnTo>
                  <a:pt x="479" y="205"/>
                </a:lnTo>
                <a:lnTo>
                  <a:pt x="479" y="206"/>
                </a:lnTo>
                <a:lnTo>
                  <a:pt x="479" y="207"/>
                </a:lnTo>
                <a:lnTo>
                  <a:pt x="480" y="207"/>
                </a:lnTo>
                <a:lnTo>
                  <a:pt x="480" y="208"/>
                </a:lnTo>
                <a:lnTo>
                  <a:pt x="480" y="208"/>
                </a:lnTo>
                <a:lnTo>
                  <a:pt x="480" y="209"/>
                </a:lnTo>
                <a:lnTo>
                  <a:pt x="481" y="211"/>
                </a:lnTo>
                <a:lnTo>
                  <a:pt x="481" y="212"/>
                </a:lnTo>
                <a:lnTo>
                  <a:pt x="481" y="213"/>
                </a:lnTo>
                <a:lnTo>
                  <a:pt x="482" y="213"/>
                </a:lnTo>
                <a:lnTo>
                  <a:pt x="482" y="214"/>
                </a:lnTo>
                <a:lnTo>
                  <a:pt x="482" y="215"/>
                </a:lnTo>
                <a:lnTo>
                  <a:pt x="482" y="215"/>
                </a:lnTo>
                <a:lnTo>
                  <a:pt x="483" y="215"/>
                </a:lnTo>
                <a:lnTo>
                  <a:pt x="483" y="217"/>
                </a:lnTo>
                <a:lnTo>
                  <a:pt x="483" y="218"/>
                </a:lnTo>
                <a:lnTo>
                  <a:pt x="484" y="219"/>
                </a:lnTo>
                <a:lnTo>
                  <a:pt x="484" y="219"/>
                </a:lnTo>
                <a:lnTo>
                  <a:pt x="485" y="219"/>
                </a:lnTo>
                <a:lnTo>
                  <a:pt x="486" y="220"/>
                </a:lnTo>
                <a:lnTo>
                  <a:pt x="487" y="220"/>
                </a:lnTo>
                <a:lnTo>
                  <a:pt x="487" y="221"/>
                </a:lnTo>
                <a:lnTo>
                  <a:pt x="487" y="221"/>
                </a:lnTo>
                <a:lnTo>
                  <a:pt x="488" y="221"/>
                </a:lnTo>
                <a:lnTo>
                  <a:pt x="489" y="221"/>
                </a:lnTo>
                <a:lnTo>
                  <a:pt x="490" y="222"/>
                </a:lnTo>
                <a:lnTo>
                  <a:pt x="490" y="222"/>
                </a:lnTo>
                <a:lnTo>
                  <a:pt x="490" y="222"/>
                </a:lnTo>
                <a:lnTo>
                  <a:pt x="490" y="223"/>
                </a:lnTo>
                <a:lnTo>
                  <a:pt x="491" y="223"/>
                </a:lnTo>
                <a:lnTo>
                  <a:pt x="491" y="224"/>
                </a:lnTo>
                <a:lnTo>
                  <a:pt x="492" y="224"/>
                </a:lnTo>
                <a:lnTo>
                  <a:pt x="493" y="224"/>
                </a:lnTo>
                <a:lnTo>
                  <a:pt x="493" y="225"/>
                </a:lnTo>
                <a:lnTo>
                  <a:pt x="494" y="225"/>
                </a:lnTo>
                <a:lnTo>
                  <a:pt x="494" y="226"/>
                </a:lnTo>
                <a:lnTo>
                  <a:pt x="494" y="226"/>
                </a:lnTo>
                <a:lnTo>
                  <a:pt x="495" y="227"/>
                </a:lnTo>
                <a:lnTo>
                  <a:pt x="495" y="228"/>
                </a:lnTo>
                <a:lnTo>
                  <a:pt x="496" y="229"/>
                </a:lnTo>
                <a:lnTo>
                  <a:pt x="496" y="229"/>
                </a:lnTo>
                <a:lnTo>
                  <a:pt x="496" y="230"/>
                </a:lnTo>
                <a:lnTo>
                  <a:pt x="497" y="230"/>
                </a:lnTo>
                <a:lnTo>
                  <a:pt x="497" y="231"/>
                </a:lnTo>
                <a:lnTo>
                  <a:pt x="497" y="232"/>
                </a:lnTo>
                <a:lnTo>
                  <a:pt x="497" y="232"/>
                </a:lnTo>
                <a:lnTo>
                  <a:pt x="497" y="233"/>
                </a:lnTo>
                <a:lnTo>
                  <a:pt x="498" y="234"/>
                </a:lnTo>
                <a:lnTo>
                  <a:pt x="499" y="234"/>
                </a:lnTo>
                <a:lnTo>
                  <a:pt x="499" y="235"/>
                </a:lnTo>
                <a:lnTo>
                  <a:pt x="499" y="236"/>
                </a:lnTo>
                <a:lnTo>
                  <a:pt x="500" y="236"/>
                </a:lnTo>
                <a:lnTo>
                  <a:pt x="501" y="238"/>
                </a:lnTo>
                <a:lnTo>
                  <a:pt x="501" y="238"/>
                </a:lnTo>
                <a:lnTo>
                  <a:pt x="501" y="239"/>
                </a:lnTo>
                <a:lnTo>
                  <a:pt x="502" y="239"/>
                </a:lnTo>
                <a:lnTo>
                  <a:pt x="502" y="239"/>
                </a:lnTo>
                <a:lnTo>
                  <a:pt x="503" y="240"/>
                </a:lnTo>
                <a:lnTo>
                  <a:pt x="505" y="243"/>
                </a:lnTo>
                <a:lnTo>
                  <a:pt x="506" y="244"/>
                </a:lnTo>
                <a:lnTo>
                  <a:pt x="507" y="245"/>
                </a:lnTo>
                <a:lnTo>
                  <a:pt x="511" y="250"/>
                </a:lnTo>
                <a:lnTo>
                  <a:pt x="513" y="251"/>
                </a:lnTo>
                <a:lnTo>
                  <a:pt x="514" y="252"/>
                </a:lnTo>
                <a:lnTo>
                  <a:pt x="515" y="253"/>
                </a:lnTo>
                <a:lnTo>
                  <a:pt x="516" y="253"/>
                </a:lnTo>
                <a:lnTo>
                  <a:pt x="520" y="257"/>
                </a:lnTo>
                <a:lnTo>
                  <a:pt x="527" y="260"/>
                </a:lnTo>
                <a:lnTo>
                  <a:pt x="528" y="260"/>
                </a:lnTo>
                <a:lnTo>
                  <a:pt x="532" y="263"/>
                </a:lnTo>
                <a:lnTo>
                  <a:pt x="533" y="264"/>
                </a:lnTo>
                <a:lnTo>
                  <a:pt x="535" y="265"/>
                </a:lnTo>
                <a:lnTo>
                  <a:pt x="536" y="266"/>
                </a:lnTo>
                <a:lnTo>
                  <a:pt x="536" y="267"/>
                </a:lnTo>
                <a:lnTo>
                  <a:pt x="538" y="268"/>
                </a:lnTo>
                <a:lnTo>
                  <a:pt x="538" y="270"/>
                </a:lnTo>
                <a:lnTo>
                  <a:pt x="539" y="270"/>
                </a:lnTo>
                <a:lnTo>
                  <a:pt x="539" y="271"/>
                </a:lnTo>
                <a:lnTo>
                  <a:pt x="539" y="274"/>
                </a:lnTo>
                <a:lnTo>
                  <a:pt x="539" y="276"/>
                </a:lnTo>
                <a:lnTo>
                  <a:pt x="539" y="280"/>
                </a:lnTo>
                <a:lnTo>
                  <a:pt x="539" y="283"/>
                </a:lnTo>
                <a:lnTo>
                  <a:pt x="539" y="284"/>
                </a:lnTo>
                <a:lnTo>
                  <a:pt x="540" y="286"/>
                </a:lnTo>
                <a:lnTo>
                  <a:pt x="540" y="287"/>
                </a:lnTo>
                <a:lnTo>
                  <a:pt x="540" y="288"/>
                </a:lnTo>
                <a:lnTo>
                  <a:pt x="541" y="288"/>
                </a:lnTo>
                <a:lnTo>
                  <a:pt x="542" y="290"/>
                </a:lnTo>
                <a:lnTo>
                  <a:pt x="544" y="291"/>
                </a:lnTo>
                <a:lnTo>
                  <a:pt x="545" y="292"/>
                </a:lnTo>
                <a:lnTo>
                  <a:pt x="546" y="294"/>
                </a:lnTo>
                <a:lnTo>
                  <a:pt x="546" y="294"/>
                </a:lnTo>
                <a:lnTo>
                  <a:pt x="546" y="294"/>
                </a:lnTo>
                <a:lnTo>
                  <a:pt x="546" y="295"/>
                </a:lnTo>
                <a:lnTo>
                  <a:pt x="546" y="296"/>
                </a:lnTo>
                <a:lnTo>
                  <a:pt x="546" y="297"/>
                </a:lnTo>
                <a:lnTo>
                  <a:pt x="546" y="298"/>
                </a:lnTo>
                <a:lnTo>
                  <a:pt x="547" y="298"/>
                </a:lnTo>
                <a:lnTo>
                  <a:pt x="547" y="299"/>
                </a:lnTo>
                <a:lnTo>
                  <a:pt x="548" y="300"/>
                </a:lnTo>
                <a:lnTo>
                  <a:pt x="548" y="301"/>
                </a:lnTo>
                <a:lnTo>
                  <a:pt x="549" y="301"/>
                </a:lnTo>
                <a:lnTo>
                  <a:pt x="549" y="302"/>
                </a:lnTo>
                <a:lnTo>
                  <a:pt x="550" y="303"/>
                </a:lnTo>
                <a:lnTo>
                  <a:pt x="550" y="304"/>
                </a:lnTo>
                <a:lnTo>
                  <a:pt x="550" y="305"/>
                </a:lnTo>
                <a:lnTo>
                  <a:pt x="551" y="305"/>
                </a:lnTo>
                <a:lnTo>
                  <a:pt x="552" y="306"/>
                </a:lnTo>
                <a:lnTo>
                  <a:pt x="553" y="308"/>
                </a:lnTo>
                <a:lnTo>
                  <a:pt x="553" y="308"/>
                </a:lnTo>
                <a:lnTo>
                  <a:pt x="553" y="308"/>
                </a:lnTo>
                <a:lnTo>
                  <a:pt x="554" y="309"/>
                </a:lnTo>
                <a:lnTo>
                  <a:pt x="555" y="309"/>
                </a:lnTo>
                <a:lnTo>
                  <a:pt x="555" y="310"/>
                </a:lnTo>
                <a:lnTo>
                  <a:pt x="556" y="311"/>
                </a:lnTo>
                <a:lnTo>
                  <a:pt x="557" y="312"/>
                </a:lnTo>
                <a:lnTo>
                  <a:pt x="557" y="312"/>
                </a:lnTo>
                <a:lnTo>
                  <a:pt x="558" y="312"/>
                </a:lnTo>
                <a:lnTo>
                  <a:pt x="558" y="313"/>
                </a:lnTo>
                <a:lnTo>
                  <a:pt x="559" y="314"/>
                </a:lnTo>
                <a:lnTo>
                  <a:pt x="560" y="314"/>
                </a:lnTo>
                <a:lnTo>
                  <a:pt x="560" y="315"/>
                </a:lnTo>
                <a:lnTo>
                  <a:pt x="560" y="315"/>
                </a:lnTo>
                <a:lnTo>
                  <a:pt x="562" y="315"/>
                </a:lnTo>
                <a:lnTo>
                  <a:pt x="563" y="316"/>
                </a:lnTo>
                <a:lnTo>
                  <a:pt x="564" y="317"/>
                </a:lnTo>
                <a:lnTo>
                  <a:pt x="565" y="318"/>
                </a:lnTo>
                <a:lnTo>
                  <a:pt x="566" y="318"/>
                </a:lnTo>
                <a:lnTo>
                  <a:pt x="567" y="319"/>
                </a:lnTo>
                <a:lnTo>
                  <a:pt x="567" y="319"/>
                </a:lnTo>
                <a:lnTo>
                  <a:pt x="568" y="319"/>
                </a:lnTo>
                <a:lnTo>
                  <a:pt x="569" y="319"/>
                </a:lnTo>
                <a:lnTo>
                  <a:pt x="569" y="320"/>
                </a:lnTo>
                <a:lnTo>
                  <a:pt x="570" y="320"/>
                </a:lnTo>
                <a:lnTo>
                  <a:pt x="571" y="320"/>
                </a:lnTo>
                <a:lnTo>
                  <a:pt x="571" y="321"/>
                </a:lnTo>
                <a:lnTo>
                  <a:pt x="572" y="321"/>
                </a:lnTo>
                <a:lnTo>
                  <a:pt x="573" y="322"/>
                </a:lnTo>
                <a:lnTo>
                  <a:pt x="574" y="322"/>
                </a:lnTo>
                <a:lnTo>
                  <a:pt x="575" y="324"/>
                </a:lnTo>
                <a:lnTo>
                  <a:pt x="576" y="325"/>
                </a:lnTo>
                <a:lnTo>
                  <a:pt x="578" y="326"/>
                </a:lnTo>
                <a:lnTo>
                  <a:pt x="578" y="328"/>
                </a:lnTo>
                <a:lnTo>
                  <a:pt x="579" y="329"/>
                </a:lnTo>
                <a:lnTo>
                  <a:pt x="581" y="331"/>
                </a:lnTo>
                <a:lnTo>
                  <a:pt x="581" y="332"/>
                </a:lnTo>
                <a:lnTo>
                  <a:pt x="582" y="332"/>
                </a:lnTo>
                <a:lnTo>
                  <a:pt x="582" y="333"/>
                </a:lnTo>
                <a:lnTo>
                  <a:pt x="584" y="334"/>
                </a:lnTo>
                <a:lnTo>
                  <a:pt x="585" y="334"/>
                </a:lnTo>
                <a:lnTo>
                  <a:pt x="585" y="336"/>
                </a:lnTo>
                <a:lnTo>
                  <a:pt x="587" y="336"/>
                </a:lnTo>
                <a:lnTo>
                  <a:pt x="590" y="339"/>
                </a:lnTo>
                <a:lnTo>
                  <a:pt x="592" y="339"/>
                </a:lnTo>
                <a:lnTo>
                  <a:pt x="593" y="339"/>
                </a:lnTo>
                <a:lnTo>
                  <a:pt x="595" y="341"/>
                </a:lnTo>
                <a:lnTo>
                  <a:pt x="595" y="342"/>
                </a:lnTo>
                <a:lnTo>
                  <a:pt x="597" y="343"/>
                </a:lnTo>
                <a:lnTo>
                  <a:pt x="598" y="344"/>
                </a:lnTo>
                <a:lnTo>
                  <a:pt x="599" y="346"/>
                </a:lnTo>
                <a:lnTo>
                  <a:pt x="597" y="375"/>
                </a:lnTo>
                <a:lnTo>
                  <a:pt x="596" y="387"/>
                </a:lnTo>
                <a:lnTo>
                  <a:pt x="595" y="399"/>
                </a:lnTo>
                <a:lnTo>
                  <a:pt x="595" y="400"/>
                </a:lnTo>
                <a:lnTo>
                  <a:pt x="595" y="401"/>
                </a:lnTo>
                <a:lnTo>
                  <a:pt x="595" y="402"/>
                </a:lnTo>
                <a:lnTo>
                  <a:pt x="595" y="403"/>
                </a:lnTo>
                <a:lnTo>
                  <a:pt x="598" y="412"/>
                </a:lnTo>
                <a:lnTo>
                  <a:pt x="602" y="429"/>
                </a:lnTo>
                <a:lnTo>
                  <a:pt x="602" y="429"/>
                </a:lnTo>
                <a:lnTo>
                  <a:pt x="602" y="431"/>
                </a:lnTo>
                <a:lnTo>
                  <a:pt x="602" y="432"/>
                </a:lnTo>
                <a:lnTo>
                  <a:pt x="602" y="432"/>
                </a:lnTo>
                <a:lnTo>
                  <a:pt x="603" y="433"/>
                </a:lnTo>
                <a:lnTo>
                  <a:pt x="603" y="434"/>
                </a:lnTo>
                <a:lnTo>
                  <a:pt x="603" y="436"/>
                </a:lnTo>
                <a:lnTo>
                  <a:pt x="603" y="436"/>
                </a:lnTo>
                <a:lnTo>
                  <a:pt x="604" y="437"/>
                </a:lnTo>
                <a:lnTo>
                  <a:pt x="605" y="438"/>
                </a:lnTo>
                <a:lnTo>
                  <a:pt x="604" y="438"/>
                </a:lnTo>
                <a:lnTo>
                  <a:pt x="604" y="439"/>
                </a:lnTo>
                <a:lnTo>
                  <a:pt x="604" y="439"/>
                </a:lnTo>
                <a:lnTo>
                  <a:pt x="605" y="439"/>
                </a:lnTo>
                <a:lnTo>
                  <a:pt x="605" y="440"/>
                </a:lnTo>
                <a:lnTo>
                  <a:pt x="606" y="440"/>
                </a:lnTo>
                <a:lnTo>
                  <a:pt x="606" y="441"/>
                </a:lnTo>
                <a:lnTo>
                  <a:pt x="606" y="441"/>
                </a:lnTo>
                <a:lnTo>
                  <a:pt x="606" y="442"/>
                </a:lnTo>
                <a:lnTo>
                  <a:pt x="607" y="443"/>
                </a:lnTo>
                <a:lnTo>
                  <a:pt x="608" y="443"/>
                </a:lnTo>
                <a:lnTo>
                  <a:pt x="609" y="443"/>
                </a:lnTo>
                <a:lnTo>
                  <a:pt x="609" y="443"/>
                </a:lnTo>
                <a:lnTo>
                  <a:pt x="609" y="443"/>
                </a:lnTo>
                <a:lnTo>
                  <a:pt x="609" y="443"/>
                </a:lnTo>
                <a:lnTo>
                  <a:pt x="609" y="444"/>
                </a:lnTo>
                <a:lnTo>
                  <a:pt x="609" y="444"/>
                </a:lnTo>
                <a:lnTo>
                  <a:pt x="609" y="445"/>
                </a:lnTo>
                <a:lnTo>
                  <a:pt x="610" y="445"/>
                </a:lnTo>
                <a:lnTo>
                  <a:pt x="610" y="446"/>
                </a:lnTo>
                <a:lnTo>
                  <a:pt x="611" y="446"/>
                </a:lnTo>
                <a:lnTo>
                  <a:pt x="611" y="446"/>
                </a:lnTo>
                <a:lnTo>
                  <a:pt x="611" y="447"/>
                </a:lnTo>
                <a:lnTo>
                  <a:pt x="611" y="448"/>
                </a:lnTo>
                <a:lnTo>
                  <a:pt x="611" y="449"/>
                </a:lnTo>
                <a:lnTo>
                  <a:pt x="611" y="449"/>
                </a:lnTo>
                <a:lnTo>
                  <a:pt x="611" y="450"/>
                </a:lnTo>
                <a:lnTo>
                  <a:pt x="610" y="450"/>
                </a:lnTo>
                <a:lnTo>
                  <a:pt x="610" y="452"/>
                </a:lnTo>
                <a:lnTo>
                  <a:pt x="610" y="453"/>
                </a:lnTo>
                <a:lnTo>
                  <a:pt x="609" y="455"/>
                </a:lnTo>
                <a:lnTo>
                  <a:pt x="610" y="455"/>
                </a:lnTo>
                <a:lnTo>
                  <a:pt x="611" y="455"/>
                </a:lnTo>
                <a:lnTo>
                  <a:pt x="612" y="456"/>
                </a:lnTo>
                <a:lnTo>
                  <a:pt x="613" y="456"/>
                </a:lnTo>
                <a:lnTo>
                  <a:pt x="614" y="456"/>
                </a:lnTo>
                <a:lnTo>
                  <a:pt x="615" y="456"/>
                </a:lnTo>
                <a:lnTo>
                  <a:pt x="616" y="456"/>
                </a:lnTo>
                <a:lnTo>
                  <a:pt x="616" y="456"/>
                </a:lnTo>
                <a:lnTo>
                  <a:pt x="617" y="457"/>
                </a:lnTo>
                <a:lnTo>
                  <a:pt x="618" y="457"/>
                </a:lnTo>
                <a:lnTo>
                  <a:pt x="619" y="457"/>
                </a:lnTo>
                <a:lnTo>
                  <a:pt x="619" y="456"/>
                </a:lnTo>
                <a:lnTo>
                  <a:pt x="620" y="456"/>
                </a:lnTo>
                <a:lnTo>
                  <a:pt x="620" y="456"/>
                </a:lnTo>
                <a:lnTo>
                  <a:pt x="621" y="456"/>
                </a:lnTo>
                <a:lnTo>
                  <a:pt x="622" y="456"/>
                </a:lnTo>
                <a:lnTo>
                  <a:pt x="623" y="457"/>
                </a:lnTo>
                <a:lnTo>
                  <a:pt x="623" y="458"/>
                </a:lnTo>
                <a:lnTo>
                  <a:pt x="623" y="459"/>
                </a:lnTo>
                <a:lnTo>
                  <a:pt x="624" y="460"/>
                </a:lnTo>
                <a:lnTo>
                  <a:pt x="625" y="460"/>
                </a:lnTo>
                <a:lnTo>
                  <a:pt x="626" y="460"/>
                </a:lnTo>
                <a:lnTo>
                  <a:pt x="627" y="460"/>
                </a:lnTo>
                <a:lnTo>
                  <a:pt x="627" y="461"/>
                </a:lnTo>
                <a:lnTo>
                  <a:pt x="627" y="462"/>
                </a:lnTo>
                <a:lnTo>
                  <a:pt x="626" y="463"/>
                </a:lnTo>
                <a:lnTo>
                  <a:pt x="626" y="463"/>
                </a:lnTo>
                <a:lnTo>
                  <a:pt x="626" y="464"/>
                </a:lnTo>
                <a:lnTo>
                  <a:pt x="627" y="464"/>
                </a:lnTo>
                <a:lnTo>
                  <a:pt x="628" y="465"/>
                </a:lnTo>
                <a:lnTo>
                  <a:pt x="629" y="465"/>
                </a:lnTo>
                <a:lnTo>
                  <a:pt x="628" y="466"/>
                </a:lnTo>
                <a:lnTo>
                  <a:pt x="628" y="467"/>
                </a:lnTo>
                <a:lnTo>
                  <a:pt x="627" y="467"/>
                </a:lnTo>
                <a:lnTo>
                  <a:pt x="627" y="467"/>
                </a:lnTo>
                <a:lnTo>
                  <a:pt x="627" y="468"/>
                </a:lnTo>
                <a:lnTo>
                  <a:pt x="628" y="468"/>
                </a:lnTo>
                <a:lnTo>
                  <a:pt x="628" y="469"/>
                </a:lnTo>
                <a:lnTo>
                  <a:pt x="629" y="470"/>
                </a:lnTo>
                <a:lnTo>
                  <a:pt x="630" y="471"/>
                </a:lnTo>
                <a:lnTo>
                  <a:pt x="630" y="472"/>
                </a:lnTo>
                <a:lnTo>
                  <a:pt x="630" y="474"/>
                </a:lnTo>
                <a:lnTo>
                  <a:pt x="630" y="474"/>
                </a:lnTo>
                <a:lnTo>
                  <a:pt x="630" y="475"/>
                </a:lnTo>
                <a:lnTo>
                  <a:pt x="630" y="476"/>
                </a:lnTo>
                <a:lnTo>
                  <a:pt x="630" y="477"/>
                </a:lnTo>
                <a:lnTo>
                  <a:pt x="630" y="477"/>
                </a:lnTo>
                <a:lnTo>
                  <a:pt x="631" y="478"/>
                </a:lnTo>
                <a:lnTo>
                  <a:pt x="632" y="478"/>
                </a:lnTo>
                <a:lnTo>
                  <a:pt x="634" y="478"/>
                </a:lnTo>
                <a:lnTo>
                  <a:pt x="634" y="477"/>
                </a:lnTo>
                <a:lnTo>
                  <a:pt x="635" y="478"/>
                </a:lnTo>
                <a:lnTo>
                  <a:pt x="635" y="479"/>
                </a:lnTo>
                <a:lnTo>
                  <a:pt x="635" y="480"/>
                </a:lnTo>
                <a:lnTo>
                  <a:pt x="636" y="480"/>
                </a:lnTo>
                <a:lnTo>
                  <a:pt x="636" y="481"/>
                </a:lnTo>
                <a:lnTo>
                  <a:pt x="635" y="482"/>
                </a:lnTo>
                <a:lnTo>
                  <a:pt x="635" y="483"/>
                </a:lnTo>
                <a:lnTo>
                  <a:pt x="635" y="484"/>
                </a:lnTo>
                <a:lnTo>
                  <a:pt x="636" y="484"/>
                </a:lnTo>
                <a:lnTo>
                  <a:pt x="637" y="484"/>
                </a:lnTo>
                <a:lnTo>
                  <a:pt x="637" y="484"/>
                </a:lnTo>
                <a:lnTo>
                  <a:pt x="639" y="484"/>
                </a:lnTo>
                <a:lnTo>
                  <a:pt x="639" y="485"/>
                </a:lnTo>
                <a:lnTo>
                  <a:pt x="641" y="484"/>
                </a:lnTo>
                <a:lnTo>
                  <a:pt x="641" y="484"/>
                </a:lnTo>
                <a:lnTo>
                  <a:pt x="641" y="484"/>
                </a:lnTo>
                <a:lnTo>
                  <a:pt x="642" y="483"/>
                </a:lnTo>
                <a:lnTo>
                  <a:pt x="643" y="483"/>
                </a:lnTo>
                <a:lnTo>
                  <a:pt x="644" y="483"/>
                </a:lnTo>
                <a:lnTo>
                  <a:pt x="644" y="484"/>
                </a:lnTo>
                <a:lnTo>
                  <a:pt x="645" y="484"/>
                </a:lnTo>
                <a:lnTo>
                  <a:pt x="646" y="484"/>
                </a:lnTo>
                <a:lnTo>
                  <a:pt x="647" y="485"/>
                </a:lnTo>
                <a:lnTo>
                  <a:pt x="648" y="486"/>
                </a:lnTo>
                <a:lnTo>
                  <a:pt x="648" y="487"/>
                </a:lnTo>
                <a:lnTo>
                  <a:pt x="649" y="487"/>
                </a:lnTo>
                <a:lnTo>
                  <a:pt x="650" y="487"/>
                </a:lnTo>
                <a:lnTo>
                  <a:pt x="651" y="488"/>
                </a:lnTo>
                <a:lnTo>
                  <a:pt x="651" y="490"/>
                </a:lnTo>
                <a:lnTo>
                  <a:pt x="653" y="490"/>
                </a:lnTo>
                <a:lnTo>
                  <a:pt x="655" y="490"/>
                </a:lnTo>
                <a:lnTo>
                  <a:pt x="655" y="489"/>
                </a:lnTo>
                <a:lnTo>
                  <a:pt x="656" y="490"/>
                </a:lnTo>
                <a:lnTo>
                  <a:pt x="657" y="491"/>
                </a:lnTo>
                <a:lnTo>
                  <a:pt x="658" y="492"/>
                </a:lnTo>
                <a:lnTo>
                  <a:pt x="658" y="493"/>
                </a:lnTo>
                <a:lnTo>
                  <a:pt x="659" y="494"/>
                </a:lnTo>
                <a:lnTo>
                  <a:pt x="660" y="494"/>
                </a:lnTo>
                <a:lnTo>
                  <a:pt x="661" y="494"/>
                </a:lnTo>
                <a:lnTo>
                  <a:pt x="662" y="497"/>
                </a:lnTo>
                <a:lnTo>
                  <a:pt x="661" y="498"/>
                </a:lnTo>
                <a:lnTo>
                  <a:pt x="661" y="499"/>
                </a:lnTo>
                <a:lnTo>
                  <a:pt x="661" y="500"/>
                </a:lnTo>
                <a:lnTo>
                  <a:pt x="662" y="501"/>
                </a:lnTo>
                <a:lnTo>
                  <a:pt x="662" y="501"/>
                </a:lnTo>
                <a:lnTo>
                  <a:pt x="663" y="501"/>
                </a:lnTo>
                <a:lnTo>
                  <a:pt x="664" y="501"/>
                </a:lnTo>
                <a:lnTo>
                  <a:pt x="664" y="502"/>
                </a:lnTo>
                <a:lnTo>
                  <a:pt x="663" y="503"/>
                </a:lnTo>
                <a:lnTo>
                  <a:pt x="663" y="504"/>
                </a:lnTo>
                <a:lnTo>
                  <a:pt x="662" y="504"/>
                </a:lnTo>
                <a:lnTo>
                  <a:pt x="662" y="504"/>
                </a:lnTo>
                <a:lnTo>
                  <a:pt x="662" y="505"/>
                </a:lnTo>
                <a:lnTo>
                  <a:pt x="661" y="506"/>
                </a:lnTo>
                <a:lnTo>
                  <a:pt x="661" y="507"/>
                </a:lnTo>
                <a:lnTo>
                  <a:pt x="661" y="508"/>
                </a:lnTo>
                <a:lnTo>
                  <a:pt x="662" y="508"/>
                </a:lnTo>
                <a:lnTo>
                  <a:pt x="662" y="509"/>
                </a:lnTo>
                <a:lnTo>
                  <a:pt x="662" y="510"/>
                </a:lnTo>
                <a:lnTo>
                  <a:pt x="662" y="511"/>
                </a:lnTo>
                <a:lnTo>
                  <a:pt x="662" y="511"/>
                </a:lnTo>
                <a:lnTo>
                  <a:pt x="663" y="512"/>
                </a:lnTo>
                <a:lnTo>
                  <a:pt x="663" y="513"/>
                </a:lnTo>
                <a:lnTo>
                  <a:pt x="663" y="514"/>
                </a:lnTo>
                <a:lnTo>
                  <a:pt x="664" y="515"/>
                </a:lnTo>
                <a:lnTo>
                  <a:pt x="664" y="515"/>
                </a:lnTo>
                <a:lnTo>
                  <a:pt x="664" y="516"/>
                </a:lnTo>
                <a:lnTo>
                  <a:pt x="665" y="516"/>
                </a:lnTo>
                <a:lnTo>
                  <a:pt x="664" y="517"/>
                </a:lnTo>
                <a:lnTo>
                  <a:pt x="665" y="518"/>
                </a:lnTo>
                <a:lnTo>
                  <a:pt x="665" y="519"/>
                </a:lnTo>
                <a:lnTo>
                  <a:pt x="665" y="520"/>
                </a:lnTo>
                <a:lnTo>
                  <a:pt x="665" y="521"/>
                </a:lnTo>
                <a:lnTo>
                  <a:pt x="665" y="522"/>
                </a:lnTo>
                <a:lnTo>
                  <a:pt x="665" y="522"/>
                </a:lnTo>
                <a:lnTo>
                  <a:pt x="666" y="522"/>
                </a:lnTo>
                <a:lnTo>
                  <a:pt x="666" y="523"/>
                </a:lnTo>
                <a:lnTo>
                  <a:pt x="666" y="524"/>
                </a:lnTo>
                <a:lnTo>
                  <a:pt x="667" y="525"/>
                </a:lnTo>
                <a:lnTo>
                  <a:pt x="667" y="525"/>
                </a:lnTo>
                <a:lnTo>
                  <a:pt x="667" y="525"/>
                </a:lnTo>
                <a:lnTo>
                  <a:pt x="668" y="526"/>
                </a:lnTo>
                <a:lnTo>
                  <a:pt x="668" y="527"/>
                </a:lnTo>
                <a:lnTo>
                  <a:pt x="669" y="528"/>
                </a:lnTo>
                <a:lnTo>
                  <a:pt x="669" y="529"/>
                </a:lnTo>
                <a:lnTo>
                  <a:pt x="669" y="529"/>
                </a:lnTo>
                <a:lnTo>
                  <a:pt x="669" y="530"/>
                </a:lnTo>
                <a:lnTo>
                  <a:pt x="670" y="531"/>
                </a:lnTo>
                <a:lnTo>
                  <a:pt x="669" y="532"/>
                </a:lnTo>
                <a:lnTo>
                  <a:pt x="669" y="532"/>
                </a:lnTo>
                <a:lnTo>
                  <a:pt x="670" y="533"/>
                </a:lnTo>
                <a:lnTo>
                  <a:pt x="671" y="533"/>
                </a:lnTo>
                <a:lnTo>
                  <a:pt x="672" y="533"/>
                </a:lnTo>
                <a:lnTo>
                  <a:pt x="672" y="533"/>
                </a:lnTo>
                <a:lnTo>
                  <a:pt x="673" y="533"/>
                </a:lnTo>
                <a:lnTo>
                  <a:pt x="674" y="534"/>
                </a:lnTo>
                <a:lnTo>
                  <a:pt x="674" y="535"/>
                </a:lnTo>
                <a:lnTo>
                  <a:pt x="673" y="535"/>
                </a:lnTo>
                <a:lnTo>
                  <a:pt x="672" y="535"/>
                </a:lnTo>
                <a:lnTo>
                  <a:pt x="673" y="535"/>
                </a:lnTo>
                <a:lnTo>
                  <a:pt x="674" y="536"/>
                </a:lnTo>
                <a:lnTo>
                  <a:pt x="674" y="537"/>
                </a:lnTo>
                <a:lnTo>
                  <a:pt x="674" y="538"/>
                </a:lnTo>
                <a:lnTo>
                  <a:pt x="675" y="538"/>
                </a:lnTo>
                <a:lnTo>
                  <a:pt x="676" y="538"/>
                </a:lnTo>
                <a:lnTo>
                  <a:pt x="676" y="538"/>
                </a:lnTo>
                <a:lnTo>
                  <a:pt x="676" y="539"/>
                </a:lnTo>
                <a:lnTo>
                  <a:pt x="676" y="539"/>
                </a:lnTo>
                <a:lnTo>
                  <a:pt x="676" y="539"/>
                </a:lnTo>
                <a:lnTo>
                  <a:pt x="676" y="540"/>
                </a:lnTo>
                <a:lnTo>
                  <a:pt x="675" y="540"/>
                </a:lnTo>
                <a:lnTo>
                  <a:pt x="675" y="541"/>
                </a:lnTo>
                <a:lnTo>
                  <a:pt x="676" y="542"/>
                </a:lnTo>
                <a:lnTo>
                  <a:pt x="676" y="542"/>
                </a:lnTo>
                <a:lnTo>
                  <a:pt x="676" y="542"/>
                </a:lnTo>
                <a:lnTo>
                  <a:pt x="677" y="542"/>
                </a:lnTo>
                <a:lnTo>
                  <a:pt x="678" y="543"/>
                </a:lnTo>
                <a:lnTo>
                  <a:pt x="678" y="544"/>
                </a:lnTo>
                <a:lnTo>
                  <a:pt x="679" y="546"/>
                </a:lnTo>
                <a:lnTo>
                  <a:pt x="679" y="546"/>
                </a:lnTo>
                <a:lnTo>
                  <a:pt x="679" y="546"/>
                </a:lnTo>
                <a:lnTo>
                  <a:pt x="680" y="546"/>
                </a:lnTo>
                <a:lnTo>
                  <a:pt x="680" y="547"/>
                </a:lnTo>
                <a:lnTo>
                  <a:pt x="681" y="547"/>
                </a:lnTo>
                <a:lnTo>
                  <a:pt x="682" y="547"/>
                </a:lnTo>
                <a:lnTo>
                  <a:pt x="683" y="547"/>
                </a:lnTo>
                <a:lnTo>
                  <a:pt x="683" y="547"/>
                </a:lnTo>
                <a:lnTo>
                  <a:pt x="684" y="547"/>
                </a:lnTo>
                <a:lnTo>
                  <a:pt x="685" y="547"/>
                </a:lnTo>
                <a:lnTo>
                  <a:pt x="686" y="548"/>
                </a:lnTo>
                <a:lnTo>
                  <a:pt x="686" y="548"/>
                </a:lnTo>
                <a:lnTo>
                  <a:pt x="687" y="548"/>
                </a:lnTo>
                <a:lnTo>
                  <a:pt x="688" y="548"/>
                </a:lnTo>
                <a:lnTo>
                  <a:pt x="689" y="549"/>
                </a:lnTo>
                <a:lnTo>
                  <a:pt x="690" y="549"/>
                </a:lnTo>
                <a:lnTo>
                  <a:pt x="690" y="549"/>
                </a:lnTo>
                <a:lnTo>
                  <a:pt x="691" y="549"/>
                </a:lnTo>
                <a:lnTo>
                  <a:pt x="692" y="549"/>
                </a:lnTo>
                <a:lnTo>
                  <a:pt x="693" y="549"/>
                </a:lnTo>
                <a:lnTo>
                  <a:pt x="693" y="549"/>
                </a:lnTo>
                <a:lnTo>
                  <a:pt x="694" y="549"/>
                </a:lnTo>
                <a:lnTo>
                  <a:pt x="694" y="549"/>
                </a:lnTo>
                <a:lnTo>
                  <a:pt x="695" y="549"/>
                </a:lnTo>
                <a:lnTo>
                  <a:pt x="696" y="549"/>
                </a:lnTo>
                <a:lnTo>
                  <a:pt x="697" y="549"/>
                </a:lnTo>
                <a:lnTo>
                  <a:pt x="697" y="550"/>
                </a:lnTo>
                <a:lnTo>
                  <a:pt x="698" y="549"/>
                </a:lnTo>
                <a:lnTo>
                  <a:pt x="699" y="549"/>
                </a:lnTo>
                <a:lnTo>
                  <a:pt x="700" y="550"/>
                </a:lnTo>
                <a:lnTo>
                  <a:pt x="700" y="551"/>
                </a:lnTo>
                <a:lnTo>
                  <a:pt x="701" y="551"/>
                </a:lnTo>
                <a:lnTo>
                  <a:pt x="701" y="550"/>
                </a:lnTo>
                <a:lnTo>
                  <a:pt x="703" y="551"/>
                </a:lnTo>
                <a:lnTo>
                  <a:pt x="704" y="551"/>
                </a:lnTo>
                <a:lnTo>
                  <a:pt x="704" y="551"/>
                </a:lnTo>
                <a:lnTo>
                  <a:pt x="705" y="551"/>
                </a:lnTo>
                <a:lnTo>
                  <a:pt x="706" y="550"/>
                </a:lnTo>
                <a:lnTo>
                  <a:pt x="706" y="551"/>
                </a:lnTo>
                <a:lnTo>
                  <a:pt x="707" y="551"/>
                </a:lnTo>
                <a:lnTo>
                  <a:pt x="707" y="550"/>
                </a:lnTo>
                <a:lnTo>
                  <a:pt x="707" y="550"/>
                </a:lnTo>
                <a:lnTo>
                  <a:pt x="708" y="550"/>
                </a:lnTo>
                <a:lnTo>
                  <a:pt x="709" y="550"/>
                </a:lnTo>
                <a:lnTo>
                  <a:pt x="708" y="550"/>
                </a:lnTo>
                <a:lnTo>
                  <a:pt x="709" y="550"/>
                </a:lnTo>
                <a:lnTo>
                  <a:pt x="711" y="550"/>
                </a:lnTo>
                <a:lnTo>
                  <a:pt x="711" y="551"/>
                </a:lnTo>
                <a:lnTo>
                  <a:pt x="711" y="551"/>
                </a:lnTo>
                <a:lnTo>
                  <a:pt x="711" y="552"/>
                </a:lnTo>
                <a:lnTo>
                  <a:pt x="712" y="552"/>
                </a:lnTo>
                <a:lnTo>
                  <a:pt x="712" y="553"/>
                </a:lnTo>
                <a:lnTo>
                  <a:pt x="713" y="553"/>
                </a:lnTo>
                <a:lnTo>
                  <a:pt x="713" y="553"/>
                </a:lnTo>
                <a:lnTo>
                  <a:pt x="712" y="553"/>
                </a:lnTo>
                <a:lnTo>
                  <a:pt x="712" y="554"/>
                </a:lnTo>
                <a:lnTo>
                  <a:pt x="712" y="555"/>
                </a:lnTo>
                <a:lnTo>
                  <a:pt x="712" y="556"/>
                </a:lnTo>
                <a:lnTo>
                  <a:pt x="711" y="556"/>
                </a:lnTo>
                <a:lnTo>
                  <a:pt x="711" y="557"/>
                </a:lnTo>
                <a:lnTo>
                  <a:pt x="711" y="558"/>
                </a:lnTo>
                <a:lnTo>
                  <a:pt x="711" y="559"/>
                </a:lnTo>
                <a:lnTo>
                  <a:pt x="710" y="561"/>
                </a:lnTo>
                <a:lnTo>
                  <a:pt x="710" y="562"/>
                </a:lnTo>
                <a:lnTo>
                  <a:pt x="709" y="563"/>
                </a:lnTo>
                <a:lnTo>
                  <a:pt x="709" y="563"/>
                </a:lnTo>
                <a:lnTo>
                  <a:pt x="709" y="564"/>
                </a:lnTo>
                <a:lnTo>
                  <a:pt x="709" y="565"/>
                </a:lnTo>
                <a:lnTo>
                  <a:pt x="709" y="566"/>
                </a:lnTo>
                <a:lnTo>
                  <a:pt x="709" y="566"/>
                </a:lnTo>
                <a:lnTo>
                  <a:pt x="709" y="567"/>
                </a:lnTo>
                <a:lnTo>
                  <a:pt x="710" y="568"/>
                </a:lnTo>
                <a:lnTo>
                  <a:pt x="709" y="568"/>
                </a:lnTo>
                <a:lnTo>
                  <a:pt x="708" y="569"/>
                </a:lnTo>
                <a:lnTo>
                  <a:pt x="708" y="570"/>
                </a:lnTo>
                <a:lnTo>
                  <a:pt x="707" y="570"/>
                </a:lnTo>
                <a:lnTo>
                  <a:pt x="707" y="570"/>
                </a:lnTo>
                <a:lnTo>
                  <a:pt x="706" y="570"/>
                </a:lnTo>
                <a:lnTo>
                  <a:pt x="706" y="571"/>
                </a:lnTo>
                <a:lnTo>
                  <a:pt x="705" y="571"/>
                </a:lnTo>
                <a:lnTo>
                  <a:pt x="705" y="572"/>
                </a:lnTo>
                <a:lnTo>
                  <a:pt x="704" y="573"/>
                </a:lnTo>
                <a:lnTo>
                  <a:pt x="704" y="573"/>
                </a:lnTo>
                <a:lnTo>
                  <a:pt x="703" y="573"/>
                </a:lnTo>
                <a:lnTo>
                  <a:pt x="702" y="574"/>
                </a:lnTo>
                <a:lnTo>
                  <a:pt x="701" y="574"/>
                </a:lnTo>
                <a:lnTo>
                  <a:pt x="701" y="575"/>
                </a:lnTo>
                <a:lnTo>
                  <a:pt x="700" y="576"/>
                </a:lnTo>
                <a:lnTo>
                  <a:pt x="698" y="577"/>
                </a:lnTo>
                <a:lnTo>
                  <a:pt x="698" y="575"/>
                </a:lnTo>
                <a:lnTo>
                  <a:pt x="697" y="575"/>
                </a:lnTo>
                <a:lnTo>
                  <a:pt x="697" y="574"/>
                </a:lnTo>
                <a:lnTo>
                  <a:pt x="697" y="574"/>
                </a:lnTo>
                <a:lnTo>
                  <a:pt x="697" y="573"/>
                </a:lnTo>
                <a:lnTo>
                  <a:pt x="695" y="573"/>
                </a:lnTo>
                <a:lnTo>
                  <a:pt x="695" y="573"/>
                </a:lnTo>
                <a:lnTo>
                  <a:pt x="695" y="572"/>
                </a:lnTo>
                <a:lnTo>
                  <a:pt x="694" y="571"/>
                </a:lnTo>
                <a:lnTo>
                  <a:pt x="693" y="571"/>
                </a:lnTo>
                <a:lnTo>
                  <a:pt x="693" y="571"/>
                </a:lnTo>
                <a:lnTo>
                  <a:pt x="692" y="571"/>
                </a:lnTo>
                <a:lnTo>
                  <a:pt x="691" y="572"/>
                </a:lnTo>
                <a:lnTo>
                  <a:pt x="691" y="573"/>
                </a:lnTo>
                <a:lnTo>
                  <a:pt x="690" y="573"/>
                </a:lnTo>
                <a:lnTo>
                  <a:pt x="690" y="573"/>
                </a:lnTo>
                <a:lnTo>
                  <a:pt x="690" y="573"/>
                </a:lnTo>
                <a:lnTo>
                  <a:pt x="690" y="574"/>
                </a:lnTo>
                <a:lnTo>
                  <a:pt x="690" y="575"/>
                </a:lnTo>
                <a:lnTo>
                  <a:pt x="689" y="575"/>
                </a:lnTo>
                <a:lnTo>
                  <a:pt x="689" y="577"/>
                </a:lnTo>
                <a:lnTo>
                  <a:pt x="689" y="577"/>
                </a:lnTo>
                <a:lnTo>
                  <a:pt x="689" y="578"/>
                </a:lnTo>
                <a:lnTo>
                  <a:pt x="688" y="578"/>
                </a:lnTo>
                <a:lnTo>
                  <a:pt x="687" y="577"/>
                </a:lnTo>
                <a:lnTo>
                  <a:pt x="686" y="577"/>
                </a:lnTo>
                <a:lnTo>
                  <a:pt x="686" y="578"/>
                </a:lnTo>
                <a:lnTo>
                  <a:pt x="686" y="578"/>
                </a:lnTo>
                <a:lnTo>
                  <a:pt x="686" y="579"/>
                </a:lnTo>
                <a:lnTo>
                  <a:pt x="686" y="580"/>
                </a:lnTo>
                <a:lnTo>
                  <a:pt x="686" y="580"/>
                </a:lnTo>
                <a:lnTo>
                  <a:pt x="686" y="581"/>
                </a:lnTo>
                <a:lnTo>
                  <a:pt x="686" y="582"/>
                </a:lnTo>
                <a:lnTo>
                  <a:pt x="686" y="583"/>
                </a:lnTo>
                <a:lnTo>
                  <a:pt x="686" y="584"/>
                </a:lnTo>
                <a:lnTo>
                  <a:pt x="685" y="585"/>
                </a:lnTo>
                <a:lnTo>
                  <a:pt x="684" y="586"/>
                </a:lnTo>
                <a:lnTo>
                  <a:pt x="683" y="587"/>
                </a:lnTo>
                <a:lnTo>
                  <a:pt x="683" y="587"/>
                </a:lnTo>
                <a:lnTo>
                  <a:pt x="683" y="588"/>
                </a:lnTo>
                <a:lnTo>
                  <a:pt x="681" y="589"/>
                </a:lnTo>
                <a:lnTo>
                  <a:pt x="681" y="590"/>
                </a:lnTo>
                <a:lnTo>
                  <a:pt x="681" y="591"/>
                </a:lnTo>
                <a:lnTo>
                  <a:pt x="680" y="591"/>
                </a:lnTo>
                <a:lnTo>
                  <a:pt x="680" y="591"/>
                </a:lnTo>
                <a:lnTo>
                  <a:pt x="680" y="592"/>
                </a:lnTo>
                <a:lnTo>
                  <a:pt x="679" y="593"/>
                </a:lnTo>
                <a:lnTo>
                  <a:pt x="679" y="594"/>
                </a:lnTo>
                <a:lnTo>
                  <a:pt x="679" y="594"/>
                </a:lnTo>
                <a:lnTo>
                  <a:pt x="679" y="595"/>
                </a:lnTo>
                <a:lnTo>
                  <a:pt x="678" y="595"/>
                </a:lnTo>
                <a:lnTo>
                  <a:pt x="678" y="596"/>
                </a:lnTo>
                <a:lnTo>
                  <a:pt x="677" y="597"/>
                </a:lnTo>
                <a:lnTo>
                  <a:pt x="676" y="597"/>
                </a:lnTo>
                <a:lnTo>
                  <a:pt x="676" y="598"/>
                </a:lnTo>
                <a:lnTo>
                  <a:pt x="673" y="599"/>
                </a:lnTo>
                <a:lnTo>
                  <a:pt x="672" y="600"/>
                </a:lnTo>
                <a:lnTo>
                  <a:pt x="672" y="600"/>
                </a:lnTo>
                <a:lnTo>
                  <a:pt x="670" y="601"/>
                </a:lnTo>
                <a:lnTo>
                  <a:pt x="669" y="601"/>
                </a:lnTo>
                <a:lnTo>
                  <a:pt x="669" y="601"/>
                </a:lnTo>
                <a:lnTo>
                  <a:pt x="668" y="601"/>
                </a:lnTo>
                <a:lnTo>
                  <a:pt x="668" y="602"/>
                </a:lnTo>
                <a:lnTo>
                  <a:pt x="667" y="603"/>
                </a:lnTo>
                <a:lnTo>
                  <a:pt x="667" y="604"/>
                </a:lnTo>
                <a:lnTo>
                  <a:pt x="666" y="604"/>
                </a:lnTo>
                <a:lnTo>
                  <a:pt x="665" y="605"/>
                </a:lnTo>
                <a:lnTo>
                  <a:pt x="665" y="606"/>
                </a:lnTo>
                <a:lnTo>
                  <a:pt x="665" y="607"/>
                </a:lnTo>
                <a:lnTo>
                  <a:pt x="665" y="608"/>
                </a:lnTo>
                <a:lnTo>
                  <a:pt x="665" y="608"/>
                </a:lnTo>
                <a:lnTo>
                  <a:pt x="665" y="609"/>
                </a:lnTo>
                <a:lnTo>
                  <a:pt x="665" y="610"/>
                </a:lnTo>
                <a:lnTo>
                  <a:pt x="665" y="611"/>
                </a:lnTo>
                <a:lnTo>
                  <a:pt x="665" y="611"/>
                </a:lnTo>
                <a:lnTo>
                  <a:pt x="665" y="612"/>
                </a:lnTo>
                <a:lnTo>
                  <a:pt x="665" y="612"/>
                </a:lnTo>
                <a:lnTo>
                  <a:pt x="665" y="613"/>
                </a:lnTo>
                <a:lnTo>
                  <a:pt x="666" y="612"/>
                </a:lnTo>
                <a:lnTo>
                  <a:pt x="666" y="613"/>
                </a:lnTo>
                <a:lnTo>
                  <a:pt x="667" y="613"/>
                </a:lnTo>
                <a:lnTo>
                  <a:pt x="668" y="613"/>
                </a:lnTo>
                <a:lnTo>
                  <a:pt x="668" y="614"/>
                </a:lnTo>
                <a:lnTo>
                  <a:pt x="669" y="614"/>
                </a:lnTo>
                <a:lnTo>
                  <a:pt x="668" y="615"/>
                </a:lnTo>
                <a:lnTo>
                  <a:pt x="669" y="615"/>
                </a:lnTo>
                <a:lnTo>
                  <a:pt x="669" y="615"/>
                </a:lnTo>
                <a:lnTo>
                  <a:pt x="669" y="615"/>
                </a:lnTo>
                <a:lnTo>
                  <a:pt x="669" y="615"/>
                </a:lnTo>
                <a:lnTo>
                  <a:pt x="669" y="615"/>
                </a:lnTo>
                <a:lnTo>
                  <a:pt x="669" y="616"/>
                </a:lnTo>
                <a:lnTo>
                  <a:pt x="669" y="617"/>
                </a:lnTo>
                <a:lnTo>
                  <a:pt x="670" y="617"/>
                </a:lnTo>
                <a:lnTo>
                  <a:pt x="670" y="618"/>
                </a:lnTo>
                <a:lnTo>
                  <a:pt x="670" y="618"/>
                </a:lnTo>
                <a:lnTo>
                  <a:pt x="671" y="618"/>
                </a:lnTo>
                <a:lnTo>
                  <a:pt x="671" y="619"/>
                </a:lnTo>
                <a:lnTo>
                  <a:pt x="671" y="620"/>
                </a:lnTo>
                <a:lnTo>
                  <a:pt x="671" y="621"/>
                </a:lnTo>
                <a:lnTo>
                  <a:pt x="671" y="622"/>
                </a:lnTo>
                <a:lnTo>
                  <a:pt x="670" y="622"/>
                </a:lnTo>
                <a:lnTo>
                  <a:pt x="670" y="622"/>
                </a:lnTo>
                <a:lnTo>
                  <a:pt x="671" y="622"/>
                </a:lnTo>
                <a:lnTo>
                  <a:pt x="670" y="622"/>
                </a:lnTo>
                <a:lnTo>
                  <a:pt x="670" y="623"/>
                </a:lnTo>
                <a:lnTo>
                  <a:pt x="671" y="623"/>
                </a:lnTo>
                <a:lnTo>
                  <a:pt x="671" y="624"/>
                </a:lnTo>
                <a:lnTo>
                  <a:pt x="671" y="625"/>
                </a:lnTo>
                <a:lnTo>
                  <a:pt x="671" y="625"/>
                </a:lnTo>
                <a:lnTo>
                  <a:pt x="672" y="625"/>
                </a:lnTo>
                <a:lnTo>
                  <a:pt x="672" y="626"/>
                </a:lnTo>
                <a:lnTo>
                  <a:pt x="672" y="627"/>
                </a:lnTo>
                <a:lnTo>
                  <a:pt x="671" y="628"/>
                </a:lnTo>
                <a:lnTo>
                  <a:pt x="671" y="628"/>
                </a:lnTo>
                <a:lnTo>
                  <a:pt x="672" y="628"/>
                </a:lnTo>
                <a:lnTo>
                  <a:pt x="672" y="629"/>
                </a:lnTo>
                <a:lnTo>
                  <a:pt x="672" y="630"/>
                </a:lnTo>
                <a:lnTo>
                  <a:pt x="672" y="631"/>
                </a:lnTo>
                <a:lnTo>
                  <a:pt x="672" y="632"/>
                </a:lnTo>
                <a:lnTo>
                  <a:pt x="672" y="632"/>
                </a:lnTo>
                <a:lnTo>
                  <a:pt x="672" y="633"/>
                </a:lnTo>
                <a:lnTo>
                  <a:pt x="672" y="634"/>
                </a:lnTo>
                <a:lnTo>
                  <a:pt x="672" y="635"/>
                </a:lnTo>
                <a:lnTo>
                  <a:pt x="672" y="635"/>
                </a:lnTo>
                <a:lnTo>
                  <a:pt x="673" y="635"/>
                </a:lnTo>
                <a:lnTo>
                  <a:pt x="674" y="636"/>
                </a:lnTo>
                <a:lnTo>
                  <a:pt x="675" y="635"/>
                </a:lnTo>
                <a:lnTo>
                  <a:pt x="676" y="635"/>
                </a:lnTo>
                <a:lnTo>
                  <a:pt x="676" y="635"/>
                </a:lnTo>
                <a:lnTo>
                  <a:pt x="676" y="636"/>
                </a:lnTo>
                <a:lnTo>
                  <a:pt x="677" y="637"/>
                </a:lnTo>
                <a:lnTo>
                  <a:pt x="678" y="637"/>
                </a:lnTo>
                <a:lnTo>
                  <a:pt x="678" y="638"/>
                </a:lnTo>
                <a:lnTo>
                  <a:pt x="678" y="639"/>
                </a:lnTo>
                <a:lnTo>
                  <a:pt x="679" y="639"/>
                </a:lnTo>
                <a:lnTo>
                  <a:pt x="679" y="639"/>
                </a:lnTo>
                <a:lnTo>
                  <a:pt x="679" y="640"/>
                </a:lnTo>
                <a:lnTo>
                  <a:pt x="680" y="640"/>
                </a:lnTo>
                <a:lnTo>
                  <a:pt x="680" y="641"/>
                </a:lnTo>
                <a:lnTo>
                  <a:pt x="681" y="642"/>
                </a:lnTo>
                <a:lnTo>
                  <a:pt x="681" y="642"/>
                </a:lnTo>
                <a:lnTo>
                  <a:pt x="682" y="642"/>
                </a:lnTo>
                <a:lnTo>
                  <a:pt x="682" y="643"/>
                </a:lnTo>
                <a:lnTo>
                  <a:pt x="683" y="643"/>
                </a:lnTo>
                <a:lnTo>
                  <a:pt x="683" y="644"/>
                </a:lnTo>
                <a:lnTo>
                  <a:pt x="683" y="645"/>
                </a:lnTo>
                <a:lnTo>
                  <a:pt x="683" y="646"/>
                </a:lnTo>
                <a:lnTo>
                  <a:pt x="683" y="646"/>
                </a:lnTo>
                <a:lnTo>
                  <a:pt x="684" y="646"/>
                </a:lnTo>
                <a:lnTo>
                  <a:pt x="684" y="647"/>
                </a:lnTo>
                <a:lnTo>
                  <a:pt x="683" y="648"/>
                </a:lnTo>
                <a:lnTo>
                  <a:pt x="683" y="649"/>
                </a:lnTo>
                <a:lnTo>
                  <a:pt x="683" y="649"/>
                </a:lnTo>
                <a:lnTo>
                  <a:pt x="683" y="650"/>
                </a:lnTo>
                <a:lnTo>
                  <a:pt x="683" y="651"/>
                </a:lnTo>
                <a:lnTo>
                  <a:pt x="683" y="652"/>
                </a:lnTo>
                <a:lnTo>
                  <a:pt x="683" y="653"/>
                </a:lnTo>
                <a:lnTo>
                  <a:pt x="683" y="653"/>
                </a:lnTo>
                <a:lnTo>
                  <a:pt x="683" y="654"/>
                </a:lnTo>
                <a:lnTo>
                  <a:pt x="683" y="655"/>
                </a:lnTo>
                <a:lnTo>
                  <a:pt x="682" y="656"/>
                </a:lnTo>
                <a:lnTo>
                  <a:pt x="682" y="656"/>
                </a:lnTo>
                <a:lnTo>
                  <a:pt x="682" y="657"/>
                </a:lnTo>
                <a:lnTo>
                  <a:pt x="682" y="658"/>
                </a:lnTo>
                <a:lnTo>
                  <a:pt x="682" y="659"/>
                </a:lnTo>
                <a:lnTo>
                  <a:pt x="682" y="659"/>
                </a:lnTo>
                <a:lnTo>
                  <a:pt x="681" y="659"/>
                </a:lnTo>
                <a:lnTo>
                  <a:pt x="681" y="660"/>
                </a:lnTo>
                <a:lnTo>
                  <a:pt x="681" y="661"/>
                </a:lnTo>
                <a:lnTo>
                  <a:pt x="680" y="661"/>
                </a:lnTo>
                <a:lnTo>
                  <a:pt x="680" y="662"/>
                </a:lnTo>
                <a:lnTo>
                  <a:pt x="680" y="663"/>
                </a:lnTo>
                <a:lnTo>
                  <a:pt x="680" y="663"/>
                </a:lnTo>
                <a:lnTo>
                  <a:pt x="680" y="664"/>
                </a:lnTo>
                <a:lnTo>
                  <a:pt x="680" y="665"/>
                </a:lnTo>
                <a:lnTo>
                  <a:pt x="680" y="666"/>
                </a:lnTo>
                <a:lnTo>
                  <a:pt x="681" y="666"/>
                </a:lnTo>
                <a:lnTo>
                  <a:pt x="681" y="667"/>
                </a:lnTo>
                <a:lnTo>
                  <a:pt x="682" y="668"/>
                </a:lnTo>
                <a:lnTo>
                  <a:pt x="683" y="668"/>
                </a:lnTo>
                <a:lnTo>
                  <a:pt x="683" y="669"/>
                </a:lnTo>
                <a:lnTo>
                  <a:pt x="683" y="670"/>
                </a:lnTo>
                <a:lnTo>
                  <a:pt x="684" y="670"/>
                </a:lnTo>
                <a:lnTo>
                  <a:pt x="684" y="670"/>
                </a:lnTo>
                <a:lnTo>
                  <a:pt x="685" y="671"/>
                </a:lnTo>
                <a:lnTo>
                  <a:pt x="685" y="672"/>
                </a:lnTo>
                <a:lnTo>
                  <a:pt x="685" y="673"/>
                </a:lnTo>
                <a:lnTo>
                  <a:pt x="685" y="673"/>
                </a:lnTo>
                <a:lnTo>
                  <a:pt x="685" y="674"/>
                </a:lnTo>
                <a:lnTo>
                  <a:pt x="685" y="675"/>
                </a:lnTo>
                <a:lnTo>
                  <a:pt x="685" y="676"/>
                </a:lnTo>
                <a:lnTo>
                  <a:pt x="685" y="677"/>
                </a:lnTo>
                <a:lnTo>
                  <a:pt x="684" y="677"/>
                </a:lnTo>
                <a:lnTo>
                  <a:pt x="683" y="677"/>
                </a:lnTo>
                <a:lnTo>
                  <a:pt x="683" y="677"/>
                </a:lnTo>
                <a:lnTo>
                  <a:pt x="682" y="678"/>
                </a:lnTo>
                <a:lnTo>
                  <a:pt x="681" y="679"/>
                </a:lnTo>
                <a:lnTo>
                  <a:pt x="679" y="679"/>
                </a:lnTo>
                <a:lnTo>
                  <a:pt x="679" y="680"/>
                </a:lnTo>
                <a:lnTo>
                  <a:pt x="678" y="680"/>
                </a:lnTo>
                <a:lnTo>
                  <a:pt x="677" y="680"/>
                </a:lnTo>
                <a:lnTo>
                  <a:pt x="676" y="679"/>
                </a:lnTo>
                <a:lnTo>
                  <a:pt x="675" y="679"/>
                </a:lnTo>
                <a:lnTo>
                  <a:pt x="674" y="679"/>
                </a:lnTo>
                <a:lnTo>
                  <a:pt x="673" y="679"/>
                </a:lnTo>
                <a:lnTo>
                  <a:pt x="672" y="680"/>
                </a:lnTo>
                <a:lnTo>
                  <a:pt x="672" y="680"/>
                </a:lnTo>
                <a:lnTo>
                  <a:pt x="671" y="681"/>
                </a:lnTo>
                <a:lnTo>
                  <a:pt x="670" y="682"/>
                </a:lnTo>
                <a:lnTo>
                  <a:pt x="670" y="683"/>
                </a:lnTo>
                <a:lnTo>
                  <a:pt x="669" y="683"/>
                </a:lnTo>
                <a:lnTo>
                  <a:pt x="669" y="683"/>
                </a:lnTo>
                <a:lnTo>
                  <a:pt x="669" y="684"/>
                </a:lnTo>
                <a:lnTo>
                  <a:pt x="668" y="684"/>
                </a:lnTo>
                <a:lnTo>
                  <a:pt x="668" y="685"/>
                </a:lnTo>
                <a:lnTo>
                  <a:pt x="667" y="686"/>
                </a:lnTo>
                <a:lnTo>
                  <a:pt x="666" y="687"/>
                </a:lnTo>
                <a:lnTo>
                  <a:pt x="665" y="687"/>
                </a:lnTo>
                <a:lnTo>
                  <a:pt x="665" y="687"/>
                </a:lnTo>
                <a:lnTo>
                  <a:pt x="665" y="687"/>
                </a:lnTo>
                <a:lnTo>
                  <a:pt x="664" y="687"/>
                </a:lnTo>
                <a:lnTo>
                  <a:pt x="664" y="688"/>
                </a:lnTo>
                <a:lnTo>
                  <a:pt x="663" y="688"/>
                </a:lnTo>
                <a:lnTo>
                  <a:pt x="663" y="689"/>
                </a:lnTo>
                <a:lnTo>
                  <a:pt x="663" y="690"/>
                </a:lnTo>
                <a:lnTo>
                  <a:pt x="662" y="690"/>
                </a:lnTo>
                <a:lnTo>
                  <a:pt x="662" y="690"/>
                </a:lnTo>
                <a:lnTo>
                  <a:pt x="661" y="690"/>
                </a:lnTo>
                <a:lnTo>
                  <a:pt x="661" y="691"/>
                </a:lnTo>
                <a:lnTo>
                  <a:pt x="660" y="691"/>
                </a:lnTo>
                <a:lnTo>
                  <a:pt x="660" y="692"/>
                </a:lnTo>
                <a:lnTo>
                  <a:pt x="659" y="692"/>
                </a:lnTo>
                <a:lnTo>
                  <a:pt x="658" y="693"/>
                </a:lnTo>
                <a:lnTo>
                  <a:pt x="658" y="693"/>
                </a:lnTo>
                <a:lnTo>
                  <a:pt x="657" y="693"/>
                </a:lnTo>
                <a:lnTo>
                  <a:pt x="656" y="694"/>
                </a:lnTo>
                <a:lnTo>
                  <a:pt x="655" y="694"/>
                </a:lnTo>
                <a:lnTo>
                  <a:pt x="655" y="695"/>
                </a:lnTo>
                <a:lnTo>
                  <a:pt x="654" y="696"/>
                </a:lnTo>
                <a:lnTo>
                  <a:pt x="653" y="696"/>
                </a:lnTo>
                <a:lnTo>
                  <a:pt x="653" y="697"/>
                </a:lnTo>
                <a:lnTo>
                  <a:pt x="652" y="697"/>
                </a:lnTo>
                <a:lnTo>
                  <a:pt x="651" y="698"/>
                </a:lnTo>
                <a:lnTo>
                  <a:pt x="651" y="699"/>
                </a:lnTo>
                <a:lnTo>
                  <a:pt x="651" y="700"/>
                </a:lnTo>
                <a:lnTo>
                  <a:pt x="651" y="700"/>
                </a:lnTo>
                <a:lnTo>
                  <a:pt x="652" y="701"/>
                </a:lnTo>
                <a:lnTo>
                  <a:pt x="653" y="701"/>
                </a:lnTo>
                <a:lnTo>
                  <a:pt x="653" y="702"/>
                </a:lnTo>
                <a:lnTo>
                  <a:pt x="654" y="702"/>
                </a:lnTo>
                <a:lnTo>
                  <a:pt x="654" y="704"/>
                </a:lnTo>
                <a:lnTo>
                  <a:pt x="655" y="704"/>
                </a:lnTo>
                <a:lnTo>
                  <a:pt x="655" y="704"/>
                </a:lnTo>
                <a:lnTo>
                  <a:pt x="655" y="705"/>
                </a:lnTo>
                <a:lnTo>
                  <a:pt x="655" y="705"/>
                </a:lnTo>
                <a:lnTo>
                  <a:pt x="655" y="706"/>
                </a:lnTo>
                <a:lnTo>
                  <a:pt x="655" y="707"/>
                </a:lnTo>
                <a:lnTo>
                  <a:pt x="655" y="708"/>
                </a:lnTo>
                <a:lnTo>
                  <a:pt x="656" y="708"/>
                </a:lnTo>
                <a:lnTo>
                  <a:pt x="656" y="710"/>
                </a:lnTo>
                <a:lnTo>
                  <a:pt x="655" y="711"/>
                </a:lnTo>
                <a:lnTo>
                  <a:pt x="655" y="711"/>
                </a:lnTo>
                <a:lnTo>
                  <a:pt x="655" y="712"/>
                </a:lnTo>
                <a:lnTo>
                  <a:pt x="655" y="713"/>
                </a:lnTo>
                <a:lnTo>
                  <a:pt x="655" y="714"/>
                </a:lnTo>
                <a:lnTo>
                  <a:pt x="655" y="715"/>
                </a:lnTo>
                <a:lnTo>
                  <a:pt x="655" y="715"/>
                </a:lnTo>
                <a:lnTo>
                  <a:pt x="655" y="715"/>
                </a:lnTo>
                <a:lnTo>
                  <a:pt x="655" y="715"/>
                </a:lnTo>
                <a:lnTo>
                  <a:pt x="655" y="716"/>
                </a:lnTo>
                <a:lnTo>
                  <a:pt x="656" y="716"/>
                </a:lnTo>
                <a:lnTo>
                  <a:pt x="657" y="716"/>
                </a:lnTo>
                <a:lnTo>
                  <a:pt x="658" y="717"/>
                </a:lnTo>
                <a:lnTo>
                  <a:pt x="658" y="718"/>
                </a:lnTo>
                <a:lnTo>
                  <a:pt x="659" y="718"/>
                </a:lnTo>
                <a:lnTo>
                  <a:pt x="660" y="718"/>
                </a:lnTo>
                <a:lnTo>
                  <a:pt x="660" y="719"/>
                </a:lnTo>
                <a:lnTo>
                  <a:pt x="660" y="720"/>
                </a:lnTo>
                <a:lnTo>
                  <a:pt x="661" y="720"/>
                </a:lnTo>
                <a:lnTo>
                  <a:pt x="661" y="721"/>
                </a:lnTo>
                <a:lnTo>
                  <a:pt x="661" y="721"/>
                </a:lnTo>
                <a:lnTo>
                  <a:pt x="662" y="721"/>
                </a:lnTo>
                <a:lnTo>
                  <a:pt x="662" y="722"/>
                </a:lnTo>
                <a:lnTo>
                  <a:pt x="662" y="723"/>
                </a:lnTo>
                <a:lnTo>
                  <a:pt x="662" y="724"/>
                </a:lnTo>
                <a:lnTo>
                  <a:pt x="662" y="725"/>
                </a:lnTo>
                <a:lnTo>
                  <a:pt x="662" y="725"/>
                </a:lnTo>
                <a:lnTo>
                  <a:pt x="662" y="725"/>
                </a:lnTo>
                <a:lnTo>
                  <a:pt x="662" y="726"/>
                </a:lnTo>
                <a:lnTo>
                  <a:pt x="662" y="727"/>
                </a:lnTo>
                <a:lnTo>
                  <a:pt x="662" y="728"/>
                </a:lnTo>
                <a:lnTo>
                  <a:pt x="663" y="728"/>
                </a:lnTo>
                <a:lnTo>
                  <a:pt x="663" y="728"/>
                </a:lnTo>
                <a:lnTo>
                  <a:pt x="664" y="728"/>
                </a:lnTo>
                <a:lnTo>
                  <a:pt x="665" y="729"/>
                </a:lnTo>
                <a:lnTo>
                  <a:pt x="665" y="730"/>
                </a:lnTo>
                <a:lnTo>
                  <a:pt x="665" y="731"/>
                </a:lnTo>
                <a:lnTo>
                  <a:pt x="665" y="732"/>
                </a:lnTo>
                <a:lnTo>
                  <a:pt x="666" y="732"/>
                </a:lnTo>
                <a:lnTo>
                  <a:pt x="666" y="732"/>
                </a:lnTo>
                <a:lnTo>
                  <a:pt x="666" y="733"/>
                </a:lnTo>
                <a:lnTo>
                  <a:pt x="667" y="733"/>
                </a:lnTo>
                <a:lnTo>
                  <a:pt x="667" y="734"/>
                </a:lnTo>
                <a:lnTo>
                  <a:pt x="667" y="735"/>
                </a:lnTo>
                <a:lnTo>
                  <a:pt x="667" y="735"/>
                </a:lnTo>
                <a:lnTo>
                  <a:pt x="667" y="736"/>
                </a:lnTo>
                <a:lnTo>
                  <a:pt x="666" y="737"/>
                </a:lnTo>
                <a:lnTo>
                  <a:pt x="667" y="738"/>
                </a:lnTo>
                <a:lnTo>
                  <a:pt x="668" y="738"/>
                </a:lnTo>
                <a:lnTo>
                  <a:pt x="668" y="739"/>
                </a:lnTo>
                <a:lnTo>
                  <a:pt x="668" y="739"/>
                </a:lnTo>
                <a:lnTo>
                  <a:pt x="669" y="739"/>
                </a:lnTo>
                <a:lnTo>
                  <a:pt x="669" y="739"/>
                </a:lnTo>
                <a:lnTo>
                  <a:pt x="669" y="740"/>
                </a:lnTo>
                <a:lnTo>
                  <a:pt x="670" y="740"/>
                </a:lnTo>
                <a:lnTo>
                  <a:pt x="670" y="741"/>
                </a:lnTo>
                <a:lnTo>
                  <a:pt x="670" y="742"/>
                </a:lnTo>
                <a:lnTo>
                  <a:pt x="670" y="742"/>
                </a:lnTo>
                <a:lnTo>
                  <a:pt x="671" y="742"/>
                </a:lnTo>
                <a:lnTo>
                  <a:pt x="671" y="743"/>
                </a:lnTo>
                <a:lnTo>
                  <a:pt x="671" y="744"/>
                </a:lnTo>
                <a:lnTo>
                  <a:pt x="671" y="745"/>
                </a:lnTo>
                <a:lnTo>
                  <a:pt x="672" y="746"/>
                </a:lnTo>
                <a:lnTo>
                  <a:pt x="672" y="746"/>
                </a:lnTo>
                <a:lnTo>
                  <a:pt x="672" y="747"/>
                </a:lnTo>
                <a:lnTo>
                  <a:pt x="672" y="748"/>
                </a:lnTo>
                <a:lnTo>
                  <a:pt x="672" y="749"/>
                </a:lnTo>
                <a:lnTo>
                  <a:pt x="672" y="749"/>
                </a:lnTo>
                <a:lnTo>
                  <a:pt x="672" y="750"/>
                </a:lnTo>
                <a:lnTo>
                  <a:pt x="672" y="751"/>
                </a:lnTo>
                <a:lnTo>
                  <a:pt x="673" y="752"/>
                </a:lnTo>
                <a:lnTo>
                  <a:pt x="674" y="752"/>
                </a:lnTo>
                <a:lnTo>
                  <a:pt x="675" y="752"/>
                </a:lnTo>
                <a:lnTo>
                  <a:pt x="676" y="753"/>
                </a:lnTo>
                <a:lnTo>
                  <a:pt x="676" y="754"/>
                </a:lnTo>
                <a:lnTo>
                  <a:pt x="676" y="754"/>
                </a:lnTo>
                <a:lnTo>
                  <a:pt x="676" y="755"/>
                </a:lnTo>
                <a:lnTo>
                  <a:pt x="677" y="755"/>
                </a:lnTo>
                <a:lnTo>
                  <a:pt x="677" y="756"/>
                </a:lnTo>
                <a:lnTo>
                  <a:pt x="679" y="765"/>
                </a:lnTo>
                <a:lnTo>
                  <a:pt x="683" y="768"/>
                </a:lnTo>
                <a:lnTo>
                  <a:pt x="682" y="772"/>
                </a:lnTo>
                <a:lnTo>
                  <a:pt x="678" y="773"/>
                </a:lnTo>
                <a:lnTo>
                  <a:pt x="683" y="788"/>
                </a:lnTo>
                <a:lnTo>
                  <a:pt x="681" y="790"/>
                </a:lnTo>
                <a:lnTo>
                  <a:pt x="679" y="789"/>
                </a:lnTo>
                <a:lnTo>
                  <a:pt x="673" y="784"/>
                </a:lnTo>
                <a:lnTo>
                  <a:pt x="671" y="783"/>
                </a:lnTo>
                <a:lnTo>
                  <a:pt x="666" y="785"/>
                </a:lnTo>
                <a:lnTo>
                  <a:pt x="665" y="787"/>
                </a:lnTo>
                <a:lnTo>
                  <a:pt x="665" y="801"/>
                </a:lnTo>
                <a:lnTo>
                  <a:pt x="662" y="804"/>
                </a:lnTo>
                <a:lnTo>
                  <a:pt x="659" y="804"/>
                </a:lnTo>
                <a:lnTo>
                  <a:pt x="656" y="804"/>
                </a:lnTo>
                <a:lnTo>
                  <a:pt x="653" y="807"/>
                </a:lnTo>
                <a:lnTo>
                  <a:pt x="651" y="807"/>
                </a:lnTo>
                <a:lnTo>
                  <a:pt x="639" y="793"/>
                </a:lnTo>
                <a:lnTo>
                  <a:pt x="634" y="790"/>
                </a:lnTo>
                <a:lnTo>
                  <a:pt x="628" y="790"/>
                </a:lnTo>
                <a:lnTo>
                  <a:pt x="627" y="788"/>
                </a:lnTo>
                <a:lnTo>
                  <a:pt x="629" y="783"/>
                </a:lnTo>
                <a:lnTo>
                  <a:pt x="627" y="783"/>
                </a:lnTo>
                <a:lnTo>
                  <a:pt x="623" y="784"/>
                </a:lnTo>
                <a:lnTo>
                  <a:pt x="620" y="782"/>
                </a:lnTo>
                <a:lnTo>
                  <a:pt x="619" y="784"/>
                </a:lnTo>
                <a:lnTo>
                  <a:pt x="623" y="790"/>
                </a:lnTo>
                <a:lnTo>
                  <a:pt x="623" y="792"/>
                </a:lnTo>
                <a:lnTo>
                  <a:pt x="623" y="796"/>
                </a:lnTo>
                <a:lnTo>
                  <a:pt x="625" y="802"/>
                </a:lnTo>
                <a:lnTo>
                  <a:pt x="619" y="818"/>
                </a:lnTo>
                <a:lnTo>
                  <a:pt x="616" y="820"/>
                </a:lnTo>
                <a:lnTo>
                  <a:pt x="615" y="820"/>
                </a:lnTo>
                <a:lnTo>
                  <a:pt x="610" y="818"/>
                </a:lnTo>
                <a:lnTo>
                  <a:pt x="609" y="816"/>
                </a:lnTo>
                <a:lnTo>
                  <a:pt x="609" y="814"/>
                </a:lnTo>
                <a:lnTo>
                  <a:pt x="611" y="810"/>
                </a:lnTo>
                <a:lnTo>
                  <a:pt x="612" y="807"/>
                </a:lnTo>
                <a:lnTo>
                  <a:pt x="611" y="797"/>
                </a:lnTo>
                <a:lnTo>
                  <a:pt x="613" y="795"/>
                </a:lnTo>
                <a:lnTo>
                  <a:pt x="614" y="792"/>
                </a:lnTo>
                <a:lnTo>
                  <a:pt x="613" y="789"/>
                </a:lnTo>
                <a:lnTo>
                  <a:pt x="607" y="784"/>
                </a:lnTo>
                <a:lnTo>
                  <a:pt x="607" y="781"/>
                </a:lnTo>
                <a:lnTo>
                  <a:pt x="611" y="780"/>
                </a:lnTo>
                <a:lnTo>
                  <a:pt x="613" y="775"/>
                </a:lnTo>
                <a:lnTo>
                  <a:pt x="611" y="773"/>
                </a:lnTo>
                <a:lnTo>
                  <a:pt x="609" y="772"/>
                </a:lnTo>
                <a:lnTo>
                  <a:pt x="607" y="767"/>
                </a:lnTo>
                <a:lnTo>
                  <a:pt x="603" y="767"/>
                </a:lnTo>
                <a:lnTo>
                  <a:pt x="602" y="761"/>
                </a:lnTo>
                <a:lnTo>
                  <a:pt x="601" y="759"/>
                </a:lnTo>
                <a:lnTo>
                  <a:pt x="599" y="760"/>
                </a:lnTo>
                <a:lnTo>
                  <a:pt x="597" y="763"/>
                </a:lnTo>
                <a:lnTo>
                  <a:pt x="596" y="765"/>
                </a:lnTo>
                <a:lnTo>
                  <a:pt x="599" y="767"/>
                </a:lnTo>
                <a:lnTo>
                  <a:pt x="598" y="773"/>
                </a:lnTo>
                <a:lnTo>
                  <a:pt x="589" y="777"/>
                </a:lnTo>
                <a:lnTo>
                  <a:pt x="589" y="780"/>
                </a:lnTo>
                <a:lnTo>
                  <a:pt x="591" y="781"/>
                </a:lnTo>
                <a:lnTo>
                  <a:pt x="593" y="783"/>
                </a:lnTo>
                <a:lnTo>
                  <a:pt x="595" y="786"/>
                </a:lnTo>
                <a:lnTo>
                  <a:pt x="590" y="794"/>
                </a:lnTo>
                <a:lnTo>
                  <a:pt x="588" y="793"/>
                </a:lnTo>
                <a:lnTo>
                  <a:pt x="587" y="787"/>
                </a:lnTo>
                <a:lnTo>
                  <a:pt x="585" y="786"/>
                </a:lnTo>
                <a:lnTo>
                  <a:pt x="583" y="787"/>
                </a:lnTo>
                <a:lnTo>
                  <a:pt x="581" y="789"/>
                </a:lnTo>
                <a:lnTo>
                  <a:pt x="578" y="796"/>
                </a:lnTo>
                <a:lnTo>
                  <a:pt x="577" y="797"/>
                </a:lnTo>
                <a:lnTo>
                  <a:pt x="571" y="789"/>
                </a:lnTo>
                <a:lnTo>
                  <a:pt x="568" y="789"/>
                </a:lnTo>
                <a:lnTo>
                  <a:pt x="567" y="791"/>
                </a:lnTo>
                <a:lnTo>
                  <a:pt x="559" y="791"/>
                </a:lnTo>
                <a:lnTo>
                  <a:pt x="555" y="794"/>
                </a:lnTo>
                <a:lnTo>
                  <a:pt x="553" y="794"/>
                </a:lnTo>
                <a:lnTo>
                  <a:pt x="549" y="788"/>
                </a:lnTo>
                <a:lnTo>
                  <a:pt x="545" y="782"/>
                </a:lnTo>
                <a:lnTo>
                  <a:pt x="549" y="778"/>
                </a:lnTo>
                <a:lnTo>
                  <a:pt x="555" y="776"/>
                </a:lnTo>
                <a:lnTo>
                  <a:pt x="557" y="774"/>
                </a:lnTo>
                <a:lnTo>
                  <a:pt x="557" y="772"/>
                </a:lnTo>
                <a:lnTo>
                  <a:pt x="555" y="769"/>
                </a:lnTo>
                <a:lnTo>
                  <a:pt x="561" y="756"/>
                </a:lnTo>
                <a:lnTo>
                  <a:pt x="565" y="756"/>
                </a:lnTo>
                <a:lnTo>
                  <a:pt x="567" y="753"/>
                </a:lnTo>
                <a:lnTo>
                  <a:pt x="564" y="750"/>
                </a:lnTo>
                <a:lnTo>
                  <a:pt x="560" y="750"/>
                </a:lnTo>
                <a:lnTo>
                  <a:pt x="554" y="745"/>
                </a:lnTo>
                <a:lnTo>
                  <a:pt x="550" y="743"/>
                </a:lnTo>
                <a:lnTo>
                  <a:pt x="542" y="746"/>
                </a:lnTo>
                <a:lnTo>
                  <a:pt x="540" y="749"/>
                </a:lnTo>
                <a:lnTo>
                  <a:pt x="538" y="751"/>
                </a:lnTo>
                <a:lnTo>
                  <a:pt x="536" y="747"/>
                </a:lnTo>
                <a:lnTo>
                  <a:pt x="536" y="742"/>
                </a:lnTo>
                <a:lnTo>
                  <a:pt x="539" y="742"/>
                </a:lnTo>
                <a:lnTo>
                  <a:pt x="541" y="739"/>
                </a:lnTo>
                <a:lnTo>
                  <a:pt x="542" y="736"/>
                </a:lnTo>
                <a:lnTo>
                  <a:pt x="545" y="735"/>
                </a:lnTo>
                <a:lnTo>
                  <a:pt x="546" y="730"/>
                </a:lnTo>
                <a:lnTo>
                  <a:pt x="547" y="729"/>
                </a:lnTo>
                <a:lnTo>
                  <a:pt x="550" y="731"/>
                </a:lnTo>
                <a:lnTo>
                  <a:pt x="552" y="727"/>
                </a:lnTo>
                <a:lnTo>
                  <a:pt x="557" y="727"/>
                </a:lnTo>
                <a:lnTo>
                  <a:pt x="563" y="720"/>
                </a:lnTo>
                <a:lnTo>
                  <a:pt x="574" y="719"/>
                </a:lnTo>
                <a:lnTo>
                  <a:pt x="581" y="716"/>
                </a:lnTo>
                <a:lnTo>
                  <a:pt x="580" y="714"/>
                </a:lnTo>
                <a:lnTo>
                  <a:pt x="573" y="715"/>
                </a:lnTo>
                <a:lnTo>
                  <a:pt x="571" y="711"/>
                </a:lnTo>
                <a:lnTo>
                  <a:pt x="565" y="713"/>
                </a:lnTo>
                <a:lnTo>
                  <a:pt x="563" y="711"/>
                </a:lnTo>
                <a:lnTo>
                  <a:pt x="560" y="714"/>
                </a:lnTo>
                <a:lnTo>
                  <a:pt x="559" y="714"/>
                </a:lnTo>
                <a:lnTo>
                  <a:pt x="557" y="714"/>
                </a:lnTo>
                <a:lnTo>
                  <a:pt x="552" y="714"/>
                </a:lnTo>
                <a:lnTo>
                  <a:pt x="549" y="708"/>
                </a:lnTo>
                <a:lnTo>
                  <a:pt x="538" y="709"/>
                </a:lnTo>
                <a:lnTo>
                  <a:pt x="536" y="712"/>
                </a:lnTo>
                <a:lnTo>
                  <a:pt x="531" y="711"/>
                </a:lnTo>
                <a:lnTo>
                  <a:pt x="528" y="713"/>
                </a:lnTo>
                <a:lnTo>
                  <a:pt x="527" y="718"/>
                </a:lnTo>
                <a:lnTo>
                  <a:pt x="525" y="719"/>
                </a:lnTo>
                <a:lnTo>
                  <a:pt x="522" y="718"/>
                </a:lnTo>
                <a:lnTo>
                  <a:pt x="516" y="712"/>
                </a:lnTo>
                <a:lnTo>
                  <a:pt x="514" y="713"/>
                </a:lnTo>
                <a:lnTo>
                  <a:pt x="511" y="718"/>
                </a:lnTo>
                <a:lnTo>
                  <a:pt x="509" y="718"/>
                </a:lnTo>
                <a:lnTo>
                  <a:pt x="508" y="716"/>
                </a:lnTo>
                <a:lnTo>
                  <a:pt x="505" y="708"/>
                </a:lnTo>
                <a:lnTo>
                  <a:pt x="503" y="708"/>
                </a:lnTo>
                <a:lnTo>
                  <a:pt x="500" y="711"/>
                </a:lnTo>
                <a:lnTo>
                  <a:pt x="497" y="713"/>
                </a:lnTo>
                <a:lnTo>
                  <a:pt x="493" y="711"/>
                </a:lnTo>
                <a:lnTo>
                  <a:pt x="490" y="710"/>
                </a:lnTo>
                <a:lnTo>
                  <a:pt x="490" y="712"/>
                </a:lnTo>
                <a:lnTo>
                  <a:pt x="491" y="717"/>
                </a:lnTo>
                <a:lnTo>
                  <a:pt x="490" y="721"/>
                </a:lnTo>
                <a:lnTo>
                  <a:pt x="497" y="725"/>
                </a:lnTo>
                <a:lnTo>
                  <a:pt x="497" y="728"/>
                </a:lnTo>
                <a:lnTo>
                  <a:pt x="497" y="732"/>
                </a:lnTo>
                <a:lnTo>
                  <a:pt x="494" y="734"/>
                </a:lnTo>
                <a:lnTo>
                  <a:pt x="494" y="736"/>
                </a:lnTo>
                <a:lnTo>
                  <a:pt x="495" y="740"/>
                </a:lnTo>
                <a:lnTo>
                  <a:pt x="496" y="745"/>
                </a:lnTo>
                <a:lnTo>
                  <a:pt x="497" y="749"/>
                </a:lnTo>
                <a:lnTo>
                  <a:pt x="496" y="750"/>
                </a:lnTo>
                <a:lnTo>
                  <a:pt x="494" y="750"/>
                </a:lnTo>
                <a:lnTo>
                  <a:pt x="494" y="753"/>
                </a:lnTo>
                <a:lnTo>
                  <a:pt x="497" y="770"/>
                </a:lnTo>
                <a:lnTo>
                  <a:pt x="490" y="770"/>
                </a:lnTo>
                <a:lnTo>
                  <a:pt x="489" y="773"/>
                </a:lnTo>
                <a:lnTo>
                  <a:pt x="486" y="773"/>
                </a:lnTo>
                <a:lnTo>
                  <a:pt x="482" y="780"/>
                </a:lnTo>
                <a:lnTo>
                  <a:pt x="479" y="782"/>
                </a:lnTo>
                <a:lnTo>
                  <a:pt x="476" y="782"/>
                </a:lnTo>
                <a:lnTo>
                  <a:pt x="474" y="781"/>
                </a:lnTo>
                <a:lnTo>
                  <a:pt x="472" y="780"/>
                </a:lnTo>
                <a:lnTo>
                  <a:pt x="468" y="780"/>
                </a:lnTo>
                <a:lnTo>
                  <a:pt x="465" y="782"/>
                </a:lnTo>
                <a:lnTo>
                  <a:pt x="461" y="787"/>
                </a:lnTo>
                <a:lnTo>
                  <a:pt x="461" y="790"/>
                </a:lnTo>
                <a:lnTo>
                  <a:pt x="464" y="794"/>
                </a:lnTo>
                <a:lnTo>
                  <a:pt x="464" y="797"/>
                </a:lnTo>
                <a:lnTo>
                  <a:pt x="460" y="801"/>
                </a:lnTo>
                <a:lnTo>
                  <a:pt x="455" y="799"/>
                </a:lnTo>
                <a:lnTo>
                  <a:pt x="448" y="800"/>
                </a:lnTo>
                <a:lnTo>
                  <a:pt x="447" y="799"/>
                </a:lnTo>
                <a:lnTo>
                  <a:pt x="448" y="788"/>
                </a:lnTo>
                <a:lnTo>
                  <a:pt x="449" y="785"/>
                </a:lnTo>
                <a:lnTo>
                  <a:pt x="445" y="783"/>
                </a:lnTo>
                <a:lnTo>
                  <a:pt x="441" y="790"/>
                </a:lnTo>
                <a:lnTo>
                  <a:pt x="440" y="793"/>
                </a:lnTo>
                <a:lnTo>
                  <a:pt x="437" y="801"/>
                </a:lnTo>
                <a:lnTo>
                  <a:pt x="432" y="801"/>
                </a:lnTo>
                <a:lnTo>
                  <a:pt x="434" y="794"/>
                </a:lnTo>
                <a:lnTo>
                  <a:pt x="434" y="790"/>
                </a:lnTo>
                <a:lnTo>
                  <a:pt x="437" y="784"/>
                </a:lnTo>
                <a:lnTo>
                  <a:pt x="436" y="782"/>
                </a:lnTo>
                <a:lnTo>
                  <a:pt x="430" y="783"/>
                </a:lnTo>
                <a:lnTo>
                  <a:pt x="427" y="787"/>
                </a:lnTo>
                <a:lnTo>
                  <a:pt x="426" y="788"/>
                </a:lnTo>
                <a:lnTo>
                  <a:pt x="421" y="787"/>
                </a:lnTo>
                <a:lnTo>
                  <a:pt x="420" y="786"/>
                </a:lnTo>
                <a:lnTo>
                  <a:pt x="420" y="783"/>
                </a:lnTo>
                <a:lnTo>
                  <a:pt x="420" y="775"/>
                </a:lnTo>
                <a:lnTo>
                  <a:pt x="420" y="771"/>
                </a:lnTo>
                <a:lnTo>
                  <a:pt x="419" y="767"/>
                </a:lnTo>
                <a:lnTo>
                  <a:pt x="417" y="771"/>
                </a:lnTo>
                <a:lnTo>
                  <a:pt x="415" y="773"/>
                </a:lnTo>
                <a:lnTo>
                  <a:pt x="414" y="777"/>
                </a:lnTo>
                <a:lnTo>
                  <a:pt x="411" y="786"/>
                </a:lnTo>
                <a:lnTo>
                  <a:pt x="413" y="793"/>
                </a:lnTo>
                <a:lnTo>
                  <a:pt x="412" y="796"/>
                </a:lnTo>
                <a:lnTo>
                  <a:pt x="406" y="790"/>
                </a:lnTo>
                <a:lnTo>
                  <a:pt x="405" y="784"/>
                </a:lnTo>
                <a:lnTo>
                  <a:pt x="403" y="783"/>
                </a:lnTo>
                <a:lnTo>
                  <a:pt x="400" y="783"/>
                </a:lnTo>
                <a:lnTo>
                  <a:pt x="396" y="780"/>
                </a:lnTo>
                <a:lnTo>
                  <a:pt x="396" y="774"/>
                </a:lnTo>
                <a:lnTo>
                  <a:pt x="386" y="773"/>
                </a:lnTo>
                <a:lnTo>
                  <a:pt x="383" y="776"/>
                </a:lnTo>
                <a:lnTo>
                  <a:pt x="379" y="771"/>
                </a:lnTo>
                <a:lnTo>
                  <a:pt x="374" y="761"/>
                </a:lnTo>
                <a:lnTo>
                  <a:pt x="377" y="758"/>
                </a:lnTo>
                <a:lnTo>
                  <a:pt x="378" y="756"/>
                </a:lnTo>
                <a:lnTo>
                  <a:pt x="380" y="759"/>
                </a:lnTo>
                <a:lnTo>
                  <a:pt x="382" y="759"/>
                </a:lnTo>
                <a:lnTo>
                  <a:pt x="383" y="757"/>
                </a:lnTo>
                <a:lnTo>
                  <a:pt x="385" y="757"/>
                </a:lnTo>
                <a:lnTo>
                  <a:pt x="388" y="756"/>
                </a:lnTo>
                <a:lnTo>
                  <a:pt x="388" y="753"/>
                </a:lnTo>
                <a:lnTo>
                  <a:pt x="381" y="753"/>
                </a:lnTo>
                <a:lnTo>
                  <a:pt x="377" y="749"/>
                </a:lnTo>
                <a:lnTo>
                  <a:pt x="376" y="747"/>
                </a:lnTo>
                <a:lnTo>
                  <a:pt x="377" y="744"/>
                </a:lnTo>
                <a:lnTo>
                  <a:pt x="376" y="742"/>
                </a:lnTo>
                <a:lnTo>
                  <a:pt x="372" y="744"/>
                </a:lnTo>
                <a:lnTo>
                  <a:pt x="371" y="743"/>
                </a:lnTo>
                <a:lnTo>
                  <a:pt x="368" y="739"/>
                </a:lnTo>
                <a:lnTo>
                  <a:pt x="370" y="737"/>
                </a:lnTo>
                <a:lnTo>
                  <a:pt x="368" y="735"/>
                </a:lnTo>
                <a:lnTo>
                  <a:pt x="362" y="734"/>
                </a:lnTo>
                <a:lnTo>
                  <a:pt x="361" y="732"/>
                </a:lnTo>
                <a:lnTo>
                  <a:pt x="364" y="729"/>
                </a:lnTo>
                <a:lnTo>
                  <a:pt x="366" y="729"/>
                </a:lnTo>
                <a:lnTo>
                  <a:pt x="370" y="732"/>
                </a:lnTo>
                <a:lnTo>
                  <a:pt x="374" y="732"/>
                </a:lnTo>
                <a:lnTo>
                  <a:pt x="380" y="731"/>
                </a:lnTo>
                <a:lnTo>
                  <a:pt x="384" y="727"/>
                </a:lnTo>
                <a:lnTo>
                  <a:pt x="385" y="727"/>
                </a:lnTo>
                <a:lnTo>
                  <a:pt x="388" y="734"/>
                </a:lnTo>
                <a:lnTo>
                  <a:pt x="389" y="729"/>
                </a:lnTo>
                <a:lnTo>
                  <a:pt x="392" y="728"/>
                </a:lnTo>
                <a:lnTo>
                  <a:pt x="399" y="728"/>
                </a:lnTo>
                <a:lnTo>
                  <a:pt x="409" y="728"/>
                </a:lnTo>
                <a:lnTo>
                  <a:pt x="413" y="728"/>
                </a:lnTo>
                <a:lnTo>
                  <a:pt x="415" y="732"/>
                </a:lnTo>
                <a:lnTo>
                  <a:pt x="413" y="733"/>
                </a:lnTo>
                <a:lnTo>
                  <a:pt x="408" y="732"/>
                </a:lnTo>
                <a:lnTo>
                  <a:pt x="405" y="732"/>
                </a:lnTo>
                <a:lnTo>
                  <a:pt x="403" y="735"/>
                </a:lnTo>
                <a:lnTo>
                  <a:pt x="405" y="737"/>
                </a:lnTo>
                <a:lnTo>
                  <a:pt x="409" y="738"/>
                </a:lnTo>
                <a:lnTo>
                  <a:pt x="410" y="743"/>
                </a:lnTo>
                <a:lnTo>
                  <a:pt x="413" y="745"/>
                </a:lnTo>
                <a:lnTo>
                  <a:pt x="416" y="743"/>
                </a:lnTo>
                <a:lnTo>
                  <a:pt x="420" y="742"/>
                </a:lnTo>
                <a:lnTo>
                  <a:pt x="422" y="738"/>
                </a:lnTo>
                <a:lnTo>
                  <a:pt x="427" y="735"/>
                </a:lnTo>
                <a:lnTo>
                  <a:pt x="422" y="731"/>
                </a:lnTo>
                <a:lnTo>
                  <a:pt x="423" y="726"/>
                </a:lnTo>
                <a:lnTo>
                  <a:pt x="422" y="725"/>
                </a:lnTo>
                <a:lnTo>
                  <a:pt x="415" y="725"/>
                </a:lnTo>
                <a:lnTo>
                  <a:pt x="412" y="719"/>
                </a:lnTo>
                <a:lnTo>
                  <a:pt x="413" y="716"/>
                </a:lnTo>
                <a:lnTo>
                  <a:pt x="417" y="715"/>
                </a:lnTo>
                <a:lnTo>
                  <a:pt x="420" y="712"/>
                </a:lnTo>
                <a:lnTo>
                  <a:pt x="415" y="711"/>
                </a:lnTo>
                <a:lnTo>
                  <a:pt x="409" y="712"/>
                </a:lnTo>
                <a:lnTo>
                  <a:pt x="408" y="711"/>
                </a:lnTo>
                <a:lnTo>
                  <a:pt x="405" y="708"/>
                </a:lnTo>
                <a:lnTo>
                  <a:pt x="404" y="712"/>
                </a:lnTo>
                <a:lnTo>
                  <a:pt x="402" y="715"/>
                </a:lnTo>
                <a:lnTo>
                  <a:pt x="401" y="715"/>
                </a:lnTo>
                <a:lnTo>
                  <a:pt x="399" y="713"/>
                </a:lnTo>
                <a:lnTo>
                  <a:pt x="397" y="706"/>
                </a:lnTo>
                <a:lnTo>
                  <a:pt x="392" y="704"/>
                </a:lnTo>
                <a:lnTo>
                  <a:pt x="389" y="698"/>
                </a:lnTo>
                <a:lnTo>
                  <a:pt x="390" y="696"/>
                </a:lnTo>
                <a:lnTo>
                  <a:pt x="392" y="697"/>
                </a:lnTo>
                <a:lnTo>
                  <a:pt x="395" y="698"/>
                </a:lnTo>
                <a:lnTo>
                  <a:pt x="396" y="695"/>
                </a:lnTo>
                <a:lnTo>
                  <a:pt x="395" y="692"/>
                </a:lnTo>
                <a:lnTo>
                  <a:pt x="395" y="690"/>
                </a:lnTo>
                <a:lnTo>
                  <a:pt x="399" y="689"/>
                </a:lnTo>
                <a:lnTo>
                  <a:pt x="401" y="686"/>
                </a:lnTo>
                <a:lnTo>
                  <a:pt x="401" y="684"/>
                </a:lnTo>
                <a:lnTo>
                  <a:pt x="396" y="686"/>
                </a:lnTo>
                <a:lnTo>
                  <a:pt x="395" y="684"/>
                </a:lnTo>
                <a:lnTo>
                  <a:pt x="391" y="685"/>
                </a:lnTo>
                <a:lnTo>
                  <a:pt x="387" y="681"/>
                </a:lnTo>
                <a:lnTo>
                  <a:pt x="385" y="682"/>
                </a:lnTo>
                <a:lnTo>
                  <a:pt x="384" y="684"/>
                </a:lnTo>
                <a:lnTo>
                  <a:pt x="386" y="688"/>
                </a:lnTo>
                <a:lnTo>
                  <a:pt x="385" y="691"/>
                </a:lnTo>
                <a:lnTo>
                  <a:pt x="379" y="691"/>
                </a:lnTo>
                <a:lnTo>
                  <a:pt x="376" y="694"/>
                </a:lnTo>
                <a:lnTo>
                  <a:pt x="375" y="696"/>
                </a:lnTo>
                <a:lnTo>
                  <a:pt x="377" y="705"/>
                </a:lnTo>
                <a:lnTo>
                  <a:pt x="376" y="710"/>
                </a:lnTo>
                <a:lnTo>
                  <a:pt x="374" y="711"/>
                </a:lnTo>
                <a:lnTo>
                  <a:pt x="370" y="711"/>
                </a:lnTo>
                <a:lnTo>
                  <a:pt x="366" y="709"/>
                </a:lnTo>
                <a:lnTo>
                  <a:pt x="362" y="704"/>
                </a:lnTo>
                <a:lnTo>
                  <a:pt x="360" y="702"/>
                </a:lnTo>
                <a:lnTo>
                  <a:pt x="357" y="705"/>
                </a:lnTo>
                <a:lnTo>
                  <a:pt x="350" y="700"/>
                </a:lnTo>
                <a:lnTo>
                  <a:pt x="347" y="699"/>
                </a:lnTo>
                <a:lnTo>
                  <a:pt x="346" y="704"/>
                </a:lnTo>
                <a:lnTo>
                  <a:pt x="336" y="707"/>
                </a:lnTo>
                <a:lnTo>
                  <a:pt x="334" y="705"/>
                </a:lnTo>
                <a:lnTo>
                  <a:pt x="333" y="702"/>
                </a:lnTo>
                <a:lnTo>
                  <a:pt x="336" y="694"/>
                </a:lnTo>
                <a:lnTo>
                  <a:pt x="340" y="688"/>
                </a:lnTo>
                <a:lnTo>
                  <a:pt x="336" y="680"/>
                </a:lnTo>
                <a:lnTo>
                  <a:pt x="334" y="680"/>
                </a:lnTo>
                <a:lnTo>
                  <a:pt x="327" y="684"/>
                </a:lnTo>
                <a:lnTo>
                  <a:pt x="323" y="682"/>
                </a:lnTo>
                <a:lnTo>
                  <a:pt x="320" y="683"/>
                </a:lnTo>
                <a:lnTo>
                  <a:pt x="313" y="687"/>
                </a:lnTo>
                <a:lnTo>
                  <a:pt x="311" y="693"/>
                </a:lnTo>
                <a:lnTo>
                  <a:pt x="308" y="690"/>
                </a:lnTo>
                <a:lnTo>
                  <a:pt x="308" y="688"/>
                </a:lnTo>
                <a:lnTo>
                  <a:pt x="312" y="681"/>
                </a:lnTo>
                <a:lnTo>
                  <a:pt x="311" y="680"/>
                </a:lnTo>
                <a:lnTo>
                  <a:pt x="309" y="678"/>
                </a:lnTo>
                <a:lnTo>
                  <a:pt x="308" y="680"/>
                </a:lnTo>
                <a:lnTo>
                  <a:pt x="303" y="684"/>
                </a:lnTo>
                <a:lnTo>
                  <a:pt x="301" y="682"/>
                </a:lnTo>
                <a:lnTo>
                  <a:pt x="308" y="670"/>
                </a:lnTo>
                <a:lnTo>
                  <a:pt x="311" y="670"/>
                </a:lnTo>
                <a:lnTo>
                  <a:pt x="311" y="671"/>
                </a:lnTo>
                <a:lnTo>
                  <a:pt x="311" y="673"/>
                </a:lnTo>
                <a:lnTo>
                  <a:pt x="311" y="676"/>
                </a:lnTo>
                <a:lnTo>
                  <a:pt x="315" y="678"/>
                </a:lnTo>
                <a:lnTo>
                  <a:pt x="318" y="674"/>
                </a:lnTo>
                <a:lnTo>
                  <a:pt x="318" y="670"/>
                </a:lnTo>
                <a:lnTo>
                  <a:pt x="322" y="668"/>
                </a:lnTo>
                <a:lnTo>
                  <a:pt x="322" y="676"/>
                </a:lnTo>
                <a:lnTo>
                  <a:pt x="325" y="676"/>
                </a:lnTo>
                <a:lnTo>
                  <a:pt x="329" y="668"/>
                </a:lnTo>
                <a:lnTo>
                  <a:pt x="332" y="672"/>
                </a:lnTo>
                <a:lnTo>
                  <a:pt x="336" y="671"/>
                </a:lnTo>
                <a:lnTo>
                  <a:pt x="338" y="670"/>
                </a:lnTo>
                <a:lnTo>
                  <a:pt x="336" y="666"/>
                </a:lnTo>
                <a:lnTo>
                  <a:pt x="336" y="664"/>
                </a:lnTo>
                <a:lnTo>
                  <a:pt x="336" y="662"/>
                </a:lnTo>
                <a:lnTo>
                  <a:pt x="331" y="661"/>
                </a:lnTo>
                <a:lnTo>
                  <a:pt x="325" y="656"/>
                </a:lnTo>
                <a:lnTo>
                  <a:pt x="325" y="653"/>
                </a:lnTo>
                <a:lnTo>
                  <a:pt x="326" y="652"/>
                </a:lnTo>
                <a:lnTo>
                  <a:pt x="325" y="649"/>
                </a:lnTo>
                <a:lnTo>
                  <a:pt x="326" y="646"/>
                </a:lnTo>
                <a:lnTo>
                  <a:pt x="329" y="645"/>
                </a:lnTo>
                <a:lnTo>
                  <a:pt x="329" y="646"/>
                </a:lnTo>
                <a:lnTo>
                  <a:pt x="331" y="651"/>
                </a:lnTo>
                <a:lnTo>
                  <a:pt x="334" y="649"/>
                </a:lnTo>
                <a:lnTo>
                  <a:pt x="335" y="646"/>
                </a:lnTo>
                <a:lnTo>
                  <a:pt x="335" y="640"/>
                </a:lnTo>
                <a:lnTo>
                  <a:pt x="343" y="626"/>
                </a:lnTo>
                <a:lnTo>
                  <a:pt x="344" y="625"/>
                </a:lnTo>
                <a:lnTo>
                  <a:pt x="353" y="625"/>
                </a:lnTo>
                <a:lnTo>
                  <a:pt x="350" y="621"/>
                </a:lnTo>
                <a:lnTo>
                  <a:pt x="350" y="618"/>
                </a:lnTo>
                <a:lnTo>
                  <a:pt x="355" y="618"/>
                </a:lnTo>
                <a:lnTo>
                  <a:pt x="357" y="616"/>
                </a:lnTo>
                <a:lnTo>
                  <a:pt x="359" y="613"/>
                </a:lnTo>
                <a:lnTo>
                  <a:pt x="353" y="608"/>
                </a:lnTo>
                <a:lnTo>
                  <a:pt x="351" y="608"/>
                </a:lnTo>
                <a:lnTo>
                  <a:pt x="348" y="608"/>
                </a:lnTo>
                <a:lnTo>
                  <a:pt x="341" y="608"/>
                </a:lnTo>
                <a:lnTo>
                  <a:pt x="339" y="607"/>
                </a:lnTo>
                <a:lnTo>
                  <a:pt x="339" y="603"/>
                </a:lnTo>
                <a:lnTo>
                  <a:pt x="338" y="602"/>
                </a:lnTo>
                <a:lnTo>
                  <a:pt x="335" y="602"/>
                </a:lnTo>
                <a:lnTo>
                  <a:pt x="332" y="604"/>
                </a:lnTo>
                <a:lnTo>
                  <a:pt x="336" y="607"/>
                </a:lnTo>
                <a:lnTo>
                  <a:pt x="336" y="611"/>
                </a:lnTo>
                <a:lnTo>
                  <a:pt x="338" y="615"/>
                </a:lnTo>
                <a:lnTo>
                  <a:pt x="331" y="615"/>
                </a:lnTo>
                <a:lnTo>
                  <a:pt x="329" y="620"/>
                </a:lnTo>
                <a:lnTo>
                  <a:pt x="335" y="623"/>
                </a:lnTo>
                <a:lnTo>
                  <a:pt x="336" y="627"/>
                </a:lnTo>
                <a:lnTo>
                  <a:pt x="334" y="629"/>
                </a:lnTo>
                <a:lnTo>
                  <a:pt x="328" y="632"/>
                </a:lnTo>
                <a:lnTo>
                  <a:pt x="319" y="635"/>
                </a:lnTo>
                <a:lnTo>
                  <a:pt x="316" y="639"/>
                </a:lnTo>
                <a:lnTo>
                  <a:pt x="314" y="638"/>
                </a:lnTo>
                <a:lnTo>
                  <a:pt x="311" y="638"/>
                </a:lnTo>
                <a:lnTo>
                  <a:pt x="311" y="645"/>
                </a:lnTo>
                <a:lnTo>
                  <a:pt x="305" y="649"/>
                </a:lnTo>
                <a:lnTo>
                  <a:pt x="303" y="649"/>
                </a:lnTo>
                <a:lnTo>
                  <a:pt x="301" y="642"/>
                </a:lnTo>
                <a:lnTo>
                  <a:pt x="297" y="641"/>
                </a:lnTo>
                <a:lnTo>
                  <a:pt x="288" y="631"/>
                </a:lnTo>
                <a:lnTo>
                  <a:pt x="287" y="629"/>
                </a:lnTo>
                <a:lnTo>
                  <a:pt x="288" y="627"/>
                </a:lnTo>
                <a:lnTo>
                  <a:pt x="290" y="626"/>
                </a:lnTo>
                <a:lnTo>
                  <a:pt x="291" y="622"/>
                </a:lnTo>
                <a:lnTo>
                  <a:pt x="294" y="620"/>
                </a:lnTo>
                <a:lnTo>
                  <a:pt x="293" y="618"/>
                </a:lnTo>
                <a:lnTo>
                  <a:pt x="289" y="617"/>
                </a:lnTo>
                <a:lnTo>
                  <a:pt x="287" y="612"/>
                </a:lnTo>
                <a:lnTo>
                  <a:pt x="286" y="612"/>
                </a:lnTo>
                <a:lnTo>
                  <a:pt x="283" y="618"/>
                </a:lnTo>
                <a:lnTo>
                  <a:pt x="280" y="618"/>
                </a:lnTo>
                <a:lnTo>
                  <a:pt x="275" y="622"/>
                </a:lnTo>
                <a:lnTo>
                  <a:pt x="272" y="622"/>
                </a:lnTo>
                <a:lnTo>
                  <a:pt x="269" y="622"/>
                </a:lnTo>
                <a:lnTo>
                  <a:pt x="268" y="623"/>
                </a:lnTo>
                <a:lnTo>
                  <a:pt x="264" y="638"/>
                </a:lnTo>
                <a:lnTo>
                  <a:pt x="259" y="641"/>
                </a:lnTo>
                <a:lnTo>
                  <a:pt x="258" y="644"/>
                </a:lnTo>
                <a:lnTo>
                  <a:pt x="257" y="652"/>
                </a:lnTo>
                <a:lnTo>
                  <a:pt x="255" y="654"/>
                </a:lnTo>
                <a:lnTo>
                  <a:pt x="253" y="654"/>
                </a:lnTo>
                <a:lnTo>
                  <a:pt x="252" y="652"/>
                </a:lnTo>
                <a:lnTo>
                  <a:pt x="252" y="649"/>
                </a:lnTo>
                <a:lnTo>
                  <a:pt x="248" y="649"/>
                </a:lnTo>
                <a:lnTo>
                  <a:pt x="246" y="653"/>
                </a:lnTo>
                <a:lnTo>
                  <a:pt x="242" y="652"/>
                </a:lnTo>
                <a:lnTo>
                  <a:pt x="238" y="653"/>
                </a:lnTo>
                <a:lnTo>
                  <a:pt x="234" y="649"/>
                </a:lnTo>
                <a:lnTo>
                  <a:pt x="234" y="644"/>
                </a:lnTo>
                <a:lnTo>
                  <a:pt x="233" y="641"/>
                </a:lnTo>
                <a:lnTo>
                  <a:pt x="224" y="626"/>
                </a:lnTo>
                <a:lnTo>
                  <a:pt x="217" y="618"/>
                </a:lnTo>
                <a:lnTo>
                  <a:pt x="211" y="612"/>
                </a:lnTo>
                <a:lnTo>
                  <a:pt x="206" y="608"/>
                </a:lnTo>
                <a:lnTo>
                  <a:pt x="205" y="609"/>
                </a:lnTo>
                <a:lnTo>
                  <a:pt x="205" y="608"/>
                </a:lnTo>
                <a:lnTo>
                  <a:pt x="204" y="608"/>
                </a:lnTo>
                <a:lnTo>
                  <a:pt x="203" y="608"/>
                </a:lnTo>
                <a:lnTo>
                  <a:pt x="203" y="607"/>
                </a:lnTo>
                <a:lnTo>
                  <a:pt x="203" y="607"/>
                </a:lnTo>
                <a:lnTo>
                  <a:pt x="202" y="607"/>
                </a:lnTo>
                <a:lnTo>
                  <a:pt x="202" y="606"/>
                </a:lnTo>
                <a:lnTo>
                  <a:pt x="201" y="606"/>
                </a:lnTo>
                <a:lnTo>
                  <a:pt x="200" y="606"/>
                </a:lnTo>
                <a:lnTo>
                  <a:pt x="199" y="606"/>
                </a:lnTo>
                <a:lnTo>
                  <a:pt x="199" y="606"/>
                </a:lnTo>
                <a:lnTo>
                  <a:pt x="199" y="607"/>
                </a:lnTo>
                <a:lnTo>
                  <a:pt x="198" y="607"/>
                </a:lnTo>
                <a:lnTo>
                  <a:pt x="198" y="606"/>
                </a:lnTo>
                <a:lnTo>
                  <a:pt x="198" y="605"/>
                </a:lnTo>
                <a:lnTo>
                  <a:pt x="197" y="605"/>
                </a:lnTo>
                <a:lnTo>
                  <a:pt x="197" y="604"/>
                </a:lnTo>
                <a:lnTo>
                  <a:pt x="196" y="604"/>
                </a:lnTo>
                <a:lnTo>
                  <a:pt x="196" y="604"/>
                </a:lnTo>
                <a:lnTo>
                  <a:pt x="196" y="604"/>
                </a:lnTo>
                <a:lnTo>
                  <a:pt x="196" y="603"/>
                </a:lnTo>
                <a:lnTo>
                  <a:pt x="195" y="603"/>
                </a:lnTo>
                <a:lnTo>
                  <a:pt x="195" y="602"/>
                </a:lnTo>
                <a:lnTo>
                  <a:pt x="195" y="601"/>
                </a:lnTo>
                <a:lnTo>
                  <a:pt x="196" y="601"/>
                </a:lnTo>
                <a:lnTo>
                  <a:pt x="196" y="601"/>
                </a:lnTo>
                <a:lnTo>
                  <a:pt x="196" y="600"/>
                </a:lnTo>
                <a:lnTo>
                  <a:pt x="196" y="599"/>
                </a:lnTo>
                <a:lnTo>
                  <a:pt x="196" y="598"/>
                </a:lnTo>
                <a:lnTo>
                  <a:pt x="195" y="597"/>
                </a:lnTo>
                <a:lnTo>
                  <a:pt x="194" y="597"/>
                </a:lnTo>
                <a:lnTo>
                  <a:pt x="193" y="597"/>
                </a:lnTo>
                <a:lnTo>
                  <a:pt x="192" y="596"/>
                </a:lnTo>
                <a:lnTo>
                  <a:pt x="192" y="596"/>
                </a:lnTo>
                <a:lnTo>
                  <a:pt x="191" y="596"/>
                </a:lnTo>
                <a:lnTo>
                  <a:pt x="190" y="596"/>
                </a:lnTo>
                <a:lnTo>
                  <a:pt x="190" y="595"/>
                </a:lnTo>
                <a:lnTo>
                  <a:pt x="190" y="594"/>
                </a:lnTo>
                <a:lnTo>
                  <a:pt x="189" y="594"/>
                </a:lnTo>
                <a:lnTo>
                  <a:pt x="188" y="594"/>
                </a:lnTo>
                <a:lnTo>
                  <a:pt x="188" y="593"/>
                </a:lnTo>
                <a:lnTo>
                  <a:pt x="188" y="592"/>
                </a:lnTo>
                <a:lnTo>
                  <a:pt x="187" y="592"/>
                </a:lnTo>
                <a:lnTo>
                  <a:pt x="186" y="591"/>
                </a:lnTo>
                <a:lnTo>
                  <a:pt x="184" y="591"/>
                </a:lnTo>
                <a:lnTo>
                  <a:pt x="183" y="590"/>
                </a:lnTo>
                <a:lnTo>
                  <a:pt x="184" y="589"/>
                </a:lnTo>
                <a:lnTo>
                  <a:pt x="183" y="589"/>
                </a:lnTo>
                <a:lnTo>
                  <a:pt x="183" y="587"/>
                </a:lnTo>
                <a:lnTo>
                  <a:pt x="182" y="587"/>
                </a:lnTo>
                <a:lnTo>
                  <a:pt x="182" y="587"/>
                </a:lnTo>
                <a:lnTo>
                  <a:pt x="182" y="587"/>
                </a:lnTo>
                <a:lnTo>
                  <a:pt x="181" y="587"/>
                </a:lnTo>
                <a:lnTo>
                  <a:pt x="180" y="586"/>
                </a:lnTo>
                <a:lnTo>
                  <a:pt x="179" y="585"/>
                </a:lnTo>
                <a:lnTo>
                  <a:pt x="178" y="585"/>
                </a:lnTo>
                <a:lnTo>
                  <a:pt x="178" y="585"/>
                </a:lnTo>
                <a:lnTo>
                  <a:pt x="177" y="585"/>
                </a:lnTo>
                <a:lnTo>
                  <a:pt x="176" y="585"/>
                </a:lnTo>
                <a:lnTo>
                  <a:pt x="176" y="584"/>
                </a:lnTo>
                <a:lnTo>
                  <a:pt x="175" y="584"/>
                </a:lnTo>
                <a:lnTo>
                  <a:pt x="175" y="584"/>
                </a:lnTo>
                <a:lnTo>
                  <a:pt x="175" y="583"/>
                </a:lnTo>
                <a:lnTo>
                  <a:pt x="175" y="583"/>
                </a:lnTo>
                <a:lnTo>
                  <a:pt x="175" y="582"/>
                </a:lnTo>
                <a:lnTo>
                  <a:pt x="175" y="581"/>
                </a:lnTo>
                <a:lnTo>
                  <a:pt x="174" y="581"/>
                </a:lnTo>
                <a:lnTo>
                  <a:pt x="173" y="580"/>
                </a:lnTo>
                <a:lnTo>
                  <a:pt x="172" y="580"/>
                </a:lnTo>
                <a:lnTo>
                  <a:pt x="172" y="580"/>
                </a:lnTo>
                <a:lnTo>
                  <a:pt x="171" y="580"/>
                </a:lnTo>
                <a:lnTo>
                  <a:pt x="171" y="579"/>
                </a:lnTo>
                <a:lnTo>
                  <a:pt x="170" y="579"/>
                </a:lnTo>
                <a:lnTo>
                  <a:pt x="170" y="578"/>
                </a:lnTo>
                <a:lnTo>
                  <a:pt x="169" y="577"/>
                </a:lnTo>
                <a:lnTo>
                  <a:pt x="169" y="577"/>
                </a:lnTo>
                <a:lnTo>
                  <a:pt x="168" y="577"/>
                </a:lnTo>
                <a:lnTo>
                  <a:pt x="168" y="576"/>
                </a:lnTo>
                <a:lnTo>
                  <a:pt x="168" y="576"/>
                </a:lnTo>
                <a:lnTo>
                  <a:pt x="168" y="575"/>
                </a:lnTo>
                <a:lnTo>
                  <a:pt x="168" y="574"/>
                </a:lnTo>
                <a:lnTo>
                  <a:pt x="167" y="574"/>
                </a:lnTo>
                <a:lnTo>
                  <a:pt x="166" y="573"/>
                </a:lnTo>
                <a:lnTo>
                  <a:pt x="165" y="573"/>
                </a:lnTo>
                <a:lnTo>
                  <a:pt x="165" y="573"/>
                </a:lnTo>
                <a:lnTo>
                  <a:pt x="166" y="573"/>
                </a:lnTo>
                <a:lnTo>
                  <a:pt x="166" y="572"/>
                </a:lnTo>
                <a:lnTo>
                  <a:pt x="166" y="571"/>
                </a:lnTo>
                <a:lnTo>
                  <a:pt x="165" y="571"/>
                </a:lnTo>
                <a:lnTo>
                  <a:pt x="164" y="572"/>
                </a:lnTo>
                <a:lnTo>
                  <a:pt x="164" y="572"/>
                </a:lnTo>
                <a:lnTo>
                  <a:pt x="163" y="572"/>
                </a:lnTo>
                <a:lnTo>
                  <a:pt x="162" y="572"/>
                </a:lnTo>
                <a:lnTo>
                  <a:pt x="162" y="571"/>
                </a:lnTo>
                <a:lnTo>
                  <a:pt x="161" y="570"/>
                </a:lnTo>
                <a:lnTo>
                  <a:pt x="161" y="570"/>
                </a:lnTo>
                <a:lnTo>
                  <a:pt x="161" y="569"/>
                </a:lnTo>
                <a:lnTo>
                  <a:pt x="161" y="568"/>
                </a:lnTo>
                <a:lnTo>
                  <a:pt x="161" y="568"/>
                </a:lnTo>
                <a:lnTo>
                  <a:pt x="161" y="567"/>
                </a:lnTo>
                <a:lnTo>
                  <a:pt x="161" y="567"/>
                </a:lnTo>
                <a:lnTo>
                  <a:pt x="160" y="566"/>
                </a:lnTo>
                <a:lnTo>
                  <a:pt x="159" y="566"/>
                </a:lnTo>
                <a:lnTo>
                  <a:pt x="158" y="566"/>
                </a:lnTo>
                <a:lnTo>
                  <a:pt x="158" y="566"/>
                </a:lnTo>
                <a:lnTo>
                  <a:pt x="157" y="566"/>
                </a:lnTo>
                <a:lnTo>
                  <a:pt x="157" y="565"/>
                </a:lnTo>
                <a:lnTo>
                  <a:pt x="157" y="564"/>
                </a:lnTo>
                <a:lnTo>
                  <a:pt x="157" y="563"/>
                </a:lnTo>
                <a:lnTo>
                  <a:pt x="157" y="563"/>
                </a:lnTo>
                <a:lnTo>
                  <a:pt x="158" y="562"/>
                </a:lnTo>
                <a:lnTo>
                  <a:pt x="157" y="562"/>
                </a:lnTo>
                <a:lnTo>
                  <a:pt x="157" y="561"/>
                </a:lnTo>
                <a:lnTo>
                  <a:pt x="156" y="560"/>
                </a:lnTo>
                <a:lnTo>
                  <a:pt x="156" y="559"/>
                </a:lnTo>
                <a:lnTo>
                  <a:pt x="156" y="558"/>
                </a:lnTo>
                <a:lnTo>
                  <a:pt x="157" y="558"/>
                </a:lnTo>
                <a:lnTo>
                  <a:pt x="156" y="558"/>
                </a:lnTo>
                <a:lnTo>
                  <a:pt x="156" y="557"/>
                </a:lnTo>
                <a:lnTo>
                  <a:pt x="155" y="556"/>
                </a:lnTo>
                <a:lnTo>
                  <a:pt x="155" y="556"/>
                </a:lnTo>
                <a:lnTo>
                  <a:pt x="155" y="555"/>
                </a:lnTo>
                <a:lnTo>
                  <a:pt x="155" y="554"/>
                </a:lnTo>
                <a:lnTo>
                  <a:pt x="155" y="553"/>
                </a:lnTo>
                <a:lnTo>
                  <a:pt x="156" y="553"/>
                </a:lnTo>
                <a:lnTo>
                  <a:pt x="156" y="552"/>
                </a:lnTo>
                <a:lnTo>
                  <a:pt x="156" y="551"/>
                </a:lnTo>
                <a:lnTo>
                  <a:pt x="155" y="551"/>
                </a:lnTo>
                <a:lnTo>
                  <a:pt x="155" y="550"/>
                </a:lnTo>
                <a:lnTo>
                  <a:pt x="154" y="550"/>
                </a:lnTo>
                <a:lnTo>
                  <a:pt x="153" y="550"/>
                </a:lnTo>
                <a:lnTo>
                  <a:pt x="153" y="549"/>
                </a:lnTo>
                <a:lnTo>
                  <a:pt x="152" y="549"/>
                </a:lnTo>
                <a:lnTo>
                  <a:pt x="152" y="548"/>
                </a:lnTo>
                <a:lnTo>
                  <a:pt x="151" y="548"/>
                </a:lnTo>
                <a:lnTo>
                  <a:pt x="151" y="547"/>
                </a:lnTo>
                <a:lnTo>
                  <a:pt x="150" y="547"/>
                </a:lnTo>
                <a:lnTo>
                  <a:pt x="149" y="546"/>
                </a:lnTo>
                <a:lnTo>
                  <a:pt x="148" y="546"/>
                </a:lnTo>
                <a:lnTo>
                  <a:pt x="147" y="546"/>
                </a:lnTo>
                <a:lnTo>
                  <a:pt x="147" y="545"/>
                </a:lnTo>
                <a:lnTo>
                  <a:pt x="147" y="545"/>
                </a:lnTo>
                <a:lnTo>
                  <a:pt x="147" y="543"/>
                </a:lnTo>
                <a:lnTo>
                  <a:pt x="147" y="542"/>
                </a:lnTo>
                <a:lnTo>
                  <a:pt x="146" y="542"/>
                </a:lnTo>
                <a:lnTo>
                  <a:pt x="145" y="542"/>
                </a:lnTo>
                <a:lnTo>
                  <a:pt x="145" y="543"/>
                </a:lnTo>
                <a:lnTo>
                  <a:pt x="144" y="543"/>
                </a:lnTo>
                <a:lnTo>
                  <a:pt x="143" y="542"/>
                </a:lnTo>
                <a:lnTo>
                  <a:pt x="142" y="542"/>
                </a:lnTo>
                <a:lnTo>
                  <a:pt x="142" y="542"/>
                </a:lnTo>
                <a:lnTo>
                  <a:pt x="142" y="541"/>
                </a:lnTo>
                <a:lnTo>
                  <a:pt x="142" y="540"/>
                </a:lnTo>
                <a:lnTo>
                  <a:pt x="142" y="539"/>
                </a:lnTo>
                <a:lnTo>
                  <a:pt x="142" y="539"/>
                </a:lnTo>
                <a:lnTo>
                  <a:pt x="142" y="538"/>
                </a:lnTo>
                <a:lnTo>
                  <a:pt x="143" y="537"/>
                </a:lnTo>
                <a:lnTo>
                  <a:pt x="143" y="536"/>
                </a:lnTo>
                <a:lnTo>
                  <a:pt x="143" y="535"/>
                </a:lnTo>
                <a:lnTo>
                  <a:pt x="143" y="535"/>
                </a:lnTo>
                <a:lnTo>
                  <a:pt x="143" y="534"/>
                </a:lnTo>
                <a:lnTo>
                  <a:pt x="143" y="534"/>
                </a:lnTo>
                <a:lnTo>
                  <a:pt x="143" y="533"/>
                </a:lnTo>
                <a:lnTo>
                  <a:pt x="143" y="532"/>
                </a:lnTo>
                <a:lnTo>
                  <a:pt x="144" y="532"/>
                </a:lnTo>
                <a:lnTo>
                  <a:pt x="144" y="531"/>
                </a:lnTo>
                <a:lnTo>
                  <a:pt x="144" y="530"/>
                </a:lnTo>
                <a:lnTo>
                  <a:pt x="143" y="530"/>
                </a:lnTo>
                <a:lnTo>
                  <a:pt x="143" y="529"/>
                </a:lnTo>
                <a:lnTo>
                  <a:pt x="143" y="529"/>
                </a:lnTo>
                <a:lnTo>
                  <a:pt x="143" y="529"/>
                </a:lnTo>
                <a:lnTo>
                  <a:pt x="143" y="528"/>
                </a:lnTo>
                <a:lnTo>
                  <a:pt x="143" y="527"/>
                </a:lnTo>
                <a:lnTo>
                  <a:pt x="143" y="526"/>
                </a:lnTo>
                <a:lnTo>
                  <a:pt x="144" y="525"/>
                </a:lnTo>
                <a:lnTo>
                  <a:pt x="145" y="525"/>
                </a:lnTo>
                <a:lnTo>
                  <a:pt x="144" y="524"/>
                </a:lnTo>
                <a:lnTo>
                  <a:pt x="143" y="524"/>
                </a:lnTo>
                <a:lnTo>
                  <a:pt x="143" y="523"/>
                </a:lnTo>
                <a:lnTo>
                  <a:pt x="143" y="523"/>
                </a:lnTo>
                <a:lnTo>
                  <a:pt x="143" y="522"/>
                </a:lnTo>
                <a:lnTo>
                  <a:pt x="143" y="522"/>
                </a:lnTo>
                <a:lnTo>
                  <a:pt x="142" y="522"/>
                </a:lnTo>
                <a:lnTo>
                  <a:pt x="142" y="521"/>
                </a:lnTo>
                <a:lnTo>
                  <a:pt x="142" y="520"/>
                </a:lnTo>
                <a:lnTo>
                  <a:pt x="142" y="519"/>
                </a:lnTo>
                <a:lnTo>
                  <a:pt x="141" y="519"/>
                </a:lnTo>
                <a:lnTo>
                  <a:pt x="141" y="518"/>
                </a:lnTo>
                <a:lnTo>
                  <a:pt x="140" y="518"/>
                </a:lnTo>
                <a:lnTo>
                  <a:pt x="140" y="517"/>
                </a:lnTo>
                <a:lnTo>
                  <a:pt x="140" y="518"/>
                </a:lnTo>
                <a:lnTo>
                  <a:pt x="140" y="517"/>
                </a:lnTo>
                <a:lnTo>
                  <a:pt x="138" y="516"/>
                </a:lnTo>
                <a:lnTo>
                  <a:pt x="138" y="515"/>
                </a:lnTo>
                <a:lnTo>
                  <a:pt x="138" y="515"/>
                </a:lnTo>
                <a:lnTo>
                  <a:pt x="138" y="514"/>
                </a:lnTo>
                <a:lnTo>
                  <a:pt x="139" y="513"/>
                </a:lnTo>
                <a:lnTo>
                  <a:pt x="139" y="512"/>
                </a:lnTo>
                <a:lnTo>
                  <a:pt x="139" y="511"/>
                </a:lnTo>
                <a:lnTo>
                  <a:pt x="139" y="511"/>
                </a:lnTo>
                <a:lnTo>
                  <a:pt x="138" y="510"/>
                </a:lnTo>
                <a:lnTo>
                  <a:pt x="138" y="509"/>
                </a:lnTo>
                <a:lnTo>
                  <a:pt x="139" y="508"/>
                </a:lnTo>
                <a:lnTo>
                  <a:pt x="139" y="508"/>
                </a:lnTo>
                <a:lnTo>
                  <a:pt x="140" y="506"/>
                </a:lnTo>
                <a:lnTo>
                  <a:pt x="140" y="504"/>
                </a:lnTo>
                <a:lnTo>
                  <a:pt x="140" y="504"/>
                </a:lnTo>
                <a:lnTo>
                  <a:pt x="140" y="503"/>
                </a:lnTo>
                <a:lnTo>
                  <a:pt x="140" y="502"/>
                </a:lnTo>
                <a:lnTo>
                  <a:pt x="140" y="501"/>
                </a:lnTo>
                <a:lnTo>
                  <a:pt x="141" y="500"/>
                </a:lnTo>
                <a:lnTo>
                  <a:pt x="141" y="498"/>
                </a:lnTo>
                <a:lnTo>
                  <a:pt x="141" y="498"/>
                </a:lnTo>
                <a:lnTo>
                  <a:pt x="142" y="496"/>
                </a:lnTo>
                <a:lnTo>
                  <a:pt x="143" y="494"/>
                </a:lnTo>
                <a:lnTo>
                  <a:pt x="143" y="494"/>
                </a:lnTo>
                <a:lnTo>
                  <a:pt x="144" y="492"/>
                </a:lnTo>
                <a:lnTo>
                  <a:pt x="145" y="491"/>
                </a:lnTo>
                <a:lnTo>
                  <a:pt x="146" y="491"/>
                </a:lnTo>
                <a:lnTo>
                  <a:pt x="146" y="489"/>
                </a:lnTo>
                <a:lnTo>
                  <a:pt x="147" y="488"/>
                </a:lnTo>
                <a:lnTo>
                  <a:pt x="146" y="487"/>
                </a:lnTo>
                <a:lnTo>
                  <a:pt x="146" y="486"/>
                </a:lnTo>
                <a:lnTo>
                  <a:pt x="147" y="485"/>
                </a:lnTo>
                <a:lnTo>
                  <a:pt x="147" y="484"/>
                </a:lnTo>
                <a:lnTo>
                  <a:pt x="147" y="483"/>
                </a:lnTo>
                <a:lnTo>
                  <a:pt x="147" y="481"/>
                </a:lnTo>
                <a:lnTo>
                  <a:pt x="147" y="480"/>
                </a:lnTo>
                <a:lnTo>
                  <a:pt x="147" y="480"/>
                </a:lnTo>
                <a:lnTo>
                  <a:pt x="146" y="479"/>
                </a:lnTo>
                <a:lnTo>
                  <a:pt x="146" y="478"/>
                </a:lnTo>
                <a:lnTo>
                  <a:pt x="145" y="477"/>
                </a:lnTo>
                <a:lnTo>
                  <a:pt x="145" y="477"/>
                </a:lnTo>
                <a:lnTo>
                  <a:pt x="145" y="476"/>
                </a:lnTo>
                <a:lnTo>
                  <a:pt x="144" y="476"/>
                </a:lnTo>
                <a:lnTo>
                  <a:pt x="143" y="475"/>
                </a:lnTo>
                <a:lnTo>
                  <a:pt x="143" y="474"/>
                </a:lnTo>
                <a:lnTo>
                  <a:pt x="143" y="474"/>
                </a:lnTo>
                <a:lnTo>
                  <a:pt x="143" y="473"/>
                </a:lnTo>
                <a:lnTo>
                  <a:pt x="143" y="472"/>
                </a:lnTo>
                <a:lnTo>
                  <a:pt x="143" y="471"/>
                </a:lnTo>
                <a:lnTo>
                  <a:pt x="143" y="470"/>
                </a:lnTo>
                <a:lnTo>
                  <a:pt x="143" y="470"/>
                </a:lnTo>
                <a:lnTo>
                  <a:pt x="143" y="469"/>
                </a:lnTo>
                <a:lnTo>
                  <a:pt x="143" y="468"/>
                </a:lnTo>
                <a:lnTo>
                  <a:pt x="142" y="466"/>
                </a:lnTo>
                <a:lnTo>
                  <a:pt x="142" y="464"/>
                </a:lnTo>
                <a:lnTo>
                  <a:pt x="141" y="463"/>
                </a:lnTo>
                <a:lnTo>
                  <a:pt x="141" y="462"/>
                </a:lnTo>
                <a:lnTo>
                  <a:pt x="141" y="461"/>
                </a:lnTo>
                <a:lnTo>
                  <a:pt x="140" y="460"/>
                </a:lnTo>
                <a:lnTo>
                  <a:pt x="140" y="460"/>
                </a:lnTo>
                <a:lnTo>
                  <a:pt x="140" y="459"/>
                </a:lnTo>
                <a:lnTo>
                  <a:pt x="140" y="458"/>
                </a:lnTo>
                <a:lnTo>
                  <a:pt x="140" y="457"/>
                </a:lnTo>
                <a:lnTo>
                  <a:pt x="141" y="457"/>
                </a:lnTo>
                <a:lnTo>
                  <a:pt x="142" y="456"/>
                </a:lnTo>
                <a:lnTo>
                  <a:pt x="142" y="456"/>
                </a:lnTo>
                <a:lnTo>
                  <a:pt x="143" y="455"/>
                </a:lnTo>
                <a:lnTo>
                  <a:pt x="143" y="454"/>
                </a:lnTo>
                <a:lnTo>
                  <a:pt x="143" y="453"/>
                </a:lnTo>
                <a:lnTo>
                  <a:pt x="142" y="453"/>
                </a:lnTo>
                <a:lnTo>
                  <a:pt x="142" y="452"/>
                </a:lnTo>
                <a:lnTo>
                  <a:pt x="141" y="451"/>
                </a:lnTo>
                <a:lnTo>
                  <a:pt x="141" y="450"/>
                </a:lnTo>
                <a:lnTo>
                  <a:pt x="141" y="449"/>
                </a:lnTo>
                <a:lnTo>
                  <a:pt x="141" y="449"/>
                </a:lnTo>
                <a:lnTo>
                  <a:pt x="141" y="448"/>
                </a:lnTo>
                <a:lnTo>
                  <a:pt x="141" y="447"/>
                </a:lnTo>
                <a:lnTo>
                  <a:pt x="141" y="446"/>
                </a:lnTo>
                <a:lnTo>
                  <a:pt x="141" y="446"/>
                </a:lnTo>
                <a:lnTo>
                  <a:pt x="141" y="445"/>
                </a:lnTo>
                <a:lnTo>
                  <a:pt x="140" y="445"/>
                </a:lnTo>
                <a:lnTo>
                  <a:pt x="140" y="444"/>
                </a:lnTo>
                <a:lnTo>
                  <a:pt x="140" y="443"/>
                </a:lnTo>
                <a:lnTo>
                  <a:pt x="140" y="443"/>
                </a:lnTo>
                <a:lnTo>
                  <a:pt x="140" y="443"/>
                </a:lnTo>
                <a:lnTo>
                  <a:pt x="140" y="442"/>
                </a:lnTo>
                <a:lnTo>
                  <a:pt x="140" y="441"/>
                </a:lnTo>
                <a:lnTo>
                  <a:pt x="140" y="440"/>
                </a:lnTo>
                <a:lnTo>
                  <a:pt x="140" y="439"/>
                </a:lnTo>
                <a:lnTo>
                  <a:pt x="140" y="439"/>
                </a:lnTo>
                <a:lnTo>
                  <a:pt x="140" y="439"/>
                </a:lnTo>
                <a:lnTo>
                  <a:pt x="141" y="438"/>
                </a:lnTo>
                <a:lnTo>
                  <a:pt x="140" y="437"/>
                </a:lnTo>
                <a:lnTo>
                  <a:pt x="140" y="436"/>
                </a:lnTo>
                <a:lnTo>
                  <a:pt x="139" y="436"/>
                </a:lnTo>
                <a:lnTo>
                  <a:pt x="139" y="436"/>
                </a:lnTo>
                <a:lnTo>
                  <a:pt x="138" y="435"/>
                </a:lnTo>
                <a:lnTo>
                  <a:pt x="137" y="435"/>
                </a:lnTo>
                <a:lnTo>
                  <a:pt x="136" y="435"/>
                </a:lnTo>
                <a:lnTo>
                  <a:pt x="136" y="434"/>
                </a:lnTo>
                <a:lnTo>
                  <a:pt x="136" y="433"/>
                </a:lnTo>
                <a:lnTo>
                  <a:pt x="136" y="432"/>
                </a:lnTo>
                <a:lnTo>
                  <a:pt x="136" y="432"/>
                </a:lnTo>
                <a:lnTo>
                  <a:pt x="136" y="431"/>
                </a:lnTo>
                <a:lnTo>
                  <a:pt x="136" y="431"/>
                </a:lnTo>
                <a:lnTo>
                  <a:pt x="136" y="430"/>
                </a:lnTo>
                <a:lnTo>
                  <a:pt x="137" y="430"/>
                </a:lnTo>
                <a:lnTo>
                  <a:pt x="137" y="429"/>
                </a:lnTo>
                <a:lnTo>
                  <a:pt x="137" y="429"/>
                </a:lnTo>
                <a:lnTo>
                  <a:pt x="136" y="429"/>
                </a:lnTo>
                <a:lnTo>
                  <a:pt x="136" y="428"/>
                </a:lnTo>
                <a:lnTo>
                  <a:pt x="136" y="427"/>
                </a:lnTo>
                <a:lnTo>
                  <a:pt x="136" y="427"/>
                </a:lnTo>
                <a:lnTo>
                  <a:pt x="135" y="426"/>
                </a:lnTo>
                <a:lnTo>
                  <a:pt x="134" y="426"/>
                </a:lnTo>
                <a:lnTo>
                  <a:pt x="134" y="425"/>
                </a:lnTo>
                <a:lnTo>
                  <a:pt x="134" y="425"/>
                </a:lnTo>
                <a:lnTo>
                  <a:pt x="133" y="424"/>
                </a:lnTo>
                <a:lnTo>
                  <a:pt x="133" y="423"/>
                </a:lnTo>
                <a:lnTo>
                  <a:pt x="133" y="422"/>
                </a:lnTo>
                <a:lnTo>
                  <a:pt x="133" y="422"/>
                </a:lnTo>
                <a:lnTo>
                  <a:pt x="133" y="420"/>
                </a:lnTo>
                <a:lnTo>
                  <a:pt x="133" y="419"/>
                </a:lnTo>
                <a:lnTo>
                  <a:pt x="133" y="418"/>
                </a:lnTo>
                <a:lnTo>
                  <a:pt x="133" y="418"/>
                </a:lnTo>
                <a:lnTo>
                  <a:pt x="132" y="418"/>
                </a:lnTo>
                <a:lnTo>
                  <a:pt x="132" y="417"/>
                </a:lnTo>
                <a:lnTo>
                  <a:pt x="133" y="416"/>
                </a:lnTo>
                <a:lnTo>
                  <a:pt x="133" y="415"/>
                </a:lnTo>
                <a:lnTo>
                  <a:pt x="133" y="415"/>
                </a:lnTo>
                <a:lnTo>
                  <a:pt x="132" y="415"/>
                </a:lnTo>
                <a:lnTo>
                  <a:pt x="131" y="413"/>
                </a:lnTo>
                <a:lnTo>
                  <a:pt x="131" y="412"/>
                </a:lnTo>
                <a:lnTo>
                  <a:pt x="130" y="412"/>
                </a:lnTo>
                <a:lnTo>
                  <a:pt x="130" y="411"/>
                </a:lnTo>
                <a:lnTo>
                  <a:pt x="130" y="410"/>
                </a:lnTo>
                <a:lnTo>
                  <a:pt x="130" y="408"/>
                </a:lnTo>
                <a:lnTo>
                  <a:pt x="130" y="408"/>
                </a:lnTo>
                <a:lnTo>
                  <a:pt x="130" y="407"/>
                </a:lnTo>
                <a:lnTo>
                  <a:pt x="129" y="406"/>
                </a:lnTo>
                <a:lnTo>
                  <a:pt x="129" y="405"/>
                </a:lnTo>
                <a:lnTo>
                  <a:pt x="129" y="404"/>
                </a:lnTo>
                <a:lnTo>
                  <a:pt x="129" y="403"/>
                </a:lnTo>
                <a:lnTo>
                  <a:pt x="129" y="402"/>
                </a:lnTo>
                <a:lnTo>
                  <a:pt x="129" y="401"/>
                </a:lnTo>
                <a:lnTo>
                  <a:pt x="129" y="401"/>
                </a:lnTo>
                <a:lnTo>
                  <a:pt x="129" y="400"/>
                </a:lnTo>
                <a:lnTo>
                  <a:pt x="128" y="399"/>
                </a:lnTo>
                <a:lnTo>
                  <a:pt x="128" y="398"/>
                </a:lnTo>
                <a:lnTo>
                  <a:pt x="127" y="398"/>
                </a:lnTo>
                <a:lnTo>
                  <a:pt x="126" y="398"/>
                </a:lnTo>
                <a:lnTo>
                  <a:pt x="126" y="397"/>
                </a:lnTo>
                <a:lnTo>
                  <a:pt x="126" y="396"/>
                </a:lnTo>
                <a:lnTo>
                  <a:pt x="126" y="396"/>
                </a:lnTo>
                <a:lnTo>
                  <a:pt x="126" y="395"/>
                </a:lnTo>
                <a:lnTo>
                  <a:pt x="125" y="395"/>
                </a:lnTo>
                <a:lnTo>
                  <a:pt x="124" y="395"/>
                </a:lnTo>
                <a:lnTo>
                  <a:pt x="123" y="394"/>
                </a:lnTo>
                <a:lnTo>
                  <a:pt x="122" y="394"/>
                </a:lnTo>
                <a:lnTo>
                  <a:pt x="122" y="394"/>
                </a:lnTo>
                <a:lnTo>
                  <a:pt x="122" y="394"/>
                </a:lnTo>
                <a:lnTo>
                  <a:pt x="122" y="393"/>
                </a:lnTo>
                <a:lnTo>
                  <a:pt x="121" y="392"/>
                </a:lnTo>
                <a:lnTo>
                  <a:pt x="120" y="392"/>
                </a:lnTo>
                <a:lnTo>
                  <a:pt x="119" y="392"/>
                </a:lnTo>
                <a:lnTo>
                  <a:pt x="119" y="391"/>
                </a:lnTo>
                <a:lnTo>
                  <a:pt x="119" y="391"/>
                </a:lnTo>
                <a:lnTo>
                  <a:pt x="118" y="391"/>
                </a:lnTo>
                <a:lnTo>
                  <a:pt x="118" y="390"/>
                </a:lnTo>
                <a:lnTo>
                  <a:pt x="117" y="390"/>
                </a:lnTo>
                <a:lnTo>
                  <a:pt x="117" y="389"/>
                </a:lnTo>
                <a:lnTo>
                  <a:pt x="116" y="387"/>
                </a:lnTo>
                <a:lnTo>
                  <a:pt x="115" y="387"/>
                </a:lnTo>
                <a:lnTo>
                  <a:pt x="115" y="386"/>
                </a:lnTo>
                <a:lnTo>
                  <a:pt x="115" y="385"/>
                </a:lnTo>
                <a:lnTo>
                  <a:pt x="115" y="384"/>
                </a:lnTo>
                <a:lnTo>
                  <a:pt x="115" y="384"/>
                </a:lnTo>
                <a:lnTo>
                  <a:pt x="115" y="383"/>
                </a:lnTo>
                <a:lnTo>
                  <a:pt x="116" y="382"/>
                </a:lnTo>
                <a:lnTo>
                  <a:pt x="116" y="381"/>
                </a:lnTo>
                <a:lnTo>
                  <a:pt x="115" y="381"/>
                </a:lnTo>
                <a:lnTo>
                  <a:pt x="115" y="381"/>
                </a:lnTo>
                <a:lnTo>
                  <a:pt x="115" y="380"/>
                </a:lnTo>
                <a:lnTo>
                  <a:pt x="114" y="379"/>
                </a:lnTo>
                <a:lnTo>
                  <a:pt x="113" y="379"/>
                </a:lnTo>
                <a:lnTo>
                  <a:pt x="113" y="378"/>
                </a:lnTo>
                <a:lnTo>
                  <a:pt x="112" y="377"/>
                </a:lnTo>
                <a:lnTo>
                  <a:pt x="112" y="377"/>
                </a:lnTo>
                <a:lnTo>
                  <a:pt x="112" y="376"/>
                </a:lnTo>
                <a:lnTo>
                  <a:pt x="112" y="376"/>
                </a:lnTo>
                <a:lnTo>
                  <a:pt x="112" y="375"/>
                </a:lnTo>
                <a:lnTo>
                  <a:pt x="112" y="374"/>
                </a:lnTo>
                <a:lnTo>
                  <a:pt x="112" y="374"/>
                </a:lnTo>
                <a:lnTo>
                  <a:pt x="112" y="374"/>
                </a:lnTo>
                <a:lnTo>
                  <a:pt x="112" y="373"/>
                </a:lnTo>
                <a:lnTo>
                  <a:pt x="112" y="372"/>
                </a:lnTo>
                <a:lnTo>
                  <a:pt x="112" y="371"/>
                </a:lnTo>
                <a:lnTo>
                  <a:pt x="112" y="370"/>
                </a:lnTo>
                <a:lnTo>
                  <a:pt x="112" y="370"/>
                </a:lnTo>
                <a:lnTo>
                  <a:pt x="112" y="369"/>
                </a:lnTo>
                <a:lnTo>
                  <a:pt x="111" y="369"/>
                </a:lnTo>
                <a:lnTo>
                  <a:pt x="109" y="368"/>
                </a:lnTo>
                <a:lnTo>
                  <a:pt x="108" y="367"/>
                </a:lnTo>
                <a:lnTo>
                  <a:pt x="108" y="367"/>
                </a:lnTo>
                <a:lnTo>
                  <a:pt x="107" y="366"/>
                </a:lnTo>
                <a:lnTo>
                  <a:pt x="106" y="365"/>
                </a:lnTo>
                <a:lnTo>
                  <a:pt x="105" y="364"/>
                </a:lnTo>
                <a:lnTo>
                  <a:pt x="105" y="363"/>
                </a:lnTo>
                <a:lnTo>
                  <a:pt x="104" y="362"/>
                </a:lnTo>
                <a:lnTo>
                  <a:pt x="103" y="361"/>
                </a:lnTo>
                <a:lnTo>
                  <a:pt x="101" y="360"/>
                </a:lnTo>
                <a:lnTo>
                  <a:pt x="101" y="359"/>
                </a:lnTo>
                <a:lnTo>
                  <a:pt x="100" y="358"/>
                </a:lnTo>
                <a:lnTo>
                  <a:pt x="99" y="357"/>
                </a:lnTo>
                <a:lnTo>
                  <a:pt x="98" y="355"/>
                </a:lnTo>
                <a:lnTo>
                  <a:pt x="97" y="354"/>
                </a:lnTo>
                <a:lnTo>
                  <a:pt x="96" y="353"/>
                </a:lnTo>
                <a:lnTo>
                  <a:pt x="95" y="353"/>
                </a:lnTo>
                <a:lnTo>
                  <a:pt x="95" y="352"/>
                </a:lnTo>
                <a:lnTo>
                  <a:pt x="94" y="352"/>
                </a:lnTo>
                <a:lnTo>
                  <a:pt x="94" y="351"/>
                </a:lnTo>
                <a:lnTo>
                  <a:pt x="94" y="351"/>
                </a:lnTo>
                <a:lnTo>
                  <a:pt x="93" y="350"/>
                </a:lnTo>
                <a:lnTo>
                  <a:pt x="91" y="350"/>
                </a:lnTo>
                <a:lnTo>
                  <a:pt x="90" y="347"/>
                </a:lnTo>
                <a:lnTo>
                  <a:pt x="90" y="346"/>
                </a:lnTo>
                <a:lnTo>
                  <a:pt x="90" y="345"/>
                </a:lnTo>
                <a:lnTo>
                  <a:pt x="89" y="344"/>
                </a:lnTo>
                <a:lnTo>
                  <a:pt x="89" y="343"/>
                </a:lnTo>
                <a:lnTo>
                  <a:pt x="89" y="343"/>
                </a:lnTo>
                <a:lnTo>
                  <a:pt x="90" y="342"/>
                </a:lnTo>
                <a:lnTo>
                  <a:pt x="90" y="341"/>
                </a:lnTo>
                <a:lnTo>
                  <a:pt x="90" y="340"/>
                </a:lnTo>
                <a:lnTo>
                  <a:pt x="90" y="339"/>
                </a:lnTo>
                <a:lnTo>
                  <a:pt x="89" y="338"/>
                </a:lnTo>
                <a:lnTo>
                  <a:pt x="88" y="337"/>
                </a:lnTo>
                <a:lnTo>
                  <a:pt x="88" y="335"/>
                </a:lnTo>
                <a:lnTo>
                  <a:pt x="88" y="334"/>
                </a:lnTo>
                <a:lnTo>
                  <a:pt x="87" y="334"/>
                </a:lnTo>
                <a:lnTo>
                  <a:pt x="87" y="333"/>
                </a:lnTo>
                <a:lnTo>
                  <a:pt x="87" y="333"/>
                </a:lnTo>
                <a:lnTo>
                  <a:pt x="84" y="334"/>
                </a:lnTo>
                <a:lnTo>
                  <a:pt x="84" y="334"/>
                </a:lnTo>
                <a:lnTo>
                  <a:pt x="83" y="334"/>
                </a:lnTo>
                <a:lnTo>
                  <a:pt x="82" y="334"/>
                </a:lnTo>
                <a:lnTo>
                  <a:pt x="82" y="333"/>
                </a:lnTo>
                <a:lnTo>
                  <a:pt x="80" y="332"/>
                </a:lnTo>
                <a:lnTo>
                  <a:pt x="79" y="330"/>
                </a:lnTo>
                <a:lnTo>
                  <a:pt x="78" y="329"/>
                </a:lnTo>
                <a:lnTo>
                  <a:pt x="78" y="327"/>
                </a:lnTo>
                <a:lnTo>
                  <a:pt x="78" y="325"/>
                </a:lnTo>
                <a:lnTo>
                  <a:pt x="79" y="323"/>
                </a:lnTo>
                <a:lnTo>
                  <a:pt x="78" y="321"/>
                </a:lnTo>
                <a:lnTo>
                  <a:pt x="78" y="320"/>
                </a:lnTo>
                <a:lnTo>
                  <a:pt x="79" y="319"/>
                </a:lnTo>
                <a:lnTo>
                  <a:pt x="79" y="318"/>
                </a:lnTo>
                <a:lnTo>
                  <a:pt x="79" y="317"/>
                </a:lnTo>
                <a:lnTo>
                  <a:pt x="78" y="313"/>
                </a:lnTo>
                <a:lnTo>
                  <a:pt x="77" y="312"/>
                </a:lnTo>
                <a:lnTo>
                  <a:pt x="77" y="312"/>
                </a:lnTo>
                <a:lnTo>
                  <a:pt x="77" y="311"/>
                </a:lnTo>
                <a:lnTo>
                  <a:pt x="77" y="310"/>
                </a:lnTo>
                <a:lnTo>
                  <a:pt x="77" y="309"/>
                </a:lnTo>
                <a:lnTo>
                  <a:pt x="76" y="308"/>
                </a:lnTo>
                <a:lnTo>
                  <a:pt x="76" y="307"/>
                </a:lnTo>
                <a:lnTo>
                  <a:pt x="76" y="305"/>
                </a:lnTo>
                <a:lnTo>
                  <a:pt x="76" y="304"/>
                </a:lnTo>
                <a:lnTo>
                  <a:pt x="76" y="303"/>
                </a:lnTo>
                <a:lnTo>
                  <a:pt x="74" y="301"/>
                </a:lnTo>
                <a:lnTo>
                  <a:pt x="73" y="299"/>
                </a:lnTo>
                <a:lnTo>
                  <a:pt x="73" y="298"/>
                </a:lnTo>
                <a:lnTo>
                  <a:pt x="72" y="298"/>
                </a:lnTo>
                <a:lnTo>
                  <a:pt x="72" y="297"/>
                </a:lnTo>
                <a:lnTo>
                  <a:pt x="72" y="296"/>
                </a:lnTo>
                <a:lnTo>
                  <a:pt x="71" y="295"/>
                </a:lnTo>
                <a:lnTo>
                  <a:pt x="71" y="294"/>
                </a:lnTo>
                <a:lnTo>
                  <a:pt x="70" y="294"/>
                </a:lnTo>
                <a:lnTo>
                  <a:pt x="70" y="293"/>
                </a:lnTo>
                <a:lnTo>
                  <a:pt x="70" y="292"/>
                </a:lnTo>
                <a:lnTo>
                  <a:pt x="70" y="291"/>
                </a:lnTo>
                <a:lnTo>
                  <a:pt x="70" y="290"/>
                </a:lnTo>
                <a:lnTo>
                  <a:pt x="70" y="289"/>
                </a:lnTo>
                <a:lnTo>
                  <a:pt x="69" y="288"/>
                </a:lnTo>
                <a:lnTo>
                  <a:pt x="69" y="288"/>
                </a:lnTo>
                <a:lnTo>
                  <a:pt x="69" y="287"/>
                </a:lnTo>
                <a:lnTo>
                  <a:pt x="69" y="286"/>
                </a:lnTo>
                <a:lnTo>
                  <a:pt x="69" y="285"/>
                </a:lnTo>
                <a:lnTo>
                  <a:pt x="69" y="284"/>
                </a:lnTo>
                <a:lnTo>
                  <a:pt x="69" y="284"/>
                </a:lnTo>
                <a:lnTo>
                  <a:pt x="69" y="283"/>
                </a:lnTo>
                <a:lnTo>
                  <a:pt x="69" y="282"/>
                </a:lnTo>
                <a:lnTo>
                  <a:pt x="69" y="281"/>
                </a:lnTo>
                <a:lnTo>
                  <a:pt x="69" y="281"/>
                </a:lnTo>
                <a:lnTo>
                  <a:pt x="69" y="280"/>
                </a:lnTo>
                <a:lnTo>
                  <a:pt x="69" y="279"/>
                </a:lnTo>
                <a:lnTo>
                  <a:pt x="68" y="279"/>
                </a:lnTo>
                <a:lnTo>
                  <a:pt x="68" y="278"/>
                </a:lnTo>
                <a:lnTo>
                  <a:pt x="68" y="277"/>
                </a:lnTo>
                <a:lnTo>
                  <a:pt x="67" y="277"/>
                </a:lnTo>
                <a:lnTo>
                  <a:pt x="67" y="276"/>
                </a:lnTo>
                <a:lnTo>
                  <a:pt x="67" y="275"/>
                </a:lnTo>
                <a:lnTo>
                  <a:pt x="67" y="274"/>
                </a:lnTo>
                <a:lnTo>
                  <a:pt x="67" y="274"/>
                </a:lnTo>
                <a:lnTo>
                  <a:pt x="67" y="272"/>
                </a:lnTo>
                <a:lnTo>
                  <a:pt x="67" y="271"/>
                </a:lnTo>
                <a:lnTo>
                  <a:pt x="67" y="270"/>
                </a:lnTo>
                <a:lnTo>
                  <a:pt x="68" y="270"/>
                </a:lnTo>
                <a:lnTo>
                  <a:pt x="68" y="269"/>
                </a:lnTo>
                <a:lnTo>
                  <a:pt x="68" y="268"/>
                </a:lnTo>
                <a:lnTo>
                  <a:pt x="69" y="268"/>
                </a:lnTo>
                <a:lnTo>
                  <a:pt x="69" y="267"/>
                </a:lnTo>
                <a:lnTo>
                  <a:pt x="70" y="266"/>
                </a:lnTo>
                <a:lnTo>
                  <a:pt x="70" y="265"/>
                </a:lnTo>
                <a:lnTo>
                  <a:pt x="70" y="265"/>
                </a:lnTo>
                <a:lnTo>
                  <a:pt x="71" y="264"/>
                </a:lnTo>
                <a:lnTo>
                  <a:pt x="72" y="264"/>
                </a:lnTo>
                <a:lnTo>
                  <a:pt x="72" y="263"/>
                </a:lnTo>
                <a:lnTo>
                  <a:pt x="71" y="263"/>
                </a:lnTo>
                <a:lnTo>
                  <a:pt x="71" y="263"/>
                </a:lnTo>
                <a:lnTo>
                  <a:pt x="71" y="262"/>
                </a:lnTo>
                <a:lnTo>
                  <a:pt x="72" y="261"/>
                </a:lnTo>
                <a:lnTo>
                  <a:pt x="72" y="260"/>
                </a:lnTo>
                <a:lnTo>
                  <a:pt x="71" y="260"/>
                </a:lnTo>
                <a:lnTo>
                  <a:pt x="71" y="259"/>
                </a:lnTo>
                <a:lnTo>
                  <a:pt x="71" y="258"/>
                </a:lnTo>
                <a:lnTo>
                  <a:pt x="71" y="257"/>
                </a:lnTo>
                <a:lnTo>
                  <a:pt x="71" y="256"/>
                </a:lnTo>
                <a:lnTo>
                  <a:pt x="71" y="255"/>
                </a:lnTo>
                <a:lnTo>
                  <a:pt x="71" y="254"/>
                </a:lnTo>
                <a:lnTo>
                  <a:pt x="71" y="253"/>
                </a:lnTo>
                <a:lnTo>
                  <a:pt x="71" y="253"/>
                </a:lnTo>
                <a:lnTo>
                  <a:pt x="71" y="252"/>
                </a:lnTo>
                <a:lnTo>
                  <a:pt x="71" y="251"/>
                </a:lnTo>
                <a:lnTo>
                  <a:pt x="71" y="250"/>
                </a:lnTo>
                <a:lnTo>
                  <a:pt x="71" y="250"/>
                </a:lnTo>
                <a:lnTo>
                  <a:pt x="71" y="249"/>
                </a:lnTo>
                <a:lnTo>
                  <a:pt x="71" y="248"/>
                </a:lnTo>
                <a:lnTo>
                  <a:pt x="70" y="247"/>
                </a:lnTo>
                <a:lnTo>
                  <a:pt x="70" y="246"/>
                </a:lnTo>
                <a:lnTo>
                  <a:pt x="70" y="246"/>
                </a:lnTo>
                <a:lnTo>
                  <a:pt x="70" y="245"/>
                </a:lnTo>
                <a:lnTo>
                  <a:pt x="70" y="244"/>
                </a:lnTo>
                <a:lnTo>
                  <a:pt x="70" y="243"/>
                </a:lnTo>
                <a:lnTo>
                  <a:pt x="71" y="243"/>
                </a:lnTo>
                <a:lnTo>
                  <a:pt x="71" y="242"/>
                </a:lnTo>
                <a:lnTo>
                  <a:pt x="71" y="241"/>
                </a:lnTo>
                <a:lnTo>
                  <a:pt x="71" y="240"/>
                </a:lnTo>
                <a:lnTo>
                  <a:pt x="71" y="239"/>
                </a:lnTo>
                <a:lnTo>
                  <a:pt x="72" y="239"/>
                </a:lnTo>
                <a:lnTo>
                  <a:pt x="72" y="239"/>
                </a:lnTo>
                <a:lnTo>
                  <a:pt x="72" y="238"/>
                </a:lnTo>
                <a:lnTo>
                  <a:pt x="72" y="237"/>
                </a:lnTo>
                <a:lnTo>
                  <a:pt x="73" y="237"/>
                </a:lnTo>
                <a:lnTo>
                  <a:pt x="73" y="236"/>
                </a:lnTo>
                <a:lnTo>
                  <a:pt x="73" y="236"/>
                </a:lnTo>
                <a:lnTo>
                  <a:pt x="73" y="235"/>
                </a:lnTo>
                <a:lnTo>
                  <a:pt x="73" y="235"/>
                </a:lnTo>
                <a:lnTo>
                  <a:pt x="73" y="234"/>
                </a:lnTo>
                <a:lnTo>
                  <a:pt x="73" y="233"/>
                </a:lnTo>
                <a:lnTo>
                  <a:pt x="74" y="232"/>
                </a:lnTo>
                <a:lnTo>
                  <a:pt x="74" y="232"/>
                </a:lnTo>
                <a:lnTo>
                  <a:pt x="74" y="231"/>
                </a:lnTo>
                <a:lnTo>
                  <a:pt x="75" y="231"/>
                </a:lnTo>
                <a:lnTo>
                  <a:pt x="75" y="230"/>
                </a:lnTo>
                <a:lnTo>
                  <a:pt x="75" y="229"/>
                </a:lnTo>
                <a:lnTo>
                  <a:pt x="76" y="229"/>
                </a:lnTo>
                <a:lnTo>
                  <a:pt x="76" y="229"/>
                </a:lnTo>
                <a:lnTo>
                  <a:pt x="76" y="228"/>
                </a:lnTo>
                <a:lnTo>
                  <a:pt x="77" y="227"/>
                </a:lnTo>
                <a:lnTo>
                  <a:pt x="77" y="226"/>
                </a:lnTo>
                <a:lnTo>
                  <a:pt x="77" y="226"/>
                </a:lnTo>
                <a:lnTo>
                  <a:pt x="78" y="225"/>
                </a:lnTo>
                <a:lnTo>
                  <a:pt x="79" y="224"/>
                </a:lnTo>
                <a:lnTo>
                  <a:pt x="79" y="223"/>
                </a:lnTo>
                <a:lnTo>
                  <a:pt x="80" y="222"/>
                </a:lnTo>
                <a:lnTo>
                  <a:pt x="80" y="222"/>
                </a:lnTo>
                <a:lnTo>
                  <a:pt x="80" y="221"/>
                </a:lnTo>
                <a:lnTo>
                  <a:pt x="80" y="220"/>
                </a:lnTo>
                <a:lnTo>
                  <a:pt x="81" y="219"/>
                </a:lnTo>
                <a:lnTo>
                  <a:pt x="81" y="219"/>
                </a:lnTo>
                <a:lnTo>
                  <a:pt x="81" y="218"/>
                </a:lnTo>
                <a:lnTo>
                  <a:pt x="82" y="217"/>
                </a:lnTo>
                <a:lnTo>
                  <a:pt x="82" y="216"/>
                </a:lnTo>
                <a:lnTo>
                  <a:pt x="82" y="215"/>
                </a:lnTo>
                <a:lnTo>
                  <a:pt x="83" y="215"/>
                </a:lnTo>
                <a:lnTo>
                  <a:pt x="83" y="214"/>
                </a:lnTo>
                <a:lnTo>
                  <a:pt x="83" y="213"/>
                </a:lnTo>
                <a:lnTo>
                  <a:pt x="83" y="212"/>
                </a:lnTo>
                <a:lnTo>
                  <a:pt x="83" y="212"/>
                </a:lnTo>
                <a:lnTo>
                  <a:pt x="83" y="211"/>
                </a:lnTo>
                <a:lnTo>
                  <a:pt x="83" y="210"/>
                </a:lnTo>
                <a:lnTo>
                  <a:pt x="83" y="209"/>
                </a:lnTo>
                <a:lnTo>
                  <a:pt x="83" y="208"/>
                </a:lnTo>
                <a:lnTo>
                  <a:pt x="83" y="207"/>
                </a:lnTo>
                <a:lnTo>
                  <a:pt x="82" y="207"/>
                </a:lnTo>
                <a:lnTo>
                  <a:pt x="82" y="206"/>
                </a:lnTo>
                <a:lnTo>
                  <a:pt x="81" y="205"/>
                </a:lnTo>
                <a:lnTo>
                  <a:pt x="81" y="205"/>
                </a:lnTo>
                <a:lnTo>
                  <a:pt x="81" y="204"/>
                </a:lnTo>
                <a:lnTo>
                  <a:pt x="80" y="203"/>
                </a:lnTo>
                <a:lnTo>
                  <a:pt x="80" y="202"/>
                </a:lnTo>
                <a:lnTo>
                  <a:pt x="80" y="201"/>
                </a:lnTo>
                <a:lnTo>
                  <a:pt x="80" y="201"/>
                </a:lnTo>
                <a:lnTo>
                  <a:pt x="80" y="200"/>
                </a:lnTo>
                <a:lnTo>
                  <a:pt x="79" y="200"/>
                </a:lnTo>
                <a:lnTo>
                  <a:pt x="79" y="199"/>
                </a:lnTo>
                <a:lnTo>
                  <a:pt x="79" y="198"/>
                </a:lnTo>
                <a:lnTo>
                  <a:pt x="79" y="197"/>
                </a:lnTo>
                <a:lnTo>
                  <a:pt x="78" y="195"/>
                </a:lnTo>
                <a:lnTo>
                  <a:pt x="78" y="195"/>
                </a:lnTo>
                <a:lnTo>
                  <a:pt x="78" y="194"/>
                </a:lnTo>
                <a:lnTo>
                  <a:pt x="78" y="193"/>
                </a:lnTo>
                <a:lnTo>
                  <a:pt x="78" y="192"/>
                </a:lnTo>
                <a:lnTo>
                  <a:pt x="78" y="191"/>
                </a:lnTo>
                <a:lnTo>
                  <a:pt x="78" y="191"/>
                </a:lnTo>
                <a:lnTo>
                  <a:pt x="77" y="189"/>
                </a:lnTo>
                <a:lnTo>
                  <a:pt x="77" y="188"/>
                </a:lnTo>
                <a:lnTo>
                  <a:pt x="77" y="187"/>
                </a:lnTo>
                <a:lnTo>
                  <a:pt x="77" y="186"/>
                </a:lnTo>
                <a:lnTo>
                  <a:pt x="77" y="185"/>
                </a:lnTo>
                <a:lnTo>
                  <a:pt x="77" y="184"/>
                </a:lnTo>
                <a:lnTo>
                  <a:pt x="77" y="184"/>
                </a:lnTo>
                <a:lnTo>
                  <a:pt x="77" y="183"/>
                </a:lnTo>
                <a:lnTo>
                  <a:pt x="77" y="183"/>
                </a:lnTo>
                <a:lnTo>
                  <a:pt x="77" y="182"/>
                </a:lnTo>
                <a:lnTo>
                  <a:pt x="77" y="181"/>
                </a:lnTo>
                <a:lnTo>
                  <a:pt x="77" y="181"/>
                </a:lnTo>
                <a:lnTo>
                  <a:pt x="77" y="180"/>
                </a:lnTo>
                <a:lnTo>
                  <a:pt x="77" y="179"/>
                </a:lnTo>
                <a:lnTo>
                  <a:pt x="77" y="177"/>
                </a:lnTo>
                <a:lnTo>
                  <a:pt x="77" y="177"/>
                </a:lnTo>
                <a:lnTo>
                  <a:pt x="77" y="176"/>
                </a:lnTo>
                <a:lnTo>
                  <a:pt x="77" y="175"/>
                </a:lnTo>
                <a:lnTo>
                  <a:pt x="76" y="174"/>
                </a:lnTo>
                <a:lnTo>
                  <a:pt x="76" y="174"/>
                </a:lnTo>
                <a:lnTo>
                  <a:pt x="75" y="173"/>
                </a:lnTo>
                <a:lnTo>
                  <a:pt x="74" y="173"/>
                </a:lnTo>
                <a:lnTo>
                  <a:pt x="74" y="172"/>
                </a:lnTo>
                <a:lnTo>
                  <a:pt x="73" y="171"/>
                </a:lnTo>
                <a:lnTo>
                  <a:pt x="73" y="170"/>
                </a:lnTo>
                <a:lnTo>
                  <a:pt x="72" y="168"/>
                </a:lnTo>
                <a:lnTo>
                  <a:pt x="72" y="167"/>
                </a:lnTo>
                <a:lnTo>
                  <a:pt x="72" y="167"/>
                </a:lnTo>
                <a:lnTo>
                  <a:pt x="71" y="167"/>
                </a:lnTo>
                <a:lnTo>
                  <a:pt x="70" y="166"/>
                </a:lnTo>
                <a:lnTo>
                  <a:pt x="70" y="165"/>
                </a:lnTo>
                <a:lnTo>
                  <a:pt x="70" y="164"/>
                </a:lnTo>
                <a:lnTo>
                  <a:pt x="70" y="164"/>
                </a:lnTo>
                <a:lnTo>
                  <a:pt x="70" y="163"/>
                </a:lnTo>
                <a:lnTo>
                  <a:pt x="70" y="162"/>
                </a:lnTo>
                <a:lnTo>
                  <a:pt x="70" y="160"/>
                </a:lnTo>
                <a:lnTo>
                  <a:pt x="70" y="160"/>
                </a:lnTo>
                <a:lnTo>
                  <a:pt x="70" y="159"/>
                </a:lnTo>
                <a:lnTo>
                  <a:pt x="70" y="158"/>
                </a:lnTo>
                <a:lnTo>
                  <a:pt x="69" y="157"/>
                </a:lnTo>
                <a:lnTo>
                  <a:pt x="68" y="157"/>
                </a:lnTo>
                <a:lnTo>
                  <a:pt x="67" y="157"/>
                </a:lnTo>
                <a:lnTo>
                  <a:pt x="66" y="156"/>
                </a:lnTo>
                <a:lnTo>
                  <a:pt x="66" y="155"/>
                </a:lnTo>
                <a:lnTo>
                  <a:pt x="66" y="154"/>
                </a:lnTo>
                <a:lnTo>
                  <a:pt x="63" y="143"/>
                </a:lnTo>
                <a:lnTo>
                  <a:pt x="63" y="143"/>
                </a:lnTo>
                <a:lnTo>
                  <a:pt x="62" y="142"/>
                </a:lnTo>
                <a:lnTo>
                  <a:pt x="62" y="141"/>
                </a:lnTo>
                <a:lnTo>
                  <a:pt x="61" y="140"/>
                </a:lnTo>
                <a:lnTo>
                  <a:pt x="61" y="139"/>
                </a:lnTo>
                <a:lnTo>
                  <a:pt x="59" y="139"/>
                </a:lnTo>
                <a:lnTo>
                  <a:pt x="59" y="138"/>
                </a:lnTo>
                <a:lnTo>
                  <a:pt x="59" y="138"/>
                </a:lnTo>
                <a:lnTo>
                  <a:pt x="59" y="137"/>
                </a:lnTo>
                <a:lnTo>
                  <a:pt x="59" y="136"/>
                </a:lnTo>
                <a:lnTo>
                  <a:pt x="58" y="136"/>
                </a:lnTo>
                <a:lnTo>
                  <a:pt x="57" y="135"/>
                </a:lnTo>
                <a:lnTo>
                  <a:pt x="57" y="134"/>
                </a:lnTo>
                <a:lnTo>
                  <a:pt x="57" y="133"/>
                </a:lnTo>
                <a:lnTo>
                  <a:pt x="56" y="133"/>
                </a:lnTo>
                <a:lnTo>
                  <a:pt x="56" y="133"/>
                </a:lnTo>
                <a:lnTo>
                  <a:pt x="55" y="133"/>
                </a:lnTo>
                <a:lnTo>
                  <a:pt x="54" y="133"/>
                </a:lnTo>
                <a:lnTo>
                  <a:pt x="54" y="132"/>
                </a:lnTo>
                <a:lnTo>
                  <a:pt x="52" y="132"/>
                </a:lnTo>
                <a:lnTo>
                  <a:pt x="51" y="131"/>
                </a:lnTo>
                <a:lnTo>
                  <a:pt x="51" y="130"/>
                </a:lnTo>
                <a:lnTo>
                  <a:pt x="51" y="129"/>
                </a:lnTo>
                <a:lnTo>
                  <a:pt x="51" y="129"/>
                </a:lnTo>
                <a:lnTo>
                  <a:pt x="51" y="128"/>
                </a:lnTo>
                <a:lnTo>
                  <a:pt x="51" y="127"/>
                </a:lnTo>
                <a:lnTo>
                  <a:pt x="50" y="126"/>
                </a:lnTo>
                <a:lnTo>
                  <a:pt x="50" y="125"/>
                </a:lnTo>
                <a:lnTo>
                  <a:pt x="49" y="123"/>
                </a:lnTo>
                <a:lnTo>
                  <a:pt x="49" y="122"/>
                </a:lnTo>
                <a:lnTo>
                  <a:pt x="49" y="122"/>
                </a:lnTo>
                <a:lnTo>
                  <a:pt x="48" y="122"/>
                </a:lnTo>
                <a:lnTo>
                  <a:pt x="47" y="122"/>
                </a:lnTo>
                <a:lnTo>
                  <a:pt x="46" y="122"/>
                </a:lnTo>
                <a:lnTo>
                  <a:pt x="45" y="122"/>
                </a:lnTo>
                <a:lnTo>
                  <a:pt x="45" y="122"/>
                </a:lnTo>
                <a:lnTo>
                  <a:pt x="44" y="123"/>
                </a:lnTo>
                <a:lnTo>
                  <a:pt x="44" y="124"/>
                </a:lnTo>
                <a:lnTo>
                  <a:pt x="43" y="125"/>
                </a:lnTo>
                <a:lnTo>
                  <a:pt x="43" y="126"/>
                </a:lnTo>
                <a:lnTo>
                  <a:pt x="42" y="126"/>
                </a:lnTo>
                <a:lnTo>
                  <a:pt x="42" y="125"/>
                </a:lnTo>
                <a:lnTo>
                  <a:pt x="42" y="125"/>
                </a:lnTo>
                <a:lnTo>
                  <a:pt x="41" y="123"/>
                </a:lnTo>
                <a:lnTo>
                  <a:pt x="40" y="122"/>
                </a:lnTo>
                <a:lnTo>
                  <a:pt x="39" y="122"/>
                </a:lnTo>
                <a:lnTo>
                  <a:pt x="38" y="122"/>
                </a:lnTo>
                <a:lnTo>
                  <a:pt x="38" y="121"/>
                </a:lnTo>
                <a:lnTo>
                  <a:pt x="38" y="120"/>
                </a:lnTo>
                <a:lnTo>
                  <a:pt x="38" y="119"/>
                </a:lnTo>
                <a:lnTo>
                  <a:pt x="39" y="119"/>
                </a:lnTo>
                <a:lnTo>
                  <a:pt x="39" y="118"/>
                </a:lnTo>
                <a:lnTo>
                  <a:pt x="39" y="117"/>
                </a:lnTo>
                <a:lnTo>
                  <a:pt x="39" y="116"/>
                </a:lnTo>
                <a:lnTo>
                  <a:pt x="39" y="115"/>
                </a:lnTo>
                <a:lnTo>
                  <a:pt x="38" y="115"/>
                </a:lnTo>
                <a:lnTo>
                  <a:pt x="38" y="115"/>
                </a:lnTo>
                <a:lnTo>
                  <a:pt x="38" y="115"/>
                </a:lnTo>
                <a:lnTo>
                  <a:pt x="37" y="114"/>
                </a:lnTo>
                <a:lnTo>
                  <a:pt x="36" y="114"/>
                </a:lnTo>
                <a:lnTo>
                  <a:pt x="35" y="114"/>
                </a:lnTo>
                <a:lnTo>
                  <a:pt x="34" y="114"/>
                </a:lnTo>
                <a:lnTo>
                  <a:pt x="33" y="114"/>
                </a:lnTo>
                <a:lnTo>
                  <a:pt x="32" y="114"/>
                </a:lnTo>
                <a:lnTo>
                  <a:pt x="31" y="114"/>
                </a:lnTo>
                <a:lnTo>
                  <a:pt x="30" y="114"/>
                </a:lnTo>
                <a:lnTo>
                  <a:pt x="29" y="114"/>
                </a:lnTo>
                <a:lnTo>
                  <a:pt x="28" y="114"/>
                </a:lnTo>
                <a:lnTo>
                  <a:pt x="27" y="114"/>
                </a:lnTo>
                <a:lnTo>
                  <a:pt x="27" y="115"/>
                </a:lnTo>
                <a:lnTo>
                  <a:pt x="27" y="115"/>
                </a:lnTo>
                <a:lnTo>
                  <a:pt x="26" y="115"/>
                </a:lnTo>
                <a:lnTo>
                  <a:pt x="26" y="114"/>
                </a:lnTo>
                <a:lnTo>
                  <a:pt x="25" y="114"/>
                </a:lnTo>
                <a:lnTo>
                  <a:pt x="24" y="114"/>
                </a:lnTo>
                <a:lnTo>
                  <a:pt x="24" y="113"/>
                </a:lnTo>
                <a:lnTo>
                  <a:pt x="24" y="113"/>
                </a:lnTo>
                <a:lnTo>
                  <a:pt x="24" y="112"/>
                </a:lnTo>
                <a:lnTo>
                  <a:pt x="23" y="112"/>
                </a:lnTo>
                <a:lnTo>
                  <a:pt x="21" y="104"/>
                </a:lnTo>
                <a:lnTo>
                  <a:pt x="20" y="103"/>
                </a:lnTo>
                <a:lnTo>
                  <a:pt x="20" y="102"/>
                </a:lnTo>
                <a:lnTo>
                  <a:pt x="19" y="102"/>
                </a:lnTo>
                <a:lnTo>
                  <a:pt x="19" y="102"/>
                </a:lnTo>
                <a:lnTo>
                  <a:pt x="18" y="102"/>
                </a:lnTo>
                <a:lnTo>
                  <a:pt x="17" y="101"/>
                </a:lnTo>
                <a:lnTo>
                  <a:pt x="17" y="100"/>
                </a:lnTo>
                <a:lnTo>
                  <a:pt x="16" y="100"/>
                </a:lnTo>
                <a:lnTo>
                  <a:pt x="16" y="99"/>
                </a:lnTo>
                <a:lnTo>
                  <a:pt x="15" y="99"/>
                </a:lnTo>
                <a:lnTo>
                  <a:pt x="14" y="98"/>
                </a:lnTo>
                <a:lnTo>
                  <a:pt x="14" y="98"/>
                </a:lnTo>
                <a:lnTo>
                  <a:pt x="14" y="97"/>
                </a:lnTo>
                <a:lnTo>
                  <a:pt x="14" y="96"/>
                </a:lnTo>
                <a:lnTo>
                  <a:pt x="15" y="96"/>
                </a:lnTo>
                <a:lnTo>
                  <a:pt x="15" y="95"/>
                </a:lnTo>
                <a:lnTo>
                  <a:pt x="16" y="95"/>
                </a:lnTo>
                <a:lnTo>
                  <a:pt x="16" y="94"/>
                </a:lnTo>
                <a:lnTo>
                  <a:pt x="17" y="94"/>
                </a:lnTo>
                <a:lnTo>
                  <a:pt x="17" y="93"/>
                </a:lnTo>
                <a:lnTo>
                  <a:pt x="17" y="92"/>
                </a:lnTo>
                <a:lnTo>
                  <a:pt x="17" y="91"/>
                </a:lnTo>
                <a:lnTo>
                  <a:pt x="18" y="91"/>
                </a:lnTo>
                <a:lnTo>
                  <a:pt x="18" y="91"/>
                </a:lnTo>
                <a:lnTo>
                  <a:pt x="18" y="90"/>
                </a:lnTo>
                <a:lnTo>
                  <a:pt x="18" y="89"/>
                </a:lnTo>
                <a:lnTo>
                  <a:pt x="18" y="88"/>
                </a:lnTo>
                <a:lnTo>
                  <a:pt x="18" y="88"/>
                </a:lnTo>
                <a:lnTo>
                  <a:pt x="17" y="88"/>
                </a:lnTo>
                <a:lnTo>
                  <a:pt x="16" y="85"/>
                </a:lnTo>
                <a:lnTo>
                  <a:pt x="15" y="84"/>
                </a:lnTo>
                <a:lnTo>
                  <a:pt x="14" y="84"/>
                </a:lnTo>
                <a:lnTo>
                  <a:pt x="13" y="84"/>
                </a:lnTo>
                <a:lnTo>
                  <a:pt x="13" y="83"/>
                </a:lnTo>
                <a:lnTo>
                  <a:pt x="13" y="83"/>
                </a:lnTo>
                <a:lnTo>
                  <a:pt x="12" y="82"/>
                </a:lnTo>
                <a:lnTo>
                  <a:pt x="12" y="81"/>
                </a:lnTo>
                <a:lnTo>
                  <a:pt x="11" y="81"/>
                </a:lnTo>
                <a:lnTo>
                  <a:pt x="11" y="80"/>
                </a:lnTo>
                <a:lnTo>
                  <a:pt x="10" y="80"/>
                </a:lnTo>
                <a:lnTo>
                  <a:pt x="10" y="79"/>
                </a:lnTo>
                <a:lnTo>
                  <a:pt x="10" y="78"/>
                </a:lnTo>
                <a:lnTo>
                  <a:pt x="10" y="77"/>
                </a:lnTo>
                <a:lnTo>
                  <a:pt x="11" y="77"/>
                </a:lnTo>
                <a:lnTo>
                  <a:pt x="12" y="77"/>
                </a:lnTo>
                <a:lnTo>
                  <a:pt x="13" y="77"/>
                </a:lnTo>
                <a:lnTo>
                  <a:pt x="13" y="76"/>
                </a:lnTo>
                <a:lnTo>
                  <a:pt x="13" y="75"/>
                </a:lnTo>
                <a:lnTo>
                  <a:pt x="13" y="74"/>
                </a:lnTo>
                <a:lnTo>
                  <a:pt x="13" y="74"/>
                </a:lnTo>
                <a:lnTo>
                  <a:pt x="13" y="73"/>
                </a:lnTo>
                <a:lnTo>
                  <a:pt x="13" y="72"/>
                </a:lnTo>
                <a:lnTo>
                  <a:pt x="13" y="71"/>
                </a:lnTo>
                <a:lnTo>
                  <a:pt x="12" y="71"/>
                </a:lnTo>
                <a:lnTo>
                  <a:pt x="11" y="70"/>
                </a:lnTo>
                <a:lnTo>
                  <a:pt x="10" y="69"/>
                </a:lnTo>
                <a:lnTo>
                  <a:pt x="10" y="68"/>
                </a:lnTo>
                <a:lnTo>
                  <a:pt x="10" y="67"/>
                </a:lnTo>
                <a:lnTo>
                  <a:pt x="9" y="67"/>
                </a:lnTo>
                <a:lnTo>
                  <a:pt x="9" y="67"/>
                </a:lnTo>
                <a:lnTo>
                  <a:pt x="9" y="66"/>
                </a:lnTo>
                <a:lnTo>
                  <a:pt x="9" y="65"/>
                </a:lnTo>
                <a:lnTo>
                  <a:pt x="9" y="64"/>
                </a:lnTo>
                <a:lnTo>
                  <a:pt x="9" y="64"/>
                </a:lnTo>
                <a:lnTo>
                  <a:pt x="10" y="63"/>
                </a:lnTo>
                <a:lnTo>
                  <a:pt x="10" y="62"/>
                </a:lnTo>
                <a:lnTo>
                  <a:pt x="10" y="60"/>
                </a:lnTo>
                <a:lnTo>
                  <a:pt x="10" y="60"/>
                </a:lnTo>
                <a:lnTo>
                  <a:pt x="10" y="60"/>
                </a:lnTo>
                <a:lnTo>
                  <a:pt x="10" y="59"/>
                </a:lnTo>
                <a:lnTo>
                  <a:pt x="6" y="37"/>
                </a:lnTo>
                <a:lnTo>
                  <a:pt x="6" y="33"/>
                </a:lnTo>
                <a:lnTo>
                  <a:pt x="0" y="4"/>
                </a:lnTo>
                <a:lnTo>
                  <a:pt x="1" y="4"/>
                </a:lnTo>
                <a:lnTo>
                  <a:pt x="3" y="4"/>
                </a:lnTo>
                <a:lnTo>
                  <a:pt x="3" y="3"/>
                </a:lnTo>
                <a:lnTo>
                  <a:pt x="3" y="3"/>
                </a:lnTo>
                <a:lnTo>
                  <a:pt x="4" y="3"/>
                </a:lnTo>
                <a:lnTo>
                  <a:pt x="5" y="3"/>
                </a:lnTo>
                <a:lnTo>
                  <a:pt x="6" y="3"/>
                </a:lnTo>
                <a:lnTo>
                  <a:pt x="6" y="3"/>
                </a:lnTo>
                <a:lnTo>
                  <a:pt x="8" y="2"/>
                </a:lnTo>
                <a:lnTo>
                  <a:pt x="9" y="2"/>
                </a:lnTo>
                <a:lnTo>
                  <a:pt x="10" y="2"/>
                </a:lnTo>
                <a:lnTo>
                  <a:pt x="11" y="2"/>
                </a:lnTo>
                <a:lnTo>
                  <a:pt x="13" y="2"/>
                </a:lnTo>
                <a:lnTo>
                  <a:pt x="13" y="2"/>
                </a:lnTo>
                <a:lnTo>
                  <a:pt x="15" y="2"/>
                </a:lnTo>
                <a:lnTo>
                  <a:pt x="16" y="2"/>
                </a:lnTo>
                <a:lnTo>
                  <a:pt x="17" y="2"/>
                </a:lnTo>
                <a:lnTo>
                  <a:pt x="17" y="2"/>
                </a:lnTo>
                <a:lnTo>
                  <a:pt x="18" y="2"/>
                </a:lnTo>
                <a:lnTo>
                  <a:pt x="18" y="1"/>
                </a:lnTo>
                <a:lnTo>
                  <a:pt x="19" y="1"/>
                </a:lnTo>
                <a:lnTo>
                  <a:pt x="20" y="1"/>
                </a:lnTo>
                <a:lnTo>
                  <a:pt x="21" y="1"/>
                </a:lnTo>
                <a:lnTo>
                  <a:pt x="22" y="1"/>
                </a:lnTo>
                <a:lnTo>
                  <a:pt x="24" y="1"/>
                </a:lnTo>
                <a:lnTo>
                  <a:pt x="24" y="1"/>
                </a:lnTo>
                <a:lnTo>
                  <a:pt x="25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8" y="1"/>
                </a:lnTo>
                <a:lnTo>
                  <a:pt x="29" y="1"/>
                </a:lnTo>
                <a:lnTo>
                  <a:pt x="30" y="1"/>
                </a:lnTo>
                <a:lnTo>
                  <a:pt x="31" y="0"/>
                </a:lnTo>
                <a:lnTo>
                  <a:pt x="31" y="0"/>
                </a:lnTo>
                <a:lnTo>
                  <a:pt x="32" y="0"/>
                </a:lnTo>
                <a:lnTo>
                  <a:pt x="34" y="0"/>
                </a:lnTo>
                <a:lnTo>
                  <a:pt x="34" y="0"/>
                </a:lnTo>
                <a:lnTo>
                  <a:pt x="35" y="0"/>
                </a:lnTo>
                <a:lnTo>
                  <a:pt x="36" y="0"/>
                </a:lnTo>
                <a:lnTo>
                  <a:pt x="37" y="0"/>
                </a:ln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40" y="0"/>
                </a:lnTo>
                <a:lnTo>
                  <a:pt x="41" y="0"/>
                </a:lnTo>
                <a:lnTo>
                  <a:pt x="42" y="0"/>
                </a:lnTo>
                <a:lnTo>
                  <a:pt x="45" y="0"/>
                </a:lnTo>
                <a:lnTo>
                  <a:pt x="46" y="0"/>
                </a:lnTo>
                <a:lnTo>
                  <a:pt x="47" y="0"/>
                </a:lnTo>
                <a:lnTo>
                  <a:pt x="48" y="0"/>
                </a:lnTo>
                <a:lnTo>
                  <a:pt x="49" y="0"/>
                </a:lnTo>
                <a:lnTo>
                  <a:pt x="50" y="0"/>
                </a:lnTo>
                <a:lnTo>
                  <a:pt x="51" y="0"/>
                </a:lnTo>
                <a:lnTo>
                  <a:pt x="52" y="0"/>
                </a:lnTo>
                <a:close/>
                <a:moveTo>
                  <a:pt x="671" y="844"/>
                </a:moveTo>
                <a:lnTo>
                  <a:pt x="672" y="844"/>
                </a:lnTo>
                <a:lnTo>
                  <a:pt x="672" y="845"/>
                </a:lnTo>
                <a:lnTo>
                  <a:pt x="671" y="845"/>
                </a:lnTo>
                <a:lnTo>
                  <a:pt x="671" y="845"/>
                </a:lnTo>
                <a:lnTo>
                  <a:pt x="671" y="845"/>
                </a:lnTo>
                <a:lnTo>
                  <a:pt x="671" y="844"/>
                </a:lnTo>
                <a:close/>
                <a:moveTo>
                  <a:pt x="373" y="780"/>
                </a:moveTo>
                <a:lnTo>
                  <a:pt x="373" y="779"/>
                </a:lnTo>
                <a:lnTo>
                  <a:pt x="373" y="780"/>
                </a:lnTo>
                <a:close/>
                <a:moveTo>
                  <a:pt x="329" y="706"/>
                </a:moveTo>
                <a:lnTo>
                  <a:pt x="329" y="705"/>
                </a:lnTo>
                <a:lnTo>
                  <a:pt x="328" y="705"/>
                </a:lnTo>
                <a:lnTo>
                  <a:pt x="329" y="705"/>
                </a:lnTo>
                <a:lnTo>
                  <a:pt x="329" y="706"/>
                </a:lnTo>
                <a:close/>
                <a:moveTo>
                  <a:pt x="231" y="654"/>
                </a:moveTo>
                <a:lnTo>
                  <a:pt x="231" y="652"/>
                </a:lnTo>
                <a:lnTo>
                  <a:pt x="231" y="650"/>
                </a:lnTo>
                <a:lnTo>
                  <a:pt x="231" y="648"/>
                </a:lnTo>
                <a:lnTo>
                  <a:pt x="231" y="647"/>
                </a:lnTo>
                <a:lnTo>
                  <a:pt x="231" y="645"/>
                </a:lnTo>
                <a:lnTo>
                  <a:pt x="233" y="649"/>
                </a:lnTo>
                <a:lnTo>
                  <a:pt x="231" y="654"/>
                </a:lnTo>
                <a:close/>
                <a:moveTo>
                  <a:pt x="228" y="639"/>
                </a:moveTo>
                <a:lnTo>
                  <a:pt x="226" y="636"/>
                </a:lnTo>
                <a:lnTo>
                  <a:pt x="225" y="635"/>
                </a:lnTo>
                <a:lnTo>
                  <a:pt x="225" y="635"/>
                </a:lnTo>
                <a:lnTo>
                  <a:pt x="224" y="633"/>
                </a:lnTo>
                <a:lnTo>
                  <a:pt x="224" y="632"/>
                </a:lnTo>
                <a:lnTo>
                  <a:pt x="224" y="631"/>
                </a:lnTo>
                <a:lnTo>
                  <a:pt x="223" y="629"/>
                </a:lnTo>
                <a:lnTo>
                  <a:pt x="222" y="628"/>
                </a:lnTo>
                <a:lnTo>
                  <a:pt x="220" y="628"/>
                </a:lnTo>
                <a:lnTo>
                  <a:pt x="220" y="628"/>
                </a:lnTo>
                <a:lnTo>
                  <a:pt x="219" y="626"/>
                </a:lnTo>
                <a:lnTo>
                  <a:pt x="217" y="625"/>
                </a:lnTo>
                <a:lnTo>
                  <a:pt x="217" y="624"/>
                </a:lnTo>
                <a:lnTo>
                  <a:pt x="216" y="622"/>
                </a:lnTo>
                <a:lnTo>
                  <a:pt x="220" y="625"/>
                </a:lnTo>
                <a:lnTo>
                  <a:pt x="224" y="631"/>
                </a:lnTo>
                <a:lnTo>
                  <a:pt x="228" y="639"/>
                </a:lnTo>
                <a:close/>
                <a:moveTo>
                  <a:pt x="214" y="620"/>
                </a:moveTo>
                <a:lnTo>
                  <a:pt x="213" y="619"/>
                </a:lnTo>
                <a:lnTo>
                  <a:pt x="213" y="618"/>
                </a:lnTo>
                <a:lnTo>
                  <a:pt x="212" y="616"/>
                </a:lnTo>
                <a:lnTo>
                  <a:pt x="211" y="615"/>
                </a:lnTo>
                <a:lnTo>
                  <a:pt x="214" y="620"/>
                </a:lnTo>
                <a:close/>
                <a:moveTo>
                  <a:pt x="208" y="613"/>
                </a:moveTo>
                <a:lnTo>
                  <a:pt x="208" y="614"/>
                </a:lnTo>
                <a:lnTo>
                  <a:pt x="207" y="614"/>
                </a:lnTo>
                <a:lnTo>
                  <a:pt x="207" y="615"/>
                </a:lnTo>
                <a:lnTo>
                  <a:pt x="206" y="615"/>
                </a:lnTo>
                <a:lnTo>
                  <a:pt x="206" y="614"/>
                </a:lnTo>
                <a:lnTo>
                  <a:pt x="206" y="614"/>
                </a:lnTo>
                <a:lnTo>
                  <a:pt x="206" y="612"/>
                </a:lnTo>
                <a:lnTo>
                  <a:pt x="205" y="612"/>
                </a:lnTo>
                <a:lnTo>
                  <a:pt x="205" y="611"/>
                </a:lnTo>
                <a:lnTo>
                  <a:pt x="206" y="614"/>
                </a:lnTo>
                <a:lnTo>
                  <a:pt x="208" y="613"/>
                </a:lnTo>
                <a:close/>
                <a:moveTo>
                  <a:pt x="581" y="800"/>
                </a:moveTo>
                <a:lnTo>
                  <a:pt x="583" y="797"/>
                </a:lnTo>
                <a:lnTo>
                  <a:pt x="585" y="802"/>
                </a:lnTo>
                <a:lnTo>
                  <a:pt x="581" y="800"/>
                </a:lnTo>
                <a:close/>
                <a:moveTo>
                  <a:pt x="462" y="817"/>
                </a:moveTo>
                <a:lnTo>
                  <a:pt x="458" y="812"/>
                </a:lnTo>
                <a:lnTo>
                  <a:pt x="458" y="810"/>
                </a:lnTo>
                <a:lnTo>
                  <a:pt x="462" y="809"/>
                </a:lnTo>
                <a:lnTo>
                  <a:pt x="467" y="814"/>
                </a:lnTo>
                <a:lnTo>
                  <a:pt x="469" y="811"/>
                </a:lnTo>
                <a:lnTo>
                  <a:pt x="472" y="811"/>
                </a:lnTo>
                <a:lnTo>
                  <a:pt x="472" y="813"/>
                </a:lnTo>
                <a:lnTo>
                  <a:pt x="471" y="819"/>
                </a:lnTo>
                <a:lnTo>
                  <a:pt x="473" y="832"/>
                </a:lnTo>
                <a:lnTo>
                  <a:pt x="472" y="836"/>
                </a:lnTo>
                <a:lnTo>
                  <a:pt x="469" y="841"/>
                </a:lnTo>
                <a:lnTo>
                  <a:pt x="466" y="840"/>
                </a:lnTo>
                <a:lnTo>
                  <a:pt x="467" y="834"/>
                </a:lnTo>
                <a:lnTo>
                  <a:pt x="466" y="831"/>
                </a:lnTo>
                <a:lnTo>
                  <a:pt x="456" y="828"/>
                </a:lnTo>
                <a:lnTo>
                  <a:pt x="449" y="826"/>
                </a:lnTo>
                <a:lnTo>
                  <a:pt x="444" y="824"/>
                </a:lnTo>
                <a:lnTo>
                  <a:pt x="444" y="822"/>
                </a:lnTo>
                <a:lnTo>
                  <a:pt x="448" y="820"/>
                </a:lnTo>
                <a:lnTo>
                  <a:pt x="450" y="819"/>
                </a:lnTo>
                <a:lnTo>
                  <a:pt x="452" y="820"/>
                </a:lnTo>
                <a:lnTo>
                  <a:pt x="456" y="819"/>
                </a:lnTo>
                <a:lnTo>
                  <a:pt x="461" y="822"/>
                </a:lnTo>
                <a:lnTo>
                  <a:pt x="462" y="819"/>
                </a:lnTo>
                <a:lnTo>
                  <a:pt x="462" y="817"/>
                </a:lnTo>
                <a:close/>
                <a:moveTo>
                  <a:pt x="601" y="825"/>
                </a:moveTo>
                <a:lnTo>
                  <a:pt x="606" y="825"/>
                </a:lnTo>
                <a:lnTo>
                  <a:pt x="608" y="829"/>
                </a:lnTo>
                <a:lnTo>
                  <a:pt x="611" y="830"/>
                </a:lnTo>
                <a:lnTo>
                  <a:pt x="615" y="835"/>
                </a:lnTo>
                <a:lnTo>
                  <a:pt x="617" y="836"/>
                </a:lnTo>
                <a:lnTo>
                  <a:pt x="620" y="839"/>
                </a:lnTo>
                <a:lnTo>
                  <a:pt x="619" y="842"/>
                </a:lnTo>
                <a:lnTo>
                  <a:pt x="622" y="842"/>
                </a:lnTo>
                <a:lnTo>
                  <a:pt x="625" y="839"/>
                </a:lnTo>
                <a:lnTo>
                  <a:pt x="627" y="839"/>
                </a:lnTo>
                <a:lnTo>
                  <a:pt x="626" y="845"/>
                </a:lnTo>
                <a:lnTo>
                  <a:pt x="629" y="844"/>
                </a:lnTo>
                <a:lnTo>
                  <a:pt x="633" y="844"/>
                </a:lnTo>
                <a:lnTo>
                  <a:pt x="637" y="849"/>
                </a:lnTo>
                <a:lnTo>
                  <a:pt x="643" y="849"/>
                </a:lnTo>
                <a:lnTo>
                  <a:pt x="647" y="846"/>
                </a:lnTo>
                <a:lnTo>
                  <a:pt x="651" y="846"/>
                </a:lnTo>
                <a:lnTo>
                  <a:pt x="651" y="847"/>
                </a:lnTo>
                <a:lnTo>
                  <a:pt x="649" y="852"/>
                </a:lnTo>
                <a:lnTo>
                  <a:pt x="652" y="852"/>
                </a:lnTo>
                <a:lnTo>
                  <a:pt x="654" y="853"/>
                </a:lnTo>
                <a:lnTo>
                  <a:pt x="660" y="852"/>
                </a:lnTo>
                <a:lnTo>
                  <a:pt x="662" y="852"/>
                </a:lnTo>
                <a:lnTo>
                  <a:pt x="662" y="855"/>
                </a:lnTo>
                <a:lnTo>
                  <a:pt x="661" y="857"/>
                </a:lnTo>
                <a:lnTo>
                  <a:pt x="655" y="859"/>
                </a:lnTo>
                <a:lnTo>
                  <a:pt x="650" y="860"/>
                </a:lnTo>
                <a:lnTo>
                  <a:pt x="636" y="854"/>
                </a:lnTo>
                <a:lnTo>
                  <a:pt x="633" y="854"/>
                </a:lnTo>
                <a:lnTo>
                  <a:pt x="627" y="856"/>
                </a:lnTo>
                <a:lnTo>
                  <a:pt x="623" y="855"/>
                </a:lnTo>
                <a:lnTo>
                  <a:pt x="621" y="856"/>
                </a:lnTo>
                <a:lnTo>
                  <a:pt x="618" y="861"/>
                </a:lnTo>
                <a:lnTo>
                  <a:pt x="616" y="862"/>
                </a:lnTo>
                <a:lnTo>
                  <a:pt x="609" y="859"/>
                </a:lnTo>
                <a:lnTo>
                  <a:pt x="608" y="857"/>
                </a:lnTo>
                <a:lnTo>
                  <a:pt x="609" y="854"/>
                </a:lnTo>
                <a:lnTo>
                  <a:pt x="605" y="854"/>
                </a:lnTo>
                <a:lnTo>
                  <a:pt x="601" y="858"/>
                </a:lnTo>
                <a:lnTo>
                  <a:pt x="597" y="858"/>
                </a:lnTo>
                <a:lnTo>
                  <a:pt x="594" y="856"/>
                </a:lnTo>
                <a:lnTo>
                  <a:pt x="585" y="856"/>
                </a:lnTo>
                <a:lnTo>
                  <a:pt x="582" y="854"/>
                </a:lnTo>
                <a:lnTo>
                  <a:pt x="581" y="850"/>
                </a:lnTo>
                <a:lnTo>
                  <a:pt x="579" y="850"/>
                </a:lnTo>
                <a:lnTo>
                  <a:pt x="578" y="849"/>
                </a:lnTo>
                <a:lnTo>
                  <a:pt x="579" y="845"/>
                </a:lnTo>
                <a:lnTo>
                  <a:pt x="581" y="840"/>
                </a:lnTo>
                <a:lnTo>
                  <a:pt x="581" y="837"/>
                </a:lnTo>
                <a:lnTo>
                  <a:pt x="584" y="832"/>
                </a:lnTo>
                <a:lnTo>
                  <a:pt x="586" y="829"/>
                </a:lnTo>
                <a:lnTo>
                  <a:pt x="591" y="828"/>
                </a:lnTo>
                <a:lnTo>
                  <a:pt x="594" y="831"/>
                </a:lnTo>
                <a:lnTo>
                  <a:pt x="597" y="835"/>
                </a:lnTo>
                <a:lnTo>
                  <a:pt x="601" y="833"/>
                </a:lnTo>
                <a:lnTo>
                  <a:pt x="601" y="825"/>
                </a:lnTo>
                <a:close/>
                <a:moveTo>
                  <a:pt x="480" y="880"/>
                </a:moveTo>
                <a:lnTo>
                  <a:pt x="486" y="874"/>
                </a:lnTo>
                <a:lnTo>
                  <a:pt x="488" y="873"/>
                </a:lnTo>
                <a:lnTo>
                  <a:pt x="488" y="881"/>
                </a:lnTo>
                <a:lnTo>
                  <a:pt x="486" y="882"/>
                </a:lnTo>
                <a:lnTo>
                  <a:pt x="480" y="880"/>
                </a:lnTo>
                <a:close/>
                <a:moveTo>
                  <a:pt x="501" y="898"/>
                </a:moveTo>
                <a:lnTo>
                  <a:pt x="502" y="895"/>
                </a:lnTo>
                <a:lnTo>
                  <a:pt x="507" y="893"/>
                </a:lnTo>
                <a:lnTo>
                  <a:pt x="508" y="890"/>
                </a:lnTo>
                <a:lnTo>
                  <a:pt x="511" y="887"/>
                </a:lnTo>
                <a:lnTo>
                  <a:pt x="514" y="888"/>
                </a:lnTo>
                <a:lnTo>
                  <a:pt x="515" y="890"/>
                </a:lnTo>
                <a:lnTo>
                  <a:pt x="511" y="896"/>
                </a:lnTo>
                <a:lnTo>
                  <a:pt x="513" y="899"/>
                </a:lnTo>
                <a:lnTo>
                  <a:pt x="511" y="901"/>
                </a:lnTo>
                <a:lnTo>
                  <a:pt x="509" y="901"/>
                </a:lnTo>
                <a:lnTo>
                  <a:pt x="505" y="902"/>
                </a:lnTo>
                <a:lnTo>
                  <a:pt x="502" y="901"/>
                </a:lnTo>
                <a:lnTo>
                  <a:pt x="501" y="898"/>
                </a:lnTo>
                <a:close/>
                <a:moveTo>
                  <a:pt x="514" y="908"/>
                </a:moveTo>
                <a:lnTo>
                  <a:pt x="521" y="908"/>
                </a:lnTo>
                <a:lnTo>
                  <a:pt x="529" y="908"/>
                </a:lnTo>
                <a:lnTo>
                  <a:pt x="526" y="911"/>
                </a:lnTo>
                <a:lnTo>
                  <a:pt x="525" y="915"/>
                </a:lnTo>
                <a:lnTo>
                  <a:pt x="526" y="920"/>
                </a:lnTo>
                <a:lnTo>
                  <a:pt x="523" y="920"/>
                </a:lnTo>
                <a:lnTo>
                  <a:pt x="515" y="916"/>
                </a:lnTo>
                <a:lnTo>
                  <a:pt x="516" y="920"/>
                </a:lnTo>
                <a:lnTo>
                  <a:pt x="511" y="919"/>
                </a:lnTo>
                <a:lnTo>
                  <a:pt x="505" y="923"/>
                </a:lnTo>
                <a:lnTo>
                  <a:pt x="503" y="924"/>
                </a:lnTo>
                <a:lnTo>
                  <a:pt x="501" y="922"/>
                </a:lnTo>
                <a:lnTo>
                  <a:pt x="504" y="919"/>
                </a:lnTo>
                <a:lnTo>
                  <a:pt x="506" y="915"/>
                </a:lnTo>
                <a:lnTo>
                  <a:pt x="508" y="912"/>
                </a:lnTo>
                <a:lnTo>
                  <a:pt x="511" y="911"/>
                </a:lnTo>
                <a:lnTo>
                  <a:pt x="514" y="908"/>
                </a:lnTo>
                <a:close/>
                <a:moveTo>
                  <a:pt x="550" y="959"/>
                </a:moveTo>
                <a:lnTo>
                  <a:pt x="552" y="959"/>
                </a:lnTo>
                <a:lnTo>
                  <a:pt x="553" y="961"/>
                </a:lnTo>
                <a:lnTo>
                  <a:pt x="556" y="969"/>
                </a:lnTo>
                <a:lnTo>
                  <a:pt x="560" y="973"/>
                </a:lnTo>
                <a:lnTo>
                  <a:pt x="560" y="978"/>
                </a:lnTo>
                <a:lnTo>
                  <a:pt x="562" y="982"/>
                </a:lnTo>
                <a:lnTo>
                  <a:pt x="557" y="985"/>
                </a:lnTo>
                <a:lnTo>
                  <a:pt x="556" y="988"/>
                </a:lnTo>
                <a:lnTo>
                  <a:pt x="553" y="991"/>
                </a:lnTo>
                <a:lnTo>
                  <a:pt x="557" y="993"/>
                </a:lnTo>
                <a:lnTo>
                  <a:pt x="553" y="1000"/>
                </a:lnTo>
                <a:lnTo>
                  <a:pt x="553" y="1007"/>
                </a:lnTo>
                <a:lnTo>
                  <a:pt x="550" y="1004"/>
                </a:lnTo>
                <a:lnTo>
                  <a:pt x="549" y="1001"/>
                </a:lnTo>
                <a:lnTo>
                  <a:pt x="548" y="998"/>
                </a:lnTo>
                <a:lnTo>
                  <a:pt x="545" y="998"/>
                </a:lnTo>
                <a:lnTo>
                  <a:pt x="541" y="996"/>
                </a:lnTo>
                <a:lnTo>
                  <a:pt x="539" y="996"/>
                </a:lnTo>
                <a:lnTo>
                  <a:pt x="534" y="985"/>
                </a:lnTo>
                <a:lnTo>
                  <a:pt x="532" y="983"/>
                </a:lnTo>
                <a:lnTo>
                  <a:pt x="529" y="983"/>
                </a:lnTo>
                <a:lnTo>
                  <a:pt x="525" y="987"/>
                </a:lnTo>
                <a:lnTo>
                  <a:pt x="522" y="987"/>
                </a:lnTo>
                <a:lnTo>
                  <a:pt x="525" y="980"/>
                </a:lnTo>
                <a:lnTo>
                  <a:pt x="522" y="977"/>
                </a:lnTo>
                <a:lnTo>
                  <a:pt x="531" y="975"/>
                </a:lnTo>
                <a:lnTo>
                  <a:pt x="538" y="969"/>
                </a:lnTo>
                <a:lnTo>
                  <a:pt x="542" y="970"/>
                </a:lnTo>
                <a:lnTo>
                  <a:pt x="546" y="971"/>
                </a:lnTo>
                <a:lnTo>
                  <a:pt x="548" y="969"/>
                </a:lnTo>
                <a:lnTo>
                  <a:pt x="550" y="966"/>
                </a:lnTo>
                <a:lnTo>
                  <a:pt x="549" y="962"/>
                </a:lnTo>
                <a:lnTo>
                  <a:pt x="550" y="959"/>
                </a:lnTo>
                <a:close/>
                <a:moveTo>
                  <a:pt x="648" y="994"/>
                </a:moveTo>
                <a:lnTo>
                  <a:pt x="651" y="1000"/>
                </a:lnTo>
                <a:lnTo>
                  <a:pt x="645" y="999"/>
                </a:lnTo>
                <a:lnTo>
                  <a:pt x="644" y="996"/>
                </a:lnTo>
                <a:lnTo>
                  <a:pt x="646" y="993"/>
                </a:lnTo>
                <a:lnTo>
                  <a:pt x="648" y="994"/>
                </a:lnTo>
                <a:close/>
                <a:moveTo>
                  <a:pt x="658" y="1005"/>
                </a:moveTo>
                <a:lnTo>
                  <a:pt x="662" y="1007"/>
                </a:lnTo>
                <a:lnTo>
                  <a:pt x="662" y="1009"/>
                </a:lnTo>
                <a:lnTo>
                  <a:pt x="661" y="1012"/>
                </a:lnTo>
                <a:lnTo>
                  <a:pt x="658" y="1011"/>
                </a:lnTo>
                <a:lnTo>
                  <a:pt x="656" y="1007"/>
                </a:lnTo>
                <a:lnTo>
                  <a:pt x="658" y="1005"/>
                </a:lnTo>
                <a:close/>
                <a:moveTo>
                  <a:pt x="665" y="1007"/>
                </a:moveTo>
                <a:lnTo>
                  <a:pt x="665" y="1006"/>
                </a:lnTo>
                <a:lnTo>
                  <a:pt x="673" y="1006"/>
                </a:lnTo>
                <a:lnTo>
                  <a:pt x="674" y="1007"/>
                </a:lnTo>
                <a:lnTo>
                  <a:pt x="667" y="1009"/>
                </a:lnTo>
                <a:lnTo>
                  <a:pt x="665" y="1007"/>
                </a:lnTo>
                <a:close/>
                <a:moveTo>
                  <a:pt x="687" y="1009"/>
                </a:moveTo>
                <a:lnTo>
                  <a:pt x="689" y="1008"/>
                </a:lnTo>
                <a:lnTo>
                  <a:pt x="690" y="1011"/>
                </a:lnTo>
                <a:lnTo>
                  <a:pt x="691" y="1016"/>
                </a:lnTo>
                <a:lnTo>
                  <a:pt x="688" y="1014"/>
                </a:lnTo>
                <a:lnTo>
                  <a:pt x="687" y="1012"/>
                </a:lnTo>
                <a:lnTo>
                  <a:pt x="687" y="1009"/>
                </a:lnTo>
                <a:close/>
                <a:moveTo>
                  <a:pt x="479" y="842"/>
                </a:moveTo>
                <a:lnTo>
                  <a:pt x="477" y="840"/>
                </a:lnTo>
                <a:lnTo>
                  <a:pt x="481" y="837"/>
                </a:lnTo>
                <a:lnTo>
                  <a:pt x="484" y="837"/>
                </a:lnTo>
                <a:lnTo>
                  <a:pt x="485" y="839"/>
                </a:lnTo>
                <a:lnTo>
                  <a:pt x="485" y="842"/>
                </a:lnTo>
                <a:lnTo>
                  <a:pt x="483" y="842"/>
                </a:lnTo>
                <a:lnTo>
                  <a:pt x="479" y="842"/>
                </a:lnTo>
                <a:close/>
                <a:moveTo>
                  <a:pt x="676" y="1253"/>
                </a:moveTo>
                <a:lnTo>
                  <a:pt x="677" y="1251"/>
                </a:lnTo>
                <a:lnTo>
                  <a:pt x="680" y="1248"/>
                </a:lnTo>
                <a:lnTo>
                  <a:pt x="681" y="1252"/>
                </a:lnTo>
                <a:lnTo>
                  <a:pt x="679" y="1255"/>
                </a:lnTo>
                <a:lnTo>
                  <a:pt x="677" y="1255"/>
                </a:lnTo>
                <a:lnTo>
                  <a:pt x="676" y="1253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DFD24CD3-F224-45B1-A034-21249AAD86C3}"/>
              </a:ext>
            </a:extLst>
          </p:cNvPr>
          <p:cNvSpPr>
            <a:spLocks/>
          </p:cNvSpPr>
          <p:nvPr/>
        </p:nvSpPr>
        <p:spPr bwMode="auto">
          <a:xfrm>
            <a:off x="4853156" y="4905042"/>
            <a:ext cx="46038" cy="85725"/>
          </a:xfrm>
          <a:custGeom>
            <a:avLst/>
            <a:gdLst>
              <a:gd name="T0" fmla="*/ 25 w 29"/>
              <a:gd name="T1" fmla="*/ 1 h 54"/>
              <a:gd name="T2" fmla="*/ 25 w 29"/>
              <a:gd name="T3" fmla="*/ 2 h 54"/>
              <a:gd name="T4" fmla="*/ 25 w 29"/>
              <a:gd name="T5" fmla="*/ 3 h 54"/>
              <a:gd name="T6" fmla="*/ 25 w 29"/>
              <a:gd name="T7" fmla="*/ 3 h 54"/>
              <a:gd name="T8" fmla="*/ 25 w 29"/>
              <a:gd name="T9" fmla="*/ 3 h 54"/>
              <a:gd name="T10" fmla="*/ 26 w 29"/>
              <a:gd name="T11" fmla="*/ 5 h 54"/>
              <a:gd name="T12" fmla="*/ 27 w 29"/>
              <a:gd name="T13" fmla="*/ 6 h 54"/>
              <a:gd name="T14" fmla="*/ 27 w 29"/>
              <a:gd name="T15" fmla="*/ 6 h 54"/>
              <a:gd name="T16" fmla="*/ 27 w 29"/>
              <a:gd name="T17" fmla="*/ 8 h 54"/>
              <a:gd name="T18" fmla="*/ 27 w 29"/>
              <a:gd name="T19" fmla="*/ 8 h 54"/>
              <a:gd name="T20" fmla="*/ 26 w 29"/>
              <a:gd name="T21" fmla="*/ 10 h 54"/>
              <a:gd name="T22" fmla="*/ 26 w 29"/>
              <a:gd name="T23" fmla="*/ 10 h 54"/>
              <a:gd name="T24" fmla="*/ 25 w 29"/>
              <a:gd name="T25" fmla="*/ 10 h 54"/>
              <a:gd name="T26" fmla="*/ 25 w 29"/>
              <a:gd name="T27" fmla="*/ 11 h 54"/>
              <a:gd name="T28" fmla="*/ 25 w 29"/>
              <a:gd name="T29" fmla="*/ 11 h 54"/>
              <a:gd name="T30" fmla="*/ 27 w 29"/>
              <a:gd name="T31" fmla="*/ 13 h 54"/>
              <a:gd name="T32" fmla="*/ 27 w 29"/>
              <a:gd name="T33" fmla="*/ 13 h 54"/>
              <a:gd name="T34" fmla="*/ 28 w 29"/>
              <a:gd name="T35" fmla="*/ 13 h 54"/>
              <a:gd name="T36" fmla="*/ 28 w 29"/>
              <a:gd name="T37" fmla="*/ 13 h 54"/>
              <a:gd name="T38" fmla="*/ 29 w 29"/>
              <a:gd name="T39" fmla="*/ 14 h 54"/>
              <a:gd name="T40" fmla="*/ 28 w 29"/>
              <a:gd name="T41" fmla="*/ 16 h 54"/>
              <a:gd name="T42" fmla="*/ 28 w 29"/>
              <a:gd name="T43" fmla="*/ 17 h 54"/>
              <a:gd name="T44" fmla="*/ 26 w 29"/>
              <a:gd name="T45" fmla="*/ 18 h 54"/>
              <a:gd name="T46" fmla="*/ 25 w 29"/>
              <a:gd name="T47" fmla="*/ 20 h 54"/>
              <a:gd name="T48" fmla="*/ 24 w 29"/>
              <a:gd name="T49" fmla="*/ 22 h 54"/>
              <a:gd name="T50" fmla="*/ 22 w 29"/>
              <a:gd name="T51" fmla="*/ 24 h 54"/>
              <a:gd name="T52" fmla="*/ 21 w 29"/>
              <a:gd name="T53" fmla="*/ 25 h 54"/>
              <a:gd name="T54" fmla="*/ 20 w 29"/>
              <a:gd name="T55" fmla="*/ 27 h 54"/>
              <a:gd name="T56" fmla="*/ 18 w 29"/>
              <a:gd name="T57" fmla="*/ 28 h 54"/>
              <a:gd name="T58" fmla="*/ 18 w 29"/>
              <a:gd name="T59" fmla="*/ 29 h 54"/>
              <a:gd name="T60" fmla="*/ 17 w 29"/>
              <a:gd name="T61" fmla="*/ 30 h 54"/>
              <a:gd name="T62" fmla="*/ 15 w 29"/>
              <a:gd name="T63" fmla="*/ 33 h 54"/>
              <a:gd name="T64" fmla="*/ 14 w 29"/>
              <a:gd name="T65" fmla="*/ 34 h 54"/>
              <a:gd name="T66" fmla="*/ 13 w 29"/>
              <a:gd name="T67" fmla="*/ 36 h 54"/>
              <a:gd name="T68" fmla="*/ 11 w 29"/>
              <a:gd name="T69" fmla="*/ 37 h 54"/>
              <a:gd name="T70" fmla="*/ 11 w 29"/>
              <a:gd name="T71" fmla="*/ 38 h 54"/>
              <a:gd name="T72" fmla="*/ 10 w 29"/>
              <a:gd name="T73" fmla="*/ 40 h 54"/>
              <a:gd name="T74" fmla="*/ 10 w 29"/>
              <a:gd name="T75" fmla="*/ 41 h 54"/>
              <a:gd name="T76" fmla="*/ 9 w 29"/>
              <a:gd name="T77" fmla="*/ 43 h 54"/>
              <a:gd name="T78" fmla="*/ 9 w 29"/>
              <a:gd name="T79" fmla="*/ 44 h 54"/>
              <a:gd name="T80" fmla="*/ 8 w 29"/>
              <a:gd name="T81" fmla="*/ 45 h 54"/>
              <a:gd name="T82" fmla="*/ 8 w 29"/>
              <a:gd name="T83" fmla="*/ 46 h 54"/>
              <a:gd name="T84" fmla="*/ 8 w 29"/>
              <a:gd name="T85" fmla="*/ 48 h 54"/>
              <a:gd name="T86" fmla="*/ 7 w 29"/>
              <a:gd name="T87" fmla="*/ 48 h 54"/>
              <a:gd name="T88" fmla="*/ 7 w 29"/>
              <a:gd name="T89" fmla="*/ 49 h 54"/>
              <a:gd name="T90" fmla="*/ 7 w 29"/>
              <a:gd name="T91" fmla="*/ 51 h 54"/>
              <a:gd name="T92" fmla="*/ 7 w 29"/>
              <a:gd name="T93" fmla="*/ 51 h 54"/>
              <a:gd name="T94" fmla="*/ 7 w 29"/>
              <a:gd name="T95" fmla="*/ 52 h 54"/>
              <a:gd name="T96" fmla="*/ 7 w 29"/>
              <a:gd name="T97" fmla="*/ 54 h 54"/>
              <a:gd name="T98" fmla="*/ 6 w 29"/>
              <a:gd name="T99" fmla="*/ 54 h 54"/>
              <a:gd name="T100" fmla="*/ 5 w 29"/>
              <a:gd name="T101" fmla="*/ 54 h 54"/>
              <a:gd name="T102" fmla="*/ 4 w 29"/>
              <a:gd name="T103" fmla="*/ 53 h 54"/>
              <a:gd name="T104" fmla="*/ 4 w 29"/>
              <a:gd name="T105" fmla="*/ 52 h 54"/>
              <a:gd name="T106" fmla="*/ 3 w 29"/>
              <a:gd name="T107" fmla="*/ 51 h 54"/>
              <a:gd name="T108" fmla="*/ 2 w 29"/>
              <a:gd name="T109" fmla="*/ 51 h 54"/>
              <a:gd name="T110" fmla="*/ 1 w 29"/>
              <a:gd name="T111" fmla="*/ 50 h 54"/>
              <a:gd name="T112" fmla="*/ 2 w 29"/>
              <a:gd name="T113" fmla="*/ 42 h 54"/>
              <a:gd name="T114" fmla="*/ 11 w 29"/>
              <a:gd name="T115" fmla="*/ 29 h 54"/>
              <a:gd name="T116" fmla="*/ 11 w 29"/>
              <a:gd name="T117" fmla="*/ 17 h 54"/>
              <a:gd name="T118" fmla="*/ 15 w 29"/>
              <a:gd name="T119" fmla="*/ 8 h 54"/>
              <a:gd name="T120" fmla="*/ 25 w 29"/>
              <a:gd name="T121" fmla="*/ 10 h 54"/>
              <a:gd name="T122" fmla="*/ 23 w 29"/>
              <a:gd name="T123" fmla="*/ 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" h="54">
                <a:moveTo>
                  <a:pt x="25" y="0"/>
                </a:moveTo>
                <a:lnTo>
                  <a:pt x="25" y="1"/>
                </a:lnTo>
                <a:lnTo>
                  <a:pt x="25" y="1"/>
                </a:lnTo>
                <a:lnTo>
                  <a:pt x="25" y="2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6" y="4"/>
                </a:lnTo>
                <a:lnTo>
                  <a:pt x="26" y="5"/>
                </a:lnTo>
                <a:lnTo>
                  <a:pt x="26" y="5"/>
                </a:lnTo>
                <a:lnTo>
                  <a:pt x="27" y="6"/>
                </a:lnTo>
                <a:lnTo>
                  <a:pt x="27" y="6"/>
                </a:lnTo>
                <a:lnTo>
                  <a:pt x="27" y="6"/>
                </a:lnTo>
                <a:lnTo>
                  <a:pt x="27" y="7"/>
                </a:lnTo>
                <a:lnTo>
                  <a:pt x="27" y="8"/>
                </a:lnTo>
                <a:lnTo>
                  <a:pt x="27" y="8"/>
                </a:lnTo>
                <a:lnTo>
                  <a:pt x="27" y="8"/>
                </a:lnTo>
                <a:lnTo>
                  <a:pt x="26" y="9"/>
                </a:lnTo>
                <a:lnTo>
                  <a:pt x="26" y="10"/>
                </a:lnTo>
                <a:lnTo>
                  <a:pt x="26" y="10"/>
                </a:lnTo>
                <a:lnTo>
                  <a:pt x="26" y="10"/>
                </a:lnTo>
                <a:lnTo>
                  <a:pt x="25" y="10"/>
                </a:lnTo>
                <a:lnTo>
                  <a:pt x="25" y="10"/>
                </a:lnTo>
                <a:lnTo>
                  <a:pt x="25" y="11"/>
                </a:lnTo>
                <a:lnTo>
                  <a:pt x="25" y="11"/>
                </a:lnTo>
                <a:lnTo>
                  <a:pt x="25" y="11"/>
                </a:lnTo>
                <a:lnTo>
                  <a:pt x="25" y="11"/>
                </a:lnTo>
                <a:lnTo>
                  <a:pt x="26" y="12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4"/>
                </a:lnTo>
                <a:lnTo>
                  <a:pt x="29" y="14"/>
                </a:lnTo>
                <a:lnTo>
                  <a:pt x="29" y="14"/>
                </a:lnTo>
                <a:lnTo>
                  <a:pt x="28" y="16"/>
                </a:lnTo>
                <a:lnTo>
                  <a:pt x="28" y="17"/>
                </a:lnTo>
                <a:lnTo>
                  <a:pt x="28" y="17"/>
                </a:lnTo>
                <a:lnTo>
                  <a:pt x="27" y="17"/>
                </a:lnTo>
                <a:lnTo>
                  <a:pt x="26" y="18"/>
                </a:lnTo>
                <a:lnTo>
                  <a:pt x="25" y="20"/>
                </a:lnTo>
                <a:lnTo>
                  <a:pt x="25" y="20"/>
                </a:lnTo>
                <a:lnTo>
                  <a:pt x="25" y="21"/>
                </a:lnTo>
                <a:lnTo>
                  <a:pt x="24" y="22"/>
                </a:lnTo>
                <a:lnTo>
                  <a:pt x="23" y="23"/>
                </a:lnTo>
                <a:lnTo>
                  <a:pt x="22" y="24"/>
                </a:lnTo>
                <a:lnTo>
                  <a:pt x="21" y="25"/>
                </a:lnTo>
                <a:lnTo>
                  <a:pt x="21" y="25"/>
                </a:lnTo>
                <a:lnTo>
                  <a:pt x="21" y="26"/>
                </a:lnTo>
                <a:lnTo>
                  <a:pt x="20" y="27"/>
                </a:lnTo>
                <a:lnTo>
                  <a:pt x="19" y="27"/>
                </a:lnTo>
                <a:lnTo>
                  <a:pt x="18" y="28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7" y="30"/>
                </a:lnTo>
                <a:lnTo>
                  <a:pt x="16" y="31"/>
                </a:lnTo>
                <a:lnTo>
                  <a:pt x="15" y="33"/>
                </a:lnTo>
                <a:lnTo>
                  <a:pt x="14" y="33"/>
                </a:lnTo>
                <a:lnTo>
                  <a:pt x="14" y="34"/>
                </a:lnTo>
                <a:lnTo>
                  <a:pt x="14" y="34"/>
                </a:lnTo>
                <a:lnTo>
                  <a:pt x="13" y="36"/>
                </a:lnTo>
                <a:lnTo>
                  <a:pt x="12" y="37"/>
                </a:lnTo>
                <a:lnTo>
                  <a:pt x="11" y="37"/>
                </a:lnTo>
                <a:lnTo>
                  <a:pt x="11" y="38"/>
                </a:lnTo>
                <a:lnTo>
                  <a:pt x="11" y="38"/>
                </a:lnTo>
                <a:lnTo>
                  <a:pt x="11" y="39"/>
                </a:lnTo>
                <a:lnTo>
                  <a:pt x="10" y="40"/>
                </a:lnTo>
                <a:lnTo>
                  <a:pt x="10" y="41"/>
                </a:lnTo>
                <a:lnTo>
                  <a:pt x="10" y="41"/>
                </a:lnTo>
                <a:lnTo>
                  <a:pt x="9" y="43"/>
                </a:lnTo>
                <a:lnTo>
                  <a:pt x="9" y="43"/>
                </a:lnTo>
                <a:lnTo>
                  <a:pt x="9" y="44"/>
                </a:lnTo>
                <a:lnTo>
                  <a:pt x="9" y="44"/>
                </a:lnTo>
                <a:lnTo>
                  <a:pt x="8" y="45"/>
                </a:lnTo>
                <a:lnTo>
                  <a:pt x="8" y="45"/>
                </a:lnTo>
                <a:lnTo>
                  <a:pt x="8" y="45"/>
                </a:lnTo>
                <a:lnTo>
                  <a:pt x="8" y="46"/>
                </a:lnTo>
                <a:lnTo>
                  <a:pt x="8" y="47"/>
                </a:lnTo>
                <a:lnTo>
                  <a:pt x="8" y="48"/>
                </a:lnTo>
                <a:lnTo>
                  <a:pt x="8" y="48"/>
                </a:lnTo>
                <a:lnTo>
                  <a:pt x="7" y="48"/>
                </a:lnTo>
                <a:lnTo>
                  <a:pt x="7" y="49"/>
                </a:lnTo>
                <a:lnTo>
                  <a:pt x="7" y="49"/>
                </a:lnTo>
                <a:lnTo>
                  <a:pt x="7" y="50"/>
                </a:lnTo>
                <a:lnTo>
                  <a:pt x="7" y="51"/>
                </a:lnTo>
                <a:lnTo>
                  <a:pt x="7" y="51"/>
                </a:lnTo>
                <a:lnTo>
                  <a:pt x="7" y="51"/>
                </a:lnTo>
                <a:lnTo>
                  <a:pt x="7" y="51"/>
                </a:lnTo>
                <a:lnTo>
                  <a:pt x="7" y="52"/>
                </a:lnTo>
                <a:lnTo>
                  <a:pt x="7" y="54"/>
                </a:lnTo>
                <a:lnTo>
                  <a:pt x="7" y="54"/>
                </a:lnTo>
                <a:lnTo>
                  <a:pt x="6" y="54"/>
                </a:lnTo>
                <a:lnTo>
                  <a:pt x="6" y="54"/>
                </a:lnTo>
                <a:lnTo>
                  <a:pt x="6" y="54"/>
                </a:lnTo>
                <a:lnTo>
                  <a:pt x="5" y="54"/>
                </a:lnTo>
                <a:lnTo>
                  <a:pt x="5" y="53"/>
                </a:lnTo>
                <a:lnTo>
                  <a:pt x="4" y="53"/>
                </a:lnTo>
                <a:lnTo>
                  <a:pt x="4" y="52"/>
                </a:lnTo>
                <a:lnTo>
                  <a:pt x="4" y="52"/>
                </a:lnTo>
                <a:lnTo>
                  <a:pt x="4" y="52"/>
                </a:lnTo>
                <a:lnTo>
                  <a:pt x="3" y="51"/>
                </a:lnTo>
                <a:lnTo>
                  <a:pt x="2" y="51"/>
                </a:lnTo>
                <a:lnTo>
                  <a:pt x="2" y="51"/>
                </a:lnTo>
                <a:lnTo>
                  <a:pt x="1" y="51"/>
                </a:lnTo>
                <a:lnTo>
                  <a:pt x="1" y="50"/>
                </a:lnTo>
                <a:lnTo>
                  <a:pt x="0" y="47"/>
                </a:lnTo>
                <a:lnTo>
                  <a:pt x="2" y="42"/>
                </a:lnTo>
                <a:lnTo>
                  <a:pt x="10" y="32"/>
                </a:lnTo>
                <a:lnTo>
                  <a:pt x="11" y="29"/>
                </a:lnTo>
                <a:lnTo>
                  <a:pt x="10" y="21"/>
                </a:lnTo>
                <a:lnTo>
                  <a:pt x="11" y="17"/>
                </a:lnTo>
                <a:lnTo>
                  <a:pt x="13" y="13"/>
                </a:lnTo>
                <a:lnTo>
                  <a:pt x="15" y="8"/>
                </a:lnTo>
                <a:lnTo>
                  <a:pt x="18" y="6"/>
                </a:lnTo>
                <a:lnTo>
                  <a:pt x="25" y="10"/>
                </a:lnTo>
                <a:lnTo>
                  <a:pt x="25" y="6"/>
                </a:lnTo>
                <a:lnTo>
                  <a:pt x="23" y="1"/>
                </a:lnTo>
                <a:lnTo>
                  <a:pt x="25" y="0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1BFD46D6-4B7A-4659-888B-A653F4D21FD1}"/>
              </a:ext>
            </a:extLst>
          </p:cNvPr>
          <p:cNvSpPr>
            <a:spLocks/>
          </p:cNvSpPr>
          <p:nvPr/>
        </p:nvSpPr>
        <p:spPr bwMode="auto">
          <a:xfrm>
            <a:off x="4742031" y="4805029"/>
            <a:ext cx="153988" cy="179387"/>
          </a:xfrm>
          <a:custGeom>
            <a:avLst/>
            <a:gdLst>
              <a:gd name="T0" fmla="*/ 56 w 97"/>
              <a:gd name="T1" fmla="*/ 0 h 113"/>
              <a:gd name="T2" fmla="*/ 60 w 97"/>
              <a:gd name="T3" fmla="*/ 4 h 113"/>
              <a:gd name="T4" fmla="*/ 60 w 97"/>
              <a:gd name="T5" fmla="*/ 11 h 113"/>
              <a:gd name="T6" fmla="*/ 63 w 97"/>
              <a:gd name="T7" fmla="*/ 11 h 113"/>
              <a:gd name="T8" fmla="*/ 67 w 97"/>
              <a:gd name="T9" fmla="*/ 13 h 113"/>
              <a:gd name="T10" fmla="*/ 68 w 97"/>
              <a:gd name="T11" fmla="*/ 17 h 113"/>
              <a:gd name="T12" fmla="*/ 74 w 97"/>
              <a:gd name="T13" fmla="*/ 18 h 113"/>
              <a:gd name="T14" fmla="*/ 76 w 97"/>
              <a:gd name="T15" fmla="*/ 21 h 113"/>
              <a:gd name="T16" fmla="*/ 77 w 97"/>
              <a:gd name="T17" fmla="*/ 25 h 113"/>
              <a:gd name="T18" fmla="*/ 79 w 97"/>
              <a:gd name="T19" fmla="*/ 29 h 113"/>
              <a:gd name="T20" fmla="*/ 80 w 97"/>
              <a:gd name="T21" fmla="*/ 35 h 113"/>
              <a:gd name="T22" fmla="*/ 79 w 97"/>
              <a:gd name="T23" fmla="*/ 39 h 113"/>
              <a:gd name="T24" fmla="*/ 81 w 97"/>
              <a:gd name="T25" fmla="*/ 42 h 113"/>
              <a:gd name="T26" fmla="*/ 81 w 97"/>
              <a:gd name="T27" fmla="*/ 47 h 113"/>
              <a:gd name="T28" fmla="*/ 88 w 97"/>
              <a:gd name="T29" fmla="*/ 47 h 113"/>
              <a:gd name="T30" fmla="*/ 92 w 97"/>
              <a:gd name="T31" fmla="*/ 49 h 113"/>
              <a:gd name="T32" fmla="*/ 96 w 97"/>
              <a:gd name="T33" fmla="*/ 52 h 113"/>
              <a:gd name="T34" fmla="*/ 95 w 97"/>
              <a:gd name="T35" fmla="*/ 57 h 113"/>
              <a:gd name="T36" fmla="*/ 95 w 97"/>
              <a:gd name="T37" fmla="*/ 62 h 113"/>
              <a:gd name="T38" fmla="*/ 85 w 97"/>
              <a:gd name="T39" fmla="*/ 71 h 113"/>
              <a:gd name="T40" fmla="*/ 70 w 97"/>
              <a:gd name="T41" fmla="*/ 110 h 113"/>
              <a:gd name="T42" fmla="*/ 67 w 97"/>
              <a:gd name="T43" fmla="*/ 111 h 113"/>
              <a:gd name="T44" fmla="*/ 64 w 97"/>
              <a:gd name="T45" fmla="*/ 107 h 113"/>
              <a:gd name="T46" fmla="*/ 63 w 97"/>
              <a:gd name="T47" fmla="*/ 101 h 113"/>
              <a:gd name="T48" fmla="*/ 60 w 97"/>
              <a:gd name="T49" fmla="*/ 97 h 113"/>
              <a:gd name="T50" fmla="*/ 57 w 97"/>
              <a:gd name="T51" fmla="*/ 92 h 113"/>
              <a:gd name="T52" fmla="*/ 54 w 97"/>
              <a:gd name="T53" fmla="*/ 88 h 113"/>
              <a:gd name="T54" fmla="*/ 50 w 97"/>
              <a:gd name="T55" fmla="*/ 86 h 113"/>
              <a:gd name="T56" fmla="*/ 46 w 97"/>
              <a:gd name="T57" fmla="*/ 83 h 113"/>
              <a:gd name="T58" fmla="*/ 42 w 97"/>
              <a:gd name="T59" fmla="*/ 79 h 113"/>
              <a:gd name="T60" fmla="*/ 38 w 97"/>
              <a:gd name="T61" fmla="*/ 79 h 113"/>
              <a:gd name="T62" fmla="*/ 32 w 97"/>
              <a:gd name="T63" fmla="*/ 80 h 113"/>
              <a:gd name="T64" fmla="*/ 28 w 97"/>
              <a:gd name="T65" fmla="*/ 81 h 113"/>
              <a:gd name="T66" fmla="*/ 24 w 97"/>
              <a:gd name="T67" fmla="*/ 82 h 113"/>
              <a:gd name="T68" fmla="*/ 18 w 97"/>
              <a:gd name="T69" fmla="*/ 81 h 113"/>
              <a:gd name="T70" fmla="*/ 15 w 97"/>
              <a:gd name="T71" fmla="*/ 76 h 113"/>
              <a:gd name="T72" fmla="*/ 13 w 97"/>
              <a:gd name="T73" fmla="*/ 72 h 113"/>
              <a:gd name="T74" fmla="*/ 11 w 97"/>
              <a:gd name="T75" fmla="*/ 66 h 113"/>
              <a:gd name="T76" fmla="*/ 7 w 97"/>
              <a:gd name="T77" fmla="*/ 65 h 113"/>
              <a:gd name="T78" fmla="*/ 4 w 97"/>
              <a:gd name="T79" fmla="*/ 62 h 113"/>
              <a:gd name="T80" fmla="*/ 0 w 97"/>
              <a:gd name="T81" fmla="*/ 59 h 113"/>
              <a:gd name="T82" fmla="*/ 2 w 97"/>
              <a:gd name="T83" fmla="*/ 56 h 113"/>
              <a:gd name="T84" fmla="*/ 5 w 97"/>
              <a:gd name="T85" fmla="*/ 50 h 113"/>
              <a:gd name="T86" fmla="*/ 8 w 97"/>
              <a:gd name="T87" fmla="*/ 45 h 113"/>
              <a:gd name="T88" fmla="*/ 11 w 97"/>
              <a:gd name="T89" fmla="*/ 40 h 113"/>
              <a:gd name="T90" fmla="*/ 16 w 97"/>
              <a:gd name="T91" fmla="*/ 37 h 113"/>
              <a:gd name="T92" fmla="*/ 20 w 97"/>
              <a:gd name="T93" fmla="*/ 35 h 113"/>
              <a:gd name="T94" fmla="*/ 24 w 97"/>
              <a:gd name="T95" fmla="*/ 34 h 113"/>
              <a:gd name="T96" fmla="*/ 27 w 97"/>
              <a:gd name="T97" fmla="*/ 31 h 113"/>
              <a:gd name="T98" fmla="*/ 28 w 97"/>
              <a:gd name="T99" fmla="*/ 26 h 113"/>
              <a:gd name="T100" fmla="*/ 27 w 97"/>
              <a:gd name="T101" fmla="*/ 21 h 113"/>
              <a:gd name="T102" fmla="*/ 25 w 97"/>
              <a:gd name="T103" fmla="*/ 17 h 113"/>
              <a:gd name="T104" fmla="*/ 29 w 97"/>
              <a:gd name="T105" fmla="*/ 14 h 113"/>
              <a:gd name="T106" fmla="*/ 32 w 97"/>
              <a:gd name="T107" fmla="*/ 11 h 113"/>
              <a:gd name="T108" fmla="*/ 34 w 97"/>
              <a:gd name="T109" fmla="*/ 7 h 113"/>
              <a:gd name="T110" fmla="*/ 34 w 97"/>
              <a:gd name="T111" fmla="*/ 4 h 113"/>
              <a:gd name="T112" fmla="*/ 35 w 97"/>
              <a:gd name="T113" fmla="*/ 2 h 113"/>
              <a:gd name="T114" fmla="*/ 41 w 97"/>
              <a:gd name="T115" fmla="*/ 1 h 113"/>
              <a:gd name="T116" fmla="*/ 47 w 97"/>
              <a:gd name="T117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7" h="113">
                <a:moveTo>
                  <a:pt x="50" y="0"/>
                </a:moveTo>
                <a:lnTo>
                  <a:pt x="51" y="0"/>
                </a:lnTo>
                <a:lnTo>
                  <a:pt x="52" y="0"/>
                </a:lnTo>
                <a:lnTo>
                  <a:pt x="53" y="0"/>
                </a:lnTo>
                <a:lnTo>
                  <a:pt x="53" y="0"/>
                </a:lnTo>
                <a:lnTo>
                  <a:pt x="56" y="0"/>
                </a:lnTo>
                <a:lnTo>
                  <a:pt x="56" y="0"/>
                </a:lnTo>
                <a:lnTo>
                  <a:pt x="57" y="0"/>
                </a:lnTo>
                <a:lnTo>
                  <a:pt x="57" y="1"/>
                </a:lnTo>
                <a:lnTo>
                  <a:pt x="59" y="1"/>
                </a:lnTo>
                <a:lnTo>
                  <a:pt x="59" y="2"/>
                </a:lnTo>
                <a:lnTo>
                  <a:pt x="59" y="3"/>
                </a:lnTo>
                <a:lnTo>
                  <a:pt x="59" y="4"/>
                </a:lnTo>
                <a:lnTo>
                  <a:pt x="60" y="4"/>
                </a:lnTo>
                <a:lnTo>
                  <a:pt x="60" y="6"/>
                </a:lnTo>
                <a:lnTo>
                  <a:pt x="59" y="7"/>
                </a:lnTo>
                <a:lnTo>
                  <a:pt x="59" y="8"/>
                </a:lnTo>
                <a:lnTo>
                  <a:pt x="59" y="9"/>
                </a:lnTo>
                <a:lnTo>
                  <a:pt x="59" y="10"/>
                </a:lnTo>
                <a:lnTo>
                  <a:pt x="60" y="10"/>
                </a:lnTo>
                <a:lnTo>
                  <a:pt x="60" y="11"/>
                </a:lnTo>
                <a:lnTo>
                  <a:pt x="60" y="11"/>
                </a:lnTo>
                <a:lnTo>
                  <a:pt x="60" y="11"/>
                </a:lnTo>
                <a:lnTo>
                  <a:pt x="61" y="12"/>
                </a:lnTo>
                <a:lnTo>
                  <a:pt x="62" y="12"/>
                </a:lnTo>
                <a:lnTo>
                  <a:pt x="62" y="11"/>
                </a:lnTo>
                <a:lnTo>
                  <a:pt x="63" y="11"/>
                </a:lnTo>
                <a:lnTo>
                  <a:pt x="63" y="11"/>
                </a:lnTo>
                <a:lnTo>
                  <a:pt x="64" y="11"/>
                </a:lnTo>
                <a:lnTo>
                  <a:pt x="65" y="11"/>
                </a:lnTo>
                <a:lnTo>
                  <a:pt x="65" y="11"/>
                </a:lnTo>
                <a:lnTo>
                  <a:pt x="66" y="11"/>
                </a:lnTo>
                <a:lnTo>
                  <a:pt x="67" y="11"/>
                </a:lnTo>
                <a:lnTo>
                  <a:pt x="67" y="12"/>
                </a:lnTo>
                <a:lnTo>
                  <a:pt x="67" y="13"/>
                </a:lnTo>
                <a:lnTo>
                  <a:pt x="67" y="14"/>
                </a:lnTo>
                <a:lnTo>
                  <a:pt x="67" y="14"/>
                </a:lnTo>
                <a:lnTo>
                  <a:pt x="67" y="15"/>
                </a:lnTo>
                <a:lnTo>
                  <a:pt x="67" y="16"/>
                </a:lnTo>
                <a:lnTo>
                  <a:pt x="67" y="16"/>
                </a:lnTo>
                <a:lnTo>
                  <a:pt x="67" y="17"/>
                </a:lnTo>
                <a:lnTo>
                  <a:pt x="68" y="17"/>
                </a:lnTo>
                <a:lnTo>
                  <a:pt x="69" y="18"/>
                </a:lnTo>
                <a:lnTo>
                  <a:pt x="70" y="18"/>
                </a:lnTo>
                <a:lnTo>
                  <a:pt x="70" y="18"/>
                </a:lnTo>
                <a:lnTo>
                  <a:pt x="71" y="18"/>
                </a:lnTo>
                <a:lnTo>
                  <a:pt x="72" y="18"/>
                </a:lnTo>
                <a:lnTo>
                  <a:pt x="73" y="18"/>
                </a:lnTo>
                <a:lnTo>
                  <a:pt x="74" y="18"/>
                </a:lnTo>
                <a:lnTo>
                  <a:pt x="75" y="17"/>
                </a:lnTo>
                <a:lnTo>
                  <a:pt x="76" y="17"/>
                </a:lnTo>
                <a:lnTo>
                  <a:pt x="76" y="18"/>
                </a:lnTo>
                <a:lnTo>
                  <a:pt x="76" y="18"/>
                </a:lnTo>
                <a:lnTo>
                  <a:pt x="76" y="19"/>
                </a:lnTo>
                <a:lnTo>
                  <a:pt x="76" y="20"/>
                </a:lnTo>
                <a:lnTo>
                  <a:pt x="76" y="21"/>
                </a:lnTo>
                <a:lnTo>
                  <a:pt x="76" y="21"/>
                </a:lnTo>
                <a:lnTo>
                  <a:pt x="76" y="22"/>
                </a:lnTo>
                <a:lnTo>
                  <a:pt x="76" y="23"/>
                </a:lnTo>
                <a:lnTo>
                  <a:pt x="77" y="24"/>
                </a:lnTo>
                <a:lnTo>
                  <a:pt x="77" y="25"/>
                </a:lnTo>
                <a:lnTo>
                  <a:pt x="77" y="25"/>
                </a:lnTo>
                <a:lnTo>
                  <a:pt x="77" y="25"/>
                </a:lnTo>
                <a:lnTo>
                  <a:pt x="78" y="25"/>
                </a:lnTo>
                <a:lnTo>
                  <a:pt x="78" y="26"/>
                </a:lnTo>
                <a:lnTo>
                  <a:pt x="78" y="27"/>
                </a:lnTo>
                <a:lnTo>
                  <a:pt x="78" y="28"/>
                </a:lnTo>
                <a:lnTo>
                  <a:pt x="79" y="28"/>
                </a:lnTo>
                <a:lnTo>
                  <a:pt x="79" y="28"/>
                </a:lnTo>
                <a:lnTo>
                  <a:pt x="79" y="29"/>
                </a:lnTo>
                <a:lnTo>
                  <a:pt x="79" y="30"/>
                </a:lnTo>
                <a:lnTo>
                  <a:pt x="79" y="31"/>
                </a:lnTo>
                <a:lnTo>
                  <a:pt x="80" y="31"/>
                </a:lnTo>
                <a:lnTo>
                  <a:pt x="80" y="32"/>
                </a:lnTo>
                <a:lnTo>
                  <a:pt x="80" y="33"/>
                </a:lnTo>
                <a:lnTo>
                  <a:pt x="80" y="34"/>
                </a:lnTo>
                <a:lnTo>
                  <a:pt x="80" y="35"/>
                </a:lnTo>
                <a:lnTo>
                  <a:pt x="81" y="35"/>
                </a:lnTo>
                <a:lnTo>
                  <a:pt x="81" y="36"/>
                </a:lnTo>
                <a:lnTo>
                  <a:pt x="81" y="37"/>
                </a:lnTo>
                <a:lnTo>
                  <a:pt x="81" y="38"/>
                </a:lnTo>
                <a:lnTo>
                  <a:pt x="80" y="38"/>
                </a:lnTo>
                <a:lnTo>
                  <a:pt x="79" y="38"/>
                </a:lnTo>
                <a:lnTo>
                  <a:pt x="79" y="39"/>
                </a:lnTo>
                <a:lnTo>
                  <a:pt x="78" y="39"/>
                </a:lnTo>
                <a:lnTo>
                  <a:pt x="79" y="40"/>
                </a:lnTo>
                <a:lnTo>
                  <a:pt x="79" y="41"/>
                </a:lnTo>
                <a:lnTo>
                  <a:pt x="80" y="41"/>
                </a:lnTo>
                <a:lnTo>
                  <a:pt x="80" y="42"/>
                </a:lnTo>
                <a:lnTo>
                  <a:pt x="81" y="42"/>
                </a:lnTo>
                <a:lnTo>
                  <a:pt x="81" y="42"/>
                </a:lnTo>
                <a:lnTo>
                  <a:pt x="81" y="43"/>
                </a:lnTo>
                <a:lnTo>
                  <a:pt x="81" y="44"/>
                </a:lnTo>
                <a:lnTo>
                  <a:pt x="81" y="45"/>
                </a:lnTo>
                <a:lnTo>
                  <a:pt x="81" y="45"/>
                </a:lnTo>
                <a:lnTo>
                  <a:pt x="81" y="46"/>
                </a:lnTo>
                <a:lnTo>
                  <a:pt x="81" y="46"/>
                </a:lnTo>
                <a:lnTo>
                  <a:pt x="81" y="47"/>
                </a:lnTo>
                <a:lnTo>
                  <a:pt x="82" y="47"/>
                </a:lnTo>
                <a:lnTo>
                  <a:pt x="83" y="48"/>
                </a:lnTo>
                <a:lnTo>
                  <a:pt x="84" y="48"/>
                </a:lnTo>
                <a:lnTo>
                  <a:pt x="85" y="48"/>
                </a:lnTo>
                <a:lnTo>
                  <a:pt x="86" y="48"/>
                </a:lnTo>
                <a:lnTo>
                  <a:pt x="87" y="48"/>
                </a:lnTo>
                <a:lnTo>
                  <a:pt x="88" y="47"/>
                </a:lnTo>
                <a:lnTo>
                  <a:pt x="88" y="47"/>
                </a:lnTo>
                <a:lnTo>
                  <a:pt x="89" y="47"/>
                </a:lnTo>
                <a:lnTo>
                  <a:pt x="89" y="48"/>
                </a:lnTo>
                <a:lnTo>
                  <a:pt x="90" y="48"/>
                </a:lnTo>
                <a:lnTo>
                  <a:pt x="91" y="48"/>
                </a:lnTo>
                <a:lnTo>
                  <a:pt x="91" y="49"/>
                </a:lnTo>
                <a:lnTo>
                  <a:pt x="92" y="49"/>
                </a:lnTo>
                <a:lnTo>
                  <a:pt x="93" y="49"/>
                </a:lnTo>
                <a:lnTo>
                  <a:pt x="94" y="49"/>
                </a:lnTo>
                <a:lnTo>
                  <a:pt x="95" y="49"/>
                </a:lnTo>
                <a:lnTo>
                  <a:pt x="95" y="49"/>
                </a:lnTo>
                <a:lnTo>
                  <a:pt x="96" y="50"/>
                </a:lnTo>
                <a:lnTo>
                  <a:pt x="96" y="51"/>
                </a:lnTo>
                <a:lnTo>
                  <a:pt x="96" y="52"/>
                </a:lnTo>
                <a:lnTo>
                  <a:pt x="97" y="52"/>
                </a:lnTo>
                <a:lnTo>
                  <a:pt x="97" y="53"/>
                </a:lnTo>
                <a:lnTo>
                  <a:pt x="97" y="55"/>
                </a:lnTo>
                <a:lnTo>
                  <a:pt x="96" y="56"/>
                </a:lnTo>
                <a:lnTo>
                  <a:pt x="96" y="56"/>
                </a:lnTo>
                <a:lnTo>
                  <a:pt x="96" y="57"/>
                </a:lnTo>
                <a:lnTo>
                  <a:pt x="95" y="57"/>
                </a:lnTo>
                <a:lnTo>
                  <a:pt x="95" y="58"/>
                </a:lnTo>
                <a:lnTo>
                  <a:pt x="94" y="58"/>
                </a:lnTo>
                <a:lnTo>
                  <a:pt x="94" y="59"/>
                </a:lnTo>
                <a:lnTo>
                  <a:pt x="94" y="59"/>
                </a:lnTo>
                <a:lnTo>
                  <a:pt x="95" y="60"/>
                </a:lnTo>
                <a:lnTo>
                  <a:pt x="95" y="61"/>
                </a:lnTo>
                <a:lnTo>
                  <a:pt x="95" y="62"/>
                </a:lnTo>
                <a:lnTo>
                  <a:pt x="95" y="62"/>
                </a:lnTo>
                <a:lnTo>
                  <a:pt x="95" y="63"/>
                </a:lnTo>
                <a:lnTo>
                  <a:pt x="93" y="64"/>
                </a:lnTo>
                <a:lnTo>
                  <a:pt x="95" y="69"/>
                </a:lnTo>
                <a:lnTo>
                  <a:pt x="95" y="73"/>
                </a:lnTo>
                <a:lnTo>
                  <a:pt x="88" y="69"/>
                </a:lnTo>
                <a:lnTo>
                  <a:pt x="85" y="71"/>
                </a:lnTo>
                <a:lnTo>
                  <a:pt x="83" y="76"/>
                </a:lnTo>
                <a:lnTo>
                  <a:pt x="81" y="80"/>
                </a:lnTo>
                <a:lnTo>
                  <a:pt x="80" y="84"/>
                </a:lnTo>
                <a:lnTo>
                  <a:pt x="81" y="92"/>
                </a:lnTo>
                <a:lnTo>
                  <a:pt x="80" y="95"/>
                </a:lnTo>
                <a:lnTo>
                  <a:pt x="72" y="105"/>
                </a:lnTo>
                <a:lnTo>
                  <a:pt x="70" y="110"/>
                </a:lnTo>
                <a:lnTo>
                  <a:pt x="71" y="113"/>
                </a:lnTo>
                <a:lnTo>
                  <a:pt x="70" y="113"/>
                </a:lnTo>
                <a:lnTo>
                  <a:pt x="70" y="113"/>
                </a:lnTo>
                <a:lnTo>
                  <a:pt x="69" y="112"/>
                </a:lnTo>
                <a:lnTo>
                  <a:pt x="68" y="112"/>
                </a:lnTo>
                <a:lnTo>
                  <a:pt x="68" y="111"/>
                </a:lnTo>
                <a:lnTo>
                  <a:pt x="67" y="111"/>
                </a:lnTo>
                <a:lnTo>
                  <a:pt x="67" y="111"/>
                </a:lnTo>
                <a:lnTo>
                  <a:pt x="66" y="110"/>
                </a:lnTo>
                <a:lnTo>
                  <a:pt x="66" y="109"/>
                </a:lnTo>
                <a:lnTo>
                  <a:pt x="65" y="109"/>
                </a:lnTo>
                <a:lnTo>
                  <a:pt x="65" y="108"/>
                </a:lnTo>
                <a:lnTo>
                  <a:pt x="64" y="108"/>
                </a:lnTo>
                <a:lnTo>
                  <a:pt x="64" y="107"/>
                </a:lnTo>
                <a:lnTo>
                  <a:pt x="64" y="107"/>
                </a:lnTo>
                <a:lnTo>
                  <a:pt x="64" y="106"/>
                </a:lnTo>
                <a:lnTo>
                  <a:pt x="63" y="104"/>
                </a:lnTo>
                <a:lnTo>
                  <a:pt x="63" y="104"/>
                </a:lnTo>
                <a:lnTo>
                  <a:pt x="63" y="103"/>
                </a:lnTo>
                <a:lnTo>
                  <a:pt x="63" y="102"/>
                </a:lnTo>
                <a:lnTo>
                  <a:pt x="63" y="101"/>
                </a:lnTo>
                <a:lnTo>
                  <a:pt x="62" y="101"/>
                </a:lnTo>
                <a:lnTo>
                  <a:pt x="62" y="100"/>
                </a:lnTo>
                <a:lnTo>
                  <a:pt x="62" y="100"/>
                </a:lnTo>
                <a:lnTo>
                  <a:pt x="61" y="100"/>
                </a:lnTo>
                <a:lnTo>
                  <a:pt x="61" y="99"/>
                </a:lnTo>
                <a:lnTo>
                  <a:pt x="60" y="97"/>
                </a:lnTo>
                <a:lnTo>
                  <a:pt x="60" y="97"/>
                </a:lnTo>
                <a:lnTo>
                  <a:pt x="59" y="97"/>
                </a:lnTo>
                <a:lnTo>
                  <a:pt x="59" y="96"/>
                </a:lnTo>
                <a:lnTo>
                  <a:pt x="58" y="95"/>
                </a:lnTo>
                <a:lnTo>
                  <a:pt x="58" y="94"/>
                </a:lnTo>
                <a:lnTo>
                  <a:pt x="58" y="93"/>
                </a:lnTo>
                <a:lnTo>
                  <a:pt x="58" y="93"/>
                </a:lnTo>
                <a:lnTo>
                  <a:pt x="57" y="92"/>
                </a:lnTo>
                <a:lnTo>
                  <a:pt x="57" y="91"/>
                </a:lnTo>
                <a:lnTo>
                  <a:pt x="56" y="90"/>
                </a:lnTo>
                <a:lnTo>
                  <a:pt x="56" y="90"/>
                </a:lnTo>
                <a:lnTo>
                  <a:pt x="56" y="89"/>
                </a:lnTo>
                <a:lnTo>
                  <a:pt x="55" y="89"/>
                </a:lnTo>
                <a:lnTo>
                  <a:pt x="55" y="88"/>
                </a:lnTo>
                <a:lnTo>
                  <a:pt x="54" y="88"/>
                </a:lnTo>
                <a:lnTo>
                  <a:pt x="53" y="88"/>
                </a:lnTo>
                <a:lnTo>
                  <a:pt x="53" y="87"/>
                </a:lnTo>
                <a:lnTo>
                  <a:pt x="52" y="87"/>
                </a:lnTo>
                <a:lnTo>
                  <a:pt x="52" y="87"/>
                </a:lnTo>
                <a:lnTo>
                  <a:pt x="51" y="87"/>
                </a:lnTo>
                <a:lnTo>
                  <a:pt x="51" y="86"/>
                </a:lnTo>
                <a:lnTo>
                  <a:pt x="50" y="86"/>
                </a:lnTo>
                <a:lnTo>
                  <a:pt x="49" y="85"/>
                </a:lnTo>
                <a:lnTo>
                  <a:pt x="49" y="85"/>
                </a:lnTo>
                <a:lnTo>
                  <a:pt x="48" y="84"/>
                </a:lnTo>
                <a:lnTo>
                  <a:pt x="47" y="84"/>
                </a:lnTo>
                <a:lnTo>
                  <a:pt x="47" y="83"/>
                </a:lnTo>
                <a:lnTo>
                  <a:pt x="46" y="83"/>
                </a:lnTo>
                <a:lnTo>
                  <a:pt x="46" y="83"/>
                </a:lnTo>
                <a:lnTo>
                  <a:pt x="46" y="82"/>
                </a:lnTo>
                <a:lnTo>
                  <a:pt x="45" y="81"/>
                </a:lnTo>
                <a:lnTo>
                  <a:pt x="44" y="81"/>
                </a:lnTo>
                <a:lnTo>
                  <a:pt x="44" y="80"/>
                </a:lnTo>
                <a:lnTo>
                  <a:pt x="43" y="80"/>
                </a:lnTo>
                <a:lnTo>
                  <a:pt x="42" y="80"/>
                </a:lnTo>
                <a:lnTo>
                  <a:pt x="42" y="79"/>
                </a:lnTo>
                <a:lnTo>
                  <a:pt x="42" y="79"/>
                </a:lnTo>
                <a:lnTo>
                  <a:pt x="41" y="77"/>
                </a:lnTo>
                <a:lnTo>
                  <a:pt x="41" y="78"/>
                </a:lnTo>
                <a:lnTo>
                  <a:pt x="40" y="78"/>
                </a:lnTo>
                <a:lnTo>
                  <a:pt x="39" y="78"/>
                </a:lnTo>
                <a:lnTo>
                  <a:pt x="39" y="79"/>
                </a:lnTo>
                <a:lnTo>
                  <a:pt x="38" y="79"/>
                </a:lnTo>
                <a:lnTo>
                  <a:pt x="37" y="79"/>
                </a:lnTo>
                <a:lnTo>
                  <a:pt x="36" y="79"/>
                </a:lnTo>
                <a:lnTo>
                  <a:pt x="35" y="80"/>
                </a:lnTo>
                <a:lnTo>
                  <a:pt x="34" y="80"/>
                </a:lnTo>
                <a:lnTo>
                  <a:pt x="34" y="80"/>
                </a:lnTo>
                <a:lnTo>
                  <a:pt x="33" y="80"/>
                </a:lnTo>
                <a:lnTo>
                  <a:pt x="32" y="80"/>
                </a:lnTo>
                <a:lnTo>
                  <a:pt x="32" y="80"/>
                </a:lnTo>
                <a:lnTo>
                  <a:pt x="31" y="80"/>
                </a:lnTo>
                <a:lnTo>
                  <a:pt x="30" y="80"/>
                </a:lnTo>
                <a:lnTo>
                  <a:pt x="29" y="80"/>
                </a:lnTo>
                <a:lnTo>
                  <a:pt x="29" y="81"/>
                </a:lnTo>
                <a:lnTo>
                  <a:pt x="28" y="81"/>
                </a:lnTo>
                <a:lnTo>
                  <a:pt x="28" y="81"/>
                </a:lnTo>
                <a:lnTo>
                  <a:pt x="27" y="81"/>
                </a:lnTo>
                <a:lnTo>
                  <a:pt x="26" y="81"/>
                </a:lnTo>
                <a:lnTo>
                  <a:pt x="25" y="81"/>
                </a:lnTo>
                <a:lnTo>
                  <a:pt x="25" y="82"/>
                </a:lnTo>
                <a:lnTo>
                  <a:pt x="25" y="81"/>
                </a:lnTo>
                <a:lnTo>
                  <a:pt x="24" y="81"/>
                </a:lnTo>
                <a:lnTo>
                  <a:pt x="24" y="82"/>
                </a:lnTo>
                <a:lnTo>
                  <a:pt x="23" y="82"/>
                </a:lnTo>
                <a:lnTo>
                  <a:pt x="22" y="82"/>
                </a:lnTo>
                <a:lnTo>
                  <a:pt x="21" y="82"/>
                </a:lnTo>
                <a:lnTo>
                  <a:pt x="21" y="82"/>
                </a:lnTo>
                <a:lnTo>
                  <a:pt x="20" y="82"/>
                </a:lnTo>
                <a:lnTo>
                  <a:pt x="19" y="82"/>
                </a:lnTo>
                <a:lnTo>
                  <a:pt x="18" y="81"/>
                </a:lnTo>
                <a:lnTo>
                  <a:pt x="18" y="80"/>
                </a:lnTo>
                <a:lnTo>
                  <a:pt x="18" y="80"/>
                </a:lnTo>
                <a:lnTo>
                  <a:pt x="17" y="80"/>
                </a:lnTo>
                <a:lnTo>
                  <a:pt x="16" y="79"/>
                </a:lnTo>
                <a:lnTo>
                  <a:pt x="16" y="78"/>
                </a:lnTo>
                <a:lnTo>
                  <a:pt x="15" y="77"/>
                </a:lnTo>
                <a:lnTo>
                  <a:pt x="15" y="76"/>
                </a:lnTo>
                <a:lnTo>
                  <a:pt x="14" y="76"/>
                </a:lnTo>
                <a:lnTo>
                  <a:pt x="14" y="75"/>
                </a:lnTo>
                <a:lnTo>
                  <a:pt x="14" y="74"/>
                </a:lnTo>
                <a:lnTo>
                  <a:pt x="14" y="73"/>
                </a:lnTo>
                <a:lnTo>
                  <a:pt x="14" y="73"/>
                </a:lnTo>
                <a:lnTo>
                  <a:pt x="14" y="72"/>
                </a:lnTo>
                <a:lnTo>
                  <a:pt x="13" y="72"/>
                </a:lnTo>
                <a:lnTo>
                  <a:pt x="13" y="71"/>
                </a:lnTo>
                <a:lnTo>
                  <a:pt x="12" y="70"/>
                </a:lnTo>
                <a:lnTo>
                  <a:pt x="12" y="69"/>
                </a:lnTo>
                <a:lnTo>
                  <a:pt x="11" y="68"/>
                </a:lnTo>
                <a:lnTo>
                  <a:pt x="11" y="67"/>
                </a:lnTo>
                <a:lnTo>
                  <a:pt x="11" y="66"/>
                </a:lnTo>
                <a:lnTo>
                  <a:pt x="11" y="66"/>
                </a:lnTo>
                <a:lnTo>
                  <a:pt x="10" y="66"/>
                </a:lnTo>
                <a:lnTo>
                  <a:pt x="10" y="65"/>
                </a:lnTo>
                <a:lnTo>
                  <a:pt x="9" y="65"/>
                </a:lnTo>
                <a:lnTo>
                  <a:pt x="8" y="66"/>
                </a:lnTo>
                <a:lnTo>
                  <a:pt x="7" y="66"/>
                </a:lnTo>
                <a:lnTo>
                  <a:pt x="7" y="65"/>
                </a:lnTo>
                <a:lnTo>
                  <a:pt x="7" y="65"/>
                </a:lnTo>
                <a:lnTo>
                  <a:pt x="7" y="64"/>
                </a:lnTo>
                <a:lnTo>
                  <a:pt x="6" y="64"/>
                </a:lnTo>
                <a:lnTo>
                  <a:pt x="6" y="63"/>
                </a:lnTo>
                <a:lnTo>
                  <a:pt x="5" y="63"/>
                </a:lnTo>
                <a:lnTo>
                  <a:pt x="5" y="62"/>
                </a:lnTo>
                <a:lnTo>
                  <a:pt x="4" y="62"/>
                </a:lnTo>
                <a:lnTo>
                  <a:pt x="4" y="62"/>
                </a:lnTo>
                <a:lnTo>
                  <a:pt x="3" y="62"/>
                </a:lnTo>
                <a:lnTo>
                  <a:pt x="2" y="62"/>
                </a:lnTo>
                <a:lnTo>
                  <a:pt x="1" y="62"/>
                </a:lnTo>
                <a:lnTo>
                  <a:pt x="1" y="61"/>
                </a:lnTo>
                <a:lnTo>
                  <a:pt x="0" y="61"/>
                </a:lnTo>
                <a:lnTo>
                  <a:pt x="0" y="60"/>
                </a:lnTo>
                <a:lnTo>
                  <a:pt x="0" y="59"/>
                </a:lnTo>
                <a:lnTo>
                  <a:pt x="0" y="59"/>
                </a:lnTo>
                <a:lnTo>
                  <a:pt x="0" y="59"/>
                </a:lnTo>
                <a:lnTo>
                  <a:pt x="0" y="58"/>
                </a:lnTo>
                <a:lnTo>
                  <a:pt x="0" y="57"/>
                </a:lnTo>
                <a:lnTo>
                  <a:pt x="0" y="56"/>
                </a:lnTo>
                <a:lnTo>
                  <a:pt x="1" y="56"/>
                </a:lnTo>
                <a:lnTo>
                  <a:pt x="2" y="56"/>
                </a:lnTo>
                <a:lnTo>
                  <a:pt x="3" y="55"/>
                </a:lnTo>
                <a:lnTo>
                  <a:pt x="4" y="54"/>
                </a:lnTo>
                <a:lnTo>
                  <a:pt x="4" y="53"/>
                </a:lnTo>
                <a:lnTo>
                  <a:pt x="4" y="52"/>
                </a:lnTo>
                <a:lnTo>
                  <a:pt x="5" y="52"/>
                </a:lnTo>
                <a:lnTo>
                  <a:pt x="5" y="51"/>
                </a:lnTo>
                <a:lnTo>
                  <a:pt x="5" y="50"/>
                </a:lnTo>
                <a:lnTo>
                  <a:pt x="6" y="49"/>
                </a:lnTo>
                <a:lnTo>
                  <a:pt x="6" y="49"/>
                </a:lnTo>
                <a:lnTo>
                  <a:pt x="7" y="49"/>
                </a:lnTo>
                <a:lnTo>
                  <a:pt x="7" y="48"/>
                </a:lnTo>
                <a:lnTo>
                  <a:pt x="7" y="47"/>
                </a:lnTo>
                <a:lnTo>
                  <a:pt x="7" y="46"/>
                </a:lnTo>
                <a:lnTo>
                  <a:pt x="8" y="45"/>
                </a:lnTo>
                <a:lnTo>
                  <a:pt x="8" y="45"/>
                </a:lnTo>
                <a:lnTo>
                  <a:pt x="9" y="45"/>
                </a:lnTo>
                <a:lnTo>
                  <a:pt x="9" y="44"/>
                </a:lnTo>
                <a:lnTo>
                  <a:pt x="9" y="43"/>
                </a:lnTo>
                <a:lnTo>
                  <a:pt x="10" y="43"/>
                </a:lnTo>
                <a:lnTo>
                  <a:pt x="10" y="42"/>
                </a:lnTo>
                <a:lnTo>
                  <a:pt x="11" y="40"/>
                </a:lnTo>
                <a:lnTo>
                  <a:pt x="12" y="39"/>
                </a:lnTo>
                <a:lnTo>
                  <a:pt x="13" y="38"/>
                </a:lnTo>
                <a:lnTo>
                  <a:pt x="14" y="38"/>
                </a:lnTo>
                <a:lnTo>
                  <a:pt x="14" y="38"/>
                </a:lnTo>
                <a:lnTo>
                  <a:pt x="14" y="37"/>
                </a:lnTo>
                <a:lnTo>
                  <a:pt x="15" y="37"/>
                </a:lnTo>
                <a:lnTo>
                  <a:pt x="16" y="37"/>
                </a:lnTo>
                <a:lnTo>
                  <a:pt x="17" y="36"/>
                </a:lnTo>
                <a:lnTo>
                  <a:pt x="18" y="36"/>
                </a:lnTo>
                <a:lnTo>
                  <a:pt x="18" y="36"/>
                </a:lnTo>
                <a:lnTo>
                  <a:pt x="19" y="36"/>
                </a:lnTo>
                <a:lnTo>
                  <a:pt x="19" y="35"/>
                </a:lnTo>
                <a:lnTo>
                  <a:pt x="20" y="35"/>
                </a:lnTo>
                <a:lnTo>
                  <a:pt x="20" y="35"/>
                </a:lnTo>
                <a:lnTo>
                  <a:pt x="21" y="35"/>
                </a:lnTo>
                <a:lnTo>
                  <a:pt x="21" y="35"/>
                </a:lnTo>
                <a:lnTo>
                  <a:pt x="21" y="35"/>
                </a:lnTo>
                <a:lnTo>
                  <a:pt x="22" y="35"/>
                </a:lnTo>
                <a:lnTo>
                  <a:pt x="23" y="35"/>
                </a:lnTo>
                <a:lnTo>
                  <a:pt x="24" y="35"/>
                </a:lnTo>
                <a:lnTo>
                  <a:pt x="24" y="34"/>
                </a:lnTo>
                <a:lnTo>
                  <a:pt x="25" y="34"/>
                </a:lnTo>
                <a:lnTo>
                  <a:pt x="25" y="34"/>
                </a:lnTo>
                <a:lnTo>
                  <a:pt x="26" y="34"/>
                </a:lnTo>
                <a:lnTo>
                  <a:pt x="27" y="34"/>
                </a:lnTo>
                <a:lnTo>
                  <a:pt x="27" y="33"/>
                </a:lnTo>
                <a:lnTo>
                  <a:pt x="27" y="32"/>
                </a:lnTo>
                <a:lnTo>
                  <a:pt x="27" y="31"/>
                </a:lnTo>
                <a:lnTo>
                  <a:pt x="28" y="30"/>
                </a:lnTo>
                <a:lnTo>
                  <a:pt x="28" y="29"/>
                </a:lnTo>
                <a:lnTo>
                  <a:pt x="28" y="28"/>
                </a:lnTo>
                <a:lnTo>
                  <a:pt x="28" y="28"/>
                </a:lnTo>
                <a:lnTo>
                  <a:pt x="28" y="28"/>
                </a:lnTo>
                <a:lnTo>
                  <a:pt x="28" y="27"/>
                </a:lnTo>
                <a:lnTo>
                  <a:pt x="28" y="26"/>
                </a:lnTo>
                <a:lnTo>
                  <a:pt x="28" y="25"/>
                </a:lnTo>
                <a:lnTo>
                  <a:pt x="28" y="25"/>
                </a:lnTo>
                <a:lnTo>
                  <a:pt x="28" y="24"/>
                </a:lnTo>
                <a:lnTo>
                  <a:pt x="28" y="23"/>
                </a:lnTo>
                <a:lnTo>
                  <a:pt x="27" y="23"/>
                </a:lnTo>
                <a:lnTo>
                  <a:pt x="27" y="22"/>
                </a:lnTo>
                <a:lnTo>
                  <a:pt x="27" y="21"/>
                </a:lnTo>
                <a:lnTo>
                  <a:pt x="26" y="21"/>
                </a:lnTo>
                <a:lnTo>
                  <a:pt x="26" y="21"/>
                </a:lnTo>
                <a:lnTo>
                  <a:pt x="26" y="20"/>
                </a:lnTo>
                <a:lnTo>
                  <a:pt x="25" y="19"/>
                </a:lnTo>
                <a:lnTo>
                  <a:pt x="25" y="18"/>
                </a:lnTo>
                <a:lnTo>
                  <a:pt x="25" y="18"/>
                </a:lnTo>
                <a:lnTo>
                  <a:pt x="25" y="17"/>
                </a:lnTo>
                <a:lnTo>
                  <a:pt x="25" y="17"/>
                </a:lnTo>
                <a:lnTo>
                  <a:pt x="26" y="17"/>
                </a:lnTo>
                <a:lnTo>
                  <a:pt x="27" y="16"/>
                </a:lnTo>
                <a:lnTo>
                  <a:pt x="28" y="14"/>
                </a:lnTo>
                <a:lnTo>
                  <a:pt x="28" y="14"/>
                </a:lnTo>
                <a:lnTo>
                  <a:pt x="28" y="14"/>
                </a:lnTo>
                <a:lnTo>
                  <a:pt x="29" y="14"/>
                </a:lnTo>
                <a:lnTo>
                  <a:pt x="29" y="14"/>
                </a:lnTo>
                <a:lnTo>
                  <a:pt x="30" y="14"/>
                </a:lnTo>
                <a:lnTo>
                  <a:pt x="30" y="14"/>
                </a:lnTo>
                <a:lnTo>
                  <a:pt x="30" y="13"/>
                </a:lnTo>
                <a:lnTo>
                  <a:pt x="31" y="12"/>
                </a:lnTo>
                <a:lnTo>
                  <a:pt x="32" y="12"/>
                </a:lnTo>
                <a:lnTo>
                  <a:pt x="32" y="11"/>
                </a:lnTo>
                <a:lnTo>
                  <a:pt x="32" y="11"/>
                </a:lnTo>
                <a:lnTo>
                  <a:pt x="32" y="10"/>
                </a:lnTo>
                <a:lnTo>
                  <a:pt x="32" y="9"/>
                </a:lnTo>
                <a:lnTo>
                  <a:pt x="32" y="8"/>
                </a:lnTo>
                <a:lnTo>
                  <a:pt x="33" y="8"/>
                </a:lnTo>
                <a:lnTo>
                  <a:pt x="33" y="7"/>
                </a:lnTo>
                <a:lnTo>
                  <a:pt x="34" y="7"/>
                </a:lnTo>
                <a:lnTo>
                  <a:pt x="35" y="7"/>
                </a:lnTo>
                <a:lnTo>
                  <a:pt x="35" y="6"/>
                </a:lnTo>
                <a:lnTo>
                  <a:pt x="35" y="5"/>
                </a:lnTo>
                <a:lnTo>
                  <a:pt x="35" y="4"/>
                </a:lnTo>
                <a:lnTo>
                  <a:pt x="35" y="4"/>
                </a:lnTo>
                <a:lnTo>
                  <a:pt x="34" y="4"/>
                </a:lnTo>
                <a:lnTo>
                  <a:pt x="34" y="4"/>
                </a:lnTo>
                <a:lnTo>
                  <a:pt x="33" y="4"/>
                </a:lnTo>
                <a:lnTo>
                  <a:pt x="33" y="3"/>
                </a:lnTo>
                <a:lnTo>
                  <a:pt x="33" y="2"/>
                </a:lnTo>
                <a:lnTo>
                  <a:pt x="33" y="1"/>
                </a:lnTo>
                <a:lnTo>
                  <a:pt x="35" y="1"/>
                </a:lnTo>
                <a:lnTo>
                  <a:pt x="35" y="2"/>
                </a:lnTo>
                <a:lnTo>
                  <a:pt x="35" y="2"/>
                </a:lnTo>
                <a:lnTo>
                  <a:pt x="36" y="2"/>
                </a:lnTo>
                <a:lnTo>
                  <a:pt x="37" y="2"/>
                </a:lnTo>
                <a:lnTo>
                  <a:pt x="38" y="2"/>
                </a:lnTo>
                <a:lnTo>
                  <a:pt x="39" y="2"/>
                </a:lnTo>
                <a:lnTo>
                  <a:pt x="39" y="2"/>
                </a:lnTo>
                <a:lnTo>
                  <a:pt x="40" y="1"/>
                </a:lnTo>
                <a:lnTo>
                  <a:pt x="41" y="1"/>
                </a:lnTo>
                <a:lnTo>
                  <a:pt x="42" y="1"/>
                </a:lnTo>
                <a:lnTo>
                  <a:pt x="42" y="1"/>
                </a:lnTo>
                <a:lnTo>
                  <a:pt x="44" y="0"/>
                </a:lnTo>
                <a:lnTo>
                  <a:pt x="45" y="0"/>
                </a:lnTo>
                <a:lnTo>
                  <a:pt x="46" y="0"/>
                </a:lnTo>
                <a:lnTo>
                  <a:pt x="46" y="0"/>
                </a:lnTo>
                <a:lnTo>
                  <a:pt x="47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50" y="0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F942C88D-0DD0-4A04-8D20-F7608FB70098}"/>
              </a:ext>
            </a:extLst>
          </p:cNvPr>
          <p:cNvSpPr>
            <a:spLocks/>
          </p:cNvSpPr>
          <p:nvPr/>
        </p:nvSpPr>
        <p:spPr bwMode="auto">
          <a:xfrm>
            <a:off x="5719931" y="1085517"/>
            <a:ext cx="1474788" cy="2801937"/>
          </a:xfrm>
          <a:custGeom>
            <a:avLst/>
            <a:gdLst>
              <a:gd name="T0" fmla="*/ 397 w 929"/>
              <a:gd name="T1" fmla="*/ 261 h 1765"/>
              <a:gd name="T2" fmla="*/ 491 w 929"/>
              <a:gd name="T3" fmla="*/ 330 h 1765"/>
              <a:gd name="T4" fmla="*/ 568 w 929"/>
              <a:gd name="T5" fmla="*/ 449 h 1765"/>
              <a:gd name="T6" fmla="*/ 558 w 929"/>
              <a:gd name="T7" fmla="*/ 487 h 1765"/>
              <a:gd name="T8" fmla="*/ 559 w 929"/>
              <a:gd name="T9" fmla="*/ 540 h 1765"/>
              <a:gd name="T10" fmla="*/ 576 w 929"/>
              <a:gd name="T11" fmla="*/ 587 h 1765"/>
              <a:gd name="T12" fmla="*/ 653 w 929"/>
              <a:gd name="T13" fmla="*/ 722 h 1765"/>
              <a:gd name="T14" fmla="*/ 768 w 929"/>
              <a:gd name="T15" fmla="*/ 861 h 1765"/>
              <a:gd name="T16" fmla="*/ 779 w 929"/>
              <a:gd name="T17" fmla="*/ 934 h 1765"/>
              <a:gd name="T18" fmla="*/ 806 w 929"/>
              <a:gd name="T19" fmla="*/ 982 h 1765"/>
              <a:gd name="T20" fmla="*/ 852 w 929"/>
              <a:gd name="T21" fmla="*/ 1007 h 1765"/>
              <a:gd name="T22" fmla="*/ 874 w 929"/>
              <a:gd name="T23" fmla="*/ 1052 h 1765"/>
              <a:gd name="T24" fmla="*/ 878 w 929"/>
              <a:gd name="T25" fmla="*/ 1092 h 1765"/>
              <a:gd name="T26" fmla="*/ 863 w 929"/>
              <a:gd name="T27" fmla="*/ 1107 h 1765"/>
              <a:gd name="T28" fmla="*/ 880 w 929"/>
              <a:gd name="T29" fmla="*/ 1626 h 1765"/>
              <a:gd name="T30" fmla="*/ 789 w 929"/>
              <a:gd name="T31" fmla="*/ 1756 h 1765"/>
              <a:gd name="T32" fmla="*/ 777 w 929"/>
              <a:gd name="T33" fmla="*/ 1743 h 1765"/>
              <a:gd name="T34" fmla="*/ 762 w 929"/>
              <a:gd name="T35" fmla="*/ 1725 h 1765"/>
              <a:gd name="T36" fmla="*/ 746 w 929"/>
              <a:gd name="T37" fmla="*/ 1710 h 1765"/>
              <a:gd name="T38" fmla="*/ 745 w 929"/>
              <a:gd name="T39" fmla="*/ 1692 h 1765"/>
              <a:gd name="T40" fmla="*/ 737 w 929"/>
              <a:gd name="T41" fmla="*/ 1673 h 1765"/>
              <a:gd name="T42" fmla="*/ 723 w 929"/>
              <a:gd name="T43" fmla="*/ 1656 h 1765"/>
              <a:gd name="T44" fmla="*/ 703 w 929"/>
              <a:gd name="T45" fmla="*/ 1652 h 1765"/>
              <a:gd name="T46" fmla="*/ 684 w 929"/>
              <a:gd name="T47" fmla="*/ 1637 h 1765"/>
              <a:gd name="T48" fmla="*/ 666 w 929"/>
              <a:gd name="T49" fmla="*/ 1624 h 1765"/>
              <a:gd name="T50" fmla="*/ 647 w 929"/>
              <a:gd name="T51" fmla="*/ 1620 h 1765"/>
              <a:gd name="T52" fmla="*/ 630 w 929"/>
              <a:gd name="T53" fmla="*/ 1612 h 1765"/>
              <a:gd name="T54" fmla="*/ 607 w 929"/>
              <a:gd name="T55" fmla="*/ 1613 h 1765"/>
              <a:gd name="T56" fmla="*/ 598 w 929"/>
              <a:gd name="T57" fmla="*/ 1620 h 1765"/>
              <a:gd name="T58" fmla="*/ 584 w 929"/>
              <a:gd name="T59" fmla="*/ 1624 h 1765"/>
              <a:gd name="T60" fmla="*/ 572 w 929"/>
              <a:gd name="T61" fmla="*/ 1629 h 1765"/>
              <a:gd name="T62" fmla="*/ 561 w 929"/>
              <a:gd name="T63" fmla="*/ 1638 h 1765"/>
              <a:gd name="T64" fmla="*/ 539 w 929"/>
              <a:gd name="T65" fmla="*/ 1633 h 1765"/>
              <a:gd name="T66" fmla="*/ 520 w 929"/>
              <a:gd name="T67" fmla="*/ 1634 h 1765"/>
              <a:gd name="T68" fmla="*/ 499 w 929"/>
              <a:gd name="T69" fmla="*/ 1640 h 1765"/>
              <a:gd name="T70" fmla="*/ 472 w 929"/>
              <a:gd name="T71" fmla="*/ 1643 h 1765"/>
              <a:gd name="T72" fmla="*/ 437 w 929"/>
              <a:gd name="T73" fmla="*/ 1475 h 1765"/>
              <a:gd name="T74" fmla="*/ 126 w 929"/>
              <a:gd name="T75" fmla="*/ 1118 h 1765"/>
              <a:gd name="T76" fmla="*/ 109 w 929"/>
              <a:gd name="T77" fmla="*/ 1136 h 1765"/>
              <a:gd name="T78" fmla="*/ 89 w 929"/>
              <a:gd name="T79" fmla="*/ 1148 h 1765"/>
              <a:gd name="T80" fmla="*/ 46 w 929"/>
              <a:gd name="T81" fmla="*/ 1049 h 1765"/>
              <a:gd name="T82" fmla="*/ 24 w 929"/>
              <a:gd name="T83" fmla="*/ 1021 h 1765"/>
              <a:gd name="T84" fmla="*/ 15 w 929"/>
              <a:gd name="T85" fmla="*/ 990 h 1765"/>
              <a:gd name="T86" fmla="*/ 9 w 929"/>
              <a:gd name="T87" fmla="*/ 967 h 1765"/>
              <a:gd name="T88" fmla="*/ 11 w 929"/>
              <a:gd name="T89" fmla="*/ 941 h 1765"/>
              <a:gd name="T90" fmla="*/ 26 w 929"/>
              <a:gd name="T91" fmla="*/ 916 h 1765"/>
              <a:gd name="T92" fmla="*/ 46 w 929"/>
              <a:gd name="T93" fmla="*/ 894 h 1765"/>
              <a:gd name="T94" fmla="*/ 57 w 929"/>
              <a:gd name="T95" fmla="*/ 856 h 1765"/>
              <a:gd name="T96" fmla="*/ 43 w 929"/>
              <a:gd name="T97" fmla="*/ 828 h 1765"/>
              <a:gd name="T98" fmla="*/ 41 w 929"/>
              <a:gd name="T99" fmla="*/ 787 h 1765"/>
              <a:gd name="T100" fmla="*/ 29 w 929"/>
              <a:gd name="T101" fmla="*/ 663 h 1765"/>
              <a:gd name="T102" fmla="*/ 46 w 929"/>
              <a:gd name="T103" fmla="*/ 585 h 1765"/>
              <a:gd name="T104" fmla="*/ 68 w 929"/>
              <a:gd name="T105" fmla="*/ 591 h 1765"/>
              <a:gd name="T106" fmla="*/ 88 w 929"/>
              <a:gd name="T107" fmla="*/ 605 h 1765"/>
              <a:gd name="T108" fmla="*/ 113 w 929"/>
              <a:gd name="T109" fmla="*/ 597 h 1765"/>
              <a:gd name="T110" fmla="*/ 127 w 929"/>
              <a:gd name="T111" fmla="*/ 577 h 1765"/>
              <a:gd name="T112" fmla="*/ 134 w 929"/>
              <a:gd name="T113" fmla="*/ 554 h 1765"/>
              <a:gd name="T114" fmla="*/ 141 w 929"/>
              <a:gd name="T115" fmla="*/ 526 h 1765"/>
              <a:gd name="T116" fmla="*/ 129 w 929"/>
              <a:gd name="T117" fmla="*/ 503 h 1765"/>
              <a:gd name="T118" fmla="*/ 110 w 929"/>
              <a:gd name="T119" fmla="*/ 480 h 1765"/>
              <a:gd name="T120" fmla="*/ 93 w 929"/>
              <a:gd name="T121" fmla="*/ 454 h 1765"/>
              <a:gd name="T122" fmla="*/ 86 w 929"/>
              <a:gd name="T123" fmla="*/ 424 h 1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29" h="1765">
                <a:moveTo>
                  <a:pt x="339" y="85"/>
                </a:moveTo>
                <a:lnTo>
                  <a:pt x="342" y="87"/>
                </a:lnTo>
                <a:lnTo>
                  <a:pt x="342" y="88"/>
                </a:lnTo>
                <a:lnTo>
                  <a:pt x="343" y="88"/>
                </a:lnTo>
                <a:lnTo>
                  <a:pt x="349" y="91"/>
                </a:lnTo>
                <a:lnTo>
                  <a:pt x="356" y="105"/>
                </a:lnTo>
                <a:lnTo>
                  <a:pt x="356" y="114"/>
                </a:lnTo>
                <a:lnTo>
                  <a:pt x="355" y="120"/>
                </a:lnTo>
                <a:lnTo>
                  <a:pt x="337" y="126"/>
                </a:lnTo>
                <a:lnTo>
                  <a:pt x="337" y="137"/>
                </a:lnTo>
                <a:lnTo>
                  <a:pt x="350" y="141"/>
                </a:lnTo>
                <a:lnTo>
                  <a:pt x="351" y="143"/>
                </a:lnTo>
                <a:lnTo>
                  <a:pt x="351" y="143"/>
                </a:lnTo>
                <a:lnTo>
                  <a:pt x="351" y="143"/>
                </a:lnTo>
                <a:lnTo>
                  <a:pt x="365" y="157"/>
                </a:lnTo>
                <a:lnTo>
                  <a:pt x="383" y="167"/>
                </a:lnTo>
                <a:lnTo>
                  <a:pt x="383" y="170"/>
                </a:lnTo>
                <a:lnTo>
                  <a:pt x="383" y="170"/>
                </a:lnTo>
                <a:lnTo>
                  <a:pt x="375" y="199"/>
                </a:lnTo>
                <a:lnTo>
                  <a:pt x="375" y="200"/>
                </a:lnTo>
                <a:lnTo>
                  <a:pt x="374" y="202"/>
                </a:lnTo>
                <a:lnTo>
                  <a:pt x="374" y="203"/>
                </a:lnTo>
                <a:lnTo>
                  <a:pt x="373" y="204"/>
                </a:lnTo>
                <a:lnTo>
                  <a:pt x="372" y="205"/>
                </a:lnTo>
                <a:lnTo>
                  <a:pt x="372" y="205"/>
                </a:lnTo>
                <a:lnTo>
                  <a:pt x="372" y="205"/>
                </a:lnTo>
                <a:lnTo>
                  <a:pt x="372" y="206"/>
                </a:lnTo>
                <a:lnTo>
                  <a:pt x="371" y="206"/>
                </a:lnTo>
                <a:lnTo>
                  <a:pt x="362" y="211"/>
                </a:lnTo>
                <a:lnTo>
                  <a:pt x="356" y="213"/>
                </a:lnTo>
                <a:lnTo>
                  <a:pt x="355" y="228"/>
                </a:lnTo>
                <a:lnTo>
                  <a:pt x="357" y="229"/>
                </a:lnTo>
                <a:lnTo>
                  <a:pt x="367" y="223"/>
                </a:lnTo>
                <a:lnTo>
                  <a:pt x="379" y="222"/>
                </a:lnTo>
                <a:lnTo>
                  <a:pt x="392" y="223"/>
                </a:lnTo>
                <a:lnTo>
                  <a:pt x="403" y="222"/>
                </a:lnTo>
                <a:lnTo>
                  <a:pt x="404" y="219"/>
                </a:lnTo>
                <a:lnTo>
                  <a:pt x="408" y="217"/>
                </a:lnTo>
                <a:lnTo>
                  <a:pt x="419" y="215"/>
                </a:lnTo>
                <a:lnTo>
                  <a:pt x="426" y="215"/>
                </a:lnTo>
                <a:lnTo>
                  <a:pt x="433" y="215"/>
                </a:lnTo>
                <a:lnTo>
                  <a:pt x="439" y="234"/>
                </a:lnTo>
                <a:lnTo>
                  <a:pt x="439" y="246"/>
                </a:lnTo>
                <a:lnTo>
                  <a:pt x="432" y="246"/>
                </a:lnTo>
                <a:lnTo>
                  <a:pt x="411" y="246"/>
                </a:lnTo>
                <a:lnTo>
                  <a:pt x="405" y="253"/>
                </a:lnTo>
                <a:lnTo>
                  <a:pt x="400" y="260"/>
                </a:lnTo>
                <a:lnTo>
                  <a:pt x="397" y="261"/>
                </a:lnTo>
                <a:lnTo>
                  <a:pt x="394" y="261"/>
                </a:lnTo>
                <a:lnTo>
                  <a:pt x="394" y="262"/>
                </a:lnTo>
                <a:lnTo>
                  <a:pt x="395" y="266"/>
                </a:lnTo>
                <a:lnTo>
                  <a:pt x="398" y="264"/>
                </a:lnTo>
                <a:lnTo>
                  <a:pt x="400" y="267"/>
                </a:lnTo>
                <a:lnTo>
                  <a:pt x="404" y="266"/>
                </a:lnTo>
                <a:lnTo>
                  <a:pt x="405" y="265"/>
                </a:lnTo>
                <a:lnTo>
                  <a:pt x="408" y="266"/>
                </a:lnTo>
                <a:lnTo>
                  <a:pt x="416" y="268"/>
                </a:lnTo>
                <a:lnTo>
                  <a:pt x="416" y="270"/>
                </a:lnTo>
                <a:lnTo>
                  <a:pt x="418" y="276"/>
                </a:lnTo>
                <a:lnTo>
                  <a:pt x="405" y="280"/>
                </a:lnTo>
                <a:lnTo>
                  <a:pt x="402" y="281"/>
                </a:lnTo>
                <a:lnTo>
                  <a:pt x="402" y="282"/>
                </a:lnTo>
                <a:lnTo>
                  <a:pt x="406" y="285"/>
                </a:lnTo>
                <a:lnTo>
                  <a:pt x="416" y="283"/>
                </a:lnTo>
                <a:lnTo>
                  <a:pt x="435" y="275"/>
                </a:lnTo>
                <a:lnTo>
                  <a:pt x="436" y="275"/>
                </a:lnTo>
                <a:lnTo>
                  <a:pt x="439" y="276"/>
                </a:lnTo>
                <a:lnTo>
                  <a:pt x="439" y="277"/>
                </a:lnTo>
                <a:lnTo>
                  <a:pt x="440" y="281"/>
                </a:lnTo>
                <a:lnTo>
                  <a:pt x="441" y="281"/>
                </a:lnTo>
                <a:lnTo>
                  <a:pt x="443" y="277"/>
                </a:lnTo>
                <a:lnTo>
                  <a:pt x="445" y="277"/>
                </a:lnTo>
                <a:lnTo>
                  <a:pt x="446" y="277"/>
                </a:lnTo>
                <a:lnTo>
                  <a:pt x="448" y="276"/>
                </a:lnTo>
                <a:lnTo>
                  <a:pt x="451" y="275"/>
                </a:lnTo>
                <a:lnTo>
                  <a:pt x="454" y="279"/>
                </a:lnTo>
                <a:lnTo>
                  <a:pt x="460" y="287"/>
                </a:lnTo>
                <a:lnTo>
                  <a:pt x="463" y="294"/>
                </a:lnTo>
                <a:lnTo>
                  <a:pt x="464" y="298"/>
                </a:lnTo>
                <a:lnTo>
                  <a:pt x="474" y="308"/>
                </a:lnTo>
                <a:lnTo>
                  <a:pt x="483" y="314"/>
                </a:lnTo>
                <a:lnTo>
                  <a:pt x="489" y="319"/>
                </a:lnTo>
                <a:lnTo>
                  <a:pt x="488" y="329"/>
                </a:lnTo>
                <a:lnTo>
                  <a:pt x="487" y="335"/>
                </a:lnTo>
                <a:lnTo>
                  <a:pt x="486" y="336"/>
                </a:lnTo>
                <a:lnTo>
                  <a:pt x="488" y="336"/>
                </a:lnTo>
                <a:lnTo>
                  <a:pt x="488" y="335"/>
                </a:lnTo>
                <a:lnTo>
                  <a:pt x="488" y="334"/>
                </a:lnTo>
                <a:lnTo>
                  <a:pt x="488" y="334"/>
                </a:lnTo>
                <a:lnTo>
                  <a:pt x="488" y="333"/>
                </a:lnTo>
                <a:lnTo>
                  <a:pt x="488" y="332"/>
                </a:lnTo>
                <a:lnTo>
                  <a:pt x="489" y="332"/>
                </a:lnTo>
                <a:lnTo>
                  <a:pt x="490" y="332"/>
                </a:lnTo>
                <a:lnTo>
                  <a:pt x="490" y="332"/>
                </a:lnTo>
                <a:lnTo>
                  <a:pt x="491" y="331"/>
                </a:lnTo>
                <a:lnTo>
                  <a:pt x="491" y="330"/>
                </a:lnTo>
                <a:lnTo>
                  <a:pt x="491" y="329"/>
                </a:lnTo>
                <a:lnTo>
                  <a:pt x="491" y="329"/>
                </a:lnTo>
                <a:lnTo>
                  <a:pt x="490" y="329"/>
                </a:lnTo>
                <a:lnTo>
                  <a:pt x="490" y="328"/>
                </a:lnTo>
                <a:lnTo>
                  <a:pt x="491" y="328"/>
                </a:lnTo>
                <a:lnTo>
                  <a:pt x="491" y="327"/>
                </a:lnTo>
                <a:lnTo>
                  <a:pt x="491" y="327"/>
                </a:lnTo>
                <a:lnTo>
                  <a:pt x="492" y="326"/>
                </a:lnTo>
                <a:lnTo>
                  <a:pt x="492" y="325"/>
                </a:lnTo>
                <a:lnTo>
                  <a:pt x="491" y="325"/>
                </a:lnTo>
                <a:lnTo>
                  <a:pt x="491" y="325"/>
                </a:lnTo>
                <a:lnTo>
                  <a:pt x="492" y="325"/>
                </a:lnTo>
                <a:lnTo>
                  <a:pt x="492" y="324"/>
                </a:lnTo>
                <a:lnTo>
                  <a:pt x="492" y="323"/>
                </a:lnTo>
                <a:lnTo>
                  <a:pt x="492" y="322"/>
                </a:lnTo>
                <a:lnTo>
                  <a:pt x="492" y="322"/>
                </a:lnTo>
                <a:lnTo>
                  <a:pt x="493" y="322"/>
                </a:lnTo>
                <a:lnTo>
                  <a:pt x="493" y="321"/>
                </a:lnTo>
                <a:lnTo>
                  <a:pt x="494" y="321"/>
                </a:lnTo>
                <a:lnTo>
                  <a:pt x="494" y="320"/>
                </a:lnTo>
                <a:lnTo>
                  <a:pt x="493" y="320"/>
                </a:lnTo>
                <a:lnTo>
                  <a:pt x="494" y="319"/>
                </a:lnTo>
                <a:lnTo>
                  <a:pt x="494" y="318"/>
                </a:lnTo>
                <a:lnTo>
                  <a:pt x="495" y="318"/>
                </a:lnTo>
                <a:lnTo>
                  <a:pt x="495" y="318"/>
                </a:lnTo>
                <a:lnTo>
                  <a:pt x="495" y="318"/>
                </a:lnTo>
                <a:lnTo>
                  <a:pt x="495" y="317"/>
                </a:lnTo>
                <a:lnTo>
                  <a:pt x="495" y="316"/>
                </a:lnTo>
                <a:lnTo>
                  <a:pt x="495" y="315"/>
                </a:lnTo>
                <a:lnTo>
                  <a:pt x="495" y="315"/>
                </a:lnTo>
                <a:lnTo>
                  <a:pt x="499" y="310"/>
                </a:lnTo>
                <a:lnTo>
                  <a:pt x="507" y="308"/>
                </a:lnTo>
                <a:lnTo>
                  <a:pt x="518" y="305"/>
                </a:lnTo>
                <a:lnTo>
                  <a:pt x="528" y="305"/>
                </a:lnTo>
                <a:lnTo>
                  <a:pt x="533" y="308"/>
                </a:lnTo>
                <a:lnTo>
                  <a:pt x="546" y="323"/>
                </a:lnTo>
                <a:lnTo>
                  <a:pt x="548" y="331"/>
                </a:lnTo>
                <a:lnTo>
                  <a:pt x="556" y="332"/>
                </a:lnTo>
                <a:lnTo>
                  <a:pt x="562" y="334"/>
                </a:lnTo>
                <a:lnTo>
                  <a:pt x="580" y="341"/>
                </a:lnTo>
                <a:lnTo>
                  <a:pt x="585" y="346"/>
                </a:lnTo>
                <a:lnTo>
                  <a:pt x="583" y="365"/>
                </a:lnTo>
                <a:lnTo>
                  <a:pt x="579" y="381"/>
                </a:lnTo>
                <a:lnTo>
                  <a:pt x="581" y="399"/>
                </a:lnTo>
                <a:lnTo>
                  <a:pt x="581" y="401"/>
                </a:lnTo>
                <a:lnTo>
                  <a:pt x="578" y="438"/>
                </a:lnTo>
                <a:lnTo>
                  <a:pt x="574" y="442"/>
                </a:lnTo>
                <a:lnTo>
                  <a:pt x="568" y="449"/>
                </a:lnTo>
                <a:lnTo>
                  <a:pt x="565" y="451"/>
                </a:lnTo>
                <a:lnTo>
                  <a:pt x="565" y="452"/>
                </a:lnTo>
                <a:lnTo>
                  <a:pt x="564" y="452"/>
                </a:lnTo>
                <a:lnTo>
                  <a:pt x="564" y="453"/>
                </a:lnTo>
                <a:lnTo>
                  <a:pt x="562" y="453"/>
                </a:lnTo>
                <a:lnTo>
                  <a:pt x="562" y="454"/>
                </a:lnTo>
                <a:lnTo>
                  <a:pt x="561" y="454"/>
                </a:lnTo>
                <a:lnTo>
                  <a:pt x="561" y="455"/>
                </a:lnTo>
                <a:lnTo>
                  <a:pt x="545" y="456"/>
                </a:lnTo>
                <a:lnTo>
                  <a:pt x="544" y="456"/>
                </a:lnTo>
                <a:lnTo>
                  <a:pt x="544" y="456"/>
                </a:lnTo>
                <a:lnTo>
                  <a:pt x="541" y="454"/>
                </a:lnTo>
                <a:lnTo>
                  <a:pt x="539" y="454"/>
                </a:lnTo>
                <a:lnTo>
                  <a:pt x="541" y="459"/>
                </a:lnTo>
                <a:lnTo>
                  <a:pt x="541" y="460"/>
                </a:lnTo>
                <a:lnTo>
                  <a:pt x="541" y="460"/>
                </a:lnTo>
                <a:lnTo>
                  <a:pt x="541" y="460"/>
                </a:lnTo>
                <a:lnTo>
                  <a:pt x="542" y="461"/>
                </a:lnTo>
                <a:lnTo>
                  <a:pt x="542" y="462"/>
                </a:lnTo>
                <a:lnTo>
                  <a:pt x="543" y="463"/>
                </a:lnTo>
                <a:lnTo>
                  <a:pt x="544" y="463"/>
                </a:lnTo>
                <a:lnTo>
                  <a:pt x="544" y="463"/>
                </a:lnTo>
                <a:lnTo>
                  <a:pt x="544" y="464"/>
                </a:lnTo>
                <a:lnTo>
                  <a:pt x="545" y="464"/>
                </a:lnTo>
                <a:lnTo>
                  <a:pt x="546" y="465"/>
                </a:lnTo>
                <a:lnTo>
                  <a:pt x="546" y="466"/>
                </a:lnTo>
                <a:lnTo>
                  <a:pt x="547" y="466"/>
                </a:lnTo>
                <a:lnTo>
                  <a:pt x="548" y="466"/>
                </a:lnTo>
                <a:lnTo>
                  <a:pt x="549" y="468"/>
                </a:lnTo>
                <a:lnTo>
                  <a:pt x="550" y="469"/>
                </a:lnTo>
                <a:lnTo>
                  <a:pt x="550" y="470"/>
                </a:lnTo>
                <a:lnTo>
                  <a:pt x="551" y="470"/>
                </a:lnTo>
                <a:lnTo>
                  <a:pt x="551" y="471"/>
                </a:lnTo>
                <a:lnTo>
                  <a:pt x="551" y="473"/>
                </a:lnTo>
                <a:lnTo>
                  <a:pt x="552" y="473"/>
                </a:lnTo>
                <a:lnTo>
                  <a:pt x="553" y="474"/>
                </a:lnTo>
                <a:lnTo>
                  <a:pt x="554" y="475"/>
                </a:lnTo>
                <a:lnTo>
                  <a:pt x="555" y="477"/>
                </a:lnTo>
                <a:lnTo>
                  <a:pt x="555" y="477"/>
                </a:lnTo>
                <a:lnTo>
                  <a:pt x="555" y="477"/>
                </a:lnTo>
                <a:lnTo>
                  <a:pt x="555" y="478"/>
                </a:lnTo>
                <a:lnTo>
                  <a:pt x="556" y="479"/>
                </a:lnTo>
                <a:lnTo>
                  <a:pt x="557" y="480"/>
                </a:lnTo>
                <a:lnTo>
                  <a:pt x="557" y="480"/>
                </a:lnTo>
                <a:lnTo>
                  <a:pt x="557" y="483"/>
                </a:lnTo>
                <a:lnTo>
                  <a:pt x="558" y="485"/>
                </a:lnTo>
                <a:lnTo>
                  <a:pt x="558" y="486"/>
                </a:lnTo>
                <a:lnTo>
                  <a:pt x="558" y="487"/>
                </a:lnTo>
                <a:lnTo>
                  <a:pt x="558" y="487"/>
                </a:lnTo>
                <a:lnTo>
                  <a:pt x="558" y="489"/>
                </a:lnTo>
                <a:lnTo>
                  <a:pt x="558" y="490"/>
                </a:lnTo>
                <a:lnTo>
                  <a:pt x="552" y="499"/>
                </a:lnTo>
                <a:lnTo>
                  <a:pt x="552" y="500"/>
                </a:lnTo>
                <a:lnTo>
                  <a:pt x="551" y="500"/>
                </a:lnTo>
                <a:lnTo>
                  <a:pt x="548" y="501"/>
                </a:lnTo>
                <a:lnTo>
                  <a:pt x="547" y="502"/>
                </a:lnTo>
                <a:lnTo>
                  <a:pt x="547" y="504"/>
                </a:lnTo>
                <a:lnTo>
                  <a:pt x="547" y="504"/>
                </a:lnTo>
                <a:lnTo>
                  <a:pt x="547" y="505"/>
                </a:lnTo>
                <a:lnTo>
                  <a:pt x="547" y="507"/>
                </a:lnTo>
                <a:lnTo>
                  <a:pt x="547" y="509"/>
                </a:lnTo>
                <a:lnTo>
                  <a:pt x="547" y="511"/>
                </a:lnTo>
                <a:lnTo>
                  <a:pt x="547" y="511"/>
                </a:lnTo>
                <a:lnTo>
                  <a:pt x="547" y="514"/>
                </a:lnTo>
                <a:lnTo>
                  <a:pt x="547" y="515"/>
                </a:lnTo>
                <a:lnTo>
                  <a:pt x="547" y="516"/>
                </a:lnTo>
                <a:lnTo>
                  <a:pt x="547" y="517"/>
                </a:lnTo>
                <a:lnTo>
                  <a:pt x="546" y="518"/>
                </a:lnTo>
                <a:lnTo>
                  <a:pt x="546" y="518"/>
                </a:lnTo>
                <a:lnTo>
                  <a:pt x="547" y="519"/>
                </a:lnTo>
                <a:lnTo>
                  <a:pt x="546" y="520"/>
                </a:lnTo>
                <a:lnTo>
                  <a:pt x="546" y="521"/>
                </a:lnTo>
                <a:lnTo>
                  <a:pt x="547" y="522"/>
                </a:lnTo>
                <a:lnTo>
                  <a:pt x="546" y="523"/>
                </a:lnTo>
                <a:lnTo>
                  <a:pt x="546" y="524"/>
                </a:lnTo>
                <a:lnTo>
                  <a:pt x="546" y="525"/>
                </a:lnTo>
                <a:lnTo>
                  <a:pt x="546" y="525"/>
                </a:lnTo>
                <a:lnTo>
                  <a:pt x="547" y="525"/>
                </a:lnTo>
                <a:lnTo>
                  <a:pt x="547" y="526"/>
                </a:lnTo>
                <a:lnTo>
                  <a:pt x="547" y="527"/>
                </a:lnTo>
                <a:lnTo>
                  <a:pt x="547" y="528"/>
                </a:lnTo>
                <a:lnTo>
                  <a:pt x="547" y="528"/>
                </a:lnTo>
                <a:lnTo>
                  <a:pt x="548" y="529"/>
                </a:lnTo>
                <a:lnTo>
                  <a:pt x="548" y="530"/>
                </a:lnTo>
                <a:lnTo>
                  <a:pt x="549" y="531"/>
                </a:lnTo>
                <a:lnTo>
                  <a:pt x="551" y="532"/>
                </a:lnTo>
                <a:lnTo>
                  <a:pt x="551" y="532"/>
                </a:lnTo>
                <a:lnTo>
                  <a:pt x="552" y="532"/>
                </a:lnTo>
                <a:lnTo>
                  <a:pt x="553" y="534"/>
                </a:lnTo>
                <a:lnTo>
                  <a:pt x="554" y="535"/>
                </a:lnTo>
                <a:lnTo>
                  <a:pt x="555" y="535"/>
                </a:lnTo>
                <a:lnTo>
                  <a:pt x="555" y="536"/>
                </a:lnTo>
                <a:lnTo>
                  <a:pt x="557" y="537"/>
                </a:lnTo>
                <a:lnTo>
                  <a:pt x="558" y="539"/>
                </a:lnTo>
                <a:lnTo>
                  <a:pt x="558" y="539"/>
                </a:lnTo>
                <a:lnTo>
                  <a:pt x="559" y="540"/>
                </a:lnTo>
                <a:lnTo>
                  <a:pt x="560" y="540"/>
                </a:lnTo>
                <a:lnTo>
                  <a:pt x="560" y="541"/>
                </a:lnTo>
                <a:lnTo>
                  <a:pt x="561" y="542"/>
                </a:lnTo>
                <a:lnTo>
                  <a:pt x="562" y="542"/>
                </a:lnTo>
                <a:lnTo>
                  <a:pt x="562" y="543"/>
                </a:lnTo>
                <a:lnTo>
                  <a:pt x="563" y="544"/>
                </a:lnTo>
                <a:lnTo>
                  <a:pt x="563" y="545"/>
                </a:lnTo>
                <a:lnTo>
                  <a:pt x="564" y="545"/>
                </a:lnTo>
                <a:lnTo>
                  <a:pt x="564" y="546"/>
                </a:lnTo>
                <a:lnTo>
                  <a:pt x="565" y="546"/>
                </a:lnTo>
                <a:lnTo>
                  <a:pt x="565" y="547"/>
                </a:lnTo>
                <a:lnTo>
                  <a:pt x="565" y="548"/>
                </a:lnTo>
                <a:lnTo>
                  <a:pt x="565" y="549"/>
                </a:lnTo>
                <a:lnTo>
                  <a:pt x="565" y="549"/>
                </a:lnTo>
                <a:lnTo>
                  <a:pt x="565" y="550"/>
                </a:lnTo>
                <a:lnTo>
                  <a:pt x="566" y="552"/>
                </a:lnTo>
                <a:lnTo>
                  <a:pt x="566" y="553"/>
                </a:lnTo>
                <a:lnTo>
                  <a:pt x="567" y="556"/>
                </a:lnTo>
                <a:lnTo>
                  <a:pt x="568" y="558"/>
                </a:lnTo>
                <a:lnTo>
                  <a:pt x="568" y="559"/>
                </a:lnTo>
                <a:lnTo>
                  <a:pt x="568" y="559"/>
                </a:lnTo>
                <a:lnTo>
                  <a:pt x="568" y="560"/>
                </a:lnTo>
                <a:lnTo>
                  <a:pt x="569" y="560"/>
                </a:lnTo>
                <a:lnTo>
                  <a:pt x="569" y="561"/>
                </a:lnTo>
                <a:lnTo>
                  <a:pt x="569" y="562"/>
                </a:lnTo>
                <a:lnTo>
                  <a:pt x="569" y="563"/>
                </a:lnTo>
                <a:lnTo>
                  <a:pt x="569" y="564"/>
                </a:lnTo>
                <a:lnTo>
                  <a:pt x="569" y="566"/>
                </a:lnTo>
                <a:lnTo>
                  <a:pt x="569" y="566"/>
                </a:lnTo>
                <a:lnTo>
                  <a:pt x="570" y="567"/>
                </a:lnTo>
                <a:lnTo>
                  <a:pt x="570" y="568"/>
                </a:lnTo>
                <a:lnTo>
                  <a:pt x="570" y="569"/>
                </a:lnTo>
                <a:lnTo>
                  <a:pt x="571" y="570"/>
                </a:lnTo>
                <a:lnTo>
                  <a:pt x="571" y="571"/>
                </a:lnTo>
                <a:lnTo>
                  <a:pt x="572" y="572"/>
                </a:lnTo>
                <a:lnTo>
                  <a:pt x="572" y="573"/>
                </a:lnTo>
                <a:lnTo>
                  <a:pt x="572" y="573"/>
                </a:lnTo>
                <a:lnTo>
                  <a:pt x="572" y="575"/>
                </a:lnTo>
                <a:lnTo>
                  <a:pt x="573" y="576"/>
                </a:lnTo>
                <a:lnTo>
                  <a:pt x="573" y="577"/>
                </a:lnTo>
                <a:lnTo>
                  <a:pt x="574" y="579"/>
                </a:lnTo>
                <a:lnTo>
                  <a:pt x="575" y="580"/>
                </a:lnTo>
                <a:lnTo>
                  <a:pt x="576" y="581"/>
                </a:lnTo>
                <a:lnTo>
                  <a:pt x="576" y="582"/>
                </a:lnTo>
                <a:lnTo>
                  <a:pt x="576" y="584"/>
                </a:lnTo>
                <a:lnTo>
                  <a:pt x="576" y="584"/>
                </a:lnTo>
                <a:lnTo>
                  <a:pt x="576" y="587"/>
                </a:lnTo>
                <a:lnTo>
                  <a:pt x="576" y="587"/>
                </a:lnTo>
                <a:lnTo>
                  <a:pt x="576" y="589"/>
                </a:lnTo>
                <a:lnTo>
                  <a:pt x="576" y="590"/>
                </a:lnTo>
                <a:lnTo>
                  <a:pt x="576" y="590"/>
                </a:lnTo>
                <a:lnTo>
                  <a:pt x="576" y="591"/>
                </a:lnTo>
                <a:lnTo>
                  <a:pt x="576" y="592"/>
                </a:lnTo>
                <a:lnTo>
                  <a:pt x="576" y="594"/>
                </a:lnTo>
                <a:lnTo>
                  <a:pt x="577" y="594"/>
                </a:lnTo>
                <a:lnTo>
                  <a:pt x="577" y="595"/>
                </a:lnTo>
                <a:lnTo>
                  <a:pt x="577" y="597"/>
                </a:lnTo>
                <a:lnTo>
                  <a:pt x="577" y="598"/>
                </a:lnTo>
                <a:lnTo>
                  <a:pt x="577" y="599"/>
                </a:lnTo>
                <a:lnTo>
                  <a:pt x="577" y="600"/>
                </a:lnTo>
                <a:lnTo>
                  <a:pt x="577" y="601"/>
                </a:lnTo>
                <a:lnTo>
                  <a:pt x="578" y="601"/>
                </a:lnTo>
                <a:lnTo>
                  <a:pt x="578" y="602"/>
                </a:lnTo>
                <a:lnTo>
                  <a:pt x="578" y="608"/>
                </a:lnTo>
                <a:lnTo>
                  <a:pt x="578" y="616"/>
                </a:lnTo>
                <a:lnTo>
                  <a:pt x="580" y="632"/>
                </a:lnTo>
                <a:lnTo>
                  <a:pt x="580" y="643"/>
                </a:lnTo>
                <a:lnTo>
                  <a:pt x="583" y="649"/>
                </a:lnTo>
                <a:lnTo>
                  <a:pt x="590" y="649"/>
                </a:lnTo>
                <a:lnTo>
                  <a:pt x="597" y="655"/>
                </a:lnTo>
                <a:lnTo>
                  <a:pt x="601" y="661"/>
                </a:lnTo>
                <a:lnTo>
                  <a:pt x="604" y="669"/>
                </a:lnTo>
                <a:lnTo>
                  <a:pt x="607" y="667"/>
                </a:lnTo>
                <a:lnTo>
                  <a:pt x="614" y="664"/>
                </a:lnTo>
                <a:lnTo>
                  <a:pt x="630" y="669"/>
                </a:lnTo>
                <a:lnTo>
                  <a:pt x="636" y="672"/>
                </a:lnTo>
                <a:lnTo>
                  <a:pt x="644" y="687"/>
                </a:lnTo>
                <a:lnTo>
                  <a:pt x="653" y="694"/>
                </a:lnTo>
                <a:lnTo>
                  <a:pt x="654" y="708"/>
                </a:lnTo>
                <a:lnTo>
                  <a:pt x="654" y="708"/>
                </a:lnTo>
                <a:lnTo>
                  <a:pt x="654" y="709"/>
                </a:lnTo>
                <a:lnTo>
                  <a:pt x="654" y="710"/>
                </a:lnTo>
                <a:lnTo>
                  <a:pt x="654" y="711"/>
                </a:lnTo>
                <a:lnTo>
                  <a:pt x="654" y="712"/>
                </a:lnTo>
                <a:lnTo>
                  <a:pt x="654" y="713"/>
                </a:lnTo>
                <a:lnTo>
                  <a:pt x="654" y="714"/>
                </a:lnTo>
                <a:lnTo>
                  <a:pt x="654" y="715"/>
                </a:lnTo>
                <a:lnTo>
                  <a:pt x="654" y="716"/>
                </a:lnTo>
                <a:lnTo>
                  <a:pt x="654" y="717"/>
                </a:lnTo>
                <a:lnTo>
                  <a:pt x="654" y="718"/>
                </a:lnTo>
                <a:lnTo>
                  <a:pt x="654" y="718"/>
                </a:lnTo>
                <a:lnTo>
                  <a:pt x="654" y="719"/>
                </a:lnTo>
                <a:lnTo>
                  <a:pt x="653" y="720"/>
                </a:lnTo>
                <a:lnTo>
                  <a:pt x="653" y="721"/>
                </a:lnTo>
                <a:lnTo>
                  <a:pt x="653" y="721"/>
                </a:lnTo>
                <a:lnTo>
                  <a:pt x="653" y="722"/>
                </a:lnTo>
                <a:lnTo>
                  <a:pt x="653" y="724"/>
                </a:lnTo>
                <a:lnTo>
                  <a:pt x="653" y="725"/>
                </a:lnTo>
                <a:lnTo>
                  <a:pt x="653" y="725"/>
                </a:lnTo>
                <a:lnTo>
                  <a:pt x="653" y="726"/>
                </a:lnTo>
                <a:lnTo>
                  <a:pt x="653" y="727"/>
                </a:lnTo>
                <a:lnTo>
                  <a:pt x="654" y="728"/>
                </a:lnTo>
                <a:lnTo>
                  <a:pt x="654" y="730"/>
                </a:lnTo>
                <a:lnTo>
                  <a:pt x="654" y="732"/>
                </a:lnTo>
                <a:lnTo>
                  <a:pt x="654" y="733"/>
                </a:lnTo>
                <a:lnTo>
                  <a:pt x="654" y="734"/>
                </a:lnTo>
                <a:lnTo>
                  <a:pt x="654" y="735"/>
                </a:lnTo>
                <a:lnTo>
                  <a:pt x="654" y="735"/>
                </a:lnTo>
                <a:lnTo>
                  <a:pt x="654" y="736"/>
                </a:lnTo>
                <a:lnTo>
                  <a:pt x="654" y="737"/>
                </a:lnTo>
                <a:lnTo>
                  <a:pt x="654" y="739"/>
                </a:lnTo>
                <a:lnTo>
                  <a:pt x="654" y="742"/>
                </a:lnTo>
                <a:lnTo>
                  <a:pt x="657" y="749"/>
                </a:lnTo>
                <a:lnTo>
                  <a:pt x="661" y="754"/>
                </a:lnTo>
                <a:lnTo>
                  <a:pt x="661" y="756"/>
                </a:lnTo>
                <a:lnTo>
                  <a:pt x="662" y="765"/>
                </a:lnTo>
                <a:lnTo>
                  <a:pt x="662" y="766"/>
                </a:lnTo>
                <a:lnTo>
                  <a:pt x="668" y="801"/>
                </a:lnTo>
                <a:lnTo>
                  <a:pt x="688" y="810"/>
                </a:lnTo>
                <a:lnTo>
                  <a:pt x="693" y="812"/>
                </a:lnTo>
                <a:lnTo>
                  <a:pt x="702" y="836"/>
                </a:lnTo>
                <a:lnTo>
                  <a:pt x="711" y="839"/>
                </a:lnTo>
                <a:lnTo>
                  <a:pt x="721" y="838"/>
                </a:lnTo>
                <a:lnTo>
                  <a:pt x="726" y="839"/>
                </a:lnTo>
                <a:lnTo>
                  <a:pt x="732" y="830"/>
                </a:lnTo>
                <a:lnTo>
                  <a:pt x="736" y="832"/>
                </a:lnTo>
                <a:lnTo>
                  <a:pt x="738" y="838"/>
                </a:lnTo>
                <a:lnTo>
                  <a:pt x="744" y="840"/>
                </a:lnTo>
                <a:lnTo>
                  <a:pt x="749" y="842"/>
                </a:lnTo>
                <a:lnTo>
                  <a:pt x="753" y="844"/>
                </a:lnTo>
                <a:lnTo>
                  <a:pt x="761" y="862"/>
                </a:lnTo>
                <a:lnTo>
                  <a:pt x="762" y="862"/>
                </a:lnTo>
                <a:lnTo>
                  <a:pt x="763" y="862"/>
                </a:lnTo>
                <a:lnTo>
                  <a:pt x="764" y="862"/>
                </a:lnTo>
                <a:lnTo>
                  <a:pt x="765" y="861"/>
                </a:lnTo>
                <a:lnTo>
                  <a:pt x="765" y="862"/>
                </a:lnTo>
                <a:lnTo>
                  <a:pt x="765" y="862"/>
                </a:lnTo>
                <a:lnTo>
                  <a:pt x="765" y="861"/>
                </a:lnTo>
                <a:lnTo>
                  <a:pt x="766" y="861"/>
                </a:lnTo>
                <a:lnTo>
                  <a:pt x="767" y="861"/>
                </a:lnTo>
                <a:lnTo>
                  <a:pt x="767" y="860"/>
                </a:lnTo>
                <a:lnTo>
                  <a:pt x="768" y="860"/>
                </a:lnTo>
                <a:lnTo>
                  <a:pt x="768" y="860"/>
                </a:lnTo>
                <a:lnTo>
                  <a:pt x="768" y="861"/>
                </a:lnTo>
                <a:lnTo>
                  <a:pt x="769" y="861"/>
                </a:lnTo>
                <a:lnTo>
                  <a:pt x="769" y="862"/>
                </a:lnTo>
                <a:lnTo>
                  <a:pt x="769" y="863"/>
                </a:lnTo>
                <a:lnTo>
                  <a:pt x="770" y="863"/>
                </a:lnTo>
                <a:lnTo>
                  <a:pt x="770" y="863"/>
                </a:lnTo>
                <a:lnTo>
                  <a:pt x="771" y="863"/>
                </a:lnTo>
                <a:lnTo>
                  <a:pt x="771" y="864"/>
                </a:lnTo>
                <a:lnTo>
                  <a:pt x="772" y="864"/>
                </a:lnTo>
                <a:lnTo>
                  <a:pt x="772" y="865"/>
                </a:lnTo>
                <a:lnTo>
                  <a:pt x="772" y="866"/>
                </a:lnTo>
                <a:lnTo>
                  <a:pt x="772" y="866"/>
                </a:lnTo>
                <a:lnTo>
                  <a:pt x="772" y="866"/>
                </a:lnTo>
                <a:lnTo>
                  <a:pt x="772" y="867"/>
                </a:lnTo>
                <a:lnTo>
                  <a:pt x="773" y="869"/>
                </a:lnTo>
                <a:lnTo>
                  <a:pt x="775" y="876"/>
                </a:lnTo>
                <a:lnTo>
                  <a:pt x="776" y="880"/>
                </a:lnTo>
                <a:lnTo>
                  <a:pt x="777" y="882"/>
                </a:lnTo>
                <a:lnTo>
                  <a:pt x="779" y="888"/>
                </a:lnTo>
                <a:lnTo>
                  <a:pt x="779" y="891"/>
                </a:lnTo>
                <a:lnTo>
                  <a:pt x="781" y="897"/>
                </a:lnTo>
                <a:lnTo>
                  <a:pt x="782" y="902"/>
                </a:lnTo>
                <a:lnTo>
                  <a:pt x="782" y="905"/>
                </a:lnTo>
                <a:lnTo>
                  <a:pt x="782" y="908"/>
                </a:lnTo>
                <a:lnTo>
                  <a:pt x="782" y="911"/>
                </a:lnTo>
                <a:lnTo>
                  <a:pt x="782" y="912"/>
                </a:lnTo>
                <a:lnTo>
                  <a:pt x="782" y="913"/>
                </a:lnTo>
                <a:lnTo>
                  <a:pt x="782" y="914"/>
                </a:lnTo>
                <a:lnTo>
                  <a:pt x="782" y="914"/>
                </a:lnTo>
                <a:lnTo>
                  <a:pt x="782" y="915"/>
                </a:lnTo>
                <a:lnTo>
                  <a:pt x="782" y="917"/>
                </a:lnTo>
                <a:lnTo>
                  <a:pt x="782" y="918"/>
                </a:lnTo>
                <a:lnTo>
                  <a:pt x="782" y="918"/>
                </a:lnTo>
                <a:lnTo>
                  <a:pt x="781" y="920"/>
                </a:lnTo>
                <a:lnTo>
                  <a:pt x="781" y="921"/>
                </a:lnTo>
                <a:lnTo>
                  <a:pt x="781" y="921"/>
                </a:lnTo>
                <a:lnTo>
                  <a:pt x="781" y="922"/>
                </a:lnTo>
                <a:lnTo>
                  <a:pt x="780" y="923"/>
                </a:lnTo>
                <a:lnTo>
                  <a:pt x="780" y="925"/>
                </a:lnTo>
                <a:lnTo>
                  <a:pt x="780" y="925"/>
                </a:lnTo>
                <a:lnTo>
                  <a:pt x="780" y="926"/>
                </a:lnTo>
                <a:lnTo>
                  <a:pt x="779" y="927"/>
                </a:lnTo>
                <a:lnTo>
                  <a:pt x="779" y="928"/>
                </a:lnTo>
                <a:lnTo>
                  <a:pt x="779" y="929"/>
                </a:lnTo>
                <a:lnTo>
                  <a:pt x="779" y="930"/>
                </a:lnTo>
                <a:lnTo>
                  <a:pt x="779" y="931"/>
                </a:lnTo>
                <a:lnTo>
                  <a:pt x="779" y="932"/>
                </a:lnTo>
                <a:lnTo>
                  <a:pt x="779" y="933"/>
                </a:lnTo>
                <a:lnTo>
                  <a:pt x="779" y="934"/>
                </a:lnTo>
                <a:lnTo>
                  <a:pt x="779" y="935"/>
                </a:lnTo>
                <a:lnTo>
                  <a:pt x="778" y="935"/>
                </a:lnTo>
                <a:lnTo>
                  <a:pt x="778" y="938"/>
                </a:lnTo>
                <a:lnTo>
                  <a:pt x="778" y="938"/>
                </a:lnTo>
                <a:lnTo>
                  <a:pt x="777" y="939"/>
                </a:lnTo>
                <a:lnTo>
                  <a:pt x="777" y="940"/>
                </a:lnTo>
                <a:lnTo>
                  <a:pt x="782" y="945"/>
                </a:lnTo>
                <a:lnTo>
                  <a:pt x="786" y="949"/>
                </a:lnTo>
                <a:lnTo>
                  <a:pt x="786" y="950"/>
                </a:lnTo>
                <a:lnTo>
                  <a:pt x="787" y="951"/>
                </a:lnTo>
                <a:lnTo>
                  <a:pt x="787" y="952"/>
                </a:lnTo>
                <a:lnTo>
                  <a:pt x="787" y="952"/>
                </a:lnTo>
                <a:lnTo>
                  <a:pt x="788" y="954"/>
                </a:lnTo>
                <a:lnTo>
                  <a:pt x="788" y="955"/>
                </a:lnTo>
                <a:lnTo>
                  <a:pt x="789" y="956"/>
                </a:lnTo>
                <a:lnTo>
                  <a:pt x="789" y="957"/>
                </a:lnTo>
                <a:lnTo>
                  <a:pt x="789" y="958"/>
                </a:lnTo>
                <a:lnTo>
                  <a:pt x="789" y="959"/>
                </a:lnTo>
                <a:lnTo>
                  <a:pt x="789" y="960"/>
                </a:lnTo>
                <a:lnTo>
                  <a:pt x="790" y="961"/>
                </a:lnTo>
                <a:lnTo>
                  <a:pt x="790" y="962"/>
                </a:lnTo>
                <a:lnTo>
                  <a:pt x="791" y="964"/>
                </a:lnTo>
                <a:lnTo>
                  <a:pt x="791" y="966"/>
                </a:lnTo>
                <a:lnTo>
                  <a:pt x="792" y="966"/>
                </a:lnTo>
                <a:lnTo>
                  <a:pt x="793" y="967"/>
                </a:lnTo>
                <a:lnTo>
                  <a:pt x="793" y="968"/>
                </a:lnTo>
                <a:lnTo>
                  <a:pt x="793" y="968"/>
                </a:lnTo>
                <a:lnTo>
                  <a:pt x="794" y="969"/>
                </a:lnTo>
                <a:lnTo>
                  <a:pt x="794" y="969"/>
                </a:lnTo>
                <a:lnTo>
                  <a:pt x="795" y="970"/>
                </a:lnTo>
                <a:lnTo>
                  <a:pt x="796" y="970"/>
                </a:lnTo>
                <a:lnTo>
                  <a:pt x="796" y="971"/>
                </a:lnTo>
                <a:lnTo>
                  <a:pt x="797" y="972"/>
                </a:lnTo>
                <a:lnTo>
                  <a:pt x="798" y="973"/>
                </a:lnTo>
                <a:lnTo>
                  <a:pt x="798" y="973"/>
                </a:lnTo>
                <a:lnTo>
                  <a:pt x="799" y="973"/>
                </a:lnTo>
                <a:lnTo>
                  <a:pt x="799" y="974"/>
                </a:lnTo>
                <a:lnTo>
                  <a:pt x="800" y="975"/>
                </a:lnTo>
                <a:lnTo>
                  <a:pt x="800" y="976"/>
                </a:lnTo>
                <a:lnTo>
                  <a:pt x="801" y="976"/>
                </a:lnTo>
                <a:lnTo>
                  <a:pt x="801" y="976"/>
                </a:lnTo>
                <a:lnTo>
                  <a:pt x="802" y="977"/>
                </a:lnTo>
                <a:lnTo>
                  <a:pt x="803" y="978"/>
                </a:lnTo>
                <a:lnTo>
                  <a:pt x="803" y="980"/>
                </a:lnTo>
                <a:lnTo>
                  <a:pt x="804" y="980"/>
                </a:lnTo>
                <a:lnTo>
                  <a:pt x="805" y="980"/>
                </a:lnTo>
                <a:lnTo>
                  <a:pt x="805" y="981"/>
                </a:lnTo>
                <a:lnTo>
                  <a:pt x="806" y="982"/>
                </a:lnTo>
                <a:lnTo>
                  <a:pt x="807" y="983"/>
                </a:lnTo>
                <a:lnTo>
                  <a:pt x="807" y="983"/>
                </a:lnTo>
                <a:lnTo>
                  <a:pt x="808" y="984"/>
                </a:lnTo>
                <a:lnTo>
                  <a:pt x="809" y="985"/>
                </a:lnTo>
                <a:lnTo>
                  <a:pt x="810" y="986"/>
                </a:lnTo>
                <a:lnTo>
                  <a:pt x="810" y="987"/>
                </a:lnTo>
                <a:lnTo>
                  <a:pt x="811" y="987"/>
                </a:lnTo>
                <a:lnTo>
                  <a:pt x="811" y="988"/>
                </a:lnTo>
                <a:lnTo>
                  <a:pt x="812" y="990"/>
                </a:lnTo>
                <a:lnTo>
                  <a:pt x="813" y="991"/>
                </a:lnTo>
                <a:lnTo>
                  <a:pt x="814" y="995"/>
                </a:lnTo>
                <a:lnTo>
                  <a:pt x="815" y="996"/>
                </a:lnTo>
                <a:lnTo>
                  <a:pt x="815" y="997"/>
                </a:lnTo>
                <a:lnTo>
                  <a:pt x="816" y="998"/>
                </a:lnTo>
                <a:lnTo>
                  <a:pt x="816" y="999"/>
                </a:lnTo>
                <a:lnTo>
                  <a:pt x="817" y="999"/>
                </a:lnTo>
                <a:lnTo>
                  <a:pt x="817" y="1000"/>
                </a:lnTo>
                <a:lnTo>
                  <a:pt x="818" y="1001"/>
                </a:lnTo>
                <a:lnTo>
                  <a:pt x="818" y="1002"/>
                </a:lnTo>
                <a:lnTo>
                  <a:pt x="819" y="1003"/>
                </a:lnTo>
                <a:lnTo>
                  <a:pt x="820" y="1004"/>
                </a:lnTo>
                <a:lnTo>
                  <a:pt x="821" y="1004"/>
                </a:lnTo>
                <a:lnTo>
                  <a:pt x="821" y="1005"/>
                </a:lnTo>
                <a:lnTo>
                  <a:pt x="821" y="1006"/>
                </a:lnTo>
                <a:lnTo>
                  <a:pt x="821" y="1007"/>
                </a:lnTo>
                <a:lnTo>
                  <a:pt x="822" y="1007"/>
                </a:lnTo>
                <a:lnTo>
                  <a:pt x="822" y="1008"/>
                </a:lnTo>
                <a:lnTo>
                  <a:pt x="823" y="1008"/>
                </a:lnTo>
                <a:lnTo>
                  <a:pt x="823" y="1009"/>
                </a:lnTo>
                <a:lnTo>
                  <a:pt x="823" y="1010"/>
                </a:lnTo>
                <a:lnTo>
                  <a:pt x="824" y="1010"/>
                </a:lnTo>
                <a:lnTo>
                  <a:pt x="834" y="1018"/>
                </a:lnTo>
                <a:lnTo>
                  <a:pt x="834" y="1018"/>
                </a:lnTo>
                <a:lnTo>
                  <a:pt x="840" y="1017"/>
                </a:lnTo>
                <a:lnTo>
                  <a:pt x="840" y="1015"/>
                </a:lnTo>
                <a:lnTo>
                  <a:pt x="841" y="1014"/>
                </a:lnTo>
                <a:lnTo>
                  <a:pt x="841" y="1014"/>
                </a:lnTo>
                <a:lnTo>
                  <a:pt x="841" y="1013"/>
                </a:lnTo>
                <a:lnTo>
                  <a:pt x="841" y="1012"/>
                </a:lnTo>
                <a:lnTo>
                  <a:pt x="841" y="1011"/>
                </a:lnTo>
                <a:lnTo>
                  <a:pt x="841" y="1011"/>
                </a:lnTo>
                <a:lnTo>
                  <a:pt x="841" y="1009"/>
                </a:lnTo>
                <a:lnTo>
                  <a:pt x="841" y="1008"/>
                </a:lnTo>
                <a:lnTo>
                  <a:pt x="842" y="1008"/>
                </a:lnTo>
                <a:lnTo>
                  <a:pt x="842" y="1007"/>
                </a:lnTo>
                <a:lnTo>
                  <a:pt x="842" y="1007"/>
                </a:lnTo>
                <a:lnTo>
                  <a:pt x="849" y="1004"/>
                </a:lnTo>
                <a:lnTo>
                  <a:pt x="852" y="1007"/>
                </a:lnTo>
                <a:lnTo>
                  <a:pt x="852" y="1008"/>
                </a:lnTo>
                <a:lnTo>
                  <a:pt x="852" y="1009"/>
                </a:lnTo>
                <a:lnTo>
                  <a:pt x="852" y="1011"/>
                </a:lnTo>
                <a:lnTo>
                  <a:pt x="852" y="1011"/>
                </a:lnTo>
                <a:lnTo>
                  <a:pt x="852" y="1012"/>
                </a:lnTo>
                <a:lnTo>
                  <a:pt x="852" y="1013"/>
                </a:lnTo>
                <a:lnTo>
                  <a:pt x="853" y="1014"/>
                </a:lnTo>
                <a:lnTo>
                  <a:pt x="853" y="1016"/>
                </a:lnTo>
                <a:lnTo>
                  <a:pt x="853" y="1017"/>
                </a:lnTo>
                <a:lnTo>
                  <a:pt x="854" y="1018"/>
                </a:lnTo>
                <a:lnTo>
                  <a:pt x="854" y="1018"/>
                </a:lnTo>
                <a:lnTo>
                  <a:pt x="854" y="1019"/>
                </a:lnTo>
                <a:lnTo>
                  <a:pt x="854" y="1020"/>
                </a:lnTo>
                <a:lnTo>
                  <a:pt x="854" y="1021"/>
                </a:lnTo>
                <a:lnTo>
                  <a:pt x="855" y="1021"/>
                </a:lnTo>
                <a:lnTo>
                  <a:pt x="855" y="1023"/>
                </a:lnTo>
                <a:lnTo>
                  <a:pt x="855" y="1024"/>
                </a:lnTo>
                <a:lnTo>
                  <a:pt x="856" y="1024"/>
                </a:lnTo>
                <a:lnTo>
                  <a:pt x="856" y="1025"/>
                </a:lnTo>
                <a:lnTo>
                  <a:pt x="856" y="1027"/>
                </a:lnTo>
                <a:lnTo>
                  <a:pt x="856" y="1028"/>
                </a:lnTo>
                <a:lnTo>
                  <a:pt x="856" y="1029"/>
                </a:lnTo>
                <a:lnTo>
                  <a:pt x="856" y="1030"/>
                </a:lnTo>
                <a:lnTo>
                  <a:pt x="856" y="1031"/>
                </a:lnTo>
                <a:lnTo>
                  <a:pt x="856" y="1032"/>
                </a:lnTo>
                <a:lnTo>
                  <a:pt x="856" y="1033"/>
                </a:lnTo>
                <a:lnTo>
                  <a:pt x="857" y="1033"/>
                </a:lnTo>
                <a:lnTo>
                  <a:pt x="857" y="1034"/>
                </a:lnTo>
                <a:lnTo>
                  <a:pt x="857" y="1035"/>
                </a:lnTo>
                <a:lnTo>
                  <a:pt x="858" y="1037"/>
                </a:lnTo>
                <a:lnTo>
                  <a:pt x="858" y="1038"/>
                </a:lnTo>
                <a:lnTo>
                  <a:pt x="858" y="1038"/>
                </a:lnTo>
                <a:lnTo>
                  <a:pt x="858" y="1039"/>
                </a:lnTo>
                <a:lnTo>
                  <a:pt x="859" y="1040"/>
                </a:lnTo>
                <a:lnTo>
                  <a:pt x="859" y="1041"/>
                </a:lnTo>
                <a:lnTo>
                  <a:pt x="859" y="1042"/>
                </a:lnTo>
                <a:lnTo>
                  <a:pt x="859" y="1042"/>
                </a:lnTo>
                <a:lnTo>
                  <a:pt x="859" y="1043"/>
                </a:lnTo>
                <a:lnTo>
                  <a:pt x="859" y="1044"/>
                </a:lnTo>
                <a:lnTo>
                  <a:pt x="859" y="1045"/>
                </a:lnTo>
                <a:lnTo>
                  <a:pt x="859" y="1045"/>
                </a:lnTo>
                <a:lnTo>
                  <a:pt x="860" y="1047"/>
                </a:lnTo>
                <a:lnTo>
                  <a:pt x="860" y="1048"/>
                </a:lnTo>
                <a:lnTo>
                  <a:pt x="861" y="1049"/>
                </a:lnTo>
                <a:lnTo>
                  <a:pt x="861" y="1050"/>
                </a:lnTo>
                <a:lnTo>
                  <a:pt x="861" y="1051"/>
                </a:lnTo>
                <a:lnTo>
                  <a:pt x="873" y="1052"/>
                </a:lnTo>
                <a:lnTo>
                  <a:pt x="874" y="1052"/>
                </a:lnTo>
                <a:lnTo>
                  <a:pt x="874" y="1052"/>
                </a:lnTo>
                <a:lnTo>
                  <a:pt x="874" y="1053"/>
                </a:lnTo>
                <a:lnTo>
                  <a:pt x="874" y="1054"/>
                </a:lnTo>
                <a:lnTo>
                  <a:pt x="875" y="1054"/>
                </a:lnTo>
                <a:lnTo>
                  <a:pt x="875" y="1055"/>
                </a:lnTo>
                <a:lnTo>
                  <a:pt x="875" y="1056"/>
                </a:lnTo>
                <a:lnTo>
                  <a:pt x="875" y="1057"/>
                </a:lnTo>
                <a:lnTo>
                  <a:pt x="876" y="1058"/>
                </a:lnTo>
                <a:lnTo>
                  <a:pt x="876" y="1059"/>
                </a:lnTo>
                <a:lnTo>
                  <a:pt x="876" y="1059"/>
                </a:lnTo>
                <a:lnTo>
                  <a:pt x="876" y="1060"/>
                </a:lnTo>
                <a:lnTo>
                  <a:pt x="876" y="1061"/>
                </a:lnTo>
                <a:lnTo>
                  <a:pt x="877" y="1061"/>
                </a:lnTo>
                <a:lnTo>
                  <a:pt x="877" y="1062"/>
                </a:lnTo>
                <a:lnTo>
                  <a:pt x="883" y="1078"/>
                </a:lnTo>
                <a:lnTo>
                  <a:pt x="884" y="1078"/>
                </a:lnTo>
                <a:lnTo>
                  <a:pt x="885" y="1079"/>
                </a:lnTo>
                <a:lnTo>
                  <a:pt x="886" y="1079"/>
                </a:lnTo>
                <a:lnTo>
                  <a:pt x="886" y="1080"/>
                </a:lnTo>
                <a:lnTo>
                  <a:pt x="887" y="1080"/>
                </a:lnTo>
                <a:lnTo>
                  <a:pt x="887" y="1080"/>
                </a:lnTo>
                <a:lnTo>
                  <a:pt x="887" y="1081"/>
                </a:lnTo>
                <a:lnTo>
                  <a:pt x="887" y="1082"/>
                </a:lnTo>
                <a:lnTo>
                  <a:pt x="886" y="1083"/>
                </a:lnTo>
                <a:lnTo>
                  <a:pt x="886" y="1083"/>
                </a:lnTo>
                <a:lnTo>
                  <a:pt x="885" y="1084"/>
                </a:lnTo>
                <a:lnTo>
                  <a:pt x="885" y="1085"/>
                </a:lnTo>
                <a:lnTo>
                  <a:pt x="886" y="1086"/>
                </a:lnTo>
                <a:lnTo>
                  <a:pt x="886" y="1086"/>
                </a:lnTo>
                <a:lnTo>
                  <a:pt x="886" y="1087"/>
                </a:lnTo>
                <a:lnTo>
                  <a:pt x="884" y="1088"/>
                </a:lnTo>
                <a:lnTo>
                  <a:pt x="884" y="1088"/>
                </a:lnTo>
                <a:lnTo>
                  <a:pt x="883" y="1088"/>
                </a:lnTo>
                <a:lnTo>
                  <a:pt x="882" y="1089"/>
                </a:lnTo>
                <a:lnTo>
                  <a:pt x="882" y="1090"/>
                </a:lnTo>
                <a:lnTo>
                  <a:pt x="881" y="1090"/>
                </a:lnTo>
                <a:lnTo>
                  <a:pt x="881" y="1089"/>
                </a:lnTo>
                <a:lnTo>
                  <a:pt x="880" y="1089"/>
                </a:lnTo>
                <a:lnTo>
                  <a:pt x="880" y="1090"/>
                </a:lnTo>
                <a:lnTo>
                  <a:pt x="880" y="1090"/>
                </a:lnTo>
                <a:lnTo>
                  <a:pt x="879" y="1090"/>
                </a:lnTo>
                <a:lnTo>
                  <a:pt x="879" y="1090"/>
                </a:lnTo>
                <a:lnTo>
                  <a:pt x="879" y="1091"/>
                </a:lnTo>
                <a:lnTo>
                  <a:pt x="880" y="1091"/>
                </a:lnTo>
                <a:lnTo>
                  <a:pt x="880" y="1092"/>
                </a:lnTo>
                <a:lnTo>
                  <a:pt x="880" y="1093"/>
                </a:lnTo>
                <a:lnTo>
                  <a:pt x="879" y="1093"/>
                </a:lnTo>
                <a:lnTo>
                  <a:pt x="878" y="1092"/>
                </a:lnTo>
                <a:lnTo>
                  <a:pt x="877" y="1092"/>
                </a:lnTo>
                <a:lnTo>
                  <a:pt x="877" y="1093"/>
                </a:lnTo>
                <a:lnTo>
                  <a:pt x="878" y="1093"/>
                </a:lnTo>
                <a:lnTo>
                  <a:pt x="877" y="1093"/>
                </a:lnTo>
                <a:lnTo>
                  <a:pt x="877" y="1093"/>
                </a:lnTo>
                <a:lnTo>
                  <a:pt x="877" y="1093"/>
                </a:lnTo>
                <a:lnTo>
                  <a:pt x="877" y="1094"/>
                </a:lnTo>
                <a:lnTo>
                  <a:pt x="876" y="1095"/>
                </a:lnTo>
                <a:lnTo>
                  <a:pt x="875" y="1096"/>
                </a:lnTo>
                <a:lnTo>
                  <a:pt x="876" y="1096"/>
                </a:lnTo>
                <a:lnTo>
                  <a:pt x="876" y="1097"/>
                </a:lnTo>
                <a:lnTo>
                  <a:pt x="876" y="1097"/>
                </a:lnTo>
                <a:lnTo>
                  <a:pt x="876" y="1098"/>
                </a:lnTo>
                <a:lnTo>
                  <a:pt x="875" y="1098"/>
                </a:lnTo>
                <a:lnTo>
                  <a:pt x="875" y="1099"/>
                </a:lnTo>
                <a:lnTo>
                  <a:pt x="875" y="1100"/>
                </a:lnTo>
                <a:lnTo>
                  <a:pt x="874" y="1100"/>
                </a:lnTo>
                <a:lnTo>
                  <a:pt x="874" y="1099"/>
                </a:lnTo>
                <a:lnTo>
                  <a:pt x="874" y="1098"/>
                </a:lnTo>
                <a:lnTo>
                  <a:pt x="873" y="1098"/>
                </a:lnTo>
                <a:lnTo>
                  <a:pt x="873" y="1099"/>
                </a:lnTo>
                <a:lnTo>
                  <a:pt x="873" y="1099"/>
                </a:lnTo>
                <a:lnTo>
                  <a:pt x="873" y="1098"/>
                </a:lnTo>
                <a:lnTo>
                  <a:pt x="872" y="1098"/>
                </a:lnTo>
                <a:lnTo>
                  <a:pt x="872" y="1099"/>
                </a:lnTo>
                <a:lnTo>
                  <a:pt x="872" y="1100"/>
                </a:lnTo>
                <a:lnTo>
                  <a:pt x="872" y="1100"/>
                </a:lnTo>
                <a:lnTo>
                  <a:pt x="873" y="1101"/>
                </a:lnTo>
                <a:lnTo>
                  <a:pt x="872" y="1102"/>
                </a:lnTo>
                <a:lnTo>
                  <a:pt x="873" y="1103"/>
                </a:lnTo>
                <a:lnTo>
                  <a:pt x="873" y="1104"/>
                </a:lnTo>
                <a:lnTo>
                  <a:pt x="872" y="1104"/>
                </a:lnTo>
                <a:lnTo>
                  <a:pt x="872" y="1104"/>
                </a:lnTo>
                <a:lnTo>
                  <a:pt x="871" y="1104"/>
                </a:lnTo>
                <a:lnTo>
                  <a:pt x="871" y="1105"/>
                </a:lnTo>
                <a:lnTo>
                  <a:pt x="870" y="1105"/>
                </a:lnTo>
                <a:lnTo>
                  <a:pt x="870" y="1104"/>
                </a:lnTo>
                <a:lnTo>
                  <a:pt x="870" y="1105"/>
                </a:lnTo>
                <a:lnTo>
                  <a:pt x="869" y="1105"/>
                </a:lnTo>
                <a:lnTo>
                  <a:pt x="869" y="1106"/>
                </a:lnTo>
                <a:lnTo>
                  <a:pt x="868" y="1106"/>
                </a:lnTo>
                <a:lnTo>
                  <a:pt x="867" y="1106"/>
                </a:lnTo>
                <a:lnTo>
                  <a:pt x="866" y="1107"/>
                </a:lnTo>
                <a:lnTo>
                  <a:pt x="866" y="1107"/>
                </a:lnTo>
                <a:lnTo>
                  <a:pt x="865" y="1107"/>
                </a:lnTo>
                <a:lnTo>
                  <a:pt x="864" y="1108"/>
                </a:lnTo>
                <a:lnTo>
                  <a:pt x="863" y="1107"/>
                </a:lnTo>
                <a:lnTo>
                  <a:pt x="863" y="1107"/>
                </a:lnTo>
                <a:lnTo>
                  <a:pt x="863" y="1108"/>
                </a:lnTo>
                <a:lnTo>
                  <a:pt x="863" y="1109"/>
                </a:lnTo>
                <a:lnTo>
                  <a:pt x="863" y="1110"/>
                </a:lnTo>
                <a:lnTo>
                  <a:pt x="863" y="1111"/>
                </a:lnTo>
                <a:lnTo>
                  <a:pt x="863" y="1111"/>
                </a:lnTo>
                <a:lnTo>
                  <a:pt x="863" y="1112"/>
                </a:lnTo>
                <a:lnTo>
                  <a:pt x="863" y="1114"/>
                </a:lnTo>
                <a:lnTo>
                  <a:pt x="863" y="1114"/>
                </a:lnTo>
                <a:lnTo>
                  <a:pt x="863" y="1115"/>
                </a:lnTo>
                <a:lnTo>
                  <a:pt x="863" y="1116"/>
                </a:lnTo>
                <a:lnTo>
                  <a:pt x="863" y="1116"/>
                </a:lnTo>
                <a:lnTo>
                  <a:pt x="863" y="1117"/>
                </a:lnTo>
                <a:lnTo>
                  <a:pt x="863" y="1117"/>
                </a:lnTo>
                <a:lnTo>
                  <a:pt x="863" y="1117"/>
                </a:lnTo>
                <a:lnTo>
                  <a:pt x="863" y="1118"/>
                </a:lnTo>
                <a:lnTo>
                  <a:pt x="862" y="1119"/>
                </a:lnTo>
                <a:lnTo>
                  <a:pt x="862" y="1120"/>
                </a:lnTo>
                <a:lnTo>
                  <a:pt x="862" y="1121"/>
                </a:lnTo>
                <a:lnTo>
                  <a:pt x="862" y="1121"/>
                </a:lnTo>
                <a:lnTo>
                  <a:pt x="862" y="1122"/>
                </a:lnTo>
                <a:lnTo>
                  <a:pt x="862" y="1123"/>
                </a:lnTo>
                <a:lnTo>
                  <a:pt x="862" y="1124"/>
                </a:lnTo>
                <a:lnTo>
                  <a:pt x="862" y="1124"/>
                </a:lnTo>
                <a:lnTo>
                  <a:pt x="862" y="1125"/>
                </a:lnTo>
                <a:lnTo>
                  <a:pt x="863" y="1125"/>
                </a:lnTo>
                <a:lnTo>
                  <a:pt x="863" y="1126"/>
                </a:lnTo>
                <a:lnTo>
                  <a:pt x="864" y="1126"/>
                </a:lnTo>
                <a:lnTo>
                  <a:pt x="864" y="1127"/>
                </a:lnTo>
                <a:lnTo>
                  <a:pt x="865" y="1127"/>
                </a:lnTo>
                <a:lnTo>
                  <a:pt x="863" y="1128"/>
                </a:lnTo>
                <a:lnTo>
                  <a:pt x="866" y="1142"/>
                </a:lnTo>
                <a:lnTo>
                  <a:pt x="868" y="1158"/>
                </a:lnTo>
                <a:lnTo>
                  <a:pt x="874" y="1193"/>
                </a:lnTo>
                <a:lnTo>
                  <a:pt x="878" y="1214"/>
                </a:lnTo>
                <a:lnTo>
                  <a:pt x="880" y="1231"/>
                </a:lnTo>
                <a:lnTo>
                  <a:pt x="882" y="1240"/>
                </a:lnTo>
                <a:lnTo>
                  <a:pt x="903" y="1334"/>
                </a:lnTo>
                <a:lnTo>
                  <a:pt x="904" y="1346"/>
                </a:lnTo>
                <a:lnTo>
                  <a:pt x="905" y="1368"/>
                </a:lnTo>
                <a:lnTo>
                  <a:pt x="905" y="1376"/>
                </a:lnTo>
                <a:lnTo>
                  <a:pt x="915" y="1391"/>
                </a:lnTo>
                <a:lnTo>
                  <a:pt x="927" y="1414"/>
                </a:lnTo>
                <a:lnTo>
                  <a:pt x="929" y="1440"/>
                </a:lnTo>
                <a:lnTo>
                  <a:pt x="927" y="1450"/>
                </a:lnTo>
                <a:lnTo>
                  <a:pt x="915" y="1516"/>
                </a:lnTo>
                <a:lnTo>
                  <a:pt x="915" y="1521"/>
                </a:lnTo>
                <a:lnTo>
                  <a:pt x="909" y="1572"/>
                </a:lnTo>
                <a:lnTo>
                  <a:pt x="880" y="1626"/>
                </a:lnTo>
                <a:lnTo>
                  <a:pt x="871" y="1632"/>
                </a:lnTo>
                <a:lnTo>
                  <a:pt x="857" y="1641"/>
                </a:lnTo>
                <a:lnTo>
                  <a:pt x="847" y="1640"/>
                </a:lnTo>
                <a:lnTo>
                  <a:pt x="831" y="1656"/>
                </a:lnTo>
                <a:lnTo>
                  <a:pt x="826" y="1674"/>
                </a:lnTo>
                <a:lnTo>
                  <a:pt x="819" y="1699"/>
                </a:lnTo>
                <a:lnTo>
                  <a:pt x="819" y="1700"/>
                </a:lnTo>
                <a:lnTo>
                  <a:pt x="817" y="1702"/>
                </a:lnTo>
                <a:lnTo>
                  <a:pt x="817" y="1703"/>
                </a:lnTo>
                <a:lnTo>
                  <a:pt x="817" y="1703"/>
                </a:lnTo>
                <a:lnTo>
                  <a:pt x="817" y="1704"/>
                </a:lnTo>
                <a:lnTo>
                  <a:pt x="817" y="1705"/>
                </a:lnTo>
                <a:lnTo>
                  <a:pt x="817" y="1706"/>
                </a:lnTo>
                <a:lnTo>
                  <a:pt x="817" y="1706"/>
                </a:lnTo>
                <a:lnTo>
                  <a:pt x="817" y="1707"/>
                </a:lnTo>
                <a:lnTo>
                  <a:pt x="818" y="1707"/>
                </a:lnTo>
                <a:lnTo>
                  <a:pt x="818" y="1708"/>
                </a:lnTo>
                <a:lnTo>
                  <a:pt x="819" y="1708"/>
                </a:lnTo>
                <a:lnTo>
                  <a:pt x="819" y="1709"/>
                </a:lnTo>
                <a:lnTo>
                  <a:pt x="820" y="1709"/>
                </a:lnTo>
                <a:lnTo>
                  <a:pt x="820" y="1710"/>
                </a:lnTo>
                <a:lnTo>
                  <a:pt x="821" y="1710"/>
                </a:lnTo>
                <a:lnTo>
                  <a:pt x="821" y="1710"/>
                </a:lnTo>
                <a:lnTo>
                  <a:pt x="821" y="1711"/>
                </a:lnTo>
                <a:lnTo>
                  <a:pt x="788" y="1717"/>
                </a:lnTo>
                <a:lnTo>
                  <a:pt x="779" y="1719"/>
                </a:lnTo>
                <a:lnTo>
                  <a:pt x="778" y="1719"/>
                </a:lnTo>
                <a:lnTo>
                  <a:pt x="776" y="1720"/>
                </a:lnTo>
                <a:lnTo>
                  <a:pt x="775" y="1720"/>
                </a:lnTo>
                <a:lnTo>
                  <a:pt x="775" y="1720"/>
                </a:lnTo>
                <a:lnTo>
                  <a:pt x="774" y="1720"/>
                </a:lnTo>
                <a:lnTo>
                  <a:pt x="773" y="1721"/>
                </a:lnTo>
                <a:lnTo>
                  <a:pt x="772" y="1721"/>
                </a:lnTo>
                <a:lnTo>
                  <a:pt x="772" y="1722"/>
                </a:lnTo>
                <a:lnTo>
                  <a:pt x="772" y="1722"/>
                </a:lnTo>
                <a:lnTo>
                  <a:pt x="772" y="1723"/>
                </a:lnTo>
                <a:lnTo>
                  <a:pt x="771" y="1724"/>
                </a:lnTo>
                <a:lnTo>
                  <a:pt x="771" y="1724"/>
                </a:lnTo>
                <a:lnTo>
                  <a:pt x="771" y="1725"/>
                </a:lnTo>
                <a:lnTo>
                  <a:pt x="772" y="1725"/>
                </a:lnTo>
                <a:lnTo>
                  <a:pt x="772" y="1726"/>
                </a:lnTo>
                <a:lnTo>
                  <a:pt x="772" y="1727"/>
                </a:lnTo>
                <a:lnTo>
                  <a:pt x="773" y="1727"/>
                </a:lnTo>
                <a:lnTo>
                  <a:pt x="789" y="1747"/>
                </a:lnTo>
                <a:lnTo>
                  <a:pt x="789" y="1753"/>
                </a:lnTo>
                <a:lnTo>
                  <a:pt x="789" y="1755"/>
                </a:lnTo>
                <a:lnTo>
                  <a:pt x="789" y="1755"/>
                </a:lnTo>
                <a:lnTo>
                  <a:pt x="789" y="1756"/>
                </a:lnTo>
                <a:lnTo>
                  <a:pt x="789" y="1757"/>
                </a:lnTo>
                <a:lnTo>
                  <a:pt x="789" y="1758"/>
                </a:lnTo>
                <a:lnTo>
                  <a:pt x="789" y="1758"/>
                </a:lnTo>
                <a:lnTo>
                  <a:pt x="789" y="1759"/>
                </a:lnTo>
                <a:lnTo>
                  <a:pt x="789" y="1760"/>
                </a:lnTo>
                <a:lnTo>
                  <a:pt x="789" y="1760"/>
                </a:lnTo>
                <a:lnTo>
                  <a:pt x="789" y="1761"/>
                </a:lnTo>
                <a:lnTo>
                  <a:pt x="790" y="1761"/>
                </a:lnTo>
                <a:lnTo>
                  <a:pt x="790" y="1762"/>
                </a:lnTo>
                <a:lnTo>
                  <a:pt x="791" y="1764"/>
                </a:lnTo>
                <a:lnTo>
                  <a:pt x="791" y="1765"/>
                </a:lnTo>
                <a:lnTo>
                  <a:pt x="791" y="1765"/>
                </a:lnTo>
                <a:lnTo>
                  <a:pt x="791" y="1765"/>
                </a:lnTo>
                <a:lnTo>
                  <a:pt x="790" y="1765"/>
                </a:lnTo>
                <a:lnTo>
                  <a:pt x="789" y="1763"/>
                </a:lnTo>
                <a:lnTo>
                  <a:pt x="789" y="1763"/>
                </a:lnTo>
                <a:lnTo>
                  <a:pt x="789" y="1762"/>
                </a:lnTo>
                <a:lnTo>
                  <a:pt x="788" y="1761"/>
                </a:lnTo>
                <a:lnTo>
                  <a:pt x="788" y="1761"/>
                </a:lnTo>
                <a:lnTo>
                  <a:pt x="787" y="1759"/>
                </a:lnTo>
                <a:lnTo>
                  <a:pt x="786" y="1759"/>
                </a:lnTo>
                <a:lnTo>
                  <a:pt x="786" y="1758"/>
                </a:lnTo>
                <a:lnTo>
                  <a:pt x="786" y="1758"/>
                </a:lnTo>
                <a:lnTo>
                  <a:pt x="786" y="1758"/>
                </a:lnTo>
                <a:lnTo>
                  <a:pt x="785" y="1757"/>
                </a:lnTo>
                <a:lnTo>
                  <a:pt x="784" y="1757"/>
                </a:lnTo>
                <a:lnTo>
                  <a:pt x="784" y="1756"/>
                </a:lnTo>
                <a:lnTo>
                  <a:pt x="783" y="1756"/>
                </a:lnTo>
                <a:lnTo>
                  <a:pt x="783" y="1755"/>
                </a:lnTo>
                <a:lnTo>
                  <a:pt x="782" y="1755"/>
                </a:lnTo>
                <a:lnTo>
                  <a:pt x="782" y="1754"/>
                </a:lnTo>
                <a:lnTo>
                  <a:pt x="782" y="1753"/>
                </a:lnTo>
                <a:lnTo>
                  <a:pt x="781" y="1753"/>
                </a:lnTo>
                <a:lnTo>
                  <a:pt x="781" y="1752"/>
                </a:lnTo>
                <a:lnTo>
                  <a:pt x="781" y="1751"/>
                </a:lnTo>
                <a:lnTo>
                  <a:pt x="781" y="1751"/>
                </a:lnTo>
                <a:lnTo>
                  <a:pt x="781" y="1750"/>
                </a:lnTo>
                <a:lnTo>
                  <a:pt x="780" y="1750"/>
                </a:lnTo>
                <a:lnTo>
                  <a:pt x="780" y="1749"/>
                </a:lnTo>
                <a:lnTo>
                  <a:pt x="780" y="1748"/>
                </a:lnTo>
                <a:lnTo>
                  <a:pt x="780" y="1748"/>
                </a:lnTo>
                <a:lnTo>
                  <a:pt x="779" y="1747"/>
                </a:lnTo>
                <a:lnTo>
                  <a:pt x="779" y="1747"/>
                </a:lnTo>
                <a:lnTo>
                  <a:pt x="779" y="1746"/>
                </a:lnTo>
                <a:lnTo>
                  <a:pt x="778" y="1745"/>
                </a:lnTo>
                <a:lnTo>
                  <a:pt x="778" y="1744"/>
                </a:lnTo>
                <a:lnTo>
                  <a:pt x="777" y="1744"/>
                </a:lnTo>
                <a:lnTo>
                  <a:pt x="777" y="1743"/>
                </a:lnTo>
                <a:lnTo>
                  <a:pt x="777" y="1742"/>
                </a:lnTo>
                <a:lnTo>
                  <a:pt x="778" y="1742"/>
                </a:lnTo>
                <a:lnTo>
                  <a:pt x="778" y="1741"/>
                </a:lnTo>
                <a:lnTo>
                  <a:pt x="778" y="1741"/>
                </a:lnTo>
                <a:lnTo>
                  <a:pt x="778" y="1740"/>
                </a:lnTo>
                <a:lnTo>
                  <a:pt x="779" y="1740"/>
                </a:lnTo>
                <a:lnTo>
                  <a:pt x="779" y="1739"/>
                </a:lnTo>
                <a:lnTo>
                  <a:pt x="779" y="1738"/>
                </a:lnTo>
                <a:lnTo>
                  <a:pt x="778" y="1738"/>
                </a:lnTo>
                <a:lnTo>
                  <a:pt x="778" y="1737"/>
                </a:lnTo>
                <a:lnTo>
                  <a:pt x="777" y="1737"/>
                </a:lnTo>
                <a:lnTo>
                  <a:pt x="777" y="1737"/>
                </a:lnTo>
                <a:lnTo>
                  <a:pt x="776" y="1737"/>
                </a:lnTo>
                <a:lnTo>
                  <a:pt x="777" y="1737"/>
                </a:lnTo>
                <a:lnTo>
                  <a:pt x="776" y="1737"/>
                </a:lnTo>
                <a:lnTo>
                  <a:pt x="776" y="1736"/>
                </a:lnTo>
                <a:lnTo>
                  <a:pt x="775" y="1736"/>
                </a:lnTo>
                <a:lnTo>
                  <a:pt x="775" y="1736"/>
                </a:lnTo>
                <a:lnTo>
                  <a:pt x="775" y="1735"/>
                </a:lnTo>
                <a:lnTo>
                  <a:pt x="774" y="1735"/>
                </a:lnTo>
                <a:lnTo>
                  <a:pt x="773" y="1735"/>
                </a:lnTo>
                <a:lnTo>
                  <a:pt x="774" y="1734"/>
                </a:lnTo>
                <a:lnTo>
                  <a:pt x="773" y="1734"/>
                </a:lnTo>
                <a:lnTo>
                  <a:pt x="772" y="1734"/>
                </a:lnTo>
                <a:lnTo>
                  <a:pt x="772" y="1734"/>
                </a:lnTo>
                <a:lnTo>
                  <a:pt x="773" y="1734"/>
                </a:lnTo>
                <a:lnTo>
                  <a:pt x="772" y="1734"/>
                </a:lnTo>
                <a:lnTo>
                  <a:pt x="772" y="1734"/>
                </a:lnTo>
                <a:lnTo>
                  <a:pt x="772" y="1733"/>
                </a:lnTo>
                <a:lnTo>
                  <a:pt x="771" y="1733"/>
                </a:lnTo>
                <a:lnTo>
                  <a:pt x="770" y="1733"/>
                </a:lnTo>
                <a:lnTo>
                  <a:pt x="770" y="1732"/>
                </a:lnTo>
                <a:lnTo>
                  <a:pt x="769" y="1731"/>
                </a:lnTo>
                <a:lnTo>
                  <a:pt x="769" y="1730"/>
                </a:lnTo>
                <a:lnTo>
                  <a:pt x="768" y="1730"/>
                </a:lnTo>
                <a:lnTo>
                  <a:pt x="768" y="1730"/>
                </a:lnTo>
                <a:lnTo>
                  <a:pt x="768" y="1729"/>
                </a:lnTo>
                <a:lnTo>
                  <a:pt x="768" y="1728"/>
                </a:lnTo>
                <a:lnTo>
                  <a:pt x="767" y="1728"/>
                </a:lnTo>
                <a:lnTo>
                  <a:pt x="767" y="1727"/>
                </a:lnTo>
                <a:lnTo>
                  <a:pt x="766" y="1727"/>
                </a:lnTo>
                <a:lnTo>
                  <a:pt x="765" y="1727"/>
                </a:lnTo>
                <a:lnTo>
                  <a:pt x="765" y="1728"/>
                </a:lnTo>
                <a:lnTo>
                  <a:pt x="765" y="1728"/>
                </a:lnTo>
                <a:lnTo>
                  <a:pt x="764" y="1727"/>
                </a:lnTo>
                <a:lnTo>
                  <a:pt x="764" y="1727"/>
                </a:lnTo>
                <a:lnTo>
                  <a:pt x="763" y="1726"/>
                </a:lnTo>
                <a:lnTo>
                  <a:pt x="762" y="1725"/>
                </a:lnTo>
                <a:lnTo>
                  <a:pt x="761" y="1725"/>
                </a:lnTo>
                <a:lnTo>
                  <a:pt x="761" y="1724"/>
                </a:lnTo>
                <a:lnTo>
                  <a:pt x="762" y="1724"/>
                </a:lnTo>
                <a:lnTo>
                  <a:pt x="762" y="1724"/>
                </a:lnTo>
                <a:lnTo>
                  <a:pt x="761" y="1724"/>
                </a:lnTo>
                <a:lnTo>
                  <a:pt x="761" y="1724"/>
                </a:lnTo>
                <a:lnTo>
                  <a:pt x="760" y="1724"/>
                </a:lnTo>
                <a:lnTo>
                  <a:pt x="760" y="1723"/>
                </a:lnTo>
                <a:lnTo>
                  <a:pt x="760" y="1722"/>
                </a:lnTo>
                <a:lnTo>
                  <a:pt x="759" y="1722"/>
                </a:lnTo>
                <a:lnTo>
                  <a:pt x="759" y="1723"/>
                </a:lnTo>
                <a:lnTo>
                  <a:pt x="758" y="1723"/>
                </a:lnTo>
                <a:lnTo>
                  <a:pt x="759" y="1722"/>
                </a:lnTo>
                <a:lnTo>
                  <a:pt x="758" y="1722"/>
                </a:lnTo>
                <a:lnTo>
                  <a:pt x="758" y="1721"/>
                </a:lnTo>
                <a:lnTo>
                  <a:pt x="757" y="1721"/>
                </a:lnTo>
                <a:lnTo>
                  <a:pt x="757" y="1720"/>
                </a:lnTo>
                <a:lnTo>
                  <a:pt x="756" y="1720"/>
                </a:lnTo>
                <a:lnTo>
                  <a:pt x="757" y="1720"/>
                </a:lnTo>
                <a:lnTo>
                  <a:pt x="757" y="1720"/>
                </a:lnTo>
                <a:lnTo>
                  <a:pt x="756" y="1720"/>
                </a:lnTo>
                <a:lnTo>
                  <a:pt x="756" y="1719"/>
                </a:lnTo>
                <a:lnTo>
                  <a:pt x="755" y="1719"/>
                </a:lnTo>
                <a:lnTo>
                  <a:pt x="755" y="1718"/>
                </a:lnTo>
                <a:lnTo>
                  <a:pt x="754" y="1718"/>
                </a:lnTo>
                <a:lnTo>
                  <a:pt x="754" y="1719"/>
                </a:lnTo>
                <a:lnTo>
                  <a:pt x="754" y="1718"/>
                </a:lnTo>
                <a:lnTo>
                  <a:pt x="754" y="1717"/>
                </a:lnTo>
                <a:lnTo>
                  <a:pt x="754" y="1717"/>
                </a:lnTo>
                <a:lnTo>
                  <a:pt x="753" y="1717"/>
                </a:lnTo>
                <a:lnTo>
                  <a:pt x="753" y="1716"/>
                </a:lnTo>
                <a:lnTo>
                  <a:pt x="752" y="1715"/>
                </a:lnTo>
                <a:lnTo>
                  <a:pt x="752" y="1714"/>
                </a:lnTo>
                <a:lnTo>
                  <a:pt x="751" y="1714"/>
                </a:lnTo>
                <a:lnTo>
                  <a:pt x="751" y="1713"/>
                </a:lnTo>
                <a:lnTo>
                  <a:pt x="751" y="1713"/>
                </a:lnTo>
                <a:lnTo>
                  <a:pt x="751" y="1712"/>
                </a:lnTo>
                <a:lnTo>
                  <a:pt x="751" y="1713"/>
                </a:lnTo>
                <a:lnTo>
                  <a:pt x="751" y="1712"/>
                </a:lnTo>
                <a:lnTo>
                  <a:pt x="750" y="1712"/>
                </a:lnTo>
                <a:lnTo>
                  <a:pt x="749" y="1712"/>
                </a:lnTo>
                <a:lnTo>
                  <a:pt x="749" y="1711"/>
                </a:lnTo>
                <a:lnTo>
                  <a:pt x="748" y="1711"/>
                </a:lnTo>
                <a:lnTo>
                  <a:pt x="747" y="1711"/>
                </a:lnTo>
                <a:lnTo>
                  <a:pt x="747" y="1710"/>
                </a:lnTo>
                <a:lnTo>
                  <a:pt x="747" y="1710"/>
                </a:lnTo>
                <a:lnTo>
                  <a:pt x="747" y="1710"/>
                </a:lnTo>
                <a:lnTo>
                  <a:pt x="746" y="1710"/>
                </a:lnTo>
                <a:lnTo>
                  <a:pt x="746" y="1709"/>
                </a:lnTo>
                <a:lnTo>
                  <a:pt x="746" y="1710"/>
                </a:lnTo>
                <a:lnTo>
                  <a:pt x="745" y="1710"/>
                </a:lnTo>
                <a:lnTo>
                  <a:pt x="744" y="1710"/>
                </a:lnTo>
                <a:lnTo>
                  <a:pt x="744" y="1710"/>
                </a:lnTo>
                <a:lnTo>
                  <a:pt x="744" y="1710"/>
                </a:lnTo>
                <a:lnTo>
                  <a:pt x="744" y="1709"/>
                </a:lnTo>
                <a:lnTo>
                  <a:pt x="743" y="1709"/>
                </a:lnTo>
                <a:lnTo>
                  <a:pt x="743" y="1708"/>
                </a:lnTo>
                <a:lnTo>
                  <a:pt x="742" y="1708"/>
                </a:lnTo>
                <a:lnTo>
                  <a:pt x="742" y="1707"/>
                </a:lnTo>
                <a:lnTo>
                  <a:pt x="741" y="1707"/>
                </a:lnTo>
                <a:lnTo>
                  <a:pt x="742" y="1707"/>
                </a:lnTo>
                <a:lnTo>
                  <a:pt x="742" y="1706"/>
                </a:lnTo>
                <a:lnTo>
                  <a:pt x="741" y="1706"/>
                </a:lnTo>
                <a:lnTo>
                  <a:pt x="741" y="1705"/>
                </a:lnTo>
                <a:lnTo>
                  <a:pt x="741" y="1704"/>
                </a:lnTo>
                <a:lnTo>
                  <a:pt x="742" y="1703"/>
                </a:lnTo>
                <a:lnTo>
                  <a:pt x="742" y="1703"/>
                </a:lnTo>
                <a:lnTo>
                  <a:pt x="742" y="1702"/>
                </a:lnTo>
                <a:lnTo>
                  <a:pt x="743" y="1702"/>
                </a:lnTo>
                <a:lnTo>
                  <a:pt x="743" y="1701"/>
                </a:lnTo>
                <a:lnTo>
                  <a:pt x="743" y="1702"/>
                </a:lnTo>
                <a:lnTo>
                  <a:pt x="743" y="1701"/>
                </a:lnTo>
                <a:lnTo>
                  <a:pt x="744" y="1701"/>
                </a:lnTo>
                <a:lnTo>
                  <a:pt x="743" y="1701"/>
                </a:lnTo>
                <a:lnTo>
                  <a:pt x="743" y="1700"/>
                </a:lnTo>
                <a:lnTo>
                  <a:pt x="744" y="1700"/>
                </a:lnTo>
                <a:lnTo>
                  <a:pt x="744" y="1699"/>
                </a:lnTo>
                <a:lnTo>
                  <a:pt x="744" y="1699"/>
                </a:lnTo>
                <a:lnTo>
                  <a:pt x="744" y="1698"/>
                </a:lnTo>
                <a:lnTo>
                  <a:pt x="744" y="1697"/>
                </a:lnTo>
                <a:lnTo>
                  <a:pt x="743" y="1696"/>
                </a:lnTo>
                <a:lnTo>
                  <a:pt x="744" y="1696"/>
                </a:lnTo>
                <a:lnTo>
                  <a:pt x="744" y="1696"/>
                </a:lnTo>
                <a:lnTo>
                  <a:pt x="744" y="1695"/>
                </a:lnTo>
                <a:lnTo>
                  <a:pt x="744" y="1694"/>
                </a:lnTo>
                <a:lnTo>
                  <a:pt x="743" y="1694"/>
                </a:lnTo>
                <a:lnTo>
                  <a:pt x="743" y="1693"/>
                </a:lnTo>
                <a:lnTo>
                  <a:pt x="743" y="1693"/>
                </a:lnTo>
                <a:lnTo>
                  <a:pt x="743" y="1692"/>
                </a:lnTo>
                <a:lnTo>
                  <a:pt x="744" y="1692"/>
                </a:lnTo>
                <a:lnTo>
                  <a:pt x="744" y="1691"/>
                </a:lnTo>
                <a:lnTo>
                  <a:pt x="744" y="1691"/>
                </a:lnTo>
                <a:lnTo>
                  <a:pt x="744" y="1692"/>
                </a:lnTo>
                <a:lnTo>
                  <a:pt x="744" y="1693"/>
                </a:lnTo>
                <a:lnTo>
                  <a:pt x="745" y="1693"/>
                </a:lnTo>
                <a:lnTo>
                  <a:pt x="745" y="1692"/>
                </a:lnTo>
                <a:lnTo>
                  <a:pt x="746" y="1692"/>
                </a:lnTo>
                <a:lnTo>
                  <a:pt x="746" y="1691"/>
                </a:lnTo>
                <a:lnTo>
                  <a:pt x="746" y="1690"/>
                </a:lnTo>
                <a:lnTo>
                  <a:pt x="746" y="1689"/>
                </a:lnTo>
                <a:lnTo>
                  <a:pt x="745" y="1689"/>
                </a:lnTo>
                <a:lnTo>
                  <a:pt x="745" y="1689"/>
                </a:lnTo>
                <a:lnTo>
                  <a:pt x="744" y="1688"/>
                </a:lnTo>
                <a:lnTo>
                  <a:pt x="744" y="1688"/>
                </a:lnTo>
                <a:lnTo>
                  <a:pt x="743" y="1688"/>
                </a:lnTo>
                <a:lnTo>
                  <a:pt x="743" y="1687"/>
                </a:lnTo>
                <a:lnTo>
                  <a:pt x="742" y="1687"/>
                </a:lnTo>
                <a:lnTo>
                  <a:pt x="741" y="1687"/>
                </a:lnTo>
                <a:lnTo>
                  <a:pt x="740" y="1687"/>
                </a:lnTo>
                <a:lnTo>
                  <a:pt x="740" y="1686"/>
                </a:lnTo>
                <a:lnTo>
                  <a:pt x="740" y="1686"/>
                </a:lnTo>
                <a:lnTo>
                  <a:pt x="739" y="1686"/>
                </a:lnTo>
                <a:lnTo>
                  <a:pt x="738" y="1686"/>
                </a:lnTo>
                <a:lnTo>
                  <a:pt x="737" y="1686"/>
                </a:lnTo>
                <a:lnTo>
                  <a:pt x="737" y="1685"/>
                </a:lnTo>
                <a:lnTo>
                  <a:pt x="737" y="1684"/>
                </a:lnTo>
                <a:lnTo>
                  <a:pt x="738" y="1684"/>
                </a:lnTo>
                <a:lnTo>
                  <a:pt x="738" y="1683"/>
                </a:lnTo>
                <a:lnTo>
                  <a:pt x="737" y="1683"/>
                </a:lnTo>
                <a:lnTo>
                  <a:pt x="737" y="1682"/>
                </a:lnTo>
                <a:lnTo>
                  <a:pt x="737" y="1682"/>
                </a:lnTo>
                <a:lnTo>
                  <a:pt x="738" y="1682"/>
                </a:lnTo>
                <a:lnTo>
                  <a:pt x="738" y="1681"/>
                </a:lnTo>
                <a:lnTo>
                  <a:pt x="737" y="1681"/>
                </a:lnTo>
                <a:lnTo>
                  <a:pt x="737" y="1681"/>
                </a:lnTo>
                <a:lnTo>
                  <a:pt x="737" y="1680"/>
                </a:lnTo>
                <a:lnTo>
                  <a:pt x="737" y="1680"/>
                </a:lnTo>
                <a:lnTo>
                  <a:pt x="737" y="1680"/>
                </a:lnTo>
                <a:lnTo>
                  <a:pt x="737" y="1679"/>
                </a:lnTo>
                <a:lnTo>
                  <a:pt x="737" y="1679"/>
                </a:lnTo>
                <a:lnTo>
                  <a:pt x="737" y="1678"/>
                </a:lnTo>
                <a:lnTo>
                  <a:pt x="738" y="1678"/>
                </a:lnTo>
                <a:lnTo>
                  <a:pt x="738" y="1677"/>
                </a:lnTo>
                <a:lnTo>
                  <a:pt x="737" y="1677"/>
                </a:lnTo>
                <a:lnTo>
                  <a:pt x="738" y="1677"/>
                </a:lnTo>
                <a:lnTo>
                  <a:pt x="738" y="1676"/>
                </a:lnTo>
                <a:lnTo>
                  <a:pt x="737" y="1676"/>
                </a:lnTo>
                <a:lnTo>
                  <a:pt x="737" y="1675"/>
                </a:lnTo>
                <a:lnTo>
                  <a:pt x="737" y="1675"/>
                </a:lnTo>
                <a:lnTo>
                  <a:pt x="737" y="1675"/>
                </a:lnTo>
                <a:lnTo>
                  <a:pt x="737" y="1675"/>
                </a:lnTo>
                <a:lnTo>
                  <a:pt x="737" y="1675"/>
                </a:lnTo>
                <a:lnTo>
                  <a:pt x="737" y="1674"/>
                </a:lnTo>
                <a:lnTo>
                  <a:pt x="737" y="1673"/>
                </a:lnTo>
                <a:lnTo>
                  <a:pt x="737" y="1672"/>
                </a:lnTo>
                <a:lnTo>
                  <a:pt x="737" y="1672"/>
                </a:lnTo>
                <a:lnTo>
                  <a:pt x="736" y="1672"/>
                </a:lnTo>
                <a:lnTo>
                  <a:pt x="735" y="1672"/>
                </a:lnTo>
                <a:lnTo>
                  <a:pt x="734" y="1672"/>
                </a:lnTo>
                <a:lnTo>
                  <a:pt x="734" y="1673"/>
                </a:lnTo>
                <a:lnTo>
                  <a:pt x="733" y="1673"/>
                </a:lnTo>
                <a:lnTo>
                  <a:pt x="733" y="1672"/>
                </a:lnTo>
                <a:lnTo>
                  <a:pt x="733" y="1672"/>
                </a:lnTo>
                <a:lnTo>
                  <a:pt x="732" y="1672"/>
                </a:lnTo>
                <a:lnTo>
                  <a:pt x="731" y="1672"/>
                </a:lnTo>
                <a:lnTo>
                  <a:pt x="731" y="1671"/>
                </a:lnTo>
                <a:lnTo>
                  <a:pt x="731" y="1670"/>
                </a:lnTo>
                <a:lnTo>
                  <a:pt x="731" y="1669"/>
                </a:lnTo>
                <a:lnTo>
                  <a:pt x="730" y="1669"/>
                </a:lnTo>
                <a:lnTo>
                  <a:pt x="731" y="1668"/>
                </a:lnTo>
                <a:lnTo>
                  <a:pt x="730" y="1668"/>
                </a:lnTo>
                <a:lnTo>
                  <a:pt x="730" y="1668"/>
                </a:lnTo>
                <a:lnTo>
                  <a:pt x="731" y="1668"/>
                </a:lnTo>
                <a:lnTo>
                  <a:pt x="731" y="1667"/>
                </a:lnTo>
                <a:lnTo>
                  <a:pt x="731" y="1666"/>
                </a:lnTo>
                <a:lnTo>
                  <a:pt x="730" y="1666"/>
                </a:lnTo>
                <a:lnTo>
                  <a:pt x="730" y="1665"/>
                </a:lnTo>
                <a:lnTo>
                  <a:pt x="730" y="1665"/>
                </a:lnTo>
                <a:lnTo>
                  <a:pt x="730" y="1664"/>
                </a:lnTo>
                <a:lnTo>
                  <a:pt x="730" y="1663"/>
                </a:lnTo>
                <a:lnTo>
                  <a:pt x="730" y="1663"/>
                </a:lnTo>
                <a:lnTo>
                  <a:pt x="730" y="1662"/>
                </a:lnTo>
                <a:lnTo>
                  <a:pt x="730" y="1662"/>
                </a:lnTo>
                <a:lnTo>
                  <a:pt x="730" y="1662"/>
                </a:lnTo>
                <a:lnTo>
                  <a:pt x="730" y="1662"/>
                </a:lnTo>
                <a:lnTo>
                  <a:pt x="730" y="1661"/>
                </a:lnTo>
                <a:lnTo>
                  <a:pt x="730" y="1660"/>
                </a:lnTo>
                <a:lnTo>
                  <a:pt x="730" y="1659"/>
                </a:lnTo>
                <a:lnTo>
                  <a:pt x="730" y="1658"/>
                </a:lnTo>
                <a:lnTo>
                  <a:pt x="730" y="1658"/>
                </a:lnTo>
                <a:lnTo>
                  <a:pt x="730" y="1658"/>
                </a:lnTo>
                <a:lnTo>
                  <a:pt x="729" y="1658"/>
                </a:lnTo>
                <a:lnTo>
                  <a:pt x="729" y="1657"/>
                </a:lnTo>
                <a:lnTo>
                  <a:pt x="729" y="1658"/>
                </a:lnTo>
                <a:lnTo>
                  <a:pt x="728" y="1658"/>
                </a:lnTo>
                <a:lnTo>
                  <a:pt x="727" y="1657"/>
                </a:lnTo>
                <a:lnTo>
                  <a:pt x="726" y="1657"/>
                </a:lnTo>
                <a:lnTo>
                  <a:pt x="726" y="1657"/>
                </a:lnTo>
                <a:lnTo>
                  <a:pt x="725" y="1656"/>
                </a:lnTo>
                <a:lnTo>
                  <a:pt x="724" y="1656"/>
                </a:lnTo>
                <a:lnTo>
                  <a:pt x="723" y="1656"/>
                </a:lnTo>
                <a:lnTo>
                  <a:pt x="723" y="1656"/>
                </a:lnTo>
                <a:lnTo>
                  <a:pt x="722" y="1656"/>
                </a:lnTo>
                <a:lnTo>
                  <a:pt x="721" y="1656"/>
                </a:lnTo>
                <a:lnTo>
                  <a:pt x="720" y="1655"/>
                </a:lnTo>
                <a:lnTo>
                  <a:pt x="719" y="1655"/>
                </a:lnTo>
                <a:lnTo>
                  <a:pt x="719" y="1655"/>
                </a:lnTo>
                <a:lnTo>
                  <a:pt x="718" y="1655"/>
                </a:lnTo>
                <a:lnTo>
                  <a:pt x="717" y="1655"/>
                </a:lnTo>
                <a:lnTo>
                  <a:pt x="717" y="1656"/>
                </a:lnTo>
                <a:lnTo>
                  <a:pt x="716" y="1656"/>
                </a:lnTo>
                <a:lnTo>
                  <a:pt x="716" y="1656"/>
                </a:lnTo>
                <a:lnTo>
                  <a:pt x="716" y="1657"/>
                </a:lnTo>
                <a:lnTo>
                  <a:pt x="716" y="1658"/>
                </a:lnTo>
                <a:lnTo>
                  <a:pt x="715" y="1658"/>
                </a:lnTo>
                <a:lnTo>
                  <a:pt x="714" y="1658"/>
                </a:lnTo>
                <a:lnTo>
                  <a:pt x="713" y="1658"/>
                </a:lnTo>
                <a:lnTo>
                  <a:pt x="712" y="1658"/>
                </a:lnTo>
                <a:lnTo>
                  <a:pt x="712" y="1657"/>
                </a:lnTo>
                <a:lnTo>
                  <a:pt x="712" y="1658"/>
                </a:lnTo>
                <a:lnTo>
                  <a:pt x="712" y="1658"/>
                </a:lnTo>
                <a:lnTo>
                  <a:pt x="712" y="1658"/>
                </a:lnTo>
                <a:lnTo>
                  <a:pt x="712" y="1658"/>
                </a:lnTo>
                <a:lnTo>
                  <a:pt x="712" y="1659"/>
                </a:lnTo>
                <a:lnTo>
                  <a:pt x="712" y="1658"/>
                </a:lnTo>
                <a:lnTo>
                  <a:pt x="711" y="1658"/>
                </a:lnTo>
                <a:lnTo>
                  <a:pt x="710" y="1658"/>
                </a:lnTo>
                <a:lnTo>
                  <a:pt x="709" y="1658"/>
                </a:lnTo>
                <a:lnTo>
                  <a:pt x="709" y="1659"/>
                </a:lnTo>
                <a:lnTo>
                  <a:pt x="709" y="1658"/>
                </a:lnTo>
                <a:lnTo>
                  <a:pt x="709" y="1659"/>
                </a:lnTo>
                <a:lnTo>
                  <a:pt x="708" y="1659"/>
                </a:lnTo>
                <a:lnTo>
                  <a:pt x="708" y="1658"/>
                </a:lnTo>
                <a:lnTo>
                  <a:pt x="707" y="1658"/>
                </a:lnTo>
                <a:lnTo>
                  <a:pt x="707" y="1658"/>
                </a:lnTo>
                <a:lnTo>
                  <a:pt x="706" y="1658"/>
                </a:lnTo>
                <a:lnTo>
                  <a:pt x="705" y="1658"/>
                </a:lnTo>
                <a:lnTo>
                  <a:pt x="705" y="1658"/>
                </a:lnTo>
                <a:lnTo>
                  <a:pt x="705" y="1658"/>
                </a:lnTo>
                <a:lnTo>
                  <a:pt x="705" y="1657"/>
                </a:lnTo>
                <a:lnTo>
                  <a:pt x="705" y="1657"/>
                </a:lnTo>
                <a:lnTo>
                  <a:pt x="705" y="1657"/>
                </a:lnTo>
                <a:lnTo>
                  <a:pt x="705" y="1656"/>
                </a:lnTo>
                <a:lnTo>
                  <a:pt x="705" y="1655"/>
                </a:lnTo>
                <a:lnTo>
                  <a:pt x="704" y="1655"/>
                </a:lnTo>
                <a:lnTo>
                  <a:pt x="704" y="1654"/>
                </a:lnTo>
                <a:lnTo>
                  <a:pt x="703" y="1654"/>
                </a:lnTo>
                <a:lnTo>
                  <a:pt x="703" y="1653"/>
                </a:lnTo>
                <a:lnTo>
                  <a:pt x="702" y="1653"/>
                </a:lnTo>
                <a:lnTo>
                  <a:pt x="703" y="1652"/>
                </a:lnTo>
                <a:lnTo>
                  <a:pt x="703" y="1651"/>
                </a:lnTo>
                <a:lnTo>
                  <a:pt x="702" y="1651"/>
                </a:lnTo>
                <a:lnTo>
                  <a:pt x="702" y="1651"/>
                </a:lnTo>
                <a:lnTo>
                  <a:pt x="701" y="1651"/>
                </a:lnTo>
                <a:lnTo>
                  <a:pt x="701" y="1651"/>
                </a:lnTo>
                <a:lnTo>
                  <a:pt x="700" y="1651"/>
                </a:lnTo>
                <a:lnTo>
                  <a:pt x="700" y="1650"/>
                </a:lnTo>
                <a:lnTo>
                  <a:pt x="699" y="1650"/>
                </a:lnTo>
                <a:lnTo>
                  <a:pt x="698" y="1650"/>
                </a:lnTo>
                <a:lnTo>
                  <a:pt x="698" y="1649"/>
                </a:lnTo>
                <a:lnTo>
                  <a:pt x="698" y="1649"/>
                </a:lnTo>
                <a:lnTo>
                  <a:pt x="697" y="1649"/>
                </a:lnTo>
                <a:lnTo>
                  <a:pt x="697" y="1648"/>
                </a:lnTo>
                <a:lnTo>
                  <a:pt x="697" y="1648"/>
                </a:lnTo>
                <a:lnTo>
                  <a:pt x="696" y="1648"/>
                </a:lnTo>
                <a:lnTo>
                  <a:pt x="695" y="1648"/>
                </a:lnTo>
                <a:lnTo>
                  <a:pt x="695" y="1648"/>
                </a:lnTo>
                <a:lnTo>
                  <a:pt x="694" y="1648"/>
                </a:lnTo>
                <a:lnTo>
                  <a:pt x="693" y="1648"/>
                </a:lnTo>
                <a:lnTo>
                  <a:pt x="693" y="1648"/>
                </a:lnTo>
                <a:lnTo>
                  <a:pt x="692" y="1648"/>
                </a:lnTo>
                <a:lnTo>
                  <a:pt x="691" y="1648"/>
                </a:lnTo>
                <a:lnTo>
                  <a:pt x="691" y="1647"/>
                </a:lnTo>
                <a:lnTo>
                  <a:pt x="691" y="1647"/>
                </a:lnTo>
                <a:lnTo>
                  <a:pt x="690" y="1647"/>
                </a:lnTo>
                <a:lnTo>
                  <a:pt x="690" y="1646"/>
                </a:lnTo>
                <a:lnTo>
                  <a:pt x="689" y="1646"/>
                </a:lnTo>
                <a:lnTo>
                  <a:pt x="689" y="1645"/>
                </a:lnTo>
                <a:lnTo>
                  <a:pt x="688" y="1645"/>
                </a:lnTo>
                <a:lnTo>
                  <a:pt x="688" y="1644"/>
                </a:lnTo>
                <a:lnTo>
                  <a:pt x="688" y="1644"/>
                </a:lnTo>
                <a:lnTo>
                  <a:pt x="688" y="1644"/>
                </a:lnTo>
                <a:lnTo>
                  <a:pt x="687" y="1644"/>
                </a:lnTo>
                <a:lnTo>
                  <a:pt x="687" y="1643"/>
                </a:lnTo>
                <a:lnTo>
                  <a:pt x="687" y="1642"/>
                </a:lnTo>
                <a:lnTo>
                  <a:pt x="686" y="1642"/>
                </a:lnTo>
                <a:lnTo>
                  <a:pt x="686" y="1641"/>
                </a:lnTo>
                <a:lnTo>
                  <a:pt x="686" y="1641"/>
                </a:lnTo>
                <a:lnTo>
                  <a:pt x="685" y="1641"/>
                </a:lnTo>
                <a:lnTo>
                  <a:pt x="685" y="1640"/>
                </a:lnTo>
                <a:lnTo>
                  <a:pt x="686" y="1640"/>
                </a:lnTo>
                <a:lnTo>
                  <a:pt x="685" y="1640"/>
                </a:lnTo>
                <a:lnTo>
                  <a:pt x="685" y="1639"/>
                </a:lnTo>
                <a:lnTo>
                  <a:pt x="684" y="1639"/>
                </a:lnTo>
                <a:lnTo>
                  <a:pt x="684" y="1638"/>
                </a:lnTo>
                <a:lnTo>
                  <a:pt x="684" y="1637"/>
                </a:lnTo>
                <a:lnTo>
                  <a:pt x="685" y="1637"/>
                </a:lnTo>
                <a:lnTo>
                  <a:pt x="684" y="1637"/>
                </a:lnTo>
                <a:lnTo>
                  <a:pt x="685" y="1636"/>
                </a:lnTo>
                <a:lnTo>
                  <a:pt x="684" y="1636"/>
                </a:lnTo>
                <a:lnTo>
                  <a:pt x="684" y="1635"/>
                </a:lnTo>
                <a:lnTo>
                  <a:pt x="684" y="1634"/>
                </a:lnTo>
                <a:lnTo>
                  <a:pt x="684" y="1634"/>
                </a:lnTo>
                <a:lnTo>
                  <a:pt x="684" y="1633"/>
                </a:lnTo>
                <a:lnTo>
                  <a:pt x="684" y="1632"/>
                </a:lnTo>
                <a:lnTo>
                  <a:pt x="683" y="1632"/>
                </a:lnTo>
                <a:lnTo>
                  <a:pt x="683" y="1631"/>
                </a:lnTo>
                <a:lnTo>
                  <a:pt x="683" y="1631"/>
                </a:lnTo>
                <a:lnTo>
                  <a:pt x="683" y="1630"/>
                </a:lnTo>
                <a:lnTo>
                  <a:pt x="683" y="1629"/>
                </a:lnTo>
                <a:lnTo>
                  <a:pt x="683" y="1628"/>
                </a:lnTo>
                <a:lnTo>
                  <a:pt x="682" y="1628"/>
                </a:lnTo>
                <a:lnTo>
                  <a:pt x="682" y="1627"/>
                </a:lnTo>
                <a:lnTo>
                  <a:pt x="682" y="1628"/>
                </a:lnTo>
                <a:lnTo>
                  <a:pt x="681" y="1628"/>
                </a:lnTo>
                <a:lnTo>
                  <a:pt x="681" y="1628"/>
                </a:lnTo>
                <a:lnTo>
                  <a:pt x="681" y="1627"/>
                </a:lnTo>
                <a:lnTo>
                  <a:pt x="681" y="1627"/>
                </a:lnTo>
                <a:lnTo>
                  <a:pt x="680" y="1627"/>
                </a:lnTo>
                <a:lnTo>
                  <a:pt x="680" y="1626"/>
                </a:lnTo>
                <a:lnTo>
                  <a:pt x="679" y="1625"/>
                </a:lnTo>
                <a:lnTo>
                  <a:pt x="679" y="1626"/>
                </a:lnTo>
                <a:lnTo>
                  <a:pt x="678" y="1627"/>
                </a:lnTo>
                <a:lnTo>
                  <a:pt x="677" y="1627"/>
                </a:lnTo>
                <a:lnTo>
                  <a:pt x="677" y="1627"/>
                </a:lnTo>
                <a:lnTo>
                  <a:pt x="677" y="1627"/>
                </a:lnTo>
                <a:lnTo>
                  <a:pt x="676" y="1627"/>
                </a:lnTo>
                <a:lnTo>
                  <a:pt x="675" y="1627"/>
                </a:lnTo>
                <a:lnTo>
                  <a:pt x="675" y="1627"/>
                </a:lnTo>
                <a:lnTo>
                  <a:pt x="674" y="1627"/>
                </a:lnTo>
                <a:lnTo>
                  <a:pt x="674" y="1627"/>
                </a:lnTo>
                <a:lnTo>
                  <a:pt x="673" y="1627"/>
                </a:lnTo>
                <a:lnTo>
                  <a:pt x="673" y="1626"/>
                </a:lnTo>
                <a:lnTo>
                  <a:pt x="672" y="1626"/>
                </a:lnTo>
                <a:lnTo>
                  <a:pt x="672" y="1625"/>
                </a:lnTo>
                <a:lnTo>
                  <a:pt x="671" y="1625"/>
                </a:lnTo>
                <a:lnTo>
                  <a:pt x="670" y="1625"/>
                </a:lnTo>
                <a:lnTo>
                  <a:pt x="670" y="1625"/>
                </a:lnTo>
                <a:lnTo>
                  <a:pt x="670" y="1626"/>
                </a:lnTo>
                <a:lnTo>
                  <a:pt x="669" y="1626"/>
                </a:lnTo>
                <a:lnTo>
                  <a:pt x="669" y="1625"/>
                </a:lnTo>
                <a:lnTo>
                  <a:pt x="668" y="1625"/>
                </a:lnTo>
                <a:lnTo>
                  <a:pt x="668" y="1624"/>
                </a:lnTo>
                <a:lnTo>
                  <a:pt x="667" y="1624"/>
                </a:lnTo>
                <a:lnTo>
                  <a:pt x="667" y="1624"/>
                </a:lnTo>
                <a:lnTo>
                  <a:pt x="666" y="1624"/>
                </a:lnTo>
                <a:lnTo>
                  <a:pt x="666" y="1624"/>
                </a:lnTo>
                <a:lnTo>
                  <a:pt x="665" y="1624"/>
                </a:lnTo>
                <a:lnTo>
                  <a:pt x="664" y="1624"/>
                </a:lnTo>
                <a:lnTo>
                  <a:pt x="665" y="1624"/>
                </a:lnTo>
                <a:lnTo>
                  <a:pt x="665" y="1623"/>
                </a:lnTo>
                <a:lnTo>
                  <a:pt x="665" y="1622"/>
                </a:lnTo>
                <a:lnTo>
                  <a:pt x="665" y="1621"/>
                </a:lnTo>
                <a:lnTo>
                  <a:pt x="665" y="1620"/>
                </a:lnTo>
                <a:lnTo>
                  <a:pt x="664" y="1620"/>
                </a:lnTo>
                <a:lnTo>
                  <a:pt x="664" y="1621"/>
                </a:lnTo>
                <a:lnTo>
                  <a:pt x="663" y="1621"/>
                </a:lnTo>
                <a:lnTo>
                  <a:pt x="663" y="1620"/>
                </a:lnTo>
                <a:lnTo>
                  <a:pt x="663" y="1621"/>
                </a:lnTo>
                <a:lnTo>
                  <a:pt x="663" y="1620"/>
                </a:lnTo>
                <a:lnTo>
                  <a:pt x="662" y="1620"/>
                </a:lnTo>
                <a:lnTo>
                  <a:pt x="662" y="1620"/>
                </a:lnTo>
                <a:lnTo>
                  <a:pt x="661" y="1620"/>
                </a:lnTo>
                <a:lnTo>
                  <a:pt x="660" y="1620"/>
                </a:lnTo>
                <a:lnTo>
                  <a:pt x="660" y="1620"/>
                </a:lnTo>
                <a:lnTo>
                  <a:pt x="660" y="1620"/>
                </a:lnTo>
                <a:lnTo>
                  <a:pt x="660" y="1620"/>
                </a:lnTo>
                <a:lnTo>
                  <a:pt x="659" y="1620"/>
                </a:lnTo>
                <a:lnTo>
                  <a:pt x="659" y="1621"/>
                </a:lnTo>
                <a:lnTo>
                  <a:pt x="658" y="1621"/>
                </a:lnTo>
                <a:lnTo>
                  <a:pt x="657" y="1621"/>
                </a:lnTo>
                <a:lnTo>
                  <a:pt x="657" y="1622"/>
                </a:lnTo>
                <a:lnTo>
                  <a:pt x="656" y="1622"/>
                </a:lnTo>
                <a:lnTo>
                  <a:pt x="656" y="1623"/>
                </a:lnTo>
                <a:lnTo>
                  <a:pt x="656" y="1623"/>
                </a:lnTo>
                <a:lnTo>
                  <a:pt x="655" y="1623"/>
                </a:lnTo>
                <a:lnTo>
                  <a:pt x="654" y="1623"/>
                </a:lnTo>
                <a:lnTo>
                  <a:pt x="654" y="1624"/>
                </a:lnTo>
                <a:lnTo>
                  <a:pt x="654" y="1623"/>
                </a:lnTo>
                <a:lnTo>
                  <a:pt x="653" y="1623"/>
                </a:lnTo>
                <a:lnTo>
                  <a:pt x="653" y="1624"/>
                </a:lnTo>
                <a:lnTo>
                  <a:pt x="653" y="1624"/>
                </a:lnTo>
                <a:lnTo>
                  <a:pt x="652" y="1624"/>
                </a:lnTo>
                <a:lnTo>
                  <a:pt x="651" y="1624"/>
                </a:lnTo>
                <a:lnTo>
                  <a:pt x="651" y="1623"/>
                </a:lnTo>
                <a:lnTo>
                  <a:pt x="650" y="1623"/>
                </a:lnTo>
                <a:lnTo>
                  <a:pt x="649" y="1623"/>
                </a:lnTo>
                <a:lnTo>
                  <a:pt x="649" y="1623"/>
                </a:lnTo>
                <a:lnTo>
                  <a:pt x="649" y="1622"/>
                </a:lnTo>
                <a:lnTo>
                  <a:pt x="649" y="1621"/>
                </a:lnTo>
                <a:lnTo>
                  <a:pt x="648" y="1621"/>
                </a:lnTo>
                <a:lnTo>
                  <a:pt x="649" y="1621"/>
                </a:lnTo>
                <a:lnTo>
                  <a:pt x="648" y="1620"/>
                </a:lnTo>
                <a:lnTo>
                  <a:pt x="647" y="1620"/>
                </a:lnTo>
                <a:lnTo>
                  <a:pt x="648" y="1620"/>
                </a:lnTo>
                <a:lnTo>
                  <a:pt x="648" y="1620"/>
                </a:lnTo>
                <a:lnTo>
                  <a:pt x="647" y="1620"/>
                </a:lnTo>
                <a:lnTo>
                  <a:pt x="647" y="1619"/>
                </a:lnTo>
                <a:lnTo>
                  <a:pt x="646" y="1619"/>
                </a:lnTo>
                <a:lnTo>
                  <a:pt x="646" y="1619"/>
                </a:lnTo>
                <a:lnTo>
                  <a:pt x="646" y="1618"/>
                </a:lnTo>
                <a:lnTo>
                  <a:pt x="645" y="1618"/>
                </a:lnTo>
                <a:lnTo>
                  <a:pt x="644" y="1618"/>
                </a:lnTo>
                <a:lnTo>
                  <a:pt x="644" y="1617"/>
                </a:lnTo>
                <a:lnTo>
                  <a:pt x="643" y="1617"/>
                </a:lnTo>
                <a:lnTo>
                  <a:pt x="642" y="1617"/>
                </a:lnTo>
                <a:lnTo>
                  <a:pt x="642" y="1617"/>
                </a:lnTo>
                <a:lnTo>
                  <a:pt x="641" y="1617"/>
                </a:lnTo>
                <a:lnTo>
                  <a:pt x="641" y="1617"/>
                </a:lnTo>
                <a:lnTo>
                  <a:pt x="640" y="1617"/>
                </a:lnTo>
                <a:lnTo>
                  <a:pt x="639" y="1616"/>
                </a:lnTo>
                <a:lnTo>
                  <a:pt x="639" y="1617"/>
                </a:lnTo>
                <a:lnTo>
                  <a:pt x="639" y="1616"/>
                </a:lnTo>
                <a:lnTo>
                  <a:pt x="638" y="1616"/>
                </a:lnTo>
                <a:lnTo>
                  <a:pt x="638" y="1615"/>
                </a:lnTo>
                <a:lnTo>
                  <a:pt x="637" y="1615"/>
                </a:lnTo>
                <a:lnTo>
                  <a:pt x="637" y="1616"/>
                </a:lnTo>
                <a:lnTo>
                  <a:pt x="637" y="1615"/>
                </a:lnTo>
                <a:lnTo>
                  <a:pt x="637" y="1614"/>
                </a:lnTo>
                <a:lnTo>
                  <a:pt x="637" y="1615"/>
                </a:lnTo>
                <a:lnTo>
                  <a:pt x="636" y="1615"/>
                </a:lnTo>
                <a:lnTo>
                  <a:pt x="635" y="1615"/>
                </a:lnTo>
                <a:lnTo>
                  <a:pt x="635" y="1614"/>
                </a:lnTo>
                <a:lnTo>
                  <a:pt x="636" y="1614"/>
                </a:lnTo>
                <a:lnTo>
                  <a:pt x="636" y="1613"/>
                </a:lnTo>
                <a:lnTo>
                  <a:pt x="635" y="1613"/>
                </a:lnTo>
                <a:lnTo>
                  <a:pt x="635" y="1613"/>
                </a:lnTo>
                <a:lnTo>
                  <a:pt x="635" y="1612"/>
                </a:lnTo>
                <a:lnTo>
                  <a:pt x="635" y="1612"/>
                </a:lnTo>
                <a:lnTo>
                  <a:pt x="634" y="1612"/>
                </a:lnTo>
                <a:lnTo>
                  <a:pt x="633" y="1612"/>
                </a:lnTo>
                <a:lnTo>
                  <a:pt x="633" y="1613"/>
                </a:lnTo>
                <a:lnTo>
                  <a:pt x="632" y="1613"/>
                </a:lnTo>
                <a:lnTo>
                  <a:pt x="632" y="1612"/>
                </a:lnTo>
                <a:lnTo>
                  <a:pt x="632" y="1612"/>
                </a:lnTo>
                <a:lnTo>
                  <a:pt x="631" y="1612"/>
                </a:lnTo>
                <a:lnTo>
                  <a:pt x="631" y="1613"/>
                </a:lnTo>
                <a:lnTo>
                  <a:pt x="631" y="1612"/>
                </a:lnTo>
                <a:lnTo>
                  <a:pt x="630" y="1612"/>
                </a:lnTo>
                <a:lnTo>
                  <a:pt x="631" y="1613"/>
                </a:lnTo>
                <a:lnTo>
                  <a:pt x="630" y="1613"/>
                </a:lnTo>
                <a:lnTo>
                  <a:pt x="630" y="1612"/>
                </a:lnTo>
                <a:lnTo>
                  <a:pt x="629" y="1612"/>
                </a:lnTo>
                <a:lnTo>
                  <a:pt x="629" y="1613"/>
                </a:lnTo>
                <a:lnTo>
                  <a:pt x="629" y="1612"/>
                </a:lnTo>
                <a:lnTo>
                  <a:pt x="628" y="1612"/>
                </a:lnTo>
                <a:lnTo>
                  <a:pt x="628" y="1612"/>
                </a:lnTo>
                <a:lnTo>
                  <a:pt x="628" y="1613"/>
                </a:lnTo>
                <a:lnTo>
                  <a:pt x="627" y="1613"/>
                </a:lnTo>
                <a:lnTo>
                  <a:pt x="627" y="1612"/>
                </a:lnTo>
                <a:lnTo>
                  <a:pt x="626" y="1612"/>
                </a:lnTo>
                <a:lnTo>
                  <a:pt x="625" y="1612"/>
                </a:lnTo>
                <a:lnTo>
                  <a:pt x="625" y="1612"/>
                </a:lnTo>
                <a:lnTo>
                  <a:pt x="625" y="1611"/>
                </a:lnTo>
                <a:lnTo>
                  <a:pt x="625" y="1612"/>
                </a:lnTo>
                <a:lnTo>
                  <a:pt x="624" y="1612"/>
                </a:lnTo>
                <a:lnTo>
                  <a:pt x="623" y="1612"/>
                </a:lnTo>
                <a:lnTo>
                  <a:pt x="622" y="1612"/>
                </a:lnTo>
                <a:lnTo>
                  <a:pt x="621" y="1612"/>
                </a:lnTo>
                <a:lnTo>
                  <a:pt x="621" y="1611"/>
                </a:lnTo>
                <a:lnTo>
                  <a:pt x="621" y="1611"/>
                </a:lnTo>
                <a:lnTo>
                  <a:pt x="621" y="1612"/>
                </a:lnTo>
                <a:lnTo>
                  <a:pt x="621" y="1611"/>
                </a:lnTo>
                <a:lnTo>
                  <a:pt x="620" y="1611"/>
                </a:lnTo>
                <a:lnTo>
                  <a:pt x="621" y="1612"/>
                </a:lnTo>
                <a:lnTo>
                  <a:pt x="620" y="1612"/>
                </a:lnTo>
                <a:lnTo>
                  <a:pt x="620" y="1611"/>
                </a:lnTo>
                <a:lnTo>
                  <a:pt x="620" y="1612"/>
                </a:lnTo>
                <a:lnTo>
                  <a:pt x="619" y="1612"/>
                </a:lnTo>
                <a:lnTo>
                  <a:pt x="618" y="1611"/>
                </a:lnTo>
                <a:lnTo>
                  <a:pt x="618" y="1612"/>
                </a:lnTo>
                <a:lnTo>
                  <a:pt x="618" y="1612"/>
                </a:lnTo>
                <a:lnTo>
                  <a:pt x="618" y="1613"/>
                </a:lnTo>
                <a:lnTo>
                  <a:pt x="617" y="1612"/>
                </a:lnTo>
                <a:lnTo>
                  <a:pt x="617" y="1613"/>
                </a:lnTo>
                <a:lnTo>
                  <a:pt x="618" y="1613"/>
                </a:lnTo>
                <a:lnTo>
                  <a:pt x="618" y="1613"/>
                </a:lnTo>
                <a:lnTo>
                  <a:pt x="617" y="1613"/>
                </a:lnTo>
                <a:lnTo>
                  <a:pt x="616" y="1613"/>
                </a:lnTo>
                <a:lnTo>
                  <a:pt x="615" y="1613"/>
                </a:lnTo>
                <a:lnTo>
                  <a:pt x="614" y="1613"/>
                </a:lnTo>
                <a:lnTo>
                  <a:pt x="614" y="1613"/>
                </a:lnTo>
                <a:lnTo>
                  <a:pt x="613" y="1613"/>
                </a:lnTo>
                <a:lnTo>
                  <a:pt x="612" y="1613"/>
                </a:lnTo>
                <a:lnTo>
                  <a:pt x="611" y="1613"/>
                </a:lnTo>
                <a:lnTo>
                  <a:pt x="611" y="1613"/>
                </a:lnTo>
                <a:lnTo>
                  <a:pt x="610" y="1613"/>
                </a:lnTo>
                <a:lnTo>
                  <a:pt x="609" y="1613"/>
                </a:lnTo>
                <a:lnTo>
                  <a:pt x="608" y="1614"/>
                </a:lnTo>
                <a:lnTo>
                  <a:pt x="607" y="1613"/>
                </a:lnTo>
                <a:lnTo>
                  <a:pt x="607" y="1614"/>
                </a:lnTo>
                <a:lnTo>
                  <a:pt x="607" y="1613"/>
                </a:lnTo>
                <a:lnTo>
                  <a:pt x="607" y="1613"/>
                </a:lnTo>
                <a:lnTo>
                  <a:pt x="606" y="1613"/>
                </a:lnTo>
                <a:lnTo>
                  <a:pt x="607" y="1613"/>
                </a:lnTo>
                <a:lnTo>
                  <a:pt x="607" y="1612"/>
                </a:lnTo>
                <a:lnTo>
                  <a:pt x="606" y="1612"/>
                </a:lnTo>
                <a:lnTo>
                  <a:pt x="607" y="1612"/>
                </a:lnTo>
                <a:lnTo>
                  <a:pt x="607" y="1611"/>
                </a:lnTo>
                <a:lnTo>
                  <a:pt x="606" y="1611"/>
                </a:lnTo>
                <a:lnTo>
                  <a:pt x="606" y="1610"/>
                </a:lnTo>
                <a:lnTo>
                  <a:pt x="605" y="1610"/>
                </a:lnTo>
                <a:lnTo>
                  <a:pt x="605" y="1610"/>
                </a:lnTo>
                <a:lnTo>
                  <a:pt x="604" y="1610"/>
                </a:lnTo>
                <a:lnTo>
                  <a:pt x="604" y="1610"/>
                </a:lnTo>
                <a:lnTo>
                  <a:pt x="604" y="1610"/>
                </a:lnTo>
                <a:lnTo>
                  <a:pt x="604" y="1610"/>
                </a:lnTo>
                <a:lnTo>
                  <a:pt x="603" y="1610"/>
                </a:lnTo>
                <a:lnTo>
                  <a:pt x="604" y="1610"/>
                </a:lnTo>
                <a:lnTo>
                  <a:pt x="603" y="1610"/>
                </a:lnTo>
                <a:lnTo>
                  <a:pt x="603" y="1611"/>
                </a:lnTo>
                <a:lnTo>
                  <a:pt x="603" y="1610"/>
                </a:lnTo>
                <a:lnTo>
                  <a:pt x="602" y="1610"/>
                </a:lnTo>
                <a:lnTo>
                  <a:pt x="602" y="1611"/>
                </a:lnTo>
                <a:lnTo>
                  <a:pt x="601" y="1611"/>
                </a:lnTo>
                <a:lnTo>
                  <a:pt x="600" y="1611"/>
                </a:lnTo>
                <a:lnTo>
                  <a:pt x="601" y="1611"/>
                </a:lnTo>
                <a:lnTo>
                  <a:pt x="601" y="1612"/>
                </a:lnTo>
                <a:lnTo>
                  <a:pt x="600" y="1612"/>
                </a:lnTo>
                <a:lnTo>
                  <a:pt x="600" y="1613"/>
                </a:lnTo>
                <a:lnTo>
                  <a:pt x="600" y="1613"/>
                </a:lnTo>
                <a:lnTo>
                  <a:pt x="600" y="1614"/>
                </a:lnTo>
                <a:lnTo>
                  <a:pt x="599" y="1614"/>
                </a:lnTo>
                <a:lnTo>
                  <a:pt x="600" y="1615"/>
                </a:lnTo>
                <a:lnTo>
                  <a:pt x="600" y="1615"/>
                </a:lnTo>
                <a:lnTo>
                  <a:pt x="600" y="1616"/>
                </a:lnTo>
                <a:lnTo>
                  <a:pt x="600" y="1616"/>
                </a:lnTo>
                <a:lnTo>
                  <a:pt x="599" y="1615"/>
                </a:lnTo>
                <a:lnTo>
                  <a:pt x="599" y="1616"/>
                </a:lnTo>
                <a:lnTo>
                  <a:pt x="599" y="1617"/>
                </a:lnTo>
                <a:lnTo>
                  <a:pt x="599" y="1617"/>
                </a:lnTo>
                <a:lnTo>
                  <a:pt x="599" y="1618"/>
                </a:lnTo>
                <a:lnTo>
                  <a:pt x="599" y="1619"/>
                </a:lnTo>
                <a:lnTo>
                  <a:pt x="599" y="1618"/>
                </a:lnTo>
                <a:lnTo>
                  <a:pt x="599" y="1619"/>
                </a:lnTo>
                <a:lnTo>
                  <a:pt x="599" y="1620"/>
                </a:lnTo>
                <a:lnTo>
                  <a:pt x="598" y="1619"/>
                </a:lnTo>
                <a:lnTo>
                  <a:pt x="598" y="1620"/>
                </a:lnTo>
                <a:lnTo>
                  <a:pt x="597" y="1620"/>
                </a:lnTo>
                <a:lnTo>
                  <a:pt x="597" y="1619"/>
                </a:lnTo>
                <a:lnTo>
                  <a:pt x="597" y="1620"/>
                </a:lnTo>
                <a:lnTo>
                  <a:pt x="597" y="1620"/>
                </a:lnTo>
                <a:lnTo>
                  <a:pt x="596" y="1620"/>
                </a:lnTo>
                <a:lnTo>
                  <a:pt x="595" y="1620"/>
                </a:lnTo>
                <a:lnTo>
                  <a:pt x="595" y="1619"/>
                </a:lnTo>
                <a:lnTo>
                  <a:pt x="595" y="1620"/>
                </a:lnTo>
                <a:lnTo>
                  <a:pt x="594" y="1620"/>
                </a:lnTo>
                <a:lnTo>
                  <a:pt x="594" y="1619"/>
                </a:lnTo>
                <a:lnTo>
                  <a:pt x="594" y="1618"/>
                </a:lnTo>
                <a:lnTo>
                  <a:pt x="594" y="1619"/>
                </a:lnTo>
                <a:lnTo>
                  <a:pt x="593" y="1619"/>
                </a:lnTo>
                <a:lnTo>
                  <a:pt x="593" y="1619"/>
                </a:lnTo>
                <a:lnTo>
                  <a:pt x="592" y="1619"/>
                </a:lnTo>
                <a:lnTo>
                  <a:pt x="592" y="1620"/>
                </a:lnTo>
                <a:lnTo>
                  <a:pt x="592" y="1619"/>
                </a:lnTo>
                <a:lnTo>
                  <a:pt x="591" y="1619"/>
                </a:lnTo>
                <a:lnTo>
                  <a:pt x="591" y="1618"/>
                </a:lnTo>
                <a:lnTo>
                  <a:pt x="590" y="1618"/>
                </a:lnTo>
                <a:lnTo>
                  <a:pt x="590" y="1619"/>
                </a:lnTo>
                <a:lnTo>
                  <a:pt x="590" y="1618"/>
                </a:lnTo>
                <a:lnTo>
                  <a:pt x="590" y="1619"/>
                </a:lnTo>
                <a:lnTo>
                  <a:pt x="590" y="1620"/>
                </a:lnTo>
                <a:lnTo>
                  <a:pt x="590" y="1620"/>
                </a:lnTo>
                <a:lnTo>
                  <a:pt x="590" y="1620"/>
                </a:lnTo>
                <a:lnTo>
                  <a:pt x="589" y="1620"/>
                </a:lnTo>
                <a:lnTo>
                  <a:pt x="589" y="1620"/>
                </a:lnTo>
                <a:lnTo>
                  <a:pt x="588" y="1620"/>
                </a:lnTo>
                <a:lnTo>
                  <a:pt x="587" y="1620"/>
                </a:lnTo>
                <a:lnTo>
                  <a:pt x="586" y="1620"/>
                </a:lnTo>
                <a:lnTo>
                  <a:pt x="586" y="1621"/>
                </a:lnTo>
                <a:lnTo>
                  <a:pt x="586" y="1620"/>
                </a:lnTo>
                <a:lnTo>
                  <a:pt x="586" y="1620"/>
                </a:lnTo>
                <a:lnTo>
                  <a:pt x="586" y="1621"/>
                </a:lnTo>
                <a:lnTo>
                  <a:pt x="586" y="1622"/>
                </a:lnTo>
                <a:lnTo>
                  <a:pt x="586" y="1621"/>
                </a:lnTo>
                <a:lnTo>
                  <a:pt x="585" y="1621"/>
                </a:lnTo>
                <a:lnTo>
                  <a:pt x="585" y="1622"/>
                </a:lnTo>
                <a:lnTo>
                  <a:pt x="586" y="1622"/>
                </a:lnTo>
                <a:lnTo>
                  <a:pt x="585" y="1622"/>
                </a:lnTo>
                <a:lnTo>
                  <a:pt x="585" y="1623"/>
                </a:lnTo>
                <a:lnTo>
                  <a:pt x="586" y="1623"/>
                </a:lnTo>
                <a:lnTo>
                  <a:pt x="585" y="1623"/>
                </a:lnTo>
                <a:lnTo>
                  <a:pt x="585" y="1624"/>
                </a:lnTo>
                <a:lnTo>
                  <a:pt x="585" y="1624"/>
                </a:lnTo>
                <a:lnTo>
                  <a:pt x="585" y="1624"/>
                </a:lnTo>
                <a:lnTo>
                  <a:pt x="584" y="1624"/>
                </a:lnTo>
                <a:lnTo>
                  <a:pt x="584" y="1624"/>
                </a:lnTo>
                <a:lnTo>
                  <a:pt x="584" y="1624"/>
                </a:lnTo>
                <a:lnTo>
                  <a:pt x="584" y="1624"/>
                </a:lnTo>
                <a:lnTo>
                  <a:pt x="583" y="1624"/>
                </a:lnTo>
                <a:lnTo>
                  <a:pt x="583" y="1624"/>
                </a:lnTo>
                <a:lnTo>
                  <a:pt x="583" y="1624"/>
                </a:lnTo>
                <a:lnTo>
                  <a:pt x="583" y="1624"/>
                </a:lnTo>
                <a:lnTo>
                  <a:pt x="583" y="1624"/>
                </a:lnTo>
                <a:lnTo>
                  <a:pt x="583" y="1624"/>
                </a:lnTo>
                <a:lnTo>
                  <a:pt x="583" y="1625"/>
                </a:lnTo>
                <a:lnTo>
                  <a:pt x="583" y="1625"/>
                </a:lnTo>
                <a:lnTo>
                  <a:pt x="583" y="1626"/>
                </a:lnTo>
                <a:lnTo>
                  <a:pt x="583" y="1627"/>
                </a:lnTo>
                <a:lnTo>
                  <a:pt x="582" y="1627"/>
                </a:lnTo>
                <a:lnTo>
                  <a:pt x="581" y="1627"/>
                </a:lnTo>
                <a:lnTo>
                  <a:pt x="582" y="1627"/>
                </a:lnTo>
                <a:lnTo>
                  <a:pt x="581" y="1627"/>
                </a:lnTo>
                <a:lnTo>
                  <a:pt x="581" y="1627"/>
                </a:lnTo>
                <a:lnTo>
                  <a:pt x="581" y="1627"/>
                </a:lnTo>
                <a:lnTo>
                  <a:pt x="580" y="1627"/>
                </a:lnTo>
                <a:lnTo>
                  <a:pt x="580" y="1627"/>
                </a:lnTo>
                <a:lnTo>
                  <a:pt x="579" y="1627"/>
                </a:lnTo>
                <a:lnTo>
                  <a:pt x="579" y="1627"/>
                </a:lnTo>
                <a:lnTo>
                  <a:pt x="579" y="1628"/>
                </a:lnTo>
                <a:lnTo>
                  <a:pt x="579" y="1627"/>
                </a:lnTo>
                <a:lnTo>
                  <a:pt x="579" y="1627"/>
                </a:lnTo>
                <a:lnTo>
                  <a:pt x="579" y="1628"/>
                </a:lnTo>
                <a:lnTo>
                  <a:pt x="579" y="1628"/>
                </a:lnTo>
                <a:lnTo>
                  <a:pt x="579" y="1628"/>
                </a:lnTo>
                <a:lnTo>
                  <a:pt x="579" y="1629"/>
                </a:lnTo>
                <a:lnTo>
                  <a:pt x="579" y="1628"/>
                </a:lnTo>
                <a:lnTo>
                  <a:pt x="578" y="1628"/>
                </a:lnTo>
                <a:lnTo>
                  <a:pt x="578" y="1629"/>
                </a:lnTo>
                <a:lnTo>
                  <a:pt x="577" y="1629"/>
                </a:lnTo>
                <a:lnTo>
                  <a:pt x="577" y="1628"/>
                </a:lnTo>
                <a:lnTo>
                  <a:pt x="576" y="1628"/>
                </a:lnTo>
                <a:lnTo>
                  <a:pt x="576" y="1627"/>
                </a:lnTo>
                <a:lnTo>
                  <a:pt x="576" y="1627"/>
                </a:lnTo>
                <a:lnTo>
                  <a:pt x="576" y="1628"/>
                </a:lnTo>
                <a:lnTo>
                  <a:pt x="576" y="1627"/>
                </a:lnTo>
                <a:lnTo>
                  <a:pt x="575" y="1627"/>
                </a:lnTo>
                <a:lnTo>
                  <a:pt x="574" y="1627"/>
                </a:lnTo>
                <a:lnTo>
                  <a:pt x="574" y="1628"/>
                </a:lnTo>
                <a:lnTo>
                  <a:pt x="573" y="1628"/>
                </a:lnTo>
                <a:lnTo>
                  <a:pt x="573" y="1629"/>
                </a:lnTo>
                <a:lnTo>
                  <a:pt x="573" y="1628"/>
                </a:lnTo>
                <a:lnTo>
                  <a:pt x="572" y="1628"/>
                </a:lnTo>
                <a:lnTo>
                  <a:pt x="572" y="1629"/>
                </a:lnTo>
                <a:lnTo>
                  <a:pt x="572" y="1629"/>
                </a:lnTo>
                <a:lnTo>
                  <a:pt x="572" y="1628"/>
                </a:lnTo>
                <a:lnTo>
                  <a:pt x="572" y="1629"/>
                </a:lnTo>
                <a:lnTo>
                  <a:pt x="571" y="1629"/>
                </a:lnTo>
                <a:lnTo>
                  <a:pt x="571" y="1628"/>
                </a:lnTo>
                <a:lnTo>
                  <a:pt x="571" y="1629"/>
                </a:lnTo>
                <a:lnTo>
                  <a:pt x="570" y="1629"/>
                </a:lnTo>
                <a:lnTo>
                  <a:pt x="570" y="1628"/>
                </a:lnTo>
                <a:lnTo>
                  <a:pt x="570" y="1629"/>
                </a:lnTo>
                <a:lnTo>
                  <a:pt x="569" y="1629"/>
                </a:lnTo>
                <a:lnTo>
                  <a:pt x="569" y="1630"/>
                </a:lnTo>
                <a:lnTo>
                  <a:pt x="569" y="1630"/>
                </a:lnTo>
                <a:lnTo>
                  <a:pt x="569" y="1629"/>
                </a:lnTo>
                <a:lnTo>
                  <a:pt x="569" y="1630"/>
                </a:lnTo>
                <a:lnTo>
                  <a:pt x="568" y="1630"/>
                </a:lnTo>
                <a:lnTo>
                  <a:pt x="569" y="1630"/>
                </a:lnTo>
                <a:lnTo>
                  <a:pt x="568" y="1630"/>
                </a:lnTo>
                <a:lnTo>
                  <a:pt x="567" y="1630"/>
                </a:lnTo>
                <a:lnTo>
                  <a:pt x="567" y="1631"/>
                </a:lnTo>
                <a:lnTo>
                  <a:pt x="568" y="1631"/>
                </a:lnTo>
                <a:lnTo>
                  <a:pt x="567" y="1631"/>
                </a:lnTo>
                <a:lnTo>
                  <a:pt x="567" y="1631"/>
                </a:lnTo>
                <a:lnTo>
                  <a:pt x="566" y="1631"/>
                </a:lnTo>
                <a:lnTo>
                  <a:pt x="567" y="1631"/>
                </a:lnTo>
                <a:lnTo>
                  <a:pt x="567" y="1632"/>
                </a:lnTo>
                <a:lnTo>
                  <a:pt x="566" y="1632"/>
                </a:lnTo>
                <a:lnTo>
                  <a:pt x="566" y="1633"/>
                </a:lnTo>
                <a:lnTo>
                  <a:pt x="565" y="1633"/>
                </a:lnTo>
                <a:lnTo>
                  <a:pt x="565" y="1634"/>
                </a:lnTo>
                <a:lnTo>
                  <a:pt x="565" y="1633"/>
                </a:lnTo>
                <a:lnTo>
                  <a:pt x="565" y="1633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4"/>
                </a:lnTo>
                <a:lnTo>
                  <a:pt x="565" y="1635"/>
                </a:lnTo>
                <a:lnTo>
                  <a:pt x="564" y="1635"/>
                </a:lnTo>
                <a:lnTo>
                  <a:pt x="563" y="1636"/>
                </a:lnTo>
                <a:lnTo>
                  <a:pt x="562" y="1637"/>
                </a:lnTo>
                <a:lnTo>
                  <a:pt x="562" y="1637"/>
                </a:lnTo>
                <a:lnTo>
                  <a:pt x="562" y="1637"/>
                </a:lnTo>
                <a:lnTo>
                  <a:pt x="562" y="1638"/>
                </a:lnTo>
                <a:lnTo>
                  <a:pt x="562" y="1639"/>
                </a:lnTo>
                <a:lnTo>
                  <a:pt x="562" y="1638"/>
                </a:lnTo>
                <a:lnTo>
                  <a:pt x="561" y="1638"/>
                </a:lnTo>
                <a:lnTo>
                  <a:pt x="560" y="1639"/>
                </a:lnTo>
                <a:lnTo>
                  <a:pt x="561" y="1639"/>
                </a:lnTo>
                <a:lnTo>
                  <a:pt x="560" y="1639"/>
                </a:lnTo>
                <a:lnTo>
                  <a:pt x="559" y="1639"/>
                </a:lnTo>
                <a:lnTo>
                  <a:pt x="558" y="1639"/>
                </a:lnTo>
                <a:lnTo>
                  <a:pt x="558" y="1640"/>
                </a:lnTo>
                <a:lnTo>
                  <a:pt x="558" y="1640"/>
                </a:lnTo>
                <a:lnTo>
                  <a:pt x="557" y="1640"/>
                </a:lnTo>
                <a:lnTo>
                  <a:pt x="557" y="1639"/>
                </a:lnTo>
                <a:lnTo>
                  <a:pt x="556" y="1639"/>
                </a:lnTo>
                <a:lnTo>
                  <a:pt x="556" y="1640"/>
                </a:lnTo>
                <a:lnTo>
                  <a:pt x="555" y="1640"/>
                </a:lnTo>
                <a:lnTo>
                  <a:pt x="555" y="1640"/>
                </a:lnTo>
                <a:lnTo>
                  <a:pt x="554" y="1640"/>
                </a:lnTo>
                <a:lnTo>
                  <a:pt x="554" y="1639"/>
                </a:lnTo>
                <a:lnTo>
                  <a:pt x="553" y="1639"/>
                </a:lnTo>
                <a:lnTo>
                  <a:pt x="552" y="1639"/>
                </a:lnTo>
                <a:lnTo>
                  <a:pt x="552" y="1638"/>
                </a:lnTo>
                <a:lnTo>
                  <a:pt x="551" y="1638"/>
                </a:lnTo>
                <a:lnTo>
                  <a:pt x="551" y="1639"/>
                </a:lnTo>
                <a:lnTo>
                  <a:pt x="551" y="1639"/>
                </a:lnTo>
                <a:lnTo>
                  <a:pt x="550" y="1639"/>
                </a:lnTo>
                <a:lnTo>
                  <a:pt x="549" y="1638"/>
                </a:lnTo>
                <a:lnTo>
                  <a:pt x="549" y="1637"/>
                </a:lnTo>
                <a:lnTo>
                  <a:pt x="548" y="1637"/>
                </a:lnTo>
                <a:lnTo>
                  <a:pt x="548" y="1638"/>
                </a:lnTo>
                <a:lnTo>
                  <a:pt x="548" y="1637"/>
                </a:lnTo>
                <a:lnTo>
                  <a:pt x="548" y="1637"/>
                </a:lnTo>
                <a:lnTo>
                  <a:pt x="548" y="1637"/>
                </a:lnTo>
                <a:lnTo>
                  <a:pt x="547" y="1637"/>
                </a:lnTo>
                <a:lnTo>
                  <a:pt x="547" y="1637"/>
                </a:lnTo>
                <a:lnTo>
                  <a:pt x="546" y="1637"/>
                </a:lnTo>
                <a:lnTo>
                  <a:pt x="545" y="1636"/>
                </a:lnTo>
                <a:lnTo>
                  <a:pt x="544" y="1635"/>
                </a:lnTo>
                <a:lnTo>
                  <a:pt x="544" y="1634"/>
                </a:lnTo>
                <a:lnTo>
                  <a:pt x="544" y="1634"/>
                </a:lnTo>
                <a:lnTo>
                  <a:pt x="544" y="1634"/>
                </a:lnTo>
                <a:lnTo>
                  <a:pt x="543" y="1634"/>
                </a:lnTo>
                <a:lnTo>
                  <a:pt x="543" y="1634"/>
                </a:lnTo>
                <a:lnTo>
                  <a:pt x="542" y="1634"/>
                </a:lnTo>
                <a:lnTo>
                  <a:pt x="543" y="1634"/>
                </a:lnTo>
                <a:lnTo>
                  <a:pt x="543" y="1633"/>
                </a:lnTo>
                <a:lnTo>
                  <a:pt x="542" y="1633"/>
                </a:lnTo>
                <a:lnTo>
                  <a:pt x="541" y="1633"/>
                </a:lnTo>
                <a:lnTo>
                  <a:pt x="541" y="1633"/>
                </a:lnTo>
                <a:lnTo>
                  <a:pt x="541" y="1632"/>
                </a:lnTo>
                <a:lnTo>
                  <a:pt x="540" y="1633"/>
                </a:lnTo>
                <a:lnTo>
                  <a:pt x="539" y="1633"/>
                </a:lnTo>
                <a:lnTo>
                  <a:pt x="538" y="1633"/>
                </a:lnTo>
                <a:lnTo>
                  <a:pt x="538" y="1632"/>
                </a:lnTo>
                <a:lnTo>
                  <a:pt x="537" y="1632"/>
                </a:lnTo>
                <a:lnTo>
                  <a:pt x="537" y="1633"/>
                </a:lnTo>
                <a:lnTo>
                  <a:pt x="537" y="1633"/>
                </a:lnTo>
                <a:lnTo>
                  <a:pt x="537" y="1632"/>
                </a:lnTo>
                <a:lnTo>
                  <a:pt x="537" y="1633"/>
                </a:lnTo>
                <a:lnTo>
                  <a:pt x="536" y="1633"/>
                </a:lnTo>
                <a:lnTo>
                  <a:pt x="535" y="1633"/>
                </a:lnTo>
                <a:lnTo>
                  <a:pt x="534" y="1633"/>
                </a:lnTo>
                <a:lnTo>
                  <a:pt x="534" y="1634"/>
                </a:lnTo>
                <a:lnTo>
                  <a:pt x="534" y="1633"/>
                </a:lnTo>
                <a:lnTo>
                  <a:pt x="534" y="1634"/>
                </a:lnTo>
                <a:lnTo>
                  <a:pt x="534" y="1634"/>
                </a:lnTo>
                <a:lnTo>
                  <a:pt x="533" y="1634"/>
                </a:lnTo>
                <a:lnTo>
                  <a:pt x="533" y="1634"/>
                </a:lnTo>
                <a:lnTo>
                  <a:pt x="533" y="1634"/>
                </a:lnTo>
                <a:lnTo>
                  <a:pt x="532" y="1634"/>
                </a:lnTo>
                <a:lnTo>
                  <a:pt x="531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30" y="1634"/>
                </a:lnTo>
                <a:lnTo>
                  <a:pt x="529" y="1634"/>
                </a:lnTo>
                <a:lnTo>
                  <a:pt x="528" y="1634"/>
                </a:lnTo>
                <a:lnTo>
                  <a:pt x="528" y="1633"/>
                </a:lnTo>
                <a:lnTo>
                  <a:pt x="528" y="1634"/>
                </a:lnTo>
                <a:lnTo>
                  <a:pt x="527" y="1633"/>
                </a:lnTo>
                <a:lnTo>
                  <a:pt x="527" y="1634"/>
                </a:lnTo>
                <a:lnTo>
                  <a:pt x="528" y="1634"/>
                </a:lnTo>
                <a:lnTo>
                  <a:pt x="527" y="1634"/>
                </a:lnTo>
                <a:lnTo>
                  <a:pt x="527" y="1634"/>
                </a:lnTo>
                <a:lnTo>
                  <a:pt x="526" y="1634"/>
                </a:lnTo>
                <a:lnTo>
                  <a:pt x="525" y="1634"/>
                </a:lnTo>
                <a:lnTo>
                  <a:pt x="525" y="1635"/>
                </a:lnTo>
                <a:lnTo>
                  <a:pt x="524" y="1635"/>
                </a:lnTo>
                <a:lnTo>
                  <a:pt x="523" y="1635"/>
                </a:lnTo>
                <a:lnTo>
                  <a:pt x="523" y="1636"/>
                </a:lnTo>
                <a:lnTo>
                  <a:pt x="523" y="1636"/>
                </a:lnTo>
                <a:lnTo>
                  <a:pt x="522" y="1636"/>
                </a:lnTo>
                <a:lnTo>
                  <a:pt x="521" y="1636"/>
                </a:lnTo>
                <a:lnTo>
                  <a:pt x="521" y="1635"/>
                </a:lnTo>
                <a:lnTo>
                  <a:pt x="521" y="1634"/>
                </a:lnTo>
                <a:lnTo>
                  <a:pt x="520" y="1634"/>
                </a:lnTo>
                <a:lnTo>
                  <a:pt x="520" y="1634"/>
                </a:lnTo>
                <a:lnTo>
                  <a:pt x="519" y="1634"/>
                </a:lnTo>
                <a:lnTo>
                  <a:pt x="519" y="1633"/>
                </a:lnTo>
                <a:lnTo>
                  <a:pt x="518" y="1633"/>
                </a:lnTo>
                <a:lnTo>
                  <a:pt x="517" y="1633"/>
                </a:lnTo>
                <a:lnTo>
                  <a:pt x="517" y="1632"/>
                </a:lnTo>
                <a:lnTo>
                  <a:pt x="516" y="1632"/>
                </a:lnTo>
                <a:lnTo>
                  <a:pt x="516" y="1632"/>
                </a:lnTo>
                <a:lnTo>
                  <a:pt x="515" y="1632"/>
                </a:lnTo>
                <a:lnTo>
                  <a:pt x="515" y="1631"/>
                </a:lnTo>
                <a:lnTo>
                  <a:pt x="514" y="1631"/>
                </a:lnTo>
                <a:lnTo>
                  <a:pt x="514" y="1631"/>
                </a:lnTo>
                <a:lnTo>
                  <a:pt x="513" y="1631"/>
                </a:lnTo>
                <a:lnTo>
                  <a:pt x="513" y="1631"/>
                </a:lnTo>
                <a:lnTo>
                  <a:pt x="513" y="1631"/>
                </a:lnTo>
                <a:lnTo>
                  <a:pt x="512" y="1631"/>
                </a:lnTo>
                <a:lnTo>
                  <a:pt x="511" y="1631"/>
                </a:lnTo>
                <a:lnTo>
                  <a:pt x="510" y="1631"/>
                </a:lnTo>
                <a:lnTo>
                  <a:pt x="510" y="1632"/>
                </a:lnTo>
                <a:lnTo>
                  <a:pt x="511" y="1632"/>
                </a:lnTo>
                <a:lnTo>
                  <a:pt x="511" y="1633"/>
                </a:lnTo>
                <a:lnTo>
                  <a:pt x="511" y="1634"/>
                </a:lnTo>
                <a:lnTo>
                  <a:pt x="510" y="1634"/>
                </a:lnTo>
                <a:lnTo>
                  <a:pt x="509" y="1634"/>
                </a:lnTo>
                <a:lnTo>
                  <a:pt x="509" y="1635"/>
                </a:lnTo>
                <a:lnTo>
                  <a:pt x="509" y="1636"/>
                </a:lnTo>
                <a:lnTo>
                  <a:pt x="509" y="1637"/>
                </a:lnTo>
                <a:lnTo>
                  <a:pt x="508" y="1637"/>
                </a:lnTo>
                <a:lnTo>
                  <a:pt x="507" y="1637"/>
                </a:lnTo>
                <a:lnTo>
                  <a:pt x="506" y="1637"/>
                </a:lnTo>
                <a:lnTo>
                  <a:pt x="506" y="1637"/>
                </a:lnTo>
                <a:lnTo>
                  <a:pt x="506" y="1637"/>
                </a:lnTo>
                <a:lnTo>
                  <a:pt x="506" y="1638"/>
                </a:lnTo>
                <a:lnTo>
                  <a:pt x="505" y="1638"/>
                </a:lnTo>
                <a:lnTo>
                  <a:pt x="504" y="1638"/>
                </a:lnTo>
                <a:lnTo>
                  <a:pt x="504" y="1639"/>
                </a:lnTo>
                <a:lnTo>
                  <a:pt x="503" y="1639"/>
                </a:lnTo>
                <a:lnTo>
                  <a:pt x="502" y="1639"/>
                </a:lnTo>
                <a:lnTo>
                  <a:pt x="502" y="1640"/>
                </a:lnTo>
                <a:lnTo>
                  <a:pt x="502" y="1640"/>
                </a:lnTo>
                <a:lnTo>
                  <a:pt x="502" y="1641"/>
                </a:lnTo>
                <a:lnTo>
                  <a:pt x="502" y="1641"/>
                </a:lnTo>
                <a:lnTo>
                  <a:pt x="501" y="1641"/>
                </a:lnTo>
                <a:lnTo>
                  <a:pt x="501" y="1641"/>
                </a:lnTo>
                <a:lnTo>
                  <a:pt x="500" y="1641"/>
                </a:lnTo>
                <a:lnTo>
                  <a:pt x="499" y="1641"/>
                </a:lnTo>
                <a:lnTo>
                  <a:pt x="499" y="1640"/>
                </a:lnTo>
                <a:lnTo>
                  <a:pt x="499" y="1640"/>
                </a:lnTo>
                <a:lnTo>
                  <a:pt x="499" y="1641"/>
                </a:lnTo>
                <a:lnTo>
                  <a:pt x="498" y="1641"/>
                </a:lnTo>
                <a:lnTo>
                  <a:pt x="497" y="1641"/>
                </a:lnTo>
                <a:lnTo>
                  <a:pt x="497" y="1640"/>
                </a:lnTo>
                <a:lnTo>
                  <a:pt x="496" y="1640"/>
                </a:lnTo>
                <a:lnTo>
                  <a:pt x="495" y="1640"/>
                </a:lnTo>
                <a:lnTo>
                  <a:pt x="495" y="1640"/>
                </a:lnTo>
                <a:lnTo>
                  <a:pt x="494" y="1640"/>
                </a:lnTo>
                <a:lnTo>
                  <a:pt x="493" y="1640"/>
                </a:lnTo>
                <a:lnTo>
                  <a:pt x="492" y="1640"/>
                </a:lnTo>
                <a:lnTo>
                  <a:pt x="491" y="1639"/>
                </a:lnTo>
                <a:lnTo>
                  <a:pt x="491" y="1640"/>
                </a:lnTo>
                <a:lnTo>
                  <a:pt x="491" y="1639"/>
                </a:lnTo>
                <a:lnTo>
                  <a:pt x="491" y="1640"/>
                </a:lnTo>
                <a:lnTo>
                  <a:pt x="491" y="1639"/>
                </a:lnTo>
                <a:lnTo>
                  <a:pt x="490" y="1639"/>
                </a:lnTo>
                <a:lnTo>
                  <a:pt x="489" y="1639"/>
                </a:lnTo>
                <a:lnTo>
                  <a:pt x="489" y="1640"/>
                </a:lnTo>
                <a:lnTo>
                  <a:pt x="488" y="1639"/>
                </a:lnTo>
                <a:lnTo>
                  <a:pt x="488" y="1640"/>
                </a:lnTo>
                <a:lnTo>
                  <a:pt x="488" y="1640"/>
                </a:lnTo>
                <a:lnTo>
                  <a:pt x="487" y="1640"/>
                </a:lnTo>
                <a:lnTo>
                  <a:pt x="486" y="1640"/>
                </a:lnTo>
                <a:lnTo>
                  <a:pt x="486" y="1639"/>
                </a:lnTo>
                <a:lnTo>
                  <a:pt x="485" y="1639"/>
                </a:lnTo>
                <a:lnTo>
                  <a:pt x="484" y="1639"/>
                </a:lnTo>
                <a:lnTo>
                  <a:pt x="484" y="1639"/>
                </a:lnTo>
                <a:lnTo>
                  <a:pt x="483" y="1639"/>
                </a:lnTo>
                <a:lnTo>
                  <a:pt x="483" y="1640"/>
                </a:lnTo>
                <a:lnTo>
                  <a:pt x="482" y="1640"/>
                </a:lnTo>
                <a:lnTo>
                  <a:pt x="481" y="1640"/>
                </a:lnTo>
                <a:lnTo>
                  <a:pt x="481" y="1641"/>
                </a:lnTo>
                <a:lnTo>
                  <a:pt x="481" y="1641"/>
                </a:lnTo>
                <a:lnTo>
                  <a:pt x="480" y="1641"/>
                </a:lnTo>
                <a:lnTo>
                  <a:pt x="480" y="1641"/>
                </a:lnTo>
                <a:lnTo>
                  <a:pt x="479" y="1641"/>
                </a:lnTo>
                <a:lnTo>
                  <a:pt x="478" y="1641"/>
                </a:lnTo>
                <a:lnTo>
                  <a:pt x="478" y="1642"/>
                </a:lnTo>
                <a:lnTo>
                  <a:pt x="477" y="1642"/>
                </a:lnTo>
                <a:lnTo>
                  <a:pt x="477" y="1642"/>
                </a:lnTo>
                <a:lnTo>
                  <a:pt x="476" y="1642"/>
                </a:lnTo>
                <a:lnTo>
                  <a:pt x="475" y="1643"/>
                </a:lnTo>
                <a:lnTo>
                  <a:pt x="474" y="1643"/>
                </a:lnTo>
                <a:lnTo>
                  <a:pt x="474" y="1644"/>
                </a:lnTo>
                <a:lnTo>
                  <a:pt x="474" y="1644"/>
                </a:lnTo>
                <a:lnTo>
                  <a:pt x="473" y="1644"/>
                </a:lnTo>
                <a:lnTo>
                  <a:pt x="473" y="1643"/>
                </a:lnTo>
                <a:lnTo>
                  <a:pt x="472" y="1643"/>
                </a:lnTo>
                <a:lnTo>
                  <a:pt x="471" y="1644"/>
                </a:lnTo>
                <a:lnTo>
                  <a:pt x="470" y="1644"/>
                </a:lnTo>
                <a:lnTo>
                  <a:pt x="470" y="1644"/>
                </a:lnTo>
                <a:lnTo>
                  <a:pt x="469" y="1644"/>
                </a:lnTo>
                <a:lnTo>
                  <a:pt x="468" y="1643"/>
                </a:lnTo>
                <a:lnTo>
                  <a:pt x="468" y="1644"/>
                </a:lnTo>
                <a:lnTo>
                  <a:pt x="467" y="1644"/>
                </a:lnTo>
                <a:lnTo>
                  <a:pt x="467" y="1643"/>
                </a:lnTo>
                <a:lnTo>
                  <a:pt x="467" y="1644"/>
                </a:lnTo>
                <a:lnTo>
                  <a:pt x="467" y="1644"/>
                </a:lnTo>
                <a:lnTo>
                  <a:pt x="467" y="1643"/>
                </a:lnTo>
                <a:lnTo>
                  <a:pt x="467" y="1642"/>
                </a:lnTo>
                <a:lnTo>
                  <a:pt x="467" y="1642"/>
                </a:lnTo>
                <a:lnTo>
                  <a:pt x="467" y="1641"/>
                </a:lnTo>
                <a:lnTo>
                  <a:pt x="467" y="1641"/>
                </a:lnTo>
                <a:lnTo>
                  <a:pt x="466" y="1641"/>
                </a:lnTo>
                <a:lnTo>
                  <a:pt x="466" y="1640"/>
                </a:lnTo>
                <a:lnTo>
                  <a:pt x="465" y="1639"/>
                </a:lnTo>
                <a:lnTo>
                  <a:pt x="465" y="1638"/>
                </a:lnTo>
                <a:lnTo>
                  <a:pt x="465" y="1637"/>
                </a:lnTo>
                <a:lnTo>
                  <a:pt x="464" y="1637"/>
                </a:lnTo>
                <a:lnTo>
                  <a:pt x="464" y="1637"/>
                </a:lnTo>
                <a:lnTo>
                  <a:pt x="464" y="1636"/>
                </a:lnTo>
                <a:lnTo>
                  <a:pt x="463" y="1636"/>
                </a:lnTo>
                <a:lnTo>
                  <a:pt x="463" y="1636"/>
                </a:lnTo>
                <a:lnTo>
                  <a:pt x="462" y="1636"/>
                </a:lnTo>
                <a:lnTo>
                  <a:pt x="461" y="1636"/>
                </a:lnTo>
                <a:lnTo>
                  <a:pt x="460" y="1636"/>
                </a:lnTo>
                <a:lnTo>
                  <a:pt x="460" y="1635"/>
                </a:lnTo>
                <a:lnTo>
                  <a:pt x="460" y="1634"/>
                </a:lnTo>
                <a:lnTo>
                  <a:pt x="460" y="1634"/>
                </a:lnTo>
                <a:lnTo>
                  <a:pt x="459" y="1634"/>
                </a:lnTo>
                <a:lnTo>
                  <a:pt x="458" y="1634"/>
                </a:lnTo>
                <a:lnTo>
                  <a:pt x="457" y="1634"/>
                </a:lnTo>
                <a:lnTo>
                  <a:pt x="456" y="1634"/>
                </a:lnTo>
                <a:lnTo>
                  <a:pt x="456" y="1634"/>
                </a:lnTo>
                <a:lnTo>
                  <a:pt x="455" y="1634"/>
                </a:lnTo>
                <a:lnTo>
                  <a:pt x="454" y="1634"/>
                </a:lnTo>
                <a:lnTo>
                  <a:pt x="453" y="1634"/>
                </a:lnTo>
                <a:lnTo>
                  <a:pt x="441" y="1634"/>
                </a:lnTo>
                <a:lnTo>
                  <a:pt x="441" y="1624"/>
                </a:lnTo>
                <a:lnTo>
                  <a:pt x="441" y="1588"/>
                </a:lnTo>
                <a:lnTo>
                  <a:pt x="441" y="1586"/>
                </a:lnTo>
                <a:lnTo>
                  <a:pt x="436" y="1586"/>
                </a:lnTo>
                <a:lnTo>
                  <a:pt x="436" y="1561"/>
                </a:lnTo>
                <a:lnTo>
                  <a:pt x="437" y="1521"/>
                </a:lnTo>
                <a:lnTo>
                  <a:pt x="437" y="1487"/>
                </a:lnTo>
                <a:lnTo>
                  <a:pt x="437" y="1475"/>
                </a:lnTo>
                <a:lnTo>
                  <a:pt x="437" y="1439"/>
                </a:lnTo>
                <a:lnTo>
                  <a:pt x="437" y="1389"/>
                </a:lnTo>
                <a:lnTo>
                  <a:pt x="437" y="1379"/>
                </a:lnTo>
                <a:lnTo>
                  <a:pt x="437" y="1377"/>
                </a:lnTo>
                <a:lnTo>
                  <a:pt x="436" y="1368"/>
                </a:lnTo>
                <a:lnTo>
                  <a:pt x="432" y="1324"/>
                </a:lnTo>
                <a:lnTo>
                  <a:pt x="432" y="1308"/>
                </a:lnTo>
                <a:lnTo>
                  <a:pt x="431" y="1302"/>
                </a:lnTo>
                <a:lnTo>
                  <a:pt x="430" y="1293"/>
                </a:lnTo>
                <a:lnTo>
                  <a:pt x="410" y="1281"/>
                </a:lnTo>
                <a:lnTo>
                  <a:pt x="393" y="1270"/>
                </a:lnTo>
                <a:lnTo>
                  <a:pt x="390" y="1269"/>
                </a:lnTo>
                <a:lnTo>
                  <a:pt x="367" y="1255"/>
                </a:lnTo>
                <a:lnTo>
                  <a:pt x="352" y="1245"/>
                </a:lnTo>
                <a:lnTo>
                  <a:pt x="318" y="1224"/>
                </a:lnTo>
                <a:lnTo>
                  <a:pt x="303" y="1214"/>
                </a:lnTo>
                <a:lnTo>
                  <a:pt x="300" y="1213"/>
                </a:lnTo>
                <a:lnTo>
                  <a:pt x="299" y="1213"/>
                </a:lnTo>
                <a:lnTo>
                  <a:pt x="280" y="1200"/>
                </a:lnTo>
                <a:lnTo>
                  <a:pt x="244" y="1178"/>
                </a:lnTo>
                <a:lnTo>
                  <a:pt x="226" y="1167"/>
                </a:lnTo>
                <a:lnTo>
                  <a:pt x="222" y="1165"/>
                </a:lnTo>
                <a:lnTo>
                  <a:pt x="210" y="1158"/>
                </a:lnTo>
                <a:lnTo>
                  <a:pt x="208" y="1156"/>
                </a:lnTo>
                <a:lnTo>
                  <a:pt x="191" y="1145"/>
                </a:lnTo>
                <a:lnTo>
                  <a:pt x="147" y="1118"/>
                </a:lnTo>
                <a:lnTo>
                  <a:pt x="137" y="1112"/>
                </a:lnTo>
                <a:lnTo>
                  <a:pt x="136" y="1112"/>
                </a:lnTo>
                <a:lnTo>
                  <a:pt x="135" y="1113"/>
                </a:lnTo>
                <a:lnTo>
                  <a:pt x="134" y="1113"/>
                </a:lnTo>
                <a:lnTo>
                  <a:pt x="134" y="1113"/>
                </a:lnTo>
                <a:lnTo>
                  <a:pt x="134" y="1114"/>
                </a:lnTo>
                <a:lnTo>
                  <a:pt x="133" y="1114"/>
                </a:lnTo>
                <a:lnTo>
                  <a:pt x="133" y="1114"/>
                </a:lnTo>
                <a:lnTo>
                  <a:pt x="132" y="1115"/>
                </a:lnTo>
                <a:lnTo>
                  <a:pt x="131" y="1115"/>
                </a:lnTo>
                <a:lnTo>
                  <a:pt x="131" y="1116"/>
                </a:lnTo>
                <a:lnTo>
                  <a:pt x="131" y="1116"/>
                </a:lnTo>
                <a:lnTo>
                  <a:pt x="131" y="1117"/>
                </a:lnTo>
                <a:lnTo>
                  <a:pt x="130" y="1117"/>
                </a:lnTo>
                <a:lnTo>
                  <a:pt x="130" y="1117"/>
                </a:lnTo>
                <a:lnTo>
                  <a:pt x="129" y="1117"/>
                </a:lnTo>
                <a:lnTo>
                  <a:pt x="128" y="1118"/>
                </a:lnTo>
                <a:lnTo>
                  <a:pt x="128" y="1119"/>
                </a:lnTo>
                <a:lnTo>
                  <a:pt x="127" y="1119"/>
                </a:lnTo>
                <a:lnTo>
                  <a:pt x="127" y="1119"/>
                </a:lnTo>
                <a:lnTo>
                  <a:pt x="127" y="1118"/>
                </a:lnTo>
                <a:lnTo>
                  <a:pt x="126" y="1118"/>
                </a:lnTo>
                <a:lnTo>
                  <a:pt x="125" y="1118"/>
                </a:lnTo>
                <a:lnTo>
                  <a:pt x="125" y="1119"/>
                </a:lnTo>
                <a:lnTo>
                  <a:pt x="125" y="1120"/>
                </a:lnTo>
                <a:lnTo>
                  <a:pt x="124" y="1120"/>
                </a:lnTo>
                <a:lnTo>
                  <a:pt x="124" y="1121"/>
                </a:lnTo>
                <a:lnTo>
                  <a:pt x="124" y="1121"/>
                </a:lnTo>
                <a:lnTo>
                  <a:pt x="124" y="1122"/>
                </a:lnTo>
                <a:lnTo>
                  <a:pt x="124" y="1121"/>
                </a:lnTo>
                <a:lnTo>
                  <a:pt x="123" y="1121"/>
                </a:lnTo>
                <a:lnTo>
                  <a:pt x="123" y="1122"/>
                </a:lnTo>
                <a:lnTo>
                  <a:pt x="122" y="1122"/>
                </a:lnTo>
                <a:lnTo>
                  <a:pt x="122" y="1123"/>
                </a:lnTo>
                <a:lnTo>
                  <a:pt x="121" y="1123"/>
                </a:lnTo>
                <a:lnTo>
                  <a:pt x="121" y="1124"/>
                </a:lnTo>
                <a:lnTo>
                  <a:pt x="120" y="1124"/>
                </a:lnTo>
                <a:lnTo>
                  <a:pt x="120" y="1124"/>
                </a:lnTo>
                <a:lnTo>
                  <a:pt x="120" y="1124"/>
                </a:lnTo>
                <a:lnTo>
                  <a:pt x="120" y="1125"/>
                </a:lnTo>
                <a:lnTo>
                  <a:pt x="120" y="1126"/>
                </a:lnTo>
                <a:lnTo>
                  <a:pt x="120" y="1127"/>
                </a:lnTo>
                <a:lnTo>
                  <a:pt x="120" y="1128"/>
                </a:lnTo>
                <a:lnTo>
                  <a:pt x="119" y="1127"/>
                </a:lnTo>
                <a:lnTo>
                  <a:pt x="119" y="1128"/>
                </a:lnTo>
                <a:lnTo>
                  <a:pt x="118" y="1128"/>
                </a:lnTo>
                <a:lnTo>
                  <a:pt x="117" y="1128"/>
                </a:lnTo>
                <a:lnTo>
                  <a:pt x="117" y="1128"/>
                </a:lnTo>
                <a:lnTo>
                  <a:pt x="117" y="1129"/>
                </a:lnTo>
                <a:lnTo>
                  <a:pt x="117" y="1130"/>
                </a:lnTo>
                <a:lnTo>
                  <a:pt x="116" y="1130"/>
                </a:lnTo>
                <a:lnTo>
                  <a:pt x="116" y="1129"/>
                </a:lnTo>
                <a:lnTo>
                  <a:pt x="115" y="1129"/>
                </a:lnTo>
                <a:lnTo>
                  <a:pt x="115" y="1130"/>
                </a:lnTo>
                <a:lnTo>
                  <a:pt x="114" y="1129"/>
                </a:lnTo>
                <a:lnTo>
                  <a:pt x="113" y="1129"/>
                </a:lnTo>
                <a:lnTo>
                  <a:pt x="113" y="1130"/>
                </a:lnTo>
                <a:lnTo>
                  <a:pt x="113" y="1131"/>
                </a:lnTo>
                <a:lnTo>
                  <a:pt x="112" y="1131"/>
                </a:lnTo>
                <a:lnTo>
                  <a:pt x="111" y="1131"/>
                </a:lnTo>
                <a:lnTo>
                  <a:pt x="110" y="1131"/>
                </a:lnTo>
                <a:lnTo>
                  <a:pt x="110" y="1132"/>
                </a:lnTo>
                <a:lnTo>
                  <a:pt x="110" y="1133"/>
                </a:lnTo>
                <a:lnTo>
                  <a:pt x="111" y="1133"/>
                </a:lnTo>
                <a:lnTo>
                  <a:pt x="110" y="1133"/>
                </a:lnTo>
                <a:lnTo>
                  <a:pt x="110" y="1134"/>
                </a:lnTo>
                <a:lnTo>
                  <a:pt x="110" y="1134"/>
                </a:lnTo>
                <a:lnTo>
                  <a:pt x="110" y="1135"/>
                </a:lnTo>
                <a:lnTo>
                  <a:pt x="109" y="1135"/>
                </a:lnTo>
                <a:lnTo>
                  <a:pt x="109" y="1136"/>
                </a:lnTo>
                <a:lnTo>
                  <a:pt x="108" y="1136"/>
                </a:lnTo>
                <a:lnTo>
                  <a:pt x="107" y="1136"/>
                </a:lnTo>
                <a:lnTo>
                  <a:pt x="107" y="1137"/>
                </a:lnTo>
                <a:lnTo>
                  <a:pt x="106" y="1137"/>
                </a:lnTo>
                <a:lnTo>
                  <a:pt x="106" y="1137"/>
                </a:lnTo>
                <a:lnTo>
                  <a:pt x="106" y="1138"/>
                </a:lnTo>
                <a:lnTo>
                  <a:pt x="105" y="1138"/>
                </a:lnTo>
                <a:lnTo>
                  <a:pt x="104" y="1138"/>
                </a:lnTo>
                <a:lnTo>
                  <a:pt x="104" y="1138"/>
                </a:lnTo>
                <a:lnTo>
                  <a:pt x="103" y="1138"/>
                </a:lnTo>
                <a:lnTo>
                  <a:pt x="103" y="1138"/>
                </a:lnTo>
                <a:lnTo>
                  <a:pt x="103" y="1139"/>
                </a:lnTo>
                <a:lnTo>
                  <a:pt x="103" y="1140"/>
                </a:lnTo>
                <a:lnTo>
                  <a:pt x="102" y="1140"/>
                </a:lnTo>
                <a:lnTo>
                  <a:pt x="101" y="1140"/>
                </a:lnTo>
                <a:lnTo>
                  <a:pt x="101" y="1141"/>
                </a:lnTo>
                <a:lnTo>
                  <a:pt x="100" y="1141"/>
                </a:lnTo>
                <a:lnTo>
                  <a:pt x="100" y="1142"/>
                </a:lnTo>
                <a:lnTo>
                  <a:pt x="101" y="1142"/>
                </a:lnTo>
                <a:lnTo>
                  <a:pt x="101" y="1142"/>
                </a:lnTo>
                <a:lnTo>
                  <a:pt x="100" y="1142"/>
                </a:lnTo>
                <a:lnTo>
                  <a:pt x="100" y="1143"/>
                </a:lnTo>
                <a:lnTo>
                  <a:pt x="99" y="1143"/>
                </a:lnTo>
                <a:lnTo>
                  <a:pt x="100" y="1144"/>
                </a:lnTo>
                <a:lnTo>
                  <a:pt x="99" y="1144"/>
                </a:lnTo>
                <a:lnTo>
                  <a:pt x="99" y="1145"/>
                </a:lnTo>
                <a:lnTo>
                  <a:pt x="99" y="1145"/>
                </a:lnTo>
                <a:lnTo>
                  <a:pt x="99" y="1146"/>
                </a:lnTo>
                <a:lnTo>
                  <a:pt x="99" y="1146"/>
                </a:lnTo>
                <a:lnTo>
                  <a:pt x="99" y="1147"/>
                </a:lnTo>
                <a:lnTo>
                  <a:pt x="99" y="1148"/>
                </a:lnTo>
                <a:lnTo>
                  <a:pt x="99" y="1148"/>
                </a:lnTo>
                <a:lnTo>
                  <a:pt x="98" y="1148"/>
                </a:lnTo>
                <a:lnTo>
                  <a:pt x="97" y="1148"/>
                </a:lnTo>
                <a:lnTo>
                  <a:pt x="97" y="1148"/>
                </a:lnTo>
                <a:lnTo>
                  <a:pt x="96" y="1148"/>
                </a:lnTo>
                <a:lnTo>
                  <a:pt x="96" y="1148"/>
                </a:lnTo>
                <a:lnTo>
                  <a:pt x="95" y="1148"/>
                </a:lnTo>
                <a:lnTo>
                  <a:pt x="94" y="1148"/>
                </a:lnTo>
                <a:lnTo>
                  <a:pt x="93" y="1148"/>
                </a:lnTo>
                <a:lnTo>
                  <a:pt x="93" y="1149"/>
                </a:lnTo>
                <a:lnTo>
                  <a:pt x="92" y="1148"/>
                </a:lnTo>
                <a:lnTo>
                  <a:pt x="92" y="1148"/>
                </a:lnTo>
                <a:lnTo>
                  <a:pt x="91" y="1149"/>
                </a:lnTo>
                <a:lnTo>
                  <a:pt x="90" y="1149"/>
                </a:lnTo>
                <a:lnTo>
                  <a:pt x="89" y="1149"/>
                </a:lnTo>
                <a:lnTo>
                  <a:pt x="89" y="1148"/>
                </a:lnTo>
                <a:lnTo>
                  <a:pt x="89" y="1148"/>
                </a:lnTo>
                <a:lnTo>
                  <a:pt x="89" y="1148"/>
                </a:lnTo>
                <a:lnTo>
                  <a:pt x="88" y="1148"/>
                </a:lnTo>
                <a:lnTo>
                  <a:pt x="87" y="1148"/>
                </a:lnTo>
                <a:lnTo>
                  <a:pt x="86" y="1148"/>
                </a:lnTo>
                <a:lnTo>
                  <a:pt x="86" y="1148"/>
                </a:lnTo>
                <a:lnTo>
                  <a:pt x="85" y="1148"/>
                </a:lnTo>
                <a:lnTo>
                  <a:pt x="85" y="1148"/>
                </a:lnTo>
                <a:lnTo>
                  <a:pt x="85" y="1148"/>
                </a:lnTo>
                <a:lnTo>
                  <a:pt x="84" y="1148"/>
                </a:lnTo>
                <a:lnTo>
                  <a:pt x="83" y="1148"/>
                </a:lnTo>
                <a:lnTo>
                  <a:pt x="82" y="1148"/>
                </a:lnTo>
                <a:lnTo>
                  <a:pt x="82" y="1148"/>
                </a:lnTo>
                <a:lnTo>
                  <a:pt x="82" y="1148"/>
                </a:lnTo>
                <a:lnTo>
                  <a:pt x="81" y="1148"/>
                </a:lnTo>
                <a:lnTo>
                  <a:pt x="81" y="1147"/>
                </a:lnTo>
                <a:lnTo>
                  <a:pt x="80" y="1148"/>
                </a:lnTo>
                <a:lnTo>
                  <a:pt x="79" y="1148"/>
                </a:lnTo>
                <a:lnTo>
                  <a:pt x="78" y="1148"/>
                </a:lnTo>
                <a:lnTo>
                  <a:pt x="77" y="1147"/>
                </a:lnTo>
                <a:lnTo>
                  <a:pt x="76" y="1147"/>
                </a:lnTo>
                <a:lnTo>
                  <a:pt x="76" y="1148"/>
                </a:lnTo>
                <a:lnTo>
                  <a:pt x="76" y="1147"/>
                </a:lnTo>
                <a:lnTo>
                  <a:pt x="75" y="1147"/>
                </a:lnTo>
                <a:lnTo>
                  <a:pt x="75" y="1147"/>
                </a:lnTo>
                <a:lnTo>
                  <a:pt x="75" y="1146"/>
                </a:lnTo>
                <a:lnTo>
                  <a:pt x="74" y="1146"/>
                </a:lnTo>
                <a:lnTo>
                  <a:pt x="74" y="1147"/>
                </a:lnTo>
                <a:lnTo>
                  <a:pt x="74" y="1148"/>
                </a:lnTo>
                <a:lnTo>
                  <a:pt x="73" y="1148"/>
                </a:lnTo>
                <a:lnTo>
                  <a:pt x="73" y="1148"/>
                </a:lnTo>
                <a:lnTo>
                  <a:pt x="72" y="1148"/>
                </a:lnTo>
                <a:lnTo>
                  <a:pt x="71" y="1148"/>
                </a:lnTo>
                <a:lnTo>
                  <a:pt x="89" y="1125"/>
                </a:lnTo>
                <a:lnTo>
                  <a:pt x="87" y="1101"/>
                </a:lnTo>
                <a:lnTo>
                  <a:pt x="85" y="1088"/>
                </a:lnTo>
                <a:lnTo>
                  <a:pt x="85" y="1075"/>
                </a:lnTo>
                <a:lnTo>
                  <a:pt x="63" y="1062"/>
                </a:lnTo>
                <a:lnTo>
                  <a:pt x="61" y="1060"/>
                </a:lnTo>
                <a:lnTo>
                  <a:pt x="61" y="1060"/>
                </a:lnTo>
                <a:lnTo>
                  <a:pt x="50" y="1053"/>
                </a:lnTo>
                <a:lnTo>
                  <a:pt x="50" y="1052"/>
                </a:lnTo>
                <a:lnTo>
                  <a:pt x="49" y="1052"/>
                </a:lnTo>
                <a:lnTo>
                  <a:pt x="48" y="1051"/>
                </a:lnTo>
                <a:lnTo>
                  <a:pt x="47" y="1051"/>
                </a:lnTo>
                <a:lnTo>
                  <a:pt x="47" y="1050"/>
                </a:lnTo>
                <a:lnTo>
                  <a:pt x="46" y="1050"/>
                </a:lnTo>
                <a:lnTo>
                  <a:pt x="46" y="1049"/>
                </a:lnTo>
                <a:lnTo>
                  <a:pt x="46" y="1049"/>
                </a:lnTo>
                <a:lnTo>
                  <a:pt x="46" y="1049"/>
                </a:lnTo>
                <a:lnTo>
                  <a:pt x="46" y="1048"/>
                </a:lnTo>
                <a:lnTo>
                  <a:pt x="45" y="1046"/>
                </a:lnTo>
                <a:lnTo>
                  <a:pt x="44" y="1046"/>
                </a:lnTo>
                <a:lnTo>
                  <a:pt x="44" y="1045"/>
                </a:lnTo>
                <a:lnTo>
                  <a:pt x="43" y="1045"/>
                </a:lnTo>
                <a:lnTo>
                  <a:pt x="43" y="1045"/>
                </a:lnTo>
                <a:lnTo>
                  <a:pt x="43" y="1045"/>
                </a:lnTo>
                <a:lnTo>
                  <a:pt x="42" y="1044"/>
                </a:lnTo>
                <a:lnTo>
                  <a:pt x="41" y="1044"/>
                </a:lnTo>
                <a:lnTo>
                  <a:pt x="41" y="1043"/>
                </a:lnTo>
                <a:lnTo>
                  <a:pt x="41" y="1042"/>
                </a:lnTo>
                <a:lnTo>
                  <a:pt x="41" y="1042"/>
                </a:lnTo>
                <a:lnTo>
                  <a:pt x="41" y="1041"/>
                </a:lnTo>
                <a:lnTo>
                  <a:pt x="41" y="1040"/>
                </a:lnTo>
                <a:lnTo>
                  <a:pt x="40" y="1039"/>
                </a:lnTo>
                <a:lnTo>
                  <a:pt x="39" y="1038"/>
                </a:lnTo>
                <a:lnTo>
                  <a:pt x="39" y="1038"/>
                </a:lnTo>
                <a:lnTo>
                  <a:pt x="39" y="1037"/>
                </a:lnTo>
                <a:lnTo>
                  <a:pt x="39" y="1036"/>
                </a:lnTo>
                <a:lnTo>
                  <a:pt x="39" y="1035"/>
                </a:lnTo>
                <a:lnTo>
                  <a:pt x="39" y="1035"/>
                </a:lnTo>
                <a:lnTo>
                  <a:pt x="38" y="1034"/>
                </a:lnTo>
                <a:lnTo>
                  <a:pt x="37" y="1033"/>
                </a:lnTo>
                <a:lnTo>
                  <a:pt x="36" y="1033"/>
                </a:lnTo>
                <a:lnTo>
                  <a:pt x="36" y="1033"/>
                </a:lnTo>
                <a:lnTo>
                  <a:pt x="36" y="1032"/>
                </a:lnTo>
                <a:lnTo>
                  <a:pt x="35" y="1031"/>
                </a:lnTo>
                <a:lnTo>
                  <a:pt x="35" y="1031"/>
                </a:lnTo>
                <a:lnTo>
                  <a:pt x="35" y="1030"/>
                </a:lnTo>
                <a:lnTo>
                  <a:pt x="34" y="1030"/>
                </a:lnTo>
                <a:lnTo>
                  <a:pt x="33" y="1029"/>
                </a:lnTo>
                <a:lnTo>
                  <a:pt x="32" y="1029"/>
                </a:lnTo>
                <a:lnTo>
                  <a:pt x="32" y="1028"/>
                </a:lnTo>
                <a:lnTo>
                  <a:pt x="32" y="1028"/>
                </a:lnTo>
                <a:lnTo>
                  <a:pt x="31" y="1028"/>
                </a:lnTo>
                <a:lnTo>
                  <a:pt x="30" y="1028"/>
                </a:lnTo>
                <a:lnTo>
                  <a:pt x="29" y="1027"/>
                </a:lnTo>
                <a:lnTo>
                  <a:pt x="29" y="1027"/>
                </a:lnTo>
                <a:lnTo>
                  <a:pt x="28" y="1026"/>
                </a:lnTo>
                <a:lnTo>
                  <a:pt x="27" y="1026"/>
                </a:lnTo>
                <a:lnTo>
                  <a:pt x="26" y="1025"/>
                </a:lnTo>
                <a:lnTo>
                  <a:pt x="25" y="1024"/>
                </a:lnTo>
                <a:lnTo>
                  <a:pt x="25" y="1024"/>
                </a:lnTo>
                <a:lnTo>
                  <a:pt x="25" y="1023"/>
                </a:lnTo>
                <a:lnTo>
                  <a:pt x="25" y="1022"/>
                </a:lnTo>
                <a:lnTo>
                  <a:pt x="25" y="1021"/>
                </a:lnTo>
                <a:lnTo>
                  <a:pt x="24" y="1021"/>
                </a:lnTo>
                <a:lnTo>
                  <a:pt x="24" y="1020"/>
                </a:lnTo>
                <a:lnTo>
                  <a:pt x="25" y="1019"/>
                </a:lnTo>
                <a:lnTo>
                  <a:pt x="24" y="1018"/>
                </a:lnTo>
                <a:lnTo>
                  <a:pt x="24" y="1018"/>
                </a:lnTo>
                <a:lnTo>
                  <a:pt x="22" y="1015"/>
                </a:lnTo>
                <a:lnTo>
                  <a:pt x="22" y="1014"/>
                </a:lnTo>
                <a:lnTo>
                  <a:pt x="22" y="1014"/>
                </a:lnTo>
                <a:lnTo>
                  <a:pt x="22" y="1013"/>
                </a:lnTo>
                <a:lnTo>
                  <a:pt x="21" y="1012"/>
                </a:lnTo>
                <a:lnTo>
                  <a:pt x="20" y="1011"/>
                </a:lnTo>
                <a:lnTo>
                  <a:pt x="20" y="1011"/>
                </a:lnTo>
                <a:lnTo>
                  <a:pt x="19" y="1010"/>
                </a:lnTo>
                <a:lnTo>
                  <a:pt x="18" y="1009"/>
                </a:lnTo>
                <a:lnTo>
                  <a:pt x="18" y="1008"/>
                </a:lnTo>
                <a:lnTo>
                  <a:pt x="18" y="1008"/>
                </a:lnTo>
                <a:lnTo>
                  <a:pt x="18" y="1007"/>
                </a:lnTo>
                <a:lnTo>
                  <a:pt x="17" y="1007"/>
                </a:lnTo>
                <a:lnTo>
                  <a:pt x="17" y="1006"/>
                </a:lnTo>
                <a:lnTo>
                  <a:pt x="17" y="1005"/>
                </a:lnTo>
                <a:lnTo>
                  <a:pt x="16" y="1005"/>
                </a:lnTo>
                <a:lnTo>
                  <a:pt x="16" y="1004"/>
                </a:lnTo>
                <a:lnTo>
                  <a:pt x="16" y="1004"/>
                </a:lnTo>
                <a:lnTo>
                  <a:pt x="15" y="1003"/>
                </a:lnTo>
                <a:lnTo>
                  <a:pt x="15" y="1002"/>
                </a:lnTo>
                <a:lnTo>
                  <a:pt x="15" y="1001"/>
                </a:lnTo>
                <a:lnTo>
                  <a:pt x="15" y="1000"/>
                </a:lnTo>
                <a:lnTo>
                  <a:pt x="15" y="1000"/>
                </a:lnTo>
                <a:lnTo>
                  <a:pt x="14" y="999"/>
                </a:lnTo>
                <a:lnTo>
                  <a:pt x="14" y="997"/>
                </a:lnTo>
                <a:lnTo>
                  <a:pt x="14" y="997"/>
                </a:lnTo>
                <a:lnTo>
                  <a:pt x="13" y="997"/>
                </a:lnTo>
                <a:lnTo>
                  <a:pt x="13" y="996"/>
                </a:lnTo>
                <a:lnTo>
                  <a:pt x="13" y="995"/>
                </a:lnTo>
                <a:lnTo>
                  <a:pt x="13" y="994"/>
                </a:lnTo>
                <a:lnTo>
                  <a:pt x="14" y="993"/>
                </a:lnTo>
                <a:lnTo>
                  <a:pt x="15" y="993"/>
                </a:lnTo>
                <a:lnTo>
                  <a:pt x="15" y="993"/>
                </a:lnTo>
                <a:lnTo>
                  <a:pt x="16" y="993"/>
                </a:lnTo>
                <a:lnTo>
                  <a:pt x="17" y="993"/>
                </a:lnTo>
                <a:lnTo>
                  <a:pt x="17" y="993"/>
                </a:lnTo>
                <a:lnTo>
                  <a:pt x="17" y="992"/>
                </a:lnTo>
                <a:lnTo>
                  <a:pt x="16" y="991"/>
                </a:lnTo>
                <a:lnTo>
                  <a:pt x="17" y="990"/>
                </a:lnTo>
                <a:lnTo>
                  <a:pt x="16" y="990"/>
                </a:lnTo>
                <a:lnTo>
                  <a:pt x="16" y="990"/>
                </a:lnTo>
                <a:lnTo>
                  <a:pt x="16" y="990"/>
                </a:lnTo>
                <a:lnTo>
                  <a:pt x="15" y="990"/>
                </a:lnTo>
                <a:lnTo>
                  <a:pt x="15" y="990"/>
                </a:lnTo>
                <a:lnTo>
                  <a:pt x="15" y="989"/>
                </a:lnTo>
                <a:lnTo>
                  <a:pt x="15" y="988"/>
                </a:lnTo>
                <a:lnTo>
                  <a:pt x="15" y="987"/>
                </a:lnTo>
                <a:lnTo>
                  <a:pt x="15" y="987"/>
                </a:lnTo>
                <a:lnTo>
                  <a:pt x="15" y="987"/>
                </a:lnTo>
                <a:lnTo>
                  <a:pt x="15" y="986"/>
                </a:lnTo>
                <a:lnTo>
                  <a:pt x="15" y="985"/>
                </a:lnTo>
                <a:lnTo>
                  <a:pt x="15" y="984"/>
                </a:lnTo>
                <a:lnTo>
                  <a:pt x="16" y="984"/>
                </a:lnTo>
                <a:lnTo>
                  <a:pt x="15" y="984"/>
                </a:lnTo>
                <a:lnTo>
                  <a:pt x="15" y="983"/>
                </a:lnTo>
                <a:lnTo>
                  <a:pt x="15" y="983"/>
                </a:lnTo>
                <a:lnTo>
                  <a:pt x="14" y="983"/>
                </a:lnTo>
                <a:lnTo>
                  <a:pt x="14" y="983"/>
                </a:lnTo>
                <a:lnTo>
                  <a:pt x="14" y="982"/>
                </a:lnTo>
                <a:lnTo>
                  <a:pt x="14" y="981"/>
                </a:lnTo>
                <a:lnTo>
                  <a:pt x="13" y="981"/>
                </a:lnTo>
                <a:lnTo>
                  <a:pt x="12" y="981"/>
                </a:lnTo>
                <a:lnTo>
                  <a:pt x="11" y="981"/>
                </a:lnTo>
                <a:lnTo>
                  <a:pt x="11" y="982"/>
                </a:lnTo>
                <a:lnTo>
                  <a:pt x="11" y="981"/>
                </a:lnTo>
                <a:lnTo>
                  <a:pt x="11" y="982"/>
                </a:lnTo>
                <a:lnTo>
                  <a:pt x="10" y="982"/>
                </a:lnTo>
                <a:lnTo>
                  <a:pt x="10" y="981"/>
                </a:lnTo>
                <a:lnTo>
                  <a:pt x="10" y="980"/>
                </a:lnTo>
                <a:lnTo>
                  <a:pt x="10" y="980"/>
                </a:lnTo>
                <a:lnTo>
                  <a:pt x="10" y="979"/>
                </a:lnTo>
                <a:lnTo>
                  <a:pt x="10" y="978"/>
                </a:lnTo>
                <a:lnTo>
                  <a:pt x="11" y="977"/>
                </a:lnTo>
                <a:lnTo>
                  <a:pt x="10" y="977"/>
                </a:lnTo>
                <a:lnTo>
                  <a:pt x="10" y="976"/>
                </a:lnTo>
                <a:lnTo>
                  <a:pt x="11" y="976"/>
                </a:lnTo>
                <a:lnTo>
                  <a:pt x="11" y="976"/>
                </a:lnTo>
                <a:lnTo>
                  <a:pt x="11" y="975"/>
                </a:lnTo>
                <a:lnTo>
                  <a:pt x="11" y="974"/>
                </a:lnTo>
                <a:lnTo>
                  <a:pt x="11" y="974"/>
                </a:lnTo>
                <a:lnTo>
                  <a:pt x="11" y="974"/>
                </a:lnTo>
                <a:lnTo>
                  <a:pt x="11" y="973"/>
                </a:lnTo>
                <a:lnTo>
                  <a:pt x="11" y="973"/>
                </a:lnTo>
                <a:lnTo>
                  <a:pt x="11" y="972"/>
                </a:lnTo>
                <a:lnTo>
                  <a:pt x="11" y="972"/>
                </a:lnTo>
                <a:lnTo>
                  <a:pt x="11" y="971"/>
                </a:lnTo>
                <a:lnTo>
                  <a:pt x="11" y="970"/>
                </a:lnTo>
                <a:lnTo>
                  <a:pt x="11" y="969"/>
                </a:lnTo>
                <a:lnTo>
                  <a:pt x="11" y="969"/>
                </a:lnTo>
                <a:lnTo>
                  <a:pt x="10" y="969"/>
                </a:lnTo>
                <a:lnTo>
                  <a:pt x="9" y="968"/>
                </a:lnTo>
                <a:lnTo>
                  <a:pt x="9" y="967"/>
                </a:lnTo>
                <a:lnTo>
                  <a:pt x="9" y="966"/>
                </a:lnTo>
                <a:lnTo>
                  <a:pt x="8" y="966"/>
                </a:lnTo>
                <a:lnTo>
                  <a:pt x="8" y="966"/>
                </a:lnTo>
                <a:lnTo>
                  <a:pt x="8" y="965"/>
                </a:lnTo>
                <a:lnTo>
                  <a:pt x="8" y="965"/>
                </a:lnTo>
                <a:lnTo>
                  <a:pt x="8" y="965"/>
                </a:lnTo>
                <a:lnTo>
                  <a:pt x="8" y="964"/>
                </a:lnTo>
                <a:lnTo>
                  <a:pt x="8" y="963"/>
                </a:lnTo>
                <a:lnTo>
                  <a:pt x="8" y="962"/>
                </a:lnTo>
                <a:lnTo>
                  <a:pt x="7" y="962"/>
                </a:lnTo>
                <a:lnTo>
                  <a:pt x="7" y="962"/>
                </a:lnTo>
                <a:lnTo>
                  <a:pt x="7" y="961"/>
                </a:lnTo>
                <a:lnTo>
                  <a:pt x="7" y="960"/>
                </a:lnTo>
                <a:lnTo>
                  <a:pt x="7" y="959"/>
                </a:lnTo>
                <a:lnTo>
                  <a:pt x="8" y="959"/>
                </a:lnTo>
                <a:lnTo>
                  <a:pt x="7" y="959"/>
                </a:lnTo>
                <a:lnTo>
                  <a:pt x="7" y="958"/>
                </a:lnTo>
                <a:lnTo>
                  <a:pt x="7" y="957"/>
                </a:lnTo>
                <a:lnTo>
                  <a:pt x="7" y="956"/>
                </a:lnTo>
                <a:lnTo>
                  <a:pt x="7" y="956"/>
                </a:lnTo>
                <a:lnTo>
                  <a:pt x="6" y="956"/>
                </a:lnTo>
                <a:lnTo>
                  <a:pt x="6" y="955"/>
                </a:lnTo>
                <a:lnTo>
                  <a:pt x="5" y="955"/>
                </a:lnTo>
                <a:lnTo>
                  <a:pt x="6" y="954"/>
                </a:lnTo>
                <a:lnTo>
                  <a:pt x="7" y="954"/>
                </a:lnTo>
                <a:lnTo>
                  <a:pt x="8" y="953"/>
                </a:lnTo>
                <a:lnTo>
                  <a:pt x="8" y="952"/>
                </a:lnTo>
                <a:lnTo>
                  <a:pt x="8" y="952"/>
                </a:lnTo>
                <a:lnTo>
                  <a:pt x="7" y="952"/>
                </a:lnTo>
                <a:lnTo>
                  <a:pt x="8" y="952"/>
                </a:lnTo>
                <a:lnTo>
                  <a:pt x="8" y="951"/>
                </a:lnTo>
                <a:lnTo>
                  <a:pt x="7" y="951"/>
                </a:lnTo>
                <a:lnTo>
                  <a:pt x="7" y="950"/>
                </a:lnTo>
                <a:lnTo>
                  <a:pt x="8" y="949"/>
                </a:lnTo>
                <a:lnTo>
                  <a:pt x="8" y="949"/>
                </a:lnTo>
                <a:lnTo>
                  <a:pt x="8" y="948"/>
                </a:lnTo>
                <a:lnTo>
                  <a:pt x="8" y="947"/>
                </a:lnTo>
                <a:lnTo>
                  <a:pt x="8" y="946"/>
                </a:lnTo>
                <a:lnTo>
                  <a:pt x="8" y="945"/>
                </a:lnTo>
                <a:lnTo>
                  <a:pt x="8" y="945"/>
                </a:lnTo>
                <a:lnTo>
                  <a:pt x="9" y="945"/>
                </a:lnTo>
                <a:lnTo>
                  <a:pt x="9" y="944"/>
                </a:lnTo>
                <a:lnTo>
                  <a:pt x="10" y="944"/>
                </a:lnTo>
                <a:lnTo>
                  <a:pt x="11" y="944"/>
                </a:lnTo>
                <a:lnTo>
                  <a:pt x="11" y="943"/>
                </a:lnTo>
                <a:lnTo>
                  <a:pt x="11" y="942"/>
                </a:lnTo>
                <a:lnTo>
                  <a:pt x="11" y="942"/>
                </a:lnTo>
                <a:lnTo>
                  <a:pt x="11" y="941"/>
                </a:lnTo>
                <a:lnTo>
                  <a:pt x="11" y="940"/>
                </a:lnTo>
                <a:lnTo>
                  <a:pt x="11" y="939"/>
                </a:lnTo>
                <a:lnTo>
                  <a:pt x="12" y="939"/>
                </a:lnTo>
                <a:lnTo>
                  <a:pt x="12" y="938"/>
                </a:lnTo>
                <a:lnTo>
                  <a:pt x="13" y="938"/>
                </a:lnTo>
                <a:lnTo>
                  <a:pt x="13" y="938"/>
                </a:lnTo>
                <a:lnTo>
                  <a:pt x="13" y="937"/>
                </a:lnTo>
                <a:lnTo>
                  <a:pt x="12" y="936"/>
                </a:lnTo>
                <a:lnTo>
                  <a:pt x="13" y="935"/>
                </a:lnTo>
                <a:lnTo>
                  <a:pt x="13" y="935"/>
                </a:lnTo>
                <a:lnTo>
                  <a:pt x="13" y="934"/>
                </a:lnTo>
                <a:lnTo>
                  <a:pt x="14" y="934"/>
                </a:lnTo>
                <a:lnTo>
                  <a:pt x="14" y="933"/>
                </a:lnTo>
                <a:lnTo>
                  <a:pt x="15" y="933"/>
                </a:lnTo>
                <a:lnTo>
                  <a:pt x="15" y="932"/>
                </a:lnTo>
                <a:lnTo>
                  <a:pt x="15" y="932"/>
                </a:lnTo>
                <a:lnTo>
                  <a:pt x="15" y="931"/>
                </a:lnTo>
                <a:lnTo>
                  <a:pt x="15" y="931"/>
                </a:lnTo>
                <a:lnTo>
                  <a:pt x="15" y="930"/>
                </a:lnTo>
                <a:lnTo>
                  <a:pt x="16" y="930"/>
                </a:lnTo>
                <a:lnTo>
                  <a:pt x="16" y="929"/>
                </a:lnTo>
                <a:lnTo>
                  <a:pt x="16" y="928"/>
                </a:lnTo>
                <a:lnTo>
                  <a:pt x="16" y="928"/>
                </a:lnTo>
                <a:lnTo>
                  <a:pt x="16" y="927"/>
                </a:lnTo>
                <a:lnTo>
                  <a:pt x="17" y="927"/>
                </a:lnTo>
                <a:lnTo>
                  <a:pt x="18" y="927"/>
                </a:lnTo>
                <a:lnTo>
                  <a:pt x="18" y="926"/>
                </a:lnTo>
                <a:lnTo>
                  <a:pt x="18" y="926"/>
                </a:lnTo>
                <a:lnTo>
                  <a:pt x="18" y="925"/>
                </a:lnTo>
                <a:lnTo>
                  <a:pt x="20" y="925"/>
                </a:lnTo>
                <a:lnTo>
                  <a:pt x="20" y="925"/>
                </a:lnTo>
                <a:lnTo>
                  <a:pt x="21" y="925"/>
                </a:lnTo>
                <a:lnTo>
                  <a:pt x="22" y="924"/>
                </a:lnTo>
                <a:lnTo>
                  <a:pt x="22" y="923"/>
                </a:lnTo>
                <a:lnTo>
                  <a:pt x="22" y="922"/>
                </a:lnTo>
                <a:lnTo>
                  <a:pt x="22" y="921"/>
                </a:lnTo>
                <a:lnTo>
                  <a:pt x="23" y="921"/>
                </a:lnTo>
                <a:lnTo>
                  <a:pt x="23" y="921"/>
                </a:lnTo>
                <a:lnTo>
                  <a:pt x="23" y="920"/>
                </a:lnTo>
                <a:lnTo>
                  <a:pt x="24" y="919"/>
                </a:lnTo>
                <a:lnTo>
                  <a:pt x="24" y="918"/>
                </a:lnTo>
                <a:lnTo>
                  <a:pt x="24" y="918"/>
                </a:lnTo>
                <a:lnTo>
                  <a:pt x="25" y="918"/>
                </a:lnTo>
                <a:lnTo>
                  <a:pt x="25" y="918"/>
                </a:lnTo>
                <a:lnTo>
                  <a:pt x="26" y="917"/>
                </a:lnTo>
                <a:lnTo>
                  <a:pt x="25" y="917"/>
                </a:lnTo>
                <a:lnTo>
                  <a:pt x="26" y="917"/>
                </a:lnTo>
                <a:lnTo>
                  <a:pt x="26" y="916"/>
                </a:lnTo>
                <a:lnTo>
                  <a:pt x="26" y="915"/>
                </a:lnTo>
                <a:lnTo>
                  <a:pt x="27" y="914"/>
                </a:lnTo>
                <a:lnTo>
                  <a:pt x="28" y="913"/>
                </a:lnTo>
                <a:lnTo>
                  <a:pt x="29" y="913"/>
                </a:lnTo>
                <a:lnTo>
                  <a:pt x="29" y="912"/>
                </a:lnTo>
                <a:lnTo>
                  <a:pt x="30" y="911"/>
                </a:lnTo>
                <a:lnTo>
                  <a:pt x="30" y="911"/>
                </a:lnTo>
                <a:lnTo>
                  <a:pt x="31" y="910"/>
                </a:lnTo>
                <a:lnTo>
                  <a:pt x="30" y="910"/>
                </a:lnTo>
                <a:lnTo>
                  <a:pt x="31" y="909"/>
                </a:lnTo>
                <a:lnTo>
                  <a:pt x="31" y="908"/>
                </a:lnTo>
                <a:lnTo>
                  <a:pt x="32" y="909"/>
                </a:lnTo>
                <a:lnTo>
                  <a:pt x="32" y="908"/>
                </a:lnTo>
                <a:lnTo>
                  <a:pt x="32" y="908"/>
                </a:lnTo>
                <a:lnTo>
                  <a:pt x="32" y="907"/>
                </a:lnTo>
                <a:lnTo>
                  <a:pt x="32" y="907"/>
                </a:lnTo>
                <a:lnTo>
                  <a:pt x="32" y="907"/>
                </a:lnTo>
                <a:lnTo>
                  <a:pt x="32" y="907"/>
                </a:lnTo>
                <a:lnTo>
                  <a:pt x="32" y="906"/>
                </a:lnTo>
                <a:lnTo>
                  <a:pt x="33" y="905"/>
                </a:lnTo>
                <a:lnTo>
                  <a:pt x="33" y="904"/>
                </a:lnTo>
                <a:lnTo>
                  <a:pt x="34" y="904"/>
                </a:lnTo>
                <a:lnTo>
                  <a:pt x="34" y="904"/>
                </a:lnTo>
                <a:lnTo>
                  <a:pt x="35" y="903"/>
                </a:lnTo>
                <a:lnTo>
                  <a:pt x="36" y="903"/>
                </a:lnTo>
                <a:lnTo>
                  <a:pt x="36" y="902"/>
                </a:lnTo>
                <a:lnTo>
                  <a:pt x="36" y="902"/>
                </a:lnTo>
                <a:lnTo>
                  <a:pt x="36" y="901"/>
                </a:lnTo>
                <a:lnTo>
                  <a:pt x="37" y="901"/>
                </a:lnTo>
                <a:lnTo>
                  <a:pt x="38" y="901"/>
                </a:lnTo>
                <a:lnTo>
                  <a:pt x="39" y="900"/>
                </a:lnTo>
                <a:lnTo>
                  <a:pt x="39" y="900"/>
                </a:lnTo>
                <a:lnTo>
                  <a:pt x="39" y="900"/>
                </a:lnTo>
                <a:lnTo>
                  <a:pt x="40" y="900"/>
                </a:lnTo>
                <a:lnTo>
                  <a:pt x="41" y="900"/>
                </a:lnTo>
                <a:lnTo>
                  <a:pt x="42" y="898"/>
                </a:lnTo>
                <a:lnTo>
                  <a:pt x="41" y="897"/>
                </a:lnTo>
                <a:lnTo>
                  <a:pt x="42" y="897"/>
                </a:lnTo>
                <a:lnTo>
                  <a:pt x="42" y="897"/>
                </a:lnTo>
                <a:lnTo>
                  <a:pt x="42" y="896"/>
                </a:lnTo>
                <a:lnTo>
                  <a:pt x="43" y="896"/>
                </a:lnTo>
                <a:lnTo>
                  <a:pt x="43" y="896"/>
                </a:lnTo>
                <a:lnTo>
                  <a:pt x="43" y="895"/>
                </a:lnTo>
                <a:lnTo>
                  <a:pt x="44" y="895"/>
                </a:lnTo>
                <a:lnTo>
                  <a:pt x="45" y="895"/>
                </a:lnTo>
                <a:lnTo>
                  <a:pt x="46" y="895"/>
                </a:lnTo>
                <a:lnTo>
                  <a:pt x="46" y="894"/>
                </a:lnTo>
                <a:lnTo>
                  <a:pt x="46" y="894"/>
                </a:lnTo>
                <a:lnTo>
                  <a:pt x="46" y="893"/>
                </a:lnTo>
                <a:lnTo>
                  <a:pt x="47" y="893"/>
                </a:lnTo>
                <a:lnTo>
                  <a:pt x="47" y="892"/>
                </a:lnTo>
                <a:lnTo>
                  <a:pt x="48" y="892"/>
                </a:lnTo>
                <a:lnTo>
                  <a:pt x="49" y="892"/>
                </a:lnTo>
                <a:lnTo>
                  <a:pt x="49" y="891"/>
                </a:lnTo>
                <a:lnTo>
                  <a:pt x="50" y="891"/>
                </a:lnTo>
                <a:lnTo>
                  <a:pt x="50" y="890"/>
                </a:lnTo>
                <a:lnTo>
                  <a:pt x="51" y="890"/>
                </a:lnTo>
                <a:lnTo>
                  <a:pt x="52" y="890"/>
                </a:lnTo>
                <a:lnTo>
                  <a:pt x="53" y="890"/>
                </a:lnTo>
                <a:lnTo>
                  <a:pt x="53" y="889"/>
                </a:lnTo>
                <a:lnTo>
                  <a:pt x="54" y="889"/>
                </a:lnTo>
                <a:lnTo>
                  <a:pt x="54" y="888"/>
                </a:lnTo>
                <a:lnTo>
                  <a:pt x="54" y="887"/>
                </a:lnTo>
                <a:lnTo>
                  <a:pt x="55" y="887"/>
                </a:lnTo>
                <a:lnTo>
                  <a:pt x="55" y="887"/>
                </a:lnTo>
                <a:lnTo>
                  <a:pt x="55" y="886"/>
                </a:lnTo>
                <a:lnTo>
                  <a:pt x="55" y="885"/>
                </a:lnTo>
                <a:lnTo>
                  <a:pt x="56" y="885"/>
                </a:lnTo>
                <a:lnTo>
                  <a:pt x="56" y="884"/>
                </a:lnTo>
                <a:lnTo>
                  <a:pt x="57" y="884"/>
                </a:lnTo>
                <a:lnTo>
                  <a:pt x="57" y="883"/>
                </a:lnTo>
                <a:lnTo>
                  <a:pt x="56" y="883"/>
                </a:lnTo>
                <a:lnTo>
                  <a:pt x="56" y="882"/>
                </a:lnTo>
                <a:lnTo>
                  <a:pt x="56" y="880"/>
                </a:lnTo>
                <a:lnTo>
                  <a:pt x="56" y="879"/>
                </a:lnTo>
                <a:lnTo>
                  <a:pt x="56" y="876"/>
                </a:lnTo>
                <a:lnTo>
                  <a:pt x="56" y="876"/>
                </a:lnTo>
                <a:lnTo>
                  <a:pt x="57" y="875"/>
                </a:lnTo>
                <a:lnTo>
                  <a:pt x="56" y="873"/>
                </a:lnTo>
                <a:lnTo>
                  <a:pt x="56" y="873"/>
                </a:lnTo>
                <a:lnTo>
                  <a:pt x="56" y="871"/>
                </a:lnTo>
                <a:lnTo>
                  <a:pt x="57" y="870"/>
                </a:lnTo>
                <a:lnTo>
                  <a:pt x="57" y="869"/>
                </a:lnTo>
                <a:lnTo>
                  <a:pt x="57" y="868"/>
                </a:lnTo>
                <a:lnTo>
                  <a:pt x="57" y="867"/>
                </a:lnTo>
                <a:lnTo>
                  <a:pt x="57" y="866"/>
                </a:lnTo>
                <a:lnTo>
                  <a:pt x="57" y="866"/>
                </a:lnTo>
                <a:lnTo>
                  <a:pt x="57" y="865"/>
                </a:lnTo>
                <a:lnTo>
                  <a:pt x="57" y="863"/>
                </a:lnTo>
                <a:lnTo>
                  <a:pt x="57" y="863"/>
                </a:lnTo>
                <a:lnTo>
                  <a:pt x="56" y="861"/>
                </a:lnTo>
                <a:lnTo>
                  <a:pt x="57" y="860"/>
                </a:lnTo>
                <a:lnTo>
                  <a:pt x="57" y="859"/>
                </a:lnTo>
                <a:lnTo>
                  <a:pt x="57" y="858"/>
                </a:lnTo>
                <a:lnTo>
                  <a:pt x="57" y="856"/>
                </a:lnTo>
                <a:lnTo>
                  <a:pt x="57" y="856"/>
                </a:lnTo>
                <a:lnTo>
                  <a:pt x="56" y="856"/>
                </a:lnTo>
                <a:lnTo>
                  <a:pt x="56" y="855"/>
                </a:lnTo>
                <a:lnTo>
                  <a:pt x="57" y="854"/>
                </a:lnTo>
                <a:lnTo>
                  <a:pt x="57" y="853"/>
                </a:lnTo>
                <a:lnTo>
                  <a:pt x="57" y="852"/>
                </a:lnTo>
                <a:lnTo>
                  <a:pt x="57" y="852"/>
                </a:lnTo>
                <a:lnTo>
                  <a:pt x="57" y="851"/>
                </a:lnTo>
                <a:lnTo>
                  <a:pt x="56" y="850"/>
                </a:lnTo>
                <a:lnTo>
                  <a:pt x="57" y="849"/>
                </a:lnTo>
                <a:lnTo>
                  <a:pt x="57" y="849"/>
                </a:lnTo>
                <a:lnTo>
                  <a:pt x="57" y="847"/>
                </a:lnTo>
                <a:lnTo>
                  <a:pt x="57" y="845"/>
                </a:lnTo>
                <a:lnTo>
                  <a:pt x="57" y="845"/>
                </a:lnTo>
                <a:lnTo>
                  <a:pt x="57" y="844"/>
                </a:lnTo>
                <a:lnTo>
                  <a:pt x="57" y="843"/>
                </a:lnTo>
                <a:lnTo>
                  <a:pt x="57" y="842"/>
                </a:lnTo>
                <a:lnTo>
                  <a:pt x="57" y="842"/>
                </a:lnTo>
                <a:lnTo>
                  <a:pt x="57" y="841"/>
                </a:lnTo>
                <a:lnTo>
                  <a:pt x="57" y="840"/>
                </a:lnTo>
                <a:lnTo>
                  <a:pt x="57" y="839"/>
                </a:lnTo>
                <a:lnTo>
                  <a:pt x="57" y="838"/>
                </a:lnTo>
                <a:lnTo>
                  <a:pt x="57" y="838"/>
                </a:lnTo>
                <a:lnTo>
                  <a:pt x="57" y="837"/>
                </a:lnTo>
                <a:lnTo>
                  <a:pt x="57" y="836"/>
                </a:lnTo>
                <a:lnTo>
                  <a:pt x="57" y="836"/>
                </a:lnTo>
                <a:lnTo>
                  <a:pt x="57" y="835"/>
                </a:lnTo>
                <a:lnTo>
                  <a:pt x="57" y="835"/>
                </a:lnTo>
                <a:lnTo>
                  <a:pt x="57" y="834"/>
                </a:lnTo>
                <a:lnTo>
                  <a:pt x="57" y="833"/>
                </a:lnTo>
                <a:lnTo>
                  <a:pt x="56" y="833"/>
                </a:lnTo>
                <a:lnTo>
                  <a:pt x="55" y="833"/>
                </a:lnTo>
                <a:lnTo>
                  <a:pt x="54" y="833"/>
                </a:lnTo>
                <a:lnTo>
                  <a:pt x="53" y="833"/>
                </a:lnTo>
                <a:lnTo>
                  <a:pt x="53" y="832"/>
                </a:lnTo>
                <a:lnTo>
                  <a:pt x="52" y="832"/>
                </a:lnTo>
                <a:lnTo>
                  <a:pt x="51" y="832"/>
                </a:lnTo>
                <a:lnTo>
                  <a:pt x="50" y="831"/>
                </a:lnTo>
                <a:lnTo>
                  <a:pt x="50" y="831"/>
                </a:lnTo>
                <a:lnTo>
                  <a:pt x="49" y="831"/>
                </a:lnTo>
                <a:lnTo>
                  <a:pt x="49" y="830"/>
                </a:lnTo>
                <a:lnTo>
                  <a:pt x="48" y="830"/>
                </a:lnTo>
                <a:lnTo>
                  <a:pt x="47" y="829"/>
                </a:lnTo>
                <a:lnTo>
                  <a:pt x="46" y="829"/>
                </a:lnTo>
                <a:lnTo>
                  <a:pt x="46" y="828"/>
                </a:lnTo>
                <a:lnTo>
                  <a:pt x="45" y="828"/>
                </a:lnTo>
                <a:lnTo>
                  <a:pt x="45" y="828"/>
                </a:lnTo>
                <a:lnTo>
                  <a:pt x="44" y="828"/>
                </a:lnTo>
                <a:lnTo>
                  <a:pt x="43" y="828"/>
                </a:lnTo>
                <a:lnTo>
                  <a:pt x="43" y="827"/>
                </a:lnTo>
                <a:lnTo>
                  <a:pt x="42" y="827"/>
                </a:lnTo>
                <a:lnTo>
                  <a:pt x="41" y="827"/>
                </a:lnTo>
                <a:lnTo>
                  <a:pt x="40" y="827"/>
                </a:lnTo>
                <a:lnTo>
                  <a:pt x="39" y="826"/>
                </a:lnTo>
                <a:lnTo>
                  <a:pt x="39" y="825"/>
                </a:lnTo>
                <a:lnTo>
                  <a:pt x="39" y="825"/>
                </a:lnTo>
                <a:lnTo>
                  <a:pt x="39" y="824"/>
                </a:lnTo>
                <a:lnTo>
                  <a:pt x="39" y="822"/>
                </a:lnTo>
                <a:lnTo>
                  <a:pt x="39" y="821"/>
                </a:lnTo>
                <a:lnTo>
                  <a:pt x="39" y="820"/>
                </a:lnTo>
                <a:lnTo>
                  <a:pt x="39" y="819"/>
                </a:lnTo>
                <a:lnTo>
                  <a:pt x="39" y="818"/>
                </a:lnTo>
                <a:lnTo>
                  <a:pt x="39" y="817"/>
                </a:lnTo>
                <a:lnTo>
                  <a:pt x="39" y="815"/>
                </a:lnTo>
                <a:lnTo>
                  <a:pt x="39" y="814"/>
                </a:lnTo>
                <a:lnTo>
                  <a:pt x="38" y="811"/>
                </a:lnTo>
                <a:lnTo>
                  <a:pt x="38" y="811"/>
                </a:lnTo>
                <a:lnTo>
                  <a:pt x="38" y="810"/>
                </a:lnTo>
                <a:lnTo>
                  <a:pt x="38" y="808"/>
                </a:lnTo>
                <a:lnTo>
                  <a:pt x="38" y="807"/>
                </a:lnTo>
                <a:lnTo>
                  <a:pt x="38" y="805"/>
                </a:lnTo>
                <a:lnTo>
                  <a:pt x="37" y="804"/>
                </a:lnTo>
                <a:lnTo>
                  <a:pt x="37" y="804"/>
                </a:lnTo>
                <a:lnTo>
                  <a:pt x="37" y="803"/>
                </a:lnTo>
                <a:lnTo>
                  <a:pt x="37" y="802"/>
                </a:lnTo>
                <a:lnTo>
                  <a:pt x="37" y="801"/>
                </a:lnTo>
                <a:lnTo>
                  <a:pt x="37" y="801"/>
                </a:lnTo>
                <a:lnTo>
                  <a:pt x="37" y="800"/>
                </a:lnTo>
                <a:lnTo>
                  <a:pt x="37" y="799"/>
                </a:lnTo>
                <a:lnTo>
                  <a:pt x="37" y="798"/>
                </a:lnTo>
                <a:lnTo>
                  <a:pt x="37" y="797"/>
                </a:lnTo>
                <a:lnTo>
                  <a:pt x="36" y="797"/>
                </a:lnTo>
                <a:lnTo>
                  <a:pt x="36" y="796"/>
                </a:lnTo>
                <a:lnTo>
                  <a:pt x="36" y="795"/>
                </a:lnTo>
                <a:lnTo>
                  <a:pt x="36" y="794"/>
                </a:lnTo>
                <a:lnTo>
                  <a:pt x="36" y="794"/>
                </a:lnTo>
                <a:lnTo>
                  <a:pt x="36" y="793"/>
                </a:lnTo>
                <a:lnTo>
                  <a:pt x="36" y="792"/>
                </a:lnTo>
                <a:lnTo>
                  <a:pt x="36" y="791"/>
                </a:lnTo>
                <a:lnTo>
                  <a:pt x="37" y="790"/>
                </a:lnTo>
                <a:lnTo>
                  <a:pt x="38" y="790"/>
                </a:lnTo>
                <a:lnTo>
                  <a:pt x="39" y="789"/>
                </a:lnTo>
                <a:lnTo>
                  <a:pt x="39" y="788"/>
                </a:lnTo>
                <a:lnTo>
                  <a:pt x="39" y="788"/>
                </a:lnTo>
                <a:lnTo>
                  <a:pt x="40" y="787"/>
                </a:lnTo>
                <a:lnTo>
                  <a:pt x="41" y="787"/>
                </a:lnTo>
                <a:lnTo>
                  <a:pt x="41" y="787"/>
                </a:lnTo>
                <a:lnTo>
                  <a:pt x="42" y="787"/>
                </a:lnTo>
                <a:lnTo>
                  <a:pt x="42" y="786"/>
                </a:lnTo>
                <a:lnTo>
                  <a:pt x="41" y="785"/>
                </a:lnTo>
                <a:lnTo>
                  <a:pt x="41" y="784"/>
                </a:lnTo>
                <a:lnTo>
                  <a:pt x="42" y="783"/>
                </a:lnTo>
                <a:lnTo>
                  <a:pt x="42" y="783"/>
                </a:lnTo>
                <a:lnTo>
                  <a:pt x="42" y="782"/>
                </a:lnTo>
                <a:lnTo>
                  <a:pt x="42" y="781"/>
                </a:lnTo>
                <a:lnTo>
                  <a:pt x="42" y="780"/>
                </a:lnTo>
                <a:lnTo>
                  <a:pt x="41" y="780"/>
                </a:lnTo>
                <a:lnTo>
                  <a:pt x="41" y="779"/>
                </a:lnTo>
                <a:lnTo>
                  <a:pt x="40" y="778"/>
                </a:lnTo>
                <a:lnTo>
                  <a:pt x="40" y="777"/>
                </a:lnTo>
                <a:lnTo>
                  <a:pt x="40" y="776"/>
                </a:lnTo>
                <a:lnTo>
                  <a:pt x="39" y="776"/>
                </a:lnTo>
                <a:lnTo>
                  <a:pt x="39" y="775"/>
                </a:lnTo>
                <a:lnTo>
                  <a:pt x="39" y="775"/>
                </a:lnTo>
                <a:lnTo>
                  <a:pt x="39" y="774"/>
                </a:lnTo>
                <a:lnTo>
                  <a:pt x="39" y="773"/>
                </a:lnTo>
                <a:lnTo>
                  <a:pt x="39" y="773"/>
                </a:lnTo>
                <a:lnTo>
                  <a:pt x="39" y="772"/>
                </a:lnTo>
                <a:lnTo>
                  <a:pt x="39" y="771"/>
                </a:lnTo>
                <a:lnTo>
                  <a:pt x="39" y="770"/>
                </a:lnTo>
                <a:lnTo>
                  <a:pt x="39" y="770"/>
                </a:lnTo>
                <a:lnTo>
                  <a:pt x="38" y="770"/>
                </a:lnTo>
                <a:lnTo>
                  <a:pt x="38" y="769"/>
                </a:lnTo>
                <a:lnTo>
                  <a:pt x="38" y="768"/>
                </a:lnTo>
                <a:lnTo>
                  <a:pt x="38" y="767"/>
                </a:lnTo>
                <a:lnTo>
                  <a:pt x="39" y="767"/>
                </a:lnTo>
                <a:lnTo>
                  <a:pt x="39" y="766"/>
                </a:lnTo>
                <a:lnTo>
                  <a:pt x="39" y="765"/>
                </a:lnTo>
                <a:lnTo>
                  <a:pt x="39" y="764"/>
                </a:lnTo>
                <a:lnTo>
                  <a:pt x="38" y="763"/>
                </a:lnTo>
                <a:lnTo>
                  <a:pt x="38" y="763"/>
                </a:lnTo>
                <a:lnTo>
                  <a:pt x="37" y="762"/>
                </a:lnTo>
                <a:lnTo>
                  <a:pt x="37" y="761"/>
                </a:lnTo>
                <a:lnTo>
                  <a:pt x="36" y="760"/>
                </a:lnTo>
                <a:lnTo>
                  <a:pt x="36" y="759"/>
                </a:lnTo>
                <a:lnTo>
                  <a:pt x="36" y="759"/>
                </a:lnTo>
                <a:lnTo>
                  <a:pt x="36" y="758"/>
                </a:lnTo>
                <a:lnTo>
                  <a:pt x="36" y="757"/>
                </a:lnTo>
                <a:lnTo>
                  <a:pt x="36" y="756"/>
                </a:lnTo>
                <a:lnTo>
                  <a:pt x="36" y="756"/>
                </a:lnTo>
                <a:lnTo>
                  <a:pt x="35" y="735"/>
                </a:lnTo>
                <a:lnTo>
                  <a:pt x="34" y="734"/>
                </a:lnTo>
                <a:lnTo>
                  <a:pt x="32" y="714"/>
                </a:lnTo>
                <a:lnTo>
                  <a:pt x="30" y="677"/>
                </a:lnTo>
                <a:lnTo>
                  <a:pt x="29" y="663"/>
                </a:lnTo>
                <a:lnTo>
                  <a:pt x="27" y="642"/>
                </a:lnTo>
                <a:lnTo>
                  <a:pt x="24" y="602"/>
                </a:lnTo>
                <a:lnTo>
                  <a:pt x="23" y="594"/>
                </a:lnTo>
                <a:lnTo>
                  <a:pt x="23" y="581"/>
                </a:lnTo>
                <a:lnTo>
                  <a:pt x="24" y="581"/>
                </a:lnTo>
                <a:lnTo>
                  <a:pt x="25" y="581"/>
                </a:lnTo>
                <a:lnTo>
                  <a:pt x="25" y="581"/>
                </a:lnTo>
                <a:lnTo>
                  <a:pt x="25" y="582"/>
                </a:lnTo>
                <a:lnTo>
                  <a:pt x="26" y="582"/>
                </a:lnTo>
                <a:lnTo>
                  <a:pt x="27" y="582"/>
                </a:lnTo>
                <a:lnTo>
                  <a:pt x="28" y="582"/>
                </a:lnTo>
                <a:lnTo>
                  <a:pt x="29" y="582"/>
                </a:lnTo>
                <a:lnTo>
                  <a:pt x="29" y="583"/>
                </a:lnTo>
                <a:lnTo>
                  <a:pt x="29" y="583"/>
                </a:lnTo>
                <a:lnTo>
                  <a:pt x="29" y="582"/>
                </a:lnTo>
                <a:lnTo>
                  <a:pt x="29" y="581"/>
                </a:lnTo>
                <a:lnTo>
                  <a:pt x="30" y="581"/>
                </a:lnTo>
                <a:lnTo>
                  <a:pt x="30" y="582"/>
                </a:lnTo>
                <a:lnTo>
                  <a:pt x="31" y="582"/>
                </a:lnTo>
                <a:lnTo>
                  <a:pt x="31" y="583"/>
                </a:lnTo>
                <a:lnTo>
                  <a:pt x="32" y="583"/>
                </a:lnTo>
                <a:lnTo>
                  <a:pt x="32" y="582"/>
                </a:lnTo>
                <a:lnTo>
                  <a:pt x="33" y="582"/>
                </a:lnTo>
                <a:lnTo>
                  <a:pt x="34" y="582"/>
                </a:lnTo>
                <a:lnTo>
                  <a:pt x="35" y="582"/>
                </a:lnTo>
                <a:lnTo>
                  <a:pt x="36" y="582"/>
                </a:lnTo>
                <a:lnTo>
                  <a:pt x="36" y="582"/>
                </a:lnTo>
                <a:lnTo>
                  <a:pt x="36" y="583"/>
                </a:lnTo>
                <a:lnTo>
                  <a:pt x="37" y="583"/>
                </a:lnTo>
                <a:lnTo>
                  <a:pt x="38" y="583"/>
                </a:lnTo>
                <a:lnTo>
                  <a:pt x="39" y="584"/>
                </a:lnTo>
                <a:lnTo>
                  <a:pt x="39" y="584"/>
                </a:lnTo>
                <a:lnTo>
                  <a:pt x="39" y="584"/>
                </a:lnTo>
                <a:lnTo>
                  <a:pt x="40" y="584"/>
                </a:lnTo>
                <a:lnTo>
                  <a:pt x="40" y="585"/>
                </a:lnTo>
                <a:lnTo>
                  <a:pt x="41" y="585"/>
                </a:lnTo>
                <a:lnTo>
                  <a:pt x="41" y="586"/>
                </a:lnTo>
                <a:lnTo>
                  <a:pt x="41" y="585"/>
                </a:lnTo>
                <a:lnTo>
                  <a:pt x="42" y="585"/>
                </a:lnTo>
                <a:lnTo>
                  <a:pt x="43" y="585"/>
                </a:lnTo>
                <a:lnTo>
                  <a:pt x="43" y="585"/>
                </a:lnTo>
                <a:lnTo>
                  <a:pt x="43" y="586"/>
                </a:lnTo>
                <a:lnTo>
                  <a:pt x="43" y="587"/>
                </a:lnTo>
                <a:lnTo>
                  <a:pt x="44" y="587"/>
                </a:lnTo>
                <a:lnTo>
                  <a:pt x="45" y="587"/>
                </a:lnTo>
                <a:lnTo>
                  <a:pt x="45" y="586"/>
                </a:lnTo>
                <a:lnTo>
                  <a:pt x="45" y="585"/>
                </a:lnTo>
                <a:lnTo>
                  <a:pt x="46" y="585"/>
                </a:lnTo>
                <a:lnTo>
                  <a:pt x="46" y="586"/>
                </a:lnTo>
                <a:lnTo>
                  <a:pt x="46" y="586"/>
                </a:lnTo>
                <a:lnTo>
                  <a:pt x="46" y="585"/>
                </a:lnTo>
                <a:lnTo>
                  <a:pt x="47" y="585"/>
                </a:lnTo>
                <a:lnTo>
                  <a:pt x="48" y="585"/>
                </a:lnTo>
                <a:lnTo>
                  <a:pt x="49" y="585"/>
                </a:lnTo>
                <a:lnTo>
                  <a:pt x="50" y="585"/>
                </a:lnTo>
                <a:lnTo>
                  <a:pt x="50" y="584"/>
                </a:lnTo>
                <a:lnTo>
                  <a:pt x="50" y="585"/>
                </a:lnTo>
                <a:lnTo>
                  <a:pt x="50" y="585"/>
                </a:lnTo>
                <a:lnTo>
                  <a:pt x="51" y="585"/>
                </a:lnTo>
                <a:lnTo>
                  <a:pt x="52" y="585"/>
                </a:lnTo>
                <a:lnTo>
                  <a:pt x="53" y="585"/>
                </a:lnTo>
                <a:lnTo>
                  <a:pt x="53" y="584"/>
                </a:lnTo>
                <a:lnTo>
                  <a:pt x="53" y="585"/>
                </a:lnTo>
                <a:lnTo>
                  <a:pt x="53" y="586"/>
                </a:lnTo>
                <a:lnTo>
                  <a:pt x="53" y="587"/>
                </a:lnTo>
                <a:lnTo>
                  <a:pt x="54" y="587"/>
                </a:lnTo>
                <a:lnTo>
                  <a:pt x="54" y="586"/>
                </a:lnTo>
                <a:lnTo>
                  <a:pt x="55" y="586"/>
                </a:lnTo>
                <a:lnTo>
                  <a:pt x="55" y="587"/>
                </a:lnTo>
                <a:lnTo>
                  <a:pt x="56" y="587"/>
                </a:lnTo>
                <a:lnTo>
                  <a:pt x="56" y="588"/>
                </a:lnTo>
                <a:lnTo>
                  <a:pt x="57" y="588"/>
                </a:lnTo>
                <a:lnTo>
                  <a:pt x="57" y="589"/>
                </a:lnTo>
                <a:lnTo>
                  <a:pt x="57" y="590"/>
                </a:lnTo>
                <a:lnTo>
                  <a:pt x="58" y="590"/>
                </a:lnTo>
                <a:lnTo>
                  <a:pt x="57" y="590"/>
                </a:lnTo>
                <a:lnTo>
                  <a:pt x="58" y="590"/>
                </a:lnTo>
                <a:lnTo>
                  <a:pt x="58" y="591"/>
                </a:lnTo>
                <a:lnTo>
                  <a:pt x="58" y="592"/>
                </a:lnTo>
                <a:lnTo>
                  <a:pt x="59" y="592"/>
                </a:lnTo>
                <a:lnTo>
                  <a:pt x="60" y="592"/>
                </a:lnTo>
                <a:lnTo>
                  <a:pt x="60" y="591"/>
                </a:lnTo>
                <a:lnTo>
                  <a:pt x="60" y="592"/>
                </a:lnTo>
                <a:lnTo>
                  <a:pt x="61" y="592"/>
                </a:lnTo>
                <a:lnTo>
                  <a:pt x="61" y="592"/>
                </a:lnTo>
                <a:lnTo>
                  <a:pt x="62" y="592"/>
                </a:lnTo>
                <a:lnTo>
                  <a:pt x="62" y="593"/>
                </a:lnTo>
                <a:lnTo>
                  <a:pt x="63" y="592"/>
                </a:lnTo>
                <a:lnTo>
                  <a:pt x="64" y="592"/>
                </a:lnTo>
                <a:lnTo>
                  <a:pt x="64" y="592"/>
                </a:lnTo>
                <a:lnTo>
                  <a:pt x="65" y="592"/>
                </a:lnTo>
                <a:lnTo>
                  <a:pt x="65" y="591"/>
                </a:lnTo>
                <a:lnTo>
                  <a:pt x="66" y="591"/>
                </a:lnTo>
                <a:lnTo>
                  <a:pt x="67" y="591"/>
                </a:lnTo>
                <a:lnTo>
                  <a:pt x="68" y="591"/>
                </a:lnTo>
                <a:lnTo>
                  <a:pt x="68" y="591"/>
                </a:lnTo>
                <a:lnTo>
                  <a:pt x="68" y="592"/>
                </a:lnTo>
                <a:lnTo>
                  <a:pt x="69" y="592"/>
                </a:lnTo>
                <a:lnTo>
                  <a:pt x="69" y="593"/>
                </a:lnTo>
                <a:lnTo>
                  <a:pt x="69" y="594"/>
                </a:lnTo>
                <a:lnTo>
                  <a:pt x="70" y="594"/>
                </a:lnTo>
                <a:lnTo>
                  <a:pt x="70" y="594"/>
                </a:lnTo>
                <a:lnTo>
                  <a:pt x="71" y="594"/>
                </a:lnTo>
                <a:lnTo>
                  <a:pt x="71" y="595"/>
                </a:lnTo>
                <a:lnTo>
                  <a:pt x="71" y="595"/>
                </a:lnTo>
                <a:lnTo>
                  <a:pt x="71" y="596"/>
                </a:lnTo>
                <a:lnTo>
                  <a:pt x="72" y="596"/>
                </a:lnTo>
                <a:lnTo>
                  <a:pt x="72" y="597"/>
                </a:lnTo>
                <a:lnTo>
                  <a:pt x="72" y="597"/>
                </a:lnTo>
                <a:lnTo>
                  <a:pt x="72" y="598"/>
                </a:lnTo>
                <a:lnTo>
                  <a:pt x="72" y="599"/>
                </a:lnTo>
                <a:lnTo>
                  <a:pt x="72" y="600"/>
                </a:lnTo>
                <a:lnTo>
                  <a:pt x="73" y="600"/>
                </a:lnTo>
                <a:lnTo>
                  <a:pt x="73" y="601"/>
                </a:lnTo>
                <a:lnTo>
                  <a:pt x="73" y="601"/>
                </a:lnTo>
                <a:lnTo>
                  <a:pt x="74" y="601"/>
                </a:lnTo>
                <a:lnTo>
                  <a:pt x="74" y="602"/>
                </a:lnTo>
                <a:lnTo>
                  <a:pt x="75" y="602"/>
                </a:lnTo>
                <a:lnTo>
                  <a:pt x="75" y="602"/>
                </a:lnTo>
                <a:lnTo>
                  <a:pt x="75" y="601"/>
                </a:lnTo>
                <a:lnTo>
                  <a:pt x="76" y="601"/>
                </a:lnTo>
                <a:lnTo>
                  <a:pt x="77" y="601"/>
                </a:lnTo>
                <a:lnTo>
                  <a:pt x="77" y="602"/>
                </a:lnTo>
                <a:lnTo>
                  <a:pt x="78" y="602"/>
                </a:lnTo>
                <a:lnTo>
                  <a:pt x="78" y="602"/>
                </a:lnTo>
                <a:lnTo>
                  <a:pt x="79" y="602"/>
                </a:lnTo>
                <a:lnTo>
                  <a:pt x="80" y="601"/>
                </a:lnTo>
                <a:lnTo>
                  <a:pt x="80" y="602"/>
                </a:lnTo>
                <a:lnTo>
                  <a:pt x="80" y="603"/>
                </a:lnTo>
                <a:lnTo>
                  <a:pt x="81" y="603"/>
                </a:lnTo>
                <a:lnTo>
                  <a:pt x="82" y="603"/>
                </a:lnTo>
                <a:lnTo>
                  <a:pt x="82" y="604"/>
                </a:lnTo>
                <a:lnTo>
                  <a:pt x="82" y="604"/>
                </a:lnTo>
                <a:lnTo>
                  <a:pt x="82" y="604"/>
                </a:lnTo>
                <a:lnTo>
                  <a:pt x="83" y="604"/>
                </a:lnTo>
                <a:lnTo>
                  <a:pt x="84" y="604"/>
                </a:lnTo>
                <a:lnTo>
                  <a:pt x="85" y="604"/>
                </a:lnTo>
                <a:lnTo>
                  <a:pt x="85" y="604"/>
                </a:lnTo>
                <a:lnTo>
                  <a:pt x="85" y="604"/>
                </a:lnTo>
                <a:lnTo>
                  <a:pt x="86" y="604"/>
                </a:lnTo>
                <a:lnTo>
                  <a:pt x="87" y="604"/>
                </a:lnTo>
                <a:lnTo>
                  <a:pt x="87" y="604"/>
                </a:lnTo>
                <a:lnTo>
                  <a:pt x="88" y="604"/>
                </a:lnTo>
                <a:lnTo>
                  <a:pt x="88" y="605"/>
                </a:lnTo>
                <a:lnTo>
                  <a:pt x="89" y="605"/>
                </a:lnTo>
                <a:lnTo>
                  <a:pt x="89" y="605"/>
                </a:lnTo>
                <a:lnTo>
                  <a:pt x="90" y="605"/>
                </a:lnTo>
                <a:lnTo>
                  <a:pt x="90" y="604"/>
                </a:lnTo>
                <a:lnTo>
                  <a:pt x="91" y="604"/>
                </a:lnTo>
                <a:lnTo>
                  <a:pt x="92" y="604"/>
                </a:lnTo>
                <a:lnTo>
                  <a:pt x="92" y="604"/>
                </a:lnTo>
                <a:lnTo>
                  <a:pt x="92" y="605"/>
                </a:lnTo>
                <a:lnTo>
                  <a:pt x="93" y="605"/>
                </a:lnTo>
                <a:lnTo>
                  <a:pt x="94" y="605"/>
                </a:lnTo>
                <a:lnTo>
                  <a:pt x="94" y="606"/>
                </a:lnTo>
                <a:lnTo>
                  <a:pt x="95" y="606"/>
                </a:lnTo>
                <a:lnTo>
                  <a:pt x="95" y="605"/>
                </a:lnTo>
                <a:lnTo>
                  <a:pt x="95" y="604"/>
                </a:lnTo>
                <a:lnTo>
                  <a:pt x="96" y="604"/>
                </a:lnTo>
                <a:lnTo>
                  <a:pt x="96" y="605"/>
                </a:lnTo>
                <a:lnTo>
                  <a:pt x="96" y="606"/>
                </a:lnTo>
                <a:lnTo>
                  <a:pt x="97" y="605"/>
                </a:lnTo>
                <a:lnTo>
                  <a:pt x="98" y="606"/>
                </a:lnTo>
                <a:lnTo>
                  <a:pt x="99" y="606"/>
                </a:lnTo>
                <a:lnTo>
                  <a:pt x="99" y="606"/>
                </a:lnTo>
                <a:lnTo>
                  <a:pt x="100" y="606"/>
                </a:lnTo>
                <a:lnTo>
                  <a:pt x="101" y="606"/>
                </a:lnTo>
                <a:lnTo>
                  <a:pt x="102" y="606"/>
                </a:lnTo>
                <a:lnTo>
                  <a:pt x="103" y="606"/>
                </a:lnTo>
                <a:lnTo>
                  <a:pt x="103" y="606"/>
                </a:lnTo>
                <a:lnTo>
                  <a:pt x="104" y="606"/>
                </a:lnTo>
                <a:lnTo>
                  <a:pt x="105" y="606"/>
                </a:lnTo>
                <a:lnTo>
                  <a:pt x="106" y="606"/>
                </a:lnTo>
                <a:lnTo>
                  <a:pt x="106" y="606"/>
                </a:lnTo>
                <a:lnTo>
                  <a:pt x="107" y="606"/>
                </a:lnTo>
                <a:lnTo>
                  <a:pt x="107" y="605"/>
                </a:lnTo>
                <a:lnTo>
                  <a:pt x="108" y="605"/>
                </a:lnTo>
                <a:lnTo>
                  <a:pt x="109" y="605"/>
                </a:lnTo>
                <a:lnTo>
                  <a:pt x="109" y="604"/>
                </a:lnTo>
                <a:lnTo>
                  <a:pt x="110" y="604"/>
                </a:lnTo>
                <a:lnTo>
                  <a:pt x="110" y="604"/>
                </a:lnTo>
                <a:lnTo>
                  <a:pt x="110" y="604"/>
                </a:lnTo>
                <a:lnTo>
                  <a:pt x="111" y="603"/>
                </a:lnTo>
                <a:lnTo>
                  <a:pt x="111" y="602"/>
                </a:lnTo>
                <a:lnTo>
                  <a:pt x="112" y="602"/>
                </a:lnTo>
                <a:lnTo>
                  <a:pt x="112" y="601"/>
                </a:lnTo>
                <a:lnTo>
                  <a:pt x="112" y="601"/>
                </a:lnTo>
                <a:lnTo>
                  <a:pt x="112" y="600"/>
                </a:lnTo>
                <a:lnTo>
                  <a:pt x="112" y="599"/>
                </a:lnTo>
                <a:lnTo>
                  <a:pt x="113" y="599"/>
                </a:lnTo>
                <a:lnTo>
                  <a:pt x="113" y="598"/>
                </a:lnTo>
                <a:lnTo>
                  <a:pt x="113" y="597"/>
                </a:lnTo>
                <a:lnTo>
                  <a:pt x="114" y="597"/>
                </a:lnTo>
                <a:lnTo>
                  <a:pt x="114" y="597"/>
                </a:lnTo>
                <a:lnTo>
                  <a:pt x="113" y="596"/>
                </a:lnTo>
                <a:lnTo>
                  <a:pt x="113" y="595"/>
                </a:lnTo>
                <a:lnTo>
                  <a:pt x="113" y="594"/>
                </a:lnTo>
                <a:lnTo>
                  <a:pt x="113" y="594"/>
                </a:lnTo>
                <a:lnTo>
                  <a:pt x="113" y="593"/>
                </a:lnTo>
                <a:lnTo>
                  <a:pt x="114" y="593"/>
                </a:lnTo>
                <a:lnTo>
                  <a:pt x="114" y="592"/>
                </a:lnTo>
                <a:lnTo>
                  <a:pt x="114" y="591"/>
                </a:lnTo>
                <a:lnTo>
                  <a:pt x="115" y="591"/>
                </a:lnTo>
                <a:lnTo>
                  <a:pt x="115" y="590"/>
                </a:lnTo>
                <a:lnTo>
                  <a:pt x="116" y="590"/>
                </a:lnTo>
                <a:lnTo>
                  <a:pt x="117" y="590"/>
                </a:lnTo>
                <a:lnTo>
                  <a:pt x="116" y="590"/>
                </a:lnTo>
                <a:lnTo>
                  <a:pt x="116" y="589"/>
                </a:lnTo>
                <a:lnTo>
                  <a:pt x="117" y="589"/>
                </a:lnTo>
                <a:lnTo>
                  <a:pt x="117" y="588"/>
                </a:lnTo>
                <a:lnTo>
                  <a:pt x="117" y="588"/>
                </a:lnTo>
                <a:lnTo>
                  <a:pt x="117" y="587"/>
                </a:lnTo>
                <a:lnTo>
                  <a:pt x="118" y="587"/>
                </a:lnTo>
                <a:lnTo>
                  <a:pt x="118" y="587"/>
                </a:lnTo>
                <a:lnTo>
                  <a:pt x="119" y="587"/>
                </a:lnTo>
                <a:lnTo>
                  <a:pt x="119" y="586"/>
                </a:lnTo>
                <a:lnTo>
                  <a:pt x="120" y="586"/>
                </a:lnTo>
                <a:lnTo>
                  <a:pt x="120" y="585"/>
                </a:lnTo>
                <a:lnTo>
                  <a:pt x="120" y="585"/>
                </a:lnTo>
                <a:lnTo>
                  <a:pt x="121" y="585"/>
                </a:lnTo>
                <a:lnTo>
                  <a:pt x="121" y="584"/>
                </a:lnTo>
                <a:lnTo>
                  <a:pt x="122" y="584"/>
                </a:lnTo>
                <a:lnTo>
                  <a:pt x="123" y="585"/>
                </a:lnTo>
                <a:lnTo>
                  <a:pt x="124" y="585"/>
                </a:lnTo>
                <a:lnTo>
                  <a:pt x="124" y="584"/>
                </a:lnTo>
                <a:lnTo>
                  <a:pt x="124" y="584"/>
                </a:lnTo>
                <a:lnTo>
                  <a:pt x="124" y="583"/>
                </a:lnTo>
                <a:lnTo>
                  <a:pt x="124" y="583"/>
                </a:lnTo>
                <a:lnTo>
                  <a:pt x="124" y="582"/>
                </a:lnTo>
                <a:lnTo>
                  <a:pt x="124" y="581"/>
                </a:lnTo>
                <a:lnTo>
                  <a:pt x="124" y="580"/>
                </a:lnTo>
                <a:lnTo>
                  <a:pt x="124" y="580"/>
                </a:lnTo>
                <a:lnTo>
                  <a:pt x="124" y="580"/>
                </a:lnTo>
                <a:lnTo>
                  <a:pt x="124" y="579"/>
                </a:lnTo>
                <a:lnTo>
                  <a:pt x="124" y="578"/>
                </a:lnTo>
                <a:lnTo>
                  <a:pt x="124" y="577"/>
                </a:lnTo>
                <a:lnTo>
                  <a:pt x="125" y="577"/>
                </a:lnTo>
                <a:lnTo>
                  <a:pt x="126" y="578"/>
                </a:lnTo>
                <a:lnTo>
                  <a:pt x="126" y="577"/>
                </a:lnTo>
                <a:lnTo>
                  <a:pt x="127" y="577"/>
                </a:lnTo>
                <a:lnTo>
                  <a:pt x="127" y="577"/>
                </a:lnTo>
                <a:lnTo>
                  <a:pt x="128" y="577"/>
                </a:lnTo>
                <a:lnTo>
                  <a:pt x="128" y="576"/>
                </a:lnTo>
                <a:lnTo>
                  <a:pt x="129" y="576"/>
                </a:lnTo>
                <a:lnTo>
                  <a:pt x="129" y="575"/>
                </a:lnTo>
                <a:lnTo>
                  <a:pt x="130" y="575"/>
                </a:lnTo>
                <a:lnTo>
                  <a:pt x="130" y="576"/>
                </a:lnTo>
                <a:lnTo>
                  <a:pt x="131" y="576"/>
                </a:lnTo>
                <a:lnTo>
                  <a:pt x="131" y="575"/>
                </a:lnTo>
                <a:lnTo>
                  <a:pt x="131" y="575"/>
                </a:lnTo>
                <a:lnTo>
                  <a:pt x="131" y="574"/>
                </a:lnTo>
                <a:lnTo>
                  <a:pt x="132" y="574"/>
                </a:lnTo>
                <a:lnTo>
                  <a:pt x="131" y="574"/>
                </a:lnTo>
                <a:lnTo>
                  <a:pt x="131" y="573"/>
                </a:lnTo>
                <a:lnTo>
                  <a:pt x="131" y="573"/>
                </a:lnTo>
                <a:lnTo>
                  <a:pt x="131" y="573"/>
                </a:lnTo>
                <a:lnTo>
                  <a:pt x="132" y="573"/>
                </a:lnTo>
                <a:lnTo>
                  <a:pt x="132" y="572"/>
                </a:lnTo>
                <a:lnTo>
                  <a:pt x="132" y="571"/>
                </a:lnTo>
                <a:lnTo>
                  <a:pt x="132" y="570"/>
                </a:lnTo>
                <a:lnTo>
                  <a:pt x="132" y="570"/>
                </a:lnTo>
                <a:lnTo>
                  <a:pt x="132" y="569"/>
                </a:lnTo>
                <a:lnTo>
                  <a:pt x="132" y="568"/>
                </a:lnTo>
                <a:lnTo>
                  <a:pt x="132" y="567"/>
                </a:lnTo>
                <a:lnTo>
                  <a:pt x="133" y="567"/>
                </a:lnTo>
                <a:lnTo>
                  <a:pt x="133" y="566"/>
                </a:lnTo>
                <a:lnTo>
                  <a:pt x="132" y="566"/>
                </a:lnTo>
                <a:lnTo>
                  <a:pt x="133" y="566"/>
                </a:lnTo>
                <a:lnTo>
                  <a:pt x="132" y="566"/>
                </a:lnTo>
                <a:lnTo>
                  <a:pt x="132" y="565"/>
                </a:lnTo>
                <a:lnTo>
                  <a:pt x="133" y="565"/>
                </a:lnTo>
                <a:lnTo>
                  <a:pt x="133" y="564"/>
                </a:lnTo>
                <a:lnTo>
                  <a:pt x="133" y="563"/>
                </a:lnTo>
                <a:lnTo>
                  <a:pt x="134" y="563"/>
                </a:lnTo>
                <a:lnTo>
                  <a:pt x="134" y="563"/>
                </a:lnTo>
                <a:lnTo>
                  <a:pt x="134" y="562"/>
                </a:lnTo>
                <a:lnTo>
                  <a:pt x="134" y="562"/>
                </a:lnTo>
                <a:lnTo>
                  <a:pt x="134" y="561"/>
                </a:lnTo>
                <a:lnTo>
                  <a:pt x="134" y="560"/>
                </a:lnTo>
                <a:lnTo>
                  <a:pt x="134" y="559"/>
                </a:lnTo>
                <a:lnTo>
                  <a:pt x="134" y="559"/>
                </a:lnTo>
                <a:lnTo>
                  <a:pt x="134" y="558"/>
                </a:lnTo>
                <a:lnTo>
                  <a:pt x="134" y="557"/>
                </a:lnTo>
                <a:lnTo>
                  <a:pt x="134" y="557"/>
                </a:lnTo>
                <a:lnTo>
                  <a:pt x="134" y="556"/>
                </a:lnTo>
                <a:lnTo>
                  <a:pt x="134" y="556"/>
                </a:lnTo>
                <a:lnTo>
                  <a:pt x="134" y="555"/>
                </a:lnTo>
                <a:lnTo>
                  <a:pt x="134" y="554"/>
                </a:lnTo>
                <a:lnTo>
                  <a:pt x="133" y="554"/>
                </a:lnTo>
                <a:lnTo>
                  <a:pt x="133" y="553"/>
                </a:lnTo>
                <a:lnTo>
                  <a:pt x="134" y="553"/>
                </a:lnTo>
                <a:lnTo>
                  <a:pt x="133" y="553"/>
                </a:lnTo>
                <a:lnTo>
                  <a:pt x="134" y="553"/>
                </a:lnTo>
                <a:lnTo>
                  <a:pt x="134" y="552"/>
                </a:lnTo>
                <a:lnTo>
                  <a:pt x="133" y="552"/>
                </a:lnTo>
                <a:lnTo>
                  <a:pt x="133" y="551"/>
                </a:lnTo>
                <a:lnTo>
                  <a:pt x="133" y="550"/>
                </a:lnTo>
                <a:lnTo>
                  <a:pt x="134" y="550"/>
                </a:lnTo>
                <a:lnTo>
                  <a:pt x="134" y="549"/>
                </a:lnTo>
                <a:lnTo>
                  <a:pt x="134" y="549"/>
                </a:lnTo>
                <a:lnTo>
                  <a:pt x="134" y="548"/>
                </a:lnTo>
                <a:lnTo>
                  <a:pt x="134" y="547"/>
                </a:lnTo>
                <a:lnTo>
                  <a:pt x="135" y="547"/>
                </a:lnTo>
                <a:lnTo>
                  <a:pt x="136" y="546"/>
                </a:lnTo>
                <a:lnTo>
                  <a:pt x="137" y="546"/>
                </a:lnTo>
                <a:lnTo>
                  <a:pt x="137" y="546"/>
                </a:lnTo>
                <a:lnTo>
                  <a:pt x="138" y="546"/>
                </a:lnTo>
                <a:lnTo>
                  <a:pt x="138" y="545"/>
                </a:lnTo>
                <a:lnTo>
                  <a:pt x="138" y="544"/>
                </a:lnTo>
                <a:lnTo>
                  <a:pt x="138" y="543"/>
                </a:lnTo>
                <a:lnTo>
                  <a:pt x="138" y="542"/>
                </a:lnTo>
                <a:lnTo>
                  <a:pt x="138" y="542"/>
                </a:lnTo>
                <a:lnTo>
                  <a:pt x="138" y="542"/>
                </a:lnTo>
                <a:lnTo>
                  <a:pt x="138" y="541"/>
                </a:lnTo>
                <a:lnTo>
                  <a:pt x="139" y="541"/>
                </a:lnTo>
                <a:lnTo>
                  <a:pt x="139" y="540"/>
                </a:lnTo>
                <a:lnTo>
                  <a:pt x="139" y="539"/>
                </a:lnTo>
                <a:lnTo>
                  <a:pt x="139" y="539"/>
                </a:lnTo>
                <a:lnTo>
                  <a:pt x="140" y="538"/>
                </a:lnTo>
                <a:lnTo>
                  <a:pt x="140" y="537"/>
                </a:lnTo>
                <a:lnTo>
                  <a:pt x="140" y="536"/>
                </a:lnTo>
                <a:lnTo>
                  <a:pt x="140" y="535"/>
                </a:lnTo>
                <a:lnTo>
                  <a:pt x="141" y="535"/>
                </a:lnTo>
                <a:lnTo>
                  <a:pt x="141" y="534"/>
                </a:lnTo>
                <a:lnTo>
                  <a:pt x="141" y="533"/>
                </a:lnTo>
                <a:lnTo>
                  <a:pt x="140" y="533"/>
                </a:lnTo>
                <a:lnTo>
                  <a:pt x="140" y="532"/>
                </a:lnTo>
                <a:lnTo>
                  <a:pt x="140" y="532"/>
                </a:lnTo>
                <a:lnTo>
                  <a:pt x="141" y="531"/>
                </a:lnTo>
                <a:lnTo>
                  <a:pt x="141" y="530"/>
                </a:lnTo>
                <a:lnTo>
                  <a:pt x="141" y="529"/>
                </a:lnTo>
                <a:lnTo>
                  <a:pt x="141" y="529"/>
                </a:lnTo>
                <a:lnTo>
                  <a:pt x="141" y="528"/>
                </a:lnTo>
                <a:lnTo>
                  <a:pt x="141" y="528"/>
                </a:lnTo>
                <a:lnTo>
                  <a:pt x="141" y="527"/>
                </a:lnTo>
                <a:lnTo>
                  <a:pt x="141" y="526"/>
                </a:lnTo>
                <a:lnTo>
                  <a:pt x="141" y="525"/>
                </a:lnTo>
                <a:lnTo>
                  <a:pt x="141" y="525"/>
                </a:lnTo>
                <a:lnTo>
                  <a:pt x="141" y="525"/>
                </a:lnTo>
                <a:lnTo>
                  <a:pt x="141" y="524"/>
                </a:lnTo>
                <a:lnTo>
                  <a:pt x="141" y="523"/>
                </a:lnTo>
                <a:lnTo>
                  <a:pt x="141" y="522"/>
                </a:lnTo>
                <a:lnTo>
                  <a:pt x="141" y="522"/>
                </a:lnTo>
                <a:lnTo>
                  <a:pt x="141" y="522"/>
                </a:lnTo>
                <a:lnTo>
                  <a:pt x="140" y="522"/>
                </a:lnTo>
                <a:lnTo>
                  <a:pt x="141" y="521"/>
                </a:lnTo>
                <a:lnTo>
                  <a:pt x="140" y="521"/>
                </a:lnTo>
                <a:lnTo>
                  <a:pt x="140" y="520"/>
                </a:lnTo>
                <a:lnTo>
                  <a:pt x="140" y="519"/>
                </a:lnTo>
                <a:lnTo>
                  <a:pt x="139" y="519"/>
                </a:lnTo>
                <a:lnTo>
                  <a:pt x="139" y="518"/>
                </a:lnTo>
                <a:lnTo>
                  <a:pt x="138" y="518"/>
                </a:lnTo>
                <a:lnTo>
                  <a:pt x="138" y="518"/>
                </a:lnTo>
                <a:lnTo>
                  <a:pt x="138" y="517"/>
                </a:lnTo>
                <a:lnTo>
                  <a:pt x="137" y="517"/>
                </a:lnTo>
                <a:lnTo>
                  <a:pt x="136" y="517"/>
                </a:lnTo>
                <a:lnTo>
                  <a:pt x="135" y="517"/>
                </a:lnTo>
                <a:lnTo>
                  <a:pt x="135" y="516"/>
                </a:lnTo>
                <a:lnTo>
                  <a:pt x="135" y="515"/>
                </a:lnTo>
                <a:lnTo>
                  <a:pt x="135" y="515"/>
                </a:lnTo>
                <a:lnTo>
                  <a:pt x="135" y="514"/>
                </a:lnTo>
                <a:lnTo>
                  <a:pt x="135" y="513"/>
                </a:lnTo>
                <a:lnTo>
                  <a:pt x="135" y="512"/>
                </a:lnTo>
                <a:lnTo>
                  <a:pt x="134" y="512"/>
                </a:lnTo>
                <a:lnTo>
                  <a:pt x="134" y="512"/>
                </a:lnTo>
                <a:lnTo>
                  <a:pt x="134" y="511"/>
                </a:lnTo>
                <a:lnTo>
                  <a:pt x="133" y="511"/>
                </a:lnTo>
                <a:lnTo>
                  <a:pt x="133" y="511"/>
                </a:lnTo>
                <a:lnTo>
                  <a:pt x="133" y="510"/>
                </a:lnTo>
                <a:lnTo>
                  <a:pt x="132" y="509"/>
                </a:lnTo>
                <a:lnTo>
                  <a:pt x="131" y="509"/>
                </a:lnTo>
                <a:lnTo>
                  <a:pt x="131" y="508"/>
                </a:lnTo>
                <a:lnTo>
                  <a:pt x="131" y="508"/>
                </a:lnTo>
                <a:lnTo>
                  <a:pt x="131" y="508"/>
                </a:lnTo>
                <a:lnTo>
                  <a:pt x="130" y="508"/>
                </a:lnTo>
                <a:lnTo>
                  <a:pt x="130" y="507"/>
                </a:lnTo>
                <a:lnTo>
                  <a:pt x="129" y="507"/>
                </a:lnTo>
                <a:lnTo>
                  <a:pt x="129" y="506"/>
                </a:lnTo>
                <a:lnTo>
                  <a:pt x="128" y="506"/>
                </a:lnTo>
                <a:lnTo>
                  <a:pt x="128" y="505"/>
                </a:lnTo>
                <a:lnTo>
                  <a:pt x="128" y="504"/>
                </a:lnTo>
                <a:lnTo>
                  <a:pt x="128" y="504"/>
                </a:lnTo>
                <a:lnTo>
                  <a:pt x="129" y="504"/>
                </a:lnTo>
                <a:lnTo>
                  <a:pt x="129" y="503"/>
                </a:lnTo>
                <a:lnTo>
                  <a:pt x="129" y="502"/>
                </a:lnTo>
                <a:lnTo>
                  <a:pt x="129" y="501"/>
                </a:lnTo>
                <a:lnTo>
                  <a:pt x="129" y="501"/>
                </a:lnTo>
                <a:lnTo>
                  <a:pt x="129" y="500"/>
                </a:lnTo>
                <a:lnTo>
                  <a:pt x="129" y="499"/>
                </a:lnTo>
                <a:lnTo>
                  <a:pt x="128" y="499"/>
                </a:lnTo>
                <a:lnTo>
                  <a:pt x="128" y="498"/>
                </a:lnTo>
                <a:lnTo>
                  <a:pt x="128" y="497"/>
                </a:lnTo>
                <a:lnTo>
                  <a:pt x="127" y="497"/>
                </a:lnTo>
                <a:lnTo>
                  <a:pt x="127" y="497"/>
                </a:lnTo>
                <a:lnTo>
                  <a:pt x="127" y="497"/>
                </a:lnTo>
                <a:lnTo>
                  <a:pt x="126" y="497"/>
                </a:lnTo>
                <a:lnTo>
                  <a:pt x="125" y="497"/>
                </a:lnTo>
                <a:lnTo>
                  <a:pt x="124" y="497"/>
                </a:lnTo>
                <a:lnTo>
                  <a:pt x="124" y="496"/>
                </a:lnTo>
                <a:lnTo>
                  <a:pt x="124" y="496"/>
                </a:lnTo>
                <a:lnTo>
                  <a:pt x="124" y="495"/>
                </a:lnTo>
                <a:lnTo>
                  <a:pt x="123" y="495"/>
                </a:lnTo>
                <a:lnTo>
                  <a:pt x="123" y="494"/>
                </a:lnTo>
                <a:lnTo>
                  <a:pt x="122" y="494"/>
                </a:lnTo>
                <a:lnTo>
                  <a:pt x="122" y="494"/>
                </a:lnTo>
                <a:lnTo>
                  <a:pt x="121" y="493"/>
                </a:lnTo>
                <a:lnTo>
                  <a:pt x="120" y="493"/>
                </a:lnTo>
                <a:lnTo>
                  <a:pt x="120" y="492"/>
                </a:lnTo>
                <a:lnTo>
                  <a:pt x="120" y="493"/>
                </a:lnTo>
                <a:lnTo>
                  <a:pt x="120" y="492"/>
                </a:lnTo>
                <a:lnTo>
                  <a:pt x="120" y="491"/>
                </a:lnTo>
                <a:lnTo>
                  <a:pt x="119" y="491"/>
                </a:lnTo>
                <a:lnTo>
                  <a:pt x="119" y="491"/>
                </a:lnTo>
                <a:lnTo>
                  <a:pt x="118" y="490"/>
                </a:lnTo>
                <a:lnTo>
                  <a:pt x="118" y="489"/>
                </a:lnTo>
                <a:lnTo>
                  <a:pt x="118" y="488"/>
                </a:lnTo>
                <a:lnTo>
                  <a:pt x="117" y="487"/>
                </a:lnTo>
                <a:lnTo>
                  <a:pt x="117" y="486"/>
                </a:lnTo>
                <a:lnTo>
                  <a:pt x="117" y="485"/>
                </a:lnTo>
                <a:lnTo>
                  <a:pt x="117" y="484"/>
                </a:lnTo>
                <a:lnTo>
                  <a:pt x="117" y="484"/>
                </a:lnTo>
                <a:lnTo>
                  <a:pt x="116" y="483"/>
                </a:lnTo>
                <a:lnTo>
                  <a:pt x="116" y="482"/>
                </a:lnTo>
                <a:lnTo>
                  <a:pt x="115" y="482"/>
                </a:lnTo>
                <a:lnTo>
                  <a:pt x="115" y="481"/>
                </a:lnTo>
                <a:lnTo>
                  <a:pt x="114" y="481"/>
                </a:lnTo>
                <a:lnTo>
                  <a:pt x="113" y="481"/>
                </a:lnTo>
                <a:lnTo>
                  <a:pt x="113" y="480"/>
                </a:lnTo>
                <a:lnTo>
                  <a:pt x="113" y="480"/>
                </a:lnTo>
                <a:lnTo>
                  <a:pt x="112" y="480"/>
                </a:lnTo>
                <a:lnTo>
                  <a:pt x="111" y="480"/>
                </a:lnTo>
                <a:lnTo>
                  <a:pt x="110" y="480"/>
                </a:lnTo>
                <a:lnTo>
                  <a:pt x="110" y="480"/>
                </a:lnTo>
                <a:lnTo>
                  <a:pt x="110" y="479"/>
                </a:lnTo>
                <a:lnTo>
                  <a:pt x="109" y="479"/>
                </a:lnTo>
                <a:lnTo>
                  <a:pt x="108" y="478"/>
                </a:lnTo>
                <a:lnTo>
                  <a:pt x="107" y="478"/>
                </a:lnTo>
                <a:lnTo>
                  <a:pt x="106" y="477"/>
                </a:lnTo>
                <a:lnTo>
                  <a:pt x="106" y="477"/>
                </a:lnTo>
                <a:lnTo>
                  <a:pt x="106" y="476"/>
                </a:lnTo>
                <a:lnTo>
                  <a:pt x="105" y="476"/>
                </a:lnTo>
                <a:lnTo>
                  <a:pt x="105" y="475"/>
                </a:lnTo>
                <a:lnTo>
                  <a:pt x="105" y="474"/>
                </a:lnTo>
                <a:lnTo>
                  <a:pt x="105" y="473"/>
                </a:lnTo>
                <a:lnTo>
                  <a:pt x="104" y="473"/>
                </a:lnTo>
                <a:lnTo>
                  <a:pt x="104" y="473"/>
                </a:lnTo>
                <a:lnTo>
                  <a:pt x="103" y="473"/>
                </a:lnTo>
                <a:lnTo>
                  <a:pt x="103" y="473"/>
                </a:lnTo>
                <a:lnTo>
                  <a:pt x="103" y="472"/>
                </a:lnTo>
                <a:lnTo>
                  <a:pt x="102" y="471"/>
                </a:lnTo>
                <a:lnTo>
                  <a:pt x="102" y="470"/>
                </a:lnTo>
                <a:lnTo>
                  <a:pt x="101" y="470"/>
                </a:lnTo>
                <a:lnTo>
                  <a:pt x="101" y="470"/>
                </a:lnTo>
                <a:lnTo>
                  <a:pt x="100" y="470"/>
                </a:lnTo>
                <a:lnTo>
                  <a:pt x="99" y="470"/>
                </a:lnTo>
                <a:lnTo>
                  <a:pt x="99" y="469"/>
                </a:lnTo>
                <a:lnTo>
                  <a:pt x="99" y="469"/>
                </a:lnTo>
                <a:lnTo>
                  <a:pt x="99" y="468"/>
                </a:lnTo>
                <a:lnTo>
                  <a:pt x="99" y="467"/>
                </a:lnTo>
                <a:lnTo>
                  <a:pt x="98" y="467"/>
                </a:lnTo>
                <a:lnTo>
                  <a:pt x="97" y="467"/>
                </a:lnTo>
                <a:lnTo>
                  <a:pt x="97" y="466"/>
                </a:lnTo>
                <a:lnTo>
                  <a:pt x="97" y="466"/>
                </a:lnTo>
                <a:lnTo>
                  <a:pt x="96" y="466"/>
                </a:lnTo>
                <a:lnTo>
                  <a:pt x="96" y="465"/>
                </a:lnTo>
                <a:lnTo>
                  <a:pt x="96" y="464"/>
                </a:lnTo>
                <a:lnTo>
                  <a:pt x="96" y="464"/>
                </a:lnTo>
                <a:lnTo>
                  <a:pt x="96" y="463"/>
                </a:lnTo>
                <a:lnTo>
                  <a:pt x="95" y="463"/>
                </a:lnTo>
                <a:lnTo>
                  <a:pt x="94" y="462"/>
                </a:lnTo>
                <a:lnTo>
                  <a:pt x="93" y="461"/>
                </a:lnTo>
                <a:lnTo>
                  <a:pt x="93" y="460"/>
                </a:lnTo>
                <a:lnTo>
                  <a:pt x="92" y="460"/>
                </a:lnTo>
                <a:lnTo>
                  <a:pt x="92" y="459"/>
                </a:lnTo>
                <a:lnTo>
                  <a:pt x="92" y="458"/>
                </a:lnTo>
                <a:lnTo>
                  <a:pt x="92" y="457"/>
                </a:lnTo>
                <a:lnTo>
                  <a:pt x="92" y="456"/>
                </a:lnTo>
                <a:lnTo>
                  <a:pt x="92" y="456"/>
                </a:lnTo>
                <a:lnTo>
                  <a:pt x="93" y="455"/>
                </a:lnTo>
                <a:lnTo>
                  <a:pt x="93" y="454"/>
                </a:lnTo>
                <a:lnTo>
                  <a:pt x="93" y="453"/>
                </a:lnTo>
                <a:lnTo>
                  <a:pt x="94" y="453"/>
                </a:lnTo>
                <a:lnTo>
                  <a:pt x="94" y="453"/>
                </a:lnTo>
                <a:lnTo>
                  <a:pt x="95" y="452"/>
                </a:lnTo>
                <a:lnTo>
                  <a:pt x="95" y="451"/>
                </a:lnTo>
                <a:lnTo>
                  <a:pt x="95" y="450"/>
                </a:lnTo>
                <a:lnTo>
                  <a:pt x="95" y="449"/>
                </a:lnTo>
                <a:lnTo>
                  <a:pt x="95" y="449"/>
                </a:lnTo>
                <a:lnTo>
                  <a:pt x="96" y="449"/>
                </a:lnTo>
                <a:lnTo>
                  <a:pt x="96" y="448"/>
                </a:lnTo>
                <a:lnTo>
                  <a:pt x="96" y="447"/>
                </a:lnTo>
                <a:lnTo>
                  <a:pt x="96" y="447"/>
                </a:lnTo>
                <a:lnTo>
                  <a:pt x="96" y="446"/>
                </a:lnTo>
                <a:lnTo>
                  <a:pt x="96" y="446"/>
                </a:lnTo>
                <a:lnTo>
                  <a:pt x="96" y="446"/>
                </a:lnTo>
                <a:lnTo>
                  <a:pt x="96" y="445"/>
                </a:lnTo>
                <a:lnTo>
                  <a:pt x="95" y="444"/>
                </a:lnTo>
                <a:lnTo>
                  <a:pt x="95" y="443"/>
                </a:lnTo>
                <a:lnTo>
                  <a:pt x="94" y="443"/>
                </a:lnTo>
                <a:lnTo>
                  <a:pt x="94" y="442"/>
                </a:lnTo>
                <a:lnTo>
                  <a:pt x="94" y="442"/>
                </a:lnTo>
                <a:lnTo>
                  <a:pt x="94" y="441"/>
                </a:lnTo>
                <a:lnTo>
                  <a:pt x="94" y="440"/>
                </a:lnTo>
                <a:lnTo>
                  <a:pt x="93" y="439"/>
                </a:lnTo>
                <a:lnTo>
                  <a:pt x="93" y="439"/>
                </a:lnTo>
                <a:lnTo>
                  <a:pt x="93" y="438"/>
                </a:lnTo>
                <a:lnTo>
                  <a:pt x="93" y="437"/>
                </a:lnTo>
                <a:lnTo>
                  <a:pt x="93" y="436"/>
                </a:lnTo>
                <a:lnTo>
                  <a:pt x="93" y="435"/>
                </a:lnTo>
                <a:lnTo>
                  <a:pt x="92" y="435"/>
                </a:lnTo>
                <a:lnTo>
                  <a:pt x="92" y="434"/>
                </a:lnTo>
                <a:lnTo>
                  <a:pt x="92" y="433"/>
                </a:lnTo>
                <a:lnTo>
                  <a:pt x="92" y="432"/>
                </a:lnTo>
                <a:lnTo>
                  <a:pt x="91" y="432"/>
                </a:lnTo>
                <a:lnTo>
                  <a:pt x="91" y="431"/>
                </a:lnTo>
                <a:lnTo>
                  <a:pt x="90" y="430"/>
                </a:lnTo>
                <a:lnTo>
                  <a:pt x="89" y="429"/>
                </a:lnTo>
                <a:lnTo>
                  <a:pt x="89" y="429"/>
                </a:lnTo>
                <a:lnTo>
                  <a:pt x="89" y="429"/>
                </a:lnTo>
                <a:lnTo>
                  <a:pt x="89" y="428"/>
                </a:lnTo>
                <a:lnTo>
                  <a:pt x="88" y="428"/>
                </a:lnTo>
                <a:lnTo>
                  <a:pt x="88" y="427"/>
                </a:lnTo>
                <a:lnTo>
                  <a:pt x="87" y="427"/>
                </a:lnTo>
                <a:lnTo>
                  <a:pt x="87" y="426"/>
                </a:lnTo>
                <a:lnTo>
                  <a:pt x="87" y="425"/>
                </a:lnTo>
                <a:lnTo>
                  <a:pt x="87" y="425"/>
                </a:lnTo>
                <a:lnTo>
                  <a:pt x="86" y="425"/>
                </a:lnTo>
                <a:lnTo>
                  <a:pt x="86" y="424"/>
                </a:lnTo>
                <a:lnTo>
                  <a:pt x="85" y="424"/>
                </a:lnTo>
                <a:lnTo>
                  <a:pt x="85" y="423"/>
                </a:lnTo>
                <a:lnTo>
                  <a:pt x="85" y="422"/>
                </a:lnTo>
                <a:lnTo>
                  <a:pt x="85" y="422"/>
                </a:lnTo>
                <a:lnTo>
                  <a:pt x="85" y="422"/>
                </a:lnTo>
                <a:lnTo>
                  <a:pt x="85" y="422"/>
                </a:lnTo>
                <a:lnTo>
                  <a:pt x="85" y="421"/>
                </a:lnTo>
                <a:lnTo>
                  <a:pt x="85" y="420"/>
                </a:lnTo>
                <a:lnTo>
                  <a:pt x="86" y="420"/>
                </a:lnTo>
                <a:lnTo>
                  <a:pt x="86" y="419"/>
                </a:lnTo>
                <a:lnTo>
                  <a:pt x="86" y="418"/>
                </a:lnTo>
                <a:lnTo>
                  <a:pt x="87" y="418"/>
                </a:lnTo>
                <a:lnTo>
                  <a:pt x="87" y="418"/>
                </a:lnTo>
                <a:lnTo>
                  <a:pt x="87" y="417"/>
                </a:lnTo>
                <a:lnTo>
                  <a:pt x="56" y="391"/>
                </a:lnTo>
                <a:lnTo>
                  <a:pt x="55" y="391"/>
                </a:lnTo>
                <a:lnTo>
                  <a:pt x="1" y="296"/>
                </a:lnTo>
                <a:lnTo>
                  <a:pt x="1" y="295"/>
                </a:lnTo>
                <a:lnTo>
                  <a:pt x="0" y="294"/>
                </a:lnTo>
                <a:lnTo>
                  <a:pt x="27" y="268"/>
                </a:lnTo>
                <a:lnTo>
                  <a:pt x="92" y="201"/>
                </a:lnTo>
                <a:lnTo>
                  <a:pt x="117" y="178"/>
                </a:lnTo>
                <a:lnTo>
                  <a:pt x="147" y="147"/>
                </a:lnTo>
                <a:lnTo>
                  <a:pt x="151" y="143"/>
                </a:lnTo>
                <a:lnTo>
                  <a:pt x="278" y="15"/>
                </a:lnTo>
                <a:lnTo>
                  <a:pt x="293" y="0"/>
                </a:lnTo>
                <a:lnTo>
                  <a:pt x="299" y="5"/>
                </a:lnTo>
                <a:lnTo>
                  <a:pt x="300" y="7"/>
                </a:lnTo>
                <a:lnTo>
                  <a:pt x="329" y="33"/>
                </a:lnTo>
                <a:lnTo>
                  <a:pt x="341" y="55"/>
                </a:lnTo>
                <a:lnTo>
                  <a:pt x="337" y="60"/>
                </a:lnTo>
                <a:lnTo>
                  <a:pt x="336" y="61"/>
                </a:lnTo>
                <a:lnTo>
                  <a:pt x="336" y="62"/>
                </a:lnTo>
                <a:lnTo>
                  <a:pt x="330" y="68"/>
                </a:lnTo>
                <a:lnTo>
                  <a:pt x="339" y="8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4CEC6F95-1076-41E9-9318-A7F086442E02}"/>
              </a:ext>
            </a:extLst>
          </p:cNvPr>
          <p:cNvSpPr>
            <a:spLocks noEditPoints="1"/>
          </p:cNvSpPr>
          <p:nvPr/>
        </p:nvSpPr>
        <p:spPr bwMode="auto">
          <a:xfrm>
            <a:off x="1876594" y="5562267"/>
            <a:ext cx="708025" cy="1074737"/>
          </a:xfrm>
          <a:custGeom>
            <a:avLst/>
            <a:gdLst>
              <a:gd name="T0" fmla="*/ 179 w 446"/>
              <a:gd name="T1" fmla="*/ 28 h 677"/>
              <a:gd name="T2" fmla="*/ 194 w 446"/>
              <a:gd name="T3" fmla="*/ 47 h 677"/>
              <a:gd name="T4" fmla="*/ 222 w 446"/>
              <a:gd name="T5" fmla="*/ 45 h 677"/>
              <a:gd name="T6" fmla="*/ 220 w 446"/>
              <a:gd name="T7" fmla="*/ 95 h 677"/>
              <a:gd name="T8" fmla="*/ 217 w 446"/>
              <a:gd name="T9" fmla="*/ 115 h 677"/>
              <a:gd name="T10" fmla="*/ 198 w 446"/>
              <a:gd name="T11" fmla="*/ 137 h 677"/>
              <a:gd name="T12" fmla="*/ 202 w 446"/>
              <a:gd name="T13" fmla="*/ 154 h 677"/>
              <a:gd name="T14" fmla="*/ 220 w 446"/>
              <a:gd name="T15" fmla="*/ 166 h 677"/>
              <a:gd name="T16" fmla="*/ 236 w 446"/>
              <a:gd name="T17" fmla="*/ 180 h 677"/>
              <a:gd name="T18" fmla="*/ 255 w 446"/>
              <a:gd name="T19" fmla="*/ 210 h 677"/>
              <a:gd name="T20" fmla="*/ 273 w 446"/>
              <a:gd name="T21" fmla="*/ 227 h 677"/>
              <a:gd name="T22" fmla="*/ 288 w 446"/>
              <a:gd name="T23" fmla="*/ 242 h 677"/>
              <a:gd name="T24" fmla="*/ 295 w 446"/>
              <a:gd name="T25" fmla="*/ 265 h 677"/>
              <a:gd name="T26" fmla="*/ 293 w 446"/>
              <a:gd name="T27" fmla="*/ 293 h 677"/>
              <a:gd name="T28" fmla="*/ 293 w 446"/>
              <a:gd name="T29" fmla="*/ 313 h 677"/>
              <a:gd name="T30" fmla="*/ 276 w 446"/>
              <a:gd name="T31" fmla="*/ 326 h 677"/>
              <a:gd name="T32" fmla="*/ 298 w 446"/>
              <a:gd name="T33" fmla="*/ 342 h 677"/>
              <a:gd name="T34" fmla="*/ 305 w 446"/>
              <a:gd name="T35" fmla="*/ 373 h 677"/>
              <a:gd name="T36" fmla="*/ 291 w 446"/>
              <a:gd name="T37" fmla="*/ 397 h 677"/>
              <a:gd name="T38" fmla="*/ 304 w 446"/>
              <a:gd name="T39" fmla="*/ 426 h 677"/>
              <a:gd name="T40" fmla="*/ 320 w 446"/>
              <a:gd name="T41" fmla="*/ 461 h 677"/>
              <a:gd name="T42" fmla="*/ 347 w 446"/>
              <a:gd name="T43" fmla="*/ 480 h 677"/>
              <a:gd name="T44" fmla="*/ 379 w 446"/>
              <a:gd name="T45" fmla="*/ 481 h 677"/>
              <a:gd name="T46" fmla="*/ 397 w 446"/>
              <a:gd name="T47" fmla="*/ 497 h 677"/>
              <a:gd name="T48" fmla="*/ 444 w 446"/>
              <a:gd name="T49" fmla="*/ 488 h 677"/>
              <a:gd name="T50" fmla="*/ 429 w 446"/>
              <a:gd name="T51" fmla="*/ 512 h 677"/>
              <a:gd name="T52" fmla="*/ 407 w 446"/>
              <a:gd name="T53" fmla="*/ 533 h 677"/>
              <a:gd name="T54" fmla="*/ 383 w 446"/>
              <a:gd name="T55" fmla="*/ 554 h 677"/>
              <a:gd name="T56" fmla="*/ 369 w 446"/>
              <a:gd name="T57" fmla="*/ 567 h 677"/>
              <a:gd name="T58" fmla="*/ 355 w 446"/>
              <a:gd name="T59" fmla="*/ 598 h 677"/>
              <a:gd name="T60" fmla="*/ 334 w 446"/>
              <a:gd name="T61" fmla="*/ 618 h 677"/>
              <a:gd name="T62" fmla="*/ 305 w 446"/>
              <a:gd name="T63" fmla="*/ 622 h 677"/>
              <a:gd name="T64" fmla="*/ 287 w 446"/>
              <a:gd name="T65" fmla="*/ 644 h 677"/>
              <a:gd name="T66" fmla="*/ 260 w 446"/>
              <a:gd name="T67" fmla="*/ 653 h 677"/>
              <a:gd name="T68" fmla="*/ 225 w 446"/>
              <a:gd name="T69" fmla="*/ 670 h 677"/>
              <a:gd name="T70" fmla="*/ 197 w 446"/>
              <a:gd name="T71" fmla="*/ 660 h 677"/>
              <a:gd name="T72" fmla="*/ 190 w 446"/>
              <a:gd name="T73" fmla="*/ 626 h 677"/>
              <a:gd name="T74" fmla="*/ 176 w 446"/>
              <a:gd name="T75" fmla="*/ 602 h 677"/>
              <a:gd name="T76" fmla="*/ 158 w 446"/>
              <a:gd name="T77" fmla="*/ 576 h 677"/>
              <a:gd name="T78" fmla="*/ 137 w 446"/>
              <a:gd name="T79" fmla="*/ 597 h 677"/>
              <a:gd name="T80" fmla="*/ 110 w 446"/>
              <a:gd name="T81" fmla="*/ 594 h 677"/>
              <a:gd name="T82" fmla="*/ 76 w 446"/>
              <a:gd name="T83" fmla="*/ 604 h 677"/>
              <a:gd name="T84" fmla="*/ 45 w 446"/>
              <a:gd name="T85" fmla="*/ 619 h 677"/>
              <a:gd name="T86" fmla="*/ 21 w 446"/>
              <a:gd name="T87" fmla="*/ 578 h 677"/>
              <a:gd name="T88" fmla="*/ 20 w 446"/>
              <a:gd name="T89" fmla="*/ 518 h 677"/>
              <a:gd name="T90" fmla="*/ 4 w 446"/>
              <a:gd name="T91" fmla="*/ 493 h 677"/>
              <a:gd name="T92" fmla="*/ 2 w 446"/>
              <a:gd name="T93" fmla="*/ 462 h 677"/>
              <a:gd name="T94" fmla="*/ 11 w 446"/>
              <a:gd name="T95" fmla="*/ 372 h 677"/>
              <a:gd name="T96" fmla="*/ 9 w 446"/>
              <a:gd name="T97" fmla="*/ 346 h 677"/>
              <a:gd name="T98" fmla="*/ 36 w 446"/>
              <a:gd name="T99" fmla="*/ 316 h 677"/>
              <a:gd name="T100" fmla="*/ 39 w 446"/>
              <a:gd name="T101" fmla="*/ 283 h 677"/>
              <a:gd name="T102" fmla="*/ 36 w 446"/>
              <a:gd name="T103" fmla="*/ 262 h 677"/>
              <a:gd name="T104" fmla="*/ 35 w 446"/>
              <a:gd name="T105" fmla="*/ 243 h 677"/>
              <a:gd name="T106" fmla="*/ 34 w 446"/>
              <a:gd name="T107" fmla="*/ 222 h 677"/>
              <a:gd name="T108" fmla="*/ 33 w 446"/>
              <a:gd name="T109" fmla="*/ 201 h 677"/>
              <a:gd name="T110" fmla="*/ 41 w 446"/>
              <a:gd name="T111" fmla="*/ 184 h 677"/>
              <a:gd name="T112" fmla="*/ 51 w 446"/>
              <a:gd name="T113" fmla="*/ 160 h 677"/>
              <a:gd name="T114" fmla="*/ 46 w 446"/>
              <a:gd name="T115" fmla="*/ 137 h 677"/>
              <a:gd name="T116" fmla="*/ 60 w 446"/>
              <a:gd name="T117" fmla="*/ 130 h 677"/>
              <a:gd name="T118" fmla="*/ 64 w 446"/>
              <a:gd name="T119" fmla="*/ 113 h 677"/>
              <a:gd name="T120" fmla="*/ 61 w 446"/>
              <a:gd name="T121" fmla="*/ 92 h 677"/>
              <a:gd name="T122" fmla="*/ 61 w 446"/>
              <a:gd name="T123" fmla="*/ 68 h 677"/>
              <a:gd name="T124" fmla="*/ 152 w 446"/>
              <a:gd name="T125" fmla="*/ 3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46" h="677">
                <a:moveTo>
                  <a:pt x="165" y="8"/>
                </a:moveTo>
                <a:lnTo>
                  <a:pt x="166" y="8"/>
                </a:lnTo>
                <a:lnTo>
                  <a:pt x="167" y="8"/>
                </a:lnTo>
                <a:lnTo>
                  <a:pt x="168" y="7"/>
                </a:lnTo>
                <a:lnTo>
                  <a:pt x="169" y="7"/>
                </a:lnTo>
                <a:lnTo>
                  <a:pt x="169" y="7"/>
                </a:lnTo>
                <a:lnTo>
                  <a:pt x="170" y="8"/>
                </a:lnTo>
                <a:lnTo>
                  <a:pt x="171" y="8"/>
                </a:lnTo>
                <a:lnTo>
                  <a:pt x="172" y="8"/>
                </a:lnTo>
                <a:lnTo>
                  <a:pt x="172" y="9"/>
                </a:lnTo>
                <a:lnTo>
                  <a:pt x="172" y="9"/>
                </a:lnTo>
                <a:lnTo>
                  <a:pt x="173" y="9"/>
                </a:lnTo>
                <a:lnTo>
                  <a:pt x="174" y="9"/>
                </a:lnTo>
                <a:lnTo>
                  <a:pt x="175" y="9"/>
                </a:lnTo>
                <a:lnTo>
                  <a:pt x="176" y="9"/>
                </a:lnTo>
                <a:lnTo>
                  <a:pt x="176" y="9"/>
                </a:lnTo>
                <a:lnTo>
                  <a:pt x="176" y="10"/>
                </a:lnTo>
                <a:lnTo>
                  <a:pt x="177" y="10"/>
                </a:lnTo>
                <a:lnTo>
                  <a:pt x="177" y="11"/>
                </a:lnTo>
                <a:lnTo>
                  <a:pt x="177" y="12"/>
                </a:lnTo>
                <a:lnTo>
                  <a:pt x="178" y="12"/>
                </a:lnTo>
                <a:lnTo>
                  <a:pt x="178" y="13"/>
                </a:lnTo>
                <a:lnTo>
                  <a:pt x="179" y="13"/>
                </a:lnTo>
                <a:lnTo>
                  <a:pt x="179" y="14"/>
                </a:lnTo>
                <a:lnTo>
                  <a:pt x="179" y="15"/>
                </a:lnTo>
                <a:lnTo>
                  <a:pt x="178" y="15"/>
                </a:lnTo>
                <a:lnTo>
                  <a:pt x="178" y="16"/>
                </a:lnTo>
                <a:lnTo>
                  <a:pt x="178" y="16"/>
                </a:lnTo>
                <a:lnTo>
                  <a:pt x="178" y="17"/>
                </a:lnTo>
                <a:lnTo>
                  <a:pt x="179" y="17"/>
                </a:lnTo>
                <a:lnTo>
                  <a:pt x="178" y="17"/>
                </a:lnTo>
                <a:lnTo>
                  <a:pt x="178" y="18"/>
                </a:lnTo>
                <a:lnTo>
                  <a:pt x="178" y="19"/>
                </a:lnTo>
                <a:lnTo>
                  <a:pt x="178" y="19"/>
                </a:lnTo>
                <a:lnTo>
                  <a:pt x="177" y="19"/>
                </a:lnTo>
                <a:lnTo>
                  <a:pt x="177" y="20"/>
                </a:lnTo>
                <a:lnTo>
                  <a:pt x="177" y="21"/>
                </a:lnTo>
                <a:lnTo>
                  <a:pt x="177" y="22"/>
                </a:lnTo>
                <a:lnTo>
                  <a:pt x="177" y="23"/>
                </a:lnTo>
                <a:lnTo>
                  <a:pt x="177" y="23"/>
                </a:lnTo>
                <a:lnTo>
                  <a:pt x="176" y="23"/>
                </a:lnTo>
                <a:lnTo>
                  <a:pt x="176" y="24"/>
                </a:lnTo>
                <a:lnTo>
                  <a:pt x="177" y="25"/>
                </a:lnTo>
                <a:lnTo>
                  <a:pt x="177" y="26"/>
                </a:lnTo>
                <a:lnTo>
                  <a:pt x="177" y="26"/>
                </a:lnTo>
                <a:lnTo>
                  <a:pt x="178" y="26"/>
                </a:lnTo>
                <a:lnTo>
                  <a:pt x="178" y="27"/>
                </a:lnTo>
                <a:lnTo>
                  <a:pt x="179" y="27"/>
                </a:lnTo>
                <a:lnTo>
                  <a:pt x="179" y="28"/>
                </a:lnTo>
                <a:lnTo>
                  <a:pt x="179" y="28"/>
                </a:lnTo>
                <a:lnTo>
                  <a:pt x="179" y="29"/>
                </a:lnTo>
                <a:lnTo>
                  <a:pt x="180" y="30"/>
                </a:lnTo>
                <a:lnTo>
                  <a:pt x="180" y="30"/>
                </a:lnTo>
                <a:lnTo>
                  <a:pt x="181" y="30"/>
                </a:lnTo>
                <a:lnTo>
                  <a:pt x="181" y="31"/>
                </a:lnTo>
                <a:lnTo>
                  <a:pt x="182" y="31"/>
                </a:lnTo>
                <a:lnTo>
                  <a:pt x="181" y="31"/>
                </a:lnTo>
                <a:lnTo>
                  <a:pt x="181" y="32"/>
                </a:lnTo>
                <a:lnTo>
                  <a:pt x="182" y="32"/>
                </a:lnTo>
                <a:lnTo>
                  <a:pt x="183" y="32"/>
                </a:lnTo>
                <a:lnTo>
                  <a:pt x="183" y="32"/>
                </a:lnTo>
                <a:lnTo>
                  <a:pt x="184" y="32"/>
                </a:lnTo>
                <a:lnTo>
                  <a:pt x="184" y="33"/>
                </a:lnTo>
                <a:lnTo>
                  <a:pt x="184" y="33"/>
                </a:lnTo>
                <a:lnTo>
                  <a:pt x="184" y="34"/>
                </a:lnTo>
                <a:lnTo>
                  <a:pt x="185" y="34"/>
                </a:lnTo>
                <a:lnTo>
                  <a:pt x="185" y="35"/>
                </a:lnTo>
                <a:lnTo>
                  <a:pt x="185" y="36"/>
                </a:lnTo>
                <a:lnTo>
                  <a:pt x="184" y="36"/>
                </a:lnTo>
                <a:lnTo>
                  <a:pt x="184" y="37"/>
                </a:lnTo>
                <a:lnTo>
                  <a:pt x="185" y="37"/>
                </a:lnTo>
                <a:lnTo>
                  <a:pt x="185" y="37"/>
                </a:lnTo>
                <a:lnTo>
                  <a:pt x="185" y="38"/>
                </a:lnTo>
                <a:lnTo>
                  <a:pt x="184" y="38"/>
                </a:lnTo>
                <a:lnTo>
                  <a:pt x="184" y="39"/>
                </a:lnTo>
                <a:lnTo>
                  <a:pt x="184" y="40"/>
                </a:lnTo>
                <a:lnTo>
                  <a:pt x="183" y="40"/>
                </a:lnTo>
                <a:lnTo>
                  <a:pt x="183" y="40"/>
                </a:lnTo>
                <a:lnTo>
                  <a:pt x="183" y="41"/>
                </a:lnTo>
                <a:lnTo>
                  <a:pt x="183" y="42"/>
                </a:lnTo>
                <a:lnTo>
                  <a:pt x="183" y="43"/>
                </a:lnTo>
                <a:lnTo>
                  <a:pt x="183" y="44"/>
                </a:lnTo>
                <a:lnTo>
                  <a:pt x="184" y="44"/>
                </a:lnTo>
                <a:lnTo>
                  <a:pt x="184" y="44"/>
                </a:lnTo>
                <a:lnTo>
                  <a:pt x="185" y="44"/>
                </a:lnTo>
                <a:lnTo>
                  <a:pt x="186" y="44"/>
                </a:lnTo>
                <a:lnTo>
                  <a:pt x="186" y="45"/>
                </a:lnTo>
                <a:lnTo>
                  <a:pt x="186" y="45"/>
                </a:lnTo>
                <a:lnTo>
                  <a:pt x="187" y="45"/>
                </a:lnTo>
                <a:lnTo>
                  <a:pt x="188" y="45"/>
                </a:lnTo>
                <a:lnTo>
                  <a:pt x="189" y="45"/>
                </a:lnTo>
                <a:lnTo>
                  <a:pt x="190" y="46"/>
                </a:lnTo>
                <a:lnTo>
                  <a:pt x="190" y="46"/>
                </a:lnTo>
                <a:lnTo>
                  <a:pt x="190" y="47"/>
                </a:lnTo>
                <a:lnTo>
                  <a:pt x="191" y="47"/>
                </a:lnTo>
                <a:lnTo>
                  <a:pt x="192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4" y="47"/>
                </a:lnTo>
                <a:lnTo>
                  <a:pt x="194" y="47"/>
                </a:lnTo>
                <a:lnTo>
                  <a:pt x="195" y="47"/>
                </a:lnTo>
                <a:lnTo>
                  <a:pt x="195" y="46"/>
                </a:lnTo>
                <a:lnTo>
                  <a:pt x="195" y="45"/>
                </a:lnTo>
                <a:lnTo>
                  <a:pt x="196" y="45"/>
                </a:lnTo>
                <a:lnTo>
                  <a:pt x="196" y="46"/>
                </a:lnTo>
                <a:lnTo>
                  <a:pt x="196" y="45"/>
                </a:lnTo>
                <a:lnTo>
                  <a:pt x="197" y="45"/>
                </a:lnTo>
                <a:lnTo>
                  <a:pt x="197" y="46"/>
                </a:lnTo>
                <a:lnTo>
                  <a:pt x="197" y="46"/>
                </a:lnTo>
                <a:lnTo>
                  <a:pt x="197" y="45"/>
                </a:lnTo>
                <a:lnTo>
                  <a:pt x="198" y="46"/>
                </a:lnTo>
                <a:lnTo>
                  <a:pt x="199" y="46"/>
                </a:lnTo>
                <a:lnTo>
                  <a:pt x="199" y="45"/>
                </a:lnTo>
                <a:lnTo>
                  <a:pt x="200" y="46"/>
                </a:lnTo>
                <a:lnTo>
                  <a:pt x="201" y="46"/>
                </a:lnTo>
                <a:lnTo>
                  <a:pt x="202" y="46"/>
                </a:lnTo>
                <a:lnTo>
                  <a:pt x="203" y="46"/>
                </a:lnTo>
                <a:lnTo>
                  <a:pt x="204" y="46"/>
                </a:lnTo>
                <a:lnTo>
                  <a:pt x="204" y="45"/>
                </a:lnTo>
                <a:lnTo>
                  <a:pt x="204" y="45"/>
                </a:lnTo>
                <a:lnTo>
                  <a:pt x="204" y="44"/>
                </a:lnTo>
                <a:lnTo>
                  <a:pt x="206" y="44"/>
                </a:lnTo>
                <a:lnTo>
                  <a:pt x="207" y="44"/>
                </a:lnTo>
                <a:lnTo>
                  <a:pt x="207" y="44"/>
                </a:lnTo>
                <a:lnTo>
                  <a:pt x="208" y="44"/>
                </a:lnTo>
                <a:lnTo>
                  <a:pt x="208" y="44"/>
                </a:lnTo>
                <a:lnTo>
                  <a:pt x="209" y="44"/>
                </a:lnTo>
                <a:lnTo>
                  <a:pt x="210" y="43"/>
                </a:lnTo>
                <a:lnTo>
                  <a:pt x="211" y="43"/>
                </a:lnTo>
                <a:lnTo>
                  <a:pt x="211" y="43"/>
                </a:lnTo>
                <a:lnTo>
                  <a:pt x="212" y="43"/>
                </a:lnTo>
                <a:lnTo>
                  <a:pt x="213" y="43"/>
                </a:lnTo>
                <a:lnTo>
                  <a:pt x="214" y="43"/>
                </a:lnTo>
                <a:lnTo>
                  <a:pt x="214" y="43"/>
                </a:lnTo>
                <a:lnTo>
                  <a:pt x="214" y="44"/>
                </a:lnTo>
                <a:lnTo>
                  <a:pt x="215" y="44"/>
                </a:lnTo>
                <a:lnTo>
                  <a:pt x="216" y="44"/>
                </a:lnTo>
                <a:lnTo>
                  <a:pt x="217" y="44"/>
                </a:lnTo>
                <a:lnTo>
                  <a:pt x="217" y="44"/>
                </a:lnTo>
                <a:lnTo>
                  <a:pt x="218" y="44"/>
                </a:lnTo>
                <a:lnTo>
                  <a:pt x="218" y="45"/>
                </a:lnTo>
                <a:lnTo>
                  <a:pt x="218" y="45"/>
                </a:lnTo>
                <a:lnTo>
                  <a:pt x="219" y="45"/>
                </a:lnTo>
                <a:lnTo>
                  <a:pt x="219" y="44"/>
                </a:lnTo>
                <a:lnTo>
                  <a:pt x="220" y="44"/>
                </a:lnTo>
                <a:lnTo>
                  <a:pt x="221" y="44"/>
                </a:lnTo>
                <a:lnTo>
                  <a:pt x="221" y="45"/>
                </a:lnTo>
                <a:lnTo>
                  <a:pt x="221" y="45"/>
                </a:lnTo>
                <a:lnTo>
                  <a:pt x="222" y="45"/>
                </a:lnTo>
                <a:lnTo>
                  <a:pt x="222" y="46"/>
                </a:lnTo>
                <a:lnTo>
                  <a:pt x="223" y="46"/>
                </a:lnTo>
                <a:lnTo>
                  <a:pt x="223" y="47"/>
                </a:lnTo>
                <a:lnTo>
                  <a:pt x="224" y="47"/>
                </a:lnTo>
                <a:lnTo>
                  <a:pt x="223" y="47"/>
                </a:lnTo>
                <a:lnTo>
                  <a:pt x="223" y="47"/>
                </a:lnTo>
                <a:lnTo>
                  <a:pt x="224" y="48"/>
                </a:lnTo>
                <a:lnTo>
                  <a:pt x="225" y="48"/>
                </a:lnTo>
                <a:lnTo>
                  <a:pt x="225" y="49"/>
                </a:lnTo>
                <a:lnTo>
                  <a:pt x="225" y="50"/>
                </a:lnTo>
                <a:lnTo>
                  <a:pt x="225" y="50"/>
                </a:lnTo>
                <a:lnTo>
                  <a:pt x="225" y="50"/>
                </a:lnTo>
                <a:lnTo>
                  <a:pt x="226" y="50"/>
                </a:lnTo>
                <a:lnTo>
                  <a:pt x="226" y="51"/>
                </a:lnTo>
                <a:lnTo>
                  <a:pt x="227" y="51"/>
                </a:lnTo>
                <a:lnTo>
                  <a:pt x="228" y="52"/>
                </a:lnTo>
                <a:lnTo>
                  <a:pt x="228" y="53"/>
                </a:lnTo>
                <a:lnTo>
                  <a:pt x="227" y="53"/>
                </a:lnTo>
                <a:lnTo>
                  <a:pt x="227" y="54"/>
                </a:lnTo>
                <a:lnTo>
                  <a:pt x="227" y="54"/>
                </a:lnTo>
                <a:lnTo>
                  <a:pt x="228" y="54"/>
                </a:lnTo>
                <a:lnTo>
                  <a:pt x="228" y="55"/>
                </a:lnTo>
                <a:lnTo>
                  <a:pt x="228" y="56"/>
                </a:lnTo>
                <a:lnTo>
                  <a:pt x="228" y="57"/>
                </a:lnTo>
                <a:lnTo>
                  <a:pt x="228" y="57"/>
                </a:lnTo>
                <a:lnTo>
                  <a:pt x="228" y="58"/>
                </a:lnTo>
                <a:lnTo>
                  <a:pt x="227" y="59"/>
                </a:lnTo>
                <a:lnTo>
                  <a:pt x="221" y="72"/>
                </a:lnTo>
                <a:lnTo>
                  <a:pt x="219" y="78"/>
                </a:lnTo>
                <a:lnTo>
                  <a:pt x="218" y="79"/>
                </a:lnTo>
                <a:lnTo>
                  <a:pt x="218" y="80"/>
                </a:lnTo>
                <a:lnTo>
                  <a:pt x="218" y="81"/>
                </a:lnTo>
                <a:lnTo>
                  <a:pt x="218" y="81"/>
                </a:lnTo>
                <a:lnTo>
                  <a:pt x="218" y="83"/>
                </a:lnTo>
                <a:lnTo>
                  <a:pt x="217" y="85"/>
                </a:lnTo>
                <a:lnTo>
                  <a:pt x="216" y="86"/>
                </a:lnTo>
                <a:lnTo>
                  <a:pt x="216" y="87"/>
                </a:lnTo>
                <a:lnTo>
                  <a:pt x="215" y="88"/>
                </a:lnTo>
                <a:lnTo>
                  <a:pt x="215" y="88"/>
                </a:lnTo>
                <a:lnTo>
                  <a:pt x="216" y="88"/>
                </a:lnTo>
                <a:lnTo>
                  <a:pt x="216" y="89"/>
                </a:lnTo>
                <a:lnTo>
                  <a:pt x="217" y="90"/>
                </a:lnTo>
                <a:lnTo>
                  <a:pt x="217" y="91"/>
                </a:lnTo>
                <a:lnTo>
                  <a:pt x="218" y="92"/>
                </a:lnTo>
                <a:lnTo>
                  <a:pt x="218" y="92"/>
                </a:lnTo>
                <a:lnTo>
                  <a:pt x="218" y="93"/>
                </a:lnTo>
                <a:lnTo>
                  <a:pt x="219" y="94"/>
                </a:lnTo>
                <a:lnTo>
                  <a:pt x="219" y="95"/>
                </a:lnTo>
                <a:lnTo>
                  <a:pt x="220" y="95"/>
                </a:lnTo>
                <a:lnTo>
                  <a:pt x="220" y="95"/>
                </a:lnTo>
                <a:lnTo>
                  <a:pt x="221" y="95"/>
                </a:lnTo>
                <a:lnTo>
                  <a:pt x="221" y="96"/>
                </a:lnTo>
                <a:lnTo>
                  <a:pt x="221" y="97"/>
                </a:lnTo>
                <a:lnTo>
                  <a:pt x="221" y="97"/>
                </a:lnTo>
                <a:lnTo>
                  <a:pt x="221" y="98"/>
                </a:lnTo>
                <a:lnTo>
                  <a:pt x="221" y="99"/>
                </a:lnTo>
                <a:lnTo>
                  <a:pt x="222" y="99"/>
                </a:lnTo>
                <a:lnTo>
                  <a:pt x="223" y="99"/>
                </a:lnTo>
                <a:lnTo>
                  <a:pt x="224" y="99"/>
                </a:lnTo>
                <a:lnTo>
                  <a:pt x="224" y="100"/>
                </a:lnTo>
                <a:lnTo>
                  <a:pt x="224" y="101"/>
                </a:lnTo>
                <a:lnTo>
                  <a:pt x="223" y="101"/>
                </a:lnTo>
                <a:lnTo>
                  <a:pt x="223" y="102"/>
                </a:lnTo>
                <a:lnTo>
                  <a:pt x="222" y="102"/>
                </a:lnTo>
                <a:lnTo>
                  <a:pt x="221" y="102"/>
                </a:lnTo>
                <a:lnTo>
                  <a:pt x="221" y="103"/>
                </a:lnTo>
                <a:lnTo>
                  <a:pt x="221" y="103"/>
                </a:lnTo>
                <a:lnTo>
                  <a:pt x="220" y="103"/>
                </a:lnTo>
                <a:lnTo>
                  <a:pt x="219" y="104"/>
                </a:lnTo>
                <a:lnTo>
                  <a:pt x="218" y="104"/>
                </a:lnTo>
                <a:lnTo>
                  <a:pt x="218" y="105"/>
                </a:lnTo>
                <a:lnTo>
                  <a:pt x="218" y="105"/>
                </a:lnTo>
                <a:lnTo>
                  <a:pt x="218" y="104"/>
                </a:lnTo>
                <a:lnTo>
                  <a:pt x="217" y="104"/>
                </a:lnTo>
                <a:lnTo>
                  <a:pt x="217" y="105"/>
                </a:lnTo>
                <a:lnTo>
                  <a:pt x="217" y="106"/>
                </a:lnTo>
                <a:lnTo>
                  <a:pt x="216" y="106"/>
                </a:lnTo>
                <a:lnTo>
                  <a:pt x="215" y="106"/>
                </a:lnTo>
                <a:lnTo>
                  <a:pt x="214" y="105"/>
                </a:lnTo>
                <a:lnTo>
                  <a:pt x="214" y="105"/>
                </a:lnTo>
                <a:lnTo>
                  <a:pt x="214" y="106"/>
                </a:lnTo>
                <a:lnTo>
                  <a:pt x="213" y="106"/>
                </a:lnTo>
                <a:lnTo>
                  <a:pt x="212" y="106"/>
                </a:lnTo>
                <a:lnTo>
                  <a:pt x="211" y="106"/>
                </a:lnTo>
                <a:lnTo>
                  <a:pt x="211" y="106"/>
                </a:lnTo>
                <a:lnTo>
                  <a:pt x="212" y="106"/>
                </a:lnTo>
                <a:lnTo>
                  <a:pt x="212" y="107"/>
                </a:lnTo>
                <a:lnTo>
                  <a:pt x="212" y="108"/>
                </a:lnTo>
                <a:lnTo>
                  <a:pt x="212" y="109"/>
                </a:lnTo>
                <a:lnTo>
                  <a:pt x="213" y="109"/>
                </a:lnTo>
                <a:lnTo>
                  <a:pt x="213" y="109"/>
                </a:lnTo>
                <a:lnTo>
                  <a:pt x="214" y="110"/>
                </a:lnTo>
                <a:lnTo>
                  <a:pt x="214" y="110"/>
                </a:lnTo>
                <a:lnTo>
                  <a:pt x="214" y="111"/>
                </a:lnTo>
                <a:lnTo>
                  <a:pt x="214" y="112"/>
                </a:lnTo>
                <a:lnTo>
                  <a:pt x="215" y="112"/>
                </a:lnTo>
                <a:lnTo>
                  <a:pt x="216" y="113"/>
                </a:lnTo>
                <a:lnTo>
                  <a:pt x="217" y="113"/>
                </a:lnTo>
                <a:lnTo>
                  <a:pt x="217" y="114"/>
                </a:lnTo>
                <a:lnTo>
                  <a:pt x="217" y="115"/>
                </a:lnTo>
                <a:lnTo>
                  <a:pt x="217" y="116"/>
                </a:lnTo>
                <a:lnTo>
                  <a:pt x="216" y="116"/>
                </a:lnTo>
                <a:lnTo>
                  <a:pt x="216" y="117"/>
                </a:lnTo>
                <a:lnTo>
                  <a:pt x="215" y="117"/>
                </a:lnTo>
                <a:lnTo>
                  <a:pt x="214" y="118"/>
                </a:lnTo>
                <a:lnTo>
                  <a:pt x="214" y="118"/>
                </a:lnTo>
                <a:lnTo>
                  <a:pt x="213" y="118"/>
                </a:lnTo>
                <a:lnTo>
                  <a:pt x="212" y="118"/>
                </a:lnTo>
                <a:lnTo>
                  <a:pt x="212" y="119"/>
                </a:lnTo>
                <a:lnTo>
                  <a:pt x="211" y="119"/>
                </a:lnTo>
                <a:lnTo>
                  <a:pt x="211" y="119"/>
                </a:lnTo>
                <a:lnTo>
                  <a:pt x="211" y="119"/>
                </a:lnTo>
                <a:lnTo>
                  <a:pt x="211" y="120"/>
                </a:lnTo>
                <a:lnTo>
                  <a:pt x="211" y="121"/>
                </a:lnTo>
                <a:lnTo>
                  <a:pt x="211" y="122"/>
                </a:lnTo>
                <a:lnTo>
                  <a:pt x="210" y="122"/>
                </a:lnTo>
                <a:lnTo>
                  <a:pt x="210" y="123"/>
                </a:lnTo>
                <a:lnTo>
                  <a:pt x="209" y="123"/>
                </a:lnTo>
                <a:lnTo>
                  <a:pt x="209" y="123"/>
                </a:lnTo>
                <a:lnTo>
                  <a:pt x="209" y="124"/>
                </a:lnTo>
                <a:lnTo>
                  <a:pt x="208" y="124"/>
                </a:lnTo>
                <a:lnTo>
                  <a:pt x="208" y="125"/>
                </a:lnTo>
                <a:lnTo>
                  <a:pt x="208" y="126"/>
                </a:lnTo>
                <a:lnTo>
                  <a:pt x="207" y="126"/>
                </a:lnTo>
                <a:lnTo>
                  <a:pt x="207" y="127"/>
                </a:lnTo>
                <a:lnTo>
                  <a:pt x="207" y="127"/>
                </a:lnTo>
                <a:lnTo>
                  <a:pt x="206" y="127"/>
                </a:lnTo>
                <a:lnTo>
                  <a:pt x="205" y="126"/>
                </a:lnTo>
                <a:lnTo>
                  <a:pt x="204" y="126"/>
                </a:lnTo>
                <a:lnTo>
                  <a:pt x="204" y="126"/>
                </a:lnTo>
                <a:lnTo>
                  <a:pt x="204" y="127"/>
                </a:lnTo>
                <a:lnTo>
                  <a:pt x="203" y="127"/>
                </a:lnTo>
                <a:lnTo>
                  <a:pt x="203" y="128"/>
                </a:lnTo>
                <a:lnTo>
                  <a:pt x="204" y="129"/>
                </a:lnTo>
                <a:lnTo>
                  <a:pt x="204" y="130"/>
                </a:lnTo>
                <a:lnTo>
                  <a:pt x="203" y="130"/>
                </a:lnTo>
                <a:lnTo>
                  <a:pt x="203" y="131"/>
                </a:lnTo>
                <a:lnTo>
                  <a:pt x="202" y="131"/>
                </a:lnTo>
                <a:lnTo>
                  <a:pt x="202" y="132"/>
                </a:lnTo>
                <a:lnTo>
                  <a:pt x="201" y="132"/>
                </a:lnTo>
                <a:lnTo>
                  <a:pt x="200" y="133"/>
                </a:lnTo>
                <a:lnTo>
                  <a:pt x="200" y="133"/>
                </a:lnTo>
                <a:lnTo>
                  <a:pt x="199" y="133"/>
                </a:lnTo>
                <a:lnTo>
                  <a:pt x="198" y="133"/>
                </a:lnTo>
                <a:lnTo>
                  <a:pt x="198" y="134"/>
                </a:lnTo>
                <a:lnTo>
                  <a:pt x="199" y="134"/>
                </a:lnTo>
                <a:lnTo>
                  <a:pt x="199" y="135"/>
                </a:lnTo>
                <a:lnTo>
                  <a:pt x="199" y="136"/>
                </a:lnTo>
                <a:lnTo>
                  <a:pt x="199" y="137"/>
                </a:lnTo>
                <a:lnTo>
                  <a:pt x="198" y="137"/>
                </a:lnTo>
                <a:lnTo>
                  <a:pt x="198" y="137"/>
                </a:lnTo>
                <a:lnTo>
                  <a:pt x="197" y="138"/>
                </a:lnTo>
                <a:lnTo>
                  <a:pt x="197" y="138"/>
                </a:lnTo>
                <a:lnTo>
                  <a:pt x="196" y="139"/>
                </a:lnTo>
                <a:lnTo>
                  <a:pt x="195" y="139"/>
                </a:lnTo>
                <a:lnTo>
                  <a:pt x="195" y="140"/>
                </a:lnTo>
                <a:lnTo>
                  <a:pt x="195" y="140"/>
                </a:lnTo>
                <a:lnTo>
                  <a:pt x="194" y="141"/>
                </a:lnTo>
                <a:lnTo>
                  <a:pt x="194" y="142"/>
                </a:lnTo>
                <a:lnTo>
                  <a:pt x="193" y="142"/>
                </a:lnTo>
                <a:lnTo>
                  <a:pt x="193" y="143"/>
                </a:lnTo>
                <a:lnTo>
                  <a:pt x="193" y="143"/>
                </a:lnTo>
                <a:lnTo>
                  <a:pt x="193" y="143"/>
                </a:lnTo>
                <a:lnTo>
                  <a:pt x="192" y="144"/>
                </a:lnTo>
                <a:lnTo>
                  <a:pt x="191" y="144"/>
                </a:lnTo>
                <a:lnTo>
                  <a:pt x="191" y="145"/>
                </a:lnTo>
                <a:lnTo>
                  <a:pt x="191" y="146"/>
                </a:lnTo>
                <a:lnTo>
                  <a:pt x="192" y="146"/>
                </a:lnTo>
                <a:lnTo>
                  <a:pt x="192" y="147"/>
                </a:lnTo>
                <a:lnTo>
                  <a:pt x="193" y="147"/>
                </a:lnTo>
                <a:lnTo>
                  <a:pt x="193" y="147"/>
                </a:lnTo>
                <a:lnTo>
                  <a:pt x="193" y="148"/>
                </a:lnTo>
                <a:lnTo>
                  <a:pt x="194" y="148"/>
                </a:lnTo>
                <a:lnTo>
                  <a:pt x="194" y="147"/>
                </a:lnTo>
                <a:lnTo>
                  <a:pt x="195" y="147"/>
                </a:lnTo>
                <a:lnTo>
                  <a:pt x="195" y="148"/>
                </a:lnTo>
                <a:lnTo>
                  <a:pt x="196" y="148"/>
                </a:lnTo>
                <a:lnTo>
                  <a:pt x="196" y="149"/>
                </a:lnTo>
                <a:lnTo>
                  <a:pt x="197" y="149"/>
                </a:lnTo>
                <a:lnTo>
                  <a:pt x="196" y="149"/>
                </a:lnTo>
                <a:lnTo>
                  <a:pt x="196" y="150"/>
                </a:lnTo>
                <a:lnTo>
                  <a:pt x="196" y="150"/>
                </a:lnTo>
                <a:lnTo>
                  <a:pt x="197" y="150"/>
                </a:lnTo>
                <a:lnTo>
                  <a:pt x="197" y="151"/>
                </a:lnTo>
                <a:lnTo>
                  <a:pt x="198" y="151"/>
                </a:lnTo>
                <a:lnTo>
                  <a:pt x="198" y="152"/>
                </a:lnTo>
                <a:lnTo>
                  <a:pt x="197" y="152"/>
                </a:lnTo>
                <a:lnTo>
                  <a:pt x="198" y="152"/>
                </a:lnTo>
                <a:lnTo>
                  <a:pt x="198" y="153"/>
                </a:lnTo>
                <a:lnTo>
                  <a:pt x="198" y="154"/>
                </a:lnTo>
                <a:lnTo>
                  <a:pt x="199" y="153"/>
                </a:lnTo>
                <a:lnTo>
                  <a:pt x="199" y="152"/>
                </a:lnTo>
                <a:lnTo>
                  <a:pt x="200" y="152"/>
                </a:lnTo>
                <a:lnTo>
                  <a:pt x="200" y="152"/>
                </a:lnTo>
                <a:lnTo>
                  <a:pt x="200" y="153"/>
                </a:lnTo>
                <a:lnTo>
                  <a:pt x="200" y="152"/>
                </a:lnTo>
                <a:lnTo>
                  <a:pt x="201" y="152"/>
                </a:lnTo>
                <a:lnTo>
                  <a:pt x="202" y="152"/>
                </a:lnTo>
                <a:lnTo>
                  <a:pt x="202" y="153"/>
                </a:lnTo>
                <a:lnTo>
                  <a:pt x="202" y="154"/>
                </a:lnTo>
                <a:lnTo>
                  <a:pt x="203" y="154"/>
                </a:lnTo>
                <a:lnTo>
                  <a:pt x="204" y="154"/>
                </a:lnTo>
                <a:lnTo>
                  <a:pt x="204" y="154"/>
                </a:lnTo>
                <a:lnTo>
                  <a:pt x="204" y="154"/>
                </a:lnTo>
                <a:lnTo>
                  <a:pt x="204" y="155"/>
                </a:lnTo>
                <a:lnTo>
                  <a:pt x="204" y="155"/>
                </a:lnTo>
                <a:lnTo>
                  <a:pt x="204" y="156"/>
                </a:lnTo>
                <a:lnTo>
                  <a:pt x="204" y="156"/>
                </a:lnTo>
                <a:lnTo>
                  <a:pt x="205" y="156"/>
                </a:lnTo>
                <a:lnTo>
                  <a:pt x="204" y="157"/>
                </a:lnTo>
                <a:lnTo>
                  <a:pt x="204" y="157"/>
                </a:lnTo>
                <a:lnTo>
                  <a:pt x="205" y="157"/>
                </a:lnTo>
                <a:lnTo>
                  <a:pt x="206" y="157"/>
                </a:lnTo>
                <a:lnTo>
                  <a:pt x="206" y="157"/>
                </a:lnTo>
                <a:lnTo>
                  <a:pt x="206" y="157"/>
                </a:lnTo>
                <a:lnTo>
                  <a:pt x="207" y="157"/>
                </a:lnTo>
                <a:lnTo>
                  <a:pt x="207" y="158"/>
                </a:lnTo>
                <a:lnTo>
                  <a:pt x="207" y="159"/>
                </a:lnTo>
                <a:lnTo>
                  <a:pt x="207" y="159"/>
                </a:lnTo>
                <a:lnTo>
                  <a:pt x="207" y="160"/>
                </a:lnTo>
                <a:lnTo>
                  <a:pt x="208" y="161"/>
                </a:lnTo>
                <a:lnTo>
                  <a:pt x="209" y="161"/>
                </a:lnTo>
                <a:lnTo>
                  <a:pt x="209" y="161"/>
                </a:lnTo>
                <a:lnTo>
                  <a:pt x="209" y="162"/>
                </a:lnTo>
                <a:lnTo>
                  <a:pt x="209" y="163"/>
                </a:lnTo>
                <a:lnTo>
                  <a:pt x="209" y="164"/>
                </a:lnTo>
                <a:lnTo>
                  <a:pt x="210" y="164"/>
                </a:lnTo>
                <a:lnTo>
                  <a:pt x="211" y="164"/>
                </a:lnTo>
                <a:lnTo>
                  <a:pt x="211" y="164"/>
                </a:lnTo>
                <a:lnTo>
                  <a:pt x="212" y="164"/>
                </a:lnTo>
                <a:lnTo>
                  <a:pt x="212" y="164"/>
                </a:lnTo>
                <a:lnTo>
                  <a:pt x="213" y="164"/>
                </a:lnTo>
                <a:lnTo>
                  <a:pt x="213" y="165"/>
                </a:lnTo>
                <a:lnTo>
                  <a:pt x="213" y="166"/>
                </a:lnTo>
                <a:lnTo>
                  <a:pt x="213" y="167"/>
                </a:lnTo>
                <a:lnTo>
                  <a:pt x="214" y="167"/>
                </a:lnTo>
                <a:lnTo>
                  <a:pt x="214" y="167"/>
                </a:lnTo>
                <a:lnTo>
                  <a:pt x="215" y="167"/>
                </a:lnTo>
                <a:lnTo>
                  <a:pt x="216" y="166"/>
                </a:lnTo>
                <a:lnTo>
                  <a:pt x="216" y="167"/>
                </a:lnTo>
                <a:lnTo>
                  <a:pt x="216" y="166"/>
                </a:lnTo>
                <a:lnTo>
                  <a:pt x="216" y="165"/>
                </a:lnTo>
                <a:lnTo>
                  <a:pt x="217" y="165"/>
                </a:lnTo>
                <a:lnTo>
                  <a:pt x="218" y="165"/>
                </a:lnTo>
                <a:lnTo>
                  <a:pt x="218" y="166"/>
                </a:lnTo>
                <a:lnTo>
                  <a:pt x="218" y="166"/>
                </a:lnTo>
                <a:lnTo>
                  <a:pt x="219" y="166"/>
                </a:lnTo>
                <a:lnTo>
                  <a:pt x="219" y="167"/>
                </a:lnTo>
                <a:lnTo>
                  <a:pt x="220" y="167"/>
                </a:lnTo>
                <a:lnTo>
                  <a:pt x="220" y="166"/>
                </a:lnTo>
                <a:lnTo>
                  <a:pt x="221" y="166"/>
                </a:lnTo>
                <a:lnTo>
                  <a:pt x="221" y="167"/>
                </a:lnTo>
                <a:lnTo>
                  <a:pt x="222" y="167"/>
                </a:lnTo>
                <a:lnTo>
                  <a:pt x="223" y="167"/>
                </a:lnTo>
                <a:lnTo>
                  <a:pt x="222" y="167"/>
                </a:lnTo>
                <a:lnTo>
                  <a:pt x="222" y="168"/>
                </a:lnTo>
                <a:lnTo>
                  <a:pt x="223" y="168"/>
                </a:lnTo>
                <a:lnTo>
                  <a:pt x="224" y="168"/>
                </a:lnTo>
                <a:lnTo>
                  <a:pt x="224" y="168"/>
                </a:lnTo>
                <a:lnTo>
                  <a:pt x="224" y="169"/>
                </a:lnTo>
                <a:lnTo>
                  <a:pt x="225" y="169"/>
                </a:lnTo>
                <a:lnTo>
                  <a:pt x="225" y="168"/>
                </a:lnTo>
                <a:lnTo>
                  <a:pt x="225" y="169"/>
                </a:lnTo>
                <a:lnTo>
                  <a:pt x="225" y="169"/>
                </a:lnTo>
                <a:lnTo>
                  <a:pt x="225" y="170"/>
                </a:lnTo>
                <a:lnTo>
                  <a:pt x="226" y="170"/>
                </a:lnTo>
                <a:lnTo>
                  <a:pt x="227" y="170"/>
                </a:lnTo>
                <a:lnTo>
                  <a:pt x="228" y="171"/>
                </a:lnTo>
                <a:lnTo>
                  <a:pt x="228" y="171"/>
                </a:lnTo>
                <a:lnTo>
                  <a:pt x="228" y="171"/>
                </a:lnTo>
                <a:lnTo>
                  <a:pt x="228" y="171"/>
                </a:lnTo>
                <a:lnTo>
                  <a:pt x="229" y="171"/>
                </a:lnTo>
                <a:lnTo>
                  <a:pt x="229" y="171"/>
                </a:lnTo>
                <a:lnTo>
                  <a:pt x="230" y="171"/>
                </a:lnTo>
                <a:lnTo>
                  <a:pt x="230" y="172"/>
                </a:lnTo>
                <a:lnTo>
                  <a:pt x="231" y="172"/>
                </a:lnTo>
                <a:lnTo>
                  <a:pt x="231" y="171"/>
                </a:lnTo>
                <a:lnTo>
                  <a:pt x="231" y="172"/>
                </a:lnTo>
                <a:lnTo>
                  <a:pt x="232" y="172"/>
                </a:lnTo>
                <a:lnTo>
                  <a:pt x="233" y="172"/>
                </a:lnTo>
                <a:lnTo>
                  <a:pt x="234" y="172"/>
                </a:lnTo>
                <a:lnTo>
                  <a:pt x="233" y="173"/>
                </a:lnTo>
                <a:lnTo>
                  <a:pt x="234" y="173"/>
                </a:lnTo>
                <a:lnTo>
                  <a:pt x="234" y="174"/>
                </a:lnTo>
                <a:lnTo>
                  <a:pt x="235" y="174"/>
                </a:lnTo>
                <a:lnTo>
                  <a:pt x="235" y="173"/>
                </a:lnTo>
                <a:lnTo>
                  <a:pt x="235" y="174"/>
                </a:lnTo>
                <a:lnTo>
                  <a:pt x="236" y="174"/>
                </a:lnTo>
                <a:lnTo>
                  <a:pt x="236" y="174"/>
                </a:lnTo>
                <a:lnTo>
                  <a:pt x="237" y="174"/>
                </a:lnTo>
                <a:lnTo>
                  <a:pt x="237" y="175"/>
                </a:lnTo>
                <a:lnTo>
                  <a:pt x="237" y="176"/>
                </a:lnTo>
                <a:lnTo>
                  <a:pt x="236" y="176"/>
                </a:lnTo>
                <a:lnTo>
                  <a:pt x="236" y="177"/>
                </a:lnTo>
                <a:lnTo>
                  <a:pt x="237" y="177"/>
                </a:lnTo>
                <a:lnTo>
                  <a:pt x="236" y="178"/>
                </a:lnTo>
                <a:lnTo>
                  <a:pt x="235" y="178"/>
                </a:lnTo>
                <a:lnTo>
                  <a:pt x="236" y="178"/>
                </a:lnTo>
                <a:lnTo>
                  <a:pt x="236" y="179"/>
                </a:lnTo>
                <a:lnTo>
                  <a:pt x="236" y="180"/>
                </a:lnTo>
                <a:lnTo>
                  <a:pt x="237" y="180"/>
                </a:lnTo>
                <a:lnTo>
                  <a:pt x="238" y="180"/>
                </a:lnTo>
                <a:lnTo>
                  <a:pt x="238" y="181"/>
                </a:lnTo>
                <a:lnTo>
                  <a:pt x="238" y="181"/>
                </a:lnTo>
                <a:lnTo>
                  <a:pt x="238" y="182"/>
                </a:lnTo>
                <a:lnTo>
                  <a:pt x="239" y="182"/>
                </a:lnTo>
                <a:lnTo>
                  <a:pt x="239" y="183"/>
                </a:lnTo>
                <a:lnTo>
                  <a:pt x="239" y="183"/>
                </a:lnTo>
                <a:lnTo>
                  <a:pt x="239" y="184"/>
                </a:lnTo>
                <a:lnTo>
                  <a:pt x="240" y="185"/>
                </a:lnTo>
                <a:lnTo>
                  <a:pt x="240" y="185"/>
                </a:lnTo>
                <a:lnTo>
                  <a:pt x="241" y="185"/>
                </a:lnTo>
                <a:lnTo>
                  <a:pt x="241" y="186"/>
                </a:lnTo>
                <a:lnTo>
                  <a:pt x="242" y="187"/>
                </a:lnTo>
                <a:lnTo>
                  <a:pt x="242" y="188"/>
                </a:lnTo>
                <a:lnTo>
                  <a:pt x="242" y="188"/>
                </a:lnTo>
                <a:lnTo>
                  <a:pt x="243" y="189"/>
                </a:lnTo>
                <a:lnTo>
                  <a:pt x="244" y="191"/>
                </a:lnTo>
                <a:lnTo>
                  <a:pt x="244" y="192"/>
                </a:lnTo>
                <a:lnTo>
                  <a:pt x="245" y="192"/>
                </a:lnTo>
                <a:lnTo>
                  <a:pt x="245" y="193"/>
                </a:lnTo>
                <a:lnTo>
                  <a:pt x="245" y="194"/>
                </a:lnTo>
                <a:lnTo>
                  <a:pt x="245" y="195"/>
                </a:lnTo>
                <a:lnTo>
                  <a:pt x="245" y="195"/>
                </a:lnTo>
                <a:lnTo>
                  <a:pt x="245" y="196"/>
                </a:lnTo>
                <a:lnTo>
                  <a:pt x="246" y="196"/>
                </a:lnTo>
                <a:lnTo>
                  <a:pt x="246" y="197"/>
                </a:lnTo>
                <a:lnTo>
                  <a:pt x="246" y="197"/>
                </a:lnTo>
                <a:lnTo>
                  <a:pt x="247" y="198"/>
                </a:lnTo>
                <a:lnTo>
                  <a:pt x="248" y="199"/>
                </a:lnTo>
                <a:lnTo>
                  <a:pt x="249" y="199"/>
                </a:lnTo>
                <a:lnTo>
                  <a:pt x="249" y="199"/>
                </a:lnTo>
                <a:lnTo>
                  <a:pt x="250" y="200"/>
                </a:lnTo>
                <a:lnTo>
                  <a:pt x="251" y="201"/>
                </a:lnTo>
                <a:lnTo>
                  <a:pt x="251" y="202"/>
                </a:lnTo>
                <a:lnTo>
                  <a:pt x="251" y="202"/>
                </a:lnTo>
                <a:lnTo>
                  <a:pt x="251" y="203"/>
                </a:lnTo>
                <a:lnTo>
                  <a:pt x="252" y="204"/>
                </a:lnTo>
                <a:lnTo>
                  <a:pt x="253" y="204"/>
                </a:lnTo>
                <a:lnTo>
                  <a:pt x="253" y="204"/>
                </a:lnTo>
                <a:lnTo>
                  <a:pt x="253" y="205"/>
                </a:lnTo>
                <a:lnTo>
                  <a:pt x="254" y="205"/>
                </a:lnTo>
                <a:lnTo>
                  <a:pt x="254" y="205"/>
                </a:lnTo>
                <a:lnTo>
                  <a:pt x="255" y="206"/>
                </a:lnTo>
                <a:lnTo>
                  <a:pt x="255" y="207"/>
                </a:lnTo>
                <a:lnTo>
                  <a:pt x="255" y="208"/>
                </a:lnTo>
                <a:lnTo>
                  <a:pt x="255" y="209"/>
                </a:lnTo>
                <a:lnTo>
                  <a:pt x="256" y="209"/>
                </a:lnTo>
                <a:lnTo>
                  <a:pt x="255" y="209"/>
                </a:lnTo>
                <a:lnTo>
                  <a:pt x="255" y="210"/>
                </a:lnTo>
                <a:lnTo>
                  <a:pt x="256" y="210"/>
                </a:lnTo>
                <a:lnTo>
                  <a:pt x="256" y="211"/>
                </a:lnTo>
                <a:lnTo>
                  <a:pt x="256" y="212"/>
                </a:lnTo>
                <a:lnTo>
                  <a:pt x="256" y="212"/>
                </a:lnTo>
                <a:lnTo>
                  <a:pt x="256" y="213"/>
                </a:lnTo>
                <a:lnTo>
                  <a:pt x="257" y="213"/>
                </a:lnTo>
                <a:lnTo>
                  <a:pt x="257" y="214"/>
                </a:lnTo>
                <a:lnTo>
                  <a:pt x="257" y="215"/>
                </a:lnTo>
                <a:lnTo>
                  <a:pt x="258" y="215"/>
                </a:lnTo>
                <a:lnTo>
                  <a:pt x="259" y="215"/>
                </a:lnTo>
                <a:lnTo>
                  <a:pt x="259" y="216"/>
                </a:lnTo>
                <a:lnTo>
                  <a:pt x="259" y="216"/>
                </a:lnTo>
                <a:lnTo>
                  <a:pt x="260" y="216"/>
                </a:lnTo>
                <a:lnTo>
                  <a:pt x="260" y="217"/>
                </a:lnTo>
                <a:lnTo>
                  <a:pt x="261" y="217"/>
                </a:lnTo>
                <a:lnTo>
                  <a:pt x="262" y="217"/>
                </a:lnTo>
                <a:lnTo>
                  <a:pt x="262" y="218"/>
                </a:lnTo>
                <a:lnTo>
                  <a:pt x="263" y="218"/>
                </a:lnTo>
                <a:lnTo>
                  <a:pt x="263" y="218"/>
                </a:lnTo>
                <a:lnTo>
                  <a:pt x="264" y="218"/>
                </a:lnTo>
                <a:lnTo>
                  <a:pt x="264" y="219"/>
                </a:lnTo>
                <a:lnTo>
                  <a:pt x="263" y="219"/>
                </a:lnTo>
                <a:lnTo>
                  <a:pt x="263" y="219"/>
                </a:lnTo>
                <a:lnTo>
                  <a:pt x="263" y="220"/>
                </a:lnTo>
                <a:lnTo>
                  <a:pt x="264" y="220"/>
                </a:lnTo>
                <a:lnTo>
                  <a:pt x="264" y="221"/>
                </a:lnTo>
                <a:lnTo>
                  <a:pt x="264" y="222"/>
                </a:lnTo>
                <a:lnTo>
                  <a:pt x="264" y="223"/>
                </a:lnTo>
                <a:lnTo>
                  <a:pt x="264" y="223"/>
                </a:lnTo>
                <a:lnTo>
                  <a:pt x="264" y="224"/>
                </a:lnTo>
                <a:lnTo>
                  <a:pt x="264" y="225"/>
                </a:lnTo>
                <a:lnTo>
                  <a:pt x="264" y="226"/>
                </a:lnTo>
                <a:lnTo>
                  <a:pt x="264" y="226"/>
                </a:lnTo>
                <a:lnTo>
                  <a:pt x="265" y="226"/>
                </a:lnTo>
                <a:lnTo>
                  <a:pt x="266" y="226"/>
                </a:lnTo>
                <a:lnTo>
                  <a:pt x="266" y="227"/>
                </a:lnTo>
                <a:lnTo>
                  <a:pt x="266" y="228"/>
                </a:lnTo>
                <a:lnTo>
                  <a:pt x="267" y="228"/>
                </a:lnTo>
                <a:lnTo>
                  <a:pt x="267" y="227"/>
                </a:lnTo>
                <a:lnTo>
                  <a:pt x="267" y="227"/>
                </a:lnTo>
                <a:lnTo>
                  <a:pt x="267" y="226"/>
                </a:lnTo>
                <a:lnTo>
                  <a:pt x="267" y="227"/>
                </a:lnTo>
                <a:lnTo>
                  <a:pt x="268" y="227"/>
                </a:lnTo>
                <a:lnTo>
                  <a:pt x="269" y="227"/>
                </a:lnTo>
                <a:lnTo>
                  <a:pt x="270" y="227"/>
                </a:lnTo>
                <a:lnTo>
                  <a:pt x="270" y="227"/>
                </a:lnTo>
                <a:lnTo>
                  <a:pt x="271" y="227"/>
                </a:lnTo>
                <a:lnTo>
                  <a:pt x="272" y="227"/>
                </a:lnTo>
                <a:lnTo>
                  <a:pt x="273" y="226"/>
                </a:lnTo>
                <a:lnTo>
                  <a:pt x="273" y="227"/>
                </a:lnTo>
                <a:lnTo>
                  <a:pt x="274" y="227"/>
                </a:lnTo>
                <a:lnTo>
                  <a:pt x="274" y="226"/>
                </a:lnTo>
                <a:lnTo>
                  <a:pt x="274" y="226"/>
                </a:lnTo>
                <a:lnTo>
                  <a:pt x="274" y="226"/>
                </a:lnTo>
                <a:lnTo>
                  <a:pt x="275" y="225"/>
                </a:lnTo>
                <a:lnTo>
                  <a:pt x="276" y="225"/>
                </a:lnTo>
                <a:lnTo>
                  <a:pt x="276" y="226"/>
                </a:lnTo>
                <a:lnTo>
                  <a:pt x="277" y="226"/>
                </a:lnTo>
                <a:lnTo>
                  <a:pt x="276" y="226"/>
                </a:lnTo>
                <a:lnTo>
                  <a:pt x="276" y="226"/>
                </a:lnTo>
                <a:lnTo>
                  <a:pt x="276" y="226"/>
                </a:lnTo>
                <a:lnTo>
                  <a:pt x="276" y="226"/>
                </a:lnTo>
                <a:lnTo>
                  <a:pt x="276" y="227"/>
                </a:lnTo>
                <a:lnTo>
                  <a:pt x="276" y="228"/>
                </a:lnTo>
                <a:lnTo>
                  <a:pt x="276" y="229"/>
                </a:lnTo>
                <a:lnTo>
                  <a:pt x="276" y="230"/>
                </a:lnTo>
                <a:lnTo>
                  <a:pt x="277" y="230"/>
                </a:lnTo>
                <a:lnTo>
                  <a:pt x="277" y="230"/>
                </a:lnTo>
                <a:lnTo>
                  <a:pt x="278" y="230"/>
                </a:lnTo>
                <a:lnTo>
                  <a:pt x="278" y="231"/>
                </a:lnTo>
                <a:lnTo>
                  <a:pt x="278" y="232"/>
                </a:lnTo>
                <a:lnTo>
                  <a:pt x="279" y="232"/>
                </a:lnTo>
                <a:lnTo>
                  <a:pt x="279" y="233"/>
                </a:lnTo>
                <a:lnTo>
                  <a:pt x="280" y="233"/>
                </a:lnTo>
                <a:lnTo>
                  <a:pt x="281" y="233"/>
                </a:lnTo>
                <a:lnTo>
                  <a:pt x="281" y="233"/>
                </a:lnTo>
                <a:lnTo>
                  <a:pt x="281" y="233"/>
                </a:lnTo>
                <a:lnTo>
                  <a:pt x="281" y="233"/>
                </a:lnTo>
                <a:lnTo>
                  <a:pt x="282" y="233"/>
                </a:lnTo>
                <a:lnTo>
                  <a:pt x="283" y="233"/>
                </a:lnTo>
                <a:lnTo>
                  <a:pt x="284" y="233"/>
                </a:lnTo>
                <a:lnTo>
                  <a:pt x="285" y="233"/>
                </a:lnTo>
                <a:lnTo>
                  <a:pt x="285" y="234"/>
                </a:lnTo>
                <a:lnTo>
                  <a:pt x="285" y="235"/>
                </a:lnTo>
                <a:lnTo>
                  <a:pt x="285" y="236"/>
                </a:lnTo>
                <a:lnTo>
                  <a:pt x="285" y="236"/>
                </a:lnTo>
                <a:lnTo>
                  <a:pt x="285" y="236"/>
                </a:lnTo>
                <a:lnTo>
                  <a:pt x="285" y="236"/>
                </a:lnTo>
                <a:lnTo>
                  <a:pt x="286" y="236"/>
                </a:lnTo>
                <a:lnTo>
                  <a:pt x="286" y="236"/>
                </a:lnTo>
                <a:lnTo>
                  <a:pt x="287" y="236"/>
                </a:lnTo>
                <a:lnTo>
                  <a:pt x="287" y="236"/>
                </a:lnTo>
                <a:lnTo>
                  <a:pt x="287" y="237"/>
                </a:lnTo>
                <a:lnTo>
                  <a:pt x="287" y="238"/>
                </a:lnTo>
                <a:lnTo>
                  <a:pt x="287" y="239"/>
                </a:lnTo>
                <a:lnTo>
                  <a:pt x="287" y="240"/>
                </a:lnTo>
                <a:lnTo>
                  <a:pt x="288" y="240"/>
                </a:lnTo>
                <a:lnTo>
                  <a:pt x="288" y="240"/>
                </a:lnTo>
                <a:lnTo>
                  <a:pt x="288" y="241"/>
                </a:lnTo>
                <a:lnTo>
                  <a:pt x="288" y="242"/>
                </a:lnTo>
                <a:lnTo>
                  <a:pt x="288" y="242"/>
                </a:lnTo>
                <a:lnTo>
                  <a:pt x="288" y="243"/>
                </a:lnTo>
                <a:lnTo>
                  <a:pt x="289" y="243"/>
                </a:lnTo>
                <a:lnTo>
                  <a:pt x="289" y="243"/>
                </a:lnTo>
                <a:lnTo>
                  <a:pt x="289" y="244"/>
                </a:lnTo>
                <a:lnTo>
                  <a:pt x="290" y="244"/>
                </a:lnTo>
                <a:lnTo>
                  <a:pt x="290" y="245"/>
                </a:lnTo>
                <a:lnTo>
                  <a:pt x="291" y="245"/>
                </a:lnTo>
                <a:lnTo>
                  <a:pt x="292" y="246"/>
                </a:lnTo>
                <a:lnTo>
                  <a:pt x="292" y="245"/>
                </a:lnTo>
                <a:lnTo>
                  <a:pt x="293" y="245"/>
                </a:lnTo>
                <a:lnTo>
                  <a:pt x="293" y="246"/>
                </a:lnTo>
                <a:lnTo>
                  <a:pt x="294" y="246"/>
                </a:lnTo>
                <a:lnTo>
                  <a:pt x="294" y="247"/>
                </a:lnTo>
                <a:lnTo>
                  <a:pt x="293" y="247"/>
                </a:lnTo>
                <a:lnTo>
                  <a:pt x="294" y="247"/>
                </a:lnTo>
                <a:lnTo>
                  <a:pt x="295" y="247"/>
                </a:lnTo>
                <a:lnTo>
                  <a:pt x="295" y="248"/>
                </a:lnTo>
                <a:lnTo>
                  <a:pt x="295" y="249"/>
                </a:lnTo>
                <a:lnTo>
                  <a:pt x="295" y="250"/>
                </a:lnTo>
                <a:lnTo>
                  <a:pt x="295" y="250"/>
                </a:lnTo>
                <a:lnTo>
                  <a:pt x="294" y="250"/>
                </a:lnTo>
                <a:lnTo>
                  <a:pt x="294" y="251"/>
                </a:lnTo>
                <a:lnTo>
                  <a:pt x="294" y="252"/>
                </a:lnTo>
                <a:lnTo>
                  <a:pt x="295" y="252"/>
                </a:lnTo>
                <a:lnTo>
                  <a:pt x="295" y="253"/>
                </a:lnTo>
                <a:lnTo>
                  <a:pt x="295" y="254"/>
                </a:lnTo>
                <a:lnTo>
                  <a:pt x="295" y="254"/>
                </a:lnTo>
                <a:lnTo>
                  <a:pt x="295" y="254"/>
                </a:lnTo>
                <a:lnTo>
                  <a:pt x="295" y="255"/>
                </a:lnTo>
                <a:lnTo>
                  <a:pt x="295" y="256"/>
                </a:lnTo>
                <a:lnTo>
                  <a:pt x="296" y="256"/>
                </a:lnTo>
                <a:lnTo>
                  <a:pt x="296" y="257"/>
                </a:lnTo>
                <a:lnTo>
                  <a:pt x="297" y="257"/>
                </a:lnTo>
                <a:lnTo>
                  <a:pt x="297" y="257"/>
                </a:lnTo>
                <a:lnTo>
                  <a:pt x="297" y="258"/>
                </a:lnTo>
                <a:lnTo>
                  <a:pt x="297" y="259"/>
                </a:lnTo>
                <a:lnTo>
                  <a:pt x="297" y="260"/>
                </a:lnTo>
                <a:lnTo>
                  <a:pt x="297" y="261"/>
                </a:lnTo>
                <a:lnTo>
                  <a:pt x="296" y="261"/>
                </a:lnTo>
                <a:lnTo>
                  <a:pt x="295" y="261"/>
                </a:lnTo>
                <a:lnTo>
                  <a:pt x="295" y="261"/>
                </a:lnTo>
                <a:lnTo>
                  <a:pt x="295" y="261"/>
                </a:lnTo>
                <a:lnTo>
                  <a:pt x="295" y="261"/>
                </a:lnTo>
                <a:lnTo>
                  <a:pt x="295" y="262"/>
                </a:lnTo>
                <a:lnTo>
                  <a:pt x="295" y="263"/>
                </a:lnTo>
                <a:lnTo>
                  <a:pt x="295" y="264"/>
                </a:lnTo>
                <a:lnTo>
                  <a:pt x="296" y="264"/>
                </a:lnTo>
                <a:lnTo>
                  <a:pt x="296" y="264"/>
                </a:lnTo>
                <a:lnTo>
                  <a:pt x="295" y="265"/>
                </a:lnTo>
                <a:lnTo>
                  <a:pt x="296" y="266"/>
                </a:lnTo>
                <a:lnTo>
                  <a:pt x="296" y="267"/>
                </a:lnTo>
                <a:lnTo>
                  <a:pt x="297" y="267"/>
                </a:lnTo>
                <a:lnTo>
                  <a:pt x="297" y="267"/>
                </a:lnTo>
                <a:lnTo>
                  <a:pt x="298" y="267"/>
                </a:lnTo>
                <a:lnTo>
                  <a:pt x="298" y="268"/>
                </a:lnTo>
                <a:lnTo>
                  <a:pt x="298" y="269"/>
                </a:lnTo>
                <a:lnTo>
                  <a:pt x="297" y="269"/>
                </a:lnTo>
                <a:lnTo>
                  <a:pt x="296" y="269"/>
                </a:lnTo>
                <a:lnTo>
                  <a:pt x="296" y="270"/>
                </a:lnTo>
                <a:lnTo>
                  <a:pt x="295" y="271"/>
                </a:lnTo>
                <a:lnTo>
                  <a:pt x="295" y="271"/>
                </a:lnTo>
                <a:lnTo>
                  <a:pt x="295" y="271"/>
                </a:lnTo>
                <a:lnTo>
                  <a:pt x="295" y="272"/>
                </a:lnTo>
                <a:lnTo>
                  <a:pt x="294" y="272"/>
                </a:lnTo>
                <a:lnTo>
                  <a:pt x="294" y="273"/>
                </a:lnTo>
                <a:lnTo>
                  <a:pt x="294" y="274"/>
                </a:lnTo>
                <a:lnTo>
                  <a:pt x="293" y="273"/>
                </a:lnTo>
                <a:lnTo>
                  <a:pt x="292" y="273"/>
                </a:lnTo>
                <a:lnTo>
                  <a:pt x="292" y="274"/>
                </a:lnTo>
                <a:lnTo>
                  <a:pt x="291" y="274"/>
                </a:lnTo>
                <a:lnTo>
                  <a:pt x="292" y="274"/>
                </a:lnTo>
                <a:lnTo>
                  <a:pt x="291" y="274"/>
                </a:lnTo>
                <a:lnTo>
                  <a:pt x="291" y="274"/>
                </a:lnTo>
                <a:lnTo>
                  <a:pt x="291" y="275"/>
                </a:lnTo>
                <a:lnTo>
                  <a:pt x="291" y="276"/>
                </a:lnTo>
                <a:lnTo>
                  <a:pt x="291" y="277"/>
                </a:lnTo>
                <a:lnTo>
                  <a:pt x="292" y="278"/>
                </a:lnTo>
                <a:lnTo>
                  <a:pt x="292" y="278"/>
                </a:lnTo>
                <a:lnTo>
                  <a:pt x="293" y="278"/>
                </a:lnTo>
                <a:lnTo>
                  <a:pt x="293" y="279"/>
                </a:lnTo>
                <a:lnTo>
                  <a:pt x="293" y="280"/>
                </a:lnTo>
                <a:lnTo>
                  <a:pt x="293" y="281"/>
                </a:lnTo>
                <a:lnTo>
                  <a:pt x="293" y="282"/>
                </a:lnTo>
                <a:lnTo>
                  <a:pt x="293" y="283"/>
                </a:lnTo>
                <a:lnTo>
                  <a:pt x="293" y="284"/>
                </a:lnTo>
                <a:lnTo>
                  <a:pt x="293" y="285"/>
                </a:lnTo>
                <a:lnTo>
                  <a:pt x="293" y="285"/>
                </a:lnTo>
                <a:lnTo>
                  <a:pt x="293" y="286"/>
                </a:lnTo>
                <a:lnTo>
                  <a:pt x="293" y="287"/>
                </a:lnTo>
                <a:lnTo>
                  <a:pt x="293" y="288"/>
                </a:lnTo>
                <a:lnTo>
                  <a:pt x="294" y="288"/>
                </a:lnTo>
                <a:lnTo>
                  <a:pt x="294" y="288"/>
                </a:lnTo>
                <a:lnTo>
                  <a:pt x="294" y="289"/>
                </a:lnTo>
                <a:lnTo>
                  <a:pt x="294" y="290"/>
                </a:lnTo>
                <a:lnTo>
                  <a:pt x="294" y="291"/>
                </a:lnTo>
                <a:lnTo>
                  <a:pt x="294" y="292"/>
                </a:lnTo>
                <a:lnTo>
                  <a:pt x="294" y="292"/>
                </a:lnTo>
                <a:lnTo>
                  <a:pt x="294" y="293"/>
                </a:lnTo>
                <a:lnTo>
                  <a:pt x="293" y="293"/>
                </a:lnTo>
                <a:lnTo>
                  <a:pt x="293" y="294"/>
                </a:lnTo>
                <a:lnTo>
                  <a:pt x="292" y="294"/>
                </a:lnTo>
                <a:lnTo>
                  <a:pt x="292" y="295"/>
                </a:lnTo>
                <a:lnTo>
                  <a:pt x="292" y="294"/>
                </a:lnTo>
                <a:lnTo>
                  <a:pt x="292" y="295"/>
                </a:lnTo>
                <a:lnTo>
                  <a:pt x="292" y="295"/>
                </a:lnTo>
                <a:lnTo>
                  <a:pt x="292" y="295"/>
                </a:lnTo>
                <a:lnTo>
                  <a:pt x="292" y="295"/>
                </a:lnTo>
                <a:lnTo>
                  <a:pt x="293" y="295"/>
                </a:lnTo>
                <a:lnTo>
                  <a:pt x="293" y="296"/>
                </a:lnTo>
                <a:lnTo>
                  <a:pt x="294" y="296"/>
                </a:lnTo>
                <a:lnTo>
                  <a:pt x="294" y="297"/>
                </a:lnTo>
                <a:lnTo>
                  <a:pt x="295" y="298"/>
                </a:lnTo>
                <a:lnTo>
                  <a:pt x="294" y="298"/>
                </a:lnTo>
                <a:lnTo>
                  <a:pt x="294" y="298"/>
                </a:lnTo>
                <a:lnTo>
                  <a:pt x="293" y="298"/>
                </a:lnTo>
                <a:lnTo>
                  <a:pt x="293" y="299"/>
                </a:lnTo>
                <a:lnTo>
                  <a:pt x="293" y="300"/>
                </a:lnTo>
                <a:lnTo>
                  <a:pt x="293" y="301"/>
                </a:lnTo>
                <a:lnTo>
                  <a:pt x="294" y="301"/>
                </a:lnTo>
                <a:lnTo>
                  <a:pt x="295" y="301"/>
                </a:lnTo>
                <a:lnTo>
                  <a:pt x="295" y="302"/>
                </a:lnTo>
                <a:lnTo>
                  <a:pt x="295" y="302"/>
                </a:lnTo>
                <a:lnTo>
                  <a:pt x="294" y="304"/>
                </a:lnTo>
                <a:lnTo>
                  <a:pt x="294" y="305"/>
                </a:lnTo>
                <a:lnTo>
                  <a:pt x="294" y="305"/>
                </a:lnTo>
                <a:lnTo>
                  <a:pt x="293" y="305"/>
                </a:lnTo>
                <a:lnTo>
                  <a:pt x="293" y="306"/>
                </a:lnTo>
                <a:lnTo>
                  <a:pt x="292" y="306"/>
                </a:lnTo>
                <a:lnTo>
                  <a:pt x="292" y="307"/>
                </a:lnTo>
                <a:lnTo>
                  <a:pt x="293" y="307"/>
                </a:lnTo>
                <a:lnTo>
                  <a:pt x="292" y="307"/>
                </a:lnTo>
                <a:lnTo>
                  <a:pt x="292" y="308"/>
                </a:lnTo>
                <a:lnTo>
                  <a:pt x="293" y="308"/>
                </a:lnTo>
                <a:lnTo>
                  <a:pt x="292" y="309"/>
                </a:lnTo>
                <a:lnTo>
                  <a:pt x="293" y="309"/>
                </a:lnTo>
                <a:lnTo>
                  <a:pt x="293" y="309"/>
                </a:lnTo>
                <a:lnTo>
                  <a:pt x="292" y="309"/>
                </a:lnTo>
                <a:lnTo>
                  <a:pt x="293" y="309"/>
                </a:lnTo>
                <a:lnTo>
                  <a:pt x="293" y="310"/>
                </a:lnTo>
                <a:lnTo>
                  <a:pt x="294" y="310"/>
                </a:lnTo>
                <a:lnTo>
                  <a:pt x="294" y="311"/>
                </a:lnTo>
                <a:lnTo>
                  <a:pt x="295" y="311"/>
                </a:lnTo>
                <a:lnTo>
                  <a:pt x="294" y="312"/>
                </a:lnTo>
                <a:lnTo>
                  <a:pt x="295" y="312"/>
                </a:lnTo>
                <a:lnTo>
                  <a:pt x="294" y="312"/>
                </a:lnTo>
                <a:lnTo>
                  <a:pt x="294" y="312"/>
                </a:lnTo>
                <a:lnTo>
                  <a:pt x="293" y="313"/>
                </a:lnTo>
                <a:lnTo>
                  <a:pt x="293" y="312"/>
                </a:lnTo>
                <a:lnTo>
                  <a:pt x="293" y="313"/>
                </a:lnTo>
                <a:lnTo>
                  <a:pt x="292" y="313"/>
                </a:lnTo>
                <a:lnTo>
                  <a:pt x="292" y="314"/>
                </a:lnTo>
                <a:lnTo>
                  <a:pt x="292" y="314"/>
                </a:lnTo>
                <a:lnTo>
                  <a:pt x="291" y="315"/>
                </a:lnTo>
                <a:lnTo>
                  <a:pt x="290" y="316"/>
                </a:lnTo>
                <a:lnTo>
                  <a:pt x="289" y="316"/>
                </a:lnTo>
                <a:lnTo>
                  <a:pt x="289" y="316"/>
                </a:lnTo>
                <a:lnTo>
                  <a:pt x="288" y="317"/>
                </a:lnTo>
                <a:lnTo>
                  <a:pt x="288" y="318"/>
                </a:lnTo>
                <a:lnTo>
                  <a:pt x="288" y="318"/>
                </a:lnTo>
                <a:lnTo>
                  <a:pt x="287" y="319"/>
                </a:lnTo>
                <a:lnTo>
                  <a:pt x="287" y="319"/>
                </a:lnTo>
                <a:lnTo>
                  <a:pt x="286" y="319"/>
                </a:lnTo>
                <a:lnTo>
                  <a:pt x="285" y="319"/>
                </a:lnTo>
                <a:lnTo>
                  <a:pt x="285" y="320"/>
                </a:lnTo>
                <a:lnTo>
                  <a:pt x="285" y="319"/>
                </a:lnTo>
                <a:lnTo>
                  <a:pt x="284" y="319"/>
                </a:lnTo>
                <a:lnTo>
                  <a:pt x="284" y="319"/>
                </a:lnTo>
                <a:lnTo>
                  <a:pt x="283" y="319"/>
                </a:lnTo>
                <a:lnTo>
                  <a:pt x="282" y="319"/>
                </a:lnTo>
                <a:lnTo>
                  <a:pt x="281" y="318"/>
                </a:lnTo>
                <a:lnTo>
                  <a:pt x="281" y="317"/>
                </a:lnTo>
                <a:lnTo>
                  <a:pt x="281" y="317"/>
                </a:lnTo>
                <a:lnTo>
                  <a:pt x="280" y="318"/>
                </a:lnTo>
                <a:lnTo>
                  <a:pt x="281" y="318"/>
                </a:lnTo>
                <a:lnTo>
                  <a:pt x="281" y="319"/>
                </a:lnTo>
                <a:lnTo>
                  <a:pt x="281" y="319"/>
                </a:lnTo>
                <a:lnTo>
                  <a:pt x="280" y="319"/>
                </a:lnTo>
                <a:lnTo>
                  <a:pt x="279" y="319"/>
                </a:lnTo>
                <a:lnTo>
                  <a:pt x="279" y="319"/>
                </a:lnTo>
                <a:lnTo>
                  <a:pt x="278" y="319"/>
                </a:lnTo>
                <a:lnTo>
                  <a:pt x="277" y="319"/>
                </a:lnTo>
                <a:lnTo>
                  <a:pt x="277" y="319"/>
                </a:lnTo>
                <a:lnTo>
                  <a:pt x="277" y="319"/>
                </a:lnTo>
                <a:lnTo>
                  <a:pt x="277" y="320"/>
                </a:lnTo>
                <a:lnTo>
                  <a:pt x="277" y="321"/>
                </a:lnTo>
                <a:lnTo>
                  <a:pt x="277" y="322"/>
                </a:lnTo>
                <a:lnTo>
                  <a:pt x="277" y="322"/>
                </a:lnTo>
                <a:lnTo>
                  <a:pt x="277" y="323"/>
                </a:lnTo>
                <a:lnTo>
                  <a:pt x="277" y="323"/>
                </a:lnTo>
                <a:lnTo>
                  <a:pt x="276" y="323"/>
                </a:lnTo>
                <a:lnTo>
                  <a:pt x="275" y="323"/>
                </a:lnTo>
                <a:lnTo>
                  <a:pt x="275" y="324"/>
                </a:lnTo>
                <a:lnTo>
                  <a:pt x="274" y="324"/>
                </a:lnTo>
                <a:lnTo>
                  <a:pt x="274" y="325"/>
                </a:lnTo>
                <a:lnTo>
                  <a:pt x="274" y="326"/>
                </a:lnTo>
                <a:lnTo>
                  <a:pt x="275" y="326"/>
                </a:lnTo>
                <a:lnTo>
                  <a:pt x="275" y="326"/>
                </a:lnTo>
                <a:lnTo>
                  <a:pt x="276" y="326"/>
                </a:lnTo>
                <a:lnTo>
                  <a:pt x="276" y="326"/>
                </a:lnTo>
                <a:lnTo>
                  <a:pt x="277" y="326"/>
                </a:lnTo>
                <a:lnTo>
                  <a:pt x="277" y="326"/>
                </a:lnTo>
                <a:lnTo>
                  <a:pt x="277" y="326"/>
                </a:lnTo>
                <a:lnTo>
                  <a:pt x="278" y="326"/>
                </a:lnTo>
                <a:lnTo>
                  <a:pt x="279" y="326"/>
                </a:lnTo>
                <a:lnTo>
                  <a:pt x="280" y="326"/>
                </a:lnTo>
                <a:lnTo>
                  <a:pt x="281" y="326"/>
                </a:lnTo>
                <a:lnTo>
                  <a:pt x="281" y="326"/>
                </a:lnTo>
                <a:lnTo>
                  <a:pt x="282" y="326"/>
                </a:lnTo>
                <a:lnTo>
                  <a:pt x="283" y="326"/>
                </a:lnTo>
                <a:lnTo>
                  <a:pt x="283" y="326"/>
                </a:lnTo>
                <a:lnTo>
                  <a:pt x="284" y="326"/>
                </a:lnTo>
                <a:lnTo>
                  <a:pt x="285" y="326"/>
                </a:lnTo>
                <a:lnTo>
                  <a:pt x="285" y="327"/>
                </a:lnTo>
                <a:lnTo>
                  <a:pt x="285" y="328"/>
                </a:lnTo>
                <a:lnTo>
                  <a:pt x="285" y="329"/>
                </a:lnTo>
                <a:lnTo>
                  <a:pt x="285" y="329"/>
                </a:lnTo>
                <a:lnTo>
                  <a:pt x="286" y="329"/>
                </a:lnTo>
                <a:lnTo>
                  <a:pt x="286" y="330"/>
                </a:lnTo>
                <a:lnTo>
                  <a:pt x="287" y="330"/>
                </a:lnTo>
                <a:lnTo>
                  <a:pt x="287" y="331"/>
                </a:lnTo>
                <a:lnTo>
                  <a:pt x="287" y="332"/>
                </a:lnTo>
                <a:lnTo>
                  <a:pt x="288" y="332"/>
                </a:lnTo>
                <a:lnTo>
                  <a:pt x="288" y="332"/>
                </a:lnTo>
                <a:lnTo>
                  <a:pt x="289" y="332"/>
                </a:lnTo>
                <a:lnTo>
                  <a:pt x="289" y="333"/>
                </a:lnTo>
                <a:lnTo>
                  <a:pt x="290" y="333"/>
                </a:lnTo>
                <a:lnTo>
                  <a:pt x="290" y="333"/>
                </a:lnTo>
                <a:lnTo>
                  <a:pt x="290" y="334"/>
                </a:lnTo>
                <a:lnTo>
                  <a:pt x="290" y="335"/>
                </a:lnTo>
                <a:lnTo>
                  <a:pt x="290" y="336"/>
                </a:lnTo>
                <a:lnTo>
                  <a:pt x="290" y="336"/>
                </a:lnTo>
                <a:lnTo>
                  <a:pt x="291" y="336"/>
                </a:lnTo>
                <a:lnTo>
                  <a:pt x="291" y="337"/>
                </a:lnTo>
                <a:lnTo>
                  <a:pt x="291" y="338"/>
                </a:lnTo>
                <a:lnTo>
                  <a:pt x="292" y="338"/>
                </a:lnTo>
                <a:lnTo>
                  <a:pt x="292" y="338"/>
                </a:lnTo>
                <a:lnTo>
                  <a:pt x="293" y="339"/>
                </a:lnTo>
                <a:lnTo>
                  <a:pt x="292" y="339"/>
                </a:lnTo>
                <a:lnTo>
                  <a:pt x="293" y="339"/>
                </a:lnTo>
                <a:lnTo>
                  <a:pt x="294" y="339"/>
                </a:lnTo>
                <a:lnTo>
                  <a:pt x="294" y="340"/>
                </a:lnTo>
                <a:lnTo>
                  <a:pt x="295" y="340"/>
                </a:lnTo>
                <a:lnTo>
                  <a:pt x="295" y="340"/>
                </a:lnTo>
                <a:lnTo>
                  <a:pt x="295" y="340"/>
                </a:lnTo>
                <a:lnTo>
                  <a:pt x="296" y="340"/>
                </a:lnTo>
                <a:lnTo>
                  <a:pt x="296" y="341"/>
                </a:lnTo>
                <a:lnTo>
                  <a:pt x="297" y="341"/>
                </a:lnTo>
                <a:lnTo>
                  <a:pt x="297" y="342"/>
                </a:lnTo>
                <a:lnTo>
                  <a:pt x="298" y="342"/>
                </a:lnTo>
                <a:lnTo>
                  <a:pt x="298" y="343"/>
                </a:lnTo>
                <a:lnTo>
                  <a:pt x="298" y="343"/>
                </a:lnTo>
                <a:lnTo>
                  <a:pt x="299" y="344"/>
                </a:lnTo>
                <a:lnTo>
                  <a:pt x="299" y="345"/>
                </a:lnTo>
                <a:lnTo>
                  <a:pt x="299" y="345"/>
                </a:lnTo>
                <a:lnTo>
                  <a:pt x="300" y="345"/>
                </a:lnTo>
                <a:lnTo>
                  <a:pt x="301" y="346"/>
                </a:lnTo>
                <a:lnTo>
                  <a:pt x="302" y="346"/>
                </a:lnTo>
                <a:lnTo>
                  <a:pt x="302" y="347"/>
                </a:lnTo>
                <a:lnTo>
                  <a:pt x="302" y="347"/>
                </a:lnTo>
                <a:lnTo>
                  <a:pt x="303" y="348"/>
                </a:lnTo>
                <a:lnTo>
                  <a:pt x="304" y="348"/>
                </a:lnTo>
                <a:lnTo>
                  <a:pt x="305" y="348"/>
                </a:lnTo>
                <a:lnTo>
                  <a:pt x="305" y="349"/>
                </a:lnTo>
                <a:lnTo>
                  <a:pt x="306" y="349"/>
                </a:lnTo>
                <a:lnTo>
                  <a:pt x="306" y="350"/>
                </a:lnTo>
                <a:lnTo>
                  <a:pt x="306" y="350"/>
                </a:lnTo>
                <a:lnTo>
                  <a:pt x="306" y="350"/>
                </a:lnTo>
                <a:lnTo>
                  <a:pt x="307" y="350"/>
                </a:lnTo>
                <a:lnTo>
                  <a:pt x="308" y="351"/>
                </a:lnTo>
                <a:lnTo>
                  <a:pt x="309" y="351"/>
                </a:lnTo>
                <a:lnTo>
                  <a:pt x="309" y="352"/>
                </a:lnTo>
                <a:lnTo>
                  <a:pt x="309" y="353"/>
                </a:lnTo>
                <a:lnTo>
                  <a:pt x="308" y="353"/>
                </a:lnTo>
                <a:lnTo>
                  <a:pt x="308" y="354"/>
                </a:lnTo>
                <a:lnTo>
                  <a:pt x="308" y="355"/>
                </a:lnTo>
                <a:lnTo>
                  <a:pt x="308" y="356"/>
                </a:lnTo>
                <a:lnTo>
                  <a:pt x="307" y="356"/>
                </a:lnTo>
                <a:lnTo>
                  <a:pt x="307" y="357"/>
                </a:lnTo>
                <a:lnTo>
                  <a:pt x="306" y="357"/>
                </a:lnTo>
                <a:lnTo>
                  <a:pt x="306" y="357"/>
                </a:lnTo>
                <a:lnTo>
                  <a:pt x="306" y="358"/>
                </a:lnTo>
                <a:lnTo>
                  <a:pt x="305" y="359"/>
                </a:lnTo>
                <a:lnTo>
                  <a:pt x="305" y="360"/>
                </a:lnTo>
                <a:lnTo>
                  <a:pt x="305" y="360"/>
                </a:lnTo>
                <a:lnTo>
                  <a:pt x="305" y="361"/>
                </a:lnTo>
                <a:lnTo>
                  <a:pt x="305" y="362"/>
                </a:lnTo>
                <a:lnTo>
                  <a:pt x="305" y="363"/>
                </a:lnTo>
                <a:lnTo>
                  <a:pt x="304" y="363"/>
                </a:lnTo>
                <a:lnTo>
                  <a:pt x="305" y="364"/>
                </a:lnTo>
                <a:lnTo>
                  <a:pt x="305" y="365"/>
                </a:lnTo>
                <a:lnTo>
                  <a:pt x="305" y="366"/>
                </a:lnTo>
                <a:lnTo>
                  <a:pt x="305" y="367"/>
                </a:lnTo>
                <a:lnTo>
                  <a:pt x="304" y="367"/>
                </a:lnTo>
                <a:lnTo>
                  <a:pt x="304" y="369"/>
                </a:lnTo>
                <a:lnTo>
                  <a:pt x="304" y="370"/>
                </a:lnTo>
                <a:lnTo>
                  <a:pt x="304" y="371"/>
                </a:lnTo>
                <a:lnTo>
                  <a:pt x="304" y="371"/>
                </a:lnTo>
                <a:lnTo>
                  <a:pt x="305" y="372"/>
                </a:lnTo>
                <a:lnTo>
                  <a:pt x="305" y="373"/>
                </a:lnTo>
                <a:lnTo>
                  <a:pt x="306" y="374"/>
                </a:lnTo>
                <a:lnTo>
                  <a:pt x="306" y="374"/>
                </a:lnTo>
                <a:lnTo>
                  <a:pt x="306" y="375"/>
                </a:lnTo>
                <a:lnTo>
                  <a:pt x="306" y="376"/>
                </a:lnTo>
                <a:lnTo>
                  <a:pt x="305" y="377"/>
                </a:lnTo>
                <a:lnTo>
                  <a:pt x="305" y="378"/>
                </a:lnTo>
                <a:lnTo>
                  <a:pt x="305" y="378"/>
                </a:lnTo>
                <a:lnTo>
                  <a:pt x="306" y="379"/>
                </a:lnTo>
                <a:lnTo>
                  <a:pt x="306" y="380"/>
                </a:lnTo>
                <a:lnTo>
                  <a:pt x="305" y="380"/>
                </a:lnTo>
                <a:lnTo>
                  <a:pt x="305" y="381"/>
                </a:lnTo>
                <a:lnTo>
                  <a:pt x="305" y="381"/>
                </a:lnTo>
                <a:lnTo>
                  <a:pt x="305" y="382"/>
                </a:lnTo>
                <a:lnTo>
                  <a:pt x="305" y="383"/>
                </a:lnTo>
                <a:lnTo>
                  <a:pt x="305" y="384"/>
                </a:lnTo>
                <a:lnTo>
                  <a:pt x="304" y="384"/>
                </a:lnTo>
                <a:lnTo>
                  <a:pt x="304" y="384"/>
                </a:lnTo>
                <a:lnTo>
                  <a:pt x="303" y="384"/>
                </a:lnTo>
                <a:lnTo>
                  <a:pt x="303" y="385"/>
                </a:lnTo>
                <a:lnTo>
                  <a:pt x="303" y="386"/>
                </a:lnTo>
                <a:lnTo>
                  <a:pt x="302" y="386"/>
                </a:lnTo>
                <a:lnTo>
                  <a:pt x="302" y="387"/>
                </a:lnTo>
                <a:lnTo>
                  <a:pt x="302" y="387"/>
                </a:lnTo>
                <a:lnTo>
                  <a:pt x="302" y="388"/>
                </a:lnTo>
                <a:lnTo>
                  <a:pt x="301" y="388"/>
                </a:lnTo>
                <a:lnTo>
                  <a:pt x="300" y="388"/>
                </a:lnTo>
                <a:lnTo>
                  <a:pt x="299" y="388"/>
                </a:lnTo>
                <a:lnTo>
                  <a:pt x="299" y="389"/>
                </a:lnTo>
                <a:lnTo>
                  <a:pt x="299" y="389"/>
                </a:lnTo>
                <a:lnTo>
                  <a:pt x="299" y="390"/>
                </a:lnTo>
                <a:lnTo>
                  <a:pt x="298" y="390"/>
                </a:lnTo>
                <a:lnTo>
                  <a:pt x="298" y="391"/>
                </a:lnTo>
                <a:lnTo>
                  <a:pt x="297" y="391"/>
                </a:lnTo>
                <a:lnTo>
                  <a:pt x="296" y="391"/>
                </a:lnTo>
                <a:lnTo>
                  <a:pt x="296" y="391"/>
                </a:lnTo>
                <a:lnTo>
                  <a:pt x="295" y="391"/>
                </a:lnTo>
                <a:lnTo>
                  <a:pt x="295" y="391"/>
                </a:lnTo>
                <a:lnTo>
                  <a:pt x="294" y="391"/>
                </a:lnTo>
                <a:lnTo>
                  <a:pt x="294" y="392"/>
                </a:lnTo>
                <a:lnTo>
                  <a:pt x="293" y="393"/>
                </a:lnTo>
                <a:lnTo>
                  <a:pt x="292" y="393"/>
                </a:lnTo>
                <a:lnTo>
                  <a:pt x="292" y="393"/>
                </a:lnTo>
                <a:lnTo>
                  <a:pt x="292" y="394"/>
                </a:lnTo>
                <a:lnTo>
                  <a:pt x="291" y="394"/>
                </a:lnTo>
                <a:lnTo>
                  <a:pt x="290" y="395"/>
                </a:lnTo>
                <a:lnTo>
                  <a:pt x="289" y="395"/>
                </a:lnTo>
                <a:lnTo>
                  <a:pt x="289" y="395"/>
                </a:lnTo>
                <a:lnTo>
                  <a:pt x="290" y="396"/>
                </a:lnTo>
                <a:lnTo>
                  <a:pt x="290" y="397"/>
                </a:lnTo>
                <a:lnTo>
                  <a:pt x="291" y="397"/>
                </a:lnTo>
                <a:lnTo>
                  <a:pt x="291" y="398"/>
                </a:lnTo>
                <a:lnTo>
                  <a:pt x="291" y="398"/>
                </a:lnTo>
                <a:lnTo>
                  <a:pt x="291" y="399"/>
                </a:lnTo>
                <a:lnTo>
                  <a:pt x="291" y="400"/>
                </a:lnTo>
                <a:lnTo>
                  <a:pt x="292" y="401"/>
                </a:lnTo>
                <a:lnTo>
                  <a:pt x="292" y="402"/>
                </a:lnTo>
                <a:lnTo>
                  <a:pt x="293" y="402"/>
                </a:lnTo>
                <a:lnTo>
                  <a:pt x="293" y="403"/>
                </a:lnTo>
                <a:lnTo>
                  <a:pt x="292" y="403"/>
                </a:lnTo>
                <a:lnTo>
                  <a:pt x="292" y="405"/>
                </a:lnTo>
                <a:lnTo>
                  <a:pt x="292" y="405"/>
                </a:lnTo>
                <a:lnTo>
                  <a:pt x="292" y="406"/>
                </a:lnTo>
                <a:lnTo>
                  <a:pt x="292" y="407"/>
                </a:lnTo>
                <a:lnTo>
                  <a:pt x="292" y="408"/>
                </a:lnTo>
                <a:lnTo>
                  <a:pt x="292" y="409"/>
                </a:lnTo>
                <a:lnTo>
                  <a:pt x="292" y="409"/>
                </a:lnTo>
                <a:lnTo>
                  <a:pt x="292" y="410"/>
                </a:lnTo>
                <a:lnTo>
                  <a:pt x="291" y="410"/>
                </a:lnTo>
                <a:lnTo>
                  <a:pt x="290" y="411"/>
                </a:lnTo>
                <a:lnTo>
                  <a:pt x="290" y="412"/>
                </a:lnTo>
                <a:lnTo>
                  <a:pt x="290" y="412"/>
                </a:lnTo>
                <a:lnTo>
                  <a:pt x="290" y="413"/>
                </a:lnTo>
                <a:lnTo>
                  <a:pt x="290" y="414"/>
                </a:lnTo>
                <a:lnTo>
                  <a:pt x="290" y="415"/>
                </a:lnTo>
                <a:lnTo>
                  <a:pt x="290" y="415"/>
                </a:lnTo>
                <a:lnTo>
                  <a:pt x="290" y="416"/>
                </a:lnTo>
                <a:lnTo>
                  <a:pt x="290" y="417"/>
                </a:lnTo>
                <a:lnTo>
                  <a:pt x="290" y="419"/>
                </a:lnTo>
                <a:lnTo>
                  <a:pt x="290" y="419"/>
                </a:lnTo>
                <a:lnTo>
                  <a:pt x="290" y="420"/>
                </a:lnTo>
                <a:lnTo>
                  <a:pt x="291" y="421"/>
                </a:lnTo>
                <a:lnTo>
                  <a:pt x="292" y="421"/>
                </a:lnTo>
                <a:lnTo>
                  <a:pt x="292" y="421"/>
                </a:lnTo>
                <a:lnTo>
                  <a:pt x="293" y="421"/>
                </a:lnTo>
                <a:lnTo>
                  <a:pt x="293" y="422"/>
                </a:lnTo>
                <a:lnTo>
                  <a:pt x="294" y="422"/>
                </a:lnTo>
                <a:lnTo>
                  <a:pt x="295" y="422"/>
                </a:lnTo>
                <a:lnTo>
                  <a:pt x="295" y="423"/>
                </a:lnTo>
                <a:lnTo>
                  <a:pt x="295" y="424"/>
                </a:lnTo>
                <a:lnTo>
                  <a:pt x="296" y="424"/>
                </a:lnTo>
                <a:lnTo>
                  <a:pt x="297" y="424"/>
                </a:lnTo>
                <a:lnTo>
                  <a:pt x="298" y="425"/>
                </a:lnTo>
                <a:lnTo>
                  <a:pt x="299" y="425"/>
                </a:lnTo>
                <a:lnTo>
                  <a:pt x="299" y="425"/>
                </a:lnTo>
                <a:lnTo>
                  <a:pt x="300" y="425"/>
                </a:lnTo>
                <a:lnTo>
                  <a:pt x="301" y="426"/>
                </a:lnTo>
                <a:lnTo>
                  <a:pt x="302" y="426"/>
                </a:lnTo>
                <a:lnTo>
                  <a:pt x="302" y="426"/>
                </a:lnTo>
                <a:lnTo>
                  <a:pt x="303" y="426"/>
                </a:lnTo>
                <a:lnTo>
                  <a:pt x="304" y="426"/>
                </a:lnTo>
                <a:lnTo>
                  <a:pt x="305" y="427"/>
                </a:lnTo>
                <a:lnTo>
                  <a:pt x="305" y="428"/>
                </a:lnTo>
                <a:lnTo>
                  <a:pt x="306" y="429"/>
                </a:lnTo>
                <a:lnTo>
                  <a:pt x="306" y="429"/>
                </a:lnTo>
                <a:lnTo>
                  <a:pt x="306" y="429"/>
                </a:lnTo>
                <a:lnTo>
                  <a:pt x="306" y="430"/>
                </a:lnTo>
                <a:lnTo>
                  <a:pt x="306" y="431"/>
                </a:lnTo>
                <a:lnTo>
                  <a:pt x="306" y="433"/>
                </a:lnTo>
                <a:lnTo>
                  <a:pt x="306" y="433"/>
                </a:lnTo>
                <a:lnTo>
                  <a:pt x="306" y="434"/>
                </a:lnTo>
                <a:lnTo>
                  <a:pt x="307" y="434"/>
                </a:lnTo>
                <a:lnTo>
                  <a:pt x="307" y="435"/>
                </a:lnTo>
                <a:lnTo>
                  <a:pt x="308" y="436"/>
                </a:lnTo>
                <a:lnTo>
                  <a:pt x="308" y="436"/>
                </a:lnTo>
                <a:lnTo>
                  <a:pt x="308" y="437"/>
                </a:lnTo>
                <a:lnTo>
                  <a:pt x="309" y="437"/>
                </a:lnTo>
                <a:lnTo>
                  <a:pt x="309" y="438"/>
                </a:lnTo>
                <a:lnTo>
                  <a:pt x="309" y="439"/>
                </a:lnTo>
                <a:lnTo>
                  <a:pt x="310" y="440"/>
                </a:lnTo>
                <a:lnTo>
                  <a:pt x="311" y="440"/>
                </a:lnTo>
                <a:lnTo>
                  <a:pt x="311" y="441"/>
                </a:lnTo>
                <a:lnTo>
                  <a:pt x="312" y="442"/>
                </a:lnTo>
                <a:lnTo>
                  <a:pt x="312" y="443"/>
                </a:lnTo>
                <a:lnTo>
                  <a:pt x="313" y="443"/>
                </a:lnTo>
                <a:lnTo>
                  <a:pt x="313" y="445"/>
                </a:lnTo>
                <a:lnTo>
                  <a:pt x="313" y="446"/>
                </a:lnTo>
                <a:lnTo>
                  <a:pt x="313" y="446"/>
                </a:lnTo>
                <a:lnTo>
                  <a:pt x="314" y="446"/>
                </a:lnTo>
                <a:lnTo>
                  <a:pt x="313" y="448"/>
                </a:lnTo>
                <a:lnTo>
                  <a:pt x="313" y="449"/>
                </a:lnTo>
                <a:lnTo>
                  <a:pt x="313" y="450"/>
                </a:lnTo>
                <a:lnTo>
                  <a:pt x="313" y="450"/>
                </a:lnTo>
                <a:lnTo>
                  <a:pt x="313" y="451"/>
                </a:lnTo>
                <a:lnTo>
                  <a:pt x="313" y="452"/>
                </a:lnTo>
                <a:lnTo>
                  <a:pt x="313" y="453"/>
                </a:lnTo>
                <a:lnTo>
                  <a:pt x="313" y="453"/>
                </a:lnTo>
                <a:lnTo>
                  <a:pt x="313" y="454"/>
                </a:lnTo>
                <a:lnTo>
                  <a:pt x="313" y="455"/>
                </a:lnTo>
                <a:lnTo>
                  <a:pt x="313" y="456"/>
                </a:lnTo>
                <a:lnTo>
                  <a:pt x="313" y="457"/>
                </a:lnTo>
                <a:lnTo>
                  <a:pt x="313" y="457"/>
                </a:lnTo>
                <a:lnTo>
                  <a:pt x="314" y="458"/>
                </a:lnTo>
                <a:lnTo>
                  <a:pt x="314" y="459"/>
                </a:lnTo>
                <a:lnTo>
                  <a:pt x="315" y="459"/>
                </a:lnTo>
                <a:lnTo>
                  <a:pt x="316" y="460"/>
                </a:lnTo>
                <a:lnTo>
                  <a:pt x="316" y="460"/>
                </a:lnTo>
                <a:lnTo>
                  <a:pt x="317" y="461"/>
                </a:lnTo>
                <a:lnTo>
                  <a:pt x="318" y="461"/>
                </a:lnTo>
                <a:lnTo>
                  <a:pt x="319" y="461"/>
                </a:lnTo>
                <a:lnTo>
                  <a:pt x="320" y="461"/>
                </a:lnTo>
                <a:lnTo>
                  <a:pt x="320" y="462"/>
                </a:lnTo>
                <a:lnTo>
                  <a:pt x="321" y="462"/>
                </a:lnTo>
                <a:lnTo>
                  <a:pt x="321" y="463"/>
                </a:lnTo>
                <a:lnTo>
                  <a:pt x="322" y="464"/>
                </a:lnTo>
                <a:lnTo>
                  <a:pt x="323" y="464"/>
                </a:lnTo>
                <a:lnTo>
                  <a:pt x="323" y="464"/>
                </a:lnTo>
                <a:lnTo>
                  <a:pt x="323" y="465"/>
                </a:lnTo>
                <a:lnTo>
                  <a:pt x="324" y="465"/>
                </a:lnTo>
                <a:lnTo>
                  <a:pt x="325" y="465"/>
                </a:lnTo>
                <a:lnTo>
                  <a:pt x="326" y="466"/>
                </a:lnTo>
                <a:lnTo>
                  <a:pt x="327" y="467"/>
                </a:lnTo>
                <a:lnTo>
                  <a:pt x="327" y="467"/>
                </a:lnTo>
                <a:lnTo>
                  <a:pt x="327" y="468"/>
                </a:lnTo>
                <a:lnTo>
                  <a:pt x="327" y="469"/>
                </a:lnTo>
                <a:lnTo>
                  <a:pt x="328" y="470"/>
                </a:lnTo>
                <a:lnTo>
                  <a:pt x="329" y="471"/>
                </a:lnTo>
                <a:lnTo>
                  <a:pt x="330" y="471"/>
                </a:lnTo>
                <a:lnTo>
                  <a:pt x="330" y="472"/>
                </a:lnTo>
                <a:lnTo>
                  <a:pt x="330" y="473"/>
                </a:lnTo>
                <a:lnTo>
                  <a:pt x="330" y="474"/>
                </a:lnTo>
                <a:lnTo>
                  <a:pt x="330" y="474"/>
                </a:lnTo>
                <a:lnTo>
                  <a:pt x="330" y="475"/>
                </a:lnTo>
                <a:lnTo>
                  <a:pt x="330" y="476"/>
                </a:lnTo>
                <a:lnTo>
                  <a:pt x="330" y="477"/>
                </a:lnTo>
                <a:lnTo>
                  <a:pt x="330" y="477"/>
                </a:lnTo>
                <a:lnTo>
                  <a:pt x="330" y="478"/>
                </a:lnTo>
                <a:lnTo>
                  <a:pt x="331" y="478"/>
                </a:lnTo>
                <a:lnTo>
                  <a:pt x="331" y="479"/>
                </a:lnTo>
                <a:lnTo>
                  <a:pt x="332" y="478"/>
                </a:lnTo>
                <a:lnTo>
                  <a:pt x="333" y="478"/>
                </a:lnTo>
                <a:lnTo>
                  <a:pt x="333" y="477"/>
                </a:lnTo>
                <a:lnTo>
                  <a:pt x="334" y="477"/>
                </a:lnTo>
                <a:lnTo>
                  <a:pt x="334" y="478"/>
                </a:lnTo>
                <a:lnTo>
                  <a:pt x="334" y="478"/>
                </a:lnTo>
                <a:lnTo>
                  <a:pt x="335" y="478"/>
                </a:lnTo>
                <a:lnTo>
                  <a:pt x="336" y="478"/>
                </a:lnTo>
                <a:lnTo>
                  <a:pt x="337" y="478"/>
                </a:lnTo>
                <a:lnTo>
                  <a:pt x="337" y="478"/>
                </a:lnTo>
                <a:lnTo>
                  <a:pt x="338" y="478"/>
                </a:lnTo>
                <a:lnTo>
                  <a:pt x="338" y="479"/>
                </a:lnTo>
                <a:lnTo>
                  <a:pt x="340" y="479"/>
                </a:lnTo>
                <a:lnTo>
                  <a:pt x="341" y="479"/>
                </a:lnTo>
                <a:lnTo>
                  <a:pt x="341" y="479"/>
                </a:lnTo>
                <a:lnTo>
                  <a:pt x="342" y="479"/>
                </a:lnTo>
                <a:lnTo>
                  <a:pt x="343" y="479"/>
                </a:lnTo>
                <a:lnTo>
                  <a:pt x="344" y="479"/>
                </a:lnTo>
                <a:lnTo>
                  <a:pt x="345" y="479"/>
                </a:lnTo>
                <a:lnTo>
                  <a:pt x="346" y="479"/>
                </a:lnTo>
                <a:lnTo>
                  <a:pt x="347" y="479"/>
                </a:lnTo>
                <a:lnTo>
                  <a:pt x="347" y="480"/>
                </a:lnTo>
                <a:lnTo>
                  <a:pt x="348" y="481"/>
                </a:lnTo>
                <a:lnTo>
                  <a:pt x="348" y="481"/>
                </a:lnTo>
                <a:lnTo>
                  <a:pt x="349" y="481"/>
                </a:lnTo>
                <a:lnTo>
                  <a:pt x="350" y="481"/>
                </a:lnTo>
                <a:lnTo>
                  <a:pt x="350" y="481"/>
                </a:lnTo>
                <a:lnTo>
                  <a:pt x="351" y="481"/>
                </a:lnTo>
                <a:lnTo>
                  <a:pt x="351" y="480"/>
                </a:lnTo>
                <a:lnTo>
                  <a:pt x="353" y="480"/>
                </a:lnTo>
                <a:lnTo>
                  <a:pt x="354" y="479"/>
                </a:lnTo>
                <a:lnTo>
                  <a:pt x="355" y="479"/>
                </a:lnTo>
                <a:lnTo>
                  <a:pt x="355" y="480"/>
                </a:lnTo>
                <a:lnTo>
                  <a:pt x="355" y="480"/>
                </a:lnTo>
                <a:lnTo>
                  <a:pt x="355" y="481"/>
                </a:lnTo>
                <a:lnTo>
                  <a:pt x="356" y="481"/>
                </a:lnTo>
                <a:lnTo>
                  <a:pt x="357" y="481"/>
                </a:lnTo>
                <a:lnTo>
                  <a:pt x="358" y="482"/>
                </a:lnTo>
                <a:lnTo>
                  <a:pt x="358" y="481"/>
                </a:lnTo>
                <a:lnTo>
                  <a:pt x="358" y="481"/>
                </a:lnTo>
                <a:lnTo>
                  <a:pt x="359" y="481"/>
                </a:lnTo>
                <a:lnTo>
                  <a:pt x="360" y="481"/>
                </a:lnTo>
                <a:lnTo>
                  <a:pt x="362" y="481"/>
                </a:lnTo>
                <a:lnTo>
                  <a:pt x="362" y="481"/>
                </a:lnTo>
                <a:lnTo>
                  <a:pt x="363" y="481"/>
                </a:lnTo>
                <a:lnTo>
                  <a:pt x="364" y="481"/>
                </a:lnTo>
                <a:lnTo>
                  <a:pt x="365" y="481"/>
                </a:lnTo>
                <a:lnTo>
                  <a:pt x="365" y="481"/>
                </a:lnTo>
                <a:lnTo>
                  <a:pt x="366" y="481"/>
                </a:lnTo>
                <a:lnTo>
                  <a:pt x="367" y="481"/>
                </a:lnTo>
                <a:lnTo>
                  <a:pt x="368" y="481"/>
                </a:lnTo>
                <a:lnTo>
                  <a:pt x="369" y="481"/>
                </a:lnTo>
                <a:lnTo>
                  <a:pt x="370" y="480"/>
                </a:lnTo>
                <a:lnTo>
                  <a:pt x="371" y="480"/>
                </a:lnTo>
                <a:lnTo>
                  <a:pt x="372" y="480"/>
                </a:lnTo>
                <a:lnTo>
                  <a:pt x="372" y="480"/>
                </a:lnTo>
                <a:lnTo>
                  <a:pt x="374" y="479"/>
                </a:lnTo>
                <a:lnTo>
                  <a:pt x="375" y="478"/>
                </a:lnTo>
                <a:lnTo>
                  <a:pt x="376" y="478"/>
                </a:lnTo>
                <a:lnTo>
                  <a:pt x="376" y="477"/>
                </a:lnTo>
                <a:lnTo>
                  <a:pt x="376" y="477"/>
                </a:lnTo>
                <a:lnTo>
                  <a:pt x="377" y="477"/>
                </a:lnTo>
                <a:lnTo>
                  <a:pt x="378" y="477"/>
                </a:lnTo>
                <a:lnTo>
                  <a:pt x="379" y="477"/>
                </a:lnTo>
                <a:lnTo>
                  <a:pt x="379" y="477"/>
                </a:lnTo>
                <a:lnTo>
                  <a:pt x="380" y="477"/>
                </a:lnTo>
                <a:lnTo>
                  <a:pt x="381" y="477"/>
                </a:lnTo>
                <a:lnTo>
                  <a:pt x="381" y="477"/>
                </a:lnTo>
                <a:lnTo>
                  <a:pt x="381" y="478"/>
                </a:lnTo>
                <a:lnTo>
                  <a:pt x="380" y="479"/>
                </a:lnTo>
                <a:lnTo>
                  <a:pt x="379" y="480"/>
                </a:lnTo>
                <a:lnTo>
                  <a:pt x="379" y="481"/>
                </a:lnTo>
                <a:lnTo>
                  <a:pt x="379" y="481"/>
                </a:lnTo>
                <a:lnTo>
                  <a:pt x="379" y="481"/>
                </a:lnTo>
                <a:lnTo>
                  <a:pt x="379" y="482"/>
                </a:lnTo>
                <a:lnTo>
                  <a:pt x="378" y="483"/>
                </a:lnTo>
                <a:lnTo>
                  <a:pt x="378" y="484"/>
                </a:lnTo>
                <a:lnTo>
                  <a:pt x="378" y="484"/>
                </a:lnTo>
                <a:lnTo>
                  <a:pt x="378" y="485"/>
                </a:lnTo>
                <a:lnTo>
                  <a:pt x="377" y="485"/>
                </a:lnTo>
                <a:lnTo>
                  <a:pt x="377" y="486"/>
                </a:lnTo>
                <a:lnTo>
                  <a:pt x="377" y="487"/>
                </a:lnTo>
                <a:lnTo>
                  <a:pt x="377" y="488"/>
                </a:lnTo>
                <a:lnTo>
                  <a:pt x="377" y="488"/>
                </a:lnTo>
                <a:lnTo>
                  <a:pt x="377" y="489"/>
                </a:lnTo>
                <a:lnTo>
                  <a:pt x="377" y="491"/>
                </a:lnTo>
                <a:lnTo>
                  <a:pt x="377" y="491"/>
                </a:lnTo>
                <a:lnTo>
                  <a:pt x="377" y="492"/>
                </a:lnTo>
                <a:lnTo>
                  <a:pt x="378" y="493"/>
                </a:lnTo>
                <a:lnTo>
                  <a:pt x="378" y="494"/>
                </a:lnTo>
                <a:lnTo>
                  <a:pt x="378" y="495"/>
                </a:lnTo>
                <a:lnTo>
                  <a:pt x="379" y="495"/>
                </a:lnTo>
                <a:lnTo>
                  <a:pt x="379" y="495"/>
                </a:lnTo>
                <a:lnTo>
                  <a:pt x="379" y="496"/>
                </a:lnTo>
                <a:lnTo>
                  <a:pt x="379" y="497"/>
                </a:lnTo>
                <a:lnTo>
                  <a:pt x="379" y="498"/>
                </a:lnTo>
                <a:lnTo>
                  <a:pt x="379" y="498"/>
                </a:lnTo>
                <a:lnTo>
                  <a:pt x="379" y="499"/>
                </a:lnTo>
                <a:lnTo>
                  <a:pt x="379" y="500"/>
                </a:lnTo>
                <a:lnTo>
                  <a:pt x="380" y="500"/>
                </a:lnTo>
                <a:lnTo>
                  <a:pt x="381" y="501"/>
                </a:lnTo>
                <a:lnTo>
                  <a:pt x="382" y="501"/>
                </a:lnTo>
                <a:lnTo>
                  <a:pt x="382" y="502"/>
                </a:lnTo>
                <a:lnTo>
                  <a:pt x="383" y="502"/>
                </a:lnTo>
                <a:lnTo>
                  <a:pt x="383" y="502"/>
                </a:lnTo>
                <a:lnTo>
                  <a:pt x="384" y="502"/>
                </a:lnTo>
                <a:lnTo>
                  <a:pt x="386" y="503"/>
                </a:lnTo>
                <a:lnTo>
                  <a:pt x="387" y="503"/>
                </a:lnTo>
                <a:lnTo>
                  <a:pt x="388" y="503"/>
                </a:lnTo>
                <a:lnTo>
                  <a:pt x="389" y="503"/>
                </a:lnTo>
                <a:lnTo>
                  <a:pt x="390" y="503"/>
                </a:lnTo>
                <a:lnTo>
                  <a:pt x="392" y="502"/>
                </a:lnTo>
                <a:lnTo>
                  <a:pt x="393" y="502"/>
                </a:lnTo>
                <a:lnTo>
                  <a:pt x="393" y="502"/>
                </a:lnTo>
                <a:lnTo>
                  <a:pt x="394" y="502"/>
                </a:lnTo>
                <a:lnTo>
                  <a:pt x="395" y="502"/>
                </a:lnTo>
                <a:lnTo>
                  <a:pt x="396" y="501"/>
                </a:lnTo>
                <a:lnTo>
                  <a:pt x="396" y="500"/>
                </a:lnTo>
                <a:lnTo>
                  <a:pt x="397" y="499"/>
                </a:lnTo>
                <a:lnTo>
                  <a:pt x="397" y="498"/>
                </a:lnTo>
                <a:lnTo>
                  <a:pt x="397" y="498"/>
                </a:lnTo>
                <a:lnTo>
                  <a:pt x="397" y="497"/>
                </a:lnTo>
                <a:lnTo>
                  <a:pt x="398" y="496"/>
                </a:lnTo>
                <a:lnTo>
                  <a:pt x="399" y="496"/>
                </a:lnTo>
                <a:lnTo>
                  <a:pt x="400" y="496"/>
                </a:lnTo>
                <a:lnTo>
                  <a:pt x="400" y="496"/>
                </a:lnTo>
                <a:lnTo>
                  <a:pt x="401" y="495"/>
                </a:lnTo>
                <a:lnTo>
                  <a:pt x="402" y="495"/>
                </a:lnTo>
                <a:lnTo>
                  <a:pt x="402" y="495"/>
                </a:lnTo>
                <a:lnTo>
                  <a:pt x="403" y="494"/>
                </a:lnTo>
                <a:lnTo>
                  <a:pt x="404" y="494"/>
                </a:lnTo>
                <a:lnTo>
                  <a:pt x="404" y="493"/>
                </a:lnTo>
                <a:lnTo>
                  <a:pt x="404" y="492"/>
                </a:lnTo>
                <a:lnTo>
                  <a:pt x="404" y="491"/>
                </a:lnTo>
                <a:lnTo>
                  <a:pt x="405" y="491"/>
                </a:lnTo>
                <a:lnTo>
                  <a:pt x="406" y="491"/>
                </a:lnTo>
                <a:lnTo>
                  <a:pt x="406" y="491"/>
                </a:lnTo>
                <a:lnTo>
                  <a:pt x="407" y="490"/>
                </a:lnTo>
                <a:lnTo>
                  <a:pt x="407" y="489"/>
                </a:lnTo>
                <a:lnTo>
                  <a:pt x="408" y="489"/>
                </a:lnTo>
                <a:lnTo>
                  <a:pt x="408" y="488"/>
                </a:lnTo>
                <a:lnTo>
                  <a:pt x="409" y="488"/>
                </a:lnTo>
                <a:lnTo>
                  <a:pt x="409" y="488"/>
                </a:lnTo>
                <a:lnTo>
                  <a:pt x="410" y="488"/>
                </a:lnTo>
                <a:lnTo>
                  <a:pt x="410" y="487"/>
                </a:lnTo>
                <a:lnTo>
                  <a:pt x="411" y="487"/>
                </a:lnTo>
                <a:lnTo>
                  <a:pt x="411" y="486"/>
                </a:lnTo>
                <a:lnTo>
                  <a:pt x="411" y="486"/>
                </a:lnTo>
                <a:lnTo>
                  <a:pt x="412" y="485"/>
                </a:lnTo>
                <a:lnTo>
                  <a:pt x="414" y="484"/>
                </a:lnTo>
                <a:lnTo>
                  <a:pt x="414" y="484"/>
                </a:lnTo>
                <a:lnTo>
                  <a:pt x="415" y="484"/>
                </a:lnTo>
                <a:lnTo>
                  <a:pt x="416" y="484"/>
                </a:lnTo>
                <a:lnTo>
                  <a:pt x="416" y="484"/>
                </a:lnTo>
                <a:lnTo>
                  <a:pt x="420" y="479"/>
                </a:lnTo>
                <a:lnTo>
                  <a:pt x="435" y="479"/>
                </a:lnTo>
                <a:lnTo>
                  <a:pt x="446" y="479"/>
                </a:lnTo>
                <a:lnTo>
                  <a:pt x="446" y="480"/>
                </a:lnTo>
                <a:lnTo>
                  <a:pt x="445" y="480"/>
                </a:lnTo>
                <a:lnTo>
                  <a:pt x="445" y="481"/>
                </a:lnTo>
                <a:lnTo>
                  <a:pt x="445" y="481"/>
                </a:lnTo>
                <a:lnTo>
                  <a:pt x="445" y="482"/>
                </a:lnTo>
                <a:lnTo>
                  <a:pt x="445" y="483"/>
                </a:lnTo>
                <a:lnTo>
                  <a:pt x="445" y="484"/>
                </a:lnTo>
                <a:lnTo>
                  <a:pt x="445" y="484"/>
                </a:lnTo>
                <a:lnTo>
                  <a:pt x="444" y="484"/>
                </a:lnTo>
                <a:lnTo>
                  <a:pt x="444" y="485"/>
                </a:lnTo>
                <a:lnTo>
                  <a:pt x="445" y="485"/>
                </a:lnTo>
                <a:lnTo>
                  <a:pt x="445" y="486"/>
                </a:lnTo>
                <a:lnTo>
                  <a:pt x="444" y="486"/>
                </a:lnTo>
                <a:lnTo>
                  <a:pt x="444" y="487"/>
                </a:lnTo>
                <a:lnTo>
                  <a:pt x="444" y="488"/>
                </a:lnTo>
                <a:lnTo>
                  <a:pt x="444" y="488"/>
                </a:lnTo>
                <a:lnTo>
                  <a:pt x="444" y="489"/>
                </a:lnTo>
                <a:lnTo>
                  <a:pt x="443" y="489"/>
                </a:lnTo>
                <a:lnTo>
                  <a:pt x="443" y="490"/>
                </a:lnTo>
                <a:lnTo>
                  <a:pt x="443" y="491"/>
                </a:lnTo>
                <a:lnTo>
                  <a:pt x="442" y="491"/>
                </a:lnTo>
                <a:lnTo>
                  <a:pt x="442" y="491"/>
                </a:lnTo>
                <a:lnTo>
                  <a:pt x="442" y="492"/>
                </a:lnTo>
                <a:lnTo>
                  <a:pt x="442" y="493"/>
                </a:lnTo>
                <a:lnTo>
                  <a:pt x="442" y="494"/>
                </a:lnTo>
                <a:lnTo>
                  <a:pt x="442" y="495"/>
                </a:lnTo>
                <a:lnTo>
                  <a:pt x="442" y="495"/>
                </a:lnTo>
                <a:lnTo>
                  <a:pt x="441" y="496"/>
                </a:lnTo>
                <a:lnTo>
                  <a:pt x="441" y="497"/>
                </a:lnTo>
                <a:lnTo>
                  <a:pt x="441" y="498"/>
                </a:lnTo>
                <a:lnTo>
                  <a:pt x="441" y="498"/>
                </a:lnTo>
                <a:lnTo>
                  <a:pt x="442" y="499"/>
                </a:lnTo>
                <a:lnTo>
                  <a:pt x="441" y="499"/>
                </a:lnTo>
                <a:lnTo>
                  <a:pt x="441" y="500"/>
                </a:lnTo>
                <a:lnTo>
                  <a:pt x="440" y="500"/>
                </a:lnTo>
                <a:lnTo>
                  <a:pt x="440" y="501"/>
                </a:lnTo>
                <a:lnTo>
                  <a:pt x="439" y="502"/>
                </a:lnTo>
                <a:lnTo>
                  <a:pt x="439" y="502"/>
                </a:lnTo>
                <a:lnTo>
                  <a:pt x="438" y="502"/>
                </a:lnTo>
                <a:lnTo>
                  <a:pt x="438" y="503"/>
                </a:lnTo>
                <a:lnTo>
                  <a:pt x="437" y="503"/>
                </a:lnTo>
                <a:lnTo>
                  <a:pt x="436" y="503"/>
                </a:lnTo>
                <a:lnTo>
                  <a:pt x="436" y="504"/>
                </a:lnTo>
                <a:lnTo>
                  <a:pt x="435" y="504"/>
                </a:lnTo>
                <a:lnTo>
                  <a:pt x="435" y="504"/>
                </a:lnTo>
                <a:lnTo>
                  <a:pt x="434" y="504"/>
                </a:lnTo>
                <a:lnTo>
                  <a:pt x="433" y="504"/>
                </a:lnTo>
                <a:lnTo>
                  <a:pt x="433" y="505"/>
                </a:lnTo>
                <a:lnTo>
                  <a:pt x="432" y="505"/>
                </a:lnTo>
                <a:lnTo>
                  <a:pt x="432" y="505"/>
                </a:lnTo>
                <a:lnTo>
                  <a:pt x="432" y="506"/>
                </a:lnTo>
                <a:lnTo>
                  <a:pt x="432" y="507"/>
                </a:lnTo>
                <a:lnTo>
                  <a:pt x="432" y="508"/>
                </a:lnTo>
                <a:lnTo>
                  <a:pt x="432" y="508"/>
                </a:lnTo>
                <a:lnTo>
                  <a:pt x="432" y="509"/>
                </a:lnTo>
                <a:lnTo>
                  <a:pt x="432" y="510"/>
                </a:lnTo>
                <a:lnTo>
                  <a:pt x="432" y="511"/>
                </a:lnTo>
                <a:lnTo>
                  <a:pt x="432" y="511"/>
                </a:lnTo>
                <a:lnTo>
                  <a:pt x="432" y="512"/>
                </a:lnTo>
                <a:lnTo>
                  <a:pt x="431" y="512"/>
                </a:lnTo>
                <a:lnTo>
                  <a:pt x="431" y="512"/>
                </a:lnTo>
                <a:lnTo>
                  <a:pt x="430" y="512"/>
                </a:lnTo>
                <a:lnTo>
                  <a:pt x="430" y="513"/>
                </a:lnTo>
                <a:lnTo>
                  <a:pt x="429" y="513"/>
                </a:lnTo>
                <a:lnTo>
                  <a:pt x="429" y="512"/>
                </a:lnTo>
                <a:lnTo>
                  <a:pt x="428" y="512"/>
                </a:lnTo>
                <a:lnTo>
                  <a:pt x="428" y="512"/>
                </a:lnTo>
                <a:lnTo>
                  <a:pt x="427" y="512"/>
                </a:lnTo>
                <a:lnTo>
                  <a:pt x="427" y="513"/>
                </a:lnTo>
                <a:lnTo>
                  <a:pt x="426" y="513"/>
                </a:lnTo>
                <a:lnTo>
                  <a:pt x="425" y="513"/>
                </a:lnTo>
                <a:lnTo>
                  <a:pt x="425" y="513"/>
                </a:lnTo>
                <a:lnTo>
                  <a:pt x="425" y="514"/>
                </a:lnTo>
                <a:lnTo>
                  <a:pt x="424" y="514"/>
                </a:lnTo>
                <a:lnTo>
                  <a:pt x="424" y="515"/>
                </a:lnTo>
                <a:lnTo>
                  <a:pt x="423" y="515"/>
                </a:lnTo>
                <a:lnTo>
                  <a:pt x="422" y="515"/>
                </a:lnTo>
                <a:lnTo>
                  <a:pt x="422" y="515"/>
                </a:lnTo>
                <a:lnTo>
                  <a:pt x="421" y="515"/>
                </a:lnTo>
                <a:lnTo>
                  <a:pt x="421" y="516"/>
                </a:lnTo>
                <a:lnTo>
                  <a:pt x="421" y="516"/>
                </a:lnTo>
                <a:lnTo>
                  <a:pt x="420" y="516"/>
                </a:lnTo>
                <a:lnTo>
                  <a:pt x="420" y="517"/>
                </a:lnTo>
                <a:lnTo>
                  <a:pt x="419" y="517"/>
                </a:lnTo>
                <a:lnTo>
                  <a:pt x="419" y="518"/>
                </a:lnTo>
                <a:lnTo>
                  <a:pt x="418" y="518"/>
                </a:lnTo>
                <a:lnTo>
                  <a:pt x="418" y="519"/>
                </a:lnTo>
                <a:lnTo>
                  <a:pt x="418" y="519"/>
                </a:lnTo>
                <a:lnTo>
                  <a:pt x="418" y="520"/>
                </a:lnTo>
                <a:lnTo>
                  <a:pt x="418" y="521"/>
                </a:lnTo>
                <a:lnTo>
                  <a:pt x="417" y="521"/>
                </a:lnTo>
                <a:lnTo>
                  <a:pt x="417" y="522"/>
                </a:lnTo>
                <a:lnTo>
                  <a:pt x="416" y="522"/>
                </a:lnTo>
                <a:lnTo>
                  <a:pt x="416" y="522"/>
                </a:lnTo>
                <a:lnTo>
                  <a:pt x="416" y="523"/>
                </a:lnTo>
                <a:lnTo>
                  <a:pt x="415" y="523"/>
                </a:lnTo>
                <a:lnTo>
                  <a:pt x="414" y="524"/>
                </a:lnTo>
                <a:lnTo>
                  <a:pt x="414" y="524"/>
                </a:lnTo>
                <a:lnTo>
                  <a:pt x="414" y="525"/>
                </a:lnTo>
                <a:lnTo>
                  <a:pt x="414" y="526"/>
                </a:lnTo>
                <a:lnTo>
                  <a:pt x="413" y="526"/>
                </a:lnTo>
                <a:lnTo>
                  <a:pt x="413" y="526"/>
                </a:lnTo>
                <a:lnTo>
                  <a:pt x="413" y="527"/>
                </a:lnTo>
                <a:lnTo>
                  <a:pt x="413" y="528"/>
                </a:lnTo>
                <a:lnTo>
                  <a:pt x="412" y="529"/>
                </a:lnTo>
                <a:lnTo>
                  <a:pt x="412" y="529"/>
                </a:lnTo>
                <a:lnTo>
                  <a:pt x="411" y="530"/>
                </a:lnTo>
                <a:lnTo>
                  <a:pt x="411" y="531"/>
                </a:lnTo>
                <a:lnTo>
                  <a:pt x="411" y="531"/>
                </a:lnTo>
                <a:lnTo>
                  <a:pt x="410" y="532"/>
                </a:lnTo>
                <a:lnTo>
                  <a:pt x="410" y="533"/>
                </a:lnTo>
                <a:lnTo>
                  <a:pt x="409" y="533"/>
                </a:lnTo>
                <a:lnTo>
                  <a:pt x="408" y="533"/>
                </a:lnTo>
                <a:lnTo>
                  <a:pt x="407" y="533"/>
                </a:lnTo>
                <a:lnTo>
                  <a:pt x="407" y="533"/>
                </a:lnTo>
                <a:lnTo>
                  <a:pt x="407" y="534"/>
                </a:lnTo>
                <a:lnTo>
                  <a:pt x="406" y="534"/>
                </a:lnTo>
                <a:lnTo>
                  <a:pt x="406" y="535"/>
                </a:lnTo>
                <a:lnTo>
                  <a:pt x="405" y="536"/>
                </a:lnTo>
                <a:lnTo>
                  <a:pt x="405" y="536"/>
                </a:lnTo>
                <a:lnTo>
                  <a:pt x="404" y="537"/>
                </a:lnTo>
                <a:lnTo>
                  <a:pt x="404" y="538"/>
                </a:lnTo>
                <a:lnTo>
                  <a:pt x="404" y="539"/>
                </a:lnTo>
                <a:lnTo>
                  <a:pt x="404" y="539"/>
                </a:lnTo>
                <a:lnTo>
                  <a:pt x="404" y="539"/>
                </a:lnTo>
                <a:lnTo>
                  <a:pt x="403" y="539"/>
                </a:lnTo>
                <a:lnTo>
                  <a:pt x="402" y="539"/>
                </a:lnTo>
                <a:lnTo>
                  <a:pt x="401" y="540"/>
                </a:lnTo>
                <a:lnTo>
                  <a:pt x="400" y="541"/>
                </a:lnTo>
                <a:lnTo>
                  <a:pt x="400" y="541"/>
                </a:lnTo>
                <a:lnTo>
                  <a:pt x="400" y="542"/>
                </a:lnTo>
                <a:lnTo>
                  <a:pt x="399" y="542"/>
                </a:lnTo>
                <a:lnTo>
                  <a:pt x="399" y="543"/>
                </a:lnTo>
                <a:lnTo>
                  <a:pt x="398" y="543"/>
                </a:lnTo>
                <a:lnTo>
                  <a:pt x="398" y="543"/>
                </a:lnTo>
                <a:lnTo>
                  <a:pt x="397" y="543"/>
                </a:lnTo>
                <a:lnTo>
                  <a:pt x="397" y="544"/>
                </a:lnTo>
                <a:lnTo>
                  <a:pt x="397" y="545"/>
                </a:lnTo>
                <a:lnTo>
                  <a:pt x="397" y="546"/>
                </a:lnTo>
                <a:lnTo>
                  <a:pt x="396" y="547"/>
                </a:lnTo>
                <a:lnTo>
                  <a:pt x="395" y="547"/>
                </a:lnTo>
                <a:lnTo>
                  <a:pt x="394" y="547"/>
                </a:lnTo>
                <a:lnTo>
                  <a:pt x="393" y="548"/>
                </a:lnTo>
                <a:lnTo>
                  <a:pt x="393" y="549"/>
                </a:lnTo>
                <a:lnTo>
                  <a:pt x="393" y="549"/>
                </a:lnTo>
                <a:lnTo>
                  <a:pt x="393" y="550"/>
                </a:lnTo>
                <a:lnTo>
                  <a:pt x="392" y="550"/>
                </a:lnTo>
                <a:lnTo>
                  <a:pt x="392" y="552"/>
                </a:lnTo>
                <a:lnTo>
                  <a:pt x="391" y="553"/>
                </a:lnTo>
                <a:lnTo>
                  <a:pt x="390" y="552"/>
                </a:lnTo>
                <a:lnTo>
                  <a:pt x="390" y="552"/>
                </a:lnTo>
                <a:lnTo>
                  <a:pt x="390" y="551"/>
                </a:lnTo>
                <a:lnTo>
                  <a:pt x="389" y="551"/>
                </a:lnTo>
                <a:lnTo>
                  <a:pt x="389" y="550"/>
                </a:lnTo>
                <a:lnTo>
                  <a:pt x="388" y="550"/>
                </a:lnTo>
                <a:lnTo>
                  <a:pt x="387" y="550"/>
                </a:lnTo>
                <a:lnTo>
                  <a:pt x="386" y="550"/>
                </a:lnTo>
                <a:lnTo>
                  <a:pt x="386" y="550"/>
                </a:lnTo>
                <a:lnTo>
                  <a:pt x="385" y="550"/>
                </a:lnTo>
                <a:lnTo>
                  <a:pt x="383" y="550"/>
                </a:lnTo>
                <a:lnTo>
                  <a:pt x="383" y="551"/>
                </a:lnTo>
                <a:lnTo>
                  <a:pt x="383" y="552"/>
                </a:lnTo>
                <a:lnTo>
                  <a:pt x="383" y="553"/>
                </a:lnTo>
                <a:lnTo>
                  <a:pt x="383" y="553"/>
                </a:lnTo>
                <a:lnTo>
                  <a:pt x="383" y="554"/>
                </a:lnTo>
                <a:lnTo>
                  <a:pt x="383" y="555"/>
                </a:lnTo>
                <a:lnTo>
                  <a:pt x="383" y="555"/>
                </a:lnTo>
                <a:lnTo>
                  <a:pt x="382" y="555"/>
                </a:lnTo>
                <a:lnTo>
                  <a:pt x="381" y="555"/>
                </a:lnTo>
                <a:lnTo>
                  <a:pt x="380" y="555"/>
                </a:lnTo>
                <a:lnTo>
                  <a:pt x="380" y="556"/>
                </a:lnTo>
                <a:lnTo>
                  <a:pt x="379" y="556"/>
                </a:lnTo>
                <a:lnTo>
                  <a:pt x="379" y="555"/>
                </a:lnTo>
                <a:lnTo>
                  <a:pt x="379" y="555"/>
                </a:lnTo>
                <a:lnTo>
                  <a:pt x="379" y="554"/>
                </a:lnTo>
                <a:lnTo>
                  <a:pt x="378" y="553"/>
                </a:lnTo>
                <a:lnTo>
                  <a:pt x="378" y="553"/>
                </a:lnTo>
                <a:lnTo>
                  <a:pt x="378" y="552"/>
                </a:lnTo>
                <a:lnTo>
                  <a:pt x="377" y="552"/>
                </a:lnTo>
                <a:lnTo>
                  <a:pt x="377" y="551"/>
                </a:lnTo>
                <a:lnTo>
                  <a:pt x="377" y="550"/>
                </a:lnTo>
                <a:lnTo>
                  <a:pt x="377" y="550"/>
                </a:lnTo>
                <a:lnTo>
                  <a:pt x="377" y="549"/>
                </a:lnTo>
                <a:lnTo>
                  <a:pt x="376" y="549"/>
                </a:lnTo>
                <a:lnTo>
                  <a:pt x="376" y="549"/>
                </a:lnTo>
                <a:lnTo>
                  <a:pt x="375" y="549"/>
                </a:lnTo>
                <a:lnTo>
                  <a:pt x="374" y="549"/>
                </a:lnTo>
                <a:lnTo>
                  <a:pt x="373" y="550"/>
                </a:lnTo>
                <a:lnTo>
                  <a:pt x="372" y="550"/>
                </a:lnTo>
                <a:lnTo>
                  <a:pt x="372" y="550"/>
                </a:lnTo>
                <a:lnTo>
                  <a:pt x="371" y="550"/>
                </a:lnTo>
                <a:lnTo>
                  <a:pt x="370" y="550"/>
                </a:lnTo>
                <a:lnTo>
                  <a:pt x="369" y="550"/>
                </a:lnTo>
                <a:lnTo>
                  <a:pt x="369" y="550"/>
                </a:lnTo>
                <a:lnTo>
                  <a:pt x="368" y="550"/>
                </a:lnTo>
                <a:lnTo>
                  <a:pt x="367" y="551"/>
                </a:lnTo>
                <a:lnTo>
                  <a:pt x="366" y="551"/>
                </a:lnTo>
                <a:lnTo>
                  <a:pt x="366" y="552"/>
                </a:lnTo>
                <a:lnTo>
                  <a:pt x="366" y="553"/>
                </a:lnTo>
                <a:lnTo>
                  <a:pt x="367" y="554"/>
                </a:lnTo>
                <a:lnTo>
                  <a:pt x="367" y="555"/>
                </a:lnTo>
                <a:lnTo>
                  <a:pt x="367" y="557"/>
                </a:lnTo>
                <a:lnTo>
                  <a:pt x="367" y="557"/>
                </a:lnTo>
                <a:lnTo>
                  <a:pt x="367" y="558"/>
                </a:lnTo>
                <a:lnTo>
                  <a:pt x="368" y="560"/>
                </a:lnTo>
                <a:lnTo>
                  <a:pt x="368" y="561"/>
                </a:lnTo>
                <a:lnTo>
                  <a:pt x="368" y="563"/>
                </a:lnTo>
                <a:lnTo>
                  <a:pt x="368" y="564"/>
                </a:lnTo>
                <a:lnTo>
                  <a:pt x="369" y="564"/>
                </a:lnTo>
                <a:lnTo>
                  <a:pt x="368" y="564"/>
                </a:lnTo>
                <a:lnTo>
                  <a:pt x="368" y="565"/>
                </a:lnTo>
                <a:lnTo>
                  <a:pt x="368" y="567"/>
                </a:lnTo>
                <a:lnTo>
                  <a:pt x="369" y="567"/>
                </a:lnTo>
                <a:lnTo>
                  <a:pt x="369" y="567"/>
                </a:lnTo>
                <a:lnTo>
                  <a:pt x="369" y="567"/>
                </a:lnTo>
                <a:lnTo>
                  <a:pt x="369" y="568"/>
                </a:lnTo>
                <a:lnTo>
                  <a:pt x="369" y="568"/>
                </a:lnTo>
                <a:lnTo>
                  <a:pt x="368" y="569"/>
                </a:lnTo>
                <a:lnTo>
                  <a:pt x="367" y="569"/>
                </a:lnTo>
                <a:lnTo>
                  <a:pt x="366" y="570"/>
                </a:lnTo>
                <a:lnTo>
                  <a:pt x="365" y="570"/>
                </a:lnTo>
                <a:lnTo>
                  <a:pt x="365" y="570"/>
                </a:lnTo>
                <a:lnTo>
                  <a:pt x="365" y="570"/>
                </a:lnTo>
                <a:lnTo>
                  <a:pt x="365" y="571"/>
                </a:lnTo>
                <a:lnTo>
                  <a:pt x="365" y="572"/>
                </a:lnTo>
                <a:lnTo>
                  <a:pt x="364" y="573"/>
                </a:lnTo>
                <a:lnTo>
                  <a:pt x="364" y="574"/>
                </a:lnTo>
                <a:lnTo>
                  <a:pt x="364" y="574"/>
                </a:lnTo>
                <a:lnTo>
                  <a:pt x="364" y="575"/>
                </a:lnTo>
                <a:lnTo>
                  <a:pt x="363" y="575"/>
                </a:lnTo>
                <a:lnTo>
                  <a:pt x="363" y="576"/>
                </a:lnTo>
                <a:lnTo>
                  <a:pt x="362" y="577"/>
                </a:lnTo>
                <a:lnTo>
                  <a:pt x="362" y="577"/>
                </a:lnTo>
                <a:lnTo>
                  <a:pt x="362" y="578"/>
                </a:lnTo>
                <a:lnTo>
                  <a:pt x="362" y="579"/>
                </a:lnTo>
                <a:lnTo>
                  <a:pt x="362" y="581"/>
                </a:lnTo>
                <a:lnTo>
                  <a:pt x="362" y="581"/>
                </a:lnTo>
                <a:lnTo>
                  <a:pt x="362" y="583"/>
                </a:lnTo>
                <a:lnTo>
                  <a:pt x="363" y="584"/>
                </a:lnTo>
                <a:lnTo>
                  <a:pt x="363" y="584"/>
                </a:lnTo>
                <a:lnTo>
                  <a:pt x="362" y="585"/>
                </a:lnTo>
                <a:lnTo>
                  <a:pt x="362" y="586"/>
                </a:lnTo>
                <a:lnTo>
                  <a:pt x="362" y="587"/>
                </a:lnTo>
                <a:lnTo>
                  <a:pt x="362" y="588"/>
                </a:lnTo>
                <a:lnTo>
                  <a:pt x="362" y="588"/>
                </a:lnTo>
                <a:lnTo>
                  <a:pt x="362" y="589"/>
                </a:lnTo>
                <a:lnTo>
                  <a:pt x="363" y="590"/>
                </a:lnTo>
                <a:lnTo>
                  <a:pt x="363" y="591"/>
                </a:lnTo>
                <a:lnTo>
                  <a:pt x="364" y="591"/>
                </a:lnTo>
                <a:lnTo>
                  <a:pt x="365" y="592"/>
                </a:lnTo>
                <a:lnTo>
                  <a:pt x="365" y="593"/>
                </a:lnTo>
                <a:lnTo>
                  <a:pt x="366" y="594"/>
                </a:lnTo>
                <a:lnTo>
                  <a:pt x="366" y="595"/>
                </a:lnTo>
                <a:lnTo>
                  <a:pt x="365" y="595"/>
                </a:lnTo>
                <a:lnTo>
                  <a:pt x="364" y="595"/>
                </a:lnTo>
                <a:lnTo>
                  <a:pt x="363" y="595"/>
                </a:lnTo>
                <a:lnTo>
                  <a:pt x="362" y="596"/>
                </a:lnTo>
                <a:lnTo>
                  <a:pt x="361" y="596"/>
                </a:lnTo>
                <a:lnTo>
                  <a:pt x="360" y="597"/>
                </a:lnTo>
                <a:lnTo>
                  <a:pt x="359" y="597"/>
                </a:lnTo>
                <a:lnTo>
                  <a:pt x="358" y="597"/>
                </a:lnTo>
                <a:lnTo>
                  <a:pt x="358" y="598"/>
                </a:lnTo>
                <a:lnTo>
                  <a:pt x="357" y="598"/>
                </a:lnTo>
                <a:lnTo>
                  <a:pt x="356" y="598"/>
                </a:lnTo>
                <a:lnTo>
                  <a:pt x="355" y="598"/>
                </a:lnTo>
                <a:lnTo>
                  <a:pt x="354" y="598"/>
                </a:lnTo>
                <a:lnTo>
                  <a:pt x="353" y="598"/>
                </a:lnTo>
                <a:lnTo>
                  <a:pt x="352" y="598"/>
                </a:lnTo>
                <a:lnTo>
                  <a:pt x="351" y="598"/>
                </a:lnTo>
                <a:lnTo>
                  <a:pt x="351" y="598"/>
                </a:lnTo>
                <a:lnTo>
                  <a:pt x="350" y="598"/>
                </a:lnTo>
                <a:lnTo>
                  <a:pt x="350" y="599"/>
                </a:lnTo>
                <a:lnTo>
                  <a:pt x="349" y="600"/>
                </a:lnTo>
                <a:lnTo>
                  <a:pt x="348" y="600"/>
                </a:lnTo>
                <a:lnTo>
                  <a:pt x="348" y="601"/>
                </a:lnTo>
                <a:lnTo>
                  <a:pt x="348" y="601"/>
                </a:lnTo>
                <a:lnTo>
                  <a:pt x="348" y="601"/>
                </a:lnTo>
                <a:lnTo>
                  <a:pt x="347" y="602"/>
                </a:lnTo>
                <a:lnTo>
                  <a:pt x="347" y="603"/>
                </a:lnTo>
                <a:lnTo>
                  <a:pt x="347" y="604"/>
                </a:lnTo>
                <a:lnTo>
                  <a:pt x="347" y="605"/>
                </a:lnTo>
                <a:lnTo>
                  <a:pt x="346" y="605"/>
                </a:lnTo>
                <a:lnTo>
                  <a:pt x="345" y="605"/>
                </a:lnTo>
                <a:lnTo>
                  <a:pt x="345" y="605"/>
                </a:lnTo>
                <a:lnTo>
                  <a:pt x="344" y="605"/>
                </a:lnTo>
                <a:lnTo>
                  <a:pt x="343" y="605"/>
                </a:lnTo>
                <a:lnTo>
                  <a:pt x="342" y="606"/>
                </a:lnTo>
                <a:lnTo>
                  <a:pt x="341" y="606"/>
                </a:lnTo>
                <a:lnTo>
                  <a:pt x="341" y="606"/>
                </a:lnTo>
                <a:lnTo>
                  <a:pt x="341" y="607"/>
                </a:lnTo>
                <a:lnTo>
                  <a:pt x="341" y="608"/>
                </a:lnTo>
                <a:lnTo>
                  <a:pt x="341" y="608"/>
                </a:lnTo>
                <a:lnTo>
                  <a:pt x="340" y="608"/>
                </a:lnTo>
                <a:lnTo>
                  <a:pt x="339" y="609"/>
                </a:lnTo>
                <a:lnTo>
                  <a:pt x="339" y="610"/>
                </a:lnTo>
                <a:lnTo>
                  <a:pt x="339" y="611"/>
                </a:lnTo>
                <a:lnTo>
                  <a:pt x="339" y="612"/>
                </a:lnTo>
                <a:lnTo>
                  <a:pt x="339" y="613"/>
                </a:lnTo>
                <a:lnTo>
                  <a:pt x="339" y="614"/>
                </a:lnTo>
                <a:lnTo>
                  <a:pt x="338" y="615"/>
                </a:lnTo>
                <a:lnTo>
                  <a:pt x="338" y="615"/>
                </a:lnTo>
                <a:lnTo>
                  <a:pt x="338" y="616"/>
                </a:lnTo>
                <a:lnTo>
                  <a:pt x="338" y="617"/>
                </a:lnTo>
                <a:lnTo>
                  <a:pt x="338" y="618"/>
                </a:lnTo>
                <a:lnTo>
                  <a:pt x="337" y="618"/>
                </a:lnTo>
                <a:lnTo>
                  <a:pt x="337" y="619"/>
                </a:lnTo>
                <a:lnTo>
                  <a:pt x="337" y="619"/>
                </a:lnTo>
                <a:lnTo>
                  <a:pt x="337" y="618"/>
                </a:lnTo>
                <a:lnTo>
                  <a:pt x="336" y="618"/>
                </a:lnTo>
                <a:lnTo>
                  <a:pt x="336" y="619"/>
                </a:lnTo>
                <a:lnTo>
                  <a:pt x="335" y="619"/>
                </a:lnTo>
                <a:lnTo>
                  <a:pt x="335" y="619"/>
                </a:lnTo>
                <a:lnTo>
                  <a:pt x="334" y="619"/>
                </a:lnTo>
                <a:lnTo>
                  <a:pt x="334" y="619"/>
                </a:lnTo>
                <a:lnTo>
                  <a:pt x="334" y="618"/>
                </a:lnTo>
                <a:lnTo>
                  <a:pt x="333" y="617"/>
                </a:lnTo>
                <a:lnTo>
                  <a:pt x="333" y="616"/>
                </a:lnTo>
                <a:lnTo>
                  <a:pt x="332" y="616"/>
                </a:lnTo>
                <a:lnTo>
                  <a:pt x="332" y="615"/>
                </a:lnTo>
                <a:lnTo>
                  <a:pt x="332" y="615"/>
                </a:lnTo>
                <a:lnTo>
                  <a:pt x="331" y="615"/>
                </a:lnTo>
                <a:lnTo>
                  <a:pt x="331" y="614"/>
                </a:lnTo>
                <a:lnTo>
                  <a:pt x="330" y="614"/>
                </a:lnTo>
                <a:lnTo>
                  <a:pt x="330" y="613"/>
                </a:lnTo>
                <a:lnTo>
                  <a:pt x="329" y="613"/>
                </a:lnTo>
                <a:lnTo>
                  <a:pt x="328" y="612"/>
                </a:lnTo>
                <a:lnTo>
                  <a:pt x="327" y="612"/>
                </a:lnTo>
                <a:lnTo>
                  <a:pt x="327" y="612"/>
                </a:lnTo>
                <a:lnTo>
                  <a:pt x="326" y="612"/>
                </a:lnTo>
                <a:lnTo>
                  <a:pt x="325" y="612"/>
                </a:lnTo>
                <a:lnTo>
                  <a:pt x="324" y="612"/>
                </a:lnTo>
                <a:lnTo>
                  <a:pt x="324" y="612"/>
                </a:lnTo>
                <a:lnTo>
                  <a:pt x="323" y="613"/>
                </a:lnTo>
                <a:lnTo>
                  <a:pt x="323" y="613"/>
                </a:lnTo>
                <a:lnTo>
                  <a:pt x="323" y="614"/>
                </a:lnTo>
                <a:lnTo>
                  <a:pt x="322" y="614"/>
                </a:lnTo>
                <a:lnTo>
                  <a:pt x="321" y="614"/>
                </a:lnTo>
                <a:lnTo>
                  <a:pt x="321" y="613"/>
                </a:lnTo>
                <a:lnTo>
                  <a:pt x="320" y="613"/>
                </a:lnTo>
                <a:lnTo>
                  <a:pt x="320" y="613"/>
                </a:lnTo>
                <a:lnTo>
                  <a:pt x="319" y="613"/>
                </a:lnTo>
                <a:lnTo>
                  <a:pt x="318" y="614"/>
                </a:lnTo>
                <a:lnTo>
                  <a:pt x="317" y="614"/>
                </a:lnTo>
                <a:lnTo>
                  <a:pt x="316" y="614"/>
                </a:lnTo>
                <a:lnTo>
                  <a:pt x="316" y="613"/>
                </a:lnTo>
                <a:lnTo>
                  <a:pt x="315" y="612"/>
                </a:lnTo>
                <a:lnTo>
                  <a:pt x="315" y="612"/>
                </a:lnTo>
                <a:lnTo>
                  <a:pt x="314" y="612"/>
                </a:lnTo>
                <a:lnTo>
                  <a:pt x="313" y="612"/>
                </a:lnTo>
                <a:lnTo>
                  <a:pt x="312" y="612"/>
                </a:lnTo>
                <a:lnTo>
                  <a:pt x="311" y="612"/>
                </a:lnTo>
                <a:lnTo>
                  <a:pt x="310" y="612"/>
                </a:lnTo>
                <a:lnTo>
                  <a:pt x="309" y="613"/>
                </a:lnTo>
                <a:lnTo>
                  <a:pt x="309" y="614"/>
                </a:lnTo>
                <a:lnTo>
                  <a:pt x="308" y="614"/>
                </a:lnTo>
                <a:lnTo>
                  <a:pt x="307" y="615"/>
                </a:lnTo>
                <a:lnTo>
                  <a:pt x="306" y="615"/>
                </a:lnTo>
                <a:lnTo>
                  <a:pt x="306" y="616"/>
                </a:lnTo>
                <a:lnTo>
                  <a:pt x="306" y="617"/>
                </a:lnTo>
                <a:lnTo>
                  <a:pt x="305" y="618"/>
                </a:lnTo>
                <a:lnTo>
                  <a:pt x="305" y="619"/>
                </a:lnTo>
                <a:lnTo>
                  <a:pt x="306" y="619"/>
                </a:lnTo>
                <a:lnTo>
                  <a:pt x="306" y="620"/>
                </a:lnTo>
                <a:lnTo>
                  <a:pt x="305" y="621"/>
                </a:lnTo>
                <a:lnTo>
                  <a:pt x="305" y="622"/>
                </a:lnTo>
                <a:lnTo>
                  <a:pt x="305" y="622"/>
                </a:lnTo>
                <a:lnTo>
                  <a:pt x="305" y="623"/>
                </a:lnTo>
                <a:lnTo>
                  <a:pt x="304" y="623"/>
                </a:lnTo>
                <a:lnTo>
                  <a:pt x="303" y="624"/>
                </a:lnTo>
                <a:lnTo>
                  <a:pt x="302" y="624"/>
                </a:lnTo>
                <a:lnTo>
                  <a:pt x="302" y="624"/>
                </a:lnTo>
                <a:lnTo>
                  <a:pt x="301" y="624"/>
                </a:lnTo>
                <a:lnTo>
                  <a:pt x="300" y="625"/>
                </a:lnTo>
                <a:lnTo>
                  <a:pt x="299" y="626"/>
                </a:lnTo>
                <a:lnTo>
                  <a:pt x="299" y="626"/>
                </a:lnTo>
                <a:lnTo>
                  <a:pt x="298" y="626"/>
                </a:lnTo>
                <a:lnTo>
                  <a:pt x="296" y="628"/>
                </a:lnTo>
                <a:lnTo>
                  <a:pt x="295" y="628"/>
                </a:lnTo>
                <a:lnTo>
                  <a:pt x="295" y="629"/>
                </a:lnTo>
                <a:lnTo>
                  <a:pt x="294" y="629"/>
                </a:lnTo>
                <a:lnTo>
                  <a:pt x="294" y="629"/>
                </a:lnTo>
                <a:lnTo>
                  <a:pt x="294" y="630"/>
                </a:lnTo>
                <a:lnTo>
                  <a:pt x="294" y="631"/>
                </a:lnTo>
                <a:lnTo>
                  <a:pt x="294" y="632"/>
                </a:lnTo>
                <a:lnTo>
                  <a:pt x="295" y="633"/>
                </a:lnTo>
                <a:lnTo>
                  <a:pt x="295" y="634"/>
                </a:lnTo>
                <a:lnTo>
                  <a:pt x="295" y="635"/>
                </a:lnTo>
                <a:lnTo>
                  <a:pt x="295" y="636"/>
                </a:lnTo>
                <a:lnTo>
                  <a:pt x="295" y="636"/>
                </a:lnTo>
                <a:lnTo>
                  <a:pt x="295" y="637"/>
                </a:lnTo>
                <a:lnTo>
                  <a:pt x="295" y="638"/>
                </a:lnTo>
                <a:lnTo>
                  <a:pt x="295" y="639"/>
                </a:lnTo>
                <a:lnTo>
                  <a:pt x="295" y="639"/>
                </a:lnTo>
                <a:lnTo>
                  <a:pt x="295" y="640"/>
                </a:lnTo>
                <a:lnTo>
                  <a:pt x="295" y="640"/>
                </a:lnTo>
                <a:lnTo>
                  <a:pt x="295" y="641"/>
                </a:lnTo>
                <a:lnTo>
                  <a:pt x="295" y="642"/>
                </a:lnTo>
                <a:lnTo>
                  <a:pt x="295" y="643"/>
                </a:lnTo>
                <a:lnTo>
                  <a:pt x="295" y="643"/>
                </a:lnTo>
                <a:lnTo>
                  <a:pt x="295" y="644"/>
                </a:lnTo>
                <a:lnTo>
                  <a:pt x="295" y="646"/>
                </a:lnTo>
                <a:lnTo>
                  <a:pt x="295" y="646"/>
                </a:lnTo>
                <a:lnTo>
                  <a:pt x="295" y="647"/>
                </a:lnTo>
                <a:lnTo>
                  <a:pt x="294" y="647"/>
                </a:lnTo>
                <a:lnTo>
                  <a:pt x="293" y="647"/>
                </a:lnTo>
                <a:lnTo>
                  <a:pt x="292" y="647"/>
                </a:lnTo>
                <a:lnTo>
                  <a:pt x="292" y="646"/>
                </a:lnTo>
                <a:lnTo>
                  <a:pt x="291" y="646"/>
                </a:lnTo>
                <a:lnTo>
                  <a:pt x="290" y="646"/>
                </a:lnTo>
                <a:lnTo>
                  <a:pt x="289" y="646"/>
                </a:lnTo>
                <a:lnTo>
                  <a:pt x="288" y="646"/>
                </a:lnTo>
                <a:lnTo>
                  <a:pt x="288" y="646"/>
                </a:lnTo>
                <a:lnTo>
                  <a:pt x="288" y="645"/>
                </a:lnTo>
                <a:lnTo>
                  <a:pt x="287" y="645"/>
                </a:lnTo>
                <a:lnTo>
                  <a:pt x="287" y="644"/>
                </a:lnTo>
                <a:lnTo>
                  <a:pt x="286" y="643"/>
                </a:lnTo>
                <a:lnTo>
                  <a:pt x="285" y="643"/>
                </a:lnTo>
                <a:lnTo>
                  <a:pt x="285" y="643"/>
                </a:lnTo>
                <a:lnTo>
                  <a:pt x="285" y="643"/>
                </a:lnTo>
                <a:lnTo>
                  <a:pt x="285" y="642"/>
                </a:lnTo>
                <a:lnTo>
                  <a:pt x="285" y="641"/>
                </a:lnTo>
                <a:lnTo>
                  <a:pt x="284" y="641"/>
                </a:lnTo>
                <a:lnTo>
                  <a:pt x="283" y="641"/>
                </a:lnTo>
                <a:lnTo>
                  <a:pt x="282" y="641"/>
                </a:lnTo>
                <a:lnTo>
                  <a:pt x="281" y="641"/>
                </a:lnTo>
                <a:lnTo>
                  <a:pt x="281" y="640"/>
                </a:lnTo>
                <a:lnTo>
                  <a:pt x="281" y="640"/>
                </a:lnTo>
                <a:lnTo>
                  <a:pt x="281" y="639"/>
                </a:lnTo>
                <a:lnTo>
                  <a:pt x="280" y="639"/>
                </a:lnTo>
                <a:lnTo>
                  <a:pt x="279" y="639"/>
                </a:lnTo>
                <a:lnTo>
                  <a:pt x="278" y="639"/>
                </a:lnTo>
                <a:lnTo>
                  <a:pt x="277" y="639"/>
                </a:lnTo>
                <a:lnTo>
                  <a:pt x="277" y="639"/>
                </a:lnTo>
                <a:lnTo>
                  <a:pt x="277" y="638"/>
                </a:lnTo>
                <a:lnTo>
                  <a:pt x="276" y="637"/>
                </a:lnTo>
                <a:lnTo>
                  <a:pt x="276" y="636"/>
                </a:lnTo>
                <a:lnTo>
                  <a:pt x="275" y="636"/>
                </a:lnTo>
                <a:lnTo>
                  <a:pt x="275" y="636"/>
                </a:lnTo>
                <a:lnTo>
                  <a:pt x="274" y="636"/>
                </a:lnTo>
                <a:lnTo>
                  <a:pt x="274" y="636"/>
                </a:lnTo>
                <a:lnTo>
                  <a:pt x="273" y="636"/>
                </a:lnTo>
                <a:lnTo>
                  <a:pt x="273" y="637"/>
                </a:lnTo>
                <a:lnTo>
                  <a:pt x="272" y="637"/>
                </a:lnTo>
                <a:lnTo>
                  <a:pt x="271" y="638"/>
                </a:lnTo>
                <a:lnTo>
                  <a:pt x="270" y="638"/>
                </a:lnTo>
                <a:lnTo>
                  <a:pt x="270" y="638"/>
                </a:lnTo>
                <a:lnTo>
                  <a:pt x="270" y="639"/>
                </a:lnTo>
                <a:lnTo>
                  <a:pt x="270" y="640"/>
                </a:lnTo>
                <a:lnTo>
                  <a:pt x="269" y="641"/>
                </a:lnTo>
                <a:lnTo>
                  <a:pt x="268" y="643"/>
                </a:lnTo>
                <a:lnTo>
                  <a:pt x="268" y="643"/>
                </a:lnTo>
                <a:lnTo>
                  <a:pt x="267" y="644"/>
                </a:lnTo>
                <a:lnTo>
                  <a:pt x="267" y="646"/>
                </a:lnTo>
                <a:lnTo>
                  <a:pt x="266" y="646"/>
                </a:lnTo>
                <a:lnTo>
                  <a:pt x="265" y="646"/>
                </a:lnTo>
                <a:lnTo>
                  <a:pt x="264" y="646"/>
                </a:lnTo>
                <a:lnTo>
                  <a:pt x="264" y="647"/>
                </a:lnTo>
                <a:lnTo>
                  <a:pt x="263" y="647"/>
                </a:lnTo>
                <a:lnTo>
                  <a:pt x="263" y="648"/>
                </a:lnTo>
                <a:lnTo>
                  <a:pt x="263" y="649"/>
                </a:lnTo>
                <a:lnTo>
                  <a:pt x="262" y="650"/>
                </a:lnTo>
                <a:lnTo>
                  <a:pt x="261" y="650"/>
                </a:lnTo>
                <a:lnTo>
                  <a:pt x="261" y="651"/>
                </a:lnTo>
                <a:lnTo>
                  <a:pt x="261" y="653"/>
                </a:lnTo>
                <a:lnTo>
                  <a:pt x="260" y="653"/>
                </a:lnTo>
                <a:lnTo>
                  <a:pt x="260" y="653"/>
                </a:lnTo>
                <a:lnTo>
                  <a:pt x="260" y="654"/>
                </a:lnTo>
                <a:lnTo>
                  <a:pt x="260" y="655"/>
                </a:lnTo>
                <a:lnTo>
                  <a:pt x="260" y="656"/>
                </a:lnTo>
                <a:lnTo>
                  <a:pt x="259" y="656"/>
                </a:lnTo>
                <a:lnTo>
                  <a:pt x="259" y="657"/>
                </a:lnTo>
                <a:lnTo>
                  <a:pt x="258" y="657"/>
                </a:lnTo>
                <a:lnTo>
                  <a:pt x="257" y="657"/>
                </a:lnTo>
                <a:lnTo>
                  <a:pt x="256" y="658"/>
                </a:lnTo>
                <a:lnTo>
                  <a:pt x="256" y="658"/>
                </a:lnTo>
                <a:lnTo>
                  <a:pt x="255" y="659"/>
                </a:lnTo>
                <a:lnTo>
                  <a:pt x="254" y="659"/>
                </a:lnTo>
                <a:lnTo>
                  <a:pt x="253" y="659"/>
                </a:lnTo>
                <a:lnTo>
                  <a:pt x="253" y="659"/>
                </a:lnTo>
                <a:lnTo>
                  <a:pt x="252" y="659"/>
                </a:lnTo>
                <a:lnTo>
                  <a:pt x="252" y="660"/>
                </a:lnTo>
                <a:lnTo>
                  <a:pt x="251" y="660"/>
                </a:lnTo>
                <a:lnTo>
                  <a:pt x="250" y="661"/>
                </a:lnTo>
                <a:lnTo>
                  <a:pt x="249" y="661"/>
                </a:lnTo>
                <a:lnTo>
                  <a:pt x="249" y="662"/>
                </a:lnTo>
                <a:lnTo>
                  <a:pt x="249" y="663"/>
                </a:lnTo>
                <a:lnTo>
                  <a:pt x="249" y="663"/>
                </a:lnTo>
                <a:lnTo>
                  <a:pt x="249" y="664"/>
                </a:lnTo>
                <a:lnTo>
                  <a:pt x="248" y="664"/>
                </a:lnTo>
                <a:lnTo>
                  <a:pt x="247" y="663"/>
                </a:lnTo>
                <a:lnTo>
                  <a:pt x="246" y="663"/>
                </a:lnTo>
                <a:lnTo>
                  <a:pt x="246" y="663"/>
                </a:lnTo>
                <a:lnTo>
                  <a:pt x="245" y="664"/>
                </a:lnTo>
                <a:lnTo>
                  <a:pt x="244" y="664"/>
                </a:lnTo>
                <a:lnTo>
                  <a:pt x="243" y="665"/>
                </a:lnTo>
                <a:lnTo>
                  <a:pt x="242" y="665"/>
                </a:lnTo>
                <a:lnTo>
                  <a:pt x="242" y="665"/>
                </a:lnTo>
                <a:lnTo>
                  <a:pt x="240" y="666"/>
                </a:lnTo>
                <a:lnTo>
                  <a:pt x="239" y="666"/>
                </a:lnTo>
                <a:lnTo>
                  <a:pt x="239" y="666"/>
                </a:lnTo>
                <a:lnTo>
                  <a:pt x="238" y="666"/>
                </a:lnTo>
                <a:lnTo>
                  <a:pt x="237" y="666"/>
                </a:lnTo>
                <a:lnTo>
                  <a:pt x="235" y="667"/>
                </a:lnTo>
                <a:lnTo>
                  <a:pt x="234" y="667"/>
                </a:lnTo>
                <a:lnTo>
                  <a:pt x="233" y="667"/>
                </a:lnTo>
                <a:lnTo>
                  <a:pt x="232" y="667"/>
                </a:lnTo>
                <a:lnTo>
                  <a:pt x="231" y="667"/>
                </a:lnTo>
                <a:lnTo>
                  <a:pt x="230" y="668"/>
                </a:lnTo>
                <a:lnTo>
                  <a:pt x="229" y="668"/>
                </a:lnTo>
                <a:lnTo>
                  <a:pt x="229" y="669"/>
                </a:lnTo>
                <a:lnTo>
                  <a:pt x="228" y="669"/>
                </a:lnTo>
                <a:lnTo>
                  <a:pt x="228" y="669"/>
                </a:lnTo>
                <a:lnTo>
                  <a:pt x="227" y="670"/>
                </a:lnTo>
                <a:lnTo>
                  <a:pt x="226" y="670"/>
                </a:lnTo>
                <a:lnTo>
                  <a:pt x="225" y="670"/>
                </a:lnTo>
                <a:lnTo>
                  <a:pt x="225" y="670"/>
                </a:lnTo>
                <a:lnTo>
                  <a:pt x="223" y="671"/>
                </a:lnTo>
                <a:lnTo>
                  <a:pt x="222" y="671"/>
                </a:lnTo>
                <a:lnTo>
                  <a:pt x="221" y="672"/>
                </a:lnTo>
                <a:lnTo>
                  <a:pt x="221" y="672"/>
                </a:lnTo>
                <a:lnTo>
                  <a:pt x="221" y="673"/>
                </a:lnTo>
                <a:lnTo>
                  <a:pt x="220" y="673"/>
                </a:lnTo>
                <a:lnTo>
                  <a:pt x="219" y="674"/>
                </a:lnTo>
                <a:lnTo>
                  <a:pt x="218" y="674"/>
                </a:lnTo>
                <a:lnTo>
                  <a:pt x="218" y="675"/>
                </a:lnTo>
                <a:lnTo>
                  <a:pt x="217" y="676"/>
                </a:lnTo>
                <a:lnTo>
                  <a:pt x="217" y="677"/>
                </a:lnTo>
                <a:lnTo>
                  <a:pt x="216" y="677"/>
                </a:lnTo>
                <a:lnTo>
                  <a:pt x="215" y="677"/>
                </a:lnTo>
                <a:lnTo>
                  <a:pt x="214" y="677"/>
                </a:lnTo>
                <a:lnTo>
                  <a:pt x="214" y="677"/>
                </a:lnTo>
                <a:lnTo>
                  <a:pt x="213" y="677"/>
                </a:lnTo>
                <a:lnTo>
                  <a:pt x="213" y="677"/>
                </a:lnTo>
                <a:lnTo>
                  <a:pt x="212" y="677"/>
                </a:lnTo>
                <a:lnTo>
                  <a:pt x="211" y="677"/>
                </a:lnTo>
                <a:lnTo>
                  <a:pt x="211" y="677"/>
                </a:lnTo>
                <a:lnTo>
                  <a:pt x="210" y="677"/>
                </a:lnTo>
                <a:lnTo>
                  <a:pt x="209" y="677"/>
                </a:lnTo>
                <a:lnTo>
                  <a:pt x="209" y="677"/>
                </a:lnTo>
                <a:lnTo>
                  <a:pt x="208" y="677"/>
                </a:lnTo>
                <a:lnTo>
                  <a:pt x="208" y="676"/>
                </a:lnTo>
                <a:lnTo>
                  <a:pt x="208" y="675"/>
                </a:lnTo>
                <a:lnTo>
                  <a:pt x="207" y="675"/>
                </a:lnTo>
                <a:lnTo>
                  <a:pt x="207" y="674"/>
                </a:lnTo>
                <a:lnTo>
                  <a:pt x="207" y="674"/>
                </a:lnTo>
                <a:lnTo>
                  <a:pt x="206" y="673"/>
                </a:lnTo>
                <a:lnTo>
                  <a:pt x="206" y="672"/>
                </a:lnTo>
                <a:lnTo>
                  <a:pt x="205" y="670"/>
                </a:lnTo>
                <a:lnTo>
                  <a:pt x="204" y="670"/>
                </a:lnTo>
                <a:lnTo>
                  <a:pt x="204" y="670"/>
                </a:lnTo>
                <a:lnTo>
                  <a:pt x="204" y="668"/>
                </a:lnTo>
                <a:lnTo>
                  <a:pt x="203" y="667"/>
                </a:lnTo>
                <a:lnTo>
                  <a:pt x="203" y="667"/>
                </a:lnTo>
                <a:lnTo>
                  <a:pt x="202" y="667"/>
                </a:lnTo>
                <a:lnTo>
                  <a:pt x="202" y="666"/>
                </a:lnTo>
                <a:lnTo>
                  <a:pt x="202" y="665"/>
                </a:lnTo>
                <a:lnTo>
                  <a:pt x="201" y="665"/>
                </a:lnTo>
                <a:lnTo>
                  <a:pt x="201" y="664"/>
                </a:lnTo>
                <a:lnTo>
                  <a:pt x="200" y="664"/>
                </a:lnTo>
                <a:lnTo>
                  <a:pt x="200" y="663"/>
                </a:lnTo>
                <a:lnTo>
                  <a:pt x="199" y="663"/>
                </a:lnTo>
                <a:lnTo>
                  <a:pt x="199" y="663"/>
                </a:lnTo>
                <a:lnTo>
                  <a:pt x="198" y="663"/>
                </a:lnTo>
                <a:lnTo>
                  <a:pt x="197" y="661"/>
                </a:lnTo>
                <a:lnTo>
                  <a:pt x="197" y="660"/>
                </a:lnTo>
                <a:lnTo>
                  <a:pt x="196" y="659"/>
                </a:lnTo>
                <a:lnTo>
                  <a:pt x="196" y="658"/>
                </a:lnTo>
                <a:lnTo>
                  <a:pt x="196" y="657"/>
                </a:lnTo>
                <a:lnTo>
                  <a:pt x="196" y="657"/>
                </a:lnTo>
                <a:lnTo>
                  <a:pt x="196" y="656"/>
                </a:lnTo>
                <a:lnTo>
                  <a:pt x="197" y="656"/>
                </a:lnTo>
                <a:lnTo>
                  <a:pt x="197" y="655"/>
                </a:lnTo>
                <a:lnTo>
                  <a:pt x="196" y="655"/>
                </a:lnTo>
                <a:lnTo>
                  <a:pt x="196" y="654"/>
                </a:lnTo>
                <a:lnTo>
                  <a:pt x="196" y="653"/>
                </a:lnTo>
                <a:lnTo>
                  <a:pt x="196" y="653"/>
                </a:lnTo>
                <a:lnTo>
                  <a:pt x="195" y="653"/>
                </a:lnTo>
                <a:lnTo>
                  <a:pt x="195" y="652"/>
                </a:lnTo>
                <a:lnTo>
                  <a:pt x="195" y="651"/>
                </a:lnTo>
                <a:lnTo>
                  <a:pt x="194" y="650"/>
                </a:lnTo>
                <a:lnTo>
                  <a:pt x="194" y="650"/>
                </a:lnTo>
                <a:lnTo>
                  <a:pt x="194" y="649"/>
                </a:lnTo>
                <a:lnTo>
                  <a:pt x="194" y="648"/>
                </a:lnTo>
                <a:lnTo>
                  <a:pt x="194" y="647"/>
                </a:lnTo>
                <a:lnTo>
                  <a:pt x="194" y="646"/>
                </a:lnTo>
                <a:lnTo>
                  <a:pt x="194" y="646"/>
                </a:lnTo>
                <a:lnTo>
                  <a:pt x="194" y="645"/>
                </a:lnTo>
                <a:lnTo>
                  <a:pt x="193" y="645"/>
                </a:lnTo>
                <a:lnTo>
                  <a:pt x="193" y="644"/>
                </a:lnTo>
                <a:lnTo>
                  <a:pt x="193" y="643"/>
                </a:lnTo>
                <a:lnTo>
                  <a:pt x="192" y="643"/>
                </a:lnTo>
                <a:lnTo>
                  <a:pt x="192" y="643"/>
                </a:lnTo>
                <a:lnTo>
                  <a:pt x="191" y="642"/>
                </a:lnTo>
                <a:lnTo>
                  <a:pt x="191" y="641"/>
                </a:lnTo>
                <a:lnTo>
                  <a:pt x="191" y="640"/>
                </a:lnTo>
                <a:lnTo>
                  <a:pt x="191" y="639"/>
                </a:lnTo>
                <a:lnTo>
                  <a:pt x="192" y="639"/>
                </a:lnTo>
                <a:lnTo>
                  <a:pt x="192" y="638"/>
                </a:lnTo>
                <a:lnTo>
                  <a:pt x="192" y="637"/>
                </a:lnTo>
                <a:lnTo>
                  <a:pt x="192" y="636"/>
                </a:lnTo>
                <a:lnTo>
                  <a:pt x="193" y="636"/>
                </a:lnTo>
                <a:lnTo>
                  <a:pt x="193" y="636"/>
                </a:lnTo>
                <a:lnTo>
                  <a:pt x="193" y="635"/>
                </a:lnTo>
                <a:lnTo>
                  <a:pt x="192" y="635"/>
                </a:lnTo>
                <a:lnTo>
                  <a:pt x="192" y="634"/>
                </a:lnTo>
                <a:lnTo>
                  <a:pt x="191" y="633"/>
                </a:lnTo>
                <a:lnTo>
                  <a:pt x="191" y="632"/>
                </a:lnTo>
                <a:lnTo>
                  <a:pt x="190" y="632"/>
                </a:lnTo>
                <a:lnTo>
                  <a:pt x="190" y="631"/>
                </a:lnTo>
                <a:lnTo>
                  <a:pt x="190" y="630"/>
                </a:lnTo>
                <a:lnTo>
                  <a:pt x="190" y="629"/>
                </a:lnTo>
                <a:lnTo>
                  <a:pt x="190" y="629"/>
                </a:lnTo>
                <a:lnTo>
                  <a:pt x="190" y="628"/>
                </a:lnTo>
                <a:lnTo>
                  <a:pt x="190" y="627"/>
                </a:lnTo>
                <a:lnTo>
                  <a:pt x="190" y="626"/>
                </a:lnTo>
                <a:lnTo>
                  <a:pt x="190" y="626"/>
                </a:lnTo>
                <a:lnTo>
                  <a:pt x="190" y="626"/>
                </a:lnTo>
                <a:lnTo>
                  <a:pt x="190" y="625"/>
                </a:lnTo>
                <a:lnTo>
                  <a:pt x="190" y="624"/>
                </a:lnTo>
                <a:lnTo>
                  <a:pt x="190" y="623"/>
                </a:lnTo>
                <a:lnTo>
                  <a:pt x="190" y="622"/>
                </a:lnTo>
                <a:lnTo>
                  <a:pt x="190" y="621"/>
                </a:lnTo>
                <a:lnTo>
                  <a:pt x="190" y="620"/>
                </a:lnTo>
                <a:lnTo>
                  <a:pt x="190" y="620"/>
                </a:lnTo>
                <a:lnTo>
                  <a:pt x="190" y="619"/>
                </a:lnTo>
                <a:lnTo>
                  <a:pt x="190" y="619"/>
                </a:lnTo>
                <a:lnTo>
                  <a:pt x="190" y="618"/>
                </a:lnTo>
                <a:lnTo>
                  <a:pt x="190" y="617"/>
                </a:lnTo>
                <a:lnTo>
                  <a:pt x="189" y="616"/>
                </a:lnTo>
                <a:lnTo>
                  <a:pt x="189" y="615"/>
                </a:lnTo>
                <a:lnTo>
                  <a:pt x="189" y="615"/>
                </a:lnTo>
                <a:lnTo>
                  <a:pt x="189" y="614"/>
                </a:lnTo>
                <a:lnTo>
                  <a:pt x="189" y="613"/>
                </a:lnTo>
                <a:lnTo>
                  <a:pt x="189" y="612"/>
                </a:lnTo>
                <a:lnTo>
                  <a:pt x="189" y="611"/>
                </a:lnTo>
                <a:lnTo>
                  <a:pt x="189" y="610"/>
                </a:lnTo>
                <a:lnTo>
                  <a:pt x="189" y="608"/>
                </a:lnTo>
                <a:lnTo>
                  <a:pt x="189" y="608"/>
                </a:lnTo>
                <a:lnTo>
                  <a:pt x="189" y="607"/>
                </a:lnTo>
                <a:lnTo>
                  <a:pt x="189" y="606"/>
                </a:lnTo>
                <a:lnTo>
                  <a:pt x="189" y="605"/>
                </a:lnTo>
                <a:lnTo>
                  <a:pt x="189" y="605"/>
                </a:lnTo>
                <a:lnTo>
                  <a:pt x="189" y="604"/>
                </a:lnTo>
                <a:lnTo>
                  <a:pt x="189" y="603"/>
                </a:lnTo>
                <a:lnTo>
                  <a:pt x="189" y="602"/>
                </a:lnTo>
                <a:lnTo>
                  <a:pt x="189" y="601"/>
                </a:lnTo>
                <a:lnTo>
                  <a:pt x="188" y="601"/>
                </a:lnTo>
                <a:lnTo>
                  <a:pt x="187" y="601"/>
                </a:lnTo>
                <a:lnTo>
                  <a:pt x="186" y="601"/>
                </a:lnTo>
                <a:lnTo>
                  <a:pt x="186" y="601"/>
                </a:lnTo>
                <a:lnTo>
                  <a:pt x="185" y="601"/>
                </a:lnTo>
                <a:lnTo>
                  <a:pt x="184" y="601"/>
                </a:lnTo>
                <a:lnTo>
                  <a:pt x="183" y="601"/>
                </a:lnTo>
                <a:lnTo>
                  <a:pt x="183" y="601"/>
                </a:lnTo>
                <a:lnTo>
                  <a:pt x="182" y="601"/>
                </a:lnTo>
                <a:lnTo>
                  <a:pt x="181" y="601"/>
                </a:lnTo>
                <a:lnTo>
                  <a:pt x="180" y="602"/>
                </a:lnTo>
                <a:lnTo>
                  <a:pt x="179" y="602"/>
                </a:lnTo>
                <a:lnTo>
                  <a:pt x="179" y="603"/>
                </a:lnTo>
                <a:lnTo>
                  <a:pt x="178" y="604"/>
                </a:lnTo>
                <a:lnTo>
                  <a:pt x="177" y="604"/>
                </a:lnTo>
                <a:lnTo>
                  <a:pt x="176" y="604"/>
                </a:lnTo>
                <a:lnTo>
                  <a:pt x="176" y="603"/>
                </a:lnTo>
                <a:lnTo>
                  <a:pt x="176" y="603"/>
                </a:lnTo>
                <a:lnTo>
                  <a:pt x="176" y="602"/>
                </a:lnTo>
                <a:lnTo>
                  <a:pt x="176" y="601"/>
                </a:lnTo>
                <a:lnTo>
                  <a:pt x="175" y="601"/>
                </a:lnTo>
                <a:lnTo>
                  <a:pt x="175" y="601"/>
                </a:lnTo>
                <a:lnTo>
                  <a:pt x="175" y="600"/>
                </a:lnTo>
                <a:lnTo>
                  <a:pt x="175" y="599"/>
                </a:lnTo>
                <a:lnTo>
                  <a:pt x="175" y="598"/>
                </a:lnTo>
                <a:lnTo>
                  <a:pt x="174" y="598"/>
                </a:lnTo>
                <a:lnTo>
                  <a:pt x="174" y="597"/>
                </a:lnTo>
                <a:lnTo>
                  <a:pt x="173" y="597"/>
                </a:lnTo>
                <a:lnTo>
                  <a:pt x="172" y="595"/>
                </a:lnTo>
                <a:lnTo>
                  <a:pt x="171" y="595"/>
                </a:lnTo>
                <a:lnTo>
                  <a:pt x="171" y="595"/>
                </a:lnTo>
                <a:lnTo>
                  <a:pt x="171" y="594"/>
                </a:lnTo>
                <a:lnTo>
                  <a:pt x="170" y="594"/>
                </a:lnTo>
                <a:lnTo>
                  <a:pt x="169" y="592"/>
                </a:lnTo>
                <a:lnTo>
                  <a:pt x="169" y="591"/>
                </a:lnTo>
                <a:lnTo>
                  <a:pt x="169" y="591"/>
                </a:lnTo>
                <a:lnTo>
                  <a:pt x="169" y="590"/>
                </a:lnTo>
                <a:lnTo>
                  <a:pt x="168" y="590"/>
                </a:lnTo>
                <a:lnTo>
                  <a:pt x="167" y="589"/>
                </a:lnTo>
                <a:lnTo>
                  <a:pt x="166" y="588"/>
                </a:lnTo>
                <a:lnTo>
                  <a:pt x="165" y="588"/>
                </a:lnTo>
                <a:lnTo>
                  <a:pt x="165" y="588"/>
                </a:lnTo>
                <a:lnTo>
                  <a:pt x="164" y="588"/>
                </a:lnTo>
                <a:lnTo>
                  <a:pt x="164" y="587"/>
                </a:lnTo>
                <a:lnTo>
                  <a:pt x="164" y="586"/>
                </a:lnTo>
                <a:lnTo>
                  <a:pt x="164" y="585"/>
                </a:lnTo>
                <a:lnTo>
                  <a:pt x="165" y="585"/>
                </a:lnTo>
                <a:lnTo>
                  <a:pt x="165" y="584"/>
                </a:lnTo>
                <a:lnTo>
                  <a:pt x="164" y="584"/>
                </a:lnTo>
                <a:lnTo>
                  <a:pt x="164" y="583"/>
                </a:lnTo>
                <a:lnTo>
                  <a:pt x="163" y="582"/>
                </a:lnTo>
                <a:lnTo>
                  <a:pt x="164" y="582"/>
                </a:lnTo>
                <a:lnTo>
                  <a:pt x="164" y="581"/>
                </a:lnTo>
                <a:lnTo>
                  <a:pt x="165" y="581"/>
                </a:lnTo>
                <a:lnTo>
                  <a:pt x="165" y="581"/>
                </a:lnTo>
                <a:lnTo>
                  <a:pt x="165" y="581"/>
                </a:lnTo>
                <a:lnTo>
                  <a:pt x="165" y="580"/>
                </a:lnTo>
                <a:lnTo>
                  <a:pt x="165" y="580"/>
                </a:lnTo>
                <a:lnTo>
                  <a:pt x="165" y="579"/>
                </a:lnTo>
                <a:lnTo>
                  <a:pt x="164" y="579"/>
                </a:lnTo>
                <a:lnTo>
                  <a:pt x="163" y="579"/>
                </a:lnTo>
                <a:lnTo>
                  <a:pt x="162" y="578"/>
                </a:lnTo>
                <a:lnTo>
                  <a:pt x="162" y="578"/>
                </a:lnTo>
                <a:lnTo>
                  <a:pt x="161" y="577"/>
                </a:lnTo>
                <a:lnTo>
                  <a:pt x="160" y="577"/>
                </a:lnTo>
                <a:lnTo>
                  <a:pt x="160" y="576"/>
                </a:lnTo>
                <a:lnTo>
                  <a:pt x="159" y="576"/>
                </a:lnTo>
                <a:lnTo>
                  <a:pt x="158" y="576"/>
                </a:lnTo>
                <a:lnTo>
                  <a:pt x="158" y="576"/>
                </a:lnTo>
                <a:lnTo>
                  <a:pt x="157" y="576"/>
                </a:lnTo>
                <a:lnTo>
                  <a:pt x="156" y="575"/>
                </a:lnTo>
                <a:lnTo>
                  <a:pt x="155" y="574"/>
                </a:lnTo>
                <a:lnTo>
                  <a:pt x="155" y="573"/>
                </a:lnTo>
                <a:lnTo>
                  <a:pt x="154" y="572"/>
                </a:lnTo>
                <a:lnTo>
                  <a:pt x="153" y="572"/>
                </a:lnTo>
                <a:lnTo>
                  <a:pt x="153" y="573"/>
                </a:lnTo>
                <a:lnTo>
                  <a:pt x="152" y="573"/>
                </a:lnTo>
                <a:lnTo>
                  <a:pt x="152" y="574"/>
                </a:lnTo>
                <a:lnTo>
                  <a:pt x="151" y="574"/>
                </a:lnTo>
                <a:lnTo>
                  <a:pt x="151" y="574"/>
                </a:lnTo>
                <a:lnTo>
                  <a:pt x="151" y="575"/>
                </a:lnTo>
                <a:lnTo>
                  <a:pt x="151" y="576"/>
                </a:lnTo>
                <a:lnTo>
                  <a:pt x="151" y="577"/>
                </a:lnTo>
                <a:lnTo>
                  <a:pt x="151" y="577"/>
                </a:lnTo>
                <a:lnTo>
                  <a:pt x="151" y="577"/>
                </a:lnTo>
                <a:lnTo>
                  <a:pt x="151" y="578"/>
                </a:lnTo>
                <a:lnTo>
                  <a:pt x="151" y="579"/>
                </a:lnTo>
                <a:lnTo>
                  <a:pt x="151" y="580"/>
                </a:lnTo>
                <a:lnTo>
                  <a:pt x="151" y="580"/>
                </a:lnTo>
                <a:lnTo>
                  <a:pt x="151" y="581"/>
                </a:lnTo>
                <a:lnTo>
                  <a:pt x="151" y="582"/>
                </a:lnTo>
                <a:lnTo>
                  <a:pt x="151" y="583"/>
                </a:lnTo>
                <a:lnTo>
                  <a:pt x="151" y="584"/>
                </a:lnTo>
                <a:lnTo>
                  <a:pt x="150" y="584"/>
                </a:lnTo>
                <a:lnTo>
                  <a:pt x="149" y="584"/>
                </a:lnTo>
                <a:lnTo>
                  <a:pt x="148" y="584"/>
                </a:lnTo>
                <a:lnTo>
                  <a:pt x="148" y="584"/>
                </a:lnTo>
                <a:lnTo>
                  <a:pt x="147" y="584"/>
                </a:lnTo>
                <a:lnTo>
                  <a:pt x="146" y="584"/>
                </a:lnTo>
                <a:lnTo>
                  <a:pt x="145" y="584"/>
                </a:lnTo>
                <a:lnTo>
                  <a:pt x="145" y="585"/>
                </a:lnTo>
                <a:lnTo>
                  <a:pt x="144" y="585"/>
                </a:lnTo>
                <a:lnTo>
                  <a:pt x="144" y="586"/>
                </a:lnTo>
                <a:lnTo>
                  <a:pt x="144" y="587"/>
                </a:lnTo>
                <a:lnTo>
                  <a:pt x="144" y="588"/>
                </a:lnTo>
                <a:lnTo>
                  <a:pt x="143" y="588"/>
                </a:lnTo>
                <a:lnTo>
                  <a:pt x="142" y="589"/>
                </a:lnTo>
                <a:lnTo>
                  <a:pt x="142" y="590"/>
                </a:lnTo>
                <a:lnTo>
                  <a:pt x="142" y="591"/>
                </a:lnTo>
                <a:lnTo>
                  <a:pt x="142" y="591"/>
                </a:lnTo>
                <a:lnTo>
                  <a:pt x="141" y="591"/>
                </a:lnTo>
                <a:lnTo>
                  <a:pt x="141" y="592"/>
                </a:lnTo>
                <a:lnTo>
                  <a:pt x="141" y="593"/>
                </a:lnTo>
                <a:lnTo>
                  <a:pt x="140" y="593"/>
                </a:lnTo>
                <a:lnTo>
                  <a:pt x="140" y="594"/>
                </a:lnTo>
                <a:lnTo>
                  <a:pt x="139" y="595"/>
                </a:lnTo>
                <a:lnTo>
                  <a:pt x="138" y="595"/>
                </a:lnTo>
                <a:lnTo>
                  <a:pt x="137" y="596"/>
                </a:lnTo>
                <a:lnTo>
                  <a:pt x="137" y="597"/>
                </a:lnTo>
                <a:lnTo>
                  <a:pt x="137" y="598"/>
                </a:lnTo>
                <a:lnTo>
                  <a:pt x="137" y="598"/>
                </a:lnTo>
                <a:lnTo>
                  <a:pt x="137" y="599"/>
                </a:lnTo>
                <a:lnTo>
                  <a:pt x="137" y="600"/>
                </a:lnTo>
                <a:lnTo>
                  <a:pt x="137" y="601"/>
                </a:lnTo>
                <a:lnTo>
                  <a:pt x="137" y="601"/>
                </a:lnTo>
                <a:lnTo>
                  <a:pt x="137" y="602"/>
                </a:lnTo>
                <a:lnTo>
                  <a:pt x="137" y="603"/>
                </a:lnTo>
                <a:lnTo>
                  <a:pt x="137" y="604"/>
                </a:lnTo>
                <a:lnTo>
                  <a:pt x="137" y="605"/>
                </a:lnTo>
                <a:lnTo>
                  <a:pt x="136" y="605"/>
                </a:lnTo>
                <a:lnTo>
                  <a:pt x="136" y="605"/>
                </a:lnTo>
                <a:lnTo>
                  <a:pt x="136" y="606"/>
                </a:lnTo>
                <a:lnTo>
                  <a:pt x="136" y="607"/>
                </a:lnTo>
                <a:lnTo>
                  <a:pt x="136" y="608"/>
                </a:lnTo>
                <a:lnTo>
                  <a:pt x="137" y="608"/>
                </a:lnTo>
                <a:lnTo>
                  <a:pt x="137" y="609"/>
                </a:lnTo>
                <a:lnTo>
                  <a:pt x="137" y="610"/>
                </a:lnTo>
                <a:lnTo>
                  <a:pt x="137" y="611"/>
                </a:lnTo>
                <a:lnTo>
                  <a:pt x="137" y="611"/>
                </a:lnTo>
                <a:lnTo>
                  <a:pt x="137" y="612"/>
                </a:lnTo>
                <a:lnTo>
                  <a:pt x="135" y="611"/>
                </a:lnTo>
                <a:lnTo>
                  <a:pt x="134" y="611"/>
                </a:lnTo>
                <a:lnTo>
                  <a:pt x="134" y="610"/>
                </a:lnTo>
                <a:lnTo>
                  <a:pt x="132" y="609"/>
                </a:lnTo>
                <a:lnTo>
                  <a:pt x="131" y="609"/>
                </a:lnTo>
                <a:lnTo>
                  <a:pt x="130" y="608"/>
                </a:lnTo>
                <a:lnTo>
                  <a:pt x="127" y="608"/>
                </a:lnTo>
                <a:lnTo>
                  <a:pt x="127" y="608"/>
                </a:lnTo>
                <a:lnTo>
                  <a:pt x="126" y="608"/>
                </a:lnTo>
                <a:lnTo>
                  <a:pt x="124" y="607"/>
                </a:lnTo>
                <a:lnTo>
                  <a:pt x="123" y="606"/>
                </a:lnTo>
                <a:lnTo>
                  <a:pt x="123" y="605"/>
                </a:lnTo>
                <a:lnTo>
                  <a:pt x="122" y="604"/>
                </a:lnTo>
                <a:lnTo>
                  <a:pt x="121" y="603"/>
                </a:lnTo>
                <a:lnTo>
                  <a:pt x="120" y="602"/>
                </a:lnTo>
                <a:lnTo>
                  <a:pt x="120" y="601"/>
                </a:lnTo>
                <a:lnTo>
                  <a:pt x="120" y="601"/>
                </a:lnTo>
                <a:lnTo>
                  <a:pt x="120" y="600"/>
                </a:lnTo>
                <a:lnTo>
                  <a:pt x="118" y="599"/>
                </a:lnTo>
                <a:lnTo>
                  <a:pt x="117" y="598"/>
                </a:lnTo>
                <a:lnTo>
                  <a:pt x="116" y="597"/>
                </a:lnTo>
                <a:lnTo>
                  <a:pt x="116" y="597"/>
                </a:lnTo>
                <a:lnTo>
                  <a:pt x="115" y="596"/>
                </a:lnTo>
                <a:lnTo>
                  <a:pt x="114" y="595"/>
                </a:lnTo>
                <a:lnTo>
                  <a:pt x="113" y="595"/>
                </a:lnTo>
                <a:lnTo>
                  <a:pt x="113" y="595"/>
                </a:lnTo>
                <a:lnTo>
                  <a:pt x="112" y="595"/>
                </a:lnTo>
                <a:lnTo>
                  <a:pt x="111" y="594"/>
                </a:lnTo>
                <a:lnTo>
                  <a:pt x="110" y="594"/>
                </a:lnTo>
                <a:lnTo>
                  <a:pt x="109" y="594"/>
                </a:lnTo>
                <a:lnTo>
                  <a:pt x="109" y="594"/>
                </a:lnTo>
                <a:lnTo>
                  <a:pt x="108" y="594"/>
                </a:lnTo>
                <a:lnTo>
                  <a:pt x="107" y="594"/>
                </a:lnTo>
                <a:lnTo>
                  <a:pt x="106" y="593"/>
                </a:lnTo>
                <a:lnTo>
                  <a:pt x="105" y="593"/>
                </a:lnTo>
                <a:lnTo>
                  <a:pt x="104" y="593"/>
                </a:lnTo>
                <a:lnTo>
                  <a:pt x="103" y="592"/>
                </a:lnTo>
                <a:lnTo>
                  <a:pt x="102" y="592"/>
                </a:lnTo>
                <a:lnTo>
                  <a:pt x="102" y="592"/>
                </a:lnTo>
                <a:lnTo>
                  <a:pt x="101" y="592"/>
                </a:lnTo>
                <a:lnTo>
                  <a:pt x="100" y="592"/>
                </a:lnTo>
                <a:lnTo>
                  <a:pt x="99" y="592"/>
                </a:lnTo>
                <a:lnTo>
                  <a:pt x="99" y="592"/>
                </a:lnTo>
                <a:lnTo>
                  <a:pt x="98" y="592"/>
                </a:lnTo>
                <a:lnTo>
                  <a:pt x="97" y="592"/>
                </a:lnTo>
                <a:lnTo>
                  <a:pt x="95" y="592"/>
                </a:lnTo>
                <a:lnTo>
                  <a:pt x="95" y="592"/>
                </a:lnTo>
                <a:lnTo>
                  <a:pt x="94" y="593"/>
                </a:lnTo>
                <a:lnTo>
                  <a:pt x="93" y="593"/>
                </a:lnTo>
                <a:lnTo>
                  <a:pt x="92" y="593"/>
                </a:lnTo>
                <a:lnTo>
                  <a:pt x="92" y="593"/>
                </a:lnTo>
                <a:lnTo>
                  <a:pt x="91" y="593"/>
                </a:lnTo>
                <a:lnTo>
                  <a:pt x="90" y="593"/>
                </a:lnTo>
                <a:lnTo>
                  <a:pt x="90" y="594"/>
                </a:lnTo>
                <a:lnTo>
                  <a:pt x="89" y="594"/>
                </a:lnTo>
                <a:lnTo>
                  <a:pt x="88" y="594"/>
                </a:lnTo>
                <a:lnTo>
                  <a:pt x="88" y="594"/>
                </a:lnTo>
                <a:lnTo>
                  <a:pt x="87" y="594"/>
                </a:lnTo>
                <a:lnTo>
                  <a:pt x="86" y="595"/>
                </a:lnTo>
                <a:lnTo>
                  <a:pt x="85" y="595"/>
                </a:lnTo>
                <a:lnTo>
                  <a:pt x="85" y="595"/>
                </a:lnTo>
                <a:lnTo>
                  <a:pt x="85" y="596"/>
                </a:lnTo>
                <a:lnTo>
                  <a:pt x="85" y="597"/>
                </a:lnTo>
                <a:lnTo>
                  <a:pt x="84" y="597"/>
                </a:lnTo>
                <a:lnTo>
                  <a:pt x="84" y="598"/>
                </a:lnTo>
                <a:lnTo>
                  <a:pt x="84" y="598"/>
                </a:lnTo>
                <a:lnTo>
                  <a:pt x="83" y="598"/>
                </a:lnTo>
                <a:lnTo>
                  <a:pt x="82" y="598"/>
                </a:lnTo>
                <a:lnTo>
                  <a:pt x="82" y="599"/>
                </a:lnTo>
                <a:lnTo>
                  <a:pt x="81" y="599"/>
                </a:lnTo>
                <a:lnTo>
                  <a:pt x="81" y="600"/>
                </a:lnTo>
                <a:lnTo>
                  <a:pt x="80" y="600"/>
                </a:lnTo>
                <a:lnTo>
                  <a:pt x="79" y="601"/>
                </a:lnTo>
                <a:lnTo>
                  <a:pt x="78" y="601"/>
                </a:lnTo>
                <a:lnTo>
                  <a:pt x="78" y="601"/>
                </a:lnTo>
                <a:lnTo>
                  <a:pt x="78" y="602"/>
                </a:lnTo>
                <a:lnTo>
                  <a:pt x="78" y="603"/>
                </a:lnTo>
                <a:lnTo>
                  <a:pt x="77" y="603"/>
                </a:lnTo>
                <a:lnTo>
                  <a:pt x="76" y="604"/>
                </a:lnTo>
                <a:lnTo>
                  <a:pt x="75" y="605"/>
                </a:lnTo>
                <a:lnTo>
                  <a:pt x="74" y="605"/>
                </a:lnTo>
                <a:lnTo>
                  <a:pt x="74" y="605"/>
                </a:lnTo>
                <a:lnTo>
                  <a:pt x="74" y="605"/>
                </a:lnTo>
                <a:lnTo>
                  <a:pt x="73" y="605"/>
                </a:lnTo>
                <a:lnTo>
                  <a:pt x="72" y="605"/>
                </a:lnTo>
                <a:lnTo>
                  <a:pt x="71" y="605"/>
                </a:lnTo>
                <a:lnTo>
                  <a:pt x="71" y="606"/>
                </a:lnTo>
                <a:lnTo>
                  <a:pt x="71" y="608"/>
                </a:lnTo>
                <a:lnTo>
                  <a:pt x="71" y="608"/>
                </a:lnTo>
                <a:lnTo>
                  <a:pt x="71" y="609"/>
                </a:lnTo>
                <a:lnTo>
                  <a:pt x="70" y="610"/>
                </a:lnTo>
                <a:lnTo>
                  <a:pt x="69" y="611"/>
                </a:lnTo>
                <a:lnTo>
                  <a:pt x="69" y="612"/>
                </a:lnTo>
                <a:lnTo>
                  <a:pt x="68" y="612"/>
                </a:lnTo>
                <a:lnTo>
                  <a:pt x="68" y="612"/>
                </a:lnTo>
                <a:lnTo>
                  <a:pt x="67" y="612"/>
                </a:lnTo>
                <a:lnTo>
                  <a:pt x="67" y="613"/>
                </a:lnTo>
                <a:lnTo>
                  <a:pt x="67" y="614"/>
                </a:lnTo>
                <a:lnTo>
                  <a:pt x="67" y="615"/>
                </a:lnTo>
                <a:lnTo>
                  <a:pt x="67" y="615"/>
                </a:lnTo>
                <a:lnTo>
                  <a:pt x="66" y="615"/>
                </a:lnTo>
                <a:lnTo>
                  <a:pt x="66" y="616"/>
                </a:lnTo>
                <a:lnTo>
                  <a:pt x="65" y="616"/>
                </a:lnTo>
                <a:lnTo>
                  <a:pt x="65" y="617"/>
                </a:lnTo>
                <a:lnTo>
                  <a:pt x="64" y="617"/>
                </a:lnTo>
                <a:lnTo>
                  <a:pt x="64" y="618"/>
                </a:lnTo>
                <a:lnTo>
                  <a:pt x="64" y="618"/>
                </a:lnTo>
                <a:lnTo>
                  <a:pt x="63" y="618"/>
                </a:lnTo>
                <a:lnTo>
                  <a:pt x="62" y="618"/>
                </a:lnTo>
                <a:lnTo>
                  <a:pt x="61" y="618"/>
                </a:lnTo>
                <a:lnTo>
                  <a:pt x="60" y="618"/>
                </a:lnTo>
                <a:lnTo>
                  <a:pt x="59" y="619"/>
                </a:lnTo>
                <a:lnTo>
                  <a:pt x="57" y="619"/>
                </a:lnTo>
                <a:lnTo>
                  <a:pt x="57" y="619"/>
                </a:lnTo>
                <a:lnTo>
                  <a:pt x="56" y="619"/>
                </a:lnTo>
                <a:lnTo>
                  <a:pt x="55" y="619"/>
                </a:lnTo>
                <a:lnTo>
                  <a:pt x="54" y="619"/>
                </a:lnTo>
                <a:lnTo>
                  <a:pt x="53" y="619"/>
                </a:lnTo>
                <a:lnTo>
                  <a:pt x="53" y="619"/>
                </a:lnTo>
                <a:lnTo>
                  <a:pt x="53" y="619"/>
                </a:lnTo>
                <a:lnTo>
                  <a:pt x="52" y="619"/>
                </a:lnTo>
                <a:lnTo>
                  <a:pt x="50" y="619"/>
                </a:lnTo>
                <a:lnTo>
                  <a:pt x="50" y="619"/>
                </a:lnTo>
                <a:lnTo>
                  <a:pt x="49" y="619"/>
                </a:lnTo>
                <a:lnTo>
                  <a:pt x="48" y="619"/>
                </a:lnTo>
                <a:lnTo>
                  <a:pt x="47" y="619"/>
                </a:lnTo>
                <a:lnTo>
                  <a:pt x="46" y="619"/>
                </a:lnTo>
                <a:lnTo>
                  <a:pt x="46" y="619"/>
                </a:lnTo>
                <a:lnTo>
                  <a:pt x="45" y="619"/>
                </a:lnTo>
                <a:lnTo>
                  <a:pt x="45" y="619"/>
                </a:lnTo>
                <a:lnTo>
                  <a:pt x="44" y="619"/>
                </a:lnTo>
                <a:lnTo>
                  <a:pt x="43" y="619"/>
                </a:lnTo>
                <a:lnTo>
                  <a:pt x="43" y="619"/>
                </a:lnTo>
                <a:lnTo>
                  <a:pt x="43" y="620"/>
                </a:lnTo>
                <a:lnTo>
                  <a:pt x="43" y="620"/>
                </a:lnTo>
                <a:lnTo>
                  <a:pt x="43" y="621"/>
                </a:lnTo>
                <a:lnTo>
                  <a:pt x="42" y="621"/>
                </a:lnTo>
                <a:lnTo>
                  <a:pt x="42" y="622"/>
                </a:lnTo>
                <a:lnTo>
                  <a:pt x="41" y="622"/>
                </a:lnTo>
                <a:lnTo>
                  <a:pt x="40" y="622"/>
                </a:lnTo>
                <a:lnTo>
                  <a:pt x="39" y="622"/>
                </a:lnTo>
                <a:lnTo>
                  <a:pt x="39" y="622"/>
                </a:lnTo>
                <a:lnTo>
                  <a:pt x="38" y="622"/>
                </a:lnTo>
                <a:lnTo>
                  <a:pt x="37" y="622"/>
                </a:lnTo>
                <a:lnTo>
                  <a:pt x="36" y="621"/>
                </a:lnTo>
                <a:lnTo>
                  <a:pt x="35" y="621"/>
                </a:lnTo>
                <a:lnTo>
                  <a:pt x="34" y="621"/>
                </a:lnTo>
                <a:lnTo>
                  <a:pt x="33" y="621"/>
                </a:lnTo>
                <a:lnTo>
                  <a:pt x="32" y="621"/>
                </a:lnTo>
                <a:lnTo>
                  <a:pt x="32" y="621"/>
                </a:lnTo>
                <a:lnTo>
                  <a:pt x="31" y="621"/>
                </a:lnTo>
                <a:lnTo>
                  <a:pt x="30" y="621"/>
                </a:lnTo>
                <a:lnTo>
                  <a:pt x="29" y="621"/>
                </a:lnTo>
                <a:lnTo>
                  <a:pt x="27" y="621"/>
                </a:lnTo>
                <a:lnTo>
                  <a:pt x="26" y="620"/>
                </a:lnTo>
                <a:lnTo>
                  <a:pt x="26" y="621"/>
                </a:lnTo>
                <a:lnTo>
                  <a:pt x="25" y="621"/>
                </a:lnTo>
                <a:lnTo>
                  <a:pt x="25" y="621"/>
                </a:lnTo>
                <a:lnTo>
                  <a:pt x="24" y="622"/>
                </a:lnTo>
                <a:lnTo>
                  <a:pt x="23" y="622"/>
                </a:lnTo>
                <a:lnTo>
                  <a:pt x="22" y="622"/>
                </a:lnTo>
                <a:lnTo>
                  <a:pt x="22" y="622"/>
                </a:lnTo>
                <a:lnTo>
                  <a:pt x="21" y="622"/>
                </a:lnTo>
                <a:lnTo>
                  <a:pt x="20" y="621"/>
                </a:lnTo>
                <a:lnTo>
                  <a:pt x="18" y="621"/>
                </a:lnTo>
                <a:lnTo>
                  <a:pt x="18" y="621"/>
                </a:lnTo>
                <a:lnTo>
                  <a:pt x="17" y="621"/>
                </a:lnTo>
                <a:lnTo>
                  <a:pt x="16" y="621"/>
                </a:lnTo>
                <a:lnTo>
                  <a:pt x="15" y="621"/>
                </a:lnTo>
                <a:lnTo>
                  <a:pt x="15" y="621"/>
                </a:lnTo>
                <a:lnTo>
                  <a:pt x="14" y="621"/>
                </a:lnTo>
                <a:lnTo>
                  <a:pt x="13" y="621"/>
                </a:lnTo>
                <a:lnTo>
                  <a:pt x="12" y="621"/>
                </a:lnTo>
                <a:lnTo>
                  <a:pt x="11" y="622"/>
                </a:lnTo>
                <a:lnTo>
                  <a:pt x="11" y="622"/>
                </a:lnTo>
                <a:lnTo>
                  <a:pt x="18" y="591"/>
                </a:lnTo>
                <a:lnTo>
                  <a:pt x="18" y="588"/>
                </a:lnTo>
                <a:lnTo>
                  <a:pt x="19" y="587"/>
                </a:lnTo>
                <a:lnTo>
                  <a:pt x="21" y="578"/>
                </a:lnTo>
                <a:lnTo>
                  <a:pt x="18" y="573"/>
                </a:lnTo>
                <a:lnTo>
                  <a:pt x="18" y="572"/>
                </a:lnTo>
                <a:lnTo>
                  <a:pt x="18" y="570"/>
                </a:lnTo>
                <a:lnTo>
                  <a:pt x="18" y="570"/>
                </a:lnTo>
                <a:lnTo>
                  <a:pt x="17" y="570"/>
                </a:lnTo>
                <a:lnTo>
                  <a:pt x="16" y="570"/>
                </a:lnTo>
                <a:lnTo>
                  <a:pt x="14" y="559"/>
                </a:lnTo>
                <a:lnTo>
                  <a:pt x="12" y="550"/>
                </a:lnTo>
                <a:lnTo>
                  <a:pt x="14" y="538"/>
                </a:lnTo>
                <a:lnTo>
                  <a:pt x="15" y="537"/>
                </a:lnTo>
                <a:lnTo>
                  <a:pt x="15" y="536"/>
                </a:lnTo>
                <a:lnTo>
                  <a:pt x="15" y="537"/>
                </a:lnTo>
                <a:lnTo>
                  <a:pt x="15" y="537"/>
                </a:lnTo>
                <a:lnTo>
                  <a:pt x="15" y="536"/>
                </a:lnTo>
                <a:lnTo>
                  <a:pt x="16" y="536"/>
                </a:lnTo>
                <a:lnTo>
                  <a:pt x="17" y="536"/>
                </a:lnTo>
                <a:lnTo>
                  <a:pt x="17" y="536"/>
                </a:lnTo>
                <a:lnTo>
                  <a:pt x="17" y="535"/>
                </a:lnTo>
                <a:lnTo>
                  <a:pt x="18" y="535"/>
                </a:lnTo>
                <a:lnTo>
                  <a:pt x="18" y="534"/>
                </a:lnTo>
                <a:lnTo>
                  <a:pt x="18" y="534"/>
                </a:lnTo>
                <a:lnTo>
                  <a:pt x="19" y="534"/>
                </a:lnTo>
                <a:lnTo>
                  <a:pt x="19" y="533"/>
                </a:lnTo>
                <a:lnTo>
                  <a:pt x="19" y="533"/>
                </a:lnTo>
                <a:lnTo>
                  <a:pt x="20" y="532"/>
                </a:lnTo>
                <a:lnTo>
                  <a:pt x="20" y="531"/>
                </a:lnTo>
                <a:lnTo>
                  <a:pt x="20" y="530"/>
                </a:lnTo>
                <a:lnTo>
                  <a:pt x="20" y="529"/>
                </a:lnTo>
                <a:lnTo>
                  <a:pt x="20" y="529"/>
                </a:lnTo>
                <a:lnTo>
                  <a:pt x="20" y="528"/>
                </a:lnTo>
                <a:lnTo>
                  <a:pt x="21" y="527"/>
                </a:lnTo>
                <a:lnTo>
                  <a:pt x="21" y="526"/>
                </a:lnTo>
                <a:lnTo>
                  <a:pt x="21" y="526"/>
                </a:lnTo>
                <a:lnTo>
                  <a:pt x="21" y="525"/>
                </a:lnTo>
                <a:lnTo>
                  <a:pt x="20" y="525"/>
                </a:lnTo>
                <a:lnTo>
                  <a:pt x="20" y="524"/>
                </a:lnTo>
                <a:lnTo>
                  <a:pt x="19" y="524"/>
                </a:lnTo>
                <a:lnTo>
                  <a:pt x="19" y="523"/>
                </a:lnTo>
                <a:lnTo>
                  <a:pt x="18" y="522"/>
                </a:lnTo>
                <a:lnTo>
                  <a:pt x="18" y="522"/>
                </a:lnTo>
                <a:lnTo>
                  <a:pt x="18" y="521"/>
                </a:lnTo>
                <a:lnTo>
                  <a:pt x="19" y="521"/>
                </a:lnTo>
                <a:lnTo>
                  <a:pt x="19" y="520"/>
                </a:lnTo>
                <a:lnTo>
                  <a:pt x="20" y="520"/>
                </a:lnTo>
                <a:lnTo>
                  <a:pt x="21" y="520"/>
                </a:lnTo>
                <a:lnTo>
                  <a:pt x="21" y="519"/>
                </a:lnTo>
                <a:lnTo>
                  <a:pt x="22" y="519"/>
                </a:lnTo>
                <a:lnTo>
                  <a:pt x="21" y="519"/>
                </a:lnTo>
                <a:lnTo>
                  <a:pt x="21" y="518"/>
                </a:lnTo>
                <a:lnTo>
                  <a:pt x="20" y="518"/>
                </a:lnTo>
                <a:lnTo>
                  <a:pt x="20" y="517"/>
                </a:lnTo>
                <a:lnTo>
                  <a:pt x="19" y="517"/>
                </a:lnTo>
                <a:lnTo>
                  <a:pt x="18" y="516"/>
                </a:lnTo>
                <a:lnTo>
                  <a:pt x="18" y="516"/>
                </a:lnTo>
                <a:lnTo>
                  <a:pt x="17" y="516"/>
                </a:lnTo>
                <a:lnTo>
                  <a:pt x="16" y="515"/>
                </a:lnTo>
                <a:lnTo>
                  <a:pt x="15" y="515"/>
                </a:lnTo>
                <a:lnTo>
                  <a:pt x="15" y="515"/>
                </a:lnTo>
                <a:lnTo>
                  <a:pt x="14" y="515"/>
                </a:lnTo>
                <a:lnTo>
                  <a:pt x="14" y="514"/>
                </a:lnTo>
                <a:lnTo>
                  <a:pt x="13" y="514"/>
                </a:lnTo>
                <a:lnTo>
                  <a:pt x="13" y="513"/>
                </a:lnTo>
                <a:lnTo>
                  <a:pt x="12" y="512"/>
                </a:lnTo>
                <a:lnTo>
                  <a:pt x="12" y="512"/>
                </a:lnTo>
                <a:lnTo>
                  <a:pt x="11" y="512"/>
                </a:lnTo>
                <a:lnTo>
                  <a:pt x="11" y="511"/>
                </a:lnTo>
                <a:lnTo>
                  <a:pt x="10" y="510"/>
                </a:lnTo>
                <a:lnTo>
                  <a:pt x="9" y="510"/>
                </a:lnTo>
                <a:lnTo>
                  <a:pt x="8" y="509"/>
                </a:lnTo>
                <a:lnTo>
                  <a:pt x="8" y="509"/>
                </a:lnTo>
                <a:lnTo>
                  <a:pt x="8" y="508"/>
                </a:lnTo>
                <a:lnTo>
                  <a:pt x="7" y="508"/>
                </a:lnTo>
                <a:lnTo>
                  <a:pt x="7" y="508"/>
                </a:lnTo>
                <a:lnTo>
                  <a:pt x="7" y="507"/>
                </a:lnTo>
                <a:lnTo>
                  <a:pt x="7" y="506"/>
                </a:lnTo>
                <a:lnTo>
                  <a:pt x="5" y="505"/>
                </a:lnTo>
                <a:lnTo>
                  <a:pt x="5" y="505"/>
                </a:lnTo>
                <a:lnTo>
                  <a:pt x="4" y="505"/>
                </a:lnTo>
                <a:lnTo>
                  <a:pt x="4" y="504"/>
                </a:lnTo>
                <a:lnTo>
                  <a:pt x="4" y="504"/>
                </a:lnTo>
                <a:lnTo>
                  <a:pt x="4" y="503"/>
                </a:lnTo>
                <a:lnTo>
                  <a:pt x="3" y="503"/>
                </a:lnTo>
                <a:lnTo>
                  <a:pt x="3" y="502"/>
                </a:lnTo>
                <a:lnTo>
                  <a:pt x="2" y="502"/>
                </a:lnTo>
                <a:lnTo>
                  <a:pt x="1" y="501"/>
                </a:lnTo>
                <a:lnTo>
                  <a:pt x="1" y="501"/>
                </a:lnTo>
                <a:lnTo>
                  <a:pt x="0" y="500"/>
                </a:lnTo>
                <a:lnTo>
                  <a:pt x="0" y="499"/>
                </a:lnTo>
                <a:lnTo>
                  <a:pt x="1" y="499"/>
                </a:lnTo>
                <a:lnTo>
                  <a:pt x="0" y="498"/>
                </a:lnTo>
                <a:lnTo>
                  <a:pt x="0" y="498"/>
                </a:lnTo>
                <a:lnTo>
                  <a:pt x="0" y="497"/>
                </a:lnTo>
                <a:lnTo>
                  <a:pt x="1" y="497"/>
                </a:lnTo>
                <a:lnTo>
                  <a:pt x="1" y="497"/>
                </a:lnTo>
                <a:lnTo>
                  <a:pt x="2" y="496"/>
                </a:lnTo>
                <a:lnTo>
                  <a:pt x="3" y="496"/>
                </a:lnTo>
                <a:lnTo>
                  <a:pt x="3" y="495"/>
                </a:lnTo>
                <a:lnTo>
                  <a:pt x="3" y="495"/>
                </a:lnTo>
                <a:lnTo>
                  <a:pt x="4" y="494"/>
                </a:lnTo>
                <a:lnTo>
                  <a:pt x="4" y="493"/>
                </a:lnTo>
                <a:lnTo>
                  <a:pt x="4" y="492"/>
                </a:lnTo>
                <a:lnTo>
                  <a:pt x="4" y="491"/>
                </a:lnTo>
                <a:lnTo>
                  <a:pt x="4" y="491"/>
                </a:lnTo>
                <a:lnTo>
                  <a:pt x="4" y="490"/>
                </a:lnTo>
                <a:lnTo>
                  <a:pt x="4" y="489"/>
                </a:lnTo>
                <a:lnTo>
                  <a:pt x="3" y="489"/>
                </a:lnTo>
                <a:lnTo>
                  <a:pt x="3" y="488"/>
                </a:lnTo>
                <a:lnTo>
                  <a:pt x="2" y="488"/>
                </a:lnTo>
                <a:lnTo>
                  <a:pt x="3" y="488"/>
                </a:lnTo>
                <a:lnTo>
                  <a:pt x="3" y="487"/>
                </a:lnTo>
                <a:lnTo>
                  <a:pt x="4" y="487"/>
                </a:lnTo>
                <a:lnTo>
                  <a:pt x="4" y="486"/>
                </a:lnTo>
                <a:lnTo>
                  <a:pt x="4" y="485"/>
                </a:lnTo>
                <a:lnTo>
                  <a:pt x="4" y="484"/>
                </a:lnTo>
                <a:lnTo>
                  <a:pt x="4" y="484"/>
                </a:lnTo>
                <a:lnTo>
                  <a:pt x="4" y="483"/>
                </a:lnTo>
                <a:lnTo>
                  <a:pt x="5" y="483"/>
                </a:lnTo>
                <a:lnTo>
                  <a:pt x="5" y="482"/>
                </a:lnTo>
                <a:lnTo>
                  <a:pt x="6" y="482"/>
                </a:lnTo>
                <a:lnTo>
                  <a:pt x="6" y="481"/>
                </a:lnTo>
                <a:lnTo>
                  <a:pt x="7" y="481"/>
                </a:lnTo>
                <a:lnTo>
                  <a:pt x="7" y="480"/>
                </a:lnTo>
                <a:lnTo>
                  <a:pt x="8" y="480"/>
                </a:lnTo>
                <a:lnTo>
                  <a:pt x="8" y="479"/>
                </a:lnTo>
                <a:lnTo>
                  <a:pt x="8" y="478"/>
                </a:lnTo>
                <a:lnTo>
                  <a:pt x="7" y="477"/>
                </a:lnTo>
                <a:lnTo>
                  <a:pt x="7" y="477"/>
                </a:lnTo>
                <a:lnTo>
                  <a:pt x="6" y="476"/>
                </a:lnTo>
                <a:lnTo>
                  <a:pt x="6" y="475"/>
                </a:lnTo>
                <a:lnTo>
                  <a:pt x="5" y="475"/>
                </a:lnTo>
                <a:lnTo>
                  <a:pt x="5" y="474"/>
                </a:lnTo>
                <a:lnTo>
                  <a:pt x="4" y="474"/>
                </a:lnTo>
                <a:lnTo>
                  <a:pt x="4" y="474"/>
                </a:lnTo>
                <a:lnTo>
                  <a:pt x="4" y="473"/>
                </a:lnTo>
                <a:lnTo>
                  <a:pt x="4" y="472"/>
                </a:lnTo>
                <a:lnTo>
                  <a:pt x="4" y="472"/>
                </a:lnTo>
                <a:lnTo>
                  <a:pt x="4" y="471"/>
                </a:lnTo>
                <a:lnTo>
                  <a:pt x="4" y="471"/>
                </a:lnTo>
                <a:lnTo>
                  <a:pt x="3" y="470"/>
                </a:lnTo>
                <a:lnTo>
                  <a:pt x="3" y="469"/>
                </a:lnTo>
                <a:lnTo>
                  <a:pt x="3" y="468"/>
                </a:lnTo>
                <a:lnTo>
                  <a:pt x="3" y="467"/>
                </a:lnTo>
                <a:lnTo>
                  <a:pt x="2" y="467"/>
                </a:lnTo>
                <a:lnTo>
                  <a:pt x="2" y="466"/>
                </a:lnTo>
                <a:lnTo>
                  <a:pt x="2" y="465"/>
                </a:lnTo>
                <a:lnTo>
                  <a:pt x="2" y="464"/>
                </a:lnTo>
                <a:lnTo>
                  <a:pt x="2" y="464"/>
                </a:lnTo>
                <a:lnTo>
                  <a:pt x="2" y="463"/>
                </a:lnTo>
                <a:lnTo>
                  <a:pt x="1" y="463"/>
                </a:lnTo>
                <a:lnTo>
                  <a:pt x="2" y="462"/>
                </a:lnTo>
                <a:lnTo>
                  <a:pt x="3" y="462"/>
                </a:lnTo>
                <a:lnTo>
                  <a:pt x="2" y="461"/>
                </a:lnTo>
                <a:lnTo>
                  <a:pt x="2" y="460"/>
                </a:lnTo>
                <a:lnTo>
                  <a:pt x="2" y="460"/>
                </a:lnTo>
                <a:lnTo>
                  <a:pt x="3" y="459"/>
                </a:lnTo>
                <a:lnTo>
                  <a:pt x="4" y="458"/>
                </a:lnTo>
                <a:lnTo>
                  <a:pt x="4" y="457"/>
                </a:lnTo>
                <a:lnTo>
                  <a:pt x="4" y="457"/>
                </a:lnTo>
                <a:lnTo>
                  <a:pt x="4" y="456"/>
                </a:lnTo>
                <a:lnTo>
                  <a:pt x="4" y="454"/>
                </a:lnTo>
                <a:lnTo>
                  <a:pt x="4" y="453"/>
                </a:lnTo>
                <a:lnTo>
                  <a:pt x="4" y="453"/>
                </a:lnTo>
                <a:lnTo>
                  <a:pt x="4" y="453"/>
                </a:lnTo>
                <a:lnTo>
                  <a:pt x="3" y="453"/>
                </a:lnTo>
                <a:lnTo>
                  <a:pt x="3" y="452"/>
                </a:lnTo>
                <a:lnTo>
                  <a:pt x="3" y="451"/>
                </a:lnTo>
                <a:lnTo>
                  <a:pt x="4" y="451"/>
                </a:lnTo>
                <a:lnTo>
                  <a:pt x="4" y="450"/>
                </a:lnTo>
                <a:lnTo>
                  <a:pt x="4" y="450"/>
                </a:lnTo>
                <a:lnTo>
                  <a:pt x="5" y="449"/>
                </a:lnTo>
                <a:lnTo>
                  <a:pt x="5" y="448"/>
                </a:lnTo>
                <a:lnTo>
                  <a:pt x="6" y="447"/>
                </a:lnTo>
                <a:lnTo>
                  <a:pt x="8" y="434"/>
                </a:lnTo>
                <a:lnTo>
                  <a:pt x="10" y="418"/>
                </a:lnTo>
                <a:lnTo>
                  <a:pt x="10" y="417"/>
                </a:lnTo>
                <a:lnTo>
                  <a:pt x="10" y="416"/>
                </a:lnTo>
                <a:lnTo>
                  <a:pt x="10" y="415"/>
                </a:lnTo>
                <a:lnTo>
                  <a:pt x="6" y="395"/>
                </a:lnTo>
                <a:lnTo>
                  <a:pt x="6" y="395"/>
                </a:lnTo>
                <a:lnTo>
                  <a:pt x="6" y="394"/>
                </a:lnTo>
                <a:lnTo>
                  <a:pt x="7" y="388"/>
                </a:lnTo>
                <a:lnTo>
                  <a:pt x="8" y="384"/>
                </a:lnTo>
                <a:lnTo>
                  <a:pt x="8" y="383"/>
                </a:lnTo>
                <a:lnTo>
                  <a:pt x="8" y="382"/>
                </a:lnTo>
                <a:lnTo>
                  <a:pt x="8" y="381"/>
                </a:lnTo>
                <a:lnTo>
                  <a:pt x="8" y="381"/>
                </a:lnTo>
                <a:lnTo>
                  <a:pt x="9" y="380"/>
                </a:lnTo>
                <a:lnTo>
                  <a:pt x="9" y="379"/>
                </a:lnTo>
                <a:lnTo>
                  <a:pt x="10" y="378"/>
                </a:lnTo>
                <a:lnTo>
                  <a:pt x="10" y="378"/>
                </a:lnTo>
                <a:lnTo>
                  <a:pt x="10" y="377"/>
                </a:lnTo>
                <a:lnTo>
                  <a:pt x="9" y="375"/>
                </a:lnTo>
                <a:lnTo>
                  <a:pt x="9" y="374"/>
                </a:lnTo>
                <a:lnTo>
                  <a:pt x="8" y="374"/>
                </a:lnTo>
                <a:lnTo>
                  <a:pt x="8" y="374"/>
                </a:lnTo>
                <a:lnTo>
                  <a:pt x="8" y="373"/>
                </a:lnTo>
                <a:lnTo>
                  <a:pt x="10" y="371"/>
                </a:lnTo>
                <a:lnTo>
                  <a:pt x="11" y="371"/>
                </a:lnTo>
                <a:lnTo>
                  <a:pt x="11" y="372"/>
                </a:lnTo>
                <a:lnTo>
                  <a:pt x="11" y="372"/>
                </a:lnTo>
                <a:lnTo>
                  <a:pt x="11" y="373"/>
                </a:lnTo>
                <a:lnTo>
                  <a:pt x="11" y="374"/>
                </a:lnTo>
                <a:lnTo>
                  <a:pt x="12" y="374"/>
                </a:lnTo>
                <a:lnTo>
                  <a:pt x="13" y="375"/>
                </a:lnTo>
                <a:lnTo>
                  <a:pt x="14" y="375"/>
                </a:lnTo>
                <a:lnTo>
                  <a:pt x="14" y="376"/>
                </a:lnTo>
                <a:lnTo>
                  <a:pt x="15" y="376"/>
                </a:lnTo>
                <a:lnTo>
                  <a:pt x="15" y="375"/>
                </a:lnTo>
                <a:lnTo>
                  <a:pt x="16" y="374"/>
                </a:lnTo>
                <a:lnTo>
                  <a:pt x="16" y="374"/>
                </a:lnTo>
                <a:lnTo>
                  <a:pt x="17" y="373"/>
                </a:lnTo>
                <a:lnTo>
                  <a:pt x="17" y="372"/>
                </a:lnTo>
                <a:lnTo>
                  <a:pt x="17" y="371"/>
                </a:lnTo>
                <a:lnTo>
                  <a:pt x="17" y="371"/>
                </a:lnTo>
                <a:lnTo>
                  <a:pt x="16" y="370"/>
                </a:lnTo>
                <a:lnTo>
                  <a:pt x="15" y="370"/>
                </a:lnTo>
                <a:lnTo>
                  <a:pt x="15" y="370"/>
                </a:lnTo>
                <a:lnTo>
                  <a:pt x="14" y="370"/>
                </a:lnTo>
                <a:lnTo>
                  <a:pt x="13" y="369"/>
                </a:lnTo>
                <a:lnTo>
                  <a:pt x="13" y="368"/>
                </a:lnTo>
                <a:lnTo>
                  <a:pt x="12" y="367"/>
                </a:lnTo>
                <a:lnTo>
                  <a:pt x="12" y="367"/>
                </a:lnTo>
                <a:lnTo>
                  <a:pt x="12" y="366"/>
                </a:lnTo>
                <a:lnTo>
                  <a:pt x="12" y="365"/>
                </a:lnTo>
                <a:lnTo>
                  <a:pt x="12" y="364"/>
                </a:lnTo>
                <a:lnTo>
                  <a:pt x="13" y="364"/>
                </a:lnTo>
                <a:lnTo>
                  <a:pt x="13" y="363"/>
                </a:lnTo>
                <a:lnTo>
                  <a:pt x="12" y="362"/>
                </a:lnTo>
                <a:lnTo>
                  <a:pt x="12" y="361"/>
                </a:lnTo>
                <a:lnTo>
                  <a:pt x="12" y="360"/>
                </a:lnTo>
                <a:lnTo>
                  <a:pt x="12" y="360"/>
                </a:lnTo>
                <a:lnTo>
                  <a:pt x="12" y="359"/>
                </a:lnTo>
                <a:lnTo>
                  <a:pt x="12" y="358"/>
                </a:lnTo>
                <a:lnTo>
                  <a:pt x="11" y="358"/>
                </a:lnTo>
                <a:lnTo>
                  <a:pt x="11" y="357"/>
                </a:lnTo>
                <a:lnTo>
                  <a:pt x="11" y="357"/>
                </a:lnTo>
                <a:lnTo>
                  <a:pt x="11" y="355"/>
                </a:lnTo>
                <a:lnTo>
                  <a:pt x="11" y="354"/>
                </a:lnTo>
                <a:lnTo>
                  <a:pt x="10" y="354"/>
                </a:lnTo>
                <a:lnTo>
                  <a:pt x="10" y="353"/>
                </a:lnTo>
                <a:lnTo>
                  <a:pt x="10" y="352"/>
                </a:lnTo>
                <a:lnTo>
                  <a:pt x="10" y="351"/>
                </a:lnTo>
                <a:lnTo>
                  <a:pt x="11" y="350"/>
                </a:lnTo>
                <a:lnTo>
                  <a:pt x="10" y="350"/>
                </a:lnTo>
                <a:lnTo>
                  <a:pt x="9" y="350"/>
                </a:lnTo>
                <a:lnTo>
                  <a:pt x="8" y="349"/>
                </a:lnTo>
                <a:lnTo>
                  <a:pt x="8" y="348"/>
                </a:lnTo>
                <a:lnTo>
                  <a:pt x="8" y="347"/>
                </a:lnTo>
                <a:lnTo>
                  <a:pt x="8" y="347"/>
                </a:lnTo>
                <a:lnTo>
                  <a:pt x="9" y="346"/>
                </a:lnTo>
                <a:lnTo>
                  <a:pt x="10" y="346"/>
                </a:lnTo>
                <a:lnTo>
                  <a:pt x="10" y="345"/>
                </a:lnTo>
                <a:lnTo>
                  <a:pt x="11" y="344"/>
                </a:lnTo>
                <a:lnTo>
                  <a:pt x="11" y="343"/>
                </a:lnTo>
                <a:lnTo>
                  <a:pt x="11" y="343"/>
                </a:lnTo>
                <a:lnTo>
                  <a:pt x="12" y="343"/>
                </a:lnTo>
                <a:lnTo>
                  <a:pt x="11" y="341"/>
                </a:lnTo>
                <a:lnTo>
                  <a:pt x="11" y="340"/>
                </a:lnTo>
                <a:lnTo>
                  <a:pt x="11" y="340"/>
                </a:lnTo>
                <a:lnTo>
                  <a:pt x="11" y="339"/>
                </a:lnTo>
                <a:lnTo>
                  <a:pt x="11" y="339"/>
                </a:lnTo>
                <a:lnTo>
                  <a:pt x="11" y="338"/>
                </a:lnTo>
                <a:lnTo>
                  <a:pt x="10" y="337"/>
                </a:lnTo>
                <a:lnTo>
                  <a:pt x="9" y="336"/>
                </a:lnTo>
                <a:lnTo>
                  <a:pt x="9" y="336"/>
                </a:lnTo>
                <a:lnTo>
                  <a:pt x="8" y="336"/>
                </a:lnTo>
                <a:lnTo>
                  <a:pt x="8" y="336"/>
                </a:lnTo>
                <a:lnTo>
                  <a:pt x="7" y="336"/>
                </a:lnTo>
                <a:lnTo>
                  <a:pt x="7" y="335"/>
                </a:lnTo>
                <a:lnTo>
                  <a:pt x="6" y="335"/>
                </a:lnTo>
                <a:lnTo>
                  <a:pt x="6" y="334"/>
                </a:lnTo>
                <a:lnTo>
                  <a:pt x="5" y="334"/>
                </a:lnTo>
                <a:lnTo>
                  <a:pt x="5" y="333"/>
                </a:lnTo>
                <a:lnTo>
                  <a:pt x="5" y="333"/>
                </a:lnTo>
                <a:lnTo>
                  <a:pt x="5" y="332"/>
                </a:lnTo>
                <a:lnTo>
                  <a:pt x="5" y="331"/>
                </a:lnTo>
                <a:lnTo>
                  <a:pt x="5" y="330"/>
                </a:lnTo>
                <a:lnTo>
                  <a:pt x="5" y="329"/>
                </a:lnTo>
                <a:lnTo>
                  <a:pt x="5" y="328"/>
                </a:lnTo>
                <a:lnTo>
                  <a:pt x="5" y="327"/>
                </a:lnTo>
                <a:lnTo>
                  <a:pt x="5" y="326"/>
                </a:lnTo>
                <a:lnTo>
                  <a:pt x="5" y="326"/>
                </a:lnTo>
                <a:lnTo>
                  <a:pt x="5" y="325"/>
                </a:lnTo>
                <a:lnTo>
                  <a:pt x="5" y="324"/>
                </a:lnTo>
                <a:lnTo>
                  <a:pt x="6" y="324"/>
                </a:lnTo>
                <a:lnTo>
                  <a:pt x="6" y="323"/>
                </a:lnTo>
                <a:lnTo>
                  <a:pt x="7" y="323"/>
                </a:lnTo>
                <a:lnTo>
                  <a:pt x="8" y="323"/>
                </a:lnTo>
                <a:lnTo>
                  <a:pt x="8" y="323"/>
                </a:lnTo>
                <a:lnTo>
                  <a:pt x="9" y="323"/>
                </a:lnTo>
                <a:lnTo>
                  <a:pt x="39" y="323"/>
                </a:lnTo>
                <a:lnTo>
                  <a:pt x="39" y="322"/>
                </a:lnTo>
                <a:lnTo>
                  <a:pt x="39" y="322"/>
                </a:lnTo>
                <a:lnTo>
                  <a:pt x="39" y="321"/>
                </a:lnTo>
                <a:lnTo>
                  <a:pt x="38" y="320"/>
                </a:lnTo>
                <a:lnTo>
                  <a:pt x="37" y="319"/>
                </a:lnTo>
                <a:lnTo>
                  <a:pt x="36" y="318"/>
                </a:lnTo>
                <a:lnTo>
                  <a:pt x="36" y="317"/>
                </a:lnTo>
                <a:lnTo>
                  <a:pt x="36" y="316"/>
                </a:lnTo>
                <a:lnTo>
                  <a:pt x="36" y="316"/>
                </a:lnTo>
                <a:lnTo>
                  <a:pt x="36" y="316"/>
                </a:lnTo>
                <a:lnTo>
                  <a:pt x="36" y="315"/>
                </a:lnTo>
                <a:lnTo>
                  <a:pt x="35" y="315"/>
                </a:lnTo>
                <a:lnTo>
                  <a:pt x="35" y="314"/>
                </a:lnTo>
                <a:lnTo>
                  <a:pt x="35" y="313"/>
                </a:lnTo>
                <a:lnTo>
                  <a:pt x="34" y="313"/>
                </a:lnTo>
                <a:lnTo>
                  <a:pt x="34" y="312"/>
                </a:lnTo>
                <a:lnTo>
                  <a:pt x="35" y="312"/>
                </a:lnTo>
                <a:lnTo>
                  <a:pt x="35" y="312"/>
                </a:lnTo>
                <a:lnTo>
                  <a:pt x="35" y="311"/>
                </a:lnTo>
                <a:lnTo>
                  <a:pt x="35" y="310"/>
                </a:lnTo>
                <a:lnTo>
                  <a:pt x="35" y="309"/>
                </a:lnTo>
                <a:lnTo>
                  <a:pt x="34" y="309"/>
                </a:lnTo>
                <a:lnTo>
                  <a:pt x="34" y="308"/>
                </a:lnTo>
                <a:lnTo>
                  <a:pt x="33" y="307"/>
                </a:lnTo>
                <a:lnTo>
                  <a:pt x="33" y="306"/>
                </a:lnTo>
                <a:lnTo>
                  <a:pt x="33" y="305"/>
                </a:lnTo>
                <a:lnTo>
                  <a:pt x="33" y="305"/>
                </a:lnTo>
                <a:lnTo>
                  <a:pt x="33" y="304"/>
                </a:lnTo>
                <a:lnTo>
                  <a:pt x="33" y="302"/>
                </a:lnTo>
                <a:lnTo>
                  <a:pt x="33" y="302"/>
                </a:lnTo>
                <a:lnTo>
                  <a:pt x="33" y="301"/>
                </a:lnTo>
                <a:lnTo>
                  <a:pt x="33" y="300"/>
                </a:lnTo>
                <a:lnTo>
                  <a:pt x="32" y="300"/>
                </a:lnTo>
                <a:lnTo>
                  <a:pt x="32" y="299"/>
                </a:lnTo>
                <a:lnTo>
                  <a:pt x="32" y="298"/>
                </a:lnTo>
                <a:lnTo>
                  <a:pt x="32" y="298"/>
                </a:lnTo>
                <a:lnTo>
                  <a:pt x="32" y="297"/>
                </a:lnTo>
                <a:lnTo>
                  <a:pt x="33" y="296"/>
                </a:lnTo>
                <a:lnTo>
                  <a:pt x="33" y="295"/>
                </a:lnTo>
                <a:lnTo>
                  <a:pt x="33" y="294"/>
                </a:lnTo>
                <a:lnTo>
                  <a:pt x="34" y="293"/>
                </a:lnTo>
                <a:lnTo>
                  <a:pt x="35" y="292"/>
                </a:lnTo>
                <a:lnTo>
                  <a:pt x="35" y="292"/>
                </a:lnTo>
                <a:lnTo>
                  <a:pt x="35" y="291"/>
                </a:lnTo>
                <a:lnTo>
                  <a:pt x="35" y="290"/>
                </a:lnTo>
                <a:lnTo>
                  <a:pt x="36" y="289"/>
                </a:lnTo>
                <a:lnTo>
                  <a:pt x="36" y="288"/>
                </a:lnTo>
                <a:lnTo>
                  <a:pt x="36" y="288"/>
                </a:lnTo>
                <a:lnTo>
                  <a:pt x="36" y="288"/>
                </a:lnTo>
                <a:lnTo>
                  <a:pt x="37" y="288"/>
                </a:lnTo>
                <a:lnTo>
                  <a:pt x="37" y="287"/>
                </a:lnTo>
                <a:lnTo>
                  <a:pt x="36" y="287"/>
                </a:lnTo>
                <a:lnTo>
                  <a:pt x="37" y="287"/>
                </a:lnTo>
                <a:lnTo>
                  <a:pt x="37" y="286"/>
                </a:lnTo>
                <a:lnTo>
                  <a:pt x="38" y="285"/>
                </a:lnTo>
                <a:lnTo>
                  <a:pt x="38" y="285"/>
                </a:lnTo>
                <a:lnTo>
                  <a:pt x="38" y="284"/>
                </a:lnTo>
                <a:lnTo>
                  <a:pt x="39" y="284"/>
                </a:lnTo>
                <a:lnTo>
                  <a:pt x="39" y="283"/>
                </a:lnTo>
                <a:lnTo>
                  <a:pt x="39" y="282"/>
                </a:lnTo>
                <a:lnTo>
                  <a:pt x="39" y="282"/>
                </a:lnTo>
                <a:lnTo>
                  <a:pt x="40" y="282"/>
                </a:lnTo>
                <a:lnTo>
                  <a:pt x="40" y="283"/>
                </a:lnTo>
                <a:lnTo>
                  <a:pt x="40" y="282"/>
                </a:lnTo>
                <a:lnTo>
                  <a:pt x="41" y="282"/>
                </a:lnTo>
                <a:lnTo>
                  <a:pt x="40" y="282"/>
                </a:lnTo>
                <a:lnTo>
                  <a:pt x="40" y="281"/>
                </a:lnTo>
                <a:lnTo>
                  <a:pt x="40" y="281"/>
                </a:lnTo>
                <a:lnTo>
                  <a:pt x="40" y="280"/>
                </a:lnTo>
                <a:lnTo>
                  <a:pt x="41" y="280"/>
                </a:lnTo>
                <a:lnTo>
                  <a:pt x="41" y="279"/>
                </a:lnTo>
                <a:lnTo>
                  <a:pt x="41" y="278"/>
                </a:lnTo>
                <a:lnTo>
                  <a:pt x="41" y="278"/>
                </a:lnTo>
                <a:lnTo>
                  <a:pt x="40" y="278"/>
                </a:lnTo>
                <a:lnTo>
                  <a:pt x="40" y="277"/>
                </a:lnTo>
                <a:lnTo>
                  <a:pt x="40" y="276"/>
                </a:lnTo>
                <a:lnTo>
                  <a:pt x="40" y="275"/>
                </a:lnTo>
                <a:lnTo>
                  <a:pt x="41" y="275"/>
                </a:lnTo>
                <a:lnTo>
                  <a:pt x="41" y="274"/>
                </a:lnTo>
                <a:lnTo>
                  <a:pt x="41" y="274"/>
                </a:lnTo>
                <a:lnTo>
                  <a:pt x="40" y="274"/>
                </a:lnTo>
                <a:lnTo>
                  <a:pt x="40" y="273"/>
                </a:lnTo>
                <a:lnTo>
                  <a:pt x="39" y="272"/>
                </a:lnTo>
                <a:lnTo>
                  <a:pt x="39" y="271"/>
                </a:lnTo>
                <a:lnTo>
                  <a:pt x="40" y="271"/>
                </a:lnTo>
                <a:lnTo>
                  <a:pt x="39" y="271"/>
                </a:lnTo>
                <a:lnTo>
                  <a:pt x="39" y="271"/>
                </a:lnTo>
                <a:lnTo>
                  <a:pt x="39" y="271"/>
                </a:lnTo>
                <a:lnTo>
                  <a:pt x="39" y="270"/>
                </a:lnTo>
                <a:lnTo>
                  <a:pt x="38" y="270"/>
                </a:lnTo>
                <a:lnTo>
                  <a:pt x="38" y="269"/>
                </a:lnTo>
                <a:lnTo>
                  <a:pt x="38" y="268"/>
                </a:lnTo>
                <a:lnTo>
                  <a:pt x="37" y="268"/>
                </a:lnTo>
                <a:lnTo>
                  <a:pt x="38" y="268"/>
                </a:lnTo>
                <a:lnTo>
                  <a:pt x="38" y="267"/>
                </a:lnTo>
                <a:lnTo>
                  <a:pt x="37" y="267"/>
                </a:lnTo>
                <a:lnTo>
                  <a:pt x="37" y="267"/>
                </a:lnTo>
                <a:lnTo>
                  <a:pt x="36" y="267"/>
                </a:lnTo>
                <a:lnTo>
                  <a:pt x="36" y="266"/>
                </a:lnTo>
                <a:lnTo>
                  <a:pt x="36" y="266"/>
                </a:lnTo>
                <a:lnTo>
                  <a:pt x="36" y="265"/>
                </a:lnTo>
                <a:lnTo>
                  <a:pt x="36" y="264"/>
                </a:lnTo>
                <a:lnTo>
                  <a:pt x="35" y="265"/>
                </a:lnTo>
                <a:lnTo>
                  <a:pt x="35" y="264"/>
                </a:lnTo>
                <a:lnTo>
                  <a:pt x="36" y="264"/>
                </a:lnTo>
                <a:lnTo>
                  <a:pt x="36" y="264"/>
                </a:lnTo>
                <a:lnTo>
                  <a:pt x="36" y="263"/>
                </a:lnTo>
                <a:lnTo>
                  <a:pt x="36" y="263"/>
                </a:lnTo>
                <a:lnTo>
                  <a:pt x="36" y="262"/>
                </a:lnTo>
                <a:lnTo>
                  <a:pt x="36" y="261"/>
                </a:lnTo>
                <a:lnTo>
                  <a:pt x="36" y="261"/>
                </a:lnTo>
                <a:lnTo>
                  <a:pt x="36" y="260"/>
                </a:lnTo>
                <a:lnTo>
                  <a:pt x="36" y="259"/>
                </a:lnTo>
                <a:lnTo>
                  <a:pt x="36" y="259"/>
                </a:lnTo>
                <a:lnTo>
                  <a:pt x="36" y="258"/>
                </a:lnTo>
                <a:lnTo>
                  <a:pt x="35" y="258"/>
                </a:lnTo>
                <a:lnTo>
                  <a:pt x="34" y="258"/>
                </a:lnTo>
                <a:lnTo>
                  <a:pt x="34" y="257"/>
                </a:lnTo>
                <a:lnTo>
                  <a:pt x="34" y="258"/>
                </a:lnTo>
                <a:lnTo>
                  <a:pt x="33" y="258"/>
                </a:lnTo>
                <a:lnTo>
                  <a:pt x="33" y="257"/>
                </a:lnTo>
                <a:lnTo>
                  <a:pt x="32" y="257"/>
                </a:lnTo>
                <a:lnTo>
                  <a:pt x="32" y="257"/>
                </a:lnTo>
                <a:lnTo>
                  <a:pt x="32" y="256"/>
                </a:lnTo>
                <a:lnTo>
                  <a:pt x="33" y="256"/>
                </a:lnTo>
                <a:lnTo>
                  <a:pt x="33" y="255"/>
                </a:lnTo>
                <a:lnTo>
                  <a:pt x="33" y="254"/>
                </a:lnTo>
                <a:lnTo>
                  <a:pt x="34" y="254"/>
                </a:lnTo>
                <a:lnTo>
                  <a:pt x="33" y="254"/>
                </a:lnTo>
                <a:lnTo>
                  <a:pt x="33" y="254"/>
                </a:lnTo>
                <a:lnTo>
                  <a:pt x="34" y="254"/>
                </a:lnTo>
                <a:lnTo>
                  <a:pt x="34" y="254"/>
                </a:lnTo>
                <a:lnTo>
                  <a:pt x="34" y="254"/>
                </a:lnTo>
                <a:lnTo>
                  <a:pt x="35" y="254"/>
                </a:lnTo>
                <a:lnTo>
                  <a:pt x="35" y="253"/>
                </a:lnTo>
                <a:lnTo>
                  <a:pt x="35" y="252"/>
                </a:lnTo>
                <a:lnTo>
                  <a:pt x="34" y="252"/>
                </a:lnTo>
                <a:lnTo>
                  <a:pt x="33" y="252"/>
                </a:lnTo>
                <a:lnTo>
                  <a:pt x="33" y="251"/>
                </a:lnTo>
                <a:lnTo>
                  <a:pt x="34" y="251"/>
                </a:lnTo>
                <a:lnTo>
                  <a:pt x="34" y="250"/>
                </a:lnTo>
                <a:lnTo>
                  <a:pt x="35" y="250"/>
                </a:lnTo>
                <a:lnTo>
                  <a:pt x="34" y="250"/>
                </a:lnTo>
                <a:lnTo>
                  <a:pt x="34" y="249"/>
                </a:lnTo>
                <a:lnTo>
                  <a:pt x="33" y="249"/>
                </a:lnTo>
                <a:lnTo>
                  <a:pt x="33" y="248"/>
                </a:lnTo>
                <a:lnTo>
                  <a:pt x="33" y="247"/>
                </a:lnTo>
                <a:lnTo>
                  <a:pt x="33" y="247"/>
                </a:lnTo>
                <a:lnTo>
                  <a:pt x="34" y="247"/>
                </a:lnTo>
                <a:lnTo>
                  <a:pt x="34" y="246"/>
                </a:lnTo>
                <a:lnTo>
                  <a:pt x="35" y="246"/>
                </a:lnTo>
                <a:lnTo>
                  <a:pt x="35" y="247"/>
                </a:lnTo>
                <a:lnTo>
                  <a:pt x="35" y="246"/>
                </a:lnTo>
                <a:lnTo>
                  <a:pt x="35" y="245"/>
                </a:lnTo>
                <a:lnTo>
                  <a:pt x="36" y="245"/>
                </a:lnTo>
                <a:lnTo>
                  <a:pt x="36" y="244"/>
                </a:lnTo>
                <a:lnTo>
                  <a:pt x="36" y="243"/>
                </a:lnTo>
                <a:lnTo>
                  <a:pt x="36" y="243"/>
                </a:lnTo>
                <a:lnTo>
                  <a:pt x="35" y="243"/>
                </a:lnTo>
                <a:lnTo>
                  <a:pt x="36" y="242"/>
                </a:lnTo>
                <a:lnTo>
                  <a:pt x="35" y="242"/>
                </a:lnTo>
                <a:lnTo>
                  <a:pt x="36" y="241"/>
                </a:lnTo>
                <a:lnTo>
                  <a:pt x="35" y="241"/>
                </a:lnTo>
                <a:lnTo>
                  <a:pt x="36" y="240"/>
                </a:lnTo>
                <a:lnTo>
                  <a:pt x="35" y="240"/>
                </a:lnTo>
                <a:lnTo>
                  <a:pt x="36" y="240"/>
                </a:lnTo>
                <a:lnTo>
                  <a:pt x="36" y="239"/>
                </a:lnTo>
                <a:lnTo>
                  <a:pt x="35" y="239"/>
                </a:lnTo>
                <a:lnTo>
                  <a:pt x="34" y="239"/>
                </a:lnTo>
                <a:lnTo>
                  <a:pt x="34" y="238"/>
                </a:lnTo>
                <a:lnTo>
                  <a:pt x="35" y="238"/>
                </a:lnTo>
                <a:lnTo>
                  <a:pt x="35" y="237"/>
                </a:lnTo>
                <a:lnTo>
                  <a:pt x="35" y="236"/>
                </a:lnTo>
                <a:lnTo>
                  <a:pt x="35" y="236"/>
                </a:lnTo>
                <a:lnTo>
                  <a:pt x="35" y="235"/>
                </a:lnTo>
                <a:lnTo>
                  <a:pt x="34" y="235"/>
                </a:lnTo>
                <a:lnTo>
                  <a:pt x="34" y="234"/>
                </a:lnTo>
                <a:lnTo>
                  <a:pt x="35" y="234"/>
                </a:lnTo>
                <a:lnTo>
                  <a:pt x="35" y="233"/>
                </a:lnTo>
                <a:lnTo>
                  <a:pt x="34" y="233"/>
                </a:lnTo>
                <a:lnTo>
                  <a:pt x="34" y="233"/>
                </a:lnTo>
                <a:lnTo>
                  <a:pt x="35" y="233"/>
                </a:lnTo>
                <a:lnTo>
                  <a:pt x="34" y="232"/>
                </a:lnTo>
                <a:lnTo>
                  <a:pt x="34" y="231"/>
                </a:lnTo>
                <a:lnTo>
                  <a:pt x="35" y="231"/>
                </a:lnTo>
                <a:lnTo>
                  <a:pt x="35" y="230"/>
                </a:lnTo>
                <a:lnTo>
                  <a:pt x="36" y="230"/>
                </a:lnTo>
                <a:lnTo>
                  <a:pt x="36" y="230"/>
                </a:lnTo>
                <a:lnTo>
                  <a:pt x="35" y="230"/>
                </a:lnTo>
                <a:lnTo>
                  <a:pt x="35" y="229"/>
                </a:lnTo>
                <a:lnTo>
                  <a:pt x="36" y="229"/>
                </a:lnTo>
                <a:lnTo>
                  <a:pt x="35" y="229"/>
                </a:lnTo>
                <a:lnTo>
                  <a:pt x="35" y="228"/>
                </a:lnTo>
                <a:lnTo>
                  <a:pt x="36" y="228"/>
                </a:lnTo>
                <a:lnTo>
                  <a:pt x="36" y="227"/>
                </a:lnTo>
                <a:lnTo>
                  <a:pt x="35" y="227"/>
                </a:lnTo>
                <a:lnTo>
                  <a:pt x="35" y="226"/>
                </a:lnTo>
                <a:lnTo>
                  <a:pt x="35" y="226"/>
                </a:lnTo>
                <a:lnTo>
                  <a:pt x="36" y="226"/>
                </a:lnTo>
                <a:lnTo>
                  <a:pt x="36" y="226"/>
                </a:lnTo>
                <a:lnTo>
                  <a:pt x="36" y="225"/>
                </a:lnTo>
                <a:lnTo>
                  <a:pt x="35" y="225"/>
                </a:lnTo>
                <a:lnTo>
                  <a:pt x="35" y="224"/>
                </a:lnTo>
                <a:lnTo>
                  <a:pt x="34" y="224"/>
                </a:lnTo>
                <a:lnTo>
                  <a:pt x="34" y="223"/>
                </a:lnTo>
                <a:lnTo>
                  <a:pt x="34" y="223"/>
                </a:lnTo>
                <a:lnTo>
                  <a:pt x="34" y="222"/>
                </a:lnTo>
                <a:lnTo>
                  <a:pt x="34" y="221"/>
                </a:lnTo>
                <a:lnTo>
                  <a:pt x="34" y="222"/>
                </a:lnTo>
                <a:lnTo>
                  <a:pt x="35" y="222"/>
                </a:lnTo>
                <a:lnTo>
                  <a:pt x="35" y="221"/>
                </a:lnTo>
                <a:lnTo>
                  <a:pt x="36" y="220"/>
                </a:lnTo>
                <a:lnTo>
                  <a:pt x="36" y="219"/>
                </a:lnTo>
                <a:lnTo>
                  <a:pt x="35" y="219"/>
                </a:lnTo>
                <a:lnTo>
                  <a:pt x="35" y="219"/>
                </a:lnTo>
                <a:lnTo>
                  <a:pt x="35" y="218"/>
                </a:lnTo>
                <a:lnTo>
                  <a:pt x="35" y="217"/>
                </a:lnTo>
                <a:lnTo>
                  <a:pt x="34" y="217"/>
                </a:lnTo>
                <a:lnTo>
                  <a:pt x="34" y="216"/>
                </a:lnTo>
                <a:lnTo>
                  <a:pt x="33" y="216"/>
                </a:lnTo>
                <a:lnTo>
                  <a:pt x="33" y="216"/>
                </a:lnTo>
                <a:lnTo>
                  <a:pt x="32" y="216"/>
                </a:lnTo>
                <a:lnTo>
                  <a:pt x="32" y="216"/>
                </a:lnTo>
                <a:lnTo>
                  <a:pt x="32" y="216"/>
                </a:lnTo>
                <a:lnTo>
                  <a:pt x="32" y="215"/>
                </a:lnTo>
                <a:lnTo>
                  <a:pt x="32" y="214"/>
                </a:lnTo>
                <a:lnTo>
                  <a:pt x="32" y="213"/>
                </a:lnTo>
                <a:lnTo>
                  <a:pt x="32" y="212"/>
                </a:lnTo>
                <a:lnTo>
                  <a:pt x="32" y="212"/>
                </a:lnTo>
                <a:lnTo>
                  <a:pt x="32" y="212"/>
                </a:lnTo>
                <a:lnTo>
                  <a:pt x="32" y="212"/>
                </a:lnTo>
                <a:lnTo>
                  <a:pt x="32" y="211"/>
                </a:lnTo>
                <a:lnTo>
                  <a:pt x="32" y="212"/>
                </a:lnTo>
                <a:lnTo>
                  <a:pt x="32" y="212"/>
                </a:lnTo>
                <a:lnTo>
                  <a:pt x="32" y="211"/>
                </a:lnTo>
                <a:lnTo>
                  <a:pt x="32" y="210"/>
                </a:lnTo>
                <a:lnTo>
                  <a:pt x="32" y="211"/>
                </a:lnTo>
                <a:lnTo>
                  <a:pt x="33" y="211"/>
                </a:lnTo>
                <a:lnTo>
                  <a:pt x="33" y="210"/>
                </a:lnTo>
                <a:lnTo>
                  <a:pt x="33" y="209"/>
                </a:lnTo>
                <a:lnTo>
                  <a:pt x="32" y="209"/>
                </a:lnTo>
                <a:lnTo>
                  <a:pt x="32" y="209"/>
                </a:lnTo>
                <a:lnTo>
                  <a:pt x="33" y="209"/>
                </a:lnTo>
                <a:lnTo>
                  <a:pt x="33" y="208"/>
                </a:lnTo>
                <a:lnTo>
                  <a:pt x="32" y="208"/>
                </a:lnTo>
                <a:lnTo>
                  <a:pt x="33" y="208"/>
                </a:lnTo>
                <a:lnTo>
                  <a:pt x="33" y="207"/>
                </a:lnTo>
                <a:lnTo>
                  <a:pt x="32" y="207"/>
                </a:lnTo>
                <a:lnTo>
                  <a:pt x="32" y="206"/>
                </a:lnTo>
                <a:lnTo>
                  <a:pt x="33" y="206"/>
                </a:lnTo>
                <a:lnTo>
                  <a:pt x="32" y="205"/>
                </a:lnTo>
                <a:lnTo>
                  <a:pt x="32" y="205"/>
                </a:lnTo>
                <a:lnTo>
                  <a:pt x="32" y="204"/>
                </a:lnTo>
                <a:lnTo>
                  <a:pt x="32" y="203"/>
                </a:lnTo>
                <a:lnTo>
                  <a:pt x="33" y="202"/>
                </a:lnTo>
                <a:lnTo>
                  <a:pt x="33" y="203"/>
                </a:lnTo>
                <a:lnTo>
                  <a:pt x="33" y="202"/>
                </a:lnTo>
                <a:lnTo>
                  <a:pt x="33" y="202"/>
                </a:lnTo>
                <a:lnTo>
                  <a:pt x="33" y="201"/>
                </a:lnTo>
                <a:lnTo>
                  <a:pt x="34" y="201"/>
                </a:lnTo>
                <a:lnTo>
                  <a:pt x="35" y="201"/>
                </a:lnTo>
                <a:lnTo>
                  <a:pt x="36" y="201"/>
                </a:lnTo>
                <a:lnTo>
                  <a:pt x="36" y="200"/>
                </a:lnTo>
                <a:lnTo>
                  <a:pt x="36" y="200"/>
                </a:lnTo>
                <a:lnTo>
                  <a:pt x="36" y="199"/>
                </a:lnTo>
                <a:lnTo>
                  <a:pt x="36" y="199"/>
                </a:lnTo>
                <a:lnTo>
                  <a:pt x="36" y="198"/>
                </a:lnTo>
                <a:lnTo>
                  <a:pt x="36" y="197"/>
                </a:lnTo>
                <a:lnTo>
                  <a:pt x="37" y="197"/>
                </a:lnTo>
                <a:lnTo>
                  <a:pt x="38" y="197"/>
                </a:lnTo>
                <a:lnTo>
                  <a:pt x="38" y="196"/>
                </a:lnTo>
                <a:lnTo>
                  <a:pt x="38" y="195"/>
                </a:lnTo>
                <a:lnTo>
                  <a:pt x="37" y="195"/>
                </a:lnTo>
                <a:lnTo>
                  <a:pt x="38" y="194"/>
                </a:lnTo>
                <a:lnTo>
                  <a:pt x="38" y="193"/>
                </a:lnTo>
                <a:lnTo>
                  <a:pt x="39" y="193"/>
                </a:lnTo>
                <a:lnTo>
                  <a:pt x="39" y="192"/>
                </a:lnTo>
                <a:lnTo>
                  <a:pt x="38" y="192"/>
                </a:lnTo>
                <a:lnTo>
                  <a:pt x="38" y="192"/>
                </a:lnTo>
                <a:lnTo>
                  <a:pt x="38" y="192"/>
                </a:lnTo>
                <a:lnTo>
                  <a:pt x="38" y="192"/>
                </a:lnTo>
                <a:lnTo>
                  <a:pt x="38" y="191"/>
                </a:lnTo>
                <a:lnTo>
                  <a:pt x="38" y="190"/>
                </a:lnTo>
                <a:lnTo>
                  <a:pt x="38" y="191"/>
                </a:lnTo>
                <a:lnTo>
                  <a:pt x="38" y="190"/>
                </a:lnTo>
                <a:lnTo>
                  <a:pt x="39" y="190"/>
                </a:lnTo>
                <a:lnTo>
                  <a:pt x="39" y="190"/>
                </a:lnTo>
                <a:lnTo>
                  <a:pt x="39" y="190"/>
                </a:lnTo>
                <a:lnTo>
                  <a:pt x="39" y="189"/>
                </a:lnTo>
                <a:lnTo>
                  <a:pt x="39" y="189"/>
                </a:lnTo>
                <a:lnTo>
                  <a:pt x="39" y="189"/>
                </a:lnTo>
                <a:lnTo>
                  <a:pt x="39" y="188"/>
                </a:lnTo>
                <a:lnTo>
                  <a:pt x="39" y="188"/>
                </a:lnTo>
                <a:lnTo>
                  <a:pt x="39" y="188"/>
                </a:lnTo>
                <a:lnTo>
                  <a:pt x="39" y="188"/>
                </a:lnTo>
                <a:lnTo>
                  <a:pt x="39" y="188"/>
                </a:lnTo>
                <a:lnTo>
                  <a:pt x="39" y="187"/>
                </a:lnTo>
                <a:lnTo>
                  <a:pt x="39" y="187"/>
                </a:lnTo>
                <a:lnTo>
                  <a:pt x="39" y="186"/>
                </a:lnTo>
                <a:lnTo>
                  <a:pt x="39" y="187"/>
                </a:lnTo>
                <a:lnTo>
                  <a:pt x="38" y="187"/>
                </a:lnTo>
                <a:lnTo>
                  <a:pt x="38" y="186"/>
                </a:lnTo>
                <a:lnTo>
                  <a:pt x="39" y="186"/>
                </a:lnTo>
                <a:lnTo>
                  <a:pt x="38" y="185"/>
                </a:lnTo>
                <a:lnTo>
                  <a:pt x="39" y="185"/>
                </a:lnTo>
                <a:lnTo>
                  <a:pt x="39" y="185"/>
                </a:lnTo>
                <a:lnTo>
                  <a:pt x="40" y="185"/>
                </a:lnTo>
                <a:lnTo>
                  <a:pt x="40" y="184"/>
                </a:lnTo>
                <a:lnTo>
                  <a:pt x="41" y="184"/>
                </a:lnTo>
                <a:lnTo>
                  <a:pt x="42" y="184"/>
                </a:lnTo>
                <a:lnTo>
                  <a:pt x="42" y="183"/>
                </a:lnTo>
                <a:lnTo>
                  <a:pt x="42" y="182"/>
                </a:lnTo>
                <a:lnTo>
                  <a:pt x="42" y="181"/>
                </a:lnTo>
                <a:lnTo>
                  <a:pt x="43" y="181"/>
                </a:lnTo>
                <a:lnTo>
                  <a:pt x="42" y="181"/>
                </a:lnTo>
                <a:lnTo>
                  <a:pt x="42" y="181"/>
                </a:lnTo>
                <a:lnTo>
                  <a:pt x="43" y="181"/>
                </a:lnTo>
                <a:lnTo>
                  <a:pt x="43" y="180"/>
                </a:lnTo>
                <a:lnTo>
                  <a:pt x="43" y="180"/>
                </a:lnTo>
                <a:lnTo>
                  <a:pt x="43" y="179"/>
                </a:lnTo>
                <a:lnTo>
                  <a:pt x="43" y="179"/>
                </a:lnTo>
                <a:lnTo>
                  <a:pt x="43" y="178"/>
                </a:lnTo>
                <a:lnTo>
                  <a:pt x="44" y="178"/>
                </a:lnTo>
                <a:lnTo>
                  <a:pt x="44" y="177"/>
                </a:lnTo>
                <a:lnTo>
                  <a:pt x="45" y="177"/>
                </a:lnTo>
                <a:lnTo>
                  <a:pt x="45" y="176"/>
                </a:lnTo>
                <a:lnTo>
                  <a:pt x="46" y="177"/>
                </a:lnTo>
                <a:lnTo>
                  <a:pt x="46" y="177"/>
                </a:lnTo>
                <a:lnTo>
                  <a:pt x="46" y="176"/>
                </a:lnTo>
                <a:lnTo>
                  <a:pt x="46" y="175"/>
                </a:lnTo>
                <a:lnTo>
                  <a:pt x="46" y="174"/>
                </a:lnTo>
                <a:lnTo>
                  <a:pt x="47" y="174"/>
                </a:lnTo>
                <a:lnTo>
                  <a:pt x="48" y="174"/>
                </a:lnTo>
                <a:lnTo>
                  <a:pt x="48" y="173"/>
                </a:lnTo>
                <a:lnTo>
                  <a:pt x="48" y="172"/>
                </a:lnTo>
                <a:lnTo>
                  <a:pt x="48" y="171"/>
                </a:lnTo>
                <a:lnTo>
                  <a:pt x="48" y="171"/>
                </a:lnTo>
                <a:lnTo>
                  <a:pt x="47" y="171"/>
                </a:lnTo>
                <a:lnTo>
                  <a:pt x="47" y="170"/>
                </a:lnTo>
                <a:lnTo>
                  <a:pt x="46" y="169"/>
                </a:lnTo>
                <a:lnTo>
                  <a:pt x="47" y="169"/>
                </a:lnTo>
                <a:lnTo>
                  <a:pt x="46" y="169"/>
                </a:lnTo>
                <a:lnTo>
                  <a:pt x="46" y="168"/>
                </a:lnTo>
                <a:lnTo>
                  <a:pt x="47" y="168"/>
                </a:lnTo>
                <a:lnTo>
                  <a:pt x="48" y="168"/>
                </a:lnTo>
                <a:lnTo>
                  <a:pt x="47" y="168"/>
                </a:lnTo>
                <a:lnTo>
                  <a:pt x="47" y="167"/>
                </a:lnTo>
                <a:lnTo>
                  <a:pt x="48" y="167"/>
                </a:lnTo>
                <a:lnTo>
                  <a:pt x="48" y="166"/>
                </a:lnTo>
                <a:lnTo>
                  <a:pt x="48" y="165"/>
                </a:lnTo>
                <a:lnTo>
                  <a:pt x="48" y="164"/>
                </a:lnTo>
                <a:lnTo>
                  <a:pt x="48" y="164"/>
                </a:lnTo>
                <a:lnTo>
                  <a:pt x="49" y="163"/>
                </a:lnTo>
                <a:lnTo>
                  <a:pt x="50" y="163"/>
                </a:lnTo>
                <a:lnTo>
                  <a:pt x="50" y="162"/>
                </a:lnTo>
                <a:lnTo>
                  <a:pt x="50" y="162"/>
                </a:lnTo>
                <a:lnTo>
                  <a:pt x="50" y="161"/>
                </a:lnTo>
                <a:lnTo>
                  <a:pt x="50" y="161"/>
                </a:lnTo>
                <a:lnTo>
                  <a:pt x="51" y="160"/>
                </a:lnTo>
                <a:lnTo>
                  <a:pt x="51" y="159"/>
                </a:lnTo>
                <a:lnTo>
                  <a:pt x="52" y="159"/>
                </a:lnTo>
                <a:lnTo>
                  <a:pt x="52" y="158"/>
                </a:lnTo>
                <a:lnTo>
                  <a:pt x="53" y="157"/>
                </a:lnTo>
                <a:lnTo>
                  <a:pt x="53" y="157"/>
                </a:lnTo>
                <a:lnTo>
                  <a:pt x="53" y="157"/>
                </a:lnTo>
                <a:lnTo>
                  <a:pt x="53" y="156"/>
                </a:lnTo>
                <a:lnTo>
                  <a:pt x="54" y="156"/>
                </a:lnTo>
                <a:lnTo>
                  <a:pt x="54" y="155"/>
                </a:lnTo>
                <a:lnTo>
                  <a:pt x="54" y="154"/>
                </a:lnTo>
                <a:lnTo>
                  <a:pt x="55" y="154"/>
                </a:lnTo>
                <a:lnTo>
                  <a:pt x="55" y="154"/>
                </a:lnTo>
                <a:lnTo>
                  <a:pt x="54" y="154"/>
                </a:lnTo>
                <a:lnTo>
                  <a:pt x="54" y="153"/>
                </a:lnTo>
                <a:lnTo>
                  <a:pt x="53" y="153"/>
                </a:lnTo>
                <a:lnTo>
                  <a:pt x="53" y="152"/>
                </a:lnTo>
                <a:lnTo>
                  <a:pt x="53" y="152"/>
                </a:lnTo>
                <a:lnTo>
                  <a:pt x="53" y="151"/>
                </a:lnTo>
                <a:lnTo>
                  <a:pt x="52" y="151"/>
                </a:lnTo>
                <a:lnTo>
                  <a:pt x="52" y="150"/>
                </a:lnTo>
                <a:lnTo>
                  <a:pt x="52" y="150"/>
                </a:lnTo>
                <a:lnTo>
                  <a:pt x="52" y="149"/>
                </a:lnTo>
                <a:lnTo>
                  <a:pt x="51" y="149"/>
                </a:lnTo>
                <a:lnTo>
                  <a:pt x="51" y="148"/>
                </a:lnTo>
                <a:lnTo>
                  <a:pt x="51" y="147"/>
                </a:lnTo>
                <a:lnTo>
                  <a:pt x="50" y="147"/>
                </a:lnTo>
                <a:lnTo>
                  <a:pt x="51" y="146"/>
                </a:lnTo>
                <a:lnTo>
                  <a:pt x="51" y="145"/>
                </a:lnTo>
                <a:lnTo>
                  <a:pt x="50" y="145"/>
                </a:lnTo>
                <a:lnTo>
                  <a:pt x="51" y="145"/>
                </a:lnTo>
                <a:lnTo>
                  <a:pt x="51" y="144"/>
                </a:lnTo>
                <a:lnTo>
                  <a:pt x="50" y="144"/>
                </a:lnTo>
                <a:lnTo>
                  <a:pt x="50" y="143"/>
                </a:lnTo>
                <a:lnTo>
                  <a:pt x="50" y="143"/>
                </a:lnTo>
                <a:lnTo>
                  <a:pt x="50" y="142"/>
                </a:lnTo>
                <a:lnTo>
                  <a:pt x="50" y="143"/>
                </a:lnTo>
                <a:lnTo>
                  <a:pt x="49" y="143"/>
                </a:lnTo>
                <a:lnTo>
                  <a:pt x="49" y="142"/>
                </a:lnTo>
                <a:lnTo>
                  <a:pt x="49" y="141"/>
                </a:lnTo>
                <a:lnTo>
                  <a:pt x="48" y="141"/>
                </a:lnTo>
                <a:lnTo>
                  <a:pt x="48" y="140"/>
                </a:lnTo>
                <a:lnTo>
                  <a:pt x="49" y="140"/>
                </a:lnTo>
                <a:lnTo>
                  <a:pt x="48" y="140"/>
                </a:lnTo>
                <a:lnTo>
                  <a:pt x="49" y="140"/>
                </a:lnTo>
                <a:lnTo>
                  <a:pt x="48" y="140"/>
                </a:lnTo>
                <a:lnTo>
                  <a:pt x="48" y="139"/>
                </a:lnTo>
                <a:lnTo>
                  <a:pt x="48" y="138"/>
                </a:lnTo>
                <a:lnTo>
                  <a:pt x="47" y="138"/>
                </a:lnTo>
                <a:lnTo>
                  <a:pt x="46" y="138"/>
                </a:lnTo>
                <a:lnTo>
                  <a:pt x="46" y="137"/>
                </a:lnTo>
                <a:lnTo>
                  <a:pt x="47" y="137"/>
                </a:lnTo>
                <a:lnTo>
                  <a:pt x="47" y="137"/>
                </a:lnTo>
                <a:lnTo>
                  <a:pt x="46" y="137"/>
                </a:lnTo>
                <a:lnTo>
                  <a:pt x="46" y="136"/>
                </a:lnTo>
                <a:lnTo>
                  <a:pt x="47" y="136"/>
                </a:lnTo>
                <a:lnTo>
                  <a:pt x="47" y="137"/>
                </a:lnTo>
                <a:lnTo>
                  <a:pt x="47" y="136"/>
                </a:lnTo>
                <a:lnTo>
                  <a:pt x="48" y="136"/>
                </a:lnTo>
                <a:lnTo>
                  <a:pt x="48" y="137"/>
                </a:lnTo>
                <a:lnTo>
                  <a:pt x="49" y="137"/>
                </a:lnTo>
                <a:lnTo>
                  <a:pt x="50" y="137"/>
                </a:lnTo>
                <a:lnTo>
                  <a:pt x="50" y="136"/>
                </a:lnTo>
                <a:lnTo>
                  <a:pt x="50" y="136"/>
                </a:lnTo>
                <a:lnTo>
                  <a:pt x="51" y="136"/>
                </a:lnTo>
                <a:lnTo>
                  <a:pt x="51" y="137"/>
                </a:lnTo>
                <a:lnTo>
                  <a:pt x="52" y="137"/>
                </a:lnTo>
                <a:lnTo>
                  <a:pt x="52" y="136"/>
                </a:lnTo>
                <a:lnTo>
                  <a:pt x="53" y="136"/>
                </a:lnTo>
                <a:lnTo>
                  <a:pt x="53" y="137"/>
                </a:lnTo>
                <a:lnTo>
                  <a:pt x="53" y="137"/>
                </a:lnTo>
                <a:lnTo>
                  <a:pt x="53" y="136"/>
                </a:lnTo>
                <a:lnTo>
                  <a:pt x="53" y="136"/>
                </a:lnTo>
                <a:lnTo>
                  <a:pt x="53" y="135"/>
                </a:lnTo>
                <a:lnTo>
                  <a:pt x="53" y="135"/>
                </a:lnTo>
                <a:lnTo>
                  <a:pt x="53" y="136"/>
                </a:lnTo>
                <a:lnTo>
                  <a:pt x="54" y="136"/>
                </a:lnTo>
                <a:lnTo>
                  <a:pt x="55" y="137"/>
                </a:lnTo>
                <a:lnTo>
                  <a:pt x="55" y="136"/>
                </a:lnTo>
                <a:lnTo>
                  <a:pt x="54" y="136"/>
                </a:lnTo>
                <a:lnTo>
                  <a:pt x="54" y="135"/>
                </a:lnTo>
                <a:lnTo>
                  <a:pt x="55" y="135"/>
                </a:lnTo>
                <a:lnTo>
                  <a:pt x="56" y="135"/>
                </a:lnTo>
                <a:lnTo>
                  <a:pt x="57" y="135"/>
                </a:lnTo>
                <a:lnTo>
                  <a:pt x="56" y="135"/>
                </a:lnTo>
                <a:lnTo>
                  <a:pt x="56" y="134"/>
                </a:lnTo>
                <a:lnTo>
                  <a:pt x="57" y="134"/>
                </a:lnTo>
                <a:lnTo>
                  <a:pt x="57" y="134"/>
                </a:lnTo>
                <a:lnTo>
                  <a:pt x="57" y="133"/>
                </a:lnTo>
                <a:lnTo>
                  <a:pt x="58" y="133"/>
                </a:lnTo>
                <a:lnTo>
                  <a:pt x="59" y="133"/>
                </a:lnTo>
                <a:lnTo>
                  <a:pt x="59" y="133"/>
                </a:lnTo>
                <a:lnTo>
                  <a:pt x="59" y="132"/>
                </a:lnTo>
                <a:lnTo>
                  <a:pt x="60" y="132"/>
                </a:lnTo>
                <a:lnTo>
                  <a:pt x="60" y="131"/>
                </a:lnTo>
                <a:lnTo>
                  <a:pt x="60" y="130"/>
                </a:lnTo>
                <a:lnTo>
                  <a:pt x="60" y="130"/>
                </a:lnTo>
                <a:lnTo>
                  <a:pt x="61" y="130"/>
                </a:lnTo>
                <a:lnTo>
                  <a:pt x="60" y="130"/>
                </a:lnTo>
                <a:lnTo>
                  <a:pt x="60" y="130"/>
                </a:lnTo>
                <a:lnTo>
                  <a:pt x="60" y="130"/>
                </a:lnTo>
                <a:lnTo>
                  <a:pt x="60" y="130"/>
                </a:lnTo>
                <a:lnTo>
                  <a:pt x="61" y="130"/>
                </a:lnTo>
                <a:lnTo>
                  <a:pt x="60" y="129"/>
                </a:lnTo>
                <a:lnTo>
                  <a:pt x="60" y="128"/>
                </a:lnTo>
                <a:lnTo>
                  <a:pt x="61" y="127"/>
                </a:lnTo>
                <a:lnTo>
                  <a:pt x="61" y="126"/>
                </a:lnTo>
                <a:lnTo>
                  <a:pt x="62" y="126"/>
                </a:lnTo>
                <a:lnTo>
                  <a:pt x="61" y="126"/>
                </a:lnTo>
                <a:lnTo>
                  <a:pt x="61" y="126"/>
                </a:lnTo>
                <a:lnTo>
                  <a:pt x="62" y="126"/>
                </a:lnTo>
                <a:lnTo>
                  <a:pt x="63" y="126"/>
                </a:lnTo>
                <a:lnTo>
                  <a:pt x="63" y="125"/>
                </a:lnTo>
                <a:lnTo>
                  <a:pt x="64" y="125"/>
                </a:lnTo>
                <a:lnTo>
                  <a:pt x="64" y="124"/>
                </a:lnTo>
                <a:lnTo>
                  <a:pt x="63" y="124"/>
                </a:lnTo>
                <a:lnTo>
                  <a:pt x="64" y="124"/>
                </a:lnTo>
                <a:lnTo>
                  <a:pt x="64" y="123"/>
                </a:lnTo>
                <a:lnTo>
                  <a:pt x="64" y="124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5" y="123"/>
                </a:lnTo>
                <a:lnTo>
                  <a:pt x="65" y="122"/>
                </a:lnTo>
                <a:lnTo>
                  <a:pt x="66" y="122"/>
                </a:lnTo>
                <a:lnTo>
                  <a:pt x="65" y="121"/>
                </a:lnTo>
                <a:lnTo>
                  <a:pt x="66" y="121"/>
                </a:lnTo>
                <a:lnTo>
                  <a:pt x="66" y="120"/>
                </a:lnTo>
                <a:lnTo>
                  <a:pt x="66" y="119"/>
                </a:lnTo>
                <a:lnTo>
                  <a:pt x="67" y="119"/>
                </a:lnTo>
                <a:lnTo>
                  <a:pt x="67" y="119"/>
                </a:lnTo>
                <a:lnTo>
                  <a:pt x="66" y="118"/>
                </a:lnTo>
                <a:lnTo>
                  <a:pt x="67" y="118"/>
                </a:lnTo>
                <a:lnTo>
                  <a:pt x="67" y="118"/>
                </a:lnTo>
                <a:lnTo>
                  <a:pt x="67" y="117"/>
                </a:lnTo>
                <a:lnTo>
                  <a:pt x="67" y="117"/>
                </a:lnTo>
                <a:lnTo>
                  <a:pt x="67" y="116"/>
                </a:lnTo>
                <a:lnTo>
                  <a:pt x="67" y="117"/>
                </a:lnTo>
                <a:lnTo>
                  <a:pt x="67" y="116"/>
                </a:lnTo>
                <a:lnTo>
                  <a:pt x="67" y="116"/>
                </a:lnTo>
                <a:lnTo>
                  <a:pt x="66" y="116"/>
                </a:lnTo>
                <a:lnTo>
                  <a:pt x="66" y="116"/>
                </a:lnTo>
                <a:lnTo>
                  <a:pt x="67" y="116"/>
                </a:lnTo>
                <a:lnTo>
                  <a:pt x="67" y="115"/>
                </a:lnTo>
                <a:lnTo>
                  <a:pt x="66" y="115"/>
                </a:lnTo>
                <a:lnTo>
                  <a:pt x="65" y="115"/>
                </a:lnTo>
                <a:lnTo>
                  <a:pt x="64" y="115"/>
                </a:lnTo>
                <a:lnTo>
                  <a:pt x="64" y="115"/>
                </a:lnTo>
                <a:lnTo>
                  <a:pt x="64" y="114"/>
                </a:lnTo>
                <a:lnTo>
                  <a:pt x="64" y="114"/>
                </a:lnTo>
                <a:lnTo>
                  <a:pt x="64" y="113"/>
                </a:lnTo>
                <a:lnTo>
                  <a:pt x="64" y="113"/>
                </a:lnTo>
                <a:lnTo>
                  <a:pt x="64" y="113"/>
                </a:lnTo>
                <a:lnTo>
                  <a:pt x="64" y="112"/>
                </a:lnTo>
                <a:lnTo>
                  <a:pt x="64" y="112"/>
                </a:lnTo>
                <a:lnTo>
                  <a:pt x="64" y="112"/>
                </a:lnTo>
                <a:lnTo>
                  <a:pt x="63" y="112"/>
                </a:lnTo>
                <a:lnTo>
                  <a:pt x="62" y="112"/>
                </a:lnTo>
                <a:lnTo>
                  <a:pt x="61" y="111"/>
                </a:lnTo>
                <a:lnTo>
                  <a:pt x="61" y="112"/>
                </a:lnTo>
                <a:lnTo>
                  <a:pt x="60" y="112"/>
                </a:lnTo>
                <a:lnTo>
                  <a:pt x="60" y="112"/>
                </a:lnTo>
                <a:lnTo>
                  <a:pt x="59" y="112"/>
                </a:lnTo>
                <a:lnTo>
                  <a:pt x="59" y="112"/>
                </a:lnTo>
                <a:lnTo>
                  <a:pt x="59" y="111"/>
                </a:lnTo>
                <a:lnTo>
                  <a:pt x="59" y="110"/>
                </a:lnTo>
                <a:lnTo>
                  <a:pt x="60" y="109"/>
                </a:lnTo>
                <a:lnTo>
                  <a:pt x="60" y="109"/>
                </a:lnTo>
                <a:lnTo>
                  <a:pt x="60" y="108"/>
                </a:lnTo>
                <a:lnTo>
                  <a:pt x="60" y="107"/>
                </a:lnTo>
                <a:lnTo>
                  <a:pt x="59" y="107"/>
                </a:lnTo>
                <a:lnTo>
                  <a:pt x="59" y="108"/>
                </a:lnTo>
                <a:lnTo>
                  <a:pt x="58" y="107"/>
                </a:lnTo>
                <a:lnTo>
                  <a:pt x="58" y="106"/>
                </a:lnTo>
                <a:lnTo>
                  <a:pt x="58" y="106"/>
                </a:lnTo>
                <a:lnTo>
                  <a:pt x="58" y="105"/>
                </a:lnTo>
                <a:lnTo>
                  <a:pt x="57" y="105"/>
                </a:lnTo>
                <a:lnTo>
                  <a:pt x="57" y="104"/>
                </a:lnTo>
                <a:lnTo>
                  <a:pt x="58" y="104"/>
                </a:lnTo>
                <a:lnTo>
                  <a:pt x="59" y="104"/>
                </a:lnTo>
                <a:lnTo>
                  <a:pt x="59" y="103"/>
                </a:lnTo>
                <a:lnTo>
                  <a:pt x="59" y="102"/>
                </a:lnTo>
                <a:lnTo>
                  <a:pt x="60" y="102"/>
                </a:lnTo>
                <a:lnTo>
                  <a:pt x="60" y="102"/>
                </a:lnTo>
                <a:lnTo>
                  <a:pt x="60" y="102"/>
                </a:lnTo>
                <a:lnTo>
                  <a:pt x="60" y="101"/>
                </a:lnTo>
                <a:lnTo>
                  <a:pt x="61" y="101"/>
                </a:lnTo>
                <a:lnTo>
                  <a:pt x="61" y="100"/>
                </a:lnTo>
                <a:lnTo>
                  <a:pt x="60" y="99"/>
                </a:lnTo>
                <a:lnTo>
                  <a:pt x="61" y="99"/>
                </a:lnTo>
                <a:lnTo>
                  <a:pt x="60" y="99"/>
                </a:lnTo>
                <a:lnTo>
                  <a:pt x="60" y="98"/>
                </a:lnTo>
                <a:lnTo>
                  <a:pt x="60" y="97"/>
                </a:lnTo>
                <a:lnTo>
                  <a:pt x="60" y="96"/>
                </a:lnTo>
                <a:lnTo>
                  <a:pt x="60" y="95"/>
                </a:lnTo>
                <a:lnTo>
                  <a:pt x="60" y="95"/>
                </a:lnTo>
                <a:lnTo>
                  <a:pt x="60" y="94"/>
                </a:lnTo>
                <a:lnTo>
                  <a:pt x="60" y="93"/>
                </a:lnTo>
                <a:lnTo>
                  <a:pt x="61" y="93"/>
                </a:lnTo>
                <a:lnTo>
                  <a:pt x="61" y="92"/>
                </a:lnTo>
                <a:lnTo>
                  <a:pt x="61" y="92"/>
                </a:lnTo>
                <a:lnTo>
                  <a:pt x="62" y="92"/>
                </a:lnTo>
                <a:lnTo>
                  <a:pt x="62" y="91"/>
                </a:lnTo>
                <a:lnTo>
                  <a:pt x="61" y="90"/>
                </a:lnTo>
                <a:lnTo>
                  <a:pt x="61" y="89"/>
                </a:lnTo>
                <a:lnTo>
                  <a:pt x="61" y="88"/>
                </a:lnTo>
                <a:lnTo>
                  <a:pt x="60" y="88"/>
                </a:lnTo>
                <a:lnTo>
                  <a:pt x="60" y="88"/>
                </a:lnTo>
                <a:lnTo>
                  <a:pt x="60" y="87"/>
                </a:lnTo>
                <a:lnTo>
                  <a:pt x="60" y="86"/>
                </a:lnTo>
                <a:lnTo>
                  <a:pt x="60" y="85"/>
                </a:lnTo>
                <a:lnTo>
                  <a:pt x="60" y="85"/>
                </a:lnTo>
                <a:lnTo>
                  <a:pt x="60" y="84"/>
                </a:lnTo>
                <a:lnTo>
                  <a:pt x="60" y="83"/>
                </a:lnTo>
                <a:lnTo>
                  <a:pt x="60" y="82"/>
                </a:lnTo>
                <a:lnTo>
                  <a:pt x="60" y="81"/>
                </a:lnTo>
                <a:lnTo>
                  <a:pt x="60" y="81"/>
                </a:lnTo>
                <a:lnTo>
                  <a:pt x="60" y="80"/>
                </a:lnTo>
                <a:lnTo>
                  <a:pt x="60" y="81"/>
                </a:lnTo>
                <a:lnTo>
                  <a:pt x="60" y="80"/>
                </a:lnTo>
                <a:lnTo>
                  <a:pt x="60" y="79"/>
                </a:lnTo>
                <a:lnTo>
                  <a:pt x="59" y="79"/>
                </a:lnTo>
                <a:lnTo>
                  <a:pt x="59" y="78"/>
                </a:lnTo>
                <a:lnTo>
                  <a:pt x="58" y="78"/>
                </a:lnTo>
                <a:lnTo>
                  <a:pt x="59" y="78"/>
                </a:lnTo>
                <a:lnTo>
                  <a:pt x="59" y="78"/>
                </a:lnTo>
                <a:lnTo>
                  <a:pt x="59" y="77"/>
                </a:lnTo>
                <a:lnTo>
                  <a:pt x="60" y="77"/>
                </a:lnTo>
                <a:lnTo>
                  <a:pt x="60" y="76"/>
                </a:lnTo>
                <a:lnTo>
                  <a:pt x="60" y="76"/>
                </a:lnTo>
                <a:lnTo>
                  <a:pt x="61" y="76"/>
                </a:lnTo>
                <a:lnTo>
                  <a:pt x="61" y="75"/>
                </a:lnTo>
                <a:lnTo>
                  <a:pt x="62" y="75"/>
                </a:lnTo>
                <a:lnTo>
                  <a:pt x="61" y="75"/>
                </a:lnTo>
                <a:lnTo>
                  <a:pt x="62" y="75"/>
                </a:lnTo>
                <a:lnTo>
                  <a:pt x="62" y="75"/>
                </a:lnTo>
                <a:lnTo>
                  <a:pt x="62" y="74"/>
                </a:lnTo>
                <a:lnTo>
                  <a:pt x="63" y="74"/>
                </a:lnTo>
                <a:lnTo>
                  <a:pt x="64" y="74"/>
                </a:lnTo>
                <a:lnTo>
                  <a:pt x="63" y="74"/>
                </a:lnTo>
                <a:lnTo>
                  <a:pt x="63" y="73"/>
                </a:lnTo>
                <a:lnTo>
                  <a:pt x="62" y="73"/>
                </a:lnTo>
                <a:lnTo>
                  <a:pt x="62" y="72"/>
                </a:lnTo>
                <a:lnTo>
                  <a:pt x="62" y="71"/>
                </a:lnTo>
                <a:lnTo>
                  <a:pt x="62" y="71"/>
                </a:lnTo>
                <a:lnTo>
                  <a:pt x="62" y="70"/>
                </a:lnTo>
                <a:lnTo>
                  <a:pt x="62" y="69"/>
                </a:lnTo>
                <a:lnTo>
                  <a:pt x="62" y="68"/>
                </a:lnTo>
                <a:lnTo>
                  <a:pt x="61" y="68"/>
                </a:lnTo>
                <a:lnTo>
                  <a:pt x="60" y="68"/>
                </a:lnTo>
                <a:lnTo>
                  <a:pt x="61" y="68"/>
                </a:lnTo>
                <a:lnTo>
                  <a:pt x="60" y="68"/>
                </a:lnTo>
                <a:lnTo>
                  <a:pt x="60" y="67"/>
                </a:lnTo>
                <a:lnTo>
                  <a:pt x="60" y="67"/>
                </a:lnTo>
                <a:lnTo>
                  <a:pt x="60" y="66"/>
                </a:lnTo>
                <a:lnTo>
                  <a:pt x="60" y="65"/>
                </a:lnTo>
                <a:lnTo>
                  <a:pt x="60" y="65"/>
                </a:lnTo>
                <a:lnTo>
                  <a:pt x="60" y="64"/>
                </a:lnTo>
                <a:lnTo>
                  <a:pt x="60" y="64"/>
                </a:lnTo>
                <a:lnTo>
                  <a:pt x="60" y="64"/>
                </a:lnTo>
                <a:lnTo>
                  <a:pt x="60" y="63"/>
                </a:lnTo>
                <a:lnTo>
                  <a:pt x="60" y="62"/>
                </a:lnTo>
                <a:lnTo>
                  <a:pt x="59" y="61"/>
                </a:lnTo>
                <a:lnTo>
                  <a:pt x="58" y="61"/>
                </a:lnTo>
                <a:lnTo>
                  <a:pt x="57" y="61"/>
                </a:lnTo>
                <a:lnTo>
                  <a:pt x="57" y="61"/>
                </a:lnTo>
                <a:lnTo>
                  <a:pt x="57" y="60"/>
                </a:lnTo>
                <a:lnTo>
                  <a:pt x="56" y="60"/>
                </a:lnTo>
                <a:lnTo>
                  <a:pt x="56" y="61"/>
                </a:lnTo>
                <a:lnTo>
                  <a:pt x="55" y="61"/>
                </a:lnTo>
                <a:lnTo>
                  <a:pt x="54" y="61"/>
                </a:lnTo>
                <a:lnTo>
                  <a:pt x="53" y="60"/>
                </a:lnTo>
                <a:lnTo>
                  <a:pt x="53" y="59"/>
                </a:lnTo>
                <a:lnTo>
                  <a:pt x="53" y="59"/>
                </a:lnTo>
                <a:lnTo>
                  <a:pt x="52" y="59"/>
                </a:lnTo>
                <a:lnTo>
                  <a:pt x="60" y="54"/>
                </a:lnTo>
                <a:lnTo>
                  <a:pt x="65" y="55"/>
                </a:lnTo>
                <a:lnTo>
                  <a:pt x="76" y="54"/>
                </a:lnTo>
                <a:lnTo>
                  <a:pt x="92" y="45"/>
                </a:lnTo>
                <a:lnTo>
                  <a:pt x="93" y="49"/>
                </a:lnTo>
                <a:lnTo>
                  <a:pt x="98" y="42"/>
                </a:lnTo>
                <a:lnTo>
                  <a:pt x="102" y="40"/>
                </a:lnTo>
                <a:lnTo>
                  <a:pt x="101" y="38"/>
                </a:lnTo>
                <a:lnTo>
                  <a:pt x="107" y="33"/>
                </a:lnTo>
                <a:lnTo>
                  <a:pt x="109" y="28"/>
                </a:lnTo>
                <a:lnTo>
                  <a:pt x="109" y="25"/>
                </a:lnTo>
                <a:lnTo>
                  <a:pt x="116" y="19"/>
                </a:lnTo>
                <a:lnTo>
                  <a:pt x="118" y="19"/>
                </a:lnTo>
                <a:lnTo>
                  <a:pt x="114" y="23"/>
                </a:lnTo>
                <a:lnTo>
                  <a:pt x="114" y="25"/>
                </a:lnTo>
                <a:lnTo>
                  <a:pt x="118" y="23"/>
                </a:lnTo>
                <a:lnTo>
                  <a:pt x="123" y="17"/>
                </a:lnTo>
                <a:lnTo>
                  <a:pt x="125" y="16"/>
                </a:lnTo>
                <a:lnTo>
                  <a:pt x="129" y="17"/>
                </a:lnTo>
                <a:lnTo>
                  <a:pt x="131" y="15"/>
                </a:lnTo>
                <a:lnTo>
                  <a:pt x="137" y="16"/>
                </a:lnTo>
                <a:lnTo>
                  <a:pt x="140" y="15"/>
                </a:lnTo>
                <a:lnTo>
                  <a:pt x="143" y="11"/>
                </a:lnTo>
                <a:lnTo>
                  <a:pt x="149" y="8"/>
                </a:lnTo>
                <a:lnTo>
                  <a:pt x="151" y="6"/>
                </a:lnTo>
                <a:lnTo>
                  <a:pt x="152" y="3"/>
                </a:lnTo>
                <a:lnTo>
                  <a:pt x="150" y="2"/>
                </a:lnTo>
                <a:lnTo>
                  <a:pt x="151" y="0"/>
                </a:lnTo>
                <a:lnTo>
                  <a:pt x="164" y="7"/>
                </a:lnTo>
                <a:lnTo>
                  <a:pt x="165" y="8"/>
                </a:lnTo>
                <a:lnTo>
                  <a:pt x="165" y="8"/>
                </a:lnTo>
                <a:close/>
                <a:moveTo>
                  <a:pt x="50" y="59"/>
                </a:moveTo>
                <a:lnTo>
                  <a:pt x="50" y="59"/>
                </a:lnTo>
                <a:lnTo>
                  <a:pt x="50" y="59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 16">
            <a:extLst>
              <a:ext uri="{FF2B5EF4-FFF2-40B4-BE49-F238E27FC236}">
                <a16:creationId xmlns:a16="http://schemas.microsoft.com/office/drawing/2014/main" id="{78C7CCA0-E640-41DB-BE75-2B9E4A9380D9}"/>
              </a:ext>
            </a:extLst>
          </p:cNvPr>
          <p:cNvSpPr>
            <a:spLocks/>
          </p:cNvSpPr>
          <p:nvPr/>
        </p:nvSpPr>
        <p:spPr bwMode="auto">
          <a:xfrm>
            <a:off x="4334044" y="2619042"/>
            <a:ext cx="1527175" cy="1182687"/>
          </a:xfrm>
          <a:custGeom>
            <a:avLst/>
            <a:gdLst>
              <a:gd name="T0" fmla="*/ 488 w 962"/>
              <a:gd name="T1" fmla="*/ 21 h 745"/>
              <a:gd name="T2" fmla="*/ 508 w 962"/>
              <a:gd name="T3" fmla="*/ 34 h 745"/>
              <a:gd name="T4" fmla="*/ 529 w 962"/>
              <a:gd name="T5" fmla="*/ 30 h 745"/>
              <a:gd name="T6" fmla="*/ 530 w 962"/>
              <a:gd name="T7" fmla="*/ 56 h 745"/>
              <a:gd name="T8" fmla="*/ 558 w 962"/>
              <a:gd name="T9" fmla="*/ 64 h 745"/>
              <a:gd name="T10" fmla="*/ 573 w 962"/>
              <a:gd name="T11" fmla="*/ 66 h 745"/>
              <a:gd name="T12" fmla="*/ 601 w 962"/>
              <a:gd name="T13" fmla="*/ 42 h 745"/>
              <a:gd name="T14" fmla="*/ 696 w 962"/>
              <a:gd name="T15" fmla="*/ 35 h 745"/>
              <a:gd name="T16" fmla="*/ 738 w 962"/>
              <a:gd name="T17" fmla="*/ 34 h 745"/>
              <a:gd name="T18" fmla="*/ 783 w 962"/>
              <a:gd name="T19" fmla="*/ 30 h 745"/>
              <a:gd name="T20" fmla="*/ 821 w 962"/>
              <a:gd name="T21" fmla="*/ 18 h 745"/>
              <a:gd name="T22" fmla="*/ 828 w 962"/>
              <a:gd name="T23" fmla="*/ 24 h 745"/>
              <a:gd name="T24" fmla="*/ 843 w 962"/>
              <a:gd name="T25" fmla="*/ 35 h 745"/>
              <a:gd name="T26" fmla="*/ 867 w 962"/>
              <a:gd name="T27" fmla="*/ 39 h 745"/>
              <a:gd name="T28" fmla="*/ 891 w 962"/>
              <a:gd name="T29" fmla="*/ 43 h 745"/>
              <a:gd name="T30" fmla="*/ 919 w 962"/>
              <a:gd name="T31" fmla="*/ 84 h 745"/>
              <a:gd name="T32" fmla="*/ 926 w 962"/>
              <a:gd name="T33" fmla="*/ 196 h 745"/>
              <a:gd name="T34" fmla="*/ 903 w 962"/>
              <a:gd name="T35" fmla="*/ 184 h 745"/>
              <a:gd name="T36" fmla="*/ 894 w 962"/>
              <a:gd name="T37" fmla="*/ 201 h 745"/>
              <a:gd name="T38" fmla="*/ 877 w 962"/>
              <a:gd name="T39" fmla="*/ 243 h 745"/>
              <a:gd name="T40" fmla="*/ 847 w 962"/>
              <a:gd name="T41" fmla="*/ 255 h 745"/>
              <a:gd name="T42" fmla="*/ 832 w 962"/>
              <a:gd name="T43" fmla="*/ 262 h 745"/>
              <a:gd name="T44" fmla="*/ 847 w 962"/>
              <a:gd name="T45" fmla="*/ 296 h 745"/>
              <a:gd name="T46" fmla="*/ 825 w 962"/>
              <a:gd name="T47" fmla="*/ 330 h 745"/>
              <a:gd name="T48" fmla="*/ 801 w 962"/>
              <a:gd name="T49" fmla="*/ 327 h 745"/>
              <a:gd name="T50" fmla="*/ 776 w 962"/>
              <a:gd name="T51" fmla="*/ 367 h 745"/>
              <a:gd name="T52" fmla="*/ 756 w 962"/>
              <a:gd name="T53" fmla="*/ 368 h 745"/>
              <a:gd name="T54" fmla="*/ 727 w 962"/>
              <a:gd name="T55" fmla="*/ 406 h 745"/>
              <a:gd name="T56" fmla="*/ 710 w 962"/>
              <a:gd name="T57" fmla="*/ 440 h 745"/>
              <a:gd name="T58" fmla="*/ 674 w 962"/>
              <a:gd name="T59" fmla="*/ 463 h 745"/>
              <a:gd name="T60" fmla="*/ 637 w 962"/>
              <a:gd name="T61" fmla="*/ 489 h 745"/>
              <a:gd name="T62" fmla="*/ 621 w 962"/>
              <a:gd name="T63" fmla="*/ 530 h 745"/>
              <a:gd name="T64" fmla="*/ 597 w 962"/>
              <a:gd name="T65" fmla="*/ 573 h 745"/>
              <a:gd name="T66" fmla="*/ 555 w 962"/>
              <a:gd name="T67" fmla="*/ 592 h 745"/>
              <a:gd name="T68" fmla="*/ 540 w 962"/>
              <a:gd name="T69" fmla="*/ 663 h 745"/>
              <a:gd name="T70" fmla="*/ 503 w 962"/>
              <a:gd name="T71" fmla="*/ 718 h 745"/>
              <a:gd name="T72" fmla="*/ 404 w 962"/>
              <a:gd name="T73" fmla="*/ 731 h 745"/>
              <a:gd name="T74" fmla="*/ 277 w 962"/>
              <a:gd name="T75" fmla="*/ 693 h 745"/>
              <a:gd name="T76" fmla="*/ 227 w 962"/>
              <a:gd name="T77" fmla="*/ 671 h 745"/>
              <a:gd name="T78" fmla="*/ 177 w 962"/>
              <a:gd name="T79" fmla="*/ 648 h 745"/>
              <a:gd name="T80" fmla="*/ 128 w 962"/>
              <a:gd name="T81" fmla="*/ 613 h 745"/>
              <a:gd name="T82" fmla="*/ 72 w 962"/>
              <a:gd name="T83" fmla="*/ 599 h 745"/>
              <a:gd name="T84" fmla="*/ 13 w 962"/>
              <a:gd name="T85" fmla="*/ 613 h 745"/>
              <a:gd name="T86" fmla="*/ 4 w 962"/>
              <a:gd name="T87" fmla="*/ 575 h 745"/>
              <a:gd name="T88" fmla="*/ 43 w 962"/>
              <a:gd name="T89" fmla="*/ 540 h 745"/>
              <a:gd name="T90" fmla="*/ 96 w 962"/>
              <a:gd name="T91" fmla="*/ 525 h 745"/>
              <a:gd name="T92" fmla="*/ 133 w 962"/>
              <a:gd name="T93" fmla="*/ 497 h 745"/>
              <a:gd name="T94" fmla="*/ 155 w 962"/>
              <a:gd name="T95" fmla="*/ 458 h 745"/>
              <a:gd name="T96" fmla="*/ 149 w 962"/>
              <a:gd name="T97" fmla="*/ 423 h 745"/>
              <a:gd name="T98" fmla="*/ 159 w 962"/>
              <a:gd name="T99" fmla="*/ 367 h 745"/>
              <a:gd name="T100" fmla="*/ 145 w 962"/>
              <a:gd name="T101" fmla="*/ 320 h 745"/>
              <a:gd name="T102" fmla="*/ 128 w 962"/>
              <a:gd name="T103" fmla="*/ 268 h 745"/>
              <a:gd name="T104" fmla="*/ 99 w 962"/>
              <a:gd name="T105" fmla="*/ 234 h 745"/>
              <a:gd name="T106" fmla="*/ 86 w 962"/>
              <a:gd name="T107" fmla="*/ 190 h 745"/>
              <a:gd name="T108" fmla="*/ 87 w 962"/>
              <a:gd name="T109" fmla="*/ 142 h 745"/>
              <a:gd name="T110" fmla="*/ 168 w 962"/>
              <a:gd name="T111" fmla="*/ 108 h 745"/>
              <a:gd name="T112" fmla="*/ 202 w 962"/>
              <a:gd name="T113" fmla="*/ 124 h 745"/>
              <a:gd name="T114" fmla="*/ 215 w 962"/>
              <a:gd name="T115" fmla="*/ 94 h 745"/>
              <a:gd name="T116" fmla="*/ 225 w 962"/>
              <a:gd name="T117" fmla="*/ 51 h 745"/>
              <a:gd name="T118" fmla="*/ 312 w 962"/>
              <a:gd name="T119" fmla="*/ 30 h 745"/>
              <a:gd name="T120" fmla="*/ 377 w 962"/>
              <a:gd name="T121" fmla="*/ 29 h 745"/>
              <a:gd name="T122" fmla="*/ 436 w 962"/>
              <a:gd name="T123" fmla="*/ 29 h 745"/>
              <a:gd name="T124" fmla="*/ 454 w 962"/>
              <a:gd name="T125" fmla="*/ 3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62" h="745">
                <a:moveTo>
                  <a:pt x="468" y="3"/>
                </a:moveTo>
                <a:lnTo>
                  <a:pt x="469" y="3"/>
                </a:lnTo>
                <a:lnTo>
                  <a:pt x="471" y="3"/>
                </a:lnTo>
                <a:lnTo>
                  <a:pt x="471" y="3"/>
                </a:lnTo>
                <a:lnTo>
                  <a:pt x="471" y="3"/>
                </a:lnTo>
                <a:lnTo>
                  <a:pt x="472" y="3"/>
                </a:lnTo>
                <a:lnTo>
                  <a:pt x="472" y="4"/>
                </a:lnTo>
                <a:lnTo>
                  <a:pt x="472" y="5"/>
                </a:lnTo>
                <a:lnTo>
                  <a:pt x="472" y="6"/>
                </a:lnTo>
                <a:lnTo>
                  <a:pt x="471" y="7"/>
                </a:lnTo>
                <a:lnTo>
                  <a:pt x="471" y="7"/>
                </a:lnTo>
                <a:lnTo>
                  <a:pt x="471" y="8"/>
                </a:lnTo>
                <a:lnTo>
                  <a:pt x="471" y="9"/>
                </a:lnTo>
                <a:lnTo>
                  <a:pt x="470" y="10"/>
                </a:lnTo>
                <a:lnTo>
                  <a:pt x="470" y="10"/>
                </a:lnTo>
                <a:lnTo>
                  <a:pt x="470" y="11"/>
                </a:lnTo>
                <a:lnTo>
                  <a:pt x="469" y="12"/>
                </a:lnTo>
                <a:lnTo>
                  <a:pt x="469" y="13"/>
                </a:lnTo>
                <a:lnTo>
                  <a:pt x="468" y="14"/>
                </a:lnTo>
                <a:lnTo>
                  <a:pt x="467" y="14"/>
                </a:lnTo>
                <a:lnTo>
                  <a:pt x="467" y="14"/>
                </a:lnTo>
                <a:lnTo>
                  <a:pt x="467" y="15"/>
                </a:lnTo>
                <a:lnTo>
                  <a:pt x="467" y="16"/>
                </a:lnTo>
                <a:lnTo>
                  <a:pt x="467" y="17"/>
                </a:lnTo>
                <a:lnTo>
                  <a:pt x="467" y="17"/>
                </a:lnTo>
                <a:lnTo>
                  <a:pt x="467" y="18"/>
                </a:lnTo>
                <a:lnTo>
                  <a:pt x="467" y="18"/>
                </a:lnTo>
                <a:lnTo>
                  <a:pt x="468" y="19"/>
                </a:lnTo>
                <a:lnTo>
                  <a:pt x="469" y="20"/>
                </a:lnTo>
                <a:lnTo>
                  <a:pt x="470" y="21"/>
                </a:lnTo>
                <a:lnTo>
                  <a:pt x="471" y="21"/>
                </a:lnTo>
                <a:lnTo>
                  <a:pt x="471" y="20"/>
                </a:lnTo>
                <a:lnTo>
                  <a:pt x="471" y="19"/>
                </a:lnTo>
                <a:lnTo>
                  <a:pt x="472" y="18"/>
                </a:lnTo>
                <a:lnTo>
                  <a:pt x="473" y="18"/>
                </a:lnTo>
                <a:lnTo>
                  <a:pt x="474" y="17"/>
                </a:lnTo>
                <a:lnTo>
                  <a:pt x="474" y="17"/>
                </a:lnTo>
                <a:lnTo>
                  <a:pt x="475" y="18"/>
                </a:lnTo>
                <a:lnTo>
                  <a:pt x="476" y="17"/>
                </a:lnTo>
                <a:lnTo>
                  <a:pt x="476" y="17"/>
                </a:lnTo>
                <a:lnTo>
                  <a:pt x="477" y="17"/>
                </a:lnTo>
                <a:lnTo>
                  <a:pt x="478" y="17"/>
                </a:lnTo>
                <a:lnTo>
                  <a:pt x="478" y="17"/>
                </a:lnTo>
                <a:lnTo>
                  <a:pt x="479" y="17"/>
                </a:lnTo>
                <a:lnTo>
                  <a:pt x="481" y="17"/>
                </a:lnTo>
                <a:lnTo>
                  <a:pt x="481" y="17"/>
                </a:lnTo>
                <a:lnTo>
                  <a:pt x="481" y="18"/>
                </a:lnTo>
                <a:lnTo>
                  <a:pt x="481" y="19"/>
                </a:lnTo>
                <a:lnTo>
                  <a:pt x="480" y="19"/>
                </a:lnTo>
                <a:lnTo>
                  <a:pt x="479" y="20"/>
                </a:lnTo>
                <a:lnTo>
                  <a:pt x="479" y="21"/>
                </a:lnTo>
                <a:lnTo>
                  <a:pt x="480" y="21"/>
                </a:lnTo>
                <a:lnTo>
                  <a:pt x="481" y="21"/>
                </a:lnTo>
                <a:lnTo>
                  <a:pt x="481" y="21"/>
                </a:lnTo>
                <a:lnTo>
                  <a:pt x="482" y="21"/>
                </a:lnTo>
                <a:lnTo>
                  <a:pt x="483" y="21"/>
                </a:lnTo>
                <a:lnTo>
                  <a:pt x="484" y="21"/>
                </a:lnTo>
                <a:lnTo>
                  <a:pt x="485" y="21"/>
                </a:lnTo>
                <a:lnTo>
                  <a:pt x="485" y="21"/>
                </a:lnTo>
                <a:lnTo>
                  <a:pt x="486" y="21"/>
                </a:lnTo>
                <a:lnTo>
                  <a:pt x="487" y="21"/>
                </a:lnTo>
                <a:lnTo>
                  <a:pt x="488" y="20"/>
                </a:lnTo>
                <a:lnTo>
                  <a:pt x="488" y="21"/>
                </a:lnTo>
                <a:lnTo>
                  <a:pt x="489" y="21"/>
                </a:lnTo>
                <a:lnTo>
                  <a:pt x="488" y="21"/>
                </a:lnTo>
                <a:lnTo>
                  <a:pt x="488" y="22"/>
                </a:lnTo>
                <a:lnTo>
                  <a:pt x="487" y="22"/>
                </a:lnTo>
                <a:lnTo>
                  <a:pt x="487" y="23"/>
                </a:lnTo>
                <a:lnTo>
                  <a:pt x="488" y="24"/>
                </a:lnTo>
                <a:lnTo>
                  <a:pt x="489" y="24"/>
                </a:lnTo>
                <a:lnTo>
                  <a:pt x="489" y="24"/>
                </a:lnTo>
                <a:lnTo>
                  <a:pt x="489" y="24"/>
                </a:lnTo>
                <a:lnTo>
                  <a:pt x="489" y="23"/>
                </a:lnTo>
                <a:lnTo>
                  <a:pt x="490" y="22"/>
                </a:lnTo>
                <a:lnTo>
                  <a:pt x="491" y="21"/>
                </a:lnTo>
                <a:lnTo>
                  <a:pt x="492" y="21"/>
                </a:lnTo>
                <a:lnTo>
                  <a:pt x="492" y="22"/>
                </a:lnTo>
                <a:lnTo>
                  <a:pt x="492" y="23"/>
                </a:lnTo>
                <a:lnTo>
                  <a:pt x="492" y="24"/>
                </a:lnTo>
                <a:lnTo>
                  <a:pt x="491" y="24"/>
                </a:lnTo>
                <a:lnTo>
                  <a:pt x="490" y="24"/>
                </a:lnTo>
                <a:lnTo>
                  <a:pt x="490" y="25"/>
                </a:lnTo>
                <a:lnTo>
                  <a:pt x="491" y="25"/>
                </a:lnTo>
                <a:lnTo>
                  <a:pt x="491" y="26"/>
                </a:lnTo>
                <a:lnTo>
                  <a:pt x="491" y="27"/>
                </a:lnTo>
                <a:lnTo>
                  <a:pt x="491" y="27"/>
                </a:lnTo>
                <a:lnTo>
                  <a:pt x="492" y="28"/>
                </a:lnTo>
                <a:lnTo>
                  <a:pt x="492" y="29"/>
                </a:lnTo>
                <a:lnTo>
                  <a:pt x="491" y="29"/>
                </a:lnTo>
                <a:lnTo>
                  <a:pt x="490" y="29"/>
                </a:lnTo>
                <a:lnTo>
                  <a:pt x="489" y="29"/>
                </a:lnTo>
                <a:lnTo>
                  <a:pt x="489" y="29"/>
                </a:lnTo>
                <a:lnTo>
                  <a:pt x="488" y="29"/>
                </a:lnTo>
                <a:lnTo>
                  <a:pt x="488" y="30"/>
                </a:lnTo>
                <a:lnTo>
                  <a:pt x="487" y="31"/>
                </a:lnTo>
                <a:lnTo>
                  <a:pt x="487" y="31"/>
                </a:lnTo>
                <a:lnTo>
                  <a:pt x="488" y="31"/>
                </a:lnTo>
                <a:lnTo>
                  <a:pt x="489" y="31"/>
                </a:lnTo>
                <a:lnTo>
                  <a:pt x="489" y="31"/>
                </a:lnTo>
                <a:lnTo>
                  <a:pt x="490" y="31"/>
                </a:lnTo>
                <a:lnTo>
                  <a:pt x="491" y="31"/>
                </a:lnTo>
                <a:lnTo>
                  <a:pt x="492" y="31"/>
                </a:lnTo>
                <a:lnTo>
                  <a:pt x="492" y="31"/>
                </a:lnTo>
                <a:lnTo>
                  <a:pt x="492" y="32"/>
                </a:lnTo>
                <a:lnTo>
                  <a:pt x="493" y="33"/>
                </a:lnTo>
                <a:lnTo>
                  <a:pt x="494" y="34"/>
                </a:lnTo>
                <a:lnTo>
                  <a:pt x="495" y="34"/>
                </a:lnTo>
                <a:lnTo>
                  <a:pt x="496" y="34"/>
                </a:lnTo>
                <a:lnTo>
                  <a:pt x="496" y="34"/>
                </a:lnTo>
                <a:lnTo>
                  <a:pt x="497" y="34"/>
                </a:lnTo>
                <a:lnTo>
                  <a:pt x="497" y="34"/>
                </a:lnTo>
                <a:lnTo>
                  <a:pt x="498" y="33"/>
                </a:lnTo>
                <a:lnTo>
                  <a:pt x="499" y="32"/>
                </a:lnTo>
                <a:lnTo>
                  <a:pt x="499" y="32"/>
                </a:lnTo>
                <a:lnTo>
                  <a:pt x="499" y="31"/>
                </a:lnTo>
                <a:lnTo>
                  <a:pt x="500" y="31"/>
                </a:lnTo>
                <a:lnTo>
                  <a:pt x="501" y="32"/>
                </a:lnTo>
                <a:lnTo>
                  <a:pt x="502" y="34"/>
                </a:lnTo>
                <a:lnTo>
                  <a:pt x="504" y="35"/>
                </a:lnTo>
                <a:lnTo>
                  <a:pt x="505" y="35"/>
                </a:lnTo>
                <a:lnTo>
                  <a:pt x="505" y="36"/>
                </a:lnTo>
                <a:lnTo>
                  <a:pt x="506" y="36"/>
                </a:lnTo>
                <a:lnTo>
                  <a:pt x="506" y="35"/>
                </a:lnTo>
                <a:lnTo>
                  <a:pt x="507" y="35"/>
                </a:lnTo>
                <a:lnTo>
                  <a:pt x="508" y="35"/>
                </a:lnTo>
                <a:lnTo>
                  <a:pt x="508" y="34"/>
                </a:lnTo>
                <a:lnTo>
                  <a:pt x="508" y="34"/>
                </a:lnTo>
                <a:lnTo>
                  <a:pt x="507" y="33"/>
                </a:lnTo>
                <a:lnTo>
                  <a:pt x="507" y="32"/>
                </a:lnTo>
                <a:lnTo>
                  <a:pt x="507" y="31"/>
                </a:lnTo>
                <a:lnTo>
                  <a:pt x="508" y="31"/>
                </a:lnTo>
                <a:lnTo>
                  <a:pt x="508" y="30"/>
                </a:lnTo>
                <a:lnTo>
                  <a:pt x="509" y="30"/>
                </a:lnTo>
                <a:lnTo>
                  <a:pt x="509" y="29"/>
                </a:lnTo>
                <a:lnTo>
                  <a:pt x="510" y="28"/>
                </a:lnTo>
                <a:lnTo>
                  <a:pt x="510" y="29"/>
                </a:lnTo>
                <a:lnTo>
                  <a:pt x="511" y="29"/>
                </a:lnTo>
                <a:lnTo>
                  <a:pt x="512" y="29"/>
                </a:lnTo>
                <a:lnTo>
                  <a:pt x="513" y="28"/>
                </a:lnTo>
                <a:lnTo>
                  <a:pt x="513" y="29"/>
                </a:lnTo>
                <a:lnTo>
                  <a:pt x="514" y="29"/>
                </a:lnTo>
                <a:lnTo>
                  <a:pt x="515" y="28"/>
                </a:lnTo>
                <a:lnTo>
                  <a:pt x="516" y="28"/>
                </a:lnTo>
                <a:lnTo>
                  <a:pt x="516" y="27"/>
                </a:lnTo>
                <a:lnTo>
                  <a:pt x="517" y="27"/>
                </a:lnTo>
                <a:lnTo>
                  <a:pt x="517" y="27"/>
                </a:lnTo>
                <a:lnTo>
                  <a:pt x="517" y="27"/>
                </a:lnTo>
                <a:lnTo>
                  <a:pt x="518" y="27"/>
                </a:lnTo>
                <a:lnTo>
                  <a:pt x="518" y="26"/>
                </a:lnTo>
                <a:lnTo>
                  <a:pt x="519" y="26"/>
                </a:lnTo>
                <a:lnTo>
                  <a:pt x="520" y="26"/>
                </a:lnTo>
                <a:lnTo>
                  <a:pt x="520" y="26"/>
                </a:lnTo>
                <a:lnTo>
                  <a:pt x="521" y="27"/>
                </a:lnTo>
                <a:lnTo>
                  <a:pt x="521" y="27"/>
                </a:lnTo>
                <a:lnTo>
                  <a:pt x="520" y="28"/>
                </a:lnTo>
                <a:lnTo>
                  <a:pt x="520" y="29"/>
                </a:lnTo>
                <a:lnTo>
                  <a:pt x="519" y="29"/>
                </a:lnTo>
                <a:lnTo>
                  <a:pt x="518" y="30"/>
                </a:lnTo>
                <a:lnTo>
                  <a:pt x="517" y="31"/>
                </a:lnTo>
                <a:lnTo>
                  <a:pt x="517" y="32"/>
                </a:lnTo>
                <a:lnTo>
                  <a:pt x="516" y="33"/>
                </a:lnTo>
                <a:lnTo>
                  <a:pt x="516" y="34"/>
                </a:lnTo>
                <a:lnTo>
                  <a:pt x="516" y="34"/>
                </a:lnTo>
                <a:lnTo>
                  <a:pt x="516" y="35"/>
                </a:lnTo>
                <a:lnTo>
                  <a:pt x="515" y="36"/>
                </a:lnTo>
                <a:lnTo>
                  <a:pt x="515" y="37"/>
                </a:lnTo>
                <a:lnTo>
                  <a:pt x="514" y="37"/>
                </a:lnTo>
                <a:lnTo>
                  <a:pt x="515" y="37"/>
                </a:lnTo>
                <a:lnTo>
                  <a:pt x="515" y="38"/>
                </a:lnTo>
                <a:lnTo>
                  <a:pt x="516" y="38"/>
                </a:lnTo>
                <a:lnTo>
                  <a:pt x="517" y="38"/>
                </a:lnTo>
                <a:lnTo>
                  <a:pt x="518" y="38"/>
                </a:lnTo>
                <a:lnTo>
                  <a:pt x="518" y="37"/>
                </a:lnTo>
                <a:lnTo>
                  <a:pt x="519" y="36"/>
                </a:lnTo>
                <a:lnTo>
                  <a:pt x="520" y="36"/>
                </a:lnTo>
                <a:lnTo>
                  <a:pt x="520" y="36"/>
                </a:lnTo>
                <a:lnTo>
                  <a:pt x="521" y="36"/>
                </a:lnTo>
                <a:lnTo>
                  <a:pt x="521" y="35"/>
                </a:lnTo>
                <a:lnTo>
                  <a:pt x="522" y="35"/>
                </a:lnTo>
                <a:lnTo>
                  <a:pt x="523" y="34"/>
                </a:lnTo>
                <a:lnTo>
                  <a:pt x="524" y="34"/>
                </a:lnTo>
                <a:lnTo>
                  <a:pt x="524" y="33"/>
                </a:lnTo>
                <a:lnTo>
                  <a:pt x="525" y="32"/>
                </a:lnTo>
                <a:lnTo>
                  <a:pt x="526" y="31"/>
                </a:lnTo>
                <a:lnTo>
                  <a:pt x="527" y="31"/>
                </a:lnTo>
                <a:lnTo>
                  <a:pt x="527" y="31"/>
                </a:lnTo>
                <a:lnTo>
                  <a:pt x="527" y="30"/>
                </a:lnTo>
                <a:lnTo>
                  <a:pt x="528" y="30"/>
                </a:lnTo>
                <a:lnTo>
                  <a:pt x="529" y="30"/>
                </a:lnTo>
                <a:lnTo>
                  <a:pt x="530" y="30"/>
                </a:lnTo>
                <a:lnTo>
                  <a:pt x="530" y="31"/>
                </a:lnTo>
                <a:lnTo>
                  <a:pt x="531" y="31"/>
                </a:lnTo>
                <a:lnTo>
                  <a:pt x="530" y="31"/>
                </a:lnTo>
                <a:lnTo>
                  <a:pt x="529" y="32"/>
                </a:lnTo>
                <a:lnTo>
                  <a:pt x="529" y="33"/>
                </a:lnTo>
                <a:lnTo>
                  <a:pt x="529" y="34"/>
                </a:lnTo>
                <a:lnTo>
                  <a:pt x="528" y="34"/>
                </a:lnTo>
                <a:lnTo>
                  <a:pt x="529" y="35"/>
                </a:lnTo>
                <a:lnTo>
                  <a:pt x="530" y="35"/>
                </a:lnTo>
                <a:lnTo>
                  <a:pt x="531" y="34"/>
                </a:lnTo>
                <a:lnTo>
                  <a:pt x="531" y="34"/>
                </a:lnTo>
                <a:lnTo>
                  <a:pt x="532" y="34"/>
                </a:lnTo>
                <a:lnTo>
                  <a:pt x="533" y="34"/>
                </a:lnTo>
                <a:lnTo>
                  <a:pt x="534" y="35"/>
                </a:lnTo>
                <a:lnTo>
                  <a:pt x="534" y="36"/>
                </a:lnTo>
                <a:lnTo>
                  <a:pt x="534" y="37"/>
                </a:lnTo>
                <a:lnTo>
                  <a:pt x="533" y="37"/>
                </a:lnTo>
                <a:lnTo>
                  <a:pt x="533" y="38"/>
                </a:lnTo>
                <a:lnTo>
                  <a:pt x="533" y="38"/>
                </a:lnTo>
                <a:lnTo>
                  <a:pt x="532" y="38"/>
                </a:lnTo>
                <a:lnTo>
                  <a:pt x="532" y="39"/>
                </a:lnTo>
                <a:lnTo>
                  <a:pt x="531" y="40"/>
                </a:lnTo>
                <a:lnTo>
                  <a:pt x="531" y="41"/>
                </a:lnTo>
                <a:lnTo>
                  <a:pt x="531" y="42"/>
                </a:lnTo>
                <a:lnTo>
                  <a:pt x="531" y="43"/>
                </a:lnTo>
                <a:lnTo>
                  <a:pt x="531" y="44"/>
                </a:lnTo>
                <a:lnTo>
                  <a:pt x="530" y="44"/>
                </a:lnTo>
                <a:lnTo>
                  <a:pt x="529" y="44"/>
                </a:lnTo>
                <a:lnTo>
                  <a:pt x="529" y="45"/>
                </a:lnTo>
                <a:lnTo>
                  <a:pt x="529" y="45"/>
                </a:lnTo>
                <a:lnTo>
                  <a:pt x="529" y="46"/>
                </a:lnTo>
                <a:lnTo>
                  <a:pt x="528" y="46"/>
                </a:lnTo>
                <a:lnTo>
                  <a:pt x="527" y="46"/>
                </a:lnTo>
                <a:lnTo>
                  <a:pt x="527" y="47"/>
                </a:lnTo>
                <a:lnTo>
                  <a:pt x="527" y="48"/>
                </a:lnTo>
                <a:lnTo>
                  <a:pt x="527" y="48"/>
                </a:lnTo>
                <a:lnTo>
                  <a:pt x="526" y="49"/>
                </a:lnTo>
                <a:lnTo>
                  <a:pt x="526" y="50"/>
                </a:lnTo>
                <a:lnTo>
                  <a:pt x="526" y="51"/>
                </a:lnTo>
                <a:lnTo>
                  <a:pt x="525" y="52"/>
                </a:lnTo>
                <a:lnTo>
                  <a:pt x="524" y="52"/>
                </a:lnTo>
                <a:lnTo>
                  <a:pt x="524" y="52"/>
                </a:lnTo>
                <a:lnTo>
                  <a:pt x="523" y="52"/>
                </a:lnTo>
                <a:lnTo>
                  <a:pt x="522" y="52"/>
                </a:lnTo>
                <a:lnTo>
                  <a:pt x="521" y="52"/>
                </a:lnTo>
                <a:lnTo>
                  <a:pt x="520" y="52"/>
                </a:lnTo>
                <a:lnTo>
                  <a:pt x="520" y="52"/>
                </a:lnTo>
                <a:lnTo>
                  <a:pt x="520" y="53"/>
                </a:lnTo>
                <a:lnTo>
                  <a:pt x="520" y="54"/>
                </a:lnTo>
                <a:lnTo>
                  <a:pt x="520" y="55"/>
                </a:lnTo>
                <a:lnTo>
                  <a:pt x="521" y="55"/>
                </a:lnTo>
                <a:lnTo>
                  <a:pt x="522" y="55"/>
                </a:lnTo>
                <a:lnTo>
                  <a:pt x="523" y="55"/>
                </a:lnTo>
                <a:lnTo>
                  <a:pt x="524" y="55"/>
                </a:lnTo>
                <a:lnTo>
                  <a:pt x="524" y="55"/>
                </a:lnTo>
                <a:lnTo>
                  <a:pt x="524" y="56"/>
                </a:lnTo>
                <a:lnTo>
                  <a:pt x="524" y="57"/>
                </a:lnTo>
                <a:lnTo>
                  <a:pt x="525" y="57"/>
                </a:lnTo>
                <a:lnTo>
                  <a:pt x="527" y="57"/>
                </a:lnTo>
                <a:lnTo>
                  <a:pt x="527" y="57"/>
                </a:lnTo>
                <a:lnTo>
                  <a:pt x="529" y="56"/>
                </a:lnTo>
                <a:lnTo>
                  <a:pt x="530" y="56"/>
                </a:lnTo>
                <a:lnTo>
                  <a:pt x="530" y="55"/>
                </a:lnTo>
                <a:lnTo>
                  <a:pt x="531" y="55"/>
                </a:lnTo>
                <a:lnTo>
                  <a:pt x="531" y="56"/>
                </a:lnTo>
                <a:lnTo>
                  <a:pt x="531" y="57"/>
                </a:lnTo>
                <a:lnTo>
                  <a:pt x="532" y="58"/>
                </a:lnTo>
                <a:lnTo>
                  <a:pt x="532" y="58"/>
                </a:lnTo>
                <a:lnTo>
                  <a:pt x="532" y="59"/>
                </a:lnTo>
                <a:lnTo>
                  <a:pt x="531" y="59"/>
                </a:lnTo>
                <a:lnTo>
                  <a:pt x="531" y="60"/>
                </a:lnTo>
                <a:lnTo>
                  <a:pt x="530" y="61"/>
                </a:lnTo>
                <a:lnTo>
                  <a:pt x="530" y="62"/>
                </a:lnTo>
                <a:lnTo>
                  <a:pt x="529" y="62"/>
                </a:lnTo>
                <a:lnTo>
                  <a:pt x="529" y="62"/>
                </a:lnTo>
                <a:lnTo>
                  <a:pt x="530" y="63"/>
                </a:lnTo>
                <a:lnTo>
                  <a:pt x="531" y="63"/>
                </a:lnTo>
                <a:lnTo>
                  <a:pt x="531" y="63"/>
                </a:lnTo>
                <a:lnTo>
                  <a:pt x="532" y="63"/>
                </a:lnTo>
                <a:lnTo>
                  <a:pt x="533" y="63"/>
                </a:lnTo>
                <a:lnTo>
                  <a:pt x="534" y="63"/>
                </a:lnTo>
                <a:lnTo>
                  <a:pt x="534" y="63"/>
                </a:lnTo>
                <a:lnTo>
                  <a:pt x="535" y="62"/>
                </a:lnTo>
                <a:lnTo>
                  <a:pt x="536" y="62"/>
                </a:lnTo>
                <a:lnTo>
                  <a:pt x="537" y="62"/>
                </a:lnTo>
                <a:lnTo>
                  <a:pt x="538" y="61"/>
                </a:lnTo>
                <a:lnTo>
                  <a:pt x="538" y="61"/>
                </a:lnTo>
                <a:lnTo>
                  <a:pt x="539" y="60"/>
                </a:lnTo>
                <a:lnTo>
                  <a:pt x="540" y="60"/>
                </a:lnTo>
                <a:lnTo>
                  <a:pt x="541" y="60"/>
                </a:lnTo>
                <a:lnTo>
                  <a:pt x="541" y="60"/>
                </a:lnTo>
                <a:lnTo>
                  <a:pt x="541" y="61"/>
                </a:lnTo>
                <a:lnTo>
                  <a:pt x="542" y="61"/>
                </a:lnTo>
                <a:lnTo>
                  <a:pt x="543" y="61"/>
                </a:lnTo>
                <a:lnTo>
                  <a:pt x="543" y="62"/>
                </a:lnTo>
                <a:lnTo>
                  <a:pt x="544" y="62"/>
                </a:lnTo>
                <a:lnTo>
                  <a:pt x="545" y="62"/>
                </a:lnTo>
                <a:lnTo>
                  <a:pt x="545" y="62"/>
                </a:lnTo>
                <a:lnTo>
                  <a:pt x="545" y="61"/>
                </a:lnTo>
                <a:lnTo>
                  <a:pt x="546" y="61"/>
                </a:lnTo>
                <a:lnTo>
                  <a:pt x="546" y="60"/>
                </a:lnTo>
                <a:lnTo>
                  <a:pt x="547" y="60"/>
                </a:lnTo>
                <a:lnTo>
                  <a:pt x="547" y="59"/>
                </a:lnTo>
                <a:lnTo>
                  <a:pt x="548" y="59"/>
                </a:lnTo>
                <a:lnTo>
                  <a:pt x="548" y="58"/>
                </a:lnTo>
                <a:lnTo>
                  <a:pt x="548" y="58"/>
                </a:lnTo>
                <a:lnTo>
                  <a:pt x="548" y="58"/>
                </a:lnTo>
                <a:lnTo>
                  <a:pt x="548" y="57"/>
                </a:lnTo>
                <a:lnTo>
                  <a:pt x="549" y="57"/>
                </a:lnTo>
                <a:lnTo>
                  <a:pt x="549" y="58"/>
                </a:lnTo>
                <a:lnTo>
                  <a:pt x="550" y="58"/>
                </a:lnTo>
                <a:lnTo>
                  <a:pt x="550" y="58"/>
                </a:lnTo>
                <a:lnTo>
                  <a:pt x="551" y="58"/>
                </a:lnTo>
                <a:lnTo>
                  <a:pt x="552" y="59"/>
                </a:lnTo>
                <a:lnTo>
                  <a:pt x="552" y="59"/>
                </a:lnTo>
                <a:lnTo>
                  <a:pt x="553" y="59"/>
                </a:lnTo>
                <a:lnTo>
                  <a:pt x="554" y="59"/>
                </a:lnTo>
                <a:lnTo>
                  <a:pt x="555" y="59"/>
                </a:lnTo>
                <a:lnTo>
                  <a:pt x="555" y="60"/>
                </a:lnTo>
                <a:lnTo>
                  <a:pt x="556" y="61"/>
                </a:lnTo>
                <a:lnTo>
                  <a:pt x="557" y="61"/>
                </a:lnTo>
                <a:lnTo>
                  <a:pt x="557" y="62"/>
                </a:lnTo>
                <a:lnTo>
                  <a:pt x="557" y="62"/>
                </a:lnTo>
                <a:lnTo>
                  <a:pt x="557" y="63"/>
                </a:lnTo>
                <a:lnTo>
                  <a:pt x="558" y="64"/>
                </a:lnTo>
                <a:lnTo>
                  <a:pt x="557" y="65"/>
                </a:lnTo>
                <a:lnTo>
                  <a:pt x="557" y="65"/>
                </a:lnTo>
                <a:lnTo>
                  <a:pt x="557" y="66"/>
                </a:lnTo>
                <a:lnTo>
                  <a:pt x="557" y="67"/>
                </a:lnTo>
                <a:lnTo>
                  <a:pt x="556" y="68"/>
                </a:lnTo>
                <a:lnTo>
                  <a:pt x="556" y="69"/>
                </a:lnTo>
                <a:lnTo>
                  <a:pt x="556" y="69"/>
                </a:lnTo>
                <a:lnTo>
                  <a:pt x="555" y="71"/>
                </a:lnTo>
                <a:lnTo>
                  <a:pt x="555" y="71"/>
                </a:lnTo>
                <a:lnTo>
                  <a:pt x="554" y="71"/>
                </a:lnTo>
                <a:lnTo>
                  <a:pt x="553" y="71"/>
                </a:lnTo>
                <a:lnTo>
                  <a:pt x="552" y="71"/>
                </a:lnTo>
                <a:lnTo>
                  <a:pt x="552" y="72"/>
                </a:lnTo>
                <a:lnTo>
                  <a:pt x="551" y="72"/>
                </a:lnTo>
                <a:lnTo>
                  <a:pt x="551" y="74"/>
                </a:lnTo>
                <a:lnTo>
                  <a:pt x="551" y="75"/>
                </a:lnTo>
                <a:lnTo>
                  <a:pt x="551" y="76"/>
                </a:lnTo>
                <a:lnTo>
                  <a:pt x="552" y="76"/>
                </a:lnTo>
                <a:lnTo>
                  <a:pt x="552" y="77"/>
                </a:lnTo>
                <a:lnTo>
                  <a:pt x="553" y="77"/>
                </a:lnTo>
                <a:lnTo>
                  <a:pt x="554" y="77"/>
                </a:lnTo>
                <a:lnTo>
                  <a:pt x="555" y="77"/>
                </a:lnTo>
                <a:lnTo>
                  <a:pt x="555" y="76"/>
                </a:lnTo>
                <a:lnTo>
                  <a:pt x="555" y="76"/>
                </a:lnTo>
                <a:lnTo>
                  <a:pt x="556" y="76"/>
                </a:lnTo>
                <a:lnTo>
                  <a:pt x="557" y="76"/>
                </a:lnTo>
                <a:lnTo>
                  <a:pt x="558" y="76"/>
                </a:lnTo>
                <a:lnTo>
                  <a:pt x="558" y="75"/>
                </a:lnTo>
                <a:lnTo>
                  <a:pt x="559" y="75"/>
                </a:lnTo>
                <a:lnTo>
                  <a:pt x="559" y="74"/>
                </a:lnTo>
                <a:lnTo>
                  <a:pt x="559" y="73"/>
                </a:lnTo>
                <a:lnTo>
                  <a:pt x="560" y="73"/>
                </a:lnTo>
                <a:lnTo>
                  <a:pt x="561" y="74"/>
                </a:lnTo>
                <a:lnTo>
                  <a:pt x="562" y="74"/>
                </a:lnTo>
                <a:lnTo>
                  <a:pt x="562" y="75"/>
                </a:lnTo>
                <a:lnTo>
                  <a:pt x="562" y="76"/>
                </a:lnTo>
                <a:lnTo>
                  <a:pt x="562" y="76"/>
                </a:lnTo>
                <a:lnTo>
                  <a:pt x="562" y="76"/>
                </a:lnTo>
                <a:lnTo>
                  <a:pt x="563" y="76"/>
                </a:lnTo>
                <a:lnTo>
                  <a:pt x="563" y="75"/>
                </a:lnTo>
                <a:lnTo>
                  <a:pt x="563" y="76"/>
                </a:lnTo>
                <a:lnTo>
                  <a:pt x="564" y="75"/>
                </a:lnTo>
                <a:lnTo>
                  <a:pt x="565" y="75"/>
                </a:lnTo>
                <a:lnTo>
                  <a:pt x="566" y="75"/>
                </a:lnTo>
                <a:lnTo>
                  <a:pt x="566" y="74"/>
                </a:lnTo>
                <a:lnTo>
                  <a:pt x="566" y="74"/>
                </a:lnTo>
                <a:lnTo>
                  <a:pt x="566" y="73"/>
                </a:lnTo>
                <a:lnTo>
                  <a:pt x="567" y="73"/>
                </a:lnTo>
                <a:lnTo>
                  <a:pt x="567" y="72"/>
                </a:lnTo>
                <a:lnTo>
                  <a:pt x="567" y="72"/>
                </a:lnTo>
                <a:lnTo>
                  <a:pt x="567" y="71"/>
                </a:lnTo>
                <a:lnTo>
                  <a:pt x="567" y="70"/>
                </a:lnTo>
                <a:lnTo>
                  <a:pt x="568" y="70"/>
                </a:lnTo>
                <a:lnTo>
                  <a:pt x="568" y="69"/>
                </a:lnTo>
                <a:lnTo>
                  <a:pt x="569" y="69"/>
                </a:lnTo>
                <a:lnTo>
                  <a:pt x="569" y="69"/>
                </a:lnTo>
                <a:lnTo>
                  <a:pt x="569" y="69"/>
                </a:lnTo>
                <a:lnTo>
                  <a:pt x="570" y="69"/>
                </a:lnTo>
                <a:lnTo>
                  <a:pt x="571" y="68"/>
                </a:lnTo>
                <a:lnTo>
                  <a:pt x="572" y="68"/>
                </a:lnTo>
                <a:lnTo>
                  <a:pt x="572" y="67"/>
                </a:lnTo>
                <a:lnTo>
                  <a:pt x="572" y="66"/>
                </a:lnTo>
                <a:lnTo>
                  <a:pt x="573" y="66"/>
                </a:lnTo>
                <a:lnTo>
                  <a:pt x="573" y="66"/>
                </a:lnTo>
                <a:lnTo>
                  <a:pt x="573" y="65"/>
                </a:lnTo>
                <a:lnTo>
                  <a:pt x="574" y="65"/>
                </a:lnTo>
                <a:lnTo>
                  <a:pt x="574" y="65"/>
                </a:lnTo>
                <a:lnTo>
                  <a:pt x="575" y="65"/>
                </a:lnTo>
                <a:lnTo>
                  <a:pt x="576" y="65"/>
                </a:lnTo>
                <a:lnTo>
                  <a:pt x="576" y="64"/>
                </a:lnTo>
                <a:lnTo>
                  <a:pt x="576" y="64"/>
                </a:lnTo>
                <a:lnTo>
                  <a:pt x="576" y="63"/>
                </a:lnTo>
                <a:lnTo>
                  <a:pt x="577" y="63"/>
                </a:lnTo>
                <a:lnTo>
                  <a:pt x="577" y="62"/>
                </a:lnTo>
                <a:lnTo>
                  <a:pt x="578" y="62"/>
                </a:lnTo>
                <a:lnTo>
                  <a:pt x="579" y="61"/>
                </a:lnTo>
                <a:lnTo>
                  <a:pt x="580" y="61"/>
                </a:lnTo>
                <a:lnTo>
                  <a:pt x="580" y="60"/>
                </a:lnTo>
                <a:lnTo>
                  <a:pt x="580" y="59"/>
                </a:lnTo>
                <a:lnTo>
                  <a:pt x="580" y="59"/>
                </a:lnTo>
                <a:lnTo>
                  <a:pt x="581" y="59"/>
                </a:lnTo>
                <a:lnTo>
                  <a:pt x="581" y="58"/>
                </a:lnTo>
                <a:lnTo>
                  <a:pt x="582" y="58"/>
                </a:lnTo>
                <a:lnTo>
                  <a:pt x="583" y="58"/>
                </a:lnTo>
                <a:lnTo>
                  <a:pt x="583" y="58"/>
                </a:lnTo>
                <a:lnTo>
                  <a:pt x="583" y="58"/>
                </a:lnTo>
                <a:lnTo>
                  <a:pt x="584" y="57"/>
                </a:lnTo>
                <a:lnTo>
                  <a:pt x="585" y="57"/>
                </a:lnTo>
                <a:lnTo>
                  <a:pt x="585" y="56"/>
                </a:lnTo>
                <a:lnTo>
                  <a:pt x="586" y="56"/>
                </a:lnTo>
                <a:lnTo>
                  <a:pt x="586" y="55"/>
                </a:lnTo>
                <a:lnTo>
                  <a:pt x="587" y="55"/>
                </a:lnTo>
                <a:lnTo>
                  <a:pt x="587" y="55"/>
                </a:lnTo>
                <a:lnTo>
                  <a:pt x="588" y="55"/>
                </a:lnTo>
                <a:lnTo>
                  <a:pt x="588" y="55"/>
                </a:lnTo>
                <a:lnTo>
                  <a:pt x="589" y="55"/>
                </a:lnTo>
                <a:lnTo>
                  <a:pt x="590" y="55"/>
                </a:lnTo>
                <a:lnTo>
                  <a:pt x="590" y="54"/>
                </a:lnTo>
                <a:lnTo>
                  <a:pt x="590" y="54"/>
                </a:lnTo>
                <a:lnTo>
                  <a:pt x="591" y="54"/>
                </a:lnTo>
                <a:lnTo>
                  <a:pt x="591" y="53"/>
                </a:lnTo>
                <a:lnTo>
                  <a:pt x="591" y="52"/>
                </a:lnTo>
                <a:lnTo>
                  <a:pt x="592" y="52"/>
                </a:lnTo>
                <a:lnTo>
                  <a:pt x="592" y="52"/>
                </a:lnTo>
                <a:lnTo>
                  <a:pt x="593" y="52"/>
                </a:lnTo>
                <a:lnTo>
                  <a:pt x="593" y="51"/>
                </a:lnTo>
                <a:lnTo>
                  <a:pt x="594" y="51"/>
                </a:lnTo>
                <a:lnTo>
                  <a:pt x="594" y="50"/>
                </a:lnTo>
                <a:lnTo>
                  <a:pt x="594" y="49"/>
                </a:lnTo>
                <a:lnTo>
                  <a:pt x="595" y="49"/>
                </a:lnTo>
                <a:lnTo>
                  <a:pt x="596" y="49"/>
                </a:lnTo>
                <a:lnTo>
                  <a:pt x="596" y="48"/>
                </a:lnTo>
                <a:lnTo>
                  <a:pt x="596" y="48"/>
                </a:lnTo>
                <a:lnTo>
                  <a:pt x="597" y="48"/>
                </a:lnTo>
                <a:lnTo>
                  <a:pt x="597" y="47"/>
                </a:lnTo>
                <a:lnTo>
                  <a:pt x="598" y="47"/>
                </a:lnTo>
                <a:lnTo>
                  <a:pt x="599" y="47"/>
                </a:lnTo>
                <a:lnTo>
                  <a:pt x="599" y="46"/>
                </a:lnTo>
                <a:lnTo>
                  <a:pt x="600" y="46"/>
                </a:lnTo>
                <a:lnTo>
                  <a:pt x="600" y="45"/>
                </a:lnTo>
                <a:lnTo>
                  <a:pt x="601" y="45"/>
                </a:lnTo>
                <a:lnTo>
                  <a:pt x="601" y="45"/>
                </a:lnTo>
                <a:lnTo>
                  <a:pt x="601" y="44"/>
                </a:lnTo>
                <a:lnTo>
                  <a:pt x="601" y="44"/>
                </a:lnTo>
                <a:lnTo>
                  <a:pt x="601" y="43"/>
                </a:lnTo>
                <a:lnTo>
                  <a:pt x="601" y="42"/>
                </a:lnTo>
                <a:lnTo>
                  <a:pt x="601" y="41"/>
                </a:lnTo>
                <a:lnTo>
                  <a:pt x="602" y="41"/>
                </a:lnTo>
                <a:lnTo>
                  <a:pt x="603" y="40"/>
                </a:lnTo>
                <a:lnTo>
                  <a:pt x="603" y="39"/>
                </a:lnTo>
                <a:lnTo>
                  <a:pt x="630" y="30"/>
                </a:lnTo>
                <a:lnTo>
                  <a:pt x="654" y="21"/>
                </a:lnTo>
                <a:lnTo>
                  <a:pt x="655" y="21"/>
                </a:lnTo>
                <a:lnTo>
                  <a:pt x="655" y="22"/>
                </a:lnTo>
                <a:lnTo>
                  <a:pt x="656" y="22"/>
                </a:lnTo>
                <a:lnTo>
                  <a:pt x="656" y="23"/>
                </a:lnTo>
                <a:lnTo>
                  <a:pt x="656" y="24"/>
                </a:lnTo>
                <a:lnTo>
                  <a:pt x="657" y="24"/>
                </a:lnTo>
                <a:lnTo>
                  <a:pt x="670" y="39"/>
                </a:lnTo>
                <a:lnTo>
                  <a:pt x="670" y="40"/>
                </a:lnTo>
                <a:lnTo>
                  <a:pt x="671" y="41"/>
                </a:lnTo>
                <a:lnTo>
                  <a:pt x="671" y="41"/>
                </a:lnTo>
                <a:lnTo>
                  <a:pt x="671" y="41"/>
                </a:lnTo>
                <a:lnTo>
                  <a:pt x="672" y="41"/>
                </a:lnTo>
                <a:lnTo>
                  <a:pt x="673" y="41"/>
                </a:lnTo>
                <a:lnTo>
                  <a:pt x="673" y="41"/>
                </a:lnTo>
                <a:lnTo>
                  <a:pt x="674" y="41"/>
                </a:lnTo>
                <a:lnTo>
                  <a:pt x="674" y="40"/>
                </a:lnTo>
                <a:lnTo>
                  <a:pt x="674" y="40"/>
                </a:lnTo>
                <a:lnTo>
                  <a:pt x="674" y="39"/>
                </a:lnTo>
                <a:lnTo>
                  <a:pt x="675" y="39"/>
                </a:lnTo>
                <a:lnTo>
                  <a:pt x="676" y="39"/>
                </a:lnTo>
                <a:lnTo>
                  <a:pt x="676" y="38"/>
                </a:lnTo>
                <a:lnTo>
                  <a:pt x="677" y="38"/>
                </a:lnTo>
                <a:lnTo>
                  <a:pt x="678" y="38"/>
                </a:lnTo>
                <a:lnTo>
                  <a:pt x="678" y="38"/>
                </a:lnTo>
                <a:lnTo>
                  <a:pt x="678" y="37"/>
                </a:lnTo>
                <a:lnTo>
                  <a:pt x="678" y="37"/>
                </a:lnTo>
                <a:lnTo>
                  <a:pt x="679" y="37"/>
                </a:lnTo>
                <a:lnTo>
                  <a:pt x="680" y="37"/>
                </a:lnTo>
                <a:lnTo>
                  <a:pt x="680" y="36"/>
                </a:lnTo>
                <a:lnTo>
                  <a:pt x="681" y="35"/>
                </a:lnTo>
                <a:lnTo>
                  <a:pt x="681" y="35"/>
                </a:lnTo>
                <a:lnTo>
                  <a:pt x="682" y="35"/>
                </a:lnTo>
                <a:lnTo>
                  <a:pt x="682" y="34"/>
                </a:lnTo>
                <a:lnTo>
                  <a:pt x="683" y="34"/>
                </a:lnTo>
                <a:lnTo>
                  <a:pt x="684" y="34"/>
                </a:lnTo>
                <a:lnTo>
                  <a:pt x="684" y="34"/>
                </a:lnTo>
                <a:lnTo>
                  <a:pt x="685" y="34"/>
                </a:lnTo>
                <a:lnTo>
                  <a:pt x="685" y="34"/>
                </a:lnTo>
                <a:lnTo>
                  <a:pt x="686" y="34"/>
                </a:lnTo>
                <a:lnTo>
                  <a:pt x="686" y="34"/>
                </a:lnTo>
                <a:lnTo>
                  <a:pt x="687" y="34"/>
                </a:lnTo>
                <a:lnTo>
                  <a:pt x="688" y="34"/>
                </a:lnTo>
                <a:lnTo>
                  <a:pt x="688" y="34"/>
                </a:lnTo>
                <a:lnTo>
                  <a:pt x="688" y="35"/>
                </a:lnTo>
                <a:lnTo>
                  <a:pt x="689" y="35"/>
                </a:lnTo>
                <a:lnTo>
                  <a:pt x="690" y="35"/>
                </a:lnTo>
                <a:lnTo>
                  <a:pt x="690" y="34"/>
                </a:lnTo>
                <a:lnTo>
                  <a:pt x="691" y="34"/>
                </a:lnTo>
                <a:lnTo>
                  <a:pt x="692" y="34"/>
                </a:lnTo>
                <a:lnTo>
                  <a:pt x="692" y="35"/>
                </a:lnTo>
                <a:lnTo>
                  <a:pt x="692" y="34"/>
                </a:lnTo>
                <a:lnTo>
                  <a:pt x="693" y="34"/>
                </a:lnTo>
                <a:lnTo>
                  <a:pt x="694" y="34"/>
                </a:lnTo>
                <a:lnTo>
                  <a:pt x="695" y="34"/>
                </a:lnTo>
                <a:lnTo>
                  <a:pt x="695" y="34"/>
                </a:lnTo>
                <a:lnTo>
                  <a:pt x="695" y="35"/>
                </a:lnTo>
                <a:lnTo>
                  <a:pt x="696" y="35"/>
                </a:lnTo>
                <a:lnTo>
                  <a:pt x="697" y="35"/>
                </a:lnTo>
                <a:lnTo>
                  <a:pt x="697" y="36"/>
                </a:lnTo>
                <a:lnTo>
                  <a:pt x="698" y="36"/>
                </a:lnTo>
                <a:lnTo>
                  <a:pt x="699" y="36"/>
                </a:lnTo>
                <a:lnTo>
                  <a:pt x="699" y="36"/>
                </a:lnTo>
                <a:lnTo>
                  <a:pt x="700" y="36"/>
                </a:lnTo>
                <a:lnTo>
                  <a:pt x="701" y="36"/>
                </a:lnTo>
                <a:lnTo>
                  <a:pt x="702" y="36"/>
                </a:lnTo>
                <a:lnTo>
                  <a:pt x="702" y="36"/>
                </a:lnTo>
                <a:lnTo>
                  <a:pt x="703" y="36"/>
                </a:lnTo>
                <a:lnTo>
                  <a:pt x="704" y="36"/>
                </a:lnTo>
                <a:lnTo>
                  <a:pt x="705" y="37"/>
                </a:lnTo>
                <a:lnTo>
                  <a:pt x="706" y="37"/>
                </a:lnTo>
                <a:lnTo>
                  <a:pt x="706" y="37"/>
                </a:lnTo>
                <a:lnTo>
                  <a:pt x="707" y="37"/>
                </a:lnTo>
                <a:lnTo>
                  <a:pt x="708" y="37"/>
                </a:lnTo>
                <a:lnTo>
                  <a:pt x="708" y="36"/>
                </a:lnTo>
                <a:lnTo>
                  <a:pt x="709" y="36"/>
                </a:lnTo>
                <a:lnTo>
                  <a:pt x="709" y="36"/>
                </a:lnTo>
                <a:lnTo>
                  <a:pt x="710" y="36"/>
                </a:lnTo>
                <a:lnTo>
                  <a:pt x="711" y="35"/>
                </a:lnTo>
                <a:lnTo>
                  <a:pt x="712" y="35"/>
                </a:lnTo>
                <a:lnTo>
                  <a:pt x="713" y="35"/>
                </a:lnTo>
                <a:lnTo>
                  <a:pt x="713" y="34"/>
                </a:lnTo>
                <a:lnTo>
                  <a:pt x="714" y="34"/>
                </a:lnTo>
                <a:lnTo>
                  <a:pt x="715" y="34"/>
                </a:lnTo>
                <a:lnTo>
                  <a:pt x="716" y="34"/>
                </a:lnTo>
                <a:lnTo>
                  <a:pt x="716" y="34"/>
                </a:lnTo>
                <a:lnTo>
                  <a:pt x="717" y="34"/>
                </a:lnTo>
                <a:lnTo>
                  <a:pt x="718" y="34"/>
                </a:lnTo>
                <a:lnTo>
                  <a:pt x="719" y="35"/>
                </a:lnTo>
                <a:lnTo>
                  <a:pt x="719" y="34"/>
                </a:lnTo>
                <a:lnTo>
                  <a:pt x="720" y="35"/>
                </a:lnTo>
                <a:lnTo>
                  <a:pt x="720" y="34"/>
                </a:lnTo>
                <a:lnTo>
                  <a:pt x="720" y="35"/>
                </a:lnTo>
                <a:lnTo>
                  <a:pt x="720" y="35"/>
                </a:lnTo>
                <a:lnTo>
                  <a:pt x="721" y="35"/>
                </a:lnTo>
                <a:lnTo>
                  <a:pt x="722" y="35"/>
                </a:lnTo>
                <a:lnTo>
                  <a:pt x="723" y="36"/>
                </a:lnTo>
                <a:lnTo>
                  <a:pt x="724" y="36"/>
                </a:lnTo>
                <a:lnTo>
                  <a:pt x="724" y="35"/>
                </a:lnTo>
                <a:lnTo>
                  <a:pt x="725" y="35"/>
                </a:lnTo>
                <a:lnTo>
                  <a:pt x="726" y="36"/>
                </a:lnTo>
                <a:lnTo>
                  <a:pt x="727" y="36"/>
                </a:lnTo>
                <a:lnTo>
                  <a:pt x="727" y="35"/>
                </a:lnTo>
                <a:lnTo>
                  <a:pt x="727" y="35"/>
                </a:lnTo>
                <a:lnTo>
                  <a:pt x="728" y="35"/>
                </a:lnTo>
                <a:lnTo>
                  <a:pt x="729" y="35"/>
                </a:lnTo>
                <a:lnTo>
                  <a:pt x="729" y="34"/>
                </a:lnTo>
                <a:lnTo>
                  <a:pt x="730" y="34"/>
                </a:lnTo>
                <a:lnTo>
                  <a:pt x="730" y="35"/>
                </a:lnTo>
                <a:lnTo>
                  <a:pt x="730" y="35"/>
                </a:lnTo>
                <a:lnTo>
                  <a:pt x="731" y="35"/>
                </a:lnTo>
                <a:lnTo>
                  <a:pt x="732" y="35"/>
                </a:lnTo>
                <a:lnTo>
                  <a:pt x="733" y="35"/>
                </a:lnTo>
                <a:lnTo>
                  <a:pt x="734" y="35"/>
                </a:lnTo>
                <a:lnTo>
                  <a:pt x="734" y="35"/>
                </a:lnTo>
                <a:lnTo>
                  <a:pt x="735" y="34"/>
                </a:lnTo>
                <a:lnTo>
                  <a:pt x="736" y="35"/>
                </a:lnTo>
                <a:lnTo>
                  <a:pt x="737" y="35"/>
                </a:lnTo>
                <a:lnTo>
                  <a:pt x="737" y="35"/>
                </a:lnTo>
                <a:lnTo>
                  <a:pt x="737" y="34"/>
                </a:lnTo>
                <a:lnTo>
                  <a:pt x="738" y="34"/>
                </a:lnTo>
                <a:lnTo>
                  <a:pt x="738" y="33"/>
                </a:lnTo>
                <a:lnTo>
                  <a:pt x="739" y="33"/>
                </a:lnTo>
                <a:lnTo>
                  <a:pt x="739" y="32"/>
                </a:lnTo>
                <a:lnTo>
                  <a:pt x="740" y="31"/>
                </a:lnTo>
                <a:lnTo>
                  <a:pt x="741" y="30"/>
                </a:lnTo>
                <a:lnTo>
                  <a:pt x="741" y="29"/>
                </a:lnTo>
                <a:lnTo>
                  <a:pt x="742" y="28"/>
                </a:lnTo>
                <a:lnTo>
                  <a:pt x="743" y="27"/>
                </a:lnTo>
                <a:lnTo>
                  <a:pt x="743" y="28"/>
                </a:lnTo>
                <a:lnTo>
                  <a:pt x="744" y="28"/>
                </a:lnTo>
                <a:lnTo>
                  <a:pt x="744" y="27"/>
                </a:lnTo>
                <a:lnTo>
                  <a:pt x="744" y="27"/>
                </a:lnTo>
                <a:lnTo>
                  <a:pt x="745" y="27"/>
                </a:lnTo>
                <a:lnTo>
                  <a:pt x="746" y="27"/>
                </a:lnTo>
                <a:lnTo>
                  <a:pt x="747" y="27"/>
                </a:lnTo>
                <a:lnTo>
                  <a:pt x="748" y="27"/>
                </a:lnTo>
                <a:lnTo>
                  <a:pt x="750" y="27"/>
                </a:lnTo>
                <a:lnTo>
                  <a:pt x="750" y="26"/>
                </a:lnTo>
                <a:lnTo>
                  <a:pt x="751" y="26"/>
                </a:lnTo>
                <a:lnTo>
                  <a:pt x="751" y="25"/>
                </a:lnTo>
                <a:lnTo>
                  <a:pt x="753" y="25"/>
                </a:lnTo>
                <a:lnTo>
                  <a:pt x="754" y="25"/>
                </a:lnTo>
                <a:lnTo>
                  <a:pt x="755" y="25"/>
                </a:lnTo>
                <a:lnTo>
                  <a:pt x="755" y="26"/>
                </a:lnTo>
                <a:lnTo>
                  <a:pt x="756" y="26"/>
                </a:lnTo>
                <a:lnTo>
                  <a:pt x="758" y="26"/>
                </a:lnTo>
                <a:lnTo>
                  <a:pt x="758" y="26"/>
                </a:lnTo>
                <a:lnTo>
                  <a:pt x="759" y="26"/>
                </a:lnTo>
                <a:lnTo>
                  <a:pt x="760" y="27"/>
                </a:lnTo>
                <a:lnTo>
                  <a:pt x="761" y="27"/>
                </a:lnTo>
                <a:lnTo>
                  <a:pt x="762" y="27"/>
                </a:lnTo>
                <a:lnTo>
                  <a:pt x="763" y="27"/>
                </a:lnTo>
                <a:lnTo>
                  <a:pt x="765" y="27"/>
                </a:lnTo>
                <a:lnTo>
                  <a:pt x="765" y="27"/>
                </a:lnTo>
                <a:lnTo>
                  <a:pt x="766" y="27"/>
                </a:lnTo>
                <a:lnTo>
                  <a:pt x="767" y="27"/>
                </a:lnTo>
                <a:lnTo>
                  <a:pt x="768" y="27"/>
                </a:lnTo>
                <a:lnTo>
                  <a:pt x="769" y="27"/>
                </a:lnTo>
                <a:lnTo>
                  <a:pt x="769" y="27"/>
                </a:lnTo>
                <a:lnTo>
                  <a:pt x="770" y="27"/>
                </a:lnTo>
                <a:lnTo>
                  <a:pt x="771" y="27"/>
                </a:lnTo>
                <a:lnTo>
                  <a:pt x="771" y="28"/>
                </a:lnTo>
                <a:lnTo>
                  <a:pt x="772" y="27"/>
                </a:lnTo>
                <a:lnTo>
                  <a:pt x="772" y="27"/>
                </a:lnTo>
                <a:lnTo>
                  <a:pt x="773" y="27"/>
                </a:lnTo>
                <a:lnTo>
                  <a:pt x="774" y="27"/>
                </a:lnTo>
                <a:lnTo>
                  <a:pt x="774" y="28"/>
                </a:lnTo>
                <a:lnTo>
                  <a:pt x="774" y="27"/>
                </a:lnTo>
                <a:lnTo>
                  <a:pt x="775" y="27"/>
                </a:lnTo>
                <a:lnTo>
                  <a:pt x="775" y="28"/>
                </a:lnTo>
                <a:lnTo>
                  <a:pt x="776" y="28"/>
                </a:lnTo>
                <a:lnTo>
                  <a:pt x="776" y="29"/>
                </a:lnTo>
                <a:lnTo>
                  <a:pt x="776" y="29"/>
                </a:lnTo>
                <a:lnTo>
                  <a:pt x="777" y="30"/>
                </a:lnTo>
                <a:lnTo>
                  <a:pt x="778" y="30"/>
                </a:lnTo>
                <a:lnTo>
                  <a:pt x="779" y="29"/>
                </a:lnTo>
                <a:lnTo>
                  <a:pt x="779" y="29"/>
                </a:lnTo>
                <a:lnTo>
                  <a:pt x="780" y="29"/>
                </a:lnTo>
                <a:lnTo>
                  <a:pt x="781" y="29"/>
                </a:lnTo>
                <a:lnTo>
                  <a:pt x="782" y="29"/>
                </a:lnTo>
                <a:lnTo>
                  <a:pt x="783" y="29"/>
                </a:lnTo>
                <a:lnTo>
                  <a:pt x="783" y="30"/>
                </a:lnTo>
                <a:lnTo>
                  <a:pt x="783" y="30"/>
                </a:lnTo>
                <a:lnTo>
                  <a:pt x="784" y="30"/>
                </a:lnTo>
                <a:lnTo>
                  <a:pt x="784" y="31"/>
                </a:lnTo>
                <a:lnTo>
                  <a:pt x="785" y="31"/>
                </a:lnTo>
                <a:lnTo>
                  <a:pt x="786" y="31"/>
                </a:lnTo>
                <a:lnTo>
                  <a:pt x="786" y="31"/>
                </a:lnTo>
                <a:lnTo>
                  <a:pt x="786" y="31"/>
                </a:lnTo>
                <a:lnTo>
                  <a:pt x="788" y="31"/>
                </a:lnTo>
                <a:lnTo>
                  <a:pt x="789" y="31"/>
                </a:lnTo>
                <a:lnTo>
                  <a:pt x="790" y="32"/>
                </a:lnTo>
                <a:lnTo>
                  <a:pt x="790" y="32"/>
                </a:lnTo>
                <a:lnTo>
                  <a:pt x="791" y="32"/>
                </a:lnTo>
                <a:lnTo>
                  <a:pt x="792" y="32"/>
                </a:lnTo>
                <a:lnTo>
                  <a:pt x="793" y="32"/>
                </a:lnTo>
                <a:lnTo>
                  <a:pt x="793" y="32"/>
                </a:lnTo>
                <a:lnTo>
                  <a:pt x="793" y="33"/>
                </a:lnTo>
                <a:lnTo>
                  <a:pt x="794" y="33"/>
                </a:lnTo>
                <a:lnTo>
                  <a:pt x="795" y="33"/>
                </a:lnTo>
                <a:lnTo>
                  <a:pt x="796" y="33"/>
                </a:lnTo>
                <a:lnTo>
                  <a:pt x="797" y="33"/>
                </a:lnTo>
                <a:lnTo>
                  <a:pt x="798" y="34"/>
                </a:lnTo>
                <a:lnTo>
                  <a:pt x="799" y="34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801" y="34"/>
                </a:lnTo>
                <a:lnTo>
                  <a:pt x="801" y="35"/>
                </a:lnTo>
                <a:lnTo>
                  <a:pt x="802" y="35"/>
                </a:lnTo>
                <a:lnTo>
                  <a:pt x="803" y="35"/>
                </a:lnTo>
                <a:lnTo>
                  <a:pt x="804" y="35"/>
                </a:lnTo>
                <a:lnTo>
                  <a:pt x="805" y="35"/>
                </a:lnTo>
                <a:lnTo>
                  <a:pt x="806" y="35"/>
                </a:lnTo>
                <a:lnTo>
                  <a:pt x="806" y="34"/>
                </a:lnTo>
                <a:lnTo>
                  <a:pt x="807" y="34"/>
                </a:lnTo>
                <a:lnTo>
                  <a:pt x="807" y="35"/>
                </a:lnTo>
                <a:lnTo>
                  <a:pt x="808" y="35"/>
                </a:lnTo>
                <a:lnTo>
                  <a:pt x="809" y="35"/>
                </a:lnTo>
                <a:lnTo>
                  <a:pt x="810" y="35"/>
                </a:lnTo>
                <a:lnTo>
                  <a:pt x="811" y="35"/>
                </a:lnTo>
                <a:lnTo>
                  <a:pt x="811" y="34"/>
                </a:lnTo>
                <a:lnTo>
                  <a:pt x="812" y="34"/>
                </a:lnTo>
                <a:lnTo>
                  <a:pt x="812" y="33"/>
                </a:lnTo>
                <a:lnTo>
                  <a:pt x="813" y="33"/>
                </a:lnTo>
                <a:lnTo>
                  <a:pt x="813" y="32"/>
                </a:lnTo>
                <a:lnTo>
                  <a:pt x="813" y="31"/>
                </a:lnTo>
                <a:lnTo>
                  <a:pt x="814" y="30"/>
                </a:lnTo>
                <a:lnTo>
                  <a:pt x="814" y="29"/>
                </a:lnTo>
                <a:lnTo>
                  <a:pt x="814" y="28"/>
                </a:lnTo>
                <a:lnTo>
                  <a:pt x="814" y="27"/>
                </a:lnTo>
                <a:lnTo>
                  <a:pt x="815" y="27"/>
                </a:lnTo>
                <a:lnTo>
                  <a:pt x="815" y="26"/>
                </a:lnTo>
                <a:lnTo>
                  <a:pt x="816" y="25"/>
                </a:lnTo>
                <a:lnTo>
                  <a:pt x="816" y="24"/>
                </a:lnTo>
                <a:lnTo>
                  <a:pt x="817" y="24"/>
                </a:lnTo>
                <a:lnTo>
                  <a:pt x="817" y="24"/>
                </a:lnTo>
                <a:lnTo>
                  <a:pt x="818" y="24"/>
                </a:lnTo>
                <a:lnTo>
                  <a:pt x="818" y="23"/>
                </a:lnTo>
                <a:lnTo>
                  <a:pt x="818" y="22"/>
                </a:lnTo>
                <a:lnTo>
                  <a:pt x="818" y="21"/>
                </a:lnTo>
                <a:lnTo>
                  <a:pt x="819" y="21"/>
                </a:lnTo>
                <a:lnTo>
                  <a:pt x="819" y="21"/>
                </a:lnTo>
                <a:lnTo>
                  <a:pt x="820" y="20"/>
                </a:lnTo>
                <a:lnTo>
                  <a:pt x="820" y="19"/>
                </a:lnTo>
                <a:lnTo>
                  <a:pt x="821" y="18"/>
                </a:lnTo>
                <a:lnTo>
                  <a:pt x="821" y="17"/>
                </a:lnTo>
                <a:lnTo>
                  <a:pt x="821" y="17"/>
                </a:lnTo>
                <a:lnTo>
                  <a:pt x="821" y="16"/>
                </a:lnTo>
                <a:lnTo>
                  <a:pt x="821" y="15"/>
                </a:lnTo>
                <a:lnTo>
                  <a:pt x="821" y="14"/>
                </a:lnTo>
                <a:lnTo>
                  <a:pt x="821" y="14"/>
                </a:lnTo>
                <a:lnTo>
                  <a:pt x="821" y="14"/>
                </a:lnTo>
                <a:lnTo>
                  <a:pt x="821" y="13"/>
                </a:lnTo>
                <a:lnTo>
                  <a:pt x="821" y="13"/>
                </a:lnTo>
                <a:lnTo>
                  <a:pt x="822" y="13"/>
                </a:lnTo>
                <a:lnTo>
                  <a:pt x="823" y="13"/>
                </a:lnTo>
                <a:lnTo>
                  <a:pt x="823" y="12"/>
                </a:lnTo>
                <a:lnTo>
                  <a:pt x="823" y="13"/>
                </a:lnTo>
                <a:lnTo>
                  <a:pt x="823" y="12"/>
                </a:lnTo>
                <a:lnTo>
                  <a:pt x="824" y="12"/>
                </a:lnTo>
                <a:lnTo>
                  <a:pt x="825" y="12"/>
                </a:lnTo>
                <a:lnTo>
                  <a:pt x="825" y="13"/>
                </a:lnTo>
                <a:lnTo>
                  <a:pt x="825" y="14"/>
                </a:lnTo>
                <a:lnTo>
                  <a:pt x="825" y="14"/>
                </a:lnTo>
                <a:lnTo>
                  <a:pt x="825" y="14"/>
                </a:lnTo>
                <a:lnTo>
                  <a:pt x="825" y="14"/>
                </a:lnTo>
                <a:lnTo>
                  <a:pt x="825" y="15"/>
                </a:lnTo>
                <a:lnTo>
                  <a:pt x="825" y="15"/>
                </a:lnTo>
                <a:lnTo>
                  <a:pt x="825" y="14"/>
                </a:lnTo>
                <a:lnTo>
                  <a:pt x="826" y="14"/>
                </a:lnTo>
                <a:lnTo>
                  <a:pt x="827" y="14"/>
                </a:lnTo>
                <a:lnTo>
                  <a:pt x="827" y="15"/>
                </a:lnTo>
                <a:lnTo>
                  <a:pt x="828" y="15"/>
                </a:lnTo>
                <a:lnTo>
                  <a:pt x="827" y="15"/>
                </a:lnTo>
                <a:lnTo>
                  <a:pt x="827" y="16"/>
                </a:lnTo>
                <a:lnTo>
                  <a:pt x="828" y="16"/>
                </a:lnTo>
                <a:lnTo>
                  <a:pt x="828" y="16"/>
                </a:lnTo>
                <a:lnTo>
                  <a:pt x="828" y="15"/>
                </a:lnTo>
                <a:lnTo>
                  <a:pt x="829" y="16"/>
                </a:lnTo>
                <a:lnTo>
                  <a:pt x="828" y="17"/>
                </a:lnTo>
                <a:lnTo>
                  <a:pt x="828" y="17"/>
                </a:lnTo>
                <a:lnTo>
                  <a:pt x="828" y="18"/>
                </a:lnTo>
                <a:lnTo>
                  <a:pt x="828" y="19"/>
                </a:lnTo>
                <a:lnTo>
                  <a:pt x="829" y="19"/>
                </a:lnTo>
                <a:lnTo>
                  <a:pt x="828" y="19"/>
                </a:lnTo>
                <a:lnTo>
                  <a:pt x="828" y="20"/>
                </a:lnTo>
                <a:lnTo>
                  <a:pt x="828" y="20"/>
                </a:lnTo>
                <a:lnTo>
                  <a:pt x="828" y="21"/>
                </a:lnTo>
                <a:lnTo>
                  <a:pt x="828" y="20"/>
                </a:lnTo>
                <a:lnTo>
                  <a:pt x="827" y="20"/>
                </a:lnTo>
                <a:lnTo>
                  <a:pt x="827" y="21"/>
                </a:lnTo>
                <a:lnTo>
                  <a:pt x="827" y="21"/>
                </a:lnTo>
                <a:lnTo>
                  <a:pt x="827" y="21"/>
                </a:lnTo>
                <a:lnTo>
                  <a:pt x="826" y="21"/>
                </a:lnTo>
                <a:lnTo>
                  <a:pt x="826" y="21"/>
                </a:lnTo>
                <a:lnTo>
                  <a:pt x="826" y="21"/>
                </a:lnTo>
                <a:lnTo>
                  <a:pt x="825" y="21"/>
                </a:lnTo>
                <a:lnTo>
                  <a:pt x="826" y="21"/>
                </a:lnTo>
                <a:lnTo>
                  <a:pt x="826" y="22"/>
                </a:lnTo>
                <a:lnTo>
                  <a:pt x="826" y="23"/>
                </a:lnTo>
                <a:lnTo>
                  <a:pt x="827" y="24"/>
                </a:lnTo>
                <a:lnTo>
                  <a:pt x="826" y="24"/>
                </a:lnTo>
                <a:lnTo>
                  <a:pt x="827" y="24"/>
                </a:lnTo>
                <a:lnTo>
                  <a:pt x="827" y="24"/>
                </a:lnTo>
                <a:lnTo>
                  <a:pt x="827" y="24"/>
                </a:lnTo>
                <a:lnTo>
                  <a:pt x="828" y="24"/>
                </a:lnTo>
                <a:lnTo>
                  <a:pt x="828" y="24"/>
                </a:lnTo>
                <a:lnTo>
                  <a:pt x="828" y="24"/>
                </a:lnTo>
                <a:lnTo>
                  <a:pt x="828" y="24"/>
                </a:lnTo>
                <a:lnTo>
                  <a:pt x="829" y="24"/>
                </a:lnTo>
                <a:lnTo>
                  <a:pt x="830" y="24"/>
                </a:lnTo>
                <a:lnTo>
                  <a:pt x="830" y="25"/>
                </a:lnTo>
                <a:lnTo>
                  <a:pt x="830" y="24"/>
                </a:lnTo>
                <a:lnTo>
                  <a:pt x="830" y="25"/>
                </a:lnTo>
                <a:lnTo>
                  <a:pt x="831" y="25"/>
                </a:lnTo>
                <a:lnTo>
                  <a:pt x="831" y="24"/>
                </a:lnTo>
                <a:lnTo>
                  <a:pt x="831" y="25"/>
                </a:lnTo>
                <a:lnTo>
                  <a:pt x="831" y="26"/>
                </a:lnTo>
                <a:lnTo>
                  <a:pt x="831" y="27"/>
                </a:lnTo>
                <a:lnTo>
                  <a:pt x="830" y="27"/>
                </a:lnTo>
                <a:lnTo>
                  <a:pt x="830" y="27"/>
                </a:lnTo>
                <a:lnTo>
                  <a:pt x="831" y="27"/>
                </a:lnTo>
                <a:lnTo>
                  <a:pt x="831" y="28"/>
                </a:lnTo>
                <a:lnTo>
                  <a:pt x="831" y="27"/>
                </a:lnTo>
                <a:lnTo>
                  <a:pt x="832" y="27"/>
                </a:lnTo>
                <a:lnTo>
                  <a:pt x="832" y="28"/>
                </a:lnTo>
                <a:lnTo>
                  <a:pt x="832" y="29"/>
                </a:lnTo>
                <a:lnTo>
                  <a:pt x="831" y="29"/>
                </a:lnTo>
                <a:lnTo>
                  <a:pt x="832" y="30"/>
                </a:lnTo>
                <a:lnTo>
                  <a:pt x="831" y="31"/>
                </a:lnTo>
                <a:lnTo>
                  <a:pt x="832" y="31"/>
                </a:lnTo>
                <a:lnTo>
                  <a:pt x="832" y="31"/>
                </a:lnTo>
                <a:lnTo>
                  <a:pt x="831" y="31"/>
                </a:lnTo>
                <a:lnTo>
                  <a:pt x="831" y="32"/>
                </a:lnTo>
                <a:lnTo>
                  <a:pt x="832" y="32"/>
                </a:lnTo>
                <a:lnTo>
                  <a:pt x="832" y="33"/>
                </a:lnTo>
                <a:lnTo>
                  <a:pt x="832" y="33"/>
                </a:lnTo>
                <a:lnTo>
                  <a:pt x="832" y="34"/>
                </a:lnTo>
                <a:lnTo>
                  <a:pt x="832" y="34"/>
                </a:lnTo>
                <a:lnTo>
                  <a:pt x="832" y="34"/>
                </a:lnTo>
                <a:lnTo>
                  <a:pt x="832" y="35"/>
                </a:lnTo>
                <a:lnTo>
                  <a:pt x="832" y="36"/>
                </a:lnTo>
                <a:lnTo>
                  <a:pt x="832" y="37"/>
                </a:lnTo>
                <a:lnTo>
                  <a:pt x="831" y="38"/>
                </a:lnTo>
                <a:lnTo>
                  <a:pt x="831" y="38"/>
                </a:lnTo>
                <a:lnTo>
                  <a:pt x="832" y="38"/>
                </a:lnTo>
                <a:lnTo>
                  <a:pt x="832" y="38"/>
                </a:lnTo>
                <a:lnTo>
                  <a:pt x="833" y="38"/>
                </a:lnTo>
                <a:lnTo>
                  <a:pt x="834" y="37"/>
                </a:lnTo>
                <a:lnTo>
                  <a:pt x="834" y="38"/>
                </a:lnTo>
                <a:lnTo>
                  <a:pt x="835" y="38"/>
                </a:lnTo>
                <a:lnTo>
                  <a:pt x="835" y="38"/>
                </a:lnTo>
                <a:lnTo>
                  <a:pt x="836" y="38"/>
                </a:lnTo>
                <a:lnTo>
                  <a:pt x="836" y="38"/>
                </a:lnTo>
                <a:lnTo>
                  <a:pt x="837" y="38"/>
                </a:lnTo>
                <a:lnTo>
                  <a:pt x="838" y="38"/>
                </a:lnTo>
                <a:lnTo>
                  <a:pt x="838" y="38"/>
                </a:lnTo>
                <a:lnTo>
                  <a:pt x="838" y="37"/>
                </a:lnTo>
                <a:lnTo>
                  <a:pt x="839" y="37"/>
                </a:lnTo>
                <a:lnTo>
                  <a:pt x="839" y="37"/>
                </a:lnTo>
                <a:lnTo>
                  <a:pt x="840" y="37"/>
                </a:lnTo>
                <a:lnTo>
                  <a:pt x="841" y="37"/>
                </a:lnTo>
                <a:lnTo>
                  <a:pt x="841" y="36"/>
                </a:lnTo>
                <a:lnTo>
                  <a:pt x="840" y="36"/>
                </a:lnTo>
                <a:lnTo>
                  <a:pt x="841" y="36"/>
                </a:lnTo>
                <a:lnTo>
                  <a:pt x="841" y="35"/>
                </a:lnTo>
                <a:lnTo>
                  <a:pt x="842" y="35"/>
                </a:lnTo>
                <a:lnTo>
                  <a:pt x="842" y="35"/>
                </a:lnTo>
                <a:lnTo>
                  <a:pt x="842" y="36"/>
                </a:lnTo>
                <a:lnTo>
                  <a:pt x="842" y="35"/>
                </a:lnTo>
                <a:lnTo>
                  <a:pt x="843" y="35"/>
                </a:lnTo>
                <a:lnTo>
                  <a:pt x="843" y="36"/>
                </a:lnTo>
                <a:lnTo>
                  <a:pt x="844" y="36"/>
                </a:lnTo>
                <a:lnTo>
                  <a:pt x="845" y="37"/>
                </a:lnTo>
                <a:lnTo>
                  <a:pt x="845" y="36"/>
                </a:lnTo>
                <a:lnTo>
                  <a:pt x="845" y="37"/>
                </a:lnTo>
                <a:lnTo>
                  <a:pt x="846" y="37"/>
                </a:lnTo>
                <a:lnTo>
                  <a:pt x="846" y="36"/>
                </a:lnTo>
                <a:lnTo>
                  <a:pt x="846" y="35"/>
                </a:lnTo>
                <a:lnTo>
                  <a:pt x="846" y="35"/>
                </a:lnTo>
                <a:lnTo>
                  <a:pt x="846" y="34"/>
                </a:lnTo>
                <a:lnTo>
                  <a:pt x="847" y="34"/>
                </a:lnTo>
                <a:lnTo>
                  <a:pt x="847" y="35"/>
                </a:lnTo>
                <a:lnTo>
                  <a:pt x="847" y="36"/>
                </a:lnTo>
                <a:lnTo>
                  <a:pt x="848" y="36"/>
                </a:lnTo>
                <a:lnTo>
                  <a:pt x="849" y="35"/>
                </a:lnTo>
                <a:lnTo>
                  <a:pt x="849" y="34"/>
                </a:lnTo>
                <a:lnTo>
                  <a:pt x="849" y="35"/>
                </a:lnTo>
                <a:lnTo>
                  <a:pt x="850" y="35"/>
                </a:lnTo>
                <a:lnTo>
                  <a:pt x="850" y="34"/>
                </a:lnTo>
                <a:lnTo>
                  <a:pt x="851" y="34"/>
                </a:lnTo>
                <a:lnTo>
                  <a:pt x="852" y="35"/>
                </a:lnTo>
                <a:lnTo>
                  <a:pt x="852" y="36"/>
                </a:lnTo>
                <a:lnTo>
                  <a:pt x="852" y="37"/>
                </a:lnTo>
                <a:lnTo>
                  <a:pt x="852" y="38"/>
                </a:lnTo>
                <a:lnTo>
                  <a:pt x="853" y="38"/>
                </a:lnTo>
                <a:lnTo>
                  <a:pt x="853" y="38"/>
                </a:lnTo>
                <a:lnTo>
                  <a:pt x="853" y="38"/>
                </a:lnTo>
                <a:lnTo>
                  <a:pt x="853" y="38"/>
                </a:lnTo>
                <a:lnTo>
                  <a:pt x="854" y="38"/>
                </a:lnTo>
                <a:lnTo>
                  <a:pt x="855" y="38"/>
                </a:lnTo>
                <a:lnTo>
                  <a:pt x="855" y="37"/>
                </a:lnTo>
                <a:lnTo>
                  <a:pt x="856" y="37"/>
                </a:lnTo>
                <a:lnTo>
                  <a:pt x="856" y="38"/>
                </a:lnTo>
                <a:lnTo>
                  <a:pt x="856" y="37"/>
                </a:lnTo>
                <a:lnTo>
                  <a:pt x="856" y="38"/>
                </a:lnTo>
                <a:lnTo>
                  <a:pt x="856" y="37"/>
                </a:lnTo>
                <a:lnTo>
                  <a:pt x="857" y="37"/>
                </a:lnTo>
                <a:lnTo>
                  <a:pt x="858" y="38"/>
                </a:lnTo>
                <a:lnTo>
                  <a:pt x="859" y="38"/>
                </a:lnTo>
                <a:lnTo>
                  <a:pt x="860" y="38"/>
                </a:lnTo>
                <a:lnTo>
                  <a:pt x="860" y="38"/>
                </a:lnTo>
                <a:lnTo>
                  <a:pt x="860" y="38"/>
                </a:lnTo>
                <a:lnTo>
                  <a:pt x="860" y="38"/>
                </a:lnTo>
                <a:lnTo>
                  <a:pt x="860" y="38"/>
                </a:lnTo>
                <a:lnTo>
                  <a:pt x="860" y="37"/>
                </a:lnTo>
                <a:lnTo>
                  <a:pt x="860" y="38"/>
                </a:lnTo>
                <a:lnTo>
                  <a:pt x="861" y="38"/>
                </a:lnTo>
                <a:lnTo>
                  <a:pt x="861" y="37"/>
                </a:lnTo>
                <a:lnTo>
                  <a:pt x="861" y="38"/>
                </a:lnTo>
                <a:lnTo>
                  <a:pt x="862" y="38"/>
                </a:lnTo>
                <a:lnTo>
                  <a:pt x="863" y="38"/>
                </a:lnTo>
                <a:lnTo>
                  <a:pt x="863" y="38"/>
                </a:lnTo>
                <a:lnTo>
                  <a:pt x="863" y="38"/>
                </a:lnTo>
                <a:lnTo>
                  <a:pt x="863" y="38"/>
                </a:lnTo>
                <a:lnTo>
                  <a:pt x="863" y="38"/>
                </a:lnTo>
                <a:lnTo>
                  <a:pt x="863" y="39"/>
                </a:lnTo>
                <a:lnTo>
                  <a:pt x="864" y="39"/>
                </a:lnTo>
                <a:lnTo>
                  <a:pt x="865" y="39"/>
                </a:lnTo>
                <a:lnTo>
                  <a:pt x="865" y="40"/>
                </a:lnTo>
                <a:lnTo>
                  <a:pt x="866" y="40"/>
                </a:lnTo>
                <a:lnTo>
                  <a:pt x="866" y="39"/>
                </a:lnTo>
                <a:lnTo>
                  <a:pt x="866" y="40"/>
                </a:lnTo>
                <a:lnTo>
                  <a:pt x="867" y="39"/>
                </a:lnTo>
                <a:lnTo>
                  <a:pt x="867" y="40"/>
                </a:lnTo>
                <a:lnTo>
                  <a:pt x="867" y="41"/>
                </a:lnTo>
                <a:lnTo>
                  <a:pt x="867" y="41"/>
                </a:lnTo>
                <a:lnTo>
                  <a:pt x="868" y="40"/>
                </a:lnTo>
                <a:lnTo>
                  <a:pt x="868" y="39"/>
                </a:lnTo>
                <a:lnTo>
                  <a:pt x="869" y="38"/>
                </a:lnTo>
                <a:lnTo>
                  <a:pt x="870" y="38"/>
                </a:lnTo>
                <a:lnTo>
                  <a:pt x="870" y="38"/>
                </a:lnTo>
                <a:lnTo>
                  <a:pt x="870" y="37"/>
                </a:lnTo>
                <a:lnTo>
                  <a:pt x="870" y="37"/>
                </a:lnTo>
                <a:lnTo>
                  <a:pt x="871" y="37"/>
                </a:lnTo>
                <a:lnTo>
                  <a:pt x="872" y="37"/>
                </a:lnTo>
                <a:lnTo>
                  <a:pt x="872" y="38"/>
                </a:lnTo>
                <a:lnTo>
                  <a:pt x="873" y="38"/>
                </a:lnTo>
                <a:lnTo>
                  <a:pt x="873" y="37"/>
                </a:lnTo>
                <a:lnTo>
                  <a:pt x="873" y="38"/>
                </a:lnTo>
                <a:lnTo>
                  <a:pt x="874" y="37"/>
                </a:lnTo>
                <a:lnTo>
                  <a:pt x="874" y="36"/>
                </a:lnTo>
                <a:lnTo>
                  <a:pt x="875" y="36"/>
                </a:lnTo>
                <a:lnTo>
                  <a:pt x="876" y="35"/>
                </a:lnTo>
                <a:lnTo>
                  <a:pt x="875" y="35"/>
                </a:lnTo>
                <a:lnTo>
                  <a:pt x="876" y="34"/>
                </a:lnTo>
                <a:lnTo>
                  <a:pt x="877" y="34"/>
                </a:lnTo>
                <a:lnTo>
                  <a:pt x="877" y="34"/>
                </a:lnTo>
                <a:lnTo>
                  <a:pt x="877" y="34"/>
                </a:lnTo>
                <a:lnTo>
                  <a:pt x="877" y="33"/>
                </a:lnTo>
                <a:lnTo>
                  <a:pt x="877" y="33"/>
                </a:lnTo>
                <a:lnTo>
                  <a:pt x="877" y="32"/>
                </a:lnTo>
                <a:lnTo>
                  <a:pt x="877" y="32"/>
                </a:lnTo>
                <a:lnTo>
                  <a:pt x="878" y="32"/>
                </a:lnTo>
                <a:lnTo>
                  <a:pt x="879" y="32"/>
                </a:lnTo>
                <a:lnTo>
                  <a:pt x="879" y="31"/>
                </a:lnTo>
                <a:lnTo>
                  <a:pt x="879" y="31"/>
                </a:lnTo>
                <a:lnTo>
                  <a:pt x="880" y="30"/>
                </a:lnTo>
                <a:lnTo>
                  <a:pt x="881" y="30"/>
                </a:lnTo>
                <a:lnTo>
                  <a:pt x="881" y="30"/>
                </a:lnTo>
                <a:lnTo>
                  <a:pt x="881" y="31"/>
                </a:lnTo>
                <a:lnTo>
                  <a:pt x="882" y="31"/>
                </a:lnTo>
                <a:lnTo>
                  <a:pt x="883" y="31"/>
                </a:lnTo>
                <a:lnTo>
                  <a:pt x="883" y="30"/>
                </a:lnTo>
                <a:lnTo>
                  <a:pt x="884" y="30"/>
                </a:lnTo>
                <a:lnTo>
                  <a:pt x="884" y="30"/>
                </a:lnTo>
                <a:lnTo>
                  <a:pt x="885" y="30"/>
                </a:lnTo>
                <a:lnTo>
                  <a:pt x="885" y="31"/>
                </a:lnTo>
                <a:lnTo>
                  <a:pt x="886" y="31"/>
                </a:lnTo>
                <a:lnTo>
                  <a:pt x="887" y="31"/>
                </a:lnTo>
                <a:lnTo>
                  <a:pt x="887" y="31"/>
                </a:lnTo>
                <a:lnTo>
                  <a:pt x="887" y="33"/>
                </a:lnTo>
                <a:lnTo>
                  <a:pt x="888" y="34"/>
                </a:lnTo>
                <a:lnTo>
                  <a:pt x="888" y="34"/>
                </a:lnTo>
                <a:lnTo>
                  <a:pt x="888" y="35"/>
                </a:lnTo>
                <a:lnTo>
                  <a:pt x="888" y="36"/>
                </a:lnTo>
                <a:lnTo>
                  <a:pt x="888" y="37"/>
                </a:lnTo>
                <a:lnTo>
                  <a:pt x="889" y="38"/>
                </a:lnTo>
                <a:lnTo>
                  <a:pt x="889" y="38"/>
                </a:lnTo>
                <a:lnTo>
                  <a:pt x="889" y="39"/>
                </a:lnTo>
                <a:lnTo>
                  <a:pt x="890" y="39"/>
                </a:lnTo>
                <a:lnTo>
                  <a:pt x="890" y="40"/>
                </a:lnTo>
                <a:lnTo>
                  <a:pt x="890" y="41"/>
                </a:lnTo>
                <a:lnTo>
                  <a:pt x="891" y="41"/>
                </a:lnTo>
                <a:lnTo>
                  <a:pt x="891" y="42"/>
                </a:lnTo>
                <a:lnTo>
                  <a:pt x="891" y="42"/>
                </a:lnTo>
                <a:lnTo>
                  <a:pt x="891" y="43"/>
                </a:lnTo>
                <a:lnTo>
                  <a:pt x="892" y="44"/>
                </a:lnTo>
                <a:lnTo>
                  <a:pt x="893" y="45"/>
                </a:lnTo>
                <a:lnTo>
                  <a:pt x="893" y="45"/>
                </a:lnTo>
                <a:lnTo>
                  <a:pt x="894" y="46"/>
                </a:lnTo>
                <a:lnTo>
                  <a:pt x="895" y="47"/>
                </a:lnTo>
                <a:lnTo>
                  <a:pt x="895" y="48"/>
                </a:lnTo>
                <a:lnTo>
                  <a:pt x="895" y="48"/>
                </a:lnTo>
                <a:lnTo>
                  <a:pt x="895" y="49"/>
                </a:lnTo>
                <a:lnTo>
                  <a:pt x="897" y="52"/>
                </a:lnTo>
                <a:lnTo>
                  <a:pt x="897" y="52"/>
                </a:lnTo>
                <a:lnTo>
                  <a:pt x="898" y="53"/>
                </a:lnTo>
                <a:lnTo>
                  <a:pt x="897" y="54"/>
                </a:lnTo>
                <a:lnTo>
                  <a:pt x="897" y="55"/>
                </a:lnTo>
                <a:lnTo>
                  <a:pt x="898" y="55"/>
                </a:lnTo>
                <a:lnTo>
                  <a:pt x="898" y="56"/>
                </a:lnTo>
                <a:lnTo>
                  <a:pt x="898" y="57"/>
                </a:lnTo>
                <a:lnTo>
                  <a:pt x="898" y="58"/>
                </a:lnTo>
                <a:lnTo>
                  <a:pt x="898" y="58"/>
                </a:lnTo>
                <a:lnTo>
                  <a:pt x="899" y="59"/>
                </a:lnTo>
                <a:lnTo>
                  <a:pt x="900" y="60"/>
                </a:lnTo>
                <a:lnTo>
                  <a:pt x="901" y="60"/>
                </a:lnTo>
                <a:lnTo>
                  <a:pt x="902" y="61"/>
                </a:lnTo>
                <a:lnTo>
                  <a:pt x="902" y="61"/>
                </a:lnTo>
                <a:lnTo>
                  <a:pt x="903" y="62"/>
                </a:lnTo>
                <a:lnTo>
                  <a:pt x="904" y="62"/>
                </a:lnTo>
                <a:lnTo>
                  <a:pt x="905" y="62"/>
                </a:lnTo>
                <a:lnTo>
                  <a:pt x="905" y="62"/>
                </a:lnTo>
                <a:lnTo>
                  <a:pt x="905" y="63"/>
                </a:lnTo>
                <a:lnTo>
                  <a:pt x="906" y="63"/>
                </a:lnTo>
                <a:lnTo>
                  <a:pt x="907" y="64"/>
                </a:lnTo>
                <a:lnTo>
                  <a:pt x="908" y="64"/>
                </a:lnTo>
                <a:lnTo>
                  <a:pt x="908" y="65"/>
                </a:lnTo>
                <a:lnTo>
                  <a:pt x="908" y="65"/>
                </a:lnTo>
                <a:lnTo>
                  <a:pt x="909" y="66"/>
                </a:lnTo>
                <a:lnTo>
                  <a:pt x="909" y="67"/>
                </a:lnTo>
                <a:lnTo>
                  <a:pt x="909" y="67"/>
                </a:lnTo>
                <a:lnTo>
                  <a:pt x="910" y="67"/>
                </a:lnTo>
                <a:lnTo>
                  <a:pt x="911" y="68"/>
                </a:lnTo>
                <a:lnTo>
                  <a:pt x="912" y="69"/>
                </a:lnTo>
                <a:lnTo>
                  <a:pt x="912" y="69"/>
                </a:lnTo>
                <a:lnTo>
                  <a:pt x="912" y="70"/>
                </a:lnTo>
                <a:lnTo>
                  <a:pt x="912" y="71"/>
                </a:lnTo>
                <a:lnTo>
                  <a:pt x="912" y="72"/>
                </a:lnTo>
                <a:lnTo>
                  <a:pt x="912" y="72"/>
                </a:lnTo>
                <a:lnTo>
                  <a:pt x="913" y="73"/>
                </a:lnTo>
                <a:lnTo>
                  <a:pt x="914" y="74"/>
                </a:lnTo>
                <a:lnTo>
                  <a:pt x="914" y="75"/>
                </a:lnTo>
                <a:lnTo>
                  <a:pt x="914" y="76"/>
                </a:lnTo>
                <a:lnTo>
                  <a:pt x="914" y="76"/>
                </a:lnTo>
                <a:lnTo>
                  <a:pt x="914" y="77"/>
                </a:lnTo>
                <a:lnTo>
                  <a:pt x="914" y="78"/>
                </a:lnTo>
                <a:lnTo>
                  <a:pt x="915" y="78"/>
                </a:lnTo>
                <a:lnTo>
                  <a:pt x="916" y="79"/>
                </a:lnTo>
                <a:lnTo>
                  <a:pt x="916" y="79"/>
                </a:lnTo>
                <a:lnTo>
                  <a:pt x="916" y="79"/>
                </a:lnTo>
                <a:lnTo>
                  <a:pt x="917" y="79"/>
                </a:lnTo>
                <a:lnTo>
                  <a:pt x="917" y="80"/>
                </a:lnTo>
                <a:lnTo>
                  <a:pt x="918" y="80"/>
                </a:lnTo>
                <a:lnTo>
                  <a:pt x="919" y="82"/>
                </a:lnTo>
                <a:lnTo>
                  <a:pt x="919" y="83"/>
                </a:lnTo>
                <a:lnTo>
                  <a:pt x="919" y="83"/>
                </a:lnTo>
                <a:lnTo>
                  <a:pt x="919" y="83"/>
                </a:lnTo>
                <a:lnTo>
                  <a:pt x="919" y="84"/>
                </a:lnTo>
                <a:lnTo>
                  <a:pt x="920" y="84"/>
                </a:lnTo>
                <a:lnTo>
                  <a:pt x="920" y="85"/>
                </a:lnTo>
                <a:lnTo>
                  <a:pt x="921" y="85"/>
                </a:lnTo>
                <a:lnTo>
                  <a:pt x="922" y="86"/>
                </a:lnTo>
                <a:lnTo>
                  <a:pt x="923" y="86"/>
                </a:lnTo>
                <a:lnTo>
                  <a:pt x="923" y="87"/>
                </a:lnTo>
                <a:lnTo>
                  <a:pt x="934" y="94"/>
                </a:lnTo>
                <a:lnTo>
                  <a:pt x="934" y="94"/>
                </a:lnTo>
                <a:lnTo>
                  <a:pt x="936" y="96"/>
                </a:lnTo>
                <a:lnTo>
                  <a:pt x="958" y="109"/>
                </a:lnTo>
                <a:lnTo>
                  <a:pt x="958" y="122"/>
                </a:lnTo>
                <a:lnTo>
                  <a:pt x="960" y="135"/>
                </a:lnTo>
                <a:lnTo>
                  <a:pt x="962" y="159"/>
                </a:lnTo>
                <a:lnTo>
                  <a:pt x="944" y="182"/>
                </a:lnTo>
                <a:lnTo>
                  <a:pt x="944" y="183"/>
                </a:lnTo>
                <a:lnTo>
                  <a:pt x="944" y="184"/>
                </a:lnTo>
                <a:lnTo>
                  <a:pt x="944" y="184"/>
                </a:lnTo>
                <a:lnTo>
                  <a:pt x="943" y="184"/>
                </a:lnTo>
                <a:lnTo>
                  <a:pt x="943" y="185"/>
                </a:lnTo>
                <a:lnTo>
                  <a:pt x="942" y="185"/>
                </a:lnTo>
                <a:lnTo>
                  <a:pt x="943" y="186"/>
                </a:lnTo>
                <a:lnTo>
                  <a:pt x="943" y="186"/>
                </a:lnTo>
                <a:lnTo>
                  <a:pt x="943" y="187"/>
                </a:lnTo>
                <a:lnTo>
                  <a:pt x="942" y="187"/>
                </a:lnTo>
                <a:lnTo>
                  <a:pt x="941" y="187"/>
                </a:lnTo>
                <a:lnTo>
                  <a:pt x="941" y="188"/>
                </a:lnTo>
                <a:lnTo>
                  <a:pt x="942" y="188"/>
                </a:lnTo>
                <a:lnTo>
                  <a:pt x="942" y="189"/>
                </a:lnTo>
                <a:lnTo>
                  <a:pt x="943" y="189"/>
                </a:lnTo>
                <a:lnTo>
                  <a:pt x="942" y="189"/>
                </a:lnTo>
                <a:lnTo>
                  <a:pt x="942" y="189"/>
                </a:lnTo>
                <a:lnTo>
                  <a:pt x="941" y="190"/>
                </a:lnTo>
                <a:lnTo>
                  <a:pt x="942" y="190"/>
                </a:lnTo>
                <a:lnTo>
                  <a:pt x="941" y="191"/>
                </a:lnTo>
                <a:lnTo>
                  <a:pt x="941" y="191"/>
                </a:lnTo>
                <a:lnTo>
                  <a:pt x="941" y="192"/>
                </a:lnTo>
                <a:lnTo>
                  <a:pt x="940" y="193"/>
                </a:lnTo>
                <a:lnTo>
                  <a:pt x="939" y="193"/>
                </a:lnTo>
                <a:lnTo>
                  <a:pt x="938" y="192"/>
                </a:lnTo>
                <a:lnTo>
                  <a:pt x="937" y="192"/>
                </a:lnTo>
                <a:lnTo>
                  <a:pt x="937" y="193"/>
                </a:lnTo>
                <a:lnTo>
                  <a:pt x="937" y="193"/>
                </a:lnTo>
                <a:lnTo>
                  <a:pt x="937" y="194"/>
                </a:lnTo>
                <a:lnTo>
                  <a:pt x="937" y="194"/>
                </a:lnTo>
                <a:lnTo>
                  <a:pt x="936" y="195"/>
                </a:lnTo>
                <a:lnTo>
                  <a:pt x="935" y="196"/>
                </a:lnTo>
                <a:lnTo>
                  <a:pt x="934" y="196"/>
                </a:lnTo>
                <a:lnTo>
                  <a:pt x="934" y="196"/>
                </a:lnTo>
                <a:lnTo>
                  <a:pt x="933" y="196"/>
                </a:lnTo>
                <a:lnTo>
                  <a:pt x="933" y="195"/>
                </a:lnTo>
                <a:lnTo>
                  <a:pt x="932" y="195"/>
                </a:lnTo>
                <a:lnTo>
                  <a:pt x="932" y="194"/>
                </a:lnTo>
                <a:lnTo>
                  <a:pt x="931" y="194"/>
                </a:lnTo>
                <a:lnTo>
                  <a:pt x="931" y="195"/>
                </a:lnTo>
                <a:lnTo>
                  <a:pt x="930" y="195"/>
                </a:lnTo>
                <a:lnTo>
                  <a:pt x="930" y="196"/>
                </a:lnTo>
                <a:lnTo>
                  <a:pt x="930" y="196"/>
                </a:lnTo>
                <a:lnTo>
                  <a:pt x="929" y="196"/>
                </a:lnTo>
                <a:lnTo>
                  <a:pt x="928" y="196"/>
                </a:lnTo>
                <a:lnTo>
                  <a:pt x="928" y="197"/>
                </a:lnTo>
                <a:lnTo>
                  <a:pt x="927" y="197"/>
                </a:lnTo>
                <a:lnTo>
                  <a:pt x="926" y="196"/>
                </a:lnTo>
                <a:lnTo>
                  <a:pt x="926" y="196"/>
                </a:lnTo>
                <a:lnTo>
                  <a:pt x="926" y="197"/>
                </a:lnTo>
                <a:lnTo>
                  <a:pt x="925" y="197"/>
                </a:lnTo>
                <a:lnTo>
                  <a:pt x="924" y="197"/>
                </a:lnTo>
                <a:lnTo>
                  <a:pt x="924" y="198"/>
                </a:lnTo>
                <a:lnTo>
                  <a:pt x="924" y="199"/>
                </a:lnTo>
                <a:lnTo>
                  <a:pt x="923" y="199"/>
                </a:lnTo>
                <a:lnTo>
                  <a:pt x="923" y="198"/>
                </a:lnTo>
                <a:lnTo>
                  <a:pt x="923" y="198"/>
                </a:lnTo>
                <a:lnTo>
                  <a:pt x="923" y="197"/>
                </a:lnTo>
                <a:lnTo>
                  <a:pt x="922" y="197"/>
                </a:lnTo>
                <a:lnTo>
                  <a:pt x="922" y="198"/>
                </a:lnTo>
                <a:lnTo>
                  <a:pt x="921" y="198"/>
                </a:lnTo>
                <a:lnTo>
                  <a:pt x="920" y="198"/>
                </a:lnTo>
                <a:lnTo>
                  <a:pt x="920" y="197"/>
                </a:lnTo>
                <a:lnTo>
                  <a:pt x="919" y="197"/>
                </a:lnTo>
                <a:lnTo>
                  <a:pt x="919" y="198"/>
                </a:lnTo>
                <a:lnTo>
                  <a:pt x="919" y="198"/>
                </a:lnTo>
                <a:lnTo>
                  <a:pt x="919" y="199"/>
                </a:lnTo>
                <a:lnTo>
                  <a:pt x="918" y="199"/>
                </a:lnTo>
                <a:lnTo>
                  <a:pt x="918" y="200"/>
                </a:lnTo>
                <a:lnTo>
                  <a:pt x="917" y="200"/>
                </a:lnTo>
                <a:lnTo>
                  <a:pt x="916" y="200"/>
                </a:lnTo>
                <a:lnTo>
                  <a:pt x="916" y="199"/>
                </a:lnTo>
                <a:lnTo>
                  <a:pt x="916" y="198"/>
                </a:lnTo>
                <a:lnTo>
                  <a:pt x="916" y="197"/>
                </a:lnTo>
                <a:lnTo>
                  <a:pt x="916" y="196"/>
                </a:lnTo>
                <a:lnTo>
                  <a:pt x="916" y="196"/>
                </a:lnTo>
                <a:lnTo>
                  <a:pt x="916" y="196"/>
                </a:lnTo>
                <a:lnTo>
                  <a:pt x="915" y="196"/>
                </a:lnTo>
                <a:lnTo>
                  <a:pt x="915" y="196"/>
                </a:lnTo>
                <a:lnTo>
                  <a:pt x="914" y="196"/>
                </a:lnTo>
                <a:lnTo>
                  <a:pt x="913" y="196"/>
                </a:lnTo>
                <a:lnTo>
                  <a:pt x="912" y="196"/>
                </a:lnTo>
                <a:lnTo>
                  <a:pt x="912" y="196"/>
                </a:lnTo>
                <a:lnTo>
                  <a:pt x="912" y="196"/>
                </a:lnTo>
                <a:lnTo>
                  <a:pt x="911" y="196"/>
                </a:lnTo>
                <a:lnTo>
                  <a:pt x="910" y="195"/>
                </a:lnTo>
                <a:lnTo>
                  <a:pt x="909" y="195"/>
                </a:lnTo>
                <a:lnTo>
                  <a:pt x="909" y="194"/>
                </a:lnTo>
                <a:lnTo>
                  <a:pt x="909" y="194"/>
                </a:lnTo>
                <a:lnTo>
                  <a:pt x="908" y="194"/>
                </a:lnTo>
                <a:lnTo>
                  <a:pt x="908" y="195"/>
                </a:lnTo>
                <a:lnTo>
                  <a:pt x="908" y="193"/>
                </a:lnTo>
                <a:lnTo>
                  <a:pt x="908" y="193"/>
                </a:lnTo>
                <a:lnTo>
                  <a:pt x="908" y="192"/>
                </a:lnTo>
                <a:lnTo>
                  <a:pt x="908" y="191"/>
                </a:lnTo>
                <a:lnTo>
                  <a:pt x="907" y="191"/>
                </a:lnTo>
                <a:lnTo>
                  <a:pt x="906" y="191"/>
                </a:lnTo>
                <a:lnTo>
                  <a:pt x="906" y="190"/>
                </a:lnTo>
                <a:lnTo>
                  <a:pt x="906" y="189"/>
                </a:lnTo>
                <a:lnTo>
                  <a:pt x="905" y="189"/>
                </a:lnTo>
                <a:lnTo>
                  <a:pt x="905" y="189"/>
                </a:lnTo>
                <a:lnTo>
                  <a:pt x="905" y="188"/>
                </a:lnTo>
                <a:lnTo>
                  <a:pt x="905" y="188"/>
                </a:lnTo>
                <a:lnTo>
                  <a:pt x="905" y="187"/>
                </a:lnTo>
                <a:lnTo>
                  <a:pt x="905" y="186"/>
                </a:lnTo>
                <a:lnTo>
                  <a:pt x="905" y="186"/>
                </a:lnTo>
                <a:lnTo>
                  <a:pt x="905" y="185"/>
                </a:lnTo>
                <a:lnTo>
                  <a:pt x="904" y="185"/>
                </a:lnTo>
                <a:lnTo>
                  <a:pt x="904" y="186"/>
                </a:lnTo>
                <a:lnTo>
                  <a:pt x="903" y="186"/>
                </a:lnTo>
                <a:lnTo>
                  <a:pt x="903" y="185"/>
                </a:lnTo>
                <a:lnTo>
                  <a:pt x="903" y="184"/>
                </a:lnTo>
                <a:lnTo>
                  <a:pt x="903" y="183"/>
                </a:lnTo>
                <a:lnTo>
                  <a:pt x="902" y="183"/>
                </a:lnTo>
                <a:lnTo>
                  <a:pt x="902" y="184"/>
                </a:lnTo>
                <a:lnTo>
                  <a:pt x="902" y="184"/>
                </a:lnTo>
                <a:lnTo>
                  <a:pt x="902" y="184"/>
                </a:lnTo>
                <a:lnTo>
                  <a:pt x="901" y="184"/>
                </a:lnTo>
                <a:lnTo>
                  <a:pt x="901" y="183"/>
                </a:lnTo>
                <a:lnTo>
                  <a:pt x="901" y="184"/>
                </a:lnTo>
                <a:lnTo>
                  <a:pt x="900" y="183"/>
                </a:lnTo>
                <a:lnTo>
                  <a:pt x="899" y="182"/>
                </a:lnTo>
                <a:lnTo>
                  <a:pt x="899" y="183"/>
                </a:lnTo>
                <a:lnTo>
                  <a:pt x="898" y="183"/>
                </a:lnTo>
                <a:lnTo>
                  <a:pt x="898" y="182"/>
                </a:lnTo>
                <a:lnTo>
                  <a:pt x="898" y="182"/>
                </a:lnTo>
                <a:lnTo>
                  <a:pt x="897" y="182"/>
                </a:lnTo>
                <a:lnTo>
                  <a:pt x="896" y="182"/>
                </a:lnTo>
                <a:lnTo>
                  <a:pt x="896" y="183"/>
                </a:lnTo>
                <a:lnTo>
                  <a:pt x="895" y="182"/>
                </a:lnTo>
                <a:lnTo>
                  <a:pt x="895" y="182"/>
                </a:lnTo>
                <a:lnTo>
                  <a:pt x="895" y="182"/>
                </a:lnTo>
                <a:lnTo>
                  <a:pt x="894" y="182"/>
                </a:lnTo>
                <a:lnTo>
                  <a:pt x="893" y="182"/>
                </a:lnTo>
                <a:lnTo>
                  <a:pt x="892" y="182"/>
                </a:lnTo>
                <a:lnTo>
                  <a:pt x="891" y="182"/>
                </a:lnTo>
                <a:lnTo>
                  <a:pt x="891" y="182"/>
                </a:lnTo>
                <a:lnTo>
                  <a:pt x="891" y="182"/>
                </a:lnTo>
                <a:lnTo>
                  <a:pt x="890" y="182"/>
                </a:lnTo>
                <a:lnTo>
                  <a:pt x="889" y="182"/>
                </a:lnTo>
                <a:lnTo>
                  <a:pt x="889" y="181"/>
                </a:lnTo>
                <a:lnTo>
                  <a:pt x="888" y="181"/>
                </a:lnTo>
                <a:lnTo>
                  <a:pt x="888" y="182"/>
                </a:lnTo>
                <a:lnTo>
                  <a:pt x="888" y="182"/>
                </a:lnTo>
                <a:lnTo>
                  <a:pt x="888" y="182"/>
                </a:lnTo>
                <a:lnTo>
                  <a:pt x="888" y="183"/>
                </a:lnTo>
                <a:lnTo>
                  <a:pt x="888" y="183"/>
                </a:lnTo>
                <a:lnTo>
                  <a:pt x="888" y="184"/>
                </a:lnTo>
                <a:lnTo>
                  <a:pt x="887" y="184"/>
                </a:lnTo>
                <a:lnTo>
                  <a:pt x="888" y="184"/>
                </a:lnTo>
                <a:lnTo>
                  <a:pt x="888" y="184"/>
                </a:lnTo>
                <a:lnTo>
                  <a:pt x="888" y="185"/>
                </a:lnTo>
                <a:lnTo>
                  <a:pt x="888" y="186"/>
                </a:lnTo>
                <a:lnTo>
                  <a:pt x="888" y="186"/>
                </a:lnTo>
                <a:lnTo>
                  <a:pt x="888" y="187"/>
                </a:lnTo>
                <a:lnTo>
                  <a:pt x="889" y="187"/>
                </a:lnTo>
                <a:lnTo>
                  <a:pt x="889" y="189"/>
                </a:lnTo>
                <a:lnTo>
                  <a:pt x="890" y="189"/>
                </a:lnTo>
                <a:lnTo>
                  <a:pt x="891" y="190"/>
                </a:lnTo>
                <a:lnTo>
                  <a:pt x="891" y="191"/>
                </a:lnTo>
                <a:lnTo>
                  <a:pt x="891" y="192"/>
                </a:lnTo>
                <a:lnTo>
                  <a:pt x="891" y="193"/>
                </a:lnTo>
                <a:lnTo>
                  <a:pt x="891" y="193"/>
                </a:lnTo>
                <a:lnTo>
                  <a:pt x="892" y="193"/>
                </a:lnTo>
                <a:lnTo>
                  <a:pt x="892" y="194"/>
                </a:lnTo>
                <a:lnTo>
                  <a:pt x="892" y="195"/>
                </a:lnTo>
                <a:lnTo>
                  <a:pt x="893" y="195"/>
                </a:lnTo>
                <a:lnTo>
                  <a:pt x="893" y="196"/>
                </a:lnTo>
                <a:lnTo>
                  <a:pt x="893" y="196"/>
                </a:lnTo>
                <a:lnTo>
                  <a:pt x="893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9"/>
                </a:lnTo>
                <a:lnTo>
                  <a:pt x="894" y="200"/>
                </a:lnTo>
                <a:lnTo>
                  <a:pt x="894" y="201"/>
                </a:lnTo>
                <a:lnTo>
                  <a:pt x="893" y="202"/>
                </a:lnTo>
                <a:lnTo>
                  <a:pt x="893" y="203"/>
                </a:lnTo>
                <a:lnTo>
                  <a:pt x="893" y="203"/>
                </a:lnTo>
                <a:lnTo>
                  <a:pt x="893" y="204"/>
                </a:lnTo>
                <a:lnTo>
                  <a:pt x="892" y="204"/>
                </a:lnTo>
                <a:lnTo>
                  <a:pt x="892" y="205"/>
                </a:lnTo>
                <a:lnTo>
                  <a:pt x="892" y="206"/>
                </a:lnTo>
                <a:lnTo>
                  <a:pt x="893" y="206"/>
                </a:lnTo>
                <a:lnTo>
                  <a:pt x="894" y="207"/>
                </a:lnTo>
                <a:lnTo>
                  <a:pt x="894" y="207"/>
                </a:lnTo>
                <a:lnTo>
                  <a:pt x="894" y="208"/>
                </a:lnTo>
                <a:lnTo>
                  <a:pt x="894" y="209"/>
                </a:lnTo>
                <a:lnTo>
                  <a:pt x="894" y="210"/>
                </a:lnTo>
                <a:lnTo>
                  <a:pt x="894" y="210"/>
                </a:lnTo>
                <a:lnTo>
                  <a:pt x="895" y="212"/>
                </a:lnTo>
                <a:lnTo>
                  <a:pt x="895" y="213"/>
                </a:lnTo>
                <a:lnTo>
                  <a:pt x="895" y="214"/>
                </a:lnTo>
                <a:lnTo>
                  <a:pt x="895" y="215"/>
                </a:lnTo>
                <a:lnTo>
                  <a:pt x="895" y="216"/>
                </a:lnTo>
                <a:lnTo>
                  <a:pt x="895" y="217"/>
                </a:lnTo>
                <a:lnTo>
                  <a:pt x="895" y="219"/>
                </a:lnTo>
                <a:lnTo>
                  <a:pt x="895" y="220"/>
                </a:lnTo>
                <a:lnTo>
                  <a:pt x="895" y="220"/>
                </a:lnTo>
                <a:lnTo>
                  <a:pt x="895" y="221"/>
                </a:lnTo>
                <a:lnTo>
                  <a:pt x="895" y="222"/>
                </a:lnTo>
                <a:lnTo>
                  <a:pt x="895" y="223"/>
                </a:lnTo>
                <a:lnTo>
                  <a:pt x="895" y="224"/>
                </a:lnTo>
                <a:lnTo>
                  <a:pt x="895" y="224"/>
                </a:lnTo>
                <a:lnTo>
                  <a:pt x="895" y="225"/>
                </a:lnTo>
                <a:lnTo>
                  <a:pt x="895" y="226"/>
                </a:lnTo>
                <a:lnTo>
                  <a:pt x="895" y="227"/>
                </a:lnTo>
                <a:lnTo>
                  <a:pt x="895" y="227"/>
                </a:lnTo>
                <a:lnTo>
                  <a:pt x="894" y="227"/>
                </a:lnTo>
                <a:lnTo>
                  <a:pt x="894" y="228"/>
                </a:lnTo>
                <a:lnTo>
                  <a:pt x="893" y="229"/>
                </a:lnTo>
                <a:lnTo>
                  <a:pt x="892" y="230"/>
                </a:lnTo>
                <a:lnTo>
                  <a:pt x="892" y="231"/>
                </a:lnTo>
                <a:lnTo>
                  <a:pt x="891" y="231"/>
                </a:lnTo>
                <a:lnTo>
                  <a:pt x="891" y="232"/>
                </a:lnTo>
                <a:lnTo>
                  <a:pt x="891" y="232"/>
                </a:lnTo>
                <a:lnTo>
                  <a:pt x="891" y="233"/>
                </a:lnTo>
                <a:lnTo>
                  <a:pt x="890" y="234"/>
                </a:lnTo>
                <a:lnTo>
                  <a:pt x="890" y="234"/>
                </a:lnTo>
                <a:lnTo>
                  <a:pt x="889" y="234"/>
                </a:lnTo>
                <a:lnTo>
                  <a:pt x="889" y="235"/>
                </a:lnTo>
                <a:lnTo>
                  <a:pt x="888" y="235"/>
                </a:lnTo>
                <a:lnTo>
                  <a:pt x="888" y="236"/>
                </a:lnTo>
                <a:lnTo>
                  <a:pt x="888" y="236"/>
                </a:lnTo>
                <a:lnTo>
                  <a:pt x="887" y="237"/>
                </a:lnTo>
                <a:lnTo>
                  <a:pt x="887" y="237"/>
                </a:lnTo>
                <a:lnTo>
                  <a:pt x="886" y="237"/>
                </a:lnTo>
                <a:lnTo>
                  <a:pt x="885" y="237"/>
                </a:lnTo>
                <a:lnTo>
                  <a:pt x="884" y="238"/>
                </a:lnTo>
                <a:lnTo>
                  <a:pt x="884" y="239"/>
                </a:lnTo>
                <a:lnTo>
                  <a:pt x="883" y="239"/>
                </a:lnTo>
                <a:lnTo>
                  <a:pt x="881" y="240"/>
                </a:lnTo>
                <a:lnTo>
                  <a:pt x="881" y="241"/>
                </a:lnTo>
                <a:lnTo>
                  <a:pt x="881" y="241"/>
                </a:lnTo>
                <a:lnTo>
                  <a:pt x="880" y="241"/>
                </a:lnTo>
                <a:lnTo>
                  <a:pt x="878" y="242"/>
                </a:lnTo>
                <a:lnTo>
                  <a:pt x="877" y="242"/>
                </a:lnTo>
                <a:lnTo>
                  <a:pt x="877" y="243"/>
                </a:lnTo>
                <a:lnTo>
                  <a:pt x="877" y="243"/>
                </a:lnTo>
                <a:lnTo>
                  <a:pt x="875" y="244"/>
                </a:lnTo>
                <a:lnTo>
                  <a:pt x="874" y="244"/>
                </a:lnTo>
                <a:lnTo>
                  <a:pt x="874" y="244"/>
                </a:lnTo>
                <a:lnTo>
                  <a:pt x="873" y="245"/>
                </a:lnTo>
                <a:lnTo>
                  <a:pt x="872" y="245"/>
                </a:lnTo>
                <a:lnTo>
                  <a:pt x="871" y="245"/>
                </a:lnTo>
                <a:lnTo>
                  <a:pt x="871" y="246"/>
                </a:lnTo>
                <a:lnTo>
                  <a:pt x="870" y="246"/>
                </a:lnTo>
                <a:lnTo>
                  <a:pt x="870" y="247"/>
                </a:lnTo>
                <a:lnTo>
                  <a:pt x="870" y="248"/>
                </a:lnTo>
                <a:lnTo>
                  <a:pt x="869" y="248"/>
                </a:lnTo>
                <a:lnTo>
                  <a:pt x="869" y="248"/>
                </a:lnTo>
                <a:lnTo>
                  <a:pt x="868" y="248"/>
                </a:lnTo>
                <a:lnTo>
                  <a:pt x="868" y="249"/>
                </a:lnTo>
                <a:lnTo>
                  <a:pt x="867" y="249"/>
                </a:lnTo>
                <a:lnTo>
                  <a:pt x="867" y="250"/>
                </a:lnTo>
                <a:lnTo>
                  <a:pt x="867" y="250"/>
                </a:lnTo>
                <a:lnTo>
                  <a:pt x="867" y="251"/>
                </a:lnTo>
                <a:lnTo>
                  <a:pt x="866" y="251"/>
                </a:lnTo>
                <a:lnTo>
                  <a:pt x="865" y="251"/>
                </a:lnTo>
                <a:lnTo>
                  <a:pt x="865" y="252"/>
                </a:lnTo>
                <a:lnTo>
                  <a:pt x="864" y="252"/>
                </a:lnTo>
                <a:lnTo>
                  <a:pt x="864" y="253"/>
                </a:lnTo>
                <a:lnTo>
                  <a:pt x="863" y="254"/>
                </a:lnTo>
                <a:lnTo>
                  <a:pt x="863" y="255"/>
                </a:lnTo>
                <a:lnTo>
                  <a:pt x="863" y="255"/>
                </a:lnTo>
                <a:lnTo>
                  <a:pt x="863" y="256"/>
                </a:lnTo>
                <a:lnTo>
                  <a:pt x="862" y="256"/>
                </a:lnTo>
                <a:lnTo>
                  <a:pt x="862" y="257"/>
                </a:lnTo>
                <a:lnTo>
                  <a:pt x="861" y="257"/>
                </a:lnTo>
                <a:lnTo>
                  <a:pt x="861" y="258"/>
                </a:lnTo>
                <a:lnTo>
                  <a:pt x="860" y="258"/>
                </a:lnTo>
                <a:lnTo>
                  <a:pt x="860" y="258"/>
                </a:lnTo>
                <a:lnTo>
                  <a:pt x="860" y="258"/>
                </a:lnTo>
                <a:lnTo>
                  <a:pt x="859" y="258"/>
                </a:lnTo>
                <a:lnTo>
                  <a:pt x="859" y="258"/>
                </a:lnTo>
                <a:lnTo>
                  <a:pt x="858" y="258"/>
                </a:lnTo>
                <a:lnTo>
                  <a:pt x="858" y="257"/>
                </a:lnTo>
                <a:lnTo>
                  <a:pt x="857" y="257"/>
                </a:lnTo>
                <a:lnTo>
                  <a:pt x="856" y="257"/>
                </a:lnTo>
                <a:lnTo>
                  <a:pt x="856" y="256"/>
                </a:lnTo>
                <a:lnTo>
                  <a:pt x="856" y="257"/>
                </a:lnTo>
                <a:lnTo>
                  <a:pt x="856" y="257"/>
                </a:lnTo>
                <a:lnTo>
                  <a:pt x="856" y="256"/>
                </a:lnTo>
                <a:lnTo>
                  <a:pt x="856" y="257"/>
                </a:lnTo>
                <a:lnTo>
                  <a:pt x="855" y="257"/>
                </a:lnTo>
                <a:lnTo>
                  <a:pt x="854" y="257"/>
                </a:lnTo>
                <a:lnTo>
                  <a:pt x="854" y="258"/>
                </a:lnTo>
                <a:lnTo>
                  <a:pt x="854" y="257"/>
                </a:lnTo>
                <a:lnTo>
                  <a:pt x="853" y="257"/>
                </a:lnTo>
                <a:lnTo>
                  <a:pt x="853" y="256"/>
                </a:lnTo>
                <a:lnTo>
                  <a:pt x="853" y="256"/>
                </a:lnTo>
                <a:lnTo>
                  <a:pt x="852" y="256"/>
                </a:lnTo>
                <a:lnTo>
                  <a:pt x="851" y="256"/>
                </a:lnTo>
                <a:lnTo>
                  <a:pt x="850" y="257"/>
                </a:lnTo>
                <a:lnTo>
                  <a:pt x="850" y="256"/>
                </a:lnTo>
                <a:lnTo>
                  <a:pt x="849" y="256"/>
                </a:lnTo>
                <a:lnTo>
                  <a:pt x="849" y="255"/>
                </a:lnTo>
                <a:lnTo>
                  <a:pt x="849" y="256"/>
                </a:lnTo>
                <a:lnTo>
                  <a:pt x="848" y="256"/>
                </a:lnTo>
                <a:lnTo>
                  <a:pt x="848" y="255"/>
                </a:lnTo>
                <a:lnTo>
                  <a:pt x="847" y="255"/>
                </a:lnTo>
                <a:lnTo>
                  <a:pt x="847" y="255"/>
                </a:lnTo>
                <a:lnTo>
                  <a:pt x="846" y="254"/>
                </a:lnTo>
                <a:lnTo>
                  <a:pt x="846" y="255"/>
                </a:lnTo>
                <a:lnTo>
                  <a:pt x="846" y="254"/>
                </a:lnTo>
                <a:lnTo>
                  <a:pt x="846" y="254"/>
                </a:lnTo>
                <a:lnTo>
                  <a:pt x="846" y="255"/>
                </a:lnTo>
                <a:lnTo>
                  <a:pt x="845" y="255"/>
                </a:lnTo>
                <a:lnTo>
                  <a:pt x="845" y="254"/>
                </a:lnTo>
                <a:lnTo>
                  <a:pt x="844" y="254"/>
                </a:lnTo>
                <a:lnTo>
                  <a:pt x="843" y="254"/>
                </a:lnTo>
                <a:lnTo>
                  <a:pt x="843" y="253"/>
                </a:lnTo>
                <a:lnTo>
                  <a:pt x="842" y="253"/>
                </a:lnTo>
                <a:lnTo>
                  <a:pt x="842" y="253"/>
                </a:lnTo>
                <a:lnTo>
                  <a:pt x="842" y="252"/>
                </a:lnTo>
                <a:lnTo>
                  <a:pt x="841" y="252"/>
                </a:lnTo>
                <a:lnTo>
                  <a:pt x="841" y="251"/>
                </a:lnTo>
                <a:lnTo>
                  <a:pt x="840" y="251"/>
                </a:lnTo>
                <a:lnTo>
                  <a:pt x="840" y="252"/>
                </a:lnTo>
                <a:lnTo>
                  <a:pt x="839" y="252"/>
                </a:lnTo>
                <a:lnTo>
                  <a:pt x="839" y="251"/>
                </a:lnTo>
                <a:lnTo>
                  <a:pt x="839" y="251"/>
                </a:lnTo>
                <a:lnTo>
                  <a:pt x="838" y="251"/>
                </a:lnTo>
                <a:lnTo>
                  <a:pt x="838" y="251"/>
                </a:lnTo>
                <a:lnTo>
                  <a:pt x="837" y="251"/>
                </a:lnTo>
                <a:lnTo>
                  <a:pt x="837" y="251"/>
                </a:lnTo>
                <a:lnTo>
                  <a:pt x="836" y="251"/>
                </a:lnTo>
                <a:lnTo>
                  <a:pt x="836" y="251"/>
                </a:lnTo>
                <a:lnTo>
                  <a:pt x="836" y="251"/>
                </a:lnTo>
                <a:lnTo>
                  <a:pt x="835" y="251"/>
                </a:lnTo>
                <a:lnTo>
                  <a:pt x="835" y="251"/>
                </a:lnTo>
                <a:lnTo>
                  <a:pt x="835" y="250"/>
                </a:lnTo>
                <a:lnTo>
                  <a:pt x="835" y="251"/>
                </a:lnTo>
                <a:lnTo>
                  <a:pt x="834" y="251"/>
                </a:lnTo>
                <a:lnTo>
                  <a:pt x="835" y="251"/>
                </a:lnTo>
                <a:lnTo>
                  <a:pt x="834" y="251"/>
                </a:lnTo>
                <a:lnTo>
                  <a:pt x="834" y="250"/>
                </a:lnTo>
                <a:lnTo>
                  <a:pt x="833" y="250"/>
                </a:lnTo>
                <a:lnTo>
                  <a:pt x="832" y="250"/>
                </a:lnTo>
                <a:lnTo>
                  <a:pt x="832" y="249"/>
                </a:lnTo>
                <a:lnTo>
                  <a:pt x="832" y="250"/>
                </a:lnTo>
                <a:lnTo>
                  <a:pt x="832" y="249"/>
                </a:lnTo>
                <a:lnTo>
                  <a:pt x="831" y="249"/>
                </a:lnTo>
                <a:lnTo>
                  <a:pt x="831" y="250"/>
                </a:lnTo>
                <a:lnTo>
                  <a:pt x="830" y="251"/>
                </a:lnTo>
                <a:lnTo>
                  <a:pt x="830" y="251"/>
                </a:lnTo>
                <a:lnTo>
                  <a:pt x="830" y="252"/>
                </a:lnTo>
                <a:lnTo>
                  <a:pt x="829" y="252"/>
                </a:lnTo>
                <a:lnTo>
                  <a:pt x="829" y="253"/>
                </a:lnTo>
                <a:lnTo>
                  <a:pt x="829" y="254"/>
                </a:lnTo>
                <a:lnTo>
                  <a:pt x="829" y="255"/>
                </a:lnTo>
                <a:lnTo>
                  <a:pt x="829" y="255"/>
                </a:lnTo>
                <a:lnTo>
                  <a:pt x="829" y="256"/>
                </a:lnTo>
                <a:lnTo>
                  <a:pt x="829" y="257"/>
                </a:lnTo>
                <a:lnTo>
                  <a:pt x="829" y="258"/>
                </a:lnTo>
                <a:lnTo>
                  <a:pt x="829" y="258"/>
                </a:lnTo>
                <a:lnTo>
                  <a:pt x="830" y="258"/>
                </a:lnTo>
                <a:lnTo>
                  <a:pt x="830" y="259"/>
                </a:lnTo>
                <a:lnTo>
                  <a:pt x="830" y="260"/>
                </a:lnTo>
                <a:lnTo>
                  <a:pt x="831" y="260"/>
                </a:lnTo>
                <a:lnTo>
                  <a:pt x="831" y="261"/>
                </a:lnTo>
                <a:lnTo>
                  <a:pt x="832" y="260"/>
                </a:lnTo>
                <a:lnTo>
                  <a:pt x="832" y="261"/>
                </a:lnTo>
                <a:lnTo>
                  <a:pt x="832" y="261"/>
                </a:lnTo>
                <a:lnTo>
                  <a:pt x="832" y="262"/>
                </a:lnTo>
                <a:lnTo>
                  <a:pt x="833" y="262"/>
                </a:lnTo>
                <a:lnTo>
                  <a:pt x="833" y="262"/>
                </a:lnTo>
                <a:lnTo>
                  <a:pt x="834" y="262"/>
                </a:lnTo>
                <a:lnTo>
                  <a:pt x="835" y="263"/>
                </a:lnTo>
                <a:lnTo>
                  <a:pt x="835" y="263"/>
                </a:lnTo>
                <a:lnTo>
                  <a:pt x="835" y="264"/>
                </a:lnTo>
                <a:lnTo>
                  <a:pt x="836" y="264"/>
                </a:lnTo>
                <a:lnTo>
                  <a:pt x="837" y="264"/>
                </a:lnTo>
                <a:lnTo>
                  <a:pt x="837" y="265"/>
                </a:lnTo>
                <a:lnTo>
                  <a:pt x="838" y="265"/>
                </a:lnTo>
                <a:lnTo>
                  <a:pt x="839" y="266"/>
                </a:lnTo>
                <a:lnTo>
                  <a:pt x="839" y="267"/>
                </a:lnTo>
                <a:lnTo>
                  <a:pt x="839" y="268"/>
                </a:lnTo>
                <a:lnTo>
                  <a:pt x="840" y="268"/>
                </a:lnTo>
                <a:lnTo>
                  <a:pt x="840" y="268"/>
                </a:lnTo>
                <a:lnTo>
                  <a:pt x="841" y="269"/>
                </a:lnTo>
                <a:lnTo>
                  <a:pt x="842" y="269"/>
                </a:lnTo>
                <a:lnTo>
                  <a:pt x="842" y="270"/>
                </a:lnTo>
                <a:lnTo>
                  <a:pt x="843" y="270"/>
                </a:lnTo>
                <a:lnTo>
                  <a:pt x="844" y="271"/>
                </a:lnTo>
                <a:lnTo>
                  <a:pt x="845" y="271"/>
                </a:lnTo>
                <a:lnTo>
                  <a:pt x="846" y="271"/>
                </a:lnTo>
                <a:lnTo>
                  <a:pt x="846" y="271"/>
                </a:lnTo>
                <a:lnTo>
                  <a:pt x="847" y="271"/>
                </a:lnTo>
                <a:lnTo>
                  <a:pt x="847" y="272"/>
                </a:lnTo>
                <a:lnTo>
                  <a:pt x="848" y="272"/>
                </a:lnTo>
                <a:lnTo>
                  <a:pt x="848" y="272"/>
                </a:lnTo>
                <a:lnTo>
                  <a:pt x="849" y="272"/>
                </a:lnTo>
                <a:lnTo>
                  <a:pt x="849" y="273"/>
                </a:lnTo>
                <a:lnTo>
                  <a:pt x="850" y="273"/>
                </a:lnTo>
                <a:lnTo>
                  <a:pt x="850" y="274"/>
                </a:lnTo>
                <a:lnTo>
                  <a:pt x="850" y="275"/>
                </a:lnTo>
                <a:lnTo>
                  <a:pt x="851" y="275"/>
                </a:lnTo>
                <a:lnTo>
                  <a:pt x="852" y="277"/>
                </a:lnTo>
                <a:lnTo>
                  <a:pt x="852" y="278"/>
                </a:lnTo>
                <a:lnTo>
                  <a:pt x="852" y="279"/>
                </a:lnTo>
                <a:lnTo>
                  <a:pt x="853" y="279"/>
                </a:lnTo>
                <a:lnTo>
                  <a:pt x="853" y="281"/>
                </a:lnTo>
                <a:lnTo>
                  <a:pt x="853" y="282"/>
                </a:lnTo>
                <a:lnTo>
                  <a:pt x="853" y="282"/>
                </a:lnTo>
                <a:lnTo>
                  <a:pt x="853" y="283"/>
                </a:lnTo>
                <a:lnTo>
                  <a:pt x="852" y="283"/>
                </a:lnTo>
                <a:lnTo>
                  <a:pt x="852" y="284"/>
                </a:lnTo>
                <a:lnTo>
                  <a:pt x="852" y="285"/>
                </a:lnTo>
                <a:lnTo>
                  <a:pt x="851" y="286"/>
                </a:lnTo>
                <a:lnTo>
                  <a:pt x="851" y="286"/>
                </a:lnTo>
                <a:lnTo>
                  <a:pt x="850" y="286"/>
                </a:lnTo>
                <a:lnTo>
                  <a:pt x="850" y="287"/>
                </a:lnTo>
                <a:lnTo>
                  <a:pt x="849" y="287"/>
                </a:lnTo>
                <a:lnTo>
                  <a:pt x="849" y="288"/>
                </a:lnTo>
                <a:lnTo>
                  <a:pt x="849" y="289"/>
                </a:lnTo>
                <a:lnTo>
                  <a:pt x="849" y="289"/>
                </a:lnTo>
                <a:lnTo>
                  <a:pt x="848" y="289"/>
                </a:lnTo>
                <a:lnTo>
                  <a:pt x="848" y="290"/>
                </a:lnTo>
                <a:lnTo>
                  <a:pt x="848" y="291"/>
                </a:lnTo>
                <a:lnTo>
                  <a:pt x="848" y="292"/>
                </a:lnTo>
                <a:lnTo>
                  <a:pt x="847" y="292"/>
                </a:lnTo>
                <a:lnTo>
                  <a:pt x="847" y="293"/>
                </a:lnTo>
                <a:lnTo>
                  <a:pt x="847" y="293"/>
                </a:lnTo>
                <a:lnTo>
                  <a:pt x="847" y="294"/>
                </a:lnTo>
                <a:lnTo>
                  <a:pt x="847" y="295"/>
                </a:lnTo>
                <a:lnTo>
                  <a:pt x="846" y="296"/>
                </a:lnTo>
                <a:lnTo>
                  <a:pt x="847" y="296"/>
                </a:lnTo>
                <a:lnTo>
                  <a:pt x="846" y="296"/>
                </a:lnTo>
                <a:lnTo>
                  <a:pt x="847" y="296"/>
                </a:lnTo>
                <a:lnTo>
                  <a:pt x="846" y="296"/>
                </a:lnTo>
                <a:lnTo>
                  <a:pt x="846" y="297"/>
                </a:lnTo>
                <a:lnTo>
                  <a:pt x="846" y="298"/>
                </a:lnTo>
                <a:lnTo>
                  <a:pt x="846" y="299"/>
                </a:lnTo>
                <a:lnTo>
                  <a:pt x="846" y="299"/>
                </a:lnTo>
                <a:lnTo>
                  <a:pt x="846" y="299"/>
                </a:lnTo>
                <a:lnTo>
                  <a:pt x="846" y="299"/>
                </a:lnTo>
                <a:lnTo>
                  <a:pt x="846" y="299"/>
                </a:lnTo>
                <a:lnTo>
                  <a:pt x="846" y="300"/>
                </a:lnTo>
                <a:lnTo>
                  <a:pt x="846" y="301"/>
                </a:lnTo>
                <a:lnTo>
                  <a:pt x="846" y="303"/>
                </a:lnTo>
                <a:lnTo>
                  <a:pt x="845" y="303"/>
                </a:lnTo>
                <a:lnTo>
                  <a:pt x="845" y="304"/>
                </a:lnTo>
                <a:lnTo>
                  <a:pt x="845" y="305"/>
                </a:lnTo>
                <a:lnTo>
                  <a:pt x="843" y="306"/>
                </a:lnTo>
                <a:lnTo>
                  <a:pt x="843" y="306"/>
                </a:lnTo>
                <a:lnTo>
                  <a:pt x="842" y="306"/>
                </a:lnTo>
                <a:lnTo>
                  <a:pt x="841" y="308"/>
                </a:lnTo>
                <a:lnTo>
                  <a:pt x="840" y="308"/>
                </a:lnTo>
                <a:lnTo>
                  <a:pt x="840" y="309"/>
                </a:lnTo>
                <a:lnTo>
                  <a:pt x="839" y="309"/>
                </a:lnTo>
                <a:lnTo>
                  <a:pt x="839" y="310"/>
                </a:lnTo>
                <a:lnTo>
                  <a:pt x="839" y="310"/>
                </a:lnTo>
                <a:lnTo>
                  <a:pt x="839" y="311"/>
                </a:lnTo>
                <a:lnTo>
                  <a:pt x="839" y="312"/>
                </a:lnTo>
                <a:lnTo>
                  <a:pt x="838" y="313"/>
                </a:lnTo>
                <a:lnTo>
                  <a:pt x="838" y="314"/>
                </a:lnTo>
                <a:lnTo>
                  <a:pt x="838" y="315"/>
                </a:lnTo>
                <a:lnTo>
                  <a:pt x="838" y="316"/>
                </a:lnTo>
                <a:lnTo>
                  <a:pt x="837" y="317"/>
                </a:lnTo>
                <a:lnTo>
                  <a:pt x="837" y="317"/>
                </a:lnTo>
                <a:lnTo>
                  <a:pt x="838" y="317"/>
                </a:lnTo>
                <a:lnTo>
                  <a:pt x="838" y="318"/>
                </a:lnTo>
                <a:lnTo>
                  <a:pt x="838" y="319"/>
                </a:lnTo>
                <a:lnTo>
                  <a:pt x="838" y="320"/>
                </a:lnTo>
                <a:lnTo>
                  <a:pt x="838" y="320"/>
                </a:lnTo>
                <a:lnTo>
                  <a:pt x="838" y="321"/>
                </a:lnTo>
                <a:lnTo>
                  <a:pt x="838" y="322"/>
                </a:lnTo>
                <a:lnTo>
                  <a:pt x="837" y="322"/>
                </a:lnTo>
                <a:lnTo>
                  <a:pt x="837" y="323"/>
                </a:lnTo>
                <a:lnTo>
                  <a:pt x="836" y="323"/>
                </a:lnTo>
                <a:lnTo>
                  <a:pt x="836" y="324"/>
                </a:lnTo>
                <a:lnTo>
                  <a:pt x="835" y="324"/>
                </a:lnTo>
                <a:lnTo>
                  <a:pt x="835" y="324"/>
                </a:lnTo>
                <a:lnTo>
                  <a:pt x="834" y="324"/>
                </a:lnTo>
                <a:lnTo>
                  <a:pt x="833" y="325"/>
                </a:lnTo>
                <a:lnTo>
                  <a:pt x="832" y="326"/>
                </a:lnTo>
                <a:lnTo>
                  <a:pt x="832" y="327"/>
                </a:lnTo>
                <a:lnTo>
                  <a:pt x="832" y="327"/>
                </a:lnTo>
                <a:lnTo>
                  <a:pt x="830" y="328"/>
                </a:lnTo>
                <a:lnTo>
                  <a:pt x="829" y="329"/>
                </a:lnTo>
                <a:lnTo>
                  <a:pt x="828" y="330"/>
                </a:lnTo>
                <a:lnTo>
                  <a:pt x="828" y="330"/>
                </a:lnTo>
                <a:lnTo>
                  <a:pt x="828" y="331"/>
                </a:lnTo>
                <a:lnTo>
                  <a:pt x="827" y="332"/>
                </a:lnTo>
                <a:lnTo>
                  <a:pt x="827" y="331"/>
                </a:lnTo>
                <a:lnTo>
                  <a:pt x="826" y="331"/>
                </a:lnTo>
                <a:lnTo>
                  <a:pt x="826" y="330"/>
                </a:lnTo>
                <a:lnTo>
                  <a:pt x="825" y="330"/>
                </a:lnTo>
                <a:lnTo>
                  <a:pt x="825" y="330"/>
                </a:lnTo>
                <a:lnTo>
                  <a:pt x="825" y="330"/>
                </a:lnTo>
                <a:lnTo>
                  <a:pt x="824" y="329"/>
                </a:lnTo>
                <a:lnTo>
                  <a:pt x="824" y="328"/>
                </a:lnTo>
                <a:lnTo>
                  <a:pt x="823" y="328"/>
                </a:lnTo>
                <a:lnTo>
                  <a:pt x="823" y="327"/>
                </a:lnTo>
                <a:lnTo>
                  <a:pt x="822" y="327"/>
                </a:lnTo>
                <a:lnTo>
                  <a:pt x="822" y="327"/>
                </a:lnTo>
                <a:lnTo>
                  <a:pt x="821" y="327"/>
                </a:lnTo>
                <a:lnTo>
                  <a:pt x="821" y="326"/>
                </a:lnTo>
                <a:lnTo>
                  <a:pt x="821" y="325"/>
                </a:lnTo>
                <a:lnTo>
                  <a:pt x="821" y="324"/>
                </a:lnTo>
                <a:lnTo>
                  <a:pt x="820" y="324"/>
                </a:lnTo>
                <a:lnTo>
                  <a:pt x="820" y="324"/>
                </a:lnTo>
                <a:lnTo>
                  <a:pt x="820" y="323"/>
                </a:lnTo>
                <a:lnTo>
                  <a:pt x="819" y="323"/>
                </a:lnTo>
                <a:lnTo>
                  <a:pt x="820" y="323"/>
                </a:lnTo>
                <a:lnTo>
                  <a:pt x="819" y="323"/>
                </a:lnTo>
                <a:lnTo>
                  <a:pt x="819" y="322"/>
                </a:lnTo>
                <a:lnTo>
                  <a:pt x="819" y="321"/>
                </a:lnTo>
                <a:lnTo>
                  <a:pt x="818" y="321"/>
                </a:lnTo>
                <a:lnTo>
                  <a:pt x="818" y="320"/>
                </a:lnTo>
                <a:lnTo>
                  <a:pt x="818" y="320"/>
                </a:lnTo>
                <a:lnTo>
                  <a:pt x="818" y="320"/>
                </a:lnTo>
                <a:lnTo>
                  <a:pt x="818" y="319"/>
                </a:lnTo>
                <a:lnTo>
                  <a:pt x="818" y="318"/>
                </a:lnTo>
                <a:lnTo>
                  <a:pt x="818" y="317"/>
                </a:lnTo>
                <a:lnTo>
                  <a:pt x="818" y="317"/>
                </a:lnTo>
                <a:lnTo>
                  <a:pt x="817" y="317"/>
                </a:lnTo>
                <a:lnTo>
                  <a:pt x="817" y="316"/>
                </a:lnTo>
                <a:lnTo>
                  <a:pt x="816" y="316"/>
                </a:lnTo>
                <a:lnTo>
                  <a:pt x="815" y="315"/>
                </a:lnTo>
                <a:lnTo>
                  <a:pt x="815" y="314"/>
                </a:lnTo>
                <a:lnTo>
                  <a:pt x="814" y="314"/>
                </a:lnTo>
                <a:lnTo>
                  <a:pt x="814" y="313"/>
                </a:lnTo>
                <a:lnTo>
                  <a:pt x="814" y="313"/>
                </a:lnTo>
                <a:lnTo>
                  <a:pt x="814" y="313"/>
                </a:lnTo>
                <a:lnTo>
                  <a:pt x="814" y="313"/>
                </a:lnTo>
                <a:lnTo>
                  <a:pt x="813" y="313"/>
                </a:lnTo>
                <a:lnTo>
                  <a:pt x="813" y="314"/>
                </a:lnTo>
                <a:lnTo>
                  <a:pt x="812" y="314"/>
                </a:lnTo>
                <a:lnTo>
                  <a:pt x="812" y="315"/>
                </a:lnTo>
                <a:lnTo>
                  <a:pt x="811" y="315"/>
                </a:lnTo>
                <a:lnTo>
                  <a:pt x="811" y="316"/>
                </a:lnTo>
                <a:lnTo>
                  <a:pt x="811" y="317"/>
                </a:lnTo>
                <a:lnTo>
                  <a:pt x="811" y="317"/>
                </a:lnTo>
                <a:lnTo>
                  <a:pt x="811" y="317"/>
                </a:lnTo>
                <a:lnTo>
                  <a:pt x="810" y="317"/>
                </a:lnTo>
                <a:lnTo>
                  <a:pt x="810" y="318"/>
                </a:lnTo>
                <a:lnTo>
                  <a:pt x="810" y="320"/>
                </a:lnTo>
                <a:lnTo>
                  <a:pt x="809" y="320"/>
                </a:lnTo>
                <a:lnTo>
                  <a:pt x="808" y="320"/>
                </a:lnTo>
                <a:lnTo>
                  <a:pt x="808" y="321"/>
                </a:lnTo>
                <a:lnTo>
                  <a:pt x="807" y="321"/>
                </a:lnTo>
                <a:lnTo>
                  <a:pt x="807" y="322"/>
                </a:lnTo>
                <a:lnTo>
                  <a:pt x="807" y="323"/>
                </a:lnTo>
                <a:lnTo>
                  <a:pt x="806" y="323"/>
                </a:lnTo>
                <a:lnTo>
                  <a:pt x="806" y="324"/>
                </a:lnTo>
                <a:lnTo>
                  <a:pt x="805" y="324"/>
                </a:lnTo>
                <a:lnTo>
                  <a:pt x="805" y="324"/>
                </a:lnTo>
                <a:lnTo>
                  <a:pt x="804" y="325"/>
                </a:lnTo>
                <a:lnTo>
                  <a:pt x="804" y="325"/>
                </a:lnTo>
                <a:lnTo>
                  <a:pt x="803" y="325"/>
                </a:lnTo>
                <a:lnTo>
                  <a:pt x="802" y="326"/>
                </a:lnTo>
                <a:lnTo>
                  <a:pt x="801" y="327"/>
                </a:lnTo>
                <a:lnTo>
                  <a:pt x="800" y="327"/>
                </a:lnTo>
                <a:lnTo>
                  <a:pt x="800" y="327"/>
                </a:lnTo>
                <a:lnTo>
                  <a:pt x="800" y="327"/>
                </a:lnTo>
                <a:lnTo>
                  <a:pt x="799" y="327"/>
                </a:lnTo>
                <a:lnTo>
                  <a:pt x="798" y="328"/>
                </a:lnTo>
                <a:lnTo>
                  <a:pt x="797" y="328"/>
                </a:lnTo>
                <a:lnTo>
                  <a:pt x="797" y="329"/>
                </a:lnTo>
                <a:lnTo>
                  <a:pt x="797" y="330"/>
                </a:lnTo>
                <a:lnTo>
                  <a:pt x="797" y="330"/>
                </a:lnTo>
                <a:lnTo>
                  <a:pt x="796" y="330"/>
                </a:lnTo>
                <a:lnTo>
                  <a:pt x="795" y="330"/>
                </a:lnTo>
                <a:lnTo>
                  <a:pt x="794" y="331"/>
                </a:lnTo>
                <a:lnTo>
                  <a:pt x="793" y="331"/>
                </a:lnTo>
                <a:lnTo>
                  <a:pt x="792" y="331"/>
                </a:lnTo>
                <a:lnTo>
                  <a:pt x="791" y="331"/>
                </a:lnTo>
                <a:lnTo>
                  <a:pt x="790" y="331"/>
                </a:lnTo>
                <a:lnTo>
                  <a:pt x="790" y="332"/>
                </a:lnTo>
                <a:lnTo>
                  <a:pt x="788" y="332"/>
                </a:lnTo>
                <a:lnTo>
                  <a:pt x="786" y="333"/>
                </a:lnTo>
                <a:lnTo>
                  <a:pt x="786" y="333"/>
                </a:lnTo>
                <a:lnTo>
                  <a:pt x="786" y="334"/>
                </a:lnTo>
                <a:lnTo>
                  <a:pt x="785" y="334"/>
                </a:lnTo>
                <a:lnTo>
                  <a:pt x="784" y="334"/>
                </a:lnTo>
                <a:lnTo>
                  <a:pt x="783" y="335"/>
                </a:lnTo>
                <a:lnTo>
                  <a:pt x="783" y="336"/>
                </a:lnTo>
                <a:lnTo>
                  <a:pt x="783" y="337"/>
                </a:lnTo>
                <a:lnTo>
                  <a:pt x="781" y="337"/>
                </a:lnTo>
                <a:lnTo>
                  <a:pt x="781" y="338"/>
                </a:lnTo>
                <a:lnTo>
                  <a:pt x="781" y="339"/>
                </a:lnTo>
                <a:lnTo>
                  <a:pt x="780" y="339"/>
                </a:lnTo>
                <a:lnTo>
                  <a:pt x="780" y="341"/>
                </a:lnTo>
                <a:lnTo>
                  <a:pt x="779" y="343"/>
                </a:lnTo>
                <a:lnTo>
                  <a:pt x="779" y="343"/>
                </a:lnTo>
                <a:lnTo>
                  <a:pt x="779" y="344"/>
                </a:lnTo>
                <a:lnTo>
                  <a:pt x="779" y="345"/>
                </a:lnTo>
                <a:lnTo>
                  <a:pt x="778" y="346"/>
                </a:lnTo>
                <a:lnTo>
                  <a:pt x="778" y="347"/>
                </a:lnTo>
                <a:lnTo>
                  <a:pt x="777" y="348"/>
                </a:lnTo>
                <a:lnTo>
                  <a:pt x="777" y="348"/>
                </a:lnTo>
                <a:lnTo>
                  <a:pt x="777" y="349"/>
                </a:lnTo>
                <a:lnTo>
                  <a:pt x="776" y="351"/>
                </a:lnTo>
                <a:lnTo>
                  <a:pt x="776" y="353"/>
                </a:lnTo>
                <a:lnTo>
                  <a:pt x="776" y="354"/>
                </a:lnTo>
                <a:lnTo>
                  <a:pt x="775" y="355"/>
                </a:lnTo>
                <a:lnTo>
                  <a:pt x="774" y="355"/>
                </a:lnTo>
                <a:lnTo>
                  <a:pt x="774" y="356"/>
                </a:lnTo>
                <a:lnTo>
                  <a:pt x="773" y="357"/>
                </a:lnTo>
                <a:lnTo>
                  <a:pt x="773" y="358"/>
                </a:lnTo>
                <a:lnTo>
                  <a:pt x="772" y="358"/>
                </a:lnTo>
                <a:lnTo>
                  <a:pt x="772" y="358"/>
                </a:lnTo>
                <a:lnTo>
                  <a:pt x="772" y="359"/>
                </a:lnTo>
                <a:lnTo>
                  <a:pt x="772" y="360"/>
                </a:lnTo>
                <a:lnTo>
                  <a:pt x="772" y="361"/>
                </a:lnTo>
                <a:lnTo>
                  <a:pt x="772" y="361"/>
                </a:lnTo>
                <a:lnTo>
                  <a:pt x="772" y="362"/>
                </a:lnTo>
                <a:lnTo>
                  <a:pt x="772" y="363"/>
                </a:lnTo>
                <a:lnTo>
                  <a:pt x="772" y="364"/>
                </a:lnTo>
                <a:lnTo>
                  <a:pt x="773" y="365"/>
                </a:lnTo>
                <a:lnTo>
                  <a:pt x="774" y="365"/>
                </a:lnTo>
                <a:lnTo>
                  <a:pt x="775" y="365"/>
                </a:lnTo>
                <a:lnTo>
                  <a:pt x="775" y="366"/>
                </a:lnTo>
                <a:lnTo>
                  <a:pt x="776" y="366"/>
                </a:lnTo>
                <a:lnTo>
                  <a:pt x="776" y="367"/>
                </a:lnTo>
                <a:lnTo>
                  <a:pt x="777" y="368"/>
                </a:lnTo>
                <a:lnTo>
                  <a:pt x="778" y="368"/>
                </a:lnTo>
                <a:lnTo>
                  <a:pt x="778" y="369"/>
                </a:lnTo>
                <a:lnTo>
                  <a:pt x="779" y="369"/>
                </a:lnTo>
                <a:lnTo>
                  <a:pt x="779" y="370"/>
                </a:lnTo>
                <a:lnTo>
                  <a:pt x="779" y="371"/>
                </a:lnTo>
                <a:lnTo>
                  <a:pt x="779" y="372"/>
                </a:lnTo>
                <a:lnTo>
                  <a:pt x="780" y="372"/>
                </a:lnTo>
                <a:lnTo>
                  <a:pt x="780" y="372"/>
                </a:lnTo>
                <a:lnTo>
                  <a:pt x="780" y="373"/>
                </a:lnTo>
                <a:lnTo>
                  <a:pt x="781" y="373"/>
                </a:lnTo>
                <a:lnTo>
                  <a:pt x="781" y="374"/>
                </a:lnTo>
                <a:lnTo>
                  <a:pt x="782" y="375"/>
                </a:lnTo>
                <a:lnTo>
                  <a:pt x="782" y="375"/>
                </a:lnTo>
                <a:lnTo>
                  <a:pt x="782" y="376"/>
                </a:lnTo>
                <a:lnTo>
                  <a:pt x="782" y="377"/>
                </a:lnTo>
                <a:lnTo>
                  <a:pt x="783" y="378"/>
                </a:lnTo>
                <a:lnTo>
                  <a:pt x="783" y="379"/>
                </a:lnTo>
                <a:lnTo>
                  <a:pt x="783" y="379"/>
                </a:lnTo>
                <a:lnTo>
                  <a:pt x="783" y="380"/>
                </a:lnTo>
                <a:lnTo>
                  <a:pt x="783" y="381"/>
                </a:lnTo>
                <a:lnTo>
                  <a:pt x="783" y="382"/>
                </a:lnTo>
                <a:lnTo>
                  <a:pt x="783" y="382"/>
                </a:lnTo>
                <a:lnTo>
                  <a:pt x="782" y="383"/>
                </a:lnTo>
                <a:lnTo>
                  <a:pt x="781" y="383"/>
                </a:lnTo>
                <a:lnTo>
                  <a:pt x="780" y="383"/>
                </a:lnTo>
                <a:lnTo>
                  <a:pt x="779" y="383"/>
                </a:lnTo>
                <a:lnTo>
                  <a:pt x="779" y="383"/>
                </a:lnTo>
                <a:lnTo>
                  <a:pt x="778" y="383"/>
                </a:lnTo>
                <a:lnTo>
                  <a:pt x="777" y="382"/>
                </a:lnTo>
                <a:lnTo>
                  <a:pt x="776" y="382"/>
                </a:lnTo>
                <a:lnTo>
                  <a:pt x="775" y="382"/>
                </a:lnTo>
                <a:lnTo>
                  <a:pt x="774" y="382"/>
                </a:lnTo>
                <a:lnTo>
                  <a:pt x="773" y="382"/>
                </a:lnTo>
                <a:lnTo>
                  <a:pt x="772" y="382"/>
                </a:lnTo>
                <a:lnTo>
                  <a:pt x="772" y="381"/>
                </a:lnTo>
                <a:lnTo>
                  <a:pt x="772" y="380"/>
                </a:lnTo>
                <a:lnTo>
                  <a:pt x="771" y="379"/>
                </a:lnTo>
                <a:lnTo>
                  <a:pt x="770" y="379"/>
                </a:lnTo>
                <a:lnTo>
                  <a:pt x="769" y="378"/>
                </a:lnTo>
                <a:lnTo>
                  <a:pt x="769" y="378"/>
                </a:lnTo>
                <a:lnTo>
                  <a:pt x="768" y="377"/>
                </a:lnTo>
                <a:lnTo>
                  <a:pt x="767" y="377"/>
                </a:lnTo>
                <a:lnTo>
                  <a:pt x="766" y="375"/>
                </a:lnTo>
                <a:lnTo>
                  <a:pt x="766" y="375"/>
                </a:lnTo>
                <a:lnTo>
                  <a:pt x="765" y="375"/>
                </a:lnTo>
                <a:lnTo>
                  <a:pt x="765" y="374"/>
                </a:lnTo>
                <a:lnTo>
                  <a:pt x="765" y="373"/>
                </a:lnTo>
                <a:lnTo>
                  <a:pt x="765" y="373"/>
                </a:lnTo>
                <a:lnTo>
                  <a:pt x="764" y="372"/>
                </a:lnTo>
                <a:lnTo>
                  <a:pt x="763" y="372"/>
                </a:lnTo>
                <a:lnTo>
                  <a:pt x="762" y="372"/>
                </a:lnTo>
                <a:lnTo>
                  <a:pt x="762" y="372"/>
                </a:lnTo>
                <a:lnTo>
                  <a:pt x="762" y="372"/>
                </a:lnTo>
                <a:lnTo>
                  <a:pt x="761" y="372"/>
                </a:lnTo>
                <a:lnTo>
                  <a:pt x="761" y="371"/>
                </a:lnTo>
                <a:lnTo>
                  <a:pt x="761" y="370"/>
                </a:lnTo>
                <a:lnTo>
                  <a:pt x="760" y="369"/>
                </a:lnTo>
                <a:lnTo>
                  <a:pt x="759" y="368"/>
                </a:lnTo>
                <a:lnTo>
                  <a:pt x="758" y="368"/>
                </a:lnTo>
                <a:lnTo>
                  <a:pt x="758" y="368"/>
                </a:lnTo>
                <a:lnTo>
                  <a:pt x="757" y="368"/>
                </a:lnTo>
                <a:lnTo>
                  <a:pt x="756" y="368"/>
                </a:lnTo>
                <a:lnTo>
                  <a:pt x="756" y="368"/>
                </a:lnTo>
                <a:lnTo>
                  <a:pt x="755" y="368"/>
                </a:lnTo>
                <a:lnTo>
                  <a:pt x="754" y="368"/>
                </a:lnTo>
                <a:lnTo>
                  <a:pt x="753" y="368"/>
                </a:lnTo>
                <a:lnTo>
                  <a:pt x="752" y="368"/>
                </a:lnTo>
                <a:lnTo>
                  <a:pt x="751" y="368"/>
                </a:lnTo>
                <a:lnTo>
                  <a:pt x="751" y="368"/>
                </a:lnTo>
                <a:lnTo>
                  <a:pt x="750" y="369"/>
                </a:lnTo>
                <a:lnTo>
                  <a:pt x="749" y="370"/>
                </a:lnTo>
                <a:lnTo>
                  <a:pt x="749" y="371"/>
                </a:lnTo>
                <a:lnTo>
                  <a:pt x="748" y="371"/>
                </a:lnTo>
                <a:lnTo>
                  <a:pt x="748" y="372"/>
                </a:lnTo>
                <a:lnTo>
                  <a:pt x="746" y="372"/>
                </a:lnTo>
                <a:lnTo>
                  <a:pt x="745" y="372"/>
                </a:lnTo>
                <a:lnTo>
                  <a:pt x="745" y="372"/>
                </a:lnTo>
                <a:lnTo>
                  <a:pt x="744" y="372"/>
                </a:lnTo>
                <a:lnTo>
                  <a:pt x="744" y="372"/>
                </a:lnTo>
                <a:lnTo>
                  <a:pt x="742" y="372"/>
                </a:lnTo>
                <a:lnTo>
                  <a:pt x="741" y="373"/>
                </a:lnTo>
                <a:lnTo>
                  <a:pt x="741" y="373"/>
                </a:lnTo>
                <a:lnTo>
                  <a:pt x="740" y="374"/>
                </a:lnTo>
                <a:lnTo>
                  <a:pt x="738" y="375"/>
                </a:lnTo>
                <a:lnTo>
                  <a:pt x="737" y="375"/>
                </a:lnTo>
                <a:lnTo>
                  <a:pt x="737" y="375"/>
                </a:lnTo>
                <a:lnTo>
                  <a:pt x="737" y="376"/>
                </a:lnTo>
                <a:lnTo>
                  <a:pt x="736" y="377"/>
                </a:lnTo>
                <a:lnTo>
                  <a:pt x="736" y="378"/>
                </a:lnTo>
                <a:lnTo>
                  <a:pt x="735" y="378"/>
                </a:lnTo>
                <a:lnTo>
                  <a:pt x="734" y="379"/>
                </a:lnTo>
                <a:lnTo>
                  <a:pt x="734" y="380"/>
                </a:lnTo>
                <a:lnTo>
                  <a:pt x="734" y="381"/>
                </a:lnTo>
                <a:lnTo>
                  <a:pt x="734" y="382"/>
                </a:lnTo>
                <a:lnTo>
                  <a:pt x="733" y="382"/>
                </a:lnTo>
                <a:lnTo>
                  <a:pt x="733" y="382"/>
                </a:lnTo>
                <a:lnTo>
                  <a:pt x="733" y="383"/>
                </a:lnTo>
                <a:lnTo>
                  <a:pt x="732" y="385"/>
                </a:lnTo>
                <a:lnTo>
                  <a:pt x="732" y="386"/>
                </a:lnTo>
                <a:lnTo>
                  <a:pt x="731" y="386"/>
                </a:lnTo>
                <a:lnTo>
                  <a:pt x="731" y="387"/>
                </a:lnTo>
                <a:lnTo>
                  <a:pt x="731" y="388"/>
                </a:lnTo>
                <a:lnTo>
                  <a:pt x="732" y="388"/>
                </a:lnTo>
                <a:lnTo>
                  <a:pt x="732" y="390"/>
                </a:lnTo>
                <a:lnTo>
                  <a:pt x="732" y="391"/>
                </a:lnTo>
                <a:lnTo>
                  <a:pt x="732" y="392"/>
                </a:lnTo>
                <a:lnTo>
                  <a:pt x="733" y="392"/>
                </a:lnTo>
                <a:lnTo>
                  <a:pt x="733" y="392"/>
                </a:lnTo>
                <a:lnTo>
                  <a:pt x="732" y="393"/>
                </a:lnTo>
                <a:lnTo>
                  <a:pt x="732" y="394"/>
                </a:lnTo>
                <a:lnTo>
                  <a:pt x="732" y="395"/>
                </a:lnTo>
                <a:lnTo>
                  <a:pt x="732" y="396"/>
                </a:lnTo>
                <a:lnTo>
                  <a:pt x="732" y="396"/>
                </a:lnTo>
                <a:lnTo>
                  <a:pt x="731" y="398"/>
                </a:lnTo>
                <a:lnTo>
                  <a:pt x="730" y="399"/>
                </a:lnTo>
                <a:lnTo>
                  <a:pt x="730" y="400"/>
                </a:lnTo>
                <a:lnTo>
                  <a:pt x="730" y="401"/>
                </a:lnTo>
                <a:lnTo>
                  <a:pt x="729" y="402"/>
                </a:lnTo>
                <a:lnTo>
                  <a:pt x="729" y="403"/>
                </a:lnTo>
                <a:lnTo>
                  <a:pt x="728" y="403"/>
                </a:lnTo>
                <a:lnTo>
                  <a:pt x="728" y="403"/>
                </a:lnTo>
                <a:lnTo>
                  <a:pt x="728" y="404"/>
                </a:lnTo>
                <a:lnTo>
                  <a:pt x="727" y="404"/>
                </a:lnTo>
                <a:lnTo>
                  <a:pt x="727" y="405"/>
                </a:lnTo>
                <a:lnTo>
                  <a:pt x="727" y="406"/>
                </a:lnTo>
                <a:lnTo>
                  <a:pt x="727" y="406"/>
                </a:lnTo>
                <a:lnTo>
                  <a:pt x="727" y="406"/>
                </a:lnTo>
                <a:lnTo>
                  <a:pt x="727" y="407"/>
                </a:lnTo>
                <a:lnTo>
                  <a:pt x="727" y="408"/>
                </a:lnTo>
                <a:lnTo>
                  <a:pt x="727" y="409"/>
                </a:lnTo>
                <a:lnTo>
                  <a:pt x="727" y="410"/>
                </a:lnTo>
                <a:lnTo>
                  <a:pt x="727" y="410"/>
                </a:lnTo>
                <a:lnTo>
                  <a:pt x="727" y="412"/>
                </a:lnTo>
                <a:lnTo>
                  <a:pt x="727" y="413"/>
                </a:lnTo>
                <a:lnTo>
                  <a:pt x="727" y="413"/>
                </a:lnTo>
                <a:lnTo>
                  <a:pt x="727" y="414"/>
                </a:lnTo>
                <a:lnTo>
                  <a:pt x="727" y="415"/>
                </a:lnTo>
                <a:lnTo>
                  <a:pt x="727" y="416"/>
                </a:lnTo>
                <a:lnTo>
                  <a:pt x="727" y="417"/>
                </a:lnTo>
                <a:lnTo>
                  <a:pt x="726" y="417"/>
                </a:lnTo>
                <a:lnTo>
                  <a:pt x="726" y="417"/>
                </a:lnTo>
                <a:lnTo>
                  <a:pt x="725" y="418"/>
                </a:lnTo>
                <a:lnTo>
                  <a:pt x="725" y="419"/>
                </a:lnTo>
                <a:lnTo>
                  <a:pt x="725" y="420"/>
                </a:lnTo>
                <a:lnTo>
                  <a:pt x="724" y="420"/>
                </a:lnTo>
                <a:lnTo>
                  <a:pt x="724" y="421"/>
                </a:lnTo>
                <a:lnTo>
                  <a:pt x="725" y="421"/>
                </a:lnTo>
                <a:lnTo>
                  <a:pt x="725" y="422"/>
                </a:lnTo>
                <a:lnTo>
                  <a:pt x="725" y="423"/>
                </a:lnTo>
                <a:lnTo>
                  <a:pt x="725" y="423"/>
                </a:lnTo>
                <a:lnTo>
                  <a:pt x="725" y="424"/>
                </a:lnTo>
                <a:lnTo>
                  <a:pt x="725" y="425"/>
                </a:lnTo>
                <a:lnTo>
                  <a:pt x="725" y="426"/>
                </a:lnTo>
                <a:lnTo>
                  <a:pt x="724" y="427"/>
                </a:lnTo>
                <a:lnTo>
                  <a:pt x="723" y="427"/>
                </a:lnTo>
                <a:lnTo>
                  <a:pt x="723" y="427"/>
                </a:lnTo>
                <a:lnTo>
                  <a:pt x="723" y="427"/>
                </a:lnTo>
                <a:lnTo>
                  <a:pt x="722" y="428"/>
                </a:lnTo>
                <a:lnTo>
                  <a:pt x="722" y="427"/>
                </a:lnTo>
                <a:lnTo>
                  <a:pt x="722" y="428"/>
                </a:lnTo>
                <a:lnTo>
                  <a:pt x="721" y="428"/>
                </a:lnTo>
                <a:lnTo>
                  <a:pt x="720" y="428"/>
                </a:lnTo>
                <a:lnTo>
                  <a:pt x="720" y="428"/>
                </a:lnTo>
                <a:lnTo>
                  <a:pt x="719" y="428"/>
                </a:lnTo>
                <a:lnTo>
                  <a:pt x="719" y="427"/>
                </a:lnTo>
                <a:lnTo>
                  <a:pt x="718" y="427"/>
                </a:lnTo>
                <a:lnTo>
                  <a:pt x="717" y="427"/>
                </a:lnTo>
                <a:lnTo>
                  <a:pt x="716" y="428"/>
                </a:lnTo>
                <a:lnTo>
                  <a:pt x="716" y="428"/>
                </a:lnTo>
                <a:lnTo>
                  <a:pt x="715" y="428"/>
                </a:lnTo>
                <a:lnTo>
                  <a:pt x="714" y="428"/>
                </a:lnTo>
                <a:lnTo>
                  <a:pt x="713" y="429"/>
                </a:lnTo>
                <a:lnTo>
                  <a:pt x="713" y="429"/>
                </a:lnTo>
                <a:lnTo>
                  <a:pt x="712" y="429"/>
                </a:lnTo>
                <a:lnTo>
                  <a:pt x="711" y="430"/>
                </a:lnTo>
                <a:lnTo>
                  <a:pt x="711" y="430"/>
                </a:lnTo>
                <a:lnTo>
                  <a:pt x="711" y="431"/>
                </a:lnTo>
                <a:lnTo>
                  <a:pt x="711" y="432"/>
                </a:lnTo>
                <a:lnTo>
                  <a:pt x="711" y="433"/>
                </a:lnTo>
                <a:lnTo>
                  <a:pt x="712" y="434"/>
                </a:lnTo>
                <a:lnTo>
                  <a:pt x="712" y="434"/>
                </a:lnTo>
                <a:lnTo>
                  <a:pt x="713" y="434"/>
                </a:lnTo>
                <a:lnTo>
                  <a:pt x="713" y="435"/>
                </a:lnTo>
                <a:lnTo>
                  <a:pt x="713" y="437"/>
                </a:lnTo>
                <a:lnTo>
                  <a:pt x="712" y="437"/>
                </a:lnTo>
                <a:lnTo>
                  <a:pt x="712" y="438"/>
                </a:lnTo>
                <a:lnTo>
                  <a:pt x="710" y="439"/>
                </a:lnTo>
                <a:lnTo>
                  <a:pt x="710" y="440"/>
                </a:lnTo>
                <a:lnTo>
                  <a:pt x="709" y="441"/>
                </a:lnTo>
                <a:lnTo>
                  <a:pt x="709" y="441"/>
                </a:lnTo>
                <a:lnTo>
                  <a:pt x="709" y="441"/>
                </a:lnTo>
                <a:lnTo>
                  <a:pt x="709" y="442"/>
                </a:lnTo>
                <a:lnTo>
                  <a:pt x="708" y="443"/>
                </a:lnTo>
                <a:lnTo>
                  <a:pt x="708" y="444"/>
                </a:lnTo>
                <a:lnTo>
                  <a:pt x="708" y="444"/>
                </a:lnTo>
                <a:lnTo>
                  <a:pt x="708" y="445"/>
                </a:lnTo>
                <a:lnTo>
                  <a:pt x="707" y="445"/>
                </a:lnTo>
                <a:lnTo>
                  <a:pt x="707" y="446"/>
                </a:lnTo>
                <a:lnTo>
                  <a:pt x="707" y="447"/>
                </a:lnTo>
                <a:lnTo>
                  <a:pt x="706" y="447"/>
                </a:lnTo>
                <a:lnTo>
                  <a:pt x="706" y="448"/>
                </a:lnTo>
                <a:lnTo>
                  <a:pt x="706" y="448"/>
                </a:lnTo>
                <a:lnTo>
                  <a:pt x="705" y="448"/>
                </a:lnTo>
                <a:lnTo>
                  <a:pt x="704" y="448"/>
                </a:lnTo>
                <a:lnTo>
                  <a:pt x="703" y="448"/>
                </a:lnTo>
                <a:lnTo>
                  <a:pt x="702" y="448"/>
                </a:lnTo>
                <a:lnTo>
                  <a:pt x="702" y="448"/>
                </a:lnTo>
                <a:lnTo>
                  <a:pt x="702" y="448"/>
                </a:lnTo>
                <a:lnTo>
                  <a:pt x="701" y="448"/>
                </a:lnTo>
                <a:lnTo>
                  <a:pt x="700" y="448"/>
                </a:lnTo>
                <a:lnTo>
                  <a:pt x="699" y="448"/>
                </a:lnTo>
                <a:lnTo>
                  <a:pt x="699" y="448"/>
                </a:lnTo>
                <a:lnTo>
                  <a:pt x="698" y="448"/>
                </a:lnTo>
                <a:lnTo>
                  <a:pt x="698" y="449"/>
                </a:lnTo>
                <a:lnTo>
                  <a:pt x="697" y="450"/>
                </a:lnTo>
                <a:lnTo>
                  <a:pt x="697" y="451"/>
                </a:lnTo>
                <a:lnTo>
                  <a:pt x="696" y="451"/>
                </a:lnTo>
                <a:lnTo>
                  <a:pt x="695" y="452"/>
                </a:lnTo>
                <a:lnTo>
                  <a:pt x="695" y="453"/>
                </a:lnTo>
                <a:lnTo>
                  <a:pt x="695" y="454"/>
                </a:lnTo>
                <a:lnTo>
                  <a:pt x="695" y="454"/>
                </a:lnTo>
                <a:lnTo>
                  <a:pt x="694" y="454"/>
                </a:lnTo>
                <a:lnTo>
                  <a:pt x="694" y="455"/>
                </a:lnTo>
                <a:lnTo>
                  <a:pt x="693" y="455"/>
                </a:lnTo>
                <a:lnTo>
                  <a:pt x="692" y="455"/>
                </a:lnTo>
                <a:lnTo>
                  <a:pt x="691" y="455"/>
                </a:lnTo>
                <a:lnTo>
                  <a:pt x="690" y="454"/>
                </a:lnTo>
                <a:lnTo>
                  <a:pt x="689" y="454"/>
                </a:lnTo>
                <a:lnTo>
                  <a:pt x="688" y="454"/>
                </a:lnTo>
                <a:lnTo>
                  <a:pt x="687" y="454"/>
                </a:lnTo>
                <a:lnTo>
                  <a:pt x="686" y="454"/>
                </a:lnTo>
                <a:lnTo>
                  <a:pt x="685" y="454"/>
                </a:lnTo>
                <a:lnTo>
                  <a:pt x="685" y="455"/>
                </a:lnTo>
                <a:lnTo>
                  <a:pt x="684" y="456"/>
                </a:lnTo>
                <a:lnTo>
                  <a:pt x="683" y="456"/>
                </a:lnTo>
                <a:lnTo>
                  <a:pt x="682" y="456"/>
                </a:lnTo>
                <a:lnTo>
                  <a:pt x="681" y="456"/>
                </a:lnTo>
                <a:lnTo>
                  <a:pt x="681" y="457"/>
                </a:lnTo>
                <a:lnTo>
                  <a:pt x="681" y="458"/>
                </a:lnTo>
                <a:lnTo>
                  <a:pt x="680" y="458"/>
                </a:lnTo>
                <a:lnTo>
                  <a:pt x="680" y="458"/>
                </a:lnTo>
                <a:lnTo>
                  <a:pt x="679" y="459"/>
                </a:lnTo>
                <a:lnTo>
                  <a:pt x="679" y="460"/>
                </a:lnTo>
                <a:lnTo>
                  <a:pt x="678" y="461"/>
                </a:lnTo>
                <a:lnTo>
                  <a:pt x="678" y="461"/>
                </a:lnTo>
                <a:lnTo>
                  <a:pt x="677" y="461"/>
                </a:lnTo>
                <a:lnTo>
                  <a:pt x="677" y="461"/>
                </a:lnTo>
                <a:lnTo>
                  <a:pt x="676" y="461"/>
                </a:lnTo>
                <a:lnTo>
                  <a:pt x="675" y="461"/>
                </a:lnTo>
                <a:lnTo>
                  <a:pt x="675" y="462"/>
                </a:lnTo>
                <a:lnTo>
                  <a:pt x="674" y="463"/>
                </a:lnTo>
                <a:lnTo>
                  <a:pt x="674" y="464"/>
                </a:lnTo>
                <a:lnTo>
                  <a:pt x="673" y="464"/>
                </a:lnTo>
                <a:lnTo>
                  <a:pt x="672" y="465"/>
                </a:lnTo>
                <a:lnTo>
                  <a:pt x="672" y="465"/>
                </a:lnTo>
                <a:lnTo>
                  <a:pt x="671" y="465"/>
                </a:lnTo>
                <a:lnTo>
                  <a:pt x="671" y="466"/>
                </a:lnTo>
                <a:lnTo>
                  <a:pt x="670" y="467"/>
                </a:lnTo>
                <a:lnTo>
                  <a:pt x="669" y="467"/>
                </a:lnTo>
                <a:lnTo>
                  <a:pt x="668" y="468"/>
                </a:lnTo>
                <a:lnTo>
                  <a:pt x="667" y="469"/>
                </a:lnTo>
                <a:lnTo>
                  <a:pt x="667" y="470"/>
                </a:lnTo>
                <a:lnTo>
                  <a:pt x="666" y="471"/>
                </a:lnTo>
                <a:lnTo>
                  <a:pt x="665" y="471"/>
                </a:lnTo>
                <a:lnTo>
                  <a:pt x="665" y="472"/>
                </a:lnTo>
                <a:lnTo>
                  <a:pt x="664" y="472"/>
                </a:lnTo>
                <a:lnTo>
                  <a:pt x="664" y="472"/>
                </a:lnTo>
                <a:lnTo>
                  <a:pt x="663" y="473"/>
                </a:lnTo>
                <a:lnTo>
                  <a:pt x="663" y="474"/>
                </a:lnTo>
                <a:lnTo>
                  <a:pt x="662" y="475"/>
                </a:lnTo>
                <a:lnTo>
                  <a:pt x="661" y="475"/>
                </a:lnTo>
                <a:lnTo>
                  <a:pt x="661" y="476"/>
                </a:lnTo>
                <a:lnTo>
                  <a:pt x="660" y="476"/>
                </a:lnTo>
                <a:lnTo>
                  <a:pt x="660" y="477"/>
                </a:lnTo>
                <a:lnTo>
                  <a:pt x="660" y="478"/>
                </a:lnTo>
                <a:lnTo>
                  <a:pt x="658" y="478"/>
                </a:lnTo>
                <a:lnTo>
                  <a:pt x="657" y="478"/>
                </a:lnTo>
                <a:lnTo>
                  <a:pt x="657" y="478"/>
                </a:lnTo>
                <a:lnTo>
                  <a:pt x="656" y="478"/>
                </a:lnTo>
                <a:lnTo>
                  <a:pt x="655" y="477"/>
                </a:lnTo>
                <a:lnTo>
                  <a:pt x="654" y="477"/>
                </a:lnTo>
                <a:lnTo>
                  <a:pt x="653" y="477"/>
                </a:lnTo>
                <a:lnTo>
                  <a:pt x="653" y="477"/>
                </a:lnTo>
                <a:lnTo>
                  <a:pt x="652" y="478"/>
                </a:lnTo>
                <a:lnTo>
                  <a:pt x="651" y="478"/>
                </a:lnTo>
                <a:lnTo>
                  <a:pt x="650" y="478"/>
                </a:lnTo>
                <a:lnTo>
                  <a:pt x="649" y="479"/>
                </a:lnTo>
                <a:lnTo>
                  <a:pt x="648" y="479"/>
                </a:lnTo>
                <a:lnTo>
                  <a:pt x="648" y="479"/>
                </a:lnTo>
                <a:lnTo>
                  <a:pt x="647" y="480"/>
                </a:lnTo>
                <a:lnTo>
                  <a:pt x="647" y="481"/>
                </a:lnTo>
                <a:lnTo>
                  <a:pt x="647" y="482"/>
                </a:lnTo>
                <a:lnTo>
                  <a:pt x="647" y="482"/>
                </a:lnTo>
                <a:lnTo>
                  <a:pt x="647" y="483"/>
                </a:lnTo>
                <a:lnTo>
                  <a:pt x="647" y="484"/>
                </a:lnTo>
                <a:lnTo>
                  <a:pt x="647" y="485"/>
                </a:lnTo>
                <a:lnTo>
                  <a:pt x="646" y="485"/>
                </a:lnTo>
                <a:lnTo>
                  <a:pt x="646" y="485"/>
                </a:lnTo>
                <a:lnTo>
                  <a:pt x="646" y="486"/>
                </a:lnTo>
                <a:lnTo>
                  <a:pt x="646" y="487"/>
                </a:lnTo>
                <a:lnTo>
                  <a:pt x="646" y="488"/>
                </a:lnTo>
                <a:lnTo>
                  <a:pt x="645" y="488"/>
                </a:lnTo>
                <a:lnTo>
                  <a:pt x="644" y="488"/>
                </a:lnTo>
                <a:lnTo>
                  <a:pt x="643" y="488"/>
                </a:lnTo>
                <a:lnTo>
                  <a:pt x="643" y="489"/>
                </a:lnTo>
                <a:lnTo>
                  <a:pt x="643" y="489"/>
                </a:lnTo>
                <a:lnTo>
                  <a:pt x="642" y="489"/>
                </a:lnTo>
                <a:lnTo>
                  <a:pt x="641" y="489"/>
                </a:lnTo>
                <a:lnTo>
                  <a:pt x="640" y="489"/>
                </a:lnTo>
                <a:lnTo>
                  <a:pt x="639" y="489"/>
                </a:lnTo>
                <a:lnTo>
                  <a:pt x="639" y="489"/>
                </a:lnTo>
                <a:lnTo>
                  <a:pt x="638" y="489"/>
                </a:lnTo>
                <a:lnTo>
                  <a:pt x="637" y="489"/>
                </a:lnTo>
                <a:lnTo>
                  <a:pt x="637" y="489"/>
                </a:lnTo>
                <a:lnTo>
                  <a:pt x="636" y="489"/>
                </a:lnTo>
                <a:lnTo>
                  <a:pt x="636" y="489"/>
                </a:lnTo>
                <a:lnTo>
                  <a:pt x="635" y="488"/>
                </a:lnTo>
                <a:lnTo>
                  <a:pt x="634" y="488"/>
                </a:lnTo>
                <a:lnTo>
                  <a:pt x="633" y="488"/>
                </a:lnTo>
                <a:lnTo>
                  <a:pt x="632" y="488"/>
                </a:lnTo>
                <a:lnTo>
                  <a:pt x="632" y="487"/>
                </a:lnTo>
                <a:lnTo>
                  <a:pt x="631" y="487"/>
                </a:lnTo>
                <a:lnTo>
                  <a:pt x="630" y="488"/>
                </a:lnTo>
                <a:lnTo>
                  <a:pt x="629" y="489"/>
                </a:lnTo>
                <a:lnTo>
                  <a:pt x="629" y="489"/>
                </a:lnTo>
                <a:lnTo>
                  <a:pt x="628" y="489"/>
                </a:lnTo>
                <a:lnTo>
                  <a:pt x="628" y="490"/>
                </a:lnTo>
                <a:lnTo>
                  <a:pt x="628" y="491"/>
                </a:lnTo>
                <a:lnTo>
                  <a:pt x="627" y="492"/>
                </a:lnTo>
                <a:lnTo>
                  <a:pt x="627" y="492"/>
                </a:lnTo>
                <a:lnTo>
                  <a:pt x="627" y="494"/>
                </a:lnTo>
                <a:lnTo>
                  <a:pt x="627" y="495"/>
                </a:lnTo>
                <a:lnTo>
                  <a:pt x="627" y="496"/>
                </a:lnTo>
                <a:lnTo>
                  <a:pt x="627" y="496"/>
                </a:lnTo>
                <a:lnTo>
                  <a:pt x="628" y="496"/>
                </a:lnTo>
                <a:lnTo>
                  <a:pt x="628" y="497"/>
                </a:lnTo>
                <a:lnTo>
                  <a:pt x="628" y="498"/>
                </a:lnTo>
                <a:lnTo>
                  <a:pt x="628" y="499"/>
                </a:lnTo>
                <a:lnTo>
                  <a:pt x="628" y="500"/>
                </a:lnTo>
                <a:lnTo>
                  <a:pt x="628" y="501"/>
                </a:lnTo>
                <a:lnTo>
                  <a:pt x="628" y="502"/>
                </a:lnTo>
                <a:lnTo>
                  <a:pt x="628" y="503"/>
                </a:lnTo>
                <a:lnTo>
                  <a:pt x="627" y="503"/>
                </a:lnTo>
                <a:lnTo>
                  <a:pt x="627" y="503"/>
                </a:lnTo>
                <a:lnTo>
                  <a:pt x="627" y="504"/>
                </a:lnTo>
                <a:lnTo>
                  <a:pt x="627" y="505"/>
                </a:lnTo>
                <a:lnTo>
                  <a:pt x="628" y="505"/>
                </a:lnTo>
                <a:lnTo>
                  <a:pt x="628" y="506"/>
                </a:lnTo>
                <a:lnTo>
                  <a:pt x="629" y="506"/>
                </a:lnTo>
                <a:lnTo>
                  <a:pt x="629" y="507"/>
                </a:lnTo>
                <a:lnTo>
                  <a:pt x="629" y="508"/>
                </a:lnTo>
                <a:lnTo>
                  <a:pt x="629" y="509"/>
                </a:lnTo>
                <a:lnTo>
                  <a:pt x="629" y="510"/>
                </a:lnTo>
                <a:lnTo>
                  <a:pt x="629" y="510"/>
                </a:lnTo>
                <a:lnTo>
                  <a:pt x="628" y="511"/>
                </a:lnTo>
                <a:lnTo>
                  <a:pt x="628" y="512"/>
                </a:lnTo>
                <a:lnTo>
                  <a:pt x="627" y="513"/>
                </a:lnTo>
                <a:lnTo>
                  <a:pt x="626" y="513"/>
                </a:lnTo>
                <a:lnTo>
                  <a:pt x="626" y="513"/>
                </a:lnTo>
                <a:lnTo>
                  <a:pt x="626" y="514"/>
                </a:lnTo>
                <a:lnTo>
                  <a:pt x="625" y="515"/>
                </a:lnTo>
                <a:lnTo>
                  <a:pt x="625" y="516"/>
                </a:lnTo>
                <a:lnTo>
                  <a:pt x="625" y="516"/>
                </a:lnTo>
                <a:lnTo>
                  <a:pt x="625" y="517"/>
                </a:lnTo>
                <a:lnTo>
                  <a:pt x="624" y="518"/>
                </a:lnTo>
                <a:lnTo>
                  <a:pt x="624" y="519"/>
                </a:lnTo>
                <a:lnTo>
                  <a:pt x="623" y="520"/>
                </a:lnTo>
                <a:lnTo>
                  <a:pt x="623" y="520"/>
                </a:lnTo>
                <a:lnTo>
                  <a:pt x="622" y="521"/>
                </a:lnTo>
                <a:lnTo>
                  <a:pt x="622" y="522"/>
                </a:lnTo>
                <a:lnTo>
                  <a:pt x="622" y="523"/>
                </a:lnTo>
                <a:lnTo>
                  <a:pt x="622" y="524"/>
                </a:lnTo>
                <a:lnTo>
                  <a:pt x="622" y="525"/>
                </a:lnTo>
                <a:lnTo>
                  <a:pt x="621" y="526"/>
                </a:lnTo>
                <a:lnTo>
                  <a:pt x="621" y="527"/>
                </a:lnTo>
                <a:lnTo>
                  <a:pt x="621" y="529"/>
                </a:lnTo>
                <a:lnTo>
                  <a:pt x="621" y="530"/>
                </a:lnTo>
                <a:lnTo>
                  <a:pt x="621" y="530"/>
                </a:lnTo>
                <a:lnTo>
                  <a:pt x="621" y="531"/>
                </a:lnTo>
                <a:lnTo>
                  <a:pt x="621" y="532"/>
                </a:lnTo>
                <a:lnTo>
                  <a:pt x="622" y="533"/>
                </a:lnTo>
                <a:lnTo>
                  <a:pt x="622" y="534"/>
                </a:lnTo>
                <a:lnTo>
                  <a:pt x="622" y="535"/>
                </a:lnTo>
                <a:lnTo>
                  <a:pt x="622" y="536"/>
                </a:lnTo>
                <a:lnTo>
                  <a:pt x="622" y="537"/>
                </a:lnTo>
                <a:lnTo>
                  <a:pt x="622" y="537"/>
                </a:lnTo>
                <a:lnTo>
                  <a:pt x="621" y="538"/>
                </a:lnTo>
                <a:lnTo>
                  <a:pt x="620" y="538"/>
                </a:lnTo>
                <a:lnTo>
                  <a:pt x="620" y="539"/>
                </a:lnTo>
                <a:lnTo>
                  <a:pt x="619" y="540"/>
                </a:lnTo>
                <a:lnTo>
                  <a:pt x="619" y="541"/>
                </a:lnTo>
                <a:lnTo>
                  <a:pt x="618" y="541"/>
                </a:lnTo>
                <a:lnTo>
                  <a:pt x="618" y="542"/>
                </a:lnTo>
                <a:lnTo>
                  <a:pt x="617" y="542"/>
                </a:lnTo>
                <a:lnTo>
                  <a:pt x="617" y="543"/>
                </a:lnTo>
                <a:lnTo>
                  <a:pt x="616" y="544"/>
                </a:lnTo>
                <a:lnTo>
                  <a:pt x="615" y="544"/>
                </a:lnTo>
                <a:lnTo>
                  <a:pt x="615" y="545"/>
                </a:lnTo>
                <a:lnTo>
                  <a:pt x="615" y="546"/>
                </a:lnTo>
                <a:lnTo>
                  <a:pt x="615" y="547"/>
                </a:lnTo>
                <a:lnTo>
                  <a:pt x="615" y="547"/>
                </a:lnTo>
                <a:lnTo>
                  <a:pt x="615" y="548"/>
                </a:lnTo>
                <a:lnTo>
                  <a:pt x="614" y="548"/>
                </a:lnTo>
                <a:lnTo>
                  <a:pt x="614" y="550"/>
                </a:lnTo>
                <a:lnTo>
                  <a:pt x="613" y="550"/>
                </a:lnTo>
                <a:lnTo>
                  <a:pt x="613" y="551"/>
                </a:lnTo>
                <a:lnTo>
                  <a:pt x="612" y="551"/>
                </a:lnTo>
                <a:lnTo>
                  <a:pt x="612" y="551"/>
                </a:lnTo>
                <a:lnTo>
                  <a:pt x="611" y="552"/>
                </a:lnTo>
                <a:lnTo>
                  <a:pt x="611" y="553"/>
                </a:lnTo>
                <a:lnTo>
                  <a:pt x="610" y="554"/>
                </a:lnTo>
                <a:lnTo>
                  <a:pt x="610" y="554"/>
                </a:lnTo>
                <a:lnTo>
                  <a:pt x="610" y="555"/>
                </a:lnTo>
                <a:lnTo>
                  <a:pt x="610" y="556"/>
                </a:lnTo>
                <a:lnTo>
                  <a:pt x="610" y="557"/>
                </a:lnTo>
                <a:lnTo>
                  <a:pt x="610" y="558"/>
                </a:lnTo>
                <a:lnTo>
                  <a:pt x="611" y="558"/>
                </a:lnTo>
                <a:lnTo>
                  <a:pt x="611" y="560"/>
                </a:lnTo>
                <a:lnTo>
                  <a:pt x="611" y="561"/>
                </a:lnTo>
                <a:lnTo>
                  <a:pt x="611" y="561"/>
                </a:lnTo>
                <a:lnTo>
                  <a:pt x="611" y="562"/>
                </a:lnTo>
                <a:lnTo>
                  <a:pt x="611" y="563"/>
                </a:lnTo>
                <a:lnTo>
                  <a:pt x="610" y="564"/>
                </a:lnTo>
                <a:lnTo>
                  <a:pt x="610" y="565"/>
                </a:lnTo>
                <a:lnTo>
                  <a:pt x="608" y="565"/>
                </a:lnTo>
                <a:lnTo>
                  <a:pt x="608" y="566"/>
                </a:lnTo>
                <a:lnTo>
                  <a:pt x="607" y="566"/>
                </a:lnTo>
                <a:lnTo>
                  <a:pt x="607" y="567"/>
                </a:lnTo>
                <a:lnTo>
                  <a:pt x="606" y="567"/>
                </a:lnTo>
                <a:lnTo>
                  <a:pt x="606" y="568"/>
                </a:lnTo>
                <a:lnTo>
                  <a:pt x="605" y="568"/>
                </a:lnTo>
                <a:lnTo>
                  <a:pt x="604" y="568"/>
                </a:lnTo>
                <a:lnTo>
                  <a:pt x="604" y="569"/>
                </a:lnTo>
                <a:lnTo>
                  <a:pt x="603" y="569"/>
                </a:lnTo>
                <a:lnTo>
                  <a:pt x="602" y="570"/>
                </a:lnTo>
                <a:lnTo>
                  <a:pt x="601" y="570"/>
                </a:lnTo>
                <a:lnTo>
                  <a:pt x="601" y="572"/>
                </a:lnTo>
                <a:lnTo>
                  <a:pt x="599" y="572"/>
                </a:lnTo>
                <a:lnTo>
                  <a:pt x="597" y="573"/>
                </a:lnTo>
                <a:lnTo>
                  <a:pt x="597" y="573"/>
                </a:lnTo>
                <a:lnTo>
                  <a:pt x="596" y="574"/>
                </a:lnTo>
                <a:lnTo>
                  <a:pt x="595" y="575"/>
                </a:lnTo>
                <a:lnTo>
                  <a:pt x="594" y="575"/>
                </a:lnTo>
                <a:lnTo>
                  <a:pt x="594" y="575"/>
                </a:lnTo>
                <a:lnTo>
                  <a:pt x="594" y="575"/>
                </a:lnTo>
                <a:lnTo>
                  <a:pt x="591" y="576"/>
                </a:lnTo>
                <a:lnTo>
                  <a:pt x="590" y="578"/>
                </a:lnTo>
                <a:lnTo>
                  <a:pt x="589" y="578"/>
                </a:lnTo>
                <a:lnTo>
                  <a:pt x="588" y="578"/>
                </a:lnTo>
                <a:lnTo>
                  <a:pt x="587" y="578"/>
                </a:lnTo>
                <a:lnTo>
                  <a:pt x="587" y="578"/>
                </a:lnTo>
                <a:lnTo>
                  <a:pt x="586" y="579"/>
                </a:lnTo>
                <a:lnTo>
                  <a:pt x="585" y="579"/>
                </a:lnTo>
                <a:lnTo>
                  <a:pt x="584" y="579"/>
                </a:lnTo>
                <a:lnTo>
                  <a:pt x="583" y="579"/>
                </a:lnTo>
                <a:lnTo>
                  <a:pt x="583" y="579"/>
                </a:lnTo>
                <a:lnTo>
                  <a:pt x="582" y="580"/>
                </a:lnTo>
                <a:lnTo>
                  <a:pt x="580" y="580"/>
                </a:lnTo>
                <a:lnTo>
                  <a:pt x="579" y="580"/>
                </a:lnTo>
                <a:lnTo>
                  <a:pt x="578" y="580"/>
                </a:lnTo>
                <a:lnTo>
                  <a:pt x="577" y="580"/>
                </a:lnTo>
                <a:lnTo>
                  <a:pt x="576" y="580"/>
                </a:lnTo>
                <a:lnTo>
                  <a:pt x="575" y="580"/>
                </a:lnTo>
                <a:lnTo>
                  <a:pt x="574" y="580"/>
                </a:lnTo>
                <a:lnTo>
                  <a:pt x="573" y="580"/>
                </a:lnTo>
                <a:lnTo>
                  <a:pt x="573" y="579"/>
                </a:lnTo>
                <a:lnTo>
                  <a:pt x="572" y="579"/>
                </a:lnTo>
                <a:lnTo>
                  <a:pt x="571" y="579"/>
                </a:lnTo>
                <a:lnTo>
                  <a:pt x="570" y="579"/>
                </a:lnTo>
                <a:lnTo>
                  <a:pt x="569" y="579"/>
                </a:lnTo>
                <a:lnTo>
                  <a:pt x="567" y="579"/>
                </a:lnTo>
                <a:lnTo>
                  <a:pt x="566" y="578"/>
                </a:lnTo>
                <a:lnTo>
                  <a:pt x="566" y="578"/>
                </a:lnTo>
                <a:lnTo>
                  <a:pt x="566" y="578"/>
                </a:lnTo>
                <a:lnTo>
                  <a:pt x="564" y="578"/>
                </a:lnTo>
                <a:lnTo>
                  <a:pt x="564" y="577"/>
                </a:lnTo>
                <a:lnTo>
                  <a:pt x="563" y="576"/>
                </a:lnTo>
                <a:lnTo>
                  <a:pt x="562" y="576"/>
                </a:lnTo>
                <a:lnTo>
                  <a:pt x="562" y="576"/>
                </a:lnTo>
                <a:lnTo>
                  <a:pt x="561" y="576"/>
                </a:lnTo>
                <a:lnTo>
                  <a:pt x="560" y="575"/>
                </a:lnTo>
                <a:lnTo>
                  <a:pt x="559" y="576"/>
                </a:lnTo>
                <a:lnTo>
                  <a:pt x="559" y="576"/>
                </a:lnTo>
                <a:lnTo>
                  <a:pt x="558" y="576"/>
                </a:lnTo>
                <a:lnTo>
                  <a:pt x="558" y="577"/>
                </a:lnTo>
                <a:lnTo>
                  <a:pt x="558" y="578"/>
                </a:lnTo>
                <a:lnTo>
                  <a:pt x="558" y="578"/>
                </a:lnTo>
                <a:lnTo>
                  <a:pt x="557" y="580"/>
                </a:lnTo>
                <a:lnTo>
                  <a:pt x="557" y="581"/>
                </a:lnTo>
                <a:lnTo>
                  <a:pt x="557" y="582"/>
                </a:lnTo>
                <a:lnTo>
                  <a:pt x="557" y="582"/>
                </a:lnTo>
                <a:lnTo>
                  <a:pt x="556" y="583"/>
                </a:lnTo>
                <a:lnTo>
                  <a:pt x="556" y="584"/>
                </a:lnTo>
                <a:lnTo>
                  <a:pt x="556" y="585"/>
                </a:lnTo>
                <a:lnTo>
                  <a:pt x="555" y="585"/>
                </a:lnTo>
                <a:lnTo>
                  <a:pt x="555" y="586"/>
                </a:lnTo>
                <a:lnTo>
                  <a:pt x="555" y="588"/>
                </a:lnTo>
                <a:lnTo>
                  <a:pt x="555" y="589"/>
                </a:lnTo>
                <a:lnTo>
                  <a:pt x="555" y="589"/>
                </a:lnTo>
                <a:lnTo>
                  <a:pt x="555" y="590"/>
                </a:lnTo>
                <a:lnTo>
                  <a:pt x="555" y="591"/>
                </a:lnTo>
                <a:lnTo>
                  <a:pt x="555" y="592"/>
                </a:lnTo>
                <a:lnTo>
                  <a:pt x="555" y="592"/>
                </a:lnTo>
                <a:lnTo>
                  <a:pt x="555" y="594"/>
                </a:lnTo>
                <a:lnTo>
                  <a:pt x="555" y="595"/>
                </a:lnTo>
                <a:lnTo>
                  <a:pt x="555" y="596"/>
                </a:lnTo>
                <a:lnTo>
                  <a:pt x="555" y="597"/>
                </a:lnTo>
                <a:lnTo>
                  <a:pt x="555" y="597"/>
                </a:lnTo>
                <a:lnTo>
                  <a:pt x="555" y="598"/>
                </a:lnTo>
                <a:lnTo>
                  <a:pt x="555" y="599"/>
                </a:lnTo>
                <a:lnTo>
                  <a:pt x="555" y="599"/>
                </a:lnTo>
                <a:lnTo>
                  <a:pt x="556" y="600"/>
                </a:lnTo>
                <a:lnTo>
                  <a:pt x="556" y="601"/>
                </a:lnTo>
                <a:lnTo>
                  <a:pt x="535" y="613"/>
                </a:lnTo>
                <a:lnTo>
                  <a:pt x="525" y="619"/>
                </a:lnTo>
                <a:lnTo>
                  <a:pt x="525" y="620"/>
                </a:lnTo>
                <a:lnTo>
                  <a:pt x="525" y="620"/>
                </a:lnTo>
                <a:lnTo>
                  <a:pt x="526" y="620"/>
                </a:lnTo>
                <a:lnTo>
                  <a:pt x="526" y="621"/>
                </a:lnTo>
                <a:lnTo>
                  <a:pt x="526" y="622"/>
                </a:lnTo>
                <a:lnTo>
                  <a:pt x="527" y="622"/>
                </a:lnTo>
                <a:lnTo>
                  <a:pt x="527" y="623"/>
                </a:lnTo>
                <a:lnTo>
                  <a:pt x="527" y="623"/>
                </a:lnTo>
                <a:lnTo>
                  <a:pt x="528" y="624"/>
                </a:lnTo>
                <a:lnTo>
                  <a:pt x="528" y="625"/>
                </a:lnTo>
                <a:lnTo>
                  <a:pt x="529" y="625"/>
                </a:lnTo>
                <a:lnTo>
                  <a:pt x="530" y="627"/>
                </a:lnTo>
                <a:lnTo>
                  <a:pt x="531" y="627"/>
                </a:lnTo>
                <a:lnTo>
                  <a:pt x="531" y="627"/>
                </a:lnTo>
                <a:lnTo>
                  <a:pt x="532" y="628"/>
                </a:lnTo>
                <a:lnTo>
                  <a:pt x="533" y="629"/>
                </a:lnTo>
                <a:lnTo>
                  <a:pt x="534" y="629"/>
                </a:lnTo>
                <a:lnTo>
                  <a:pt x="534" y="630"/>
                </a:lnTo>
                <a:lnTo>
                  <a:pt x="534" y="630"/>
                </a:lnTo>
                <a:lnTo>
                  <a:pt x="535" y="630"/>
                </a:lnTo>
                <a:lnTo>
                  <a:pt x="535" y="631"/>
                </a:lnTo>
                <a:lnTo>
                  <a:pt x="536" y="631"/>
                </a:lnTo>
                <a:lnTo>
                  <a:pt x="536" y="632"/>
                </a:lnTo>
                <a:lnTo>
                  <a:pt x="537" y="632"/>
                </a:lnTo>
                <a:lnTo>
                  <a:pt x="537" y="633"/>
                </a:lnTo>
                <a:lnTo>
                  <a:pt x="537" y="634"/>
                </a:lnTo>
                <a:lnTo>
                  <a:pt x="537" y="634"/>
                </a:lnTo>
                <a:lnTo>
                  <a:pt x="538" y="635"/>
                </a:lnTo>
                <a:lnTo>
                  <a:pt x="538" y="636"/>
                </a:lnTo>
                <a:lnTo>
                  <a:pt x="538" y="637"/>
                </a:lnTo>
                <a:lnTo>
                  <a:pt x="538" y="638"/>
                </a:lnTo>
                <a:lnTo>
                  <a:pt x="538" y="640"/>
                </a:lnTo>
                <a:lnTo>
                  <a:pt x="538" y="640"/>
                </a:lnTo>
                <a:lnTo>
                  <a:pt x="538" y="641"/>
                </a:lnTo>
                <a:lnTo>
                  <a:pt x="538" y="642"/>
                </a:lnTo>
                <a:lnTo>
                  <a:pt x="538" y="644"/>
                </a:lnTo>
                <a:lnTo>
                  <a:pt x="538" y="644"/>
                </a:lnTo>
                <a:lnTo>
                  <a:pt x="538" y="645"/>
                </a:lnTo>
                <a:lnTo>
                  <a:pt x="538" y="647"/>
                </a:lnTo>
                <a:lnTo>
                  <a:pt x="538" y="650"/>
                </a:lnTo>
                <a:lnTo>
                  <a:pt x="538" y="651"/>
                </a:lnTo>
                <a:lnTo>
                  <a:pt x="538" y="652"/>
                </a:lnTo>
                <a:lnTo>
                  <a:pt x="538" y="653"/>
                </a:lnTo>
                <a:lnTo>
                  <a:pt x="538" y="654"/>
                </a:lnTo>
                <a:lnTo>
                  <a:pt x="538" y="655"/>
                </a:lnTo>
                <a:lnTo>
                  <a:pt x="538" y="656"/>
                </a:lnTo>
                <a:lnTo>
                  <a:pt x="538" y="657"/>
                </a:lnTo>
                <a:lnTo>
                  <a:pt x="539" y="658"/>
                </a:lnTo>
                <a:lnTo>
                  <a:pt x="539" y="659"/>
                </a:lnTo>
                <a:lnTo>
                  <a:pt x="540" y="661"/>
                </a:lnTo>
                <a:lnTo>
                  <a:pt x="540" y="663"/>
                </a:lnTo>
                <a:lnTo>
                  <a:pt x="541" y="663"/>
                </a:lnTo>
                <a:lnTo>
                  <a:pt x="541" y="665"/>
                </a:lnTo>
                <a:lnTo>
                  <a:pt x="541" y="665"/>
                </a:lnTo>
                <a:lnTo>
                  <a:pt x="541" y="667"/>
                </a:lnTo>
                <a:lnTo>
                  <a:pt x="542" y="668"/>
                </a:lnTo>
                <a:lnTo>
                  <a:pt x="542" y="668"/>
                </a:lnTo>
                <a:lnTo>
                  <a:pt x="542" y="670"/>
                </a:lnTo>
                <a:lnTo>
                  <a:pt x="542" y="671"/>
                </a:lnTo>
                <a:lnTo>
                  <a:pt x="543" y="671"/>
                </a:lnTo>
                <a:lnTo>
                  <a:pt x="543" y="671"/>
                </a:lnTo>
                <a:lnTo>
                  <a:pt x="543" y="673"/>
                </a:lnTo>
                <a:lnTo>
                  <a:pt x="541" y="708"/>
                </a:lnTo>
                <a:lnTo>
                  <a:pt x="541" y="709"/>
                </a:lnTo>
                <a:lnTo>
                  <a:pt x="541" y="709"/>
                </a:lnTo>
                <a:lnTo>
                  <a:pt x="541" y="711"/>
                </a:lnTo>
                <a:lnTo>
                  <a:pt x="541" y="712"/>
                </a:lnTo>
                <a:lnTo>
                  <a:pt x="541" y="713"/>
                </a:lnTo>
                <a:lnTo>
                  <a:pt x="541" y="713"/>
                </a:lnTo>
                <a:lnTo>
                  <a:pt x="541" y="714"/>
                </a:lnTo>
                <a:lnTo>
                  <a:pt x="541" y="715"/>
                </a:lnTo>
                <a:lnTo>
                  <a:pt x="542" y="716"/>
                </a:lnTo>
                <a:lnTo>
                  <a:pt x="542" y="717"/>
                </a:lnTo>
                <a:lnTo>
                  <a:pt x="541" y="718"/>
                </a:lnTo>
                <a:lnTo>
                  <a:pt x="541" y="720"/>
                </a:lnTo>
                <a:lnTo>
                  <a:pt x="541" y="720"/>
                </a:lnTo>
                <a:lnTo>
                  <a:pt x="540" y="720"/>
                </a:lnTo>
                <a:lnTo>
                  <a:pt x="538" y="720"/>
                </a:lnTo>
                <a:lnTo>
                  <a:pt x="538" y="720"/>
                </a:lnTo>
                <a:lnTo>
                  <a:pt x="537" y="720"/>
                </a:lnTo>
                <a:lnTo>
                  <a:pt x="536" y="720"/>
                </a:lnTo>
                <a:lnTo>
                  <a:pt x="535" y="720"/>
                </a:lnTo>
                <a:lnTo>
                  <a:pt x="534" y="720"/>
                </a:lnTo>
                <a:lnTo>
                  <a:pt x="533" y="720"/>
                </a:lnTo>
                <a:lnTo>
                  <a:pt x="532" y="719"/>
                </a:lnTo>
                <a:lnTo>
                  <a:pt x="531" y="720"/>
                </a:lnTo>
                <a:lnTo>
                  <a:pt x="530" y="720"/>
                </a:lnTo>
                <a:lnTo>
                  <a:pt x="529" y="720"/>
                </a:lnTo>
                <a:lnTo>
                  <a:pt x="527" y="719"/>
                </a:lnTo>
                <a:lnTo>
                  <a:pt x="526" y="719"/>
                </a:lnTo>
                <a:lnTo>
                  <a:pt x="525" y="719"/>
                </a:lnTo>
                <a:lnTo>
                  <a:pt x="524" y="719"/>
                </a:lnTo>
                <a:lnTo>
                  <a:pt x="522" y="719"/>
                </a:lnTo>
                <a:lnTo>
                  <a:pt x="521" y="719"/>
                </a:lnTo>
                <a:lnTo>
                  <a:pt x="520" y="719"/>
                </a:lnTo>
                <a:lnTo>
                  <a:pt x="520" y="719"/>
                </a:lnTo>
                <a:lnTo>
                  <a:pt x="520" y="718"/>
                </a:lnTo>
                <a:lnTo>
                  <a:pt x="519" y="718"/>
                </a:lnTo>
                <a:lnTo>
                  <a:pt x="517" y="718"/>
                </a:lnTo>
                <a:lnTo>
                  <a:pt x="517" y="718"/>
                </a:lnTo>
                <a:lnTo>
                  <a:pt x="515" y="718"/>
                </a:lnTo>
                <a:lnTo>
                  <a:pt x="514" y="718"/>
                </a:lnTo>
                <a:lnTo>
                  <a:pt x="513" y="718"/>
                </a:lnTo>
                <a:lnTo>
                  <a:pt x="512" y="718"/>
                </a:lnTo>
                <a:lnTo>
                  <a:pt x="511" y="718"/>
                </a:lnTo>
                <a:lnTo>
                  <a:pt x="510" y="718"/>
                </a:lnTo>
                <a:lnTo>
                  <a:pt x="510" y="718"/>
                </a:lnTo>
                <a:lnTo>
                  <a:pt x="509" y="718"/>
                </a:lnTo>
                <a:lnTo>
                  <a:pt x="508" y="718"/>
                </a:lnTo>
                <a:lnTo>
                  <a:pt x="507" y="718"/>
                </a:lnTo>
                <a:lnTo>
                  <a:pt x="506" y="718"/>
                </a:lnTo>
                <a:lnTo>
                  <a:pt x="505" y="718"/>
                </a:lnTo>
                <a:lnTo>
                  <a:pt x="504" y="718"/>
                </a:lnTo>
                <a:lnTo>
                  <a:pt x="503" y="718"/>
                </a:lnTo>
                <a:lnTo>
                  <a:pt x="502" y="718"/>
                </a:lnTo>
                <a:lnTo>
                  <a:pt x="501" y="718"/>
                </a:lnTo>
                <a:lnTo>
                  <a:pt x="500" y="718"/>
                </a:lnTo>
                <a:lnTo>
                  <a:pt x="499" y="718"/>
                </a:lnTo>
                <a:lnTo>
                  <a:pt x="498" y="718"/>
                </a:lnTo>
                <a:lnTo>
                  <a:pt x="497" y="718"/>
                </a:lnTo>
                <a:lnTo>
                  <a:pt x="496" y="718"/>
                </a:lnTo>
                <a:lnTo>
                  <a:pt x="495" y="718"/>
                </a:lnTo>
                <a:lnTo>
                  <a:pt x="494" y="718"/>
                </a:lnTo>
                <a:lnTo>
                  <a:pt x="493" y="718"/>
                </a:lnTo>
                <a:lnTo>
                  <a:pt x="492" y="718"/>
                </a:lnTo>
                <a:lnTo>
                  <a:pt x="489" y="718"/>
                </a:lnTo>
                <a:lnTo>
                  <a:pt x="488" y="718"/>
                </a:lnTo>
                <a:lnTo>
                  <a:pt x="487" y="718"/>
                </a:lnTo>
                <a:lnTo>
                  <a:pt x="486" y="718"/>
                </a:lnTo>
                <a:lnTo>
                  <a:pt x="485" y="718"/>
                </a:lnTo>
                <a:lnTo>
                  <a:pt x="485" y="718"/>
                </a:lnTo>
                <a:lnTo>
                  <a:pt x="484" y="718"/>
                </a:lnTo>
                <a:lnTo>
                  <a:pt x="483" y="718"/>
                </a:lnTo>
                <a:lnTo>
                  <a:pt x="482" y="718"/>
                </a:lnTo>
                <a:lnTo>
                  <a:pt x="481" y="718"/>
                </a:lnTo>
                <a:lnTo>
                  <a:pt x="481" y="718"/>
                </a:lnTo>
                <a:lnTo>
                  <a:pt x="479" y="718"/>
                </a:lnTo>
                <a:lnTo>
                  <a:pt x="478" y="718"/>
                </a:lnTo>
                <a:lnTo>
                  <a:pt x="478" y="718"/>
                </a:lnTo>
                <a:lnTo>
                  <a:pt x="477" y="719"/>
                </a:lnTo>
                <a:lnTo>
                  <a:pt x="476" y="719"/>
                </a:lnTo>
                <a:lnTo>
                  <a:pt x="475" y="719"/>
                </a:lnTo>
                <a:lnTo>
                  <a:pt x="474" y="719"/>
                </a:lnTo>
                <a:lnTo>
                  <a:pt x="474" y="719"/>
                </a:lnTo>
                <a:lnTo>
                  <a:pt x="473" y="719"/>
                </a:lnTo>
                <a:lnTo>
                  <a:pt x="472" y="719"/>
                </a:lnTo>
                <a:lnTo>
                  <a:pt x="471" y="719"/>
                </a:lnTo>
                <a:lnTo>
                  <a:pt x="471" y="719"/>
                </a:lnTo>
                <a:lnTo>
                  <a:pt x="469" y="719"/>
                </a:lnTo>
                <a:lnTo>
                  <a:pt x="468" y="719"/>
                </a:lnTo>
                <a:lnTo>
                  <a:pt x="467" y="719"/>
                </a:lnTo>
                <a:lnTo>
                  <a:pt x="466" y="719"/>
                </a:lnTo>
                <a:lnTo>
                  <a:pt x="465" y="719"/>
                </a:lnTo>
                <a:lnTo>
                  <a:pt x="465" y="720"/>
                </a:lnTo>
                <a:lnTo>
                  <a:pt x="464" y="720"/>
                </a:lnTo>
                <a:lnTo>
                  <a:pt x="464" y="720"/>
                </a:lnTo>
                <a:lnTo>
                  <a:pt x="463" y="720"/>
                </a:lnTo>
                <a:lnTo>
                  <a:pt x="462" y="720"/>
                </a:lnTo>
                <a:lnTo>
                  <a:pt x="460" y="720"/>
                </a:lnTo>
                <a:lnTo>
                  <a:pt x="460" y="720"/>
                </a:lnTo>
                <a:lnTo>
                  <a:pt x="458" y="720"/>
                </a:lnTo>
                <a:lnTo>
                  <a:pt x="457" y="720"/>
                </a:lnTo>
                <a:lnTo>
                  <a:pt x="456" y="720"/>
                </a:lnTo>
                <a:lnTo>
                  <a:pt x="455" y="720"/>
                </a:lnTo>
                <a:lnTo>
                  <a:pt x="453" y="721"/>
                </a:lnTo>
                <a:lnTo>
                  <a:pt x="453" y="721"/>
                </a:lnTo>
                <a:lnTo>
                  <a:pt x="452" y="721"/>
                </a:lnTo>
                <a:lnTo>
                  <a:pt x="451" y="721"/>
                </a:lnTo>
                <a:lnTo>
                  <a:pt x="450" y="721"/>
                </a:lnTo>
                <a:lnTo>
                  <a:pt x="450" y="721"/>
                </a:lnTo>
                <a:lnTo>
                  <a:pt x="450" y="722"/>
                </a:lnTo>
                <a:lnTo>
                  <a:pt x="448" y="722"/>
                </a:lnTo>
                <a:lnTo>
                  <a:pt x="447" y="722"/>
                </a:lnTo>
                <a:lnTo>
                  <a:pt x="421" y="727"/>
                </a:lnTo>
                <a:lnTo>
                  <a:pt x="406" y="730"/>
                </a:lnTo>
                <a:lnTo>
                  <a:pt x="404" y="731"/>
                </a:lnTo>
                <a:lnTo>
                  <a:pt x="404" y="731"/>
                </a:lnTo>
                <a:lnTo>
                  <a:pt x="402" y="732"/>
                </a:lnTo>
                <a:lnTo>
                  <a:pt x="401" y="732"/>
                </a:lnTo>
                <a:lnTo>
                  <a:pt x="400" y="733"/>
                </a:lnTo>
                <a:lnTo>
                  <a:pt x="398" y="733"/>
                </a:lnTo>
                <a:lnTo>
                  <a:pt x="397" y="733"/>
                </a:lnTo>
                <a:lnTo>
                  <a:pt x="395" y="733"/>
                </a:lnTo>
                <a:lnTo>
                  <a:pt x="393" y="733"/>
                </a:lnTo>
                <a:lnTo>
                  <a:pt x="392" y="733"/>
                </a:lnTo>
                <a:lnTo>
                  <a:pt x="390" y="734"/>
                </a:lnTo>
                <a:lnTo>
                  <a:pt x="387" y="734"/>
                </a:lnTo>
                <a:lnTo>
                  <a:pt x="383" y="734"/>
                </a:lnTo>
                <a:lnTo>
                  <a:pt x="381" y="735"/>
                </a:lnTo>
                <a:lnTo>
                  <a:pt x="377" y="735"/>
                </a:lnTo>
                <a:lnTo>
                  <a:pt x="376" y="736"/>
                </a:lnTo>
                <a:lnTo>
                  <a:pt x="374" y="736"/>
                </a:lnTo>
                <a:lnTo>
                  <a:pt x="372" y="737"/>
                </a:lnTo>
                <a:lnTo>
                  <a:pt x="370" y="737"/>
                </a:lnTo>
                <a:lnTo>
                  <a:pt x="369" y="737"/>
                </a:lnTo>
                <a:lnTo>
                  <a:pt x="367" y="737"/>
                </a:lnTo>
                <a:lnTo>
                  <a:pt x="366" y="737"/>
                </a:lnTo>
                <a:lnTo>
                  <a:pt x="364" y="738"/>
                </a:lnTo>
                <a:lnTo>
                  <a:pt x="362" y="738"/>
                </a:lnTo>
                <a:lnTo>
                  <a:pt x="359" y="740"/>
                </a:lnTo>
                <a:lnTo>
                  <a:pt x="357" y="740"/>
                </a:lnTo>
                <a:lnTo>
                  <a:pt x="354" y="742"/>
                </a:lnTo>
                <a:lnTo>
                  <a:pt x="352" y="743"/>
                </a:lnTo>
                <a:lnTo>
                  <a:pt x="351" y="744"/>
                </a:lnTo>
                <a:lnTo>
                  <a:pt x="348" y="744"/>
                </a:lnTo>
                <a:lnTo>
                  <a:pt x="347" y="744"/>
                </a:lnTo>
                <a:lnTo>
                  <a:pt x="344" y="745"/>
                </a:lnTo>
                <a:lnTo>
                  <a:pt x="342" y="745"/>
                </a:lnTo>
                <a:lnTo>
                  <a:pt x="338" y="745"/>
                </a:lnTo>
                <a:lnTo>
                  <a:pt x="334" y="745"/>
                </a:lnTo>
                <a:lnTo>
                  <a:pt x="330" y="744"/>
                </a:lnTo>
                <a:lnTo>
                  <a:pt x="328" y="744"/>
                </a:lnTo>
                <a:lnTo>
                  <a:pt x="327" y="744"/>
                </a:lnTo>
                <a:lnTo>
                  <a:pt x="317" y="733"/>
                </a:lnTo>
                <a:lnTo>
                  <a:pt x="303" y="719"/>
                </a:lnTo>
                <a:lnTo>
                  <a:pt x="299" y="714"/>
                </a:lnTo>
                <a:lnTo>
                  <a:pt x="296" y="708"/>
                </a:lnTo>
                <a:lnTo>
                  <a:pt x="296" y="706"/>
                </a:lnTo>
                <a:lnTo>
                  <a:pt x="296" y="705"/>
                </a:lnTo>
                <a:lnTo>
                  <a:pt x="295" y="704"/>
                </a:lnTo>
                <a:lnTo>
                  <a:pt x="295" y="703"/>
                </a:lnTo>
                <a:lnTo>
                  <a:pt x="294" y="701"/>
                </a:lnTo>
                <a:lnTo>
                  <a:pt x="293" y="699"/>
                </a:lnTo>
                <a:lnTo>
                  <a:pt x="292" y="698"/>
                </a:lnTo>
                <a:lnTo>
                  <a:pt x="292" y="697"/>
                </a:lnTo>
                <a:lnTo>
                  <a:pt x="292" y="696"/>
                </a:lnTo>
                <a:lnTo>
                  <a:pt x="291" y="696"/>
                </a:lnTo>
                <a:lnTo>
                  <a:pt x="290" y="695"/>
                </a:lnTo>
                <a:lnTo>
                  <a:pt x="289" y="694"/>
                </a:lnTo>
                <a:lnTo>
                  <a:pt x="289" y="693"/>
                </a:lnTo>
                <a:lnTo>
                  <a:pt x="287" y="692"/>
                </a:lnTo>
                <a:lnTo>
                  <a:pt x="285" y="692"/>
                </a:lnTo>
                <a:lnTo>
                  <a:pt x="283" y="692"/>
                </a:lnTo>
                <a:lnTo>
                  <a:pt x="282" y="692"/>
                </a:lnTo>
                <a:lnTo>
                  <a:pt x="281" y="692"/>
                </a:lnTo>
                <a:lnTo>
                  <a:pt x="280" y="692"/>
                </a:lnTo>
                <a:lnTo>
                  <a:pt x="279" y="692"/>
                </a:lnTo>
                <a:lnTo>
                  <a:pt x="278" y="692"/>
                </a:lnTo>
                <a:lnTo>
                  <a:pt x="278" y="693"/>
                </a:lnTo>
                <a:lnTo>
                  <a:pt x="277" y="693"/>
                </a:lnTo>
                <a:lnTo>
                  <a:pt x="276" y="694"/>
                </a:lnTo>
                <a:lnTo>
                  <a:pt x="275" y="694"/>
                </a:lnTo>
                <a:lnTo>
                  <a:pt x="275" y="695"/>
                </a:lnTo>
                <a:lnTo>
                  <a:pt x="274" y="696"/>
                </a:lnTo>
                <a:lnTo>
                  <a:pt x="274" y="696"/>
                </a:lnTo>
                <a:lnTo>
                  <a:pt x="273" y="696"/>
                </a:lnTo>
                <a:lnTo>
                  <a:pt x="272" y="696"/>
                </a:lnTo>
                <a:lnTo>
                  <a:pt x="271" y="697"/>
                </a:lnTo>
                <a:lnTo>
                  <a:pt x="271" y="697"/>
                </a:lnTo>
                <a:lnTo>
                  <a:pt x="270" y="697"/>
                </a:lnTo>
                <a:lnTo>
                  <a:pt x="269" y="697"/>
                </a:lnTo>
                <a:lnTo>
                  <a:pt x="268" y="696"/>
                </a:lnTo>
                <a:lnTo>
                  <a:pt x="268" y="696"/>
                </a:lnTo>
                <a:lnTo>
                  <a:pt x="268" y="696"/>
                </a:lnTo>
                <a:lnTo>
                  <a:pt x="267" y="695"/>
                </a:lnTo>
                <a:lnTo>
                  <a:pt x="266" y="695"/>
                </a:lnTo>
                <a:lnTo>
                  <a:pt x="266" y="694"/>
                </a:lnTo>
                <a:lnTo>
                  <a:pt x="264" y="693"/>
                </a:lnTo>
                <a:lnTo>
                  <a:pt x="264" y="693"/>
                </a:lnTo>
                <a:lnTo>
                  <a:pt x="263" y="693"/>
                </a:lnTo>
                <a:lnTo>
                  <a:pt x="262" y="692"/>
                </a:lnTo>
                <a:lnTo>
                  <a:pt x="261" y="692"/>
                </a:lnTo>
                <a:lnTo>
                  <a:pt x="261" y="692"/>
                </a:lnTo>
                <a:lnTo>
                  <a:pt x="260" y="693"/>
                </a:lnTo>
                <a:lnTo>
                  <a:pt x="259" y="693"/>
                </a:lnTo>
                <a:lnTo>
                  <a:pt x="258" y="693"/>
                </a:lnTo>
                <a:lnTo>
                  <a:pt x="257" y="693"/>
                </a:lnTo>
                <a:lnTo>
                  <a:pt x="257" y="693"/>
                </a:lnTo>
                <a:lnTo>
                  <a:pt x="257" y="692"/>
                </a:lnTo>
                <a:lnTo>
                  <a:pt x="256" y="692"/>
                </a:lnTo>
                <a:lnTo>
                  <a:pt x="255" y="692"/>
                </a:lnTo>
                <a:lnTo>
                  <a:pt x="254" y="690"/>
                </a:lnTo>
                <a:lnTo>
                  <a:pt x="253" y="689"/>
                </a:lnTo>
                <a:lnTo>
                  <a:pt x="251" y="685"/>
                </a:lnTo>
                <a:lnTo>
                  <a:pt x="250" y="685"/>
                </a:lnTo>
                <a:lnTo>
                  <a:pt x="250" y="684"/>
                </a:lnTo>
                <a:lnTo>
                  <a:pt x="249" y="683"/>
                </a:lnTo>
                <a:lnTo>
                  <a:pt x="248" y="682"/>
                </a:lnTo>
                <a:lnTo>
                  <a:pt x="247" y="682"/>
                </a:lnTo>
                <a:lnTo>
                  <a:pt x="247" y="682"/>
                </a:lnTo>
                <a:lnTo>
                  <a:pt x="246" y="682"/>
                </a:lnTo>
                <a:lnTo>
                  <a:pt x="245" y="682"/>
                </a:lnTo>
                <a:lnTo>
                  <a:pt x="245" y="681"/>
                </a:lnTo>
                <a:lnTo>
                  <a:pt x="244" y="681"/>
                </a:lnTo>
                <a:lnTo>
                  <a:pt x="243" y="681"/>
                </a:lnTo>
                <a:lnTo>
                  <a:pt x="243" y="681"/>
                </a:lnTo>
                <a:lnTo>
                  <a:pt x="243" y="680"/>
                </a:lnTo>
                <a:lnTo>
                  <a:pt x="242" y="680"/>
                </a:lnTo>
                <a:lnTo>
                  <a:pt x="240" y="679"/>
                </a:lnTo>
                <a:lnTo>
                  <a:pt x="238" y="678"/>
                </a:lnTo>
                <a:lnTo>
                  <a:pt x="237" y="678"/>
                </a:lnTo>
                <a:lnTo>
                  <a:pt x="236" y="678"/>
                </a:lnTo>
                <a:lnTo>
                  <a:pt x="236" y="677"/>
                </a:lnTo>
                <a:lnTo>
                  <a:pt x="235" y="677"/>
                </a:lnTo>
                <a:lnTo>
                  <a:pt x="234" y="676"/>
                </a:lnTo>
                <a:lnTo>
                  <a:pt x="233" y="675"/>
                </a:lnTo>
                <a:lnTo>
                  <a:pt x="232" y="675"/>
                </a:lnTo>
                <a:lnTo>
                  <a:pt x="231" y="675"/>
                </a:lnTo>
                <a:lnTo>
                  <a:pt x="229" y="673"/>
                </a:lnTo>
                <a:lnTo>
                  <a:pt x="229" y="672"/>
                </a:lnTo>
                <a:lnTo>
                  <a:pt x="228" y="671"/>
                </a:lnTo>
                <a:lnTo>
                  <a:pt x="228" y="671"/>
                </a:lnTo>
                <a:lnTo>
                  <a:pt x="227" y="671"/>
                </a:lnTo>
                <a:lnTo>
                  <a:pt x="226" y="670"/>
                </a:lnTo>
                <a:lnTo>
                  <a:pt x="226" y="669"/>
                </a:lnTo>
                <a:lnTo>
                  <a:pt x="226" y="669"/>
                </a:lnTo>
                <a:lnTo>
                  <a:pt x="225" y="669"/>
                </a:lnTo>
                <a:lnTo>
                  <a:pt x="224" y="668"/>
                </a:lnTo>
                <a:lnTo>
                  <a:pt x="223" y="668"/>
                </a:lnTo>
                <a:lnTo>
                  <a:pt x="222" y="668"/>
                </a:lnTo>
                <a:lnTo>
                  <a:pt x="222" y="668"/>
                </a:lnTo>
                <a:lnTo>
                  <a:pt x="220" y="667"/>
                </a:lnTo>
                <a:lnTo>
                  <a:pt x="219" y="667"/>
                </a:lnTo>
                <a:lnTo>
                  <a:pt x="219" y="666"/>
                </a:lnTo>
                <a:lnTo>
                  <a:pt x="218" y="665"/>
                </a:lnTo>
                <a:lnTo>
                  <a:pt x="217" y="665"/>
                </a:lnTo>
                <a:lnTo>
                  <a:pt x="216" y="664"/>
                </a:lnTo>
                <a:lnTo>
                  <a:pt x="215" y="663"/>
                </a:lnTo>
                <a:lnTo>
                  <a:pt x="214" y="661"/>
                </a:lnTo>
                <a:lnTo>
                  <a:pt x="213" y="661"/>
                </a:lnTo>
                <a:lnTo>
                  <a:pt x="212" y="660"/>
                </a:lnTo>
                <a:lnTo>
                  <a:pt x="212" y="660"/>
                </a:lnTo>
                <a:lnTo>
                  <a:pt x="210" y="659"/>
                </a:lnTo>
                <a:lnTo>
                  <a:pt x="209" y="659"/>
                </a:lnTo>
                <a:lnTo>
                  <a:pt x="208" y="658"/>
                </a:lnTo>
                <a:lnTo>
                  <a:pt x="208" y="658"/>
                </a:lnTo>
                <a:lnTo>
                  <a:pt x="207" y="658"/>
                </a:lnTo>
                <a:lnTo>
                  <a:pt x="206" y="658"/>
                </a:lnTo>
                <a:lnTo>
                  <a:pt x="205" y="658"/>
                </a:lnTo>
                <a:lnTo>
                  <a:pt x="205" y="658"/>
                </a:lnTo>
                <a:lnTo>
                  <a:pt x="204" y="657"/>
                </a:lnTo>
                <a:lnTo>
                  <a:pt x="202" y="656"/>
                </a:lnTo>
                <a:lnTo>
                  <a:pt x="201" y="656"/>
                </a:lnTo>
                <a:lnTo>
                  <a:pt x="201" y="655"/>
                </a:lnTo>
                <a:lnTo>
                  <a:pt x="201" y="655"/>
                </a:lnTo>
                <a:lnTo>
                  <a:pt x="201" y="654"/>
                </a:lnTo>
                <a:lnTo>
                  <a:pt x="200" y="654"/>
                </a:lnTo>
                <a:lnTo>
                  <a:pt x="199" y="654"/>
                </a:lnTo>
                <a:lnTo>
                  <a:pt x="199" y="653"/>
                </a:lnTo>
                <a:lnTo>
                  <a:pt x="198" y="653"/>
                </a:lnTo>
                <a:lnTo>
                  <a:pt x="198" y="652"/>
                </a:lnTo>
                <a:lnTo>
                  <a:pt x="198" y="652"/>
                </a:lnTo>
                <a:lnTo>
                  <a:pt x="197" y="651"/>
                </a:lnTo>
                <a:lnTo>
                  <a:pt x="196" y="651"/>
                </a:lnTo>
                <a:lnTo>
                  <a:pt x="194" y="650"/>
                </a:lnTo>
                <a:lnTo>
                  <a:pt x="193" y="650"/>
                </a:lnTo>
                <a:lnTo>
                  <a:pt x="192" y="650"/>
                </a:lnTo>
                <a:lnTo>
                  <a:pt x="191" y="650"/>
                </a:lnTo>
                <a:lnTo>
                  <a:pt x="191" y="649"/>
                </a:lnTo>
                <a:lnTo>
                  <a:pt x="190" y="649"/>
                </a:lnTo>
                <a:lnTo>
                  <a:pt x="189" y="649"/>
                </a:lnTo>
                <a:lnTo>
                  <a:pt x="188" y="649"/>
                </a:lnTo>
                <a:lnTo>
                  <a:pt x="187" y="649"/>
                </a:lnTo>
                <a:lnTo>
                  <a:pt x="187" y="649"/>
                </a:lnTo>
                <a:lnTo>
                  <a:pt x="186" y="649"/>
                </a:lnTo>
                <a:lnTo>
                  <a:pt x="185" y="649"/>
                </a:lnTo>
                <a:lnTo>
                  <a:pt x="184" y="650"/>
                </a:lnTo>
                <a:lnTo>
                  <a:pt x="184" y="650"/>
                </a:lnTo>
                <a:lnTo>
                  <a:pt x="183" y="649"/>
                </a:lnTo>
                <a:lnTo>
                  <a:pt x="181" y="649"/>
                </a:lnTo>
                <a:lnTo>
                  <a:pt x="180" y="649"/>
                </a:lnTo>
                <a:lnTo>
                  <a:pt x="180" y="649"/>
                </a:lnTo>
                <a:lnTo>
                  <a:pt x="178" y="649"/>
                </a:lnTo>
                <a:lnTo>
                  <a:pt x="177" y="649"/>
                </a:lnTo>
                <a:lnTo>
                  <a:pt x="177" y="648"/>
                </a:lnTo>
                <a:lnTo>
                  <a:pt x="177" y="648"/>
                </a:lnTo>
                <a:lnTo>
                  <a:pt x="175" y="648"/>
                </a:lnTo>
                <a:lnTo>
                  <a:pt x="173" y="647"/>
                </a:lnTo>
                <a:lnTo>
                  <a:pt x="173" y="647"/>
                </a:lnTo>
                <a:lnTo>
                  <a:pt x="171" y="647"/>
                </a:lnTo>
                <a:lnTo>
                  <a:pt x="170" y="646"/>
                </a:lnTo>
                <a:lnTo>
                  <a:pt x="170" y="646"/>
                </a:lnTo>
                <a:lnTo>
                  <a:pt x="169" y="645"/>
                </a:lnTo>
                <a:lnTo>
                  <a:pt x="168" y="645"/>
                </a:lnTo>
                <a:lnTo>
                  <a:pt x="166" y="644"/>
                </a:lnTo>
                <a:lnTo>
                  <a:pt x="166" y="644"/>
                </a:lnTo>
                <a:lnTo>
                  <a:pt x="165" y="644"/>
                </a:lnTo>
                <a:lnTo>
                  <a:pt x="164" y="644"/>
                </a:lnTo>
                <a:lnTo>
                  <a:pt x="163" y="643"/>
                </a:lnTo>
                <a:lnTo>
                  <a:pt x="163" y="642"/>
                </a:lnTo>
                <a:lnTo>
                  <a:pt x="162" y="641"/>
                </a:lnTo>
                <a:lnTo>
                  <a:pt x="161" y="640"/>
                </a:lnTo>
                <a:lnTo>
                  <a:pt x="160" y="640"/>
                </a:lnTo>
                <a:lnTo>
                  <a:pt x="160" y="639"/>
                </a:lnTo>
                <a:lnTo>
                  <a:pt x="159" y="639"/>
                </a:lnTo>
                <a:lnTo>
                  <a:pt x="158" y="638"/>
                </a:lnTo>
                <a:lnTo>
                  <a:pt x="157" y="637"/>
                </a:lnTo>
                <a:lnTo>
                  <a:pt x="156" y="637"/>
                </a:lnTo>
                <a:lnTo>
                  <a:pt x="155" y="637"/>
                </a:lnTo>
                <a:lnTo>
                  <a:pt x="154" y="636"/>
                </a:lnTo>
                <a:lnTo>
                  <a:pt x="153" y="636"/>
                </a:lnTo>
                <a:lnTo>
                  <a:pt x="152" y="636"/>
                </a:lnTo>
                <a:lnTo>
                  <a:pt x="152" y="636"/>
                </a:lnTo>
                <a:lnTo>
                  <a:pt x="151" y="635"/>
                </a:lnTo>
                <a:lnTo>
                  <a:pt x="150" y="635"/>
                </a:lnTo>
                <a:lnTo>
                  <a:pt x="149" y="635"/>
                </a:lnTo>
                <a:lnTo>
                  <a:pt x="148" y="635"/>
                </a:lnTo>
                <a:lnTo>
                  <a:pt x="147" y="634"/>
                </a:lnTo>
                <a:lnTo>
                  <a:pt x="146" y="634"/>
                </a:lnTo>
                <a:lnTo>
                  <a:pt x="145" y="634"/>
                </a:lnTo>
                <a:lnTo>
                  <a:pt x="145" y="634"/>
                </a:lnTo>
                <a:lnTo>
                  <a:pt x="144" y="634"/>
                </a:lnTo>
                <a:lnTo>
                  <a:pt x="143" y="633"/>
                </a:lnTo>
                <a:lnTo>
                  <a:pt x="142" y="632"/>
                </a:lnTo>
                <a:lnTo>
                  <a:pt x="142" y="631"/>
                </a:lnTo>
                <a:lnTo>
                  <a:pt x="141" y="630"/>
                </a:lnTo>
                <a:lnTo>
                  <a:pt x="141" y="630"/>
                </a:lnTo>
                <a:lnTo>
                  <a:pt x="140" y="628"/>
                </a:lnTo>
                <a:lnTo>
                  <a:pt x="140" y="627"/>
                </a:lnTo>
                <a:lnTo>
                  <a:pt x="140" y="627"/>
                </a:lnTo>
                <a:lnTo>
                  <a:pt x="139" y="625"/>
                </a:lnTo>
                <a:lnTo>
                  <a:pt x="139" y="624"/>
                </a:lnTo>
                <a:lnTo>
                  <a:pt x="138" y="623"/>
                </a:lnTo>
                <a:lnTo>
                  <a:pt x="138" y="623"/>
                </a:lnTo>
                <a:lnTo>
                  <a:pt x="138" y="622"/>
                </a:lnTo>
                <a:lnTo>
                  <a:pt x="137" y="621"/>
                </a:lnTo>
                <a:lnTo>
                  <a:pt x="137" y="620"/>
                </a:lnTo>
                <a:lnTo>
                  <a:pt x="136" y="620"/>
                </a:lnTo>
                <a:lnTo>
                  <a:pt x="136" y="619"/>
                </a:lnTo>
                <a:lnTo>
                  <a:pt x="135" y="619"/>
                </a:lnTo>
                <a:lnTo>
                  <a:pt x="135" y="618"/>
                </a:lnTo>
                <a:lnTo>
                  <a:pt x="135" y="617"/>
                </a:lnTo>
                <a:lnTo>
                  <a:pt x="134" y="616"/>
                </a:lnTo>
                <a:lnTo>
                  <a:pt x="134" y="616"/>
                </a:lnTo>
                <a:lnTo>
                  <a:pt x="133" y="615"/>
                </a:lnTo>
                <a:lnTo>
                  <a:pt x="132" y="614"/>
                </a:lnTo>
                <a:lnTo>
                  <a:pt x="131" y="613"/>
                </a:lnTo>
                <a:lnTo>
                  <a:pt x="129" y="613"/>
                </a:lnTo>
                <a:lnTo>
                  <a:pt x="128" y="613"/>
                </a:lnTo>
                <a:lnTo>
                  <a:pt x="127" y="612"/>
                </a:lnTo>
                <a:lnTo>
                  <a:pt x="126" y="612"/>
                </a:lnTo>
                <a:lnTo>
                  <a:pt x="125" y="611"/>
                </a:lnTo>
                <a:lnTo>
                  <a:pt x="124" y="610"/>
                </a:lnTo>
                <a:lnTo>
                  <a:pt x="123" y="610"/>
                </a:lnTo>
                <a:lnTo>
                  <a:pt x="122" y="609"/>
                </a:lnTo>
                <a:lnTo>
                  <a:pt x="121" y="609"/>
                </a:lnTo>
                <a:lnTo>
                  <a:pt x="121" y="609"/>
                </a:lnTo>
                <a:lnTo>
                  <a:pt x="120" y="609"/>
                </a:lnTo>
                <a:lnTo>
                  <a:pt x="119" y="608"/>
                </a:lnTo>
                <a:lnTo>
                  <a:pt x="118" y="608"/>
                </a:lnTo>
                <a:lnTo>
                  <a:pt x="117" y="608"/>
                </a:lnTo>
                <a:lnTo>
                  <a:pt x="117" y="607"/>
                </a:lnTo>
                <a:lnTo>
                  <a:pt x="116" y="607"/>
                </a:lnTo>
                <a:lnTo>
                  <a:pt x="115" y="607"/>
                </a:lnTo>
                <a:lnTo>
                  <a:pt x="114" y="606"/>
                </a:lnTo>
                <a:lnTo>
                  <a:pt x="114" y="606"/>
                </a:lnTo>
                <a:lnTo>
                  <a:pt x="113" y="606"/>
                </a:lnTo>
                <a:lnTo>
                  <a:pt x="112" y="606"/>
                </a:lnTo>
                <a:lnTo>
                  <a:pt x="111" y="606"/>
                </a:lnTo>
                <a:lnTo>
                  <a:pt x="110" y="606"/>
                </a:lnTo>
                <a:lnTo>
                  <a:pt x="110" y="606"/>
                </a:lnTo>
                <a:lnTo>
                  <a:pt x="109" y="605"/>
                </a:lnTo>
                <a:lnTo>
                  <a:pt x="108" y="605"/>
                </a:lnTo>
                <a:lnTo>
                  <a:pt x="107" y="605"/>
                </a:lnTo>
                <a:lnTo>
                  <a:pt x="106" y="605"/>
                </a:lnTo>
                <a:lnTo>
                  <a:pt x="105" y="605"/>
                </a:lnTo>
                <a:lnTo>
                  <a:pt x="104" y="605"/>
                </a:lnTo>
                <a:lnTo>
                  <a:pt x="104" y="604"/>
                </a:lnTo>
                <a:lnTo>
                  <a:pt x="103" y="604"/>
                </a:lnTo>
                <a:lnTo>
                  <a:pt x="103" y="604"/>
                </a:lnTo>
                <a:lnTo>
                  <a:pt x="102" y="604"/>
                </a:lnTo>
                <a:lnTo>
                  <a:pt x="101" y="604"/>
                </a:lnTo>
                <a:lnTo>
                  <a:pt x="100" y="604"/>
                </a:lnTo>
                <a:lnTo>
                  <a:pt x="99" y="604"/>
                </a:lnTo>
                <a:lnTo>
                  <a:pt x="98" y="603"/>
                </a:lnTo>
                <a:lnTo>
                  <a:pt x="97" y="603"/>
                </a:lnTo>
                <a:lnTo>
                  <a:pt x="96" y="603"/>
                </a:lnTo>
                <a:lnTo>
                  <a:pt x="96" y="603"/>
                </a:lnTo>
                <a:lnTo>
                  <a:pt x="95" y="603"/>
                </a:lnTo>
                <a:lnTo>
                  <a:pt x="94" y="603"/>
                </a:lnTo>
                <a:lnTo>
                  <a:pt x="93" y="603"/>
                </a:lnTo>
                <a:lnTo>
                  <a:pt x="92" y="603"/>
                </a:lnTo>
                <a:lnTo>
                  <a:pt x="91" y="603"/>
                </a:lnTo>
                <a:lnTo>
                  <a:pt x="89" y="602"/>
                </a:lnTo>
                <a:lnTo>
                  <a:pt x="89" y="602"/>
                </a:lnTo>
                <a:lnTo>
                  <a:pt x="88" y="602"/>
                </a:lnTo>
                <a:lnTo>
                  <a:pt x="87" y="602"/>
                </a:lnTo>
                <a:lnTo>
                  <a:pt x="86" y="602"/>
                </a:lnTo>
                <a:lnTo>
                  <a:pt x="85" y="601"/>
                </a:lnTo>
                <a:lnTo>
                  <a:pt x="83" y="601"/>
                </a:lnTo>
                <a:lnTo>
                  <a:pt x="82" y="601"/>
                </a:lnTo>
                <a:lnTo>
                  <a:pt x="82" y="601"/>
                </a:lnTo>
                <a:lnTo>
                  <a:pt x="81" y="600"/>
                </a:lnTo>
                <a:lnTo>
                  <a:pt x="80" y="600"/>
                </a:lnTo>
                <a:lnTo>
                  <a:pt x="79" y="600"/>
                </a:lnTo>
                <a:lnTo>
                  <a:pt x="79" y="599"/>
                </a:lnTo>
                <a:lnTo>
                  <a:pt x="77" y="599"/>
                </a:lnTo>
                <a:lnTo>
                  <a:pt x="75" y="599"/>
                </a:lnTo>
                <a:lnTo>
                  <a:pt x="75" y="599"/>
                </a:lnTo>
                <a:lnTo>
                  <a:pt x="73" y="599"/>
                </a:lnTo>
                <a:lnTo>
                  <a:pt x="72" y="599"/>
                </a:lnTo>
                <a:lnTo>
                  <a:pt x="72" y="599"/>
                </a:lnTo>
                <a:lnTo>
                  <a:pt x="71" y="599"/>
                </a:lnTo>
                <a:lnTo>
                  <a:pt x="70" y="599"/>
                </a:lnTo>
                <a:lnTo>
                  <a:pt x="68" y="599"/>
                </a:lnTo>
                <a:lnTo>
                  <a:pt x="68" y="599"/>
                </a:lnTo>
                <a:lnTo>
                  <a:pt x="67" y="599"/>
                </a:lnTo>
                <a:lnTo>
                  <a:pt x="65" y="599"/>
                </a:lnTo>
                <a:lnTo>
                  <a:pt x="65" y="599"/>
                </a:lnTo>
                <a:lnTo>
                  <a:pt x="62" y="599"/>
                </a:lnTo>
                <a:lnTo>
                  <a:pt x="61" y="599"/>
                </a:lnTo>
                <a:lnTo>
                  <a:pt x="59" y="599"/>
                </a:lnTo>
                <a:lnTo>
                  <a:pt x="58" y="599"/>
                </a:lnTo>
                <a:lnTo>
                  <a:pt x="58" y="599"/>
                </a:lnTo>
                <a:lnTo>
                  <a:pt x="57" y="599"/>
                </a:lnTo>
                <a:lnTo>
                  <a:pt x="56" y="599"/>
                </a:lnTo>
                <a:lnTo>
                  <a:pt x="54" y="599"/>
                </a:lnTo>
                <a:lnTo>
                  <a:pt x="53" y="599"/>
                </a:lnTo>
                <a:lnTo>
                  <a:pt x="51" y="599"/>
                </a:lnTo>
                <a:lnTo>
                  <a:pt x="50" y="600"/>
                </a:lnTo>
                <a:lnTo>
                  <a:pt x="49" y="600"/>
                </a:lnTo>
                <a:lnTo>
                  <a:pt x="47" y="600"/>
                </a:lnTo>
                <a:lnTo>
                  <a:pt x="47" y="600"/>
                </a:lnTo>
                <a:lnTo>
                  <a:pt x="46" y="600"/>
                </a:lnTo>
                <a:lnTo>
                  <a:pt x="45" y="601"/>
                </a:lnTo>
                <a:lnTo>
                  <a:pt x="44" y="601"/>
                </a:lnTo>
                <a:lnTo>
                  <a:pt x="43" y="601"/>
                </a:lnTo>
                <a:lnTo>
                  <a:pt x="42" y="601"/>
                </a:lnTo>
                <a:lnTo>
                  <a:pt x="41" y="601"/>
                </a:lnTo>
                <a:lnTo>
                  <a:pt x="40" y="601"/>
                </a:lnTo>
                <a:lnTo>
                  <a:pt x="40" y="601"/>
                </a:lnTo>
                <a:lnTo>
                  <a:pt x="39" y="601"/>
                </a:lnTo>
                <a:lnTo>
                  <a:pt x="38" y="601"/>
                </a:lnTo>
                <a:lnTo>
                  <a:pt x="37" y="601"/>
                </a:lnTo>
                <a:lnTo>
                  <a:pt x="36" y="601"/>
                </a:lnTo>
                <a:lnTo>
                  <a:pt x="36" y="601"/>
                </a:lnTo>
                <a:lnTo>
                  <a:pt x="35" y="601"/>
                </a:lnTo>
                <a:lnTo>
                  <a:pt x="34" y="601"/>
                </a:lnTo>
                <a:lnTo>
                  <a:pt x="34" y="602"/>
                </a:lnTo>
                <a:lnTo>
                  <a:pt x="33" y="602"/>
                </a:lnTo>
                <a:lnTo>
                  <a:pt x="33" y="602"/>
                </a:lnTo>
                <a:lnTo>
                  <a:pt x="32" y="602"/>
                </a:lnTo>
                <a:lnTo>
                  <a:pt x="31" y="602"/>
                </a:lnTo>
                <a:lnTo>
                  <a:pt x="30" y="602"/>
                </a:lnTo>
                <a:lnTo>
                  <a:pt x="29" y="603"/>
                </a:lnTo>
                <a:lnTo>
                  <a:pt x="27" y="603"/>
                </a:lnTo>
                <a:lnTo>
                  <a:pt x="26" y="603"/>
                </a:lnTo>
                <a:lnTo>
                  <a:pt x="26" y="604"/>
                </a:lnTo>
                <a:lnTo>
                  <a:pt x="25" y="604"/>
                </a:lnTo>
                <a:lnTo>
                  <a:pt x="24" y="604"/>
                </a:lnTo>
                <a:lnTo>
                  <a:pt x="23" y="605"/>
                </a:lnTo>
                <a:lnTo>
                  <a:pt x="22" y="605"/>
                </a:lnTo>
                <a:lnTo>
                  <a:pt x="22" y="606"/>
                </a:lnTo>
                <a:lnTo>
                  <a:pt x="21" y="606"/>
                </a:lnTo>
                <a:lnTo>
                  <a:pt x="20" y="606"/>
                </a:lnTo>
                <a:lnTo>
                  <a:pt x="19" y="607"/>
                </a:lnTo>
                <a:lnTo>
                  <a:pt x="19" y="608"/>
                </a:lnTo>
                <a:lnTo>
                  <a:pt x="18" y="608"/>
                </a:lnTo>
                <a:lnTo>
                  <a:pt x="18" y="609"/>
                </a:lnTo>
                <a:lnTo>
                  <a:pt x="17" y="609"/>
                </a:lnTo>
                <a:lnTo>
                  <a:pt x="16" y="610"/>
                </a:lnTo>
                <a:lnTo>
                  <a:pt x="15" y="611"/>
                </a:lnTo>
                <a:lnTo>
                  <a:pt x="15" y="611"/>
                </a:lnTo>
                <a:lnTo>
                  <a:pt x="14" y="612"/>
                </a:lnTo>
                <a:lnTo>
                  <a:pt x="13" y="613"/>
                </a:lnTo>
                <a:lnTo>
                  <a:pt x="12" y="613"/>
                </a:lnTo>
                <a:lnTo>
                  <a:pt x="12" y="614"/>
                </a:lnTo>
                <a:lnTo>
                  <a:pt x="11" y="614"/>
                </a:lnTo>
                <a:lnTo>
                  <a:pt x="10" y="615"/>
                </a:lnTo>
                <a:lnTo>
                  <a:pt x="9" y="615"/>
                </a:lnTo>
                <a:lnTo>
                  <a:pt x="8" y="616"/>
                </a:lnTo>
                <a:lnTo>
                  <a:pt x="8" y="616"/>
                </a:lnTo>
                <a:lnTo>
                  <a:pt x="7" y="616"/>
                </a:lnTo>
                <a:lnTo>
                  <a:pt x="6" y="616"/>
                </a:lnTo>
                <a:lnTo>
                  <a:pt x="5" y="616"/>
                </a:lnTo>
                <a:lnTo>
                  <a:pt x="5" y="616"/>
                </a:lnTo>
                <a:lnTo>
                  <a:pt x="4" y="616"/>
                </a:lnTo>
                <a:lnTo>
                  <a:pt x="3" y="616"/>
                </a:lnTo>
                <a:lnTo>
                  <a:pt x="3" y="616"/>
                </a:lnTo>
                <a:lnTo>
                  <a:pt x="2" y="616"/>
                </a:lnTo>
                <a:lnTo>
                  <a:pt x="2" y="615"/>
                </a:lnTo>
                <a:lnTo>
                  <a:pt x="1" y="614"/>
                </a:lnTo>
                <a:lnTo>
                  <a:pt x="1" y="613"/>
                </a:lnTo>
                <a:lnTo>
                  <a:pt x="1" y="612"/>
                </a:lnTo>
                <a:lnTo>
                  <a:pt x="0" y="611"/>
                </a:lnTo>
                <a:lnTo>
                  <a:pt x="1" y="610"/>
                </a:lnTo>
                <a:lnTo>
                  <a:pt x="1" y="609"/>
                </a:lnTo>
                <a:lnTo>
                  <a:pt x="1" y="609"/>
                </a:lnTo>
                <a:lnTo>
                  <a:pt x="1" y="608"/>
                </a:lnTo>
                <a:lnTo>
                  <a:pt x="1" y="607"/>
                </a:lnTo>
                <a:lnTo>
                  <a:pt x="2" y="606"/>
                </a:lnTo>
                <a:lnTo>
                  <a:pt x="2" y="606"/>
                </a:lnTo>
                <a:lnTo>
                  <a:pt x="3" y="605"/>
                </a:lnTo>
                <a:lnTo>
                  <a:pt x="3" y="604"/>
                </a:lnTo>
                <a:lnTo>
                  <a:pt x="4" y="603"/>
                </a:lnTo>
                <a:lnTo>
                  <a:pt x="4" y="603"/>
                </a:lnTo>
                <a:lnTo>
                  <a:pt x="4" y="602"/>
                </a:lnTo>
                <a:lnTo>
                  <a:pt x="5" y="601"/>
                </a:lnTo>
                <a:lnTo>
                  <a:pt x="5" y="600"/>
                </a:lnTo>
                <a:lnTo>
                  <a:pt x="5" y="599"/>
                </a:lnTo>
                <a:lnTo>
                  <a:pt x="5" y="599"/>
                </a:lnTo>
                <a:lnTo>
                  <a:pt x="5" y="598"/>
                </a:lnTo>
                <a:lnTo>
                  <a:pt x="5" y="597"/>
                </a:lnTo>
                <a:lnTo>
                  <a:pt x="5" y="596"/>
                </a:lnTo>
                <a:lnTo>
                  <a:pt x="5" y="595"/>
                </a:lnTo>
                <a:lnTo>
                  <a:pt x="5" y="594"/>
                </a:lnTo>
                <a:lnTo>
                  <a:pt x="5" y="593"/>
                </a:lnTo>
                <a:lnTo>
                  <a:pt x="5" y="592"/>
                </a:lnTo>
                <a:lnTo>
                  <a:pt x="5" y="592"/>
                </a:lnTo>
                <a:lnTo>
                  <a:pt x="4" y="591"/>
                </a:lnTo>
                <a:lnTo>
                  <a:pt x="4" y="589"/>
                </a:lnTo>
                <a:lnTo>
                  <a:pt x="3" y="589"/>
                </a:lnTo>
                <a:lnTo>
                  <a:pt x="3" y="589"/>
                </a:lnTo>
                <a:lnTo>
                  <a:pt x="3" y="588"/>
                </a:lnTo>
                <a:lnTo>
                  <a:pt x="3" y="587"/>
                </a:lnTo>
                <a:lnTo>
                  <a:pt x="2" y="587"/>
                </a:lnTo>
                <a:lnTo>
                  <a:pt x="2" y="586"/>
                </a:lnTo>
                <a:lnTo>
                  <a:pt x="2" y="585"/>
                </a:lnTo>
                <a:lnTo>
                  <a:pt x="2" y="585"/>
                </a:lnTo>
                <a:lnTo>
                  <a:pt x="2" y="584"/>
                </a:lnTo>
                <a:lnTo>
                  <a:pt x="2" y="582"/>
                </a:lnTo>
                <a:lnTo>
                  <a:pt x="3" y="580"/>
                </a:lnTo>
                <a:lnTo>
                  <a:pt x="3" y="579"/>
                </a:lnTo>
                <a:lnTo>
                  <a:pt x="3" y="578"/>
                </a:lnTo>
                <a:lnTo>
                  <a:pt x="4" y="578"/>
                </a:lnTo>
                <a:lnTo>
                  <a:pt x="4" y="577"/>
                </a:lnTo>
                <a:lnTo>
                  <a:pt x="4" y="576"/>
                </a:lnTo>
                <a:lnTo>
                  <a:pt x="4" y="575"/>
                </a:lnTo>
                <a:lnTo>
                  <a:pt x="4" y="575"/>
                </a:lnTo>
                <a:lnTo>
                  <a:pt x="4" y="574"/>
                </a:lnTo>
                <a:lnTo>
                  <a:pt x="4" y="573"/>
                </a:lnTo>
                <a:lnTo>
                  <a:pt x="5" y="572"/>
                </a:lnTo>
                <a:lnTo>
                  <a:pt x="5" y="571"/>
                </a:lnTo>
                <a:lnTo>
                  <a:pt x="5" y="569"/>
                </a:lnTo>
                <a:lnTo>
                  <a:pt x="5" y="568"/>
                </a:lnTo>
                <a:lnTo>
                  <a:pt x="5" y="568"/>
                </a:lnTo>
                <a:lnTo>
                  <a:pt x="5" y="567"/>
                </a:lnTo>
                <a:lnTo>
                  <a:pt x="6" y="566"/>
                </a:lnTo>
                <a:lnTo>
                  <a:pt x="6" y="565"/>
                </a:lnTo>
                <a:lnTo>
                  <a:pt x="7" y="565"/>
                </a:lnTo>
                <a:lnTo>
                  <a:pt x="7" y="564"/>
                </a:lnTo>
                <a:lnTo>
                  <a:pt x="7" y="563"/>
                </a:lnTo>
                <a:lnTo>
                  <a:pt x="8" y="561"/>
                </a:lnTo>
                <a:lnTo>
                  <a:pt x="8" y="561"/>
                </a:lnTo>
                <a:lnTo>
                  <a:pt x="9" y="560"/>
                </a:lnTo>
                <a:lnTo>
                  <a:pt x="11" y="559"/>
                </a:lnTo>
                <a:lnTo>
                  <a:pt x="11" y="558"/>
                </a:lnTo>
                <a:lnTo>
                  <a:pt x="12" y="558"/>
                </a:lnTo>
                <a:lnTo>
                  <a:pt x="12" y="558"/>
                </a:lnTo>
                <a:lnTo>
                  <a:pt x="12" y="558"/>
                </a:lnTo>
                <a:lnTo>
                  <a:pt x="13" y="558"/>
                </a:lnTo>
                <a:lnTo>
                  <a:pt x="14" y="558"/>
                </a:lnTo>
                <a:lnTo>
                  <a:pt x="15" y="558"/>
                </a:lnTo>
                <a:lnTo>
                  <a:pt x="15" y="558"/>
                </a:lnTo>
                <a:lnTo>
                  <a:pt x="17" y="557"/>
                </a:lnTo>
                <a:lnTo>
                  <a:pt x="18" y="557"/>
                </a:lnTo>
                <a:lnTo>
                  <a:pt x="19" y="557"/>
                </a:lnTo>
                <a:lnTo>
                  <a:pt x="19" y="557"/>
                </a:lnTo>
                <a:lnTo>
                  <a:pt x="20" y="556"/>
                </a:lnTo>
                <a:lnTo>
                  <a:pt x="21" y="556"/>
                </a:lnTo>
                <a:lnTo>
                  <a:pt x="22" y="555"/>
                </a:lnTo>
                <a:lnTo>
                  <a:pt x="22" y="555"/>
                </a:lnTo>
                <a:lnTo>
                  <a:pt x="22" y="554"/>
                </a:lnTo>
                <a:lnTo>
                  <a:pt x="23" y="554"/>
                </a:lnTo>
                <a:lnTo>
                  <a:pt x="24" y="554"/>
                </a:lnTo>
                <a:lnTo>
                  <a:pt x="24" y="554"/>
                </a:lnTo>
                <a:lnTo>
                  <a:pt x="25" y="554"/>
                </a:lnTo>
                <a:lnTo>
                  <a:pt x="26" y="553"/>
                </a:lnTo>
                <a:lnTo>
                  <a:pt x="26" y="553"/>
                </a:lnTo>
                <a:lnTo>
                  <a:pt x="26" y="552"/>
                </a:lnTo>
                <a:lnTo>
                  <a:pt x="27" y="552"/>
                </a:lnTo>
                <a:lnTo>
                  <a:pt x="28" y="551"/>
                </a:lnTo>
                <a:lnTo>
                  <a:pt x="29" y="551"/>
                </a:lnTo>
                <a:lnTo>
                  <a:pt x="29" y="550"/>
                </a:lnTo>
                <a:lnTo>
                  <a:pt x="31" y="550"/>
                </a:lnTo>
                <a:lnTo>
                  <a:pt x="31" y="549"/>
                </a:lnTo>
                <a:lnTo>
                  <a:pt x="32" y="549"/>
                </a:lnTo>
                <a:lnTo>
                  <a:pt x="33" y="549"/>
                </a:lnTo>
                <a:lnTo>
                  <a:pt x="33" y="548"/>
                </a:lnTo>
                <a:lnTo>
                  <a:pt x="34" y="547"/>
                </a:lnTo>
                <a:lnTo>
                  <a:pt x="35" y="547"/>
                </a:lnTo>
                <a:lnTo>
                  <a:pt x="36" y="547"/>
                </a:lnTo>
                <a:lnTo>
                  <a:pt x="36" y="546"/>
                </a:lnTo>
                <a:lnTo>
                  <a:pt x="37" y="546"/>
                </a:lnTo>
                <a:lnTo>
                  <a:pt x="37" y="545"/>
                </a:lnTo>
                <a:lnTo>
                  <a:pt x="38" y="544"/>
                </a:lnTo>
                <a:lnTo>
                  <a:pt x="39" y="544"/>
                </a:lnTo>
                <a:lnTo>
                  <a:pt x="40" y="542"/>
                </a:lnTo>
                <a:lnTo>
                  <a:pt x="41" y="542"/>
                </a:lnTo>
                <a:lnTo>
                  <a:pt x="41" y="541"/>
                </a:lnTo>
                <a:lnTo>
                  <a:pt x="43" y="540"/>
                </a:lnTo>
                <a:lnTo>
                  <a:pt x="43" y="538"/>
                </a:lnTo>
                <a:lnTo>
                  <a:pt x="44" y="537"/>
                </a:lnTo>
                <a:lnTo>
                  <a:pt x="45" y="537"/>
                </a:lnTo>
                <a:lnTo>
                  <a:pt x="46" y="537"/>
                </a:lnTo>
                <a:lnTo>
                  <a:pt x="47" y="537"/>
                </a:lnTo>
                <a:lnTo>
                  <a:pt x="47" y="537"/>
                </a:lnTo>
                <a:lnTo>
                  <a:pt x="48" y="537"/>
                </a:lnTo>
                <a:lnTo>
                  <a:pt x="50" y="537"/>
                </a:lnTo>
                <a:lnTo>
                  <a:pt x="51" y="537"/>
                </a:lnTo>
                <a:lnTo>
                  <a:pt x="51" y="537"/>
                </a:lnTo>
                <a:lnTo>
                  <a:pt x="52" y="537"/>
                </a:lnTo>
                <a:lnTo>
                  <a:pt x="54" y="537"/>
                </a:lnTo>
                <a:lnTo>
                  <a:pt x="54" y="537"/>
                </a:lnTo>
                <a:lnTo>
                  <a:pt x="55" y="537"/>
                </a:lnTo>
                <a:lnTo>
                  <a:pt x="57" y="537"/>
                </a:lnTo>
                <a:lnTo>
                  <a:pt x="58" y="536"/>
                </a:lnTo>
                <a:lnTo>
                  <a:pt x="59" y="535"/>
                </a:lnTo>
                <a:lnTo>
                  <a:pt x="61" y="534"/>
                </a:lnTo>
                <a:lnTo>
                  <a:pt x="61" y="534"/>
                </a:lnTo>
                <a:lnTo>
                  <a:pt x="62" y="534"/>
                </a:lnTo>
                <a:lnTo>
                  <a:pt x="63" y="534"/>
                </a:lnTo>
                <a:lnTo>
                  <a:pt x="64" y="534"/>
                </a:lnTo>
                <a:lnTo>
                  <a:pt x="65" y="534"/>
                </a:lnTo>
                <a:lnTo>
                  <a:pt x="65" y="534"/>
                </a:lnTo>
                <a:lnTo>
                  <a:pt x="66" y="534"/>
                </a:lnTo>
                <a:lnTo>
                  <a:pt x="67" y="534"/>
                </a:lnTo>
                <a:lnTo>
                  <a:pt x="68" y="534"/>
                </a:lnTo>
                <a:lnTo>
                  <a:pt x="68" y="534"/>
                </a:lnTo>
                <a:lnTo>
                  <a:pt x="69" y="534"/>
                </a:lnTo>
                <a:lnTo>
                  <a:pt x="70" y="534"/>
                </a:lnTo>
                <a:lnTo>
                  <a:pt x="71" y="534"/>
                </a:lnTo>
                <a:lnTo>
                  <a:pt x="72" y="534"/>
                </a:lnTo>
                <a:lnTo>
                  <a:pt x="72" y="533"/>
                </a:lnTo>
                <a:lnTo>
                  <a:pt x="72" y="533"/>
                </a:lnTo>
                <a:lnTo>
                  <a:pt x="72" y="532"/>
                </a:lnTo>
                <a:lnTo>
                  <a:pt x="72" y="531"/>
                </a:lnTo>
                <a:lnTo>
                  <a:pt x="73" y="530"/>
                </a:lnTo>
                <a:lnTo>
                  <a:pt x="73" y="530"/>
                </a:lnTo>
                <a:lnTo>
                  <a:pt x="74" y="530"/>
                </a:lnTo>
                <a:lnTo>
                  <a:pt x="75" y="528"/>
                </a:lnTo>
                <a:lnTo>
                  <a:pt x="75" y="527"/>
                </a:lnTo>
                <a:lnTo>
                  <a:pt x="76" y="527"/>
                </a:lnTo>
                <a:lnTo>
                  <a:pt x="77" y="527"/>
                </a:lnTo>
                <a:lnTo>
                  <a:pt x="78" y="527"/>
                </a:lnTo>
                <a:lnTo>
                  <a:pt x="79" y="527"/>
                </a:lnTo>
                <a:lnTo>
                  <a:pt x="79" y="527"/>
                </a:lnTo>
                <a:lnTo>
                  <a:pt x="80" y="527"/>
                </a:lnTo>
                <a:lnTo>
                  <a:pt x="81" y="527"/>
                </a:lnTo>
                <a:lnTo>
                  <a:pt x="82" y="528"/>
                </a:lnTo>
                <a:lnTo>
                  <a:pt x="83" y="528"/>
                </a:lnTo>
                <a:lnTo>
                  <a:pt x="84" y="529"/>
                </a:lnTo>
                <a:lnTo>
                  <a:pt x="85" y="529"/>
                </a:lnTo>
                <a:lnTo>
                  <a:pt x="86" y="529"/>
                </a:lnTo>
                <a:lnTo>
                  <a:pt x="86" y="529"/>
                </a:lnTo>
                <a:lnTo>
                  <a:pt x="87" y="529"/>
                </a:lnTo>
                <a:lnTo>
                  <a:pt x="88" y="529"/>
                </a:lnTo>
                <a:lnTo>
                  <a:pt x="89" y="529"/>
                </a:lnTo>
                <a:lnTo>
                  <a:pt x="90" y="528"/>
                </a:lnTo>
                <a:lnTo>
                  <a:pt x="92" y="527"/>
                </a:lnTo>
                <a:lnTo>
                  <a:pt x="93" y="527"/>
                </a:lnTo>
                <a:lnTo>
                  <a:pt x="93" y="526"/>
                </a:lnTo>
                <a:lnTo>
                  <a:pt x="94" y="526"/>
                </a:lnTo>
                <a:lnTo>
                  <a:pt x="96" y="525"/>
                </a:lnTo>
                <a:lnTo>
                  <a:pt x="96" y="524"/>
                </a:lnTo>
                <a:lnTo>
                  <a:pt x="97" y="523"/>
                </a:lnTo>
                <a:lnTo>
                  <a:pt x="97" y="523"/>
                </a:lnTo>
                <a:lnTo>
                  <a:pt x="98" y="523"/>
                </a:lnTo>
                <a:lnTo>
                  <a:pt x="99" y="522"/>
                </a:lnTo>
                <a:lnTo>
                  <a:pt x="100" y="522"/>
                </a:lnTo>
                <a:lnTo>
                  <a:pt x="100" y="521"/>
                </a:lnTo>
                <a:lnTo>
                  <a:pt x="101" y="520"/>
                </a:lnTo>
                <a:lnTo>
                  <a:pt x="102" y="520"/>
                </a:lnTo>
                <a:lnTo>
                  <a:pt x="103" y="520"/>
                </a:lnTo>
                <a:lnTo>
                  <a:pt x="103" y="520"/>
                </a:lnTo>
                <a:lnTo>
                  <a:pt x="104" y="520"/>
                </a:lnTo>
                <a:lnTo>
                  <a:pt x="105" y="520"/>
                </a:lnTo>
                <a:lnTo>
                  <a:pt x="107" y="520"/>
                </a:lnTo>
                <a:lnTo>
                  <a:pt x="107" y="520"/>
                </a:lnTo>
                <a:lnTo>
                  <a:pt x="108" y="519"/>
                </a:lnTo>
                <a:lnTo>
                  <a:pt x="109" y="519"/>
                </a:lnTo>
                <a:lnTo>
                  <a:pt x="110" y="519"/>
                </a:lnTo>
                <a:lnTo>
                  <a:pt x="110" y="518"/>
                </a:lnTo>
                <a:lnTo>
                  <a:pt x="110" y="518"/>
                </a:lnTo>
                <a:lnTo>
                  <a:pt x="111" y="517"/>
                </a:lnTo>
                <a:lnTo>
                  <a:pt x="112" y="516"/>
                </a:lnTo>
                <a:lnTo>
                  <a:pt x="113" y="516"/>
                </a:lnTo>
                <a:lnTo>
                  <a:pt x="113" y="516"/>
                </a:lnTo>
                <a:lnTo>
                  <a:pt x="114" y="516"/>
                </a:lnTo>
                <a:lnTo>
                  <a:pt x="114" y="515"/>
                </a:lnTo>
                <a:lnTo>
                  <a:pt x="114" y="514"/>
                </a:lnTo>
                <a:lnTo>
                  <a:pt x="114" y="514"/>
                </a:lnTo>
                <a:lnTo>
                  <a:pt x="114" y="513"/>
                </a:lnTo>
                <a:lnTo>
                  <a:pt x="114" y="513"/>
                </a:lnTo>
                <a:lnTo>
                  <a:pt x="114" y="512"/>
                </a:lnTo>
                <a:lnTo>
                  <a:pt x="114" y="511"/>
                </a:lnTo>
                <a:lnTo>
                  <a:pt x="114" y="510"/>
                </a:lnTo>
                <a:lnTo>
                  <a:pt x="114" y="510"/>
                </a:lnTo>
                <a:lnTo>
                  <a:pt x="114" y="509"/>
                </a:lnTo>
                <a:lnTo>
                  <a:pt x="114" y="508"/>
                </a:lnTo>
                <a:lnTo>
                  <a:pt x="114" y="507"/>
                </a:lnTo>
                <a:lnTo>
                  <a:pt x="114" y="506"/>
                </a:lnTo>
                <a:lnTo>
                  <a:pt x="114" y="506"/>
                </a:lnTo>
                <a:lnTo>
                  <a:pt x="114" y="505"/>
                </a:lnTo>
                <a:lnTo>
                  <a:pt x="113" y="503"/>
                </a:lnTo>
                <a:lnTo>
                  <a:pt x="113" y="503"/>
                </a:lnTo>
                <a:lnTo>
                  <a:pt x="113" y="502"/>
                </a:lnTo>
                <a:lnTo>
                  <a:pt x="114" y="501"/>
                </a:lnTo>
                <a:lnTo>
                  <a:pt x="114" y="500"/>
                </a:lnTo>
                <a:lnTo>
                  <a:pt x="114" y="499"/>
                </a:lnTo>
                <a:lnTo>
                  <a:pt x="115" y="499"/>
                </a:lnTo>
                <a:lnTo>
                  <a:pt x="116" y="499"/>
                </a:lnTo>
                <a:lnTo>
                  <a:pt x="117" y="499"/>
                </a:lnTo>
                <a:lnTo>
                  <a:pt x="117" y="499"/>
                </a:lnTo>
                <a:lnTo>
                  <a:pt x="118" y="499"/>
                </a:lnTo>
                <a:lnTo>
                  <a:pt x="119" y="499"/>
                </a:lnTo>
                <a:lnTo>
                  <a:pt x="121" y="500"/>
                </a:lnTo>
                <a:lnTo>
                  <a:pt x="123" y="500"/>
                </a:lnTo>
                <a:lnTo>
                  <a:pt x="124" y="500"/>
                </a:lnTo>
                <a:lnTo>
                  <a:pt x="125" y="500"/>
                </a:lnTo>
                <a:lnTo>
                  <a:pt x="126" y="500"/>
                </a:lnTo>
                <a:lnTo>
                  <a:pt x="128" y="499"/>
                </a:lnTo>
                <a:lnTo>
                  <a:pt x="129" y="499"/>
                </a:lnTo>
                <a:lnTo>
                  <a:pt x="131" y="499"/>
                </a:lnTo>
                <a:lnTo>
                  <a:pt x="131" y="499"/>
                </a:lnTo>
                <a:lnTo>
                  <a:pt x="132" y="498"/>
                </a:lnTo>
                <a:lnTo>
                  <a:pt x="133" y="497"/>
                </a:lnTo>
                <a:lnTo>
                  <a:pt x="134" y="497"/>
                </a:lnTo>
                <a:lnTo>
                  <a:pt x="135" y="496"/>
                </a:lnTo>
                <a:lnTo>
                  <a:pt x="135" y="496"/>
                </a:lnTo>
                <a:lnTo>
                  <a:pt x="137" y="496"/>
                </a:lnTo>
                <a:lnTo>
                  <a:pt x="137" y="495"/>
                </a:lnTo>
                <a:lnTo>
                  <a:pt x="138" y="495"/>
                </a:lnTo>
                <a:lnTo>
                  <a:pt x="138" y="495"/>
                </a:lnTo>
                <a:lnTo>
                  <a:pt x="139" y="494"/>
                </a:lnTo>
                <a:lnTo>
                  <a:pt x="140" y="494"/>
                </a:lnTo>
                <a:lnTo>
                  <a:pt x="141" y="494"/>
                </a:lnTo>
                <a:lnTo>
                  <a:pt x="142" y="493"/>
                </a:lnTo>
                <a:lnTo>
                  <a:pt x="143" y="493"/>
                </a:lnTo>
                <a:lnTo>
                  <a:pt x="144" y="493"/>
                </a:lnTo>
                <a:lnTo>
                  <a:pt x="144" y="492"/>
                </a:lnTo>
                <a:lnTo>
                  <a:pt x="145" y="492"/>
                </a:lnTo>
                <a:lnTo>
                  <a:pt x="145" y="492"/>
                </a:lnTo>
                <a:lnTo>
                  <a:pt x="146" y="492"/>
                </a:lnTo>
                <a:lnTo>
                  <a:pt x="148" y="492"/>
                </a:lnTo>
                <a:lnTo>
                  <a:pt x="149" y="491"/>
                </a:lnTo>
                <a:lnTo>
                  <a:pt x="149" y="491"/>
                </a:lnTo>
                <a:lnTo>
                  <a:pt x="150" y="491"/>
                </a:lnTo>
                <a:lnTo>
                  <a:pt x="151" y="490"/>
                </a:lnTo>
                <a:lnTo>
                  <a:pt x="152" y="490"/>
                </a:lnTo>
                <a:lnTo>
                  <a:pt x="152" y="489"/>
                </a:lnTo>
                <a:lnTo>
                  <a:pt x="153" y="489"/>
                </a:lnTo>
                <a:lnTo>
                  <a:pt x="153" y="488"/>
                </a:lnTo>
                <a:lnTo>
                  <a:pt x="154" y="488"/>
                </a:lnTo>
                <a:lnTo>
                  <a:pt x="154" y="487"/>
                </a:lnTo>
                <a:lnTo>
                  <a:pt x="155" y="486"/>
                </a:lnTo>
                <a:lnTo>
                  <a:pt x="155" y="485"/>
                </a:lnTo>
                <a:lnTo>
                  <a:pt x="155" y="484"/>
                </a:lnTo>
                <a:lnTo>
                  <a:pt x="155" y="483"/>
                </a:lnTo>
                <a:lnTo>
                  <a:pt x="154" y="483"/>
                </a:lnTo>
                <a:lnTo>
                  <a:pt x="154" y="482"/>
                </a:lnTo>
                <a:lnTo>
                  <a:pt x="154" y="482"/>
                </a:lnTo>
                <a:lnTo>
                  <a:pt x="153" y="482"/>
                </a:lnTo>
                <a:lnTo>
                  <a:pt x="153" y="481"/>
                </a:lnTo>
                <a:lnTo>
                  <a:pt x="153" y="480"/>
                </a:lnTo>
                <a:lnTo>
                  <a:pt x="152" y="479"/>
                </a:lnTo>
                <a:lnTo>
                  <a:pt x="152" y="479"/>
                </a:lnTo>
                <a:lnTo>
                  <a:pt x="152" y="478"/>
                </a:lnTo>
                <a:lnTo>
                  <a:pt x="152" y="477"/>
                </a:lnTo>
                <a:lnTo>
                  <a:pt x="152" y="476"/>
                </a:lnTo>
                <a:lnTo>
                  <a:pt x="152" y="475"/>
                </a:lnTo>
                <a:lnTo>
                  <a:pt x="152" y="474"/>
                </a:lnTo>
                <a:lnTo>
                  <a:pt x="152" y="473"/>
                </a:lnTo>
                <a:lnTo>
                  <a:pt x="152" y="472"/>
                </a:lnTo>
                <a:lnTo>
                  <a:pt x="152" y="472"/>
                </a:lnTo>
                <a:lnTo>
                  <a:pt x="152" y="471"/>
                </a:lnTo>
                <a:lnTo>
                  <a:pt x="153" y="470"/>
                </a:lnTo>
                <a:lnTo>
                  <a:pt x="153" y="469"/>
                </a:lnTo>
                <a:lnTo>
                  <a:pt x="154" y="468"/>
                </a:lnTo>
                <a:lnTo>
                  <a:pt x="155" y="467"/>
                </a:lnTo>
                <a:lnTo>
                  <a:pt x="155" y="466"/>
                </a:lnTo>
                <a:lnTo>
                  <a:pt x="155" y="465"/>
                </a:lnTo>
                <a:lnTo>
                  <a:pt x="155" y="465"/>
                </a:lnTo>
                <a:lnTo>
                  <a:pt x="155" y="464"/>
                </a:lnTo>
                <a:lnTo>
                  <a:pt x="155" y="463"/>
                </a:lnTo>
                <a:lnTo>
                  <a:pt x="155" y="462"/>
                </a:lnTo>
                <a:lnTo>
                  <a:pt x="155" y="461"/>
                </a:lnTo>
                <a:lnTo>
                  <a:pt x="155" y="461"/>
                </a:lnTo>
                <a:lnTo>
                  <a:pt x="155" y="459"/>
                </a:lnTo>
                <a:lnTo>
                  <a:pt x="155" y="458"/>
                </a:lnTo>
                <a:lnTo>
                  <a:pt x="155" y="458"/>
                </a:lnTo>
                <a:lnTo>
                  <a:pt x="154" y="457"/>
                </a:lnTo>
                <a:lnTo>
                  <a:pt x="154" y="456"/>
                </a:lnTo>
                <a:lnTo>
                  <a:pt x="154" y="455"/>
                </a:lnTo>
                <a:lnTo>
                  <a:pt x="154" y="454"/>
                </a:lnTo>
                <a:lnTo>
                  <a:pt x="154" y="454"/>
                </a:lnTo>
                <a:lnTo>
                  <a:pt x="154" y="453"/>
                </a:lnTo>
                <a:lnTo>
                  <a:pt x="154" y="452"/>
                </a:lnTo>
                <a:lnTo>
                  <a:pt x="153" y="451"/>
                </a:lnTo>
                <a:lnTo>
                  <a:pt x="153" y="449"/>
                </a:lnTo>
                <a:lnTo>
                  <a:pt x="154" y="448"/>
                </a:lnTo>
                <a:lnTo>
                  <a:pt x="154" y="446"/>
                </a:lnTo>
                <a:lnTo>
                  <a:pt x="155" y="444"/>
                </a:lnTo>
                <a:lnTo>
                  <a:pt x="155" y="444"/>
                </a:lnTo>
                <a:lnTo>
                  <a:pt x="156" y="443"/>
                </a:lnTo>
                <a:lnTo>
                  <a:pt x="156" y="442"/>
                </a:lnTo>
                <a:lnTo>
                  <a:pt x="157" y="442"/>
                </a:lnTo>
                <a:lnTo>
                  <a:pt x="158" y="441"/>
                </a:lnTo>
                <a:lnTo>
                  <a:pt x="159" y="441"/>
                </a:lnTo>
                <a:lnTo>
                  <a:pt x="160" y="441"/>
                </a:lnTo>
                <a:lnTo>
                  <a:pt x="160" y="440"/>
                </a:lnTo>
                <a:lnTo>
                  <a:pt x="162" y="439"/>
                </a:lnTo>
                <a:lnTo>
                  <a:pt x="163" y="438"/>
                </a:lnTo>
                <a:lnTo>
                  <a:pt x="163" y="437"/>
                </a:lnTo>
                <a:lnTo>
                  <a:pt x="164" y="436"/>
                </a:lnTo>
                <a:lnTo>
                  <a:pt x="165" y="436"/>
                </a:lnTo>
                <a:lnTo>
                  <a:pt x="165" y="435"/>
                </a:lnTo>
                <a:lnTo>
                  <a:pt x="166" y="435"/>
                </a:lnTo>
                <a:lnTo>
                  <a:pt x="166" y="434"/>
                </a:lnTo>
                <a:lnTo>
                  <a:pt x="166" y="434"/>
                </a:lnTo>
                <a:lnTo>
                  <a:pt x="166" y="433"/>
                </a:lnTo>
                <a:lnTo>
                  <a:pt x="167" y="432"/>
                </a:lnTo>
                <a:lnTo>
                  <a:pt x="167" y="431"/>
                </a:lnTo>
                <a:lnTo>
                  <a:pt x="167" y="430"/>
                </a:lnTo>
                <a:lnTo>
                  <a:pt x="167" y="429"/>
                </a:lnTo>
                <a:lnTo>
                  <a:pt x="166" y="429"/>
                </a:lnTo>
                <a:lnTo>
                  <a:pt x="166" y="428"/>
                </a:lnTo>
                <a:lnTo>
                  <a:pt x="166" y="427"/>
                </a:lnTo>
                <a:lnTo>
                  <a:pt x="166" y="427"/>
                </a:lnTo>
                <a:lnTo>
                  <a:pt x="165" y="427"/>
                </a:lnTo>
                <a:lnTo>
                  <a:pt x="164" y="427"/>
                </a:lnTo>
                <a:lnTo>
                  <a:pt x="164" y="426"/>
                </a:lnTo>
                <a:lnTo>
                  <a:pt x="163" y="426"/>
                </a:lnTo>
                <a:lnTo>
                  <a:pt x="163" y="426"/>
                </a:lnTo>
                <a:lnTo>
                  <a:pt x="162" y="426"/>
                </a:lnTo>
                <a:lnTo>
                  <a:pt x="161" y="426"/>
                </a:lnTo>
                <a:lnTo>
                  <a:pt x="160" y="426"/>
                </a:lnTo>
                <a:lnTo>
                  <a:pt x="159" y="426"/>
                </a:lnTo>
                <a:lnTo>
                  <a:pt x="159" y="426"/>
                </a:lnTo>
                <a:lnTo>
                  <a:pt x="158" y="426"/>
                </a:lnTo>
                <a:lnTo>
                  <a:pt x="157" y="427"/>
                </a:lnTo>
                <a:lnTo>
                  <a:pt x="156" y="427"/>
                </a:lnTo>
                <a:lnTo>
                  <a:pt x="156" y="427"/>
                </a:lnTo>
                <a:lnTo>
                  <a:pt x="154" y="427"/>
                </a:lnTo>
                <a:lnTo>
                  <a:pt x="153" y="427"/>
                </a:lnTo>
                <a:lnTo>
                  <a:pt x="152" y="427"/>
                </a:lnTo>
                <a:lnTo>
                  <a:pt x="152" y="427"/>
                </a:lnTo>
                <a:lnTo>
                  <a:pt x="151" y="427"/>
                </a:lnTo>
                <a:lnTo>
                  <a:pt x="150" y="427"/>
                </a:lnTo>
                <a:lnTo>
                  <a:pt x="149" y="426"/>
                </a:lnTo>
                <a:lnTo>
                  <a:pt x="149" y="425"/>
                </a:lnTo>
                <a:lnTo>
                  <a:pt x="149" y="424"/>
                </a:lnTo>
                <a:lnTo>
                  <a:pt x="149" y="423"/>
                </a:lnTo>
                <a:lnTo>
                  <a:pt x="149" y="423"/>
                </a:lnTo>
                <a:lnTo>
                  <a:pt x="149" y="422"/>
                </a:lnTo>
                <a:lnTo>
                  <a:pt x="149" y="421"/>
                </a:lnTo>
                <a:lnTo>
                  <a:pt x="149" y="420"/>
                </a:lnTo>
                <a:lnTo>
                  <a:pt x="149" y="420"/>
                </a:lnTo>
                <a:lnTo>
                  <a:pt x="149" y="419"/>
                </a:lnTo>
                <a:lnTo>
                  <a:pt x="149" y="417"/>
                </a:lnTo>
                <a:lnTo>
                  <a:pt x="150" y="417"/>
                </a:lnTo>
                <a:lnTo>
                  <a:pt x="151" y="416"/>
                </a:lnTo>
                <a:lnTo>
                  <a:pt x="152" y="415"/>
                </a:lnTo>
                <a:lnTo>
                  <a:pt x="152" y="414"/>
                </a:lnTo>
                <a:lnTo>
                  <a:pt x="152" y="413"/>
                </a:lnTo>
                <a:lnTo>
                  <a:pt x="152" y="413"/>
                </a:lnTo>
                <a:lnTo>
                  <a:pt x="152" y="412"/>
                </a:lnTo>
                <a:lnTo>
                  <a:pt x="151" y="412"/>
                </a:lnTo>
                <a:lnTo>
                  <a:pt x="151" y="411"/>
                </a:lnTo>
                <a:lnTo>
                  <a:pt x="151" y="410"/>
                </a:lnTo>
                <a:lnTo>
                  <a:pt x="150" y="410"/>
                </a:lnTo>
                <a:lnTo>
                  <a:pt x="150" y="410"/>
                </a:lnTo>
                <a:lnTo>
                  <a:pt x="150" y="409"/>
                </a:lnTo>
                <a:lnTo>
                  <a:pt x="150" y="408"/>
                </a:lnTo>
                <a:lnTo>
                  <a:pt x="150" y="407"/>
                </a:lnTo>
                <a:lnTo>
                  <a:pt x="150" y="406"/>
                </a:lnTo>
                <a:lnTo>
                  <a:pt x="150" y="406"/>
                </a:lnTo>
                <a:lnTo>
                  <a:pt x="151" y="405"/>
                </a:lnTo>
                <a:lnTo>
                  <a:pt x="151" y="404"/>
                </a:lnTo>
                <a:lnTo>
                  <a:pt x="152" y="403"/>
                </a:lnTo>
                <a:lnTo>
                  <a:pt x="152" y="402"/>
                </a:lnTo>
                <a:lnTo>
                  <a:pt x="152" y="401"/>
                </a:lnTo>
                <a:lnTo>
                  <a:pt x="152" y="400"/>
                </a:lnTo>
                <a:lnTo>
                  <a:pt x="152" y="399"/>
                </a:lnTo>
                <a:lnTo>
                  <a:pt x="152" y="399"/>
                </a:lnTo>
                <a:lnTo>
                  <a:pt x="153" y="398"/>
                </a:lnTo>
                <a:lnTo>
                  <a:pt x="153" y="396"/>
                </a:lnTo>
                <a:lnTo>
                  <a:pt x="154" y="395"/>
                </a:lnTo>
                <a:lnTo>
                  <a:pt x="154" y="394"/>
                </a:lnTo>
                <a:lnTo>
                  <a:pt x="154" y="393"/>
                </a:lnTo>
                <a:lnTo>
                  <a:pt x="154" y="392"/>
                </a:lnTo>
                <a:lnTo>
                  <a:pt x="155" y="392"/>
                </a:lnTo>
                <a:lnTo>
                  <a:pt x="155" y="391"/>
                </a:lnTo>
                <a:lnTo>
                  <a:pt x="155" y="389"/>
                </a:lnTo>
                <a:lnTo>
                  <a:pt x="155" y="388"/>
                </a:lnTo>
                <a:lnTo>
                  <a:pt x="155" y="387"/>
                </a:lnTo>
                <a:lnTo>
                  <a:pt x="155" y="386"/>
                </a:lnTo>
                <a:lnTo>
                  <a:pt x="155" y="386"/>
                </a:lnTo>
                <a:lnTo>
                  <a:pt x="155" y="384"/>
                </a:lnTo>
                <a:lnTo>
                  <a:pt x="155" y="382"/>
                </a:lnTo>
                <a:lnTo>
                  <a:pt x="155" y="382"/>
                </a:lnTo>
                <a:lnTo>
                  <a:pt x="155" y="381"/>
                </a:lnTo>
                <a:lnTo>
                  <a:pt x="155" y="380"/>
                </a:lnTo>
                <a:lnTo>
                  <a:pt x="155" y="379"/>
                </a:lnTo>
                <a:lnTo>
                  <a:pt x="155" y="379"/>
                </a:lnTo>
                <a:lnTo>
                  <a:pt x="155" y="378"/>
                </a:lnTo>
                <a:lnTo>
                  <a:pt x="155" y="376"/>
                </a:lnTo>
                <a:lnTo>
                  <a:pt x="155" y="375"/>
                </a:lnTo>
                <a:lnTo>
                  <a:pt x="156" y="375"/>
                </a:lnTo>
                <a:lnTo>
                  <a:pt x="156" y="373"/>
                </a:lnTo>
                <a:lnTo>
                  <a:pt x="156" y="372"/>
                </a:lnTo>
                <a:lnTo>
                  <a:pt x="157" y="372"/>
                </a:lnTo>
                <a:lnTo>
                  <a:pt x="158" y="370"/>
                </a:lnTo>
                <a:lnTo>
                  <a:pt x="158" y="368"/>
                </a:lnTo>
                <a:lnTo>
                  <a:pt x="159" y="368"/>
                </a:lnTo>
                <a:lnTo>
                  <a:pt x="159" y="367"/>
                </a:lnTo>
                <a:lnTo>
                  <a:pt x="159" y="366"/>
                </a:lnTo>
                <a:lnTo>
                  <a:pt x="159" y="365"/>
                </a:lnTo>
                <a:lnTo>
                  <a:pt x="159" y="365"/>
                </a:lnTo>
                <a:lnTo>
                  <a:pt x="159" y="364"/>
                </a:lnTo>
                <a:lnTo>
                  <a:pt x="159" y="363"/>
                </a:lnTo>
                <a:lnTo>
                  <a:pt x="159" y="362"/>
                </a:lnTo>
                <a:lnTo>
                  <a:pt x="159" y="361"/>
                </a:lnTo>
                <a:lnTo>
                  <a:pt x="159" y="361"/>
                </a:lnTo>
                <a:lnTo>
                  <a:pt x="159" y="360"/>
                </a:lnTo>
                <a:lnTo>
                  <a:pt x="159" y="359"/>
                </a:lnTo>
                <a:lnTo>
                  <a:pt x="160" y="358"/>
                </a:lnTo>
                <a:lnTo>
                  <a:pt x="160" y="358"/>
                </a:lnTo>
                <a:lnTo>
                  <a:pt x="160" y="357"/>
                </a:lnTo>
                <a:lnTo>
                  <a:pt x="160" y="356"/>
                </a:lnTo>
                <a:lnTo>
                  <a:pt x="160" y="355"/>
                </a:lnTo>
                <a:lnTo>
                  <a:pt x="160" y="355"/>
                </a:lnTo>
                <a:lnTo>
                  <a:pt x="160" y="354"/>
                </a:lnTo>
                <a:lnTo>
                  <a:pt x="160" y="353"/>
                </a:lnTo>
                <a:lnTo>
                  <a:pt x="159" y="353"/>
                </a:lnTo>
                <a:lnTo>
                  <a:pt x="159" y="352"/>
                </a:lnTo>
                <a:lnTo>
                  <a:pt x="157" y="351"/>
                </a:lnTo>
                <a:lnTo>
                  <a:pt x="156" y="351"/>
                </a:lnTo>
                <a:lnTo>
                  <a:pt x="155" y="350"/>
                </a:lnTo>
                <a:lnTo>
                  <a:pt x="155" y="349"/>
                </a:lnTo>
                <a:lnTo>
                  <a:pt x="154" y="348"/>
                </a:lnTo>
                <a:lnTo>
                  <a:pt x="154" y="347"/>
                </a:lnTo>
                <a:lnTo>
                  <a:pt x="154" y="346"/>
                </a:lnTo>
                <a:lnTo>
                  <a:pt x="154" y="345"/>
                </a:lnTo>
                <a:lnTo>
                  <a:pt x="153" y="344"/>
                </a:lnTo>
                <a:lnTo>
                  <a:pt x="153" y="344"/>
                </a:lnTo>
                <a:lnTo>
                  <a:pt x="152" y="344"/>
                </a:lnTo>
                <a:lnTo>
                  <a:pt x="152" y="343"/>
                </a:lnTo>
                <a:lnTo>
                  <a:pt x="152" y="342"/>
                </a:lnTo>
                <a:lnTo>
                  <a:pt x="151" y="342"/>
                </a:lnTo>
                <a:lnTo>
                  <a:pt x="151" y="341"/>
                </a:lnTo>
                <a:lnTo>
                  <a:pt x="150" y="341"/>
                </a:lnTo>
                <a:lnTo>
                  <a:pt x="149" y="341"/>
                </a:lnTo>
                <a:lnTo>
                  <a:pt x="149" y="340"/>
                </a:lnTo>
                <a:lnTo>
                  <a:pt x="149" y="340"/>
                </a:lnTo>
                <a:lnTo>
                  <a:pt x="148" y="339"/>
                </a:lnTo>
                <a:lnTo>
                  <a:pt x="147" y="338"/>
                </a:lnTo>
                <a:lnTo>
                  <a:pt x="147" y="337"/>
                </a:lnTo>
                <a:lnTo>
                  <a:pt x="146" y="337"/>
                </a:lnTo>
                <a:lnTo>
                  <a:pt x="145" y="336"/>
                </a:lnTo>
                <a:lnTo>
                  <a:pt x="145" y="335"/>
                </a:lnTo>
                <a:lnTo>
                  <a:pt x="145" y="334"/>
                </a:lnTo>
                <a:lnTo>
                  <a:pt x="145" y="333"/>
                </a:lnTo>
                <a:lnTo>
                  <a:pt x="145" y="332"/>
                </a:lnTo>
                <a:lnTo>
                  <a:pt x="145" y="331"/>
                </a:lnTo>
                <a:lnTo>
                  <a:pt x="145" y="330"/>
                </a:lnTo>
                <a:lnTo>
                  <a:pt x="146" y="329"/>
                </a:lnTo>
                <a:lnTo>
                  <a:pt x="147" y="328"/>
                </a:lnTo>
                <a:lnTo>
                  <a:pt x="147" y="327"/>
                </a:lnTo>
                <a:lnTo>
                  <a:pt x="147" y="327"/>
                </a:lnTo>
                <a:lnTo>
                  <a:pt x="148" y="326"/>
                </a:lnTo>
                <a:lnTo>
                  <a:pt x="148" y="325"/>
                </a:lnTo>
                <a:lnTo>
                  <a:pt x="148" y="324"/>
                </a:lnTo>
                <a:lnTo>
                  <a:pt x="148" y="324"/>
                </a:lnTo>
                <a:lnTo>
                  <a:pt x="148" y="323"/>
                </a:lnTo>
                <a:lnTo>
                  <a:pt x="147" y="323"/>
                </a:lnTo>
                <a:lnTo>
                  <a:pt x="147" y="322"/>
                </a:lnTo>
                <a:lnTo>
                  <a:pt x="146" y="321"/>
                </a:lnTo>
                <a:lnTo>
                  <a:pt x="145" y="320"/>
                </a:lnTo>
                <a:lnTo>
                  <a:pt x="145" y="320"/>
                </a:lnTo>
                <a:lnTo>
                  <a:pt x="145" y="320"/>
                </a:lnTo>
                <a:lnTo>
                  <a:pt x="144" y="320"/>
                </a:lnTo>
                <a:lnTo>
                  <a:pt x="142" y="318"/>
                </a:lnTo>
                <a:lnTo>
                  <a:pt x="142" y="317"/>
                </a:lnTo>
                <a:lnTo>
                  <a:pt x="141" y="317"/>
                </a:lnTo>
                <a:lnTo>
                  <a:pt x="141" y="317"/>
                </a:lnTo>
                <a:lnTo>
                  <a:pt x="140" y="316"/>
                </a:lnTo>
                <a:lnTo>
                  <a:pt x="139" y="315"/>
                </a:lnTo>
                <a:lnTo>
                  <a:pt x="139" y="314"/>
                </a:lnTo>
                <a:lnTo>
                  <a:pt x="139" y="313"/>
                </a:lnTo>
                <a:lnTo>
                  <a:pt x="139" y="313"/>
                </a:lnTo>
                <a:lnTo>
                  <a:pt x="139" y="312"/>
                </a:lnTo>
                <a:lnTo>
                  <a:pt x="139" y="311"/>
                </a:lnTo>
                <a:lnTo>
                  <a:pt x="139" y="310"/>
                </a:lnTo>
                <a:lnTo>
                  <a:pt x="139" y="310"/>
                </a:lnTo>
                <a:lnTo>
                  <a:pt x="139" y="309"/>
                </a:lnTo>
                <a:lnTo>
                  <a:pt x="140" y="307"/>
                </a:lnTo>
                <a:lnTo>
                  <a:pt x="140" y="306"/>
                </a:lnTo>
                <a:lnTo>
                  <a:pt x="141" y="306"/>
                </a:lnTo>
                <a:lnTo>
                  <a:pt x="141" y="305"/>
                </a:lnTo>
                <a:lnTo>
                  <a:pt x="141" y="304"/>
                </a:lnTo>
                <a:lnTo>
                  <a:pt x="141" y="303"/>
                </a:lnTo>
                <a:lnTo>
                  <a:pt x="142" y="303"/>
                </a:lnTo>
                <a:lnTo>
                  <a:pt x="142" y="302"/>
                </a:lnTo>
                <a:lnTo>
                  <a:pt x="142" y="301"/>
                </a:lnTo>
                <a:lnTo>
                  <a:pt x="142" y="299"/>
                </a:lnTo>
                <a:lnTo>
                  <a:pt x="141" y="298"/>
                </a:lnTo>
                <a:lnTo>
                  <a:pt x="141" y="297"/>
                </a:lnTo>
                <a:lnTo>
                  <a:pt x="141" y="296"/>
                </a:lnTo>
                <a:lnTo>
                  <a:pt x="141" y="296"/>
                </a:lnTo>
                <a:lnTo>
                  <a:pt x="141" y="294"/>
                </a:lnTo>
                <a:lnTo>
                  <a:pt x="140" y="293"/>
                </a:lnTo>
                <a:lnTo>
                  <a:pt x="140" y="293"/>
                </a:lnTo>
                <a:lnTo>
                  <a:pt x="140" y="292"/>
                </a:lnTo>
                <a:lnTo>
                  <a:pt x="139" y="291"/>
                </a:lnTo>
                <a:lnTo>
                  <a:pt x="139" y="290"/>
                </a:lnTo>
                <a:lnTo>
                  <a:pt x="139" y="289"/>
                </a:lnTo>
                <a:lnTo>
                  <a:pt x="138" y="287"/>
                </a:lnTo>
                <a:lnTo>
                  <a:pt x="138" y="286"/>
                </a:lnTo>
                <a:lnTo>
                  <a:pt x="138" y="286"/>
                </a:lnTo>
                <a:lnTo>
                  <a:pt x="138" y="285"/>
                </a:lnTo>
                <a:lnTo>
                  <a:pt x="138" y="283"/>
                </a:lnTo>
                <a:lnTo>
                  <a:pt x="138" y="282"/>
                </a:lnTo>
                <a:lnTo>
                  <a:pt x="138" y="282"/>
                </a:lnTo>
                <a:lnTo>
                  <a:pt x="138" y="281"/>
                </a:lnTo>
                <a:lnTo>
                  <a:pt x="138" y="281"/>
                </a:lnTo>
                <a:lnTo>
                  <a:pt x="138" y="279"/>
                </a:lnTo>
                <a:lnTo>
                  <a:pt x="136" y="279"/>
                </a:lnTo>
                <a:lnTo>
                  <a:pt x="136" y="278"/>
                </a:lnTo>
                <a:lnTo>
                  <a:pt x="135" y="278"/>
                </a:lnTo>
                <a:lnTo>
                  <a:pt x="135" y="276"/>
                </a:lnTo>
                <a:lnTo>
                  <a:pt x="134" y="275"/>
                </a:lnTo>
                <a:lnTo>
                  <a:pt x="133" y="275"/>
                </a:lnTo>
                <a:lnTo>
                  <a:pt x="133" y="274"/>
                </a:lnTo>
                <a:lnTo>
                  <a:pt x="132" y="272"/>
                </a:lnTo>
                <a:lnTo>
                  <a:pt x="132" y="272"/>
                </a:lnTo>
                <a:lnTo>
                  <a:pt x="131" y="272"/>
                </a:lnTo>
                <a:lnTo>
                  <a:pt x="131" y="270"/>
                </a:lnTo>
                <a:lnTo>
                  <a:pt x="130" y="270"/>
                </a:lnTo>
                <a:lnTo>
                  <a:pt x="130" y="269"/>
                </a:lnTo>
                <a:lnTo>
                  <a:pt x="129" y="269"/>
                </a:lnTo>
                <a:lnTo>
                  <a:pt x="128" y="268"/>
                </a:lnTo>
                <a:lnTo>
                  <a:pt x="128" y="268"/>
                </a:lnTo>
                <a:lnTo>
                  <a:pt x="127" y="268"/>
                </a:lnTo>
                <a:lnTo>
                  <a:pt x="126" y="268"/>
                </a:lnTo>
                <a:lnTo>
                  <a:pt x="126" y="268"/>
                </a:lnTo>
                <a:lnTo>
                  <a:pt x="126" y="267"/>
                </a:lnTo>
                <a:lnTo>
                  <a:pt x="126" y="266"/>
                </a:lnTo>
                <a:lnTo>
                  <a:pt x="126" y="265"/>
                </a:lnTo>
                <a:lnTo>
                  <a:pt x="125" y="265"/>
                </a:lnTo>
                <a:lnTo>
                  <a:pt x="124" y="264"/>
                </a:lnTo>
                <a:lnTo>
                  <a:pt x="124" y="263"/>
                </a:lnTo>
                <a:lnTo>
                  <a:pt x="123" y="263"/>
                </a:lnTo>
                <a:lnTo>
                  <a:pt x="123" y="262"/>
                </a:lnTo>
                <a:lnTo>
                  <a:pt x="122" y="262"/>
                </a:lnTo>
                <a:lnTo>
                  <a:pt x="122" y="262"/>
                </a:lnTo>
                <a:lnTo>
                  <a:pt x="121" y="261"/>
                </a:lnTo>
                <a:lnTo>
                  <a:pt x="121" y="260"/>
                </a:lnTo>
                <a:lnTo>
                  <a:pt x="121" y="259"/>
                </a:lnTo>
                <a:lnTo>
                  <a:pt x="121" y="258"/>
                </a:lnTo>
                <a:lnTo>
                  <a:pt x="121" y="258"/>
                </a:lnTo>
                <a:lnTo>
                  <a:pt x="120" y="258"/>
                </a:lnTo>
                <a:lnTo>
                  <a:pt x="119" y="257"/>
                </a:lnTo>
                <a:lnTo>
                  <a:pt x="119" y="256"/>
                </a:lnTo>
                <a:lnTo>
                  <a:pt x="118" y="255"/>
                </a:lnTo>
                <a:lnTo>
                  <a:pt x="118" y="254"/>
                </a:lnTo>
                <a:lnTo>
                  <a:pt x="117" y="254"/>
                </a:lnTo>
                <a:lnTo>
                  <a:pt x="116" y="253"/>
                </a:lnTo>
                <a:lnTo>
                  <a:pt x="115" y="253"/>
                </a:lnTo>
                <a:lnTo>
                  <a:pt x="114" y="253"/>
                </a:lnTo>
                <a:lnTo>
                  <a:pt x="114" y="252"/>
                </a:lnTo>
                <a:lnTo>
                  <a:pt x="114" y="252"/>
                </a:lnTo>
                <a:lnTo>
                  <a:pt x="113" y="251"/>
                </a:lnTo>
                <a:lnTo>
                  <a:pt x="113" y="251"/>
                </a:lnTo>
                <a:lnTo>
                  <a:pt x="112" y="250"/>
                </a:lnTo>
                <a:lnTo>
                  <a:pt x="111" y="250"/>
                </a:lnTo>
                <a:lnTo>
                  <a:pt x="111" y="249"/>
                </a:lnTo>
                <a:lnTo>
                  <a:pt x="110" y="249"/>
                </a:lnTo>
                <a:lnTo>
                  <a:pt x="110" y="249"/>
                </a:lnTo>
                <a:lnTo>
                  <a:pt x="110" y="248"/>
                </a:lnTo>
                <a:lnTo>
                  <a:pt x="108" y="248"/>
                </a:lnTo>
                <a:lnTo>
                  <a:pt x="107" y="248"/>
                </a:lnTo>
                <a:lnTo>
                  <a:pt x="107" y="248"/>
                </a:lnTo>
                <a:lnTo>
                  <a:pt x="105" y="247"/>
                </a:lnTo>
                <a:lnTo>
                  <a:pt x="105" y="246"/>
                </a:lnTo>
                <a:lnTo>
                  <a:pt x="104" y="245"/>
                </a:lnTo>
                <a:lnTo>
                  <a:pt x="104" y="244"/>
                </a:lnTo>
                <a:lnTo>
                  <a:pt x="103" y="244"/>
                </a:lnTo>
                <a:lnTo>
                  <a:pt x="103" y="244"/>
                </a:lnTo>
                <a:lnTo>
                  <a:pt x="103" y="244"/>
                </a:lnTo>
                <a:lnTo>
                  <a:pt x="103" y="243"/>
                </a:lnTo>
                <a:lnTo>
                  <a:pt x="102" y="243"/>
                </a:lnTo>
                <a:lnTo>
                  <a:pt x="101" y="242"/>
                </a:lnTo>
                <a:lnTo>
                  <a:pt x="101" y="241"/>
                </a:lnTo>
                <a:lnTo>
                  <a:pt x="100" y="241"/>
                </a:lnTo>
                <a:lnTo>
                  <a:pt x="100" y="241"/>
                </a:lnTo>
                <a:lnTo>
                  <a:pt x="100" y="240"/>
                </a:lnTo>
                <a:lnTo>
                  <a:pt x="100" y="239"/>
                </a:lnTo>
                <a:lnTo>
                  <a:pt x="100" y="238"/>
                </a:lnTo>
                <a:lnTo>
                  <a:pt x="100" y="237"/>
                </a:lnTo>
                <a:lnTo>
                  <a:pt x="100" y="237"/>
                </a:lnTo>
                <a:lnTo>
                  <a:pt x="100" y="236"/>
                </a:lnTo>
                <a:lnTo>
                  <a:pt x="100" y="235"/>
                </a:lnTo>
                <a:lnTo>
                  <a:pt x="100" y="234"/>
                </a:lnTo>
                <a:lnTo>
                  <a:pt x="99" y="234"/>
                </a:lnTo>
                <a:lnTo>
                  <a:pt x="99" y="234"/>
                </a:lnTo>
                <a:lnTo>
                  <a:pt x="98" y="233"/>
                </a:lnTo>
                <a:lnTo>
                  <a:pt x="99" y="233"/>
                </a:lnTo>
                <a:lnTo>
                  <a:pt x="98" y="233"/>
                </a:lnTo>
                <a:lnTo>
                  <a:pt x="98" y="232"/>
                </a:lnTo>
                <a:lnTo>
                  <a:pt x="97" y="232"/>
                </a:lnTo>
                <a:lnTo>
                  <a:pt x="97" y="231"/>
                </a:lnTo>
                <a:lnTo>
                  <a:pt x="97" y="231"/>
                </a:lnTo>
                <a:lnTo>
                  <a:pt x="97" y="230"/>
                </a:lnTo>
                <a:lnTo>
                  <a:pt x="96" y="230"/>
                </a:lnTo>
                <a:lnTo>
                  <a:pt x="96" y="229"/>
                </a:lnTo>
                <a:lnTo>
                  <a:pt x="96" y="228"/>
                </a:lnTo>
                <a:lnTo>
                  <a:pt x="96" y="227"/>
                </a:lnTo>
                <a:lnTo>
                  <a:pt x="96" y="227"/>
                </a:lnTo>
                <a:lnTo>
                  <a:pt x="96" y="227"/>
                </a:lnTo>
                <a:lnTo>
                  <a:pt x="96" y="226"/>
                </a:lnTo>
                <a:lnTo>
                  <a:pt x="95" y="226"/>
                </a:lnTo>
                <a:lnTo>
                  <a:pt x="94" y="225"/>
                </a:lnTo>
                <a:lnTo>
                  <a:pt x="93" y="225"/>
                </a:lnTo>
                <a:lnTo>
                  <a:pt x="93" y="224"/>
                </a:lnTo>
                <a:lnTo>
                  <a:pt x="92" y="224"/>
                </a:lnTo>
                <a:lnTo>
                  <a:pt x="92" y="224"/>
                </a:lnTo>
                <a:lnTo>
                  <a:pt x="93" y="223"/>
                </a:lnTo>
                <a:lnTo>
                  <a:pt x="93" y="222"/>
                </a:lnTo>
                <a:lnTo>
                  <a:pt x="93" y="221"/>
                </a:lnTo>
                <a:lnTo>
                  <a:pt x="93" y="220"/>
                </a:lnTo>
                <a:lnTo>
                  <a:pt x="93" y="220"/>
                </a:lnTo>
                <a:lnTo>
                  <a:pt x="93" y="219"/>
                </a:lnTo>
                <a:lnTo>
                  <a:pt x="93" y="218"/>
                </a:lnTo>
                <a:lnTo>
                  <a:pt x="93" y="217"/>
                </a:lnTo>
                <a:lnTo>
                  <a:pt x="93" y="217"/>
                </a:lnTo>
                <a:lnTo>
                  <a:pt x="93" y="216"/>
                </a:lnTo>
                <a:lnTo>
                  <a:pt x="93" y="215"/>
                </a:lnTo>
                <a:lnTo>
                  <a:pt x="93" y="214"/>
                </a:lnTo>
                <a:lnTo>
                  <a:pt x="92" y="213"/>
                </a:lnTo>
                <a:lnTo>
                  <a:pt x="91" y="213"/>
                </a:lnTo>
                <a:lnTo>
                  <a:pt x="91" y="212"/>
                </a:lnTo>
                <a:lnTo>
                  <a:pt x="91" y="211"/>
                </a:lnTo>
                <a:lnTo>
                  <a:pt x="90" y="210"/>
                </a:lnTo>
                <a:lnTo>
                  <a:pt x="90" y="209"/>
                </a:lnTo>
                <a:lnTo>
                  <a:pt x="90" y="208"/>
                </a:lnTo>
                <a:lnTo>
                  <a:pt x="89" y="207"/>
                </a:lnTo>
                <a:lnTo>
                  <a:pt x="89" y="207"/>
                </a:lnTo>
                <a:lnTo>
                  <a:pt x="89" y="207"/>
                </a:lnTo>
                <a:lnTo>
                  <a:pt x="89" y="206"/>
                </a:lnTo>
                <a:lnTo>
                  <a:pt x="89" y="205"/>
                </a:lnTo>
                <a:lnTo>
                  <a:pt x="88" y="204"/>
                </a:lnTo>
                <a:lnTo>
                  <a:pt x="87" y="203"/>
                </a:lnTo>
                <a:lnTo>
                  <a:pt x="87" y="203"/>
                </a:lnTo>
                <a:lnTo>
                  <a:pt x="87" y="202"/>
                </a:lnTo>
                <a:lnTo>
                  <a:pt x="87" y="201"/>
                </a:lnTo>
                <a:lnTo>
                  <a:pt x="86" y="200"/>
                </a:lnTo>
                <a:lnTo>
                  <a:pt x="86" y="200"/>
                </a:lnTo>
                <a:lnTo>
                  <a:pt x="86" y="199"/>
                </a:lnTo>
                <a:lnTo>
                  <a:pt x="86" y="197"/>
                </a:lnTo>
                <a:lnTo>
                  <a:pt x="86" y="196"/>
                </a:lnTo>
                <a:lnTo>
                  <a:pt x="86" y="196"/>
                </a:lnTo>
                <a:lnTo>
                  <a:pt x="86" y="195"/>
                </a:lnTo>
                <a:lnTo>
                  <a:pt x="86" y="194"/>
                </a:lnTo>
                <a:lnTo>
                  <a:pt x="86" y="193"/>
                </a:lnTo>
                <a:lnTo>
                  <a:pt x="86" y="193"/>
                </a:lnTo>
                <a:lnTo>
                  <a:pt x="86" y="191"/>
                </a:lnTo>
                <a:lnTo>
                  <a:pt x="86" y="190"/>
                </a:lnTo>
                <a:lnTo>
                  <a:pt x="86" y="189"/>
                </a:lnTo>
                <a:lnTo>
                  <a:pt x="86" y="189"/>
                </a:lnTo>
                <a:lnTo>
                  <a:pt x="86" y="188"/>
                </a:lnTo>
                <a:lnTo>
                  <a:pt x="86" y="187"/>
                </a:lnTo>
                <a:lnTo>
                  <a:pt x="86" y="186"/>
                </a:lnTo>
                <a:lnTo>
                  <a:pt x="87" y="186"/>
                </a:lnTo>
                <a:lnTo>
                  <a:pt x="87" y="185"/>
                </a:lnTo>
                <a:lnTo>
                  <a:pt x="87" y="184"/>
                </a:lnTo>
                <a:lnTo>
                  <a:pt x="86" y="184"/>
                </a:lnTo>
                <a:lnTo>
                  <a:pt x="86" y="183"/>
                </a:lnTo>
                <a:lnTo>
                  <a:pt x="87" y="182"/>
                </a:lnTo>
                <a:lnTo>
                  <a:pt x="87" y="182"/>
                </a:lnTo>
                <a:lnTo>
                  <a:pt x="87" y="181"/>
                </a:lnTo>
                <a:lnTo>
                  <a:pt x="87" y="180"/>
                </a:lnTo>
                <a:lnTo>
                  <a:pt x="86" y="179"/>
                </a:lnTo>
                <a:lnTo>
                  <a:pt x="86" y="179"/>
                </a:lnTo>
                <a:lnTo>
                  <a:pt x="86" y="178"/>
                </a:lnTo>
                <a:lnTo>
                  <a:pt x="86" y="177"/>
                </a:lnTo>
                <a:lnTo>
                  <a:pt x="86" y="176"/>
                </a:lnTo>
                <a:lnTo>
                  <a:pt x="86" y="175"/>
                </a:lnTo>
                <a:lnTo>
                  <a:pt x="85" y="174"/>
                </a:lnTo>
                <a:lnTo>
                  <a:pt x="85" y="173"/>
                </a:lnTo>
                <a:lnTo>
                  <a:pt x="85" y="172"/>
                </a:lnTo>
                <a:lnTo>
                  <a:pt x="86" y="172"/>
                </a:lnTo>
                <a:lnTo>
                  <a:pt x="86" y="171"/>
                </a:lnTo>
                <a:lnTo>
                  <a:pt x="86" y="170"/>
                </a:lnTo>
                <a:lnTo>
                  <a:pt x="86" y="169"/>
                </a:lnTo>
                <a:lnTo>
                  <a:pt x="86" y="169"/>
                </a:lnTo>
                <a:lnTo>
                  <a:pt x="86" y="168"/>
                </a:lnTo>
                <a:lnTo>
                  <a:pt x="86" y="167"/>
                </a:lnTo>
                <a:lnTo>
                  <a:pt x="86" y="166"/>
                </a:lnTo>
                <a:lnTo>
                  <a:pt x="86" y="165"/>
                </a:lnTo>
                <a:lnTo>
                  <a:pt x="86" y="165"/>
                </a:lnTo>
                <a:lnTo>
                  <a:pt x="86" y="164"/>
                </a:lnTo>
                <a:lnTo>
                  <a:pt x="86" y="163"/>
                </a:lnTo>
                <a:lnTo>
                  <a:pt x="86" y="162"/>
                </a:lnTo>
                <a:lnTo>
                  <a:pt x="86" y="162"/>
                </a:lnTo>
                <a:lnTo>
                  <a:pt x="86" y="161"/>
                </a:lnTo>
                <a:lnTo>
                  <a:pt x="86" y="160"/>
                </a:lnTo>
                <a:lnTo>
                  <a:pt x="85" y="159"/>
                </a:lnTo>
                <a:lnTo>
                  <a:pt x="85" y="158"/>
                </a:lnTo>
                <a:lnTo>
                  <a:pt x="85" y="158"/>
                </a:lnTo>
                <a:lnTo>
                  <a:pt x="85" y="157"/>
                </a:lnTo>
                <a:lnTo>
                  <a:pt x="85" y="156"/>
                </a:lnTo>
                <a:lnTo>
                  <a:pt x="85" y="155"/>
                </a:lnTo>
                <a:lnTo>
                  <a:pt x="85" y="155"/>
                </a:lnTo>
                <a:lnTo>
                  <a:pt x="85" y="154"/>
                </a:lnTo>
                <a:lnTo>
                  <a:pt x="85" y="153"/>
                </a:lnTo>
                <a:lnTo>
                  <a:pt x="84" y="153"/>
                </a:lnTo>
                <a:lnTo>
                  <a:pt x="84" y="152"/>
                </a:lnTo>
                <a:lnTo>
                  <a:pt x="83" y="151"/>
                </a:lnTo>
                <a:lnTo>
                  <a:pt x="83" y="151"/>
                </a:lnTo>
                <a:lnTo>
                  <a:pt x="83" y="150"/>
                </a:lnTo>
                <a:lnTo>
                  <a:pt x="84" y="149"/>
                </a:lnTo>
                <a:lnTo>
                  <a:pt x="84" y="148"/>
                </a:lnTo>
                <a:lnTo>
                  <a:pt x="85" y="148"/>
                </a:lnTo>
                <a:lnTo>
                  <a:pt x="85" y="147"/>
                </a:lnTo>
                <a:lnTo>
                  <a:pt x="86" y="147"/>
                </a:lnTo>
                <a:lnTo>
                  <a:pt x="86" y="146"/>
                </a:lnTo>
                <a:lnTo>
                  <a:pt x="86" y="145"/>
                </a:lnTo>
                <a:lnTo>
                  <a:pt x="87" y="144"/>
                </a:lnTo>
                <a:lnTo>
                  <a:pt x="87" y="143"/>
                </a:lnTo>
                <a:lnTo>
                  <a:pt x="87" y="142"/>
                </a:lnTo>
                <a:lnTo>
                  <a:pt x="87" y="141"/>
                </a:lnTo>
                <a:lnTo>
                  <a:pt x="86" y="140"/>
                </a:lnTo>
                <a:lnTo>
                  <a:pt x="86" y="139"/>
                </a:lnTo>
                <a:lnTo>
                  <a:pt x="86" y="138"/>
                </a:lnTo>
                <a:lnTo>
                  <a:pt x="86" y="138"/>
                </a:lnTo>
                <a:lnTo>
                  <a:pt x="86" y="136"/>
                </a:lnTo>
                <a:lnTo>
                  <a:pt x="86" y="135"/>
                </a:lnTo>
                <a:lnTo>
                  <a:pt x="85" y="134"/>
                </a:lnTo>
                <a:lnTo>
                  <a:pt x="85" y="134"/>
                </a:lnTo>
                <a:lnTo>
                  <a:pt x="84" y="133"/>
                </a:lnTo>
                <a:lnTo>
                  <a:pt x="84" y="132"/>
                </a:lnTo>
                <a:lnTo>
                  <a:pt x="84" y="131"/>
                </a:lnTo>
                <a:lnTo>
                  <a:pt x="84" y="131"/>
                </a:lnTo>
                <a:lnTo>
                  <a:pt x="84" y="130"/>
                </a:lnTo>
                <a:lnTo>
                  <a:pt x="85" y="128"/>
                </a:lnTo>
                <a:lnTo>
                  <a:pt x="85" y="127"/>
                </a:lnTo>
                <a:lnTo>
                  <a:pt x="85" y="126"/>
                </a:lnTo>
                <a:lnTo>
                  <a:pt x="84" y="126"/>
                </a:lnTo>
                <a:lnTo>
                  <a:pt x="84" y="125"/>
                </a:lnTo>
                <a:lnTo>
                  <a:pt x="84" y="124"/>
                </a:lnTo>
                <a:lnTo>
                  <a:pt x="84" y="124"/>
                </a:lnTo>
                <a:lnTo>
                  <a:pt x="84" y="123"/>
                </a:lnTo>
                <a:lnTo>
                  <a:pt x="84" y="122"/>
                </a:lnTo>
                <a:lnTo>
                  <a:pt x="84" y="121"/>
                </a:lnTo>
                <a:lnTo>
                  <a:pt x="84" y="120"/>
                </a:lnTo>
                <a:lnTo>
                  <a:pt x="84" y="120"/>
                </a:lnTo>
                <a:lnTo>
                  <a:pt x="85" y="119"/>
                </a:lnTo>
                <a:lnTo>
                  <a:pt x="85" y="118"/>
                </a:lnTo>
                <a:lnTo>
                  <a:pt x="85" y="117"/>
                </a:lnTo>
                <a:lnTo>
                  <a:pt x="86" y="116"/>
                </a:lnTo>
                <a:lnTo>
                  <a:pt x="86" y="114"/>
                </a:lnTo>
                <a:lnTo>
                  <a:pt x="86" y="114"/>
                </a:lnTo>
                <a:lnTo>
                  <a:pt x="86" y="114"/>
                </a:lnTo>
                <a:lnTo>
                  <a:pt x="87" y="113"/>
                </a:lnTo>
                <a:lnTo>
                  <a:pt x="87" y="112"/>
                </a:lnTo>
                <a:lnTo>
                  <a:pt x="88" y="111"/>
                </a:lnTo>
                <a:lnTo>
                  <a:pt x="88" y="110"/>
                </a:lnTo>
                <a:lnTo>
                  <a:pt x="89" y="110"/>
                </a:lnTo>
                <a:lnTo>
                  <a:pt x="89" y="110"/>
                </a:lnTo>
                <a:lnTo>
                  <a:pt x="89" y="109"/>
                </a:lnTo>
                <a:lnTo>
                  <a:pt x="89" y="108"/>
                </a:lnTo>
                <a:lnTo>
                  <a:pt x="90" y="108"/>
                </a:lnTo>
                <a:lnTo>
                  <a:pt x="97" y="108"/>
                </a:lnTo>
                <a:lnTo>
                  <a:pt x="103" y="109"/>
                </a:lnTo>
                <a:lnTo>
                  <a:pt x="151" y="111"/>
                </a:lnTo>
                <a:lnTo>
                  <a:pt x="152" y="111"/>
                </a:lnTo>
                <a:lnTo>
                  <a:pt x="153" y="111"/>
                </a:lnTo>
                <a:lnTo>
                  <a:pt x="154" y="111"/>
                </a:lnTo>
                <a:lnTo>
                  <a:pt x="156" y="111"/>
                </a:lnTo>
                <a:lnTo>
                  <a:pt x="156" y="110"/>
                </a:lnTo>
                <a:lnTo>
                  <a:pt x="158" y="110"/>
                </a:lnTo>
                <a:lnTo>
                  <a:pt x="159" y="110"/>
                </a:lnTo>
                <a:lnTo>
                  <a:pt x="160" y="110"/>
                </a:lnTo>
                <a:lnTo>
                  <a:pt x="160" y="110"/>
                </a:lnTo>
                <a:lnTo>
                  <a:pt x="161" y="110"/>
                </a:lnTo>
                <a:lnTo>
                  <a:pt x="162" y="110"/>
                </a:lnTo>
                <a:lnTo>
                  <a:pt x="163" y="110"/>
                </a:lnTo>
                <a:lnTo>
                  <a:pt x="163" y="110"/>
                </a:lnTo>
                <a:lnTo>
                  <a:pt x="165" y="109"/>
                </a:lnTo>
                <a:lnTo>
                  <a:pt x="166" y="109"/>
                </a:lnTo>
                <a:lnTo>
                  <a:pt x="166" y="108"/>
                </a:lnTo>
                <a:lnTo>
                  <a:pt x="167" y="108"/>
                </a:lnTo>
                <a:lnTo>
                  <a:pt x="168" y="108"/>
                </a:lnTo>
                <a:lnTo>
                  <a:pt x="169" y="108"/>
                </a:lnTo>
                <a:lnTo>
                  <a:pt x="170" y="108"/>
                </a:lnTo>
                <a:lnTo>
                  <a:pt x="171" y="108"/>
                </a:lnTo>
                <a:lnTo>
                  <a:pt x="173" y="108"/>
                </a:lnTo>
                <a:lnTo>
                  <a:pt x="173" y="108"/>
                </a:lnTo>
                <a:lnTo>
                  <a:pt x="174" y="107"/>
                </a:lnTo>
                <a:lnTo>
                  <a:pt x="175" y="107"/>
                </a:lnTo>
                <a:lnTo>
                  <a:pt x="176" y="107"/>
                </a:lnTo>
                <a:lnTo>
                  <a:pt x="177" y="107"/>
                </a:lnTo>
                <a:lnTo>
                  <a:pt x="177" y="107"/>
                </a:lnTo>
                <a:lnTo>
                  <a:pt x="178" y="106"/>
                </a:lnTo>
                <a:lnTo>
                  <a:pt x="179" y="106"/>
                </a:lnTo>
                <a:lnTo>
                  <a:pt x="180" y="106"/>
                </a:lnTo>
                <a:lnTo>
                  <a:pt x="180" y="105"/>
                </a:lnTo>
                <a:lnTo>
                  <a:pt x="181" y="104"/>
                </a:lnTo>
                <a:lnTo>
                  <a:pt x="182" y="104"/>
                </a:lnTo>
                <a:lnTo>
                  <a:pt x="183" y="104"/>
                </a:lnTo>
                <a:lnTo>
                  <a:pt x="184" y="104"/>
                </a:lnTo>
                <a:lnTo>
                  <a:pt x="184" y="104"/>
                </a:lnTo>
                <a:lnTo>
                  <a:pt x="185" y="104"/>
                </a:lnTo>
                <a:lnTo>
                  <a:pt x="186" y="104"/>
                </a:lnTo>
                <a:lnTo>
                  <a:pt x="187" y="105"/>
                </a:lnTo>
                <a:lnTo>
                  <a:pt x="187" y="106"/>
                </a:lnTo>
                <a:lnTo>
                  <a:pt x="188" y="107"/>
                </a:lnTo>
                <a:lnTo>
                  <a:pt x="189" y="107"/>
                </a:lnTo>
                <a:lnTo>
                  <a:pt x="190" y="107"/>
                </a:lnTo>
                <a:lnTo>
                  <a:pt x="190" y="108"/>
                </a:lnTo>
                <a:lnTo>
                  <a:pt x="191" y="108"/>
                </a:lnTo>
                <a:lnTo>
                  <a:pt x="191" y="109"/>
                </a:lnTo>
                <a:lnTo>
                  <a:pt x="191" y="109"/>
                </a:lnTo>
                <a:lnTo>
                  <a:pt x="191" y="110"/>
                </a:lnTo>
                <a:lnTo>
                  <a:pt x="191" y="110"/>
                </a:lnTo>
                <a:lnTo>
                  <a:pt x="192" y="111"/>
                </a:lnTo>
                <a:lnTo>
                  <a:pt x="192" y="112"/>
                </a:lnTo>
                <a:lnTo>
                  <a:pt x="193" y="112"/>
                </a:lnTo>
                <a:lnTo>
                  <a:pt x="193" y="113"/>
                </a:lnTo>
                <a:lnTo>
                  <a:pt x="193" y="114"/>
                </a:lnTo>
                <a:lnTo>
                  <a:pt x="193" y="114"/>
                </a:lnTo>
                <a:lnTo>
                  <a:pt x="194" y="114"/>
                </a:lnTo>
                <a:lnTo>
                  <a:pt x="194" y="115"/>
                </a:lnTo>
                <a:lnTo>
                  <a:pt x="194" y="115"/>
                </a:lnTo>
                <a:lnTo>
                  <a:pt x="194" y="116"/>
                </a:lnTo>
                <a:lnTo>
                  <a:pt x="194" y="117"/>
                </a:lnTo>
                <a:lnTo>
                  <a:pt x="195" y="117"/>
                </a:lnTo>
                <a:lnTo>
                  <a:pt x="196" y="117"/>
                </a:lnTo>
                <a:lnTo>
                  <a:pt x="196" y="117"/>
                </a:lnTo>
                <a:lnTo>
                  <a:pt x="197" y="117"/>
                </a:lnTo>
                <a:lnTo>
                  <a:pt x="197" y="118"/>
                </a:lnTo>
                <a:lnTo>
                  <a:pt x="198" y="118"/>
                </a:lnTo>
                <a:lnTo>
                  <a:pt x="198" y="119"/>
                </a:lnTo>
                <a:lnTo>
                  <a:pt x="198" y="120"/>
                </a:lnTo>
                <a:lnTo>
                  <a:pt x="198" y="120"/>
                </a:lnTo>
                <a:lnTo>
                  <a:pt x="198" y="120"/>
                </a:lnTo>
                <a:lnTo>
                  <a:pt x="198" y="120"/>
                </a:lnTo>
                <a:lnTo>
                  <a:pt x="198" y="121"/>
                </a:lnTo>
                <a:lnTo>
                  <a:pt x="198" y="122"/>
                </a:lnTo>
                <a:lnTo>
                  <a:pt x="199" y="122"/>
                </a:lnTo>
                <a:lnTo>
                  <a:pt x="199" y="123"/>
                </a:lnTo>
                <a:lnTo>
                  <a:pt x="200" y="123"/>
                </a:lnTo>
                <a:lnTo>
                  <a:pt x="201" y="123"/>
                </a:lnTo>
                <a:lnTo>
                  <a:pt x="201" y="124"/>
                </a:lnTo>
                <a:lnTo>
                  <a:pt x="201" y="124"/>
                </a:lnTo>
                <a:lnTo>
                  <a:pt x="202" y="124"/>
                </a:lnTo>
                <a:lnTo>
                  <a:pt x="202" y="124"/>
                </a:lnTo>
                <a:lnTo>
                  <a:pt x="203" y="124"/>
                </a:lnTo>
                <a:lnTo>
                  <a:pt x="203" y="125"/>
                </a:lnTo>
                <a:lnTo>
                  <a:pt x="204" y="126"/>
                </a:lnTo>
                <a:lnTo>
                  <a:pt x="205" y="126"/>
                </a:lnTo>
                <a:lnTo>
                  <a:pt x="205" y="127"/>
                </a:lnTo>
                <a:lnTo>
                  <a:pt x="205" y="126"/>
                </a:lnTo>
                <a:lnTo>
                  <a:pt x="205" y="125"/>
                </a:lnTo>
                <a:lnTo>
                  <a:pt x="205" y="124"/>
                </a:lnTo>
                <a:lnTo>
                  <a:pt x="205" y="124"/>
                </a:lnTo>
                <a:lnTo>
                  <a:pt x="205" y="124"/>
                </a:lnTo>
                <a:lnTo>
                  <a:pt x="205" y="123"/>
                </a:lnTo>
                <a:lnTo>
                  <a:pt x="205" y="122"/>
                </a:lnTo>
                <a:lnTo>
                  <a:pt x="205" y="121"/>
                </a:lnTo>
                <a:lnTo>
                  <a:pt x="206" y="121"/>
                </a:lnTo>
                <a:lnTo>
                  <a:pt x="206" y="120"/>
                </a:lnTo>
                <a:lnTo>
                  <a:pt x="207" y="120"/>
                </a:lnTo>
                <a:lnTo>
                  <a:pt x="207" y="119"/>
                </a:lnTo>
                <a:lnTo>
                  <a:pt x="208" y="119"/>
                </a:lnTo>
                <a:lnTo>
                  <a:pt x="208" y="118"/>
                </a:lnTo>
                <a:lnTo>
                  <a:pt x="208" y="117"/>
                </a:lnTo>
                <a:lnTo>
                  <a:pt x="208" y="117"/>
                </a:lnTo>
                <a:lnTo>
                  <a:pt x="208" y="116"/>
                </a:lnTo>
                <a:lnTo>
                  <a:pt x="207" y="116"/>
                </a:lnTo>
                <a:lnTo>
                  <a:pt x="206" y="115"/>
                </a:lnTo>
                <a:lnTo>
                  <a:pt x="207" y="115"/>
                </a:lnTo>
                <a:lnTo>
                  <a:pt x="207" y="114"/>
                </a:lnTo>
                <a:lnTo>
                  <a:pt x="207" y="114"/>
                </a:lnTo>
                <a:lnTo>
                  <a:pt x="208" y="114"/>
                </a:lnTo>
                <a:lnTo>
                  <a:pt x="208" y="114"/>
                </a:lnTo>
                <a:lnTo>
                  <a:pt x="209" y="114"/>
                </a:lnTo>
                <a:lnTo>
                  <a:pt x="210" y="114"/>
                </a:lnTo>
                <a:lnTo>
                  <a:pt x="211" y="114"/>
                </a:lnTo>
                <a:lnTo>
                  <a:pt x="211" y="114"/>
                </a:lnTo>
                <a:lnTo>
                  <a:pt x="211" y="113"/>
                </a:lnTo>
                <a:lnTo>
                  <a:pt x="211" y="112"/>
                </a:lnTo>
                <a:lnTo>
                  <a:pt x="212" y="112"/>
                </a:lnTo>
                <a:lnTo>
                  <a:pt x="212" y="111"/>
                </a:lnTo>
                <a:lnTo>
                  <a:pt x="212" y="111"/>
                </a:lnTo>
                <a:lnTo>
                  <a:pt x="212" y="110"/>
                </a:lnTo>
                <a:lnTo>
                  <a:pt x="212" y="110"/>
                </a:lnTo>
                <a:lnTo>
                  <a:pt x="212" y="109"/>
                </a:lnTo>
                <a:lnTo>
                  <a:pt x="212" y="108"/>
                </a:lnTo>
                <a:lnTo>
                  <a:pt x="212" y="107"/>
                </a:lnTo>
                <a:lnTo>
                  <a:pt x="212" y="107"/>
                </a:lnTo>
                <a:lnTo>
                  <a:pt x="213" y="107"/>
                </a:lnTo>
                <a:lnTo>
                  <a:pt x="213" y="106"/>
                </a:lnTo>
                <a:lnTo>
                  <a:pt x="213" y="105"/>
                </a:lnTo>
                <a:lnTo>
                  <a:pt x="214" y="104"/>
                </a:lnTo>
                <a:lnTo>
                  <a:pt x="214" y="103"/>
                </a:lnTo>
                <a:lnTo>
                  <a:pt x="214" y="103"/>
                </a:lnTo>
                <a:lnTo>
                  <a:pt x="214" y="102"/>
                </a:lnTo>
                <a:lnTo>
                  <a:pt x="214" y="101"/>
                </a:lnTo>
                <a:lnTo>
                  <a:pt x="214" y="100"/>
                </a:lnTo>
                <a:lnTo>
                  <a:pt x="214" y="100"/>
                </a:lnTo>
                <a:lnTo>
                  <a:pt x="214" y="99"/>
                </a:lnTo>
                <a:lnTo>
                  <a:pt x="214" y="98"/>
                </a:lnTo>
                <a:lnTo>
                  <a:pt x="214" y="97"/>
                </a:lnTo>
                <a:lnTo>
                  <a:pt x="214" y="96"/>
                </a:lnTo>
                <a:lnTo>
                  <a:pt x="215" y="96"/>
                </a:lnTo>
                <a:lnTo>
                  <a:pt x="215" y="96"/>
                </a:lnTo>
                <a:lnTo>
                  <a:pt x="215" y="95"/>
                </a:lnTo>
                <a:lnTo>
                  <a:pt x="215" y="94"/>
                </a:lnTo>
                <a:lnTo>
                  <a:pt x="215" y="93"/>
                </a:lnTo>
                <a:lnTo>
                  <a:pt x="214" y="93"/>
                </a:lnTo>
                <a:lnTo>
                  <a:pt x="213" y="93"/>
                </a:lnTo>
                <a:lnTo>
                  <a:pt x="213" y="92"/>
                </a:lnTo>
                <a:lnTo>
                  <a:pt x="213" y="91"/>
                </a:lnTo>
                <a:lnTo>
                  <a:pt x="213" y="90"/>
                </a:lnTo>
                <a:lnTo>
                  <a:pt x="214" y="89"/>
                </a:lnTo>
                <a:lnTo>
                  <a:pt x="215" y="89"/>
                </a:lnTo>
                <a:lnTo>
                  <a:pt x="215" y="88"/>
                </a:lnTo>
                <a:lnTo>
                  <a:pt x="215" y="88"/>
                </a:lnTo>
                <a:lnTo>
                  <a:pt x="216" y="87"/>
                </a:lnTo>
                <a:lnTo>
                  <a:pt x="216" y="86"/>
                </a:lnTo>
                <a:lnTo>
                  <a:pt x="217" y="86"/>
                </a:lnTo>
                <a:lnTo>
                  <a:pt x="217" y="86"/>
                </a:lnTo>
                <a:lnTo>
                  <a:pt x="218" y="86"/>
                </a:lnTo>
                <a:lnTo>
                  <a:pt x="218" y="85"/>
                </a:lnTo>
                <a:lnTo>
                  <a:pt x="219" y="84"/>
                </a:lnTo>
                <a:lnTo>
                  <a:pt x="219" y="83"/>
                </a:lnTo>
                <a:lnTo>
                  <a:pt x="219" y="83"/>
                </a:lnTo>
                <a:lnTo>
                  <a:pt x="219" y="82"/>
                </a:lnTo>
                <a:lnTo>
                  <a:pt x="219" y="81"/>
                </a:lnTo>
                <a:lnTo>
                  <a:pt x="218" y="80"/>
                </a:lnTo>
                <a:lnTo>
                  <a:pt x="218" y="79"/>
                </a:lnTo>
                <a:lnTo>
                  <a:pt x="217" y="79"/>
                </a:lnTo>
                <a:lnTo>
                  <a:pt x="217" y="78"/>
                </a:lnTo>
                <a:lnTo>
                  <a:pt x="217" y="77"/>
                </a:lnTo>
                <a:lnTo>
                  <a:pt x="217" y="76"/>
                </a:lnTo>
                <a:lnTo>
                  <a:pt x="217" y="76"/>
                </a:lnTo>
                <a:lnTo>
                  <a:pt x="218" y="74"/>
                </a:lnTo>
                <a:lnTo>
                  <a:pt x="219" y="73"/>
                </a:lnTo>
                <a:lnTo>
                  <a:pt x="221" y="71"/>
                </a:lnTo>
                <a:lnTo>
                  <a:pt x="221" y="70"/>
                </a:lnTo>
                <a:lnTo>
                  <a:pt x="221" y="69"/>
                </a:lnTo>
                <a:lnTo>
                  <a:pt x="222" y="69"/>
                </a:lnTo>
                <a:lnTo>
                  <a:pt x="221" y="69"/>
                </a:lnTo>
                <a:lnTo>
                  <a:pt x="221" y="68"/>
                </a:lnTo>
                <a:lnTo>
                  <a:pt x="221" y="67"/>
                </a:lnTo>
                <a:lnTo>
                  <a:pt x="221" y="66"/>
                </a:lnTo>
                <a:lnTo>
                  <a:pt x="220" y="66"/>
                </a:lnTo>
                <a:lnTo>
                  <a:pt x="220" y="65"/>
                </a:lnTo>
                <a:lnTo>
                  <a:pt x="221" y="65"/>
                </a:lnTo>
                <a:lnTo>
                  <a:pt x="221" y="64"/>
                </a:lnTo>
                <a:lnTo>
                  <a:pt x="221" y="63"/>
                </a:lnTo>
                <a:lnTo>
                  <a:pt x="221" y="62"/>
                </a:lnTo>
                <a:lnTo>
                  <a:pt x="220" y="62"/>
                </a:lnTo>
                <a:lnTo>
                  <a:pt x="220" y="62"/>
                </a:lnTo>
                <a:lnTo>
                  <a:pt x="220" y="61"/>
                </a:lnTo>
                <a:lnTo>
                  <a:pt x="220" y="60"/>
                </a:lnTo>
                <a:lnTo>
                  <a:pt x="221" y="59"/>
                </a:lnTo>
                <a:lnTo>
                  <a:pt x="222" y="59"/>
                </a:lnTo>
                <a:lnTo>
                  <a:pt x="222" y="58"/>
                </a:lnTo>
                <a:lnTo>
                  <a:pt x="223" y="58"/>
                </a:lnTo>
                <a:lnTo>
                  <a:pt x="224" y="58"/>
                </a:lnTo>
                <a:lnTo>
                  <a:pt x="225" y="58"/>
                </a:lnTo>
                <a:lnTo>
                  <a:pt x="225" y="57"/>
                </a:lnTo>
                <a:lnTo>
                  <a:pt x="226" y="56"/>
                </a:lnTo>
                <a:lnTo>
                  <a:pt x="226" y="55"/>
                </a:lnTo>
                <a:lnTo>
                  <a:pt x="226" y="55"/>
                </a:lnTo>
                <a:lnTo>
                  <a:pt x="225" y="54"/>
                </a:lnTo>
                <a:lnTo>
                  <a:pt x="225" y="53"/>
                </a:lnTo>
                <a:lnTo>
                  <a:pt x="224" y="52"/>
                </a:lnTo>
                <a:lnTo>
                  <a:pt x="225" y="52"/>
                </a:lnTo>
                <a:lnTo>
                  <a:pt x="225" y="51"/>
                </a:lnTo>
                <a:lnTo>
                  <a:pt x="226" y="50"/>
                </a:lnTo>
                <a:lnTo>
                  <a:pt x="226" y="49"/>
                </a:lnTo>
                <a:lnTo>
                  <a:pt x="225" y="48"/>
                </a:lnTo>
                <a:lnTo>
                  <a:pt x="225" y="48"/>
                </a:lnTo>
                <a:lnTo>
                  <a:pt x="225" y="47"/>
                </a:lnTo>
                <a:lnTo>
                  <a:pt x="225" y="46"/>
                </a:lnTo>
                <a:lnTo>
                  <a:pt x="226" y="46"/>
                </a:lnTo>
                <a:lnTo>
                  <a:pt x="226" y="46"/>
                </a:lnTo>
                <a:lnTo>
                  <a:pt x="227" y="46"/>
                </a:lnTo>
                <a:lnTo>
                  <a:pt x="227" y="45"/>
                </a:lnTo>
                <a:lnTo>
                  <a:pt x="228" y="45"/>
                </a:lnTo>
                <a:lnTo>
                  <a:pt x="229" y="44"/>
                </a:lnTo>
                <a:lnTo>
                  <a:pt x="229" y="43"/>
                </a:lnTo>
                <a:lnTo>
                  <a:pt x="230" y="43"/>
                </a:lnTo>
                <a:lnTo>
                  <a:pt x="230" y="42"/>
                </a:lnTo>
                <a:lnTo>
                  <a:pt x="231" y="41"/>
                </a:lnTo>
                <a:lnTo>
                  <a:pt x="232" y="41"/>
                </a:lnTo>
                <a:lnTo>
                  <a:pt x="233" y="40"/>
                </a:lnTo>
                <a:lnTo>
                  <a:pt x="233" y="40"/>
                </a:lnTo>
                <a:lnTo>
                  <a:pt x="233" y="39"/>
                </a:lnTo>
                <a:lnTo>
                  <a:pt x="238" y="39"/>
                </a:lnTo>
                <a:lnTo>
                  <a:pt x="243" y="38"/>
                </a:lnTo>
                <a:lnTo>
                  <a:pt x="251" y="38"/>
                </a:lnTo>
                <a:lnTo>
                  <a:pt x="255" y="37"/>
                </a:lnTo>
                <a:lnTo>
                  <a:pt x="265" y="35"/>
                </a:lnTo>
                <a:lnTo>
                  <a:pt x="268" y="35"/>
                </a:lnTo>
                <a:lnTo>
                  <a:pt x="268" y="35"/>
                </a:lnTo>
                <a:lnTo>
                  <a:pt x="269" y="35"/>
                </a:lnTo>
                <a:lnTo>
                  <a:pt x="270" y="35"/>
                </a:lnTo>
                <a:lnTo>
                  <a:pt x="271" y="35"/>
                </a:lnTo>
                <a:lnTo>
                  <a:pt x="271" y="34"/>
                </a:lnTo>
                <a:lnTo>
                  <a:pt x="272" y="34"/>
                </a:lnTo>
                <a:lnTo>
                  <a:pt x="273" y="34"/>
                </a:lnTo>
                <a:lnTo>
                  <a:pt x="274" y="34"/>
                </a:lnTo>
                <a:lnTo>
                  <a:pt x="275" y="34"/>
                </a:lnTo>
                <a:lnTo>
                  <a:pt x="276" y="34"/>
                </a:lnTo>
                <a:lnTo>
                  <a:pt x="277" y="34"/>
                </a:lnTo>
                <a:lnTo>
                  <a:pt x="278" y="34"/>
                </a:lnTo>
                <a:lnTo>
                  <a:pt x="280" y="34"/>
                </a:lnTo>
                <a:lnTo>
                  <a:pt x="281" y="34"/>
                </a:lnTo>
                <a:lnTo>
                  <a:pt x="282" y="34"/>
                </a:lnTo>
                <a:lnTo>
                  <a:pt x="283" y="34"/>
                </a:lnTo>
                <a:lnTo>
                  <a:pt x="284" y="34"/>
                </a:lnTo>
                <a:lnTo>
                  <a:pt x="285" y="34"/>
                </a:lnTo>
                <a:lnTo>
                  <a:pt x="285" y="33"/>
                </a:lnTo>
                <a:lnTo>
                  <a:pt x="289" y="33"/>
                </a:lnTo>
                <a:lnTo>
                  <a:pt x="296" y="32"/>
                </a:lnTo>
                <a:lnTo>
                  <a:pt x="297" y="32"/>
                </a:lnTo>
                <a:lnTo>
                  <a:pt x="297" y="31"/>
                </a:lnTo>
                <a:lnTo>
                  <a:pt x="300" y="31"/>
                </a:lnTo>
                <a:lnTo>
                  <a:pt x="301" y="31"/>
                </a:lnTo>
                <a:lnTo>
                  <a:pt x="302" y="31"/>
                </a:lnTo>
                <a:lnTo>
                  <a:pt x="303" y="31"/>
                </a:lnTo>
                <a:lnTo>
                  <a:pt x="303" y="31"/>
                </a:lnTo>
                <a:lnTo>
                  <a:pt x="304" y="31"/>
                </a:lnTo>
                <a:lnTo>
                  <a:pt x="305" y="31"/>
                </a:lnTo>
                <a:lnTo>
                  <a:pt x="306" y="31"/>
                </a:lnTo>
                <a:lnTo>
                  <a:pt x="306" y="31"/>
                </a:lnTo>
                <a:lnTo>
                  <a:pt x="306" y="31"/>
                </a:lnTo>
                <a:lnTo>
                  <a:pt x="307" y="31"/>
                </a:lnTo>
                <a:lnTo>
                  <a:pt x="308" y="31"/>
                </a:lnTo>
                <a:lnTo>
                  <a:pt x="310" y="31"/>
                </a:lnTo>
                <a:lnTo>
                  <a:pt x="312" y="30"/>
                </a:lnTo>
                <a:lnTo>
                  <a:pt x="313" y="30"/>
                </a:lnTo>
                <a:lnTo>
                  <a:pt x="313" y="30"/>
                </a:lnTo>
                <a:lnTo>
                  <a:pt x="314" y="30"/>
                </a:lnTo>
                <a:lnTo>
                  <a:pt x="315" y="30"/>
                </a:lnTo>
                <a:lnTo>
                  <a:pt x="316" y="30"/>
                </a:lnTo>
                <a:lnTo>
                  <a:pt x="317" y="30"/>
                </a:lnTo>
                <a:lnTo>
                  <a:pt x="317" y="30"/>
                </a:lnTo>
                <a:lnTo>
                  <a:pt x="319" y="30"/>
                </a:lnTo>
                <a:lnTo>
                  <a:pt x="320" y="30"/>
                </a:lnTo>
                <a:lnTo>
                  <a:pt x="322" y="29"/>
                </a:lnTo>
                <a:lnTo>
                  <a:pt x="323" y="29"/>
                </a:lnTo>
                <a:lnTo>
                  <a:pt x="324" y="29"/>
                </a:lnTo>
                <a:lnTo>
                  <a:pt x="325" y="29"/>
                </a:lnTo>
                <a:lnTo>
                  <a:pt x="326" y="29"/>
                </a:lnTo>
                <a:lnTo>
                  <a:pt x="327" y="29"/>
                </a:lnTo>
                <a:lnTo>
                  <a:pt x="327" y="29"/>
                </a:lnTo>
                <a:lnTo>
                  <a:pt x="328" y="29"/>
                </a:lnTo>
                <a:lnTo>
                  <a:pt x="329" y="29"/>
                </a:lnTo>
                <a:lnTo>
                  <a:pt x="330" y="29"/>
                </a:lnTo>
                <a:lnTo>
                  <a:pt x="331" y="29"/>
                </a:lnTo>
                <a:lnTo>
                  <a:pt x="331" y="29"/>
                </a:lnTo>
                <a:lnTo>
                  <a:pt x="333" y="29"/>
                </a:lnTo>
                <a:lnTo>
                  <a:pt x="334" y="29"/>
                </a:lnTo>
                <a:lnTo>
                  <a:pt x="334" y="29"/>
                </a:lnTo>
                <a:lnTo>
                  <a:pt x="335" y="29"/>
                </a:lnTo>
                <a:lnTo>
                  <a:pt x="336" y="29"/>
                </a:lnTo>
                <a:lnTo>
                  <a:pt x="337" y="29"/>
                </a:lnTo>
                <a:lnTo>
                  <a:pt x="338" y="29"/>
                </a:lnTo>
                <a:lnTo>
                  <a:pt x="339" y="29"/>
                </a:lnTo>
                <a:lnTo>
                  <a:pt x="340" y="29"/>
                </a:lnTo>
                <a:lnTo>
                  <a:pt x="341" y="29"/>
                </a:lnTo>
                <a:lnTo>
                  <a:pt x="341" y="29"/>
                </a:lnTo>
                <a:lnTo>
                  <a:pt x="343" y="29"/>
                </a:lnTo>
                <a:lnTo>
                  <a:pt x="345" y="29"/>
                </a:lnTo>
                <a:lnTo>
                  <a:pt x="346" y="29"/>
                </a:lnTo>
                <a:lnTo>
                  <a:pt x="347" y="29"/>
                </a:lnTo>
                <a:lnTo>
                  <a:pt x="348" y="29"/>
                </a:lnTo>
                <a:lnTo>
                  <a:pt x="349" y="29"/>
                </a:lnTo>
                <a:lnTo>
                  <a:pt x="350" y="29"/>
                </a:lnTo>
                <a:lnTo>
                  <a:pt x="351" y="29"/>
                </a:lnTo>
                <a:lnTo>
                  <a:pt x="352" y="29"/>
                </a:lnTo>
                <a:lnTo>
                  <a:pt x="353" y="29"/>
                </a:lnTo>
                <a:lnTo>
                  <a:pt x="355" y="29"/>
                </a:lnTo>
                <a:lnTo>
                  <a:pt x="357" y="29"/>
                </a:lnTo>
                <a:lnTo>
                  <a:pt x="358" y="29"/>
                </a:lnTo>
                <a:lnTo>
                  <a:pt x="359" y="29"/>
                </a:lnTo>
                <a:lnTo>
                  <a:pt x="360" y="29"/>
                </a:lnTo>
                <a:lnTo>
                  <a:pt x="362" y="29"/>
                </a:lnTo>
                <a:lnTo>
                  <a:pt x="362" y="29"/>
                </a:lnTo>
                <a:lnTo>
                  <a:pt x="363" y="29"/>
                </a:lnTo>
                <a:lnTo>
                  <a:pt x="364" y="29"/>
                </a:lnTo>
                <a:lnTo>
                  <a:pt x="365" y="29"/>
                </a:lnTo>
                <a:lnTo>
                  <a:pt x="366" y="29"/>
                </a:lnTo>
                <a:lnTo>
                  <a:pt x="368" y="29"/>
                </a:lnTo>
                <a:lnTo>
                  <a:pt x="369" y="29"/>
                </a:lnTo>
                <a:lnTo>
                  <a:pt x="369" y="29"/>
                </a:lnTo>
                <a:lnTo>
                  <a:pt x="370" y="29"/>
                </a:lnTo>
                <a:lnTo>
                  <a:pt x="372" y="29"/>
                </a:lnTo>
                <a:lnTo>
                  <a:pt x="373" y="29"/>
                </a:lnTo>
                <a:lnTo>
                  <a:pt x="373" y="29"/>
                </a:lnTo>
                <a:lnTo>
                  <a:pt x="374" y="29"/>
                </a:lnTo>
                <a:lnTo>
                  <a:pt x="376" y="29"/>
                </a:lnTo>
                <a:lnTo>
                  <a:pt x="377" y="29"/>
                </a:lnTo>
                <a:lnTo>
                  <a:pt x="378" y="29"/>
                </a:lnTo>
                <a:lnTo>
                  <a:pt x="379" y="29"/>
                </a:lnTo>
                <a:lnTo>
                  <a:pt x="380" y="29"/>
                </a:lnTo>
                <a:lnTo>
                  <a:pt x="381" y="29"/>
                </a:lnTo>
                <a:lnTo>
                  <a:pt x="383" y="29"/>
                </a:lnTo>
                <a:lnTo>
                  <a:pt x="385" y="29"/>
                </a:lnTo>
                <a:lnTo>
                  <a:pt x="386" y="29"/>
                </a:lnTo>
                <a:lnTo>
                  <a:pt x="387" y="29"/>
                </a:lnTo>
                <a:lnTo>
                  <a:pt x="387" y="29"/>
                </a:lnTo>
                <a:lnTo>
                  <a:pt x="388" y="29"/>
                </a:lnTo>
                <a:lnTo>
                  <a:pt x="389" y="29"/>
                </a:lnTo>
                <a:lnTo>
                  <a:pt x="390" y="29"/>
                </a:lnTo>
                <a:lnTo>
                  <a:pt x="389" y="28"/>
                </a:lnTo>
                <a:lnTo>
                  <a:pt x="389" y="27"/>
                </a:lnTo>
                <a:lnTo>
                  <a:pt x="389" y="27"/>
                </a:lnTo>
                <a:lnTo>
                  <a:pt x="389" y="26"/>
                </a:lnTo>
                <a:lnTo>
                  <a:pt x="390" y="25"/>
                </a:lnTo>
                <a:lnTo>
                  <a:pt x="390" y="26"/>
                </a:lnTo>
                <a:lnTo>
                  <a:pt x="391" y="26"/>
                </a:lnTo>
                <a:lnTo>
                  <a:pt x="392" y="27"/>
                </a:lnTo>
                <a:lnTo>
                  <a:pt x="393" y="27"/>
                </a:lnTo>
                <a:lnTo>
                  <a:pt x="394" y="27"/>
                </a:lnTo>
                <a:lnTo>
                  <a:pt x="394" y="27"/>
                </a:lnTo>
                <a:lnTo>
                  <a:pt x="395" y="27"/>
                </a:lnTo>
                <a:lnTo>
                  <a:pt x="396" y="27"/>
                </a:lnTo>
                <a:lnTo>
                  <a:pt x="397" y="27"/>
                </a:lnTo>
                <a:lnTo>
                  <a:pt x="397" y="28"/>
                </a:lnTo>
                <a:lnTo>
                  <a:pt x="397" y="28"/>
                </a:lnTo>
                <a:lnTo>
                  <a:pt x="398" y="28"/>
                </a:lnTo>
                <a:lnTo>
                  <a:pt x="399" y="28"/>
                </a:lnTo>
                <a:lnTo>
                  <a:pt x="400" y="28"/>
                </a:lnTo>
                <a:lnTo>
                  <a:pt x="400" y="29"/>
                </a:lnTo>
                <a:lnTo>
                  <a:pt x="401" y="29"/>
                </a:lnTo>
                <a:lnTo>
                  <a:pt x="401" y="29"/>
                </a:lnTo>
                <a:lnTo>
                  <a:pt x="402" y="29"/>
                </a:lnTo>
                <a:lnTo>
                  <a:pt x="403" y="30"/>
                </a:lnTo>
                <a:lnTo>
                  <a:pt x="404" y="30"/>
                </a:lnTo>
                <a:lnTo>
                  <a:pt x="404" y="30"/>
                </a:lnTo>
                <a:lnTo>
                  <a:pt x="404" y="31"/>
                </a:lnTo>
                <a:lnTo>
                  <a:pt x="420" y="37"/>
                </a:lnTo>
                <a:lnTo>
                  <a:pt x="421" y="36"/>
                </a:lnTo>
                <a:lnTo>
                  <a:pt x="422" y="36"/>
                </a:lnTo>
                <a:lnTo>
                  <a:pt x="422" y="35"/>
                </a:lnTo>
                <a:lnTo>
                  <a:pt x="423" y="35"/>
                </a:lnTo>
                <a:lnTo>
                  <a:pt x="424" y="34"/>
                </a:lnTo>
                <a:lnTo>
                  <a:pt x="425" y="34"/>
                </a:lnTo>
                <a:lnTo>
                  <a:pt x="426" y="34"/>
                </a:lnTo>
                <a:lnTo>
                  <a:pt x="427" y="33"/>
                </a:lnTo>
                <a:lnTo>
                  <a:pt x="428" y="32"/>
                </a:lnTo>
                <a:lnTo>
                  <a:pt x="429" y="32"/>
                </a:lnTo>
                <a:lnTo>
                  <a:pt x="429" y="31"/>
                </a:lnTo>
                <a:lnTo>
                  <a:pt x="429" y="31"/>
                </a:lnTo>
                <a:lnTo>
                  <a:pt x="430" y="31"/>
                </a:lnTo>
                <a:lnTo>
                  <a:pt x="432" y="32"/>
                </a:lnTo>
                <a:lnTo>
                  <a:pt x="432" y="32"/>
                </a:lnTo>
                <a:lnTo>
                  <a:pt x="433" y="32"/>
                </a:lnTo>
                <a:lnTo>
                  <a:pt x="434" y="31"/>
                </a:lnTo>
                <a:lnTo>
                  <a:pt x="435" y="31"/>
                </a:lnTo>
                <a:lnTo>
                  <a:pt x="435" y="31"/>
                </a:lnTo>
                <a:lnTo>
                  <a:pt x="436" y="31"/>
                </a:lnTo>
                <a:lnTo>
                  <a:pt x="436" y="31"/>
                </a:lnTo>
                <a:lnTo>
                  <a:pt x="436" y="30"/>
                </a:lnTo>
                <a:lnTo>
                  <a:pt x="436" y="29"/>
                </a:lnTo>
                <a:lnTo>
                  <a:pt x="437" y="29"/>
                </a:lnTo>
                <a:lnTo>
                  <a:pt x="438" y="28"/>
                </a:lnTo>
                <a:lnTo>
                  <a:pt x="438" y="27"/>
                </a:lnTo>
                <a:lnTo>
                  <a:pt x="439" y="27"/>
                </a:lnTo>
                <a:lnTo>
                  <a:pt x="439" y="27"/>
                </a:lnTo>
                <a:lnTo>
                  <a:pt x="439" y="27"/>
                </a:lnTo>
                <a:lnTo>
                  <a:pt x="439" y="26"/>
                </a:lnTo>
                <a:lnTo>
                  <a:pt x="440" y="26"/>
                </a:lnTo>
                <a:lnTo>
                  <a:pt x="441" y="25"/>
                </a:lnTo>
                <a:lnTo>
                  <a:pt x="441" y="24"/>
                </a:lnTo>
                <a:lnTo>
                  <a:pt x="441" y="24"/>
                </a:lnTo>
                <a:lnTo>
                  <a:pt x="442" y="24"/>
                </a:lnTo>
                <a:lnTo>
                  <a:pt x="442" y="23"/>
                </a:lnTo>
                <a:lnTo>
                  <a:pt x="443" y="22"/>
                </a:lnTo>
                <a:lnTo>
                  <a:pt x="443" y="21"/>
                </a:lnTo>
                <a:lnTo>
                  <a:pt x="443" y="21"/>
                </a:lnTo>
                <a:lnTo>
                  <a:pt x="443" y="21"/>
                </a:lnTo>
                <a:lnTo>
                  <a:pt x="444" y="21"/>
                </a:lnTo>
                <a:lnTo>
                  <a:pt x="444" y="20"/>
                </a:lnTo>
                <a:lnTo>
                  <a:pt x="445" y="20"/>
                </a:lnTo>
                <a:lnTo>
                  <a:pt x="445" y="19"/>
                </a:lnTo>
                <a:lnTo>
                  <a:pt x="445" y="18"/>
                </a:lnTo>
                <a:lnTo>
                  <a:pt x="446" y="17"/>
                </a:lnTo>
                <a:lnTo>
                  <a:pt x="445" y="17"/>
                </a:lnTo>
                <a:lnTo>
                  <a:pt x="445" y="17"/>
                </a:lnTo>
                <a:lnTo>
                  <a:pt x="446" y="17"/>
                </a:lnTo>
                <a:lnTo>
                  <a:pt x="446" y="16"/>
                </a:lnTo>
                <a:lnTo>
                  <a:pt x="446" y="15"/>
                </a:lnTo>
                <a:lnTo>
                  <a:pt x="445" y="14"/>
                </a:lnTo>
                <a:lnTo>
                  <a:pt x="445" y="14"/>
                </a:lnTo>
                <a:lnTo>
                  <a:pt x="444" y="14"/>
                </a:lnTo>
                <a:lnTo>
                  <a:pt x="444" y="13"/>
                </a:lnTo>
                <a:lnTo>
                  <a:pt x="443" y="12"/>
                </a:lnTo>
                <a:lnTo>
                  <a:pt x="443" y="11"/>
                </a:lnTo>
                <a:lnTo>
                  <a:pt x="443" y="10"/>
                </a:lnTo>
                <a:lnTo>
                  <a:pt x="443" y="10"/>
                </a:lnTo>
                <a:lnTo>
                  <a:pt x="443" y="9"/>
                </a:lnTo>
                <a:lnTo>
                  <a:pt x="442" y="9"/>
                </a:lnTo>
                <a:lnTo>
                  <a:pt x="442" y="8"/>
                </a:lnTo>
                <a:lnTo>
                  <a:pt x="443" y="8"/>
                </a:lnTo>
                <a:lnTo>
                  <a:pt x="443" y="7"/>
                </a:lnTo>
                <a:lnTo>
                  <a:pt x="443" y="7"/>
                </a:lnTo>
                <a:lnTo>
                  <a:pt x="443" y="7"/>
                </a:lnTo>
                <a:lnTo>
                  <a:pt x="444" y="7"/>
                </a:lnTo>
                <a:lnTo>
                  <a:pt x="444" y="6"/>
                </a:lnTo>
                <a:lnTo>
                  <a:pt x="445" y="6"/>
                </a:lnTo>
                <a:lnTo>
                  <a:pt x="446" y="5"/>
                </a:lnTo>
                <a:lnTo>
                  <a:pt x="446" y="4"/>
                </a:lnTo>
                <a:lnTo>
                  <a:pt x="447" y="4"/>
                </a:lnTo>
                <a:lnTo>
                  <a:pt x="447" y="3"/>
                </a:lnTo>
                <a:lnTo>
                  <a:pt x="447" y="3"/>
                </a:lnTo>
                <a:lnTo>
                  <a:pt x="448" y="3"/>
                </a:lnTo>
                <a:lnTo>
                  <a:pt x="449" y="2"/>
                </a:lnTo>
                <a:lnTo>
                  <a:pt x="450" y="2"/>
                </a:lnTo>
                <a:lnTo>
                  <a:pt x="450" y="2"/>
                </a:lnTo>
                <a:lnTo>
                  <a:pt x="450" y="1"/>
                </a:lnTo>
                <a:lnTo>
                  <a:pt x="451" y="1"/>
                </a:lnTo>
                <a:lnTo>
                  <a:pt x="451" y="2"/>
                </a:lnTo>
                <a:lnTo>
                  <a:pt x="452" y="3"/>
                </a:lnTo>
                <a:lnTo>
                  <a:pt x="452" y="3"/>
                </a:lnTo>
                <a:lnTo>
                  <a:pt x="453" y="3"/>
                </a:lnTo>
                <a:lnTo>
                  <a:pt x="453" y="3"/>
                </a:lnTo>
                <a:lnTo>
                  <a:pt x="454" y="3"/>
                </a:lnTo>
                <a:lnTo>
                  <a:pt x="454" y="3"/>
                </a:lnTo>
                <a:lnTo>
                  <a:pt x="455" y="3"/>
                </a:lnTo>
                <a:lnTo>
                  <a:pt x="456" y="3"/>
                </a:lnTo>
                <a:lnTo>
                  <a:pt x="457" y="2"/>
                </a:lnTo>
                <a:lnTo>
                  <a:pt x="457" y="1"/>
                </a:lnTo>
                <a:lnTo>
                  <a:pt x="457" y="1"/>
                </a:lnTo>
                <a:lnTo>
                  <a:pt x="457" y="2"/>
                </a:lnTo>
                <a:lnTo>
                  <a:pt x="457" y="3"/>
                </a:lnTo>
                <a:lnTo>
                  <a:pt x="457" y="3"/>
                </a:lnTo>
                <a:lnTo>
                  <a:pt x="457" y="4"/>
                </a:lnTo>
                <a:lnTo>
                  <a:pt x="458" y="4"/>
                </a:lnTo>
                <a:lnTo>
                  <a:pt x="459" y="3"/>
                </a:lnTo>
                <a:lnTo>
                  <a:pt x="460" y="3"/>
                </a:lnTo>
                <a:lnTo>
                  <a:pt x="460" y="3"/>
                </a:lnTo>
                <a:lnTo>
                  <a:pt x="461" y="3"/>
                </a:lnTo>
                <a:lnTo>
                  <a:pt x="462" y="3"/>
                </a:lnTo>
                <a:lnTo>
                  <a:pt x="463" y="3"/>
                </a:lnTo>
                <a:lnTo>
                  <a:pt x="464" y="3"/>
                </a:lnTo>
                <a:lnTo>
                  <a:pt x="464" y="3"/>
                </a:lnTo>
                <a:lnTo>
                  <a:pt x="465" y="3"/>
                </a:lnTo>
                <a:lnTo>
                  <a:pt x="466" y="2"/>
                </a:lnTo>
                <a:lnTo>
                  <a:pt x="467" y="0"/>
                </a:lnTo>
                <a:lnTo>
                  <a:pt x="467" y="0"/>
                </a:lnTo>
                <a:lnTo>
                  <a:pt x="467" y="1"/>
                </a:lnTo>
                <a:lnTo>
                  <a:pt x="467" y="2"/>
                </a:lnTo>
                <a:lnTo>
                  <a:pt x="468" y="3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84CA397A-A5DD-4348-9D5C-410BFFE5AE42}"/>
              </a:ext>
            </a:extLst>
          </p:cNvPr>
          <p:cNvSpPr>
            <a:spLocks noEditPoints="1"/>
          </p:cNvSpPr>
          <p:nvPr/>
        </p:nvSpPr>
        <p:spPr bwMode="auto">
          <a:xfrm>
            <a:off x="3286294" y="3569954"/>
            <a:ext cx="2427288" cy="1762125"/>
          </a:xfrm>
          <a:custGeom>
            <a:avLst/>
            <a:gdLst>
              <a:gd name="T0" fmla="*/ 817 w 1529"/>
              <a:gd name="T1" fmla="*/ 38 h 1110"/>
              <a:gd name="T2" fmla="*/ 904 w 1529"/>
              <a:gd name="T3" fmla="*/ 82 h 1110"/>
              <a:gd name="T4" fmla="*/ 1058 w 1529"/>
              <a:gd name="T5" fmla="*/ 134 h 1110"/>
              <a:gd name="T6" fmla="*/ 1145 w 1529"/>
              <a:gd name="T7" fmla="*/ 234 h 1110"/>
              <a:gd name="T8" fmla="*/ 1184 w 1529"/>
              <a:gd name="T9" fmla="*/ 308 h 1110"/>
              <a:gd name="T10" fmla="*/ 1177 w 1529"/>
              <a:gd name="T11" fmla="*/ 384 h 1110"/>
              <a:gd name="T12" fmla="*/ 1210 w 1529"/>
              <a:gd name="T13" fmla="*/ 480 h 1110"/>
              <a:gd name="T14" fmla="*/ 1244 w 1529"/>
              <a:gd name="T15" fmla="*/ 549 h 1110"/>
              <a:gd name="T16" fmla="*/ 1245 w 1529"/>
              <a:gd name="T17" fmla="*/ 633 h 1110"/>
              <a:gd name="T18" fmla="*/ 1269 w 1529"/>
              <a:gd name="T19" fmla="*/ 691 h 1110"/>
              <a:gd name="T20" fmla="*/ 1315 w 1529"/>
              <a:gd name="T21" fmla="*/ 732 h 1110"/>
              <a:gd name="T22" fmla="*/ 1264 w 1529"/>
              <a:gd name="T23" fmla="*/ 897 h 1110"/>
              <a:gd name="T24" fmla="*/ 1098 w 1529"/>
              <a:gd name="T25" fmla="*/ 940 h 1110"/>
              <a:gd name="T26" fmla="*/ 1002 w 1529"/>
              <a:gd name="T27" fmla="*/ 885 h 1110"/>
              <a:gd name="T28" fmla="*/ 1012 w 1529"/>
              <a:gd name="T29" fmla="*/ 751 h 1110"/>
              <a:gd name="T30" fmla="*/ 1013 w 1529"/>
              <a:gd name="T31" fmla="*/ 682 h 1110"/>
              <a:gd name="T32" fmla="*/ 945 w 1529"/>
              <a:gd name="T33" fmla="*/ 679 h 1110"/>
              <a:gd name="T34" fmla="*/ 865 w 1529"/>
              <a:gd name="T35" fmla="*/ 681 h 1110"/>
              <a:gd name="T36" fmla="*/ 785 w 1529"/>
              <a:gd name="T37" fmla="*/ 696 h 1110"/>
              <a:gd name="T38" fmla="*/ 725 w 1529"/>
              <a:gd name="T39" fmla="*/ 701 h 1110"/>
              <a:gd name="T40" fmla="*/ 756 w 1529"/>
              <a:gd name="T41" fmla="*/ 776 h 1110"/>
              <a:gd name="T42" fmla="*/ 747 w 1529"/>
              <a:gd name="T43" fmla="*/ 847 h 1110"/>
              <a:gd name="T44" fmla="*/ 706 w 1529"/>
              <a:gd name="T45" fmla="*/ 871 h 1110"/>
              <a:gd name="T46" fmla="*/ 653 w 1529"/>
              <a:gd name="T47" fmla="*/ 844 h 1110"/>
              <a:gd name="T48" fmla="*/ 604 w 1529"/>
              <a:gd name="T49" fmla="*/ 875 h 1110"/>
              <a:gd name="T50" fmla="*/ 537 w 1529"/>
              <a:gd name="T51" fmla="*/ 887 h 1110"/>
              <a:gd name="T52" fmla="*/ 462 w 1529"/>
              <a:gd name="T53" fmla="*/ 860 h 1110"/>
              <a:gd name="T54" fmla="*/ 357 w 1529"/>
              <a:gd name="T55" fmla="*/ 816 h 1110"/>
              <a:gd name="T56" fmla="*/ 297 w 1529"/>
              <a:gd name="T57" fmla="*/ 831 h 1110"/>
              <a:gd name="T58" fmla="*/ 205 w 1529"/>
              <a:gd name="T59" fmla="*/ 851 h 1110"/>
              <a:gd name="T60" fmla="*/ 169 w 1529"/>
              <a:gd name="T61" fmla="*/ 912 h 1110"/>
              <a:gd name="T62" fmla="*/ 103 w 1529"/>
              <a:gd name="T63" fmla="*/ 897 h 1110"/>
              <a:gd name="T64" fmla="*/ 25 w 1529"/>
              <a:gd name="T65" fmla="*/ 903 h 1110"/>
              <a:gd name="T66" fmla="*/ 30 w 1529"/>
              <a:gd name="T67" fmla="*/ 863 h 1110"/>
              <a:gd name="T68" fmla="*/ 76 w 1529"/>
              <a:gd name="T69" fmla="*/ 813 h 1110"/>
              <a:gd name="T70" fmla="*/ 67 w 1529"/>
              <a:gd name="T71" fmla="*/ 758 h 1110"/>
              <a:gd name="T72" fmla="*/ 111 w 1529"/>
              <a:gd name="T73" fmla="*/ 714 h 1110"/>
              <a:gd name="T74" fmla="*/ 146 w 1529"/>
              <a:gd name="T75" fmla="*/ 666 h 1110"/>
              <a:gd name="T76" fmla="*/ 150 w 1529"/>
              <a:gd name="T77" fmla="*/ 610 h 1110"/>
              <a:gd name="T78" fmla="*/ 203 w 1529"/>
              <a:gd name="T79" fmla="*/ 589 h 1110"/>
              <a:gd name="T80" fmla="*/ 237 w 1529"/>
              <a:gd name="T81" fmla="*/ 542 h 1110"/>
              <a:gd name="T82" fmla="*/ 267 w 1529"/>
              <a:gd name="T83" fmla="*/ 477 h 1110"/>
              <a:gd name="T84" fmla="*/ 284 w 1529"/>
              <a:gd name="T85" fmla="*/ 431 h 1110"/>
              <a:gd name="T86" fmla="*/ 291 w 1529"/>
              <a:gd name="T87" fmla="*/ 380 h 1110"/>
              <a:gd name="T88" fmla="*/ 249 w 1529"/>
              <a:gd name="T89" fmla="*/ 331 h 1110"/>
              <a:gd name="T90" fmla="*/ 177 w 1529"/>
              <a:gd name="T91" fmla="*/ 292 h 1110"/>
              <a:gd name="T92" fmla="*/ 228 w 1529"/>
              <a:gd name="T93" fmla="*/ 251 h 1110"/>
              <a:gd name="T94" fmla="*/ 295 w 1529"/>
              <a:gd name="T95" fmla="*/ 214 h 1110"/>
              <a:gd name="T96" fmla="*/ 360 w 1529"/>
              <a:gd name="T97" fmla="*/ 201 h 1110"/>
              <a:gd name="T98" fmla="*/ 420 w 1529"/>
              <a:gd name="T99" fmla="*/ 209 h 1110"/>
              <a:gd name="T100" fmla="*/ 472 w 1529"/>
              <a:gd name="T101" fmla="*/ 200 h 1110"/>
              <a:gd name="T102" fmla="*/ 521 w 1529"/>
              <a:gd name="T103" fmla="*/ 171 h 1110"/>
              <a:gd name="T104" fmla="*/ 559 w 1529"/>
              <a:gd name="T105" fmla="*/ 138 h 1110"/>
              <a:gd name="T106" fmla="*/ 588 w 1529"/>
              <a:gd name="T107" fmla="*/ 107 h 1110"/>
              <a:gd name="T108" fmla="*/ 616 w 1529"/>
              <a:gd name="T109" fmla="*/ 82 h 1110"/>
              <a:gd name="T110" fmla="*/ 657 w 1529"/>
              <a:gd name="T111" fmla="*/ 52 h 1110"/>
              <a:gd name="T112" fmla="*/ 693 w 1529"/>
              <a:gd name="T113" fmla="*/ 3 h 1110"/>
              <a:gd name="T114" fmla="*/ 1440 w 1529"/>
              <a:gd name="T115" fmla="*/ 850 h 1110"/>
              <a:gd name="T116" fmla="*/ 1362 w 1529"/>
              <a:gd name="T117" fmla="*/ 929 h 1110"/>
              <a:gd name="T118" fmla="*/ 1176 w 1529"/>
              <a:gd name="T119" fmla="*/ 1011 h 1110"/>
              <a:gd name="T120" fmla="*/ 1053 w 1529"/>
              <a:gd name="T121" fmla="*/ 1095 h 1110"/>
              <a:gd name="T122" fmla="*/ 1364 w 1529"/>
              <a:gd name="T123" fmla="*/ 1091 h 1110"/>
              <a:gd name="T124" fmla="*/ 1284 w 1529"/>
              <a:gd name="T125" fmla="*/ 957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29" h="1110">
                <a:moveTo>
                  <a:pt x="735" y="0"/>
                </a:moveTo>
                <a:lnTo>
                  <a:pt x="735" y="0"/>
                </a:lnTo>
                <a:lnTo>
                  <a:pt x="737" y="0"/>
                </a:lnTo>
                <a:lnTo>
                  <a:pt x="739" y="0"/>
                </a:lnTo>
                <a:lnTo>
                  <a:pt x="739" y="1"/>
                </a:lnTo>
                <a:lnTo>
                  <a:pt x="740" y="1"/>
                </a:lnTo>
                <a:lnTo>
                  <a:pt x="741" y="1"/>
                </a:lnTo>
                <a:lnTo>
                  <a:pt x="742" y="2"/>
                </a:lnTo>
                <a:lnTo>
                  <a:pt x="742" y="2"/>
                </a:lnTo>
                <a:lnTo>
                  <a:pt x="743" y="2"/>
                </a:lnTo>
                <a:lnTo>
                  <a:pt x="745" y="2"/>
                </a:lnTo>
                <a:lnTo>
                  <a:pt x="746" y="3"/>
                </a:lnTo>
                <a:lnTo>
                  <a:pt x="747" y="3"/>
                </a:lnTo>
                <a:lnTo>
                  <a:pt x="748" y="3"/>
                </a:lnTo>
                <a:lnTo>
                  <a:pt x="749" y="3"/>
                </a:lnTo>
                <a:lnTo>
                  <a:pt x="749" y="3"/>
                </a:lnTo>
                <a:lnTo>
                  <a:pt x="751" y="4"/>
                </a:lnTo>
                <a:lnTo>
                  <a:pt x="752" y="4"/>
                </a:lnTo>
                <a:lnTo>
                  <a:pt x="753" y="4"/>
                </a:lnTo>
                <a:lnTo>
                  <a:pt x="754" y="4"/>
                </a:lnTo>
                <a:lnTo>
                  <a:pt x="755" y="4"/>
                </a:lnTo>
                <a:lnTo>
                  <a:pt x="756" y="4"/>
                </a:lnTo>
                <a:lnTo>
                  <a:pt x="756" y="4"/>
                </a:lnTo>
                <a:lnTo>
                  <a:pt x="757" y="4"/>
                </a:lnTo>
                <a:lnTo>
                  <a:pt x="758" y="4"/>
                </a:lnTo>
                <a:lnTo>
                  <a:pt x="759" y="5"/>
                </a:lnTo>
                <a:lnTo>
                  <a:pt x="760" y="5"/>
                </a:lnTo>
                <a:lnTo>
                  <a:pt x="761" y="5"/>
                </a:lnTo>
                <a:lnTo>
                  <a:pt x="762" y="5"/>
                </a:lnTo>
                <a:lnTo>
                  <a:pt x="763" y="5"/>
                </a:lnTo>
                <a:lnTo>
                  <a:pt x="763" y="5"/>
                </a:lnTo>
                <a:lnTo>
                  <a:pt x="764" y="5"/>
                </a:lnTo>
                <a:lnTo>
                  <a:pt x="764" y="6"/>
                </a:lnTo>
                <a:lnTo>
                  <a:pt x="765" y="6"/>
                </a:lnTo>
                <a:lnTo>
                  <a:pt x="766" y="6"/>
                </a:lnTo>
                <a:lnTo>
                  <a:pt x="767" y="6"/>
                </a:lnTo>
                <a:lnTo>
                  <a:pt x="768" y="6"/>
                </a:lnTo>
                <a:lnTo>
                  <a:pt x="769" y="6"/>
                </a:lnTo>
                <a:lnTo>
                  <a:pt x="770" y="7"/>
                </a:lnTo>
                <a:lnTo>
                  <a:pt x="770" y="7"/>
                </a:lnTo>
                <a:lnTo>
                  <a:pt x="771" y="7"/>
                </a:lnTo>
                <a:lnTo>
                  <a:pt x="772" y="7"/>
                </a:lnTo>
                <a:lnTo>
                  <a:pt x="773" y="7"/>
                </a:lnTo>
                <a:lnTo>
                  <a:pt x="774" y="7"/>
                </a:lnTo>
                <a:lnTo>
                  <a:pt x="774" y="7"/>
                </a:lnTo>
                <a:lnTo>
                  <a:pt x="775" y="8"/>
                </a:lnTo>
                <a:lnTo>
                  <a:pt x="776" y="8"/>
                </a:lnTo>
                <a:lnTo>
                  <a:pt x="777" y="8"/>
                </a:lnTo>
                <a:lnTo>
                  <a:pt x="777" y="9"/>
                </a:lnTo>
                <a:lnTo>
                  <a:pt x="778" y="9"/>
                </a:lnTo>
                <a:lnTo>
                  <a:pt x="779" y="9"/>
                </a:lnTo>
                <a:lnTo>
                  <a:pt x="780" y="10"/>
                </a:lnTo>
                <a:lnTo>
                  <a:pt x="781" y="10"/>
                </a:lnTo>
                <a:lnTo>
                  <a:pt x="781" y="10"/>
                </a:lnTo>
                <a:lnTo>
                  <a:pt x="782" y="10"/>
                </a:lnTo>
                <a:lnTo>
                  <a:pt x="783" y="11"/>
                </a:lnTo>
                <a:lnTo>
                  <a:pt x="784" y="11"/>
                </a:lnTo>
                <a:lnTo>
                  <a:pt x="785" y="12"/>
                </a:lnTo>
                <a:lnTo>
                  <a:pt x="786" y="13"/>
                </a:lnTo>
                <a:lnTo>
                  <a:pt x="787" y="13"/>
                </a:lnTo>
                <a:lnTo>
                  <a:pt x="788" y="14"/>
                </a:lnTo>
                <a:lnTo>
                  <a:pt x="789" y="14"/>
                </a:lnTo>
                <a:lnTo>
                  <a:pt x="791" y="14"/>
                </a:lnTo>
                <a:lnTo>
                  <a:pt x="792" y="15"/>
                </a:lnTo>
                <a:lnTo>
                  <a:pt x="793" y="16"/>
                </a:lnTo>
                <a:lnTo>
                  <a:pt x="794" y="17"/>
                </a:lnTo>
                <a:lnTo>
                  <a:pt x="794" y="17"/>
                </a:lnTo>
                <a:lnTo>
                  <a:pt x="795" y="18"/>
                </a:lnTo>
                <a:lnTo>
                  <a:pt x="795" y="19"/>
                </a:lnTo>
                <a:lnTo>
                  <a:pt x="795" y="20"/>
                </a:lnTo>
                <a:lnTo>
                  <a:pt x="796" y="20"/>
                </a:lnTo>
                <a:lnTo>
                  <a:pt x="796" y="21"/>
                </a:lnTo>
                <a:lnTo>
                  <a:pt x="797" y="21"/>
                </a:lnTo>
                <a:lnTo>
                  <a:pt x="797" y="22"/>
                </a:lnTo>
                <a:lnTo>
                  <a:pt x="798" y="23"/>
                </a:lnTo>
                <a:lnTo>
                  <a:pt x="798" y="24"/>
                </a:lnTo>
                <a:lnTo>
                  <a:pt x="798" y="24"/>
                </a:lnTo>
                <a:lnTo>
                  <a:pt x="799" y="25"/>
                </a:lnTo>
                <a:lnTo>
                  <a:pt x="799" y="26"/>
                </a:lnTo>
                <a:lnTo>
                  <a:pt x="800" y="28"/>
                </a:lnTo>
                <a:lnTo>
                  <a:pt x="800" y="28"/>
                </a:lnTo>
                <a:lnTo>
                  <a:pt x="800" y="29"/>
                </a:lnTo>
                <a:lnTo>
                  <a:pt x="801" y="31"/>
                </a:lnTo>
                <a:lnTo>
                  <a:pt x="801" y="31"/>
                </a:lnTo>
                <a:lnTo>
                  <a:pt x="802" y="32"/>
                </a:lnTo>
                <a:lnTo>
                  <a:pt x="802" y="33"/>
                </a:lnTo>
                <a:lnTo>
                  <a:pt x="803" y="34"/>
                </a:lnTo>
                <a:lnTo>
                  <a:pt x="804" y="35"/>
                </a:lnTo>
                <a:lnTo>
                  <a:pt x="805" y="35"/>
                </a:lnTo>
                <a:lnTo>
                  <a:pt x="805" y="35"/>
                </a:lnTo>
                <a:lnTo>
                  <a:pt x="806" y="35"/>
                </a:lnTo>
                <a:lnTo>
                  <a:pt x="807" y="35"/>
                </a:lnTo>
                <a:lnTo>
                  <a:pt x="808" y="36"/>
                </a:lnTo>
                <a:lnTo>
                  <a:pt x="809" y="36"/>
                </a:lnTo>
                <a:lnTo>
                  <a:pt x="810" y="36"/>
                </a:lnTo>
                <a:lnTo>
                  <a:pt x="811" y="36"/>
                </a:lnTo>
                <a:lnTo>
                  <a:pt x="812" y="37"/>
                </a:lnTo>
                <a:lnTo>
                  <a:pt x="812" y="37"/>
                </a:lnTo>
                <a:lnTo>
                  <a:pt x="813" y="37"/>
                </a:lnTo>
                <a:lnTo>
                  <a:pt x="814" y="37"/>
                </a:lnTo>
                <a:lnTo>
                  <a:pt x="815" y="38"/>
                </a:lnTo>
                <a:lnTo>
                  <a:pt x="816" y="38"/>
                </a:lnTo>
                <a:lnTo>
                  <a:pt x="817" y="38"/>
                </a:lnTo>
                <a:lnTo>
                  <a:pt x="818" y="39"/>
                </a:lnTo>
                <a:lnTo>
                  <a:pt x="819" y="40"/>
                </a:lnTo>
                <a:lnTo>
                  <a:pt x="820" y="40"/>
                </a:lnTo>
                <a:lnTo>
                  <a:pt x="820" y="41"/>
                </a:lnTo>
                <a:lnTo>
                  <a:pt x="821" y="41"/>
                </a:lnTo>
                <a:lnTo>
                  <a:pt x="822" y="42"/>
                </a:lnTo>
                <a:lnTo>
                  <a:pt x="823" y="43"/>
                </a:lnTo>
                <a:lnTo>
                  <a:pt x="823" y="44"/>
                </a:lnTo>
                <a:lnTo>
                  <a:pt x="824" y="45"/>
                </a:lnTo>
                <a:lnTo>
                  <a:pt x="825" y="45"/>
                </a:lnTo>
                <a:lnTo>
                  <a:pt x="826" y="45"/>
                </a:lnTo>
                <a:lnTo>
                  <a:pt x="826" y="45"/>
                </a:lnTo>
                <a:lnTo>
                  <a:pt x="828" y="46"/>
                </a:lnTo>
                <a:lnTo>
                  <a:pt x="829" y="46"/>
                </a:lnTo>
                <a:lnTo>
                  <a:pt x="830" y="47"/>
                </a:lnTo>
                <a:lnTo>
                  <a:pt x="830" y="47"/>
                </a:lnTo>
                <a:lnTo>
                  <a:pt x="831" y="48"/>
                </a:lnTo>
                <a:lnTo>
                  <a:pt x="833" y="48"/>
                </a:lnTo>
                <a:lnTo>
                  <a:pt x="833" y="48"/>
                </a:lnTo>
                <a:lnTo>
                  <a:pt x="835" y="49"/>
                </a:lnTo>
                <a:lnTo>
                  <a:pt x="837" y="49"/>
                </a:lnTo>
                <a:lnTo>
                  <a:pt x="837" y="49"/>
                </a:lnTo>
                <a:lnTo>
                  <a:pt x="837" y="50"/>
                </a:lnTo>
                <a:lnTo>
                  <a:pt x="838" y="50"/>
                </a:lnTo>
                <a:lnTo>
                  <a:pt x="840" y="50"/>
                </a:lnTo>
                <a:lnTo>
                  <a:pt x="840" y="50"/>
                </a:lnTo>
                <a:lnTo>
                  <a:pt x="841" y="50"/>
                </a:lnTo>
                <a:lnTo>
                  <a:pt x="843" y="50"/>
                </a:lnTo>
                <a:lnTo>
                  <a:pt x="844" y="51"/>
                </a:lnTo>
                <a:lnTo>
                  <a:pt x="844" y="51"/>
                </a:lnTo>
                <a:lnTo>
                  <a:pt x="845" y="50"/>
                </a:lnTo>
                <a:lnTo>
                  <a:pt x="846" y="50"/>
                </a:lnTo>
                <a:lnTo>
                  <a:pt x="847" y="50"/>
                </a:lnTo>
                <a:lnTo>
                  <a:pt x="847" y="50"/>
                </a:lnTo>
                <a:lnTo>
                  <a:pt x="848" y="50"/>
                </a:lnTo>
                <a:lnTo>
                  <a:pt x="849" y="50"/>
                </a:lnTo>
                <a:lnTo>
                  <a:pt x="850" y="50"/>
                </a:lnTo>
                <a:lnTo>
                  <a:pt x="851" y="50"/>
                </a:lnTo>
                <a:lnTo>
                  <a:pt x="851" y="51"/>
                </a:lnTo>
                <a:lnTo>
                  <a:pt x="852" y="51"/>
                </a:lnTo>
                <a:lnTo>
                  <a:pt x="853" y="51"/>
                </a:lnTo>
                <a:lnTo>
                  <a:pt x="854" y="51"/>
                </a:lnTo>
                <a:lnTo>
                  <a:pt x="856" y="52"/>
                </a:lnTo>
                <a:lnTo>
                  <a:pt x="857" y="52"/>
                </a:lnTo>
                <a:lnTo>
                  <a:pt x="858" y="53"/>
                </a:lnTo>
                <a:lnTo>
                  <a:pt x="858" y="53"/>
                </a:lnTo>
                <a:lnTo>
                  <a:pt x="858" y="54"/>
                </a:lnTo>
                <a:lnTo>
                  <a:pt x="859" y="54"/>
                </a:lnTo>
                <a:lnTo>
                  <a:pt x="859" y="55"/>
                </a:lnTo>
                <a:lnTo>
                  <a:pt x="860" y="55"/>
                </a:lnTo>
                <a:lnTo>
                  <a:pt x="861" y="55"/>
                </a:lnTo>
                <a:lnTo>
                  <a:pt x="861" y="56"/>
                </a:lnTo>
                <a:lnTo>
                  <a:pt x="861" y="56"/>
                </a:lnTo>
                <a:lnTo>
                  <a:pt x="861" y="57"/>
                </a:lnTo>
                <a:lnTo>
                  <a:pt x="862" y="57"/>
                </a:lnTo>
                <a:lnTo>
                  <a:pt x="864" y="58"/>
                </a:lnTo>
                <a:lnTo>
                  <a:pt x="865" y="59"/>
                </a:lnTo>
                <a:lnTo>
                  <a:pt x="865" y="59"/>
                </a:lnTo>
                <a:lnTo>
                  <a:pt x="866" y="59"/>
                </a:lnTo>
                <a:lnTo>
                  <a:pt x="867" y="59"/>
                </a:lnTo>
                <a:lnTo>
                  <a:pt x="868" y="59"/>
                </a:lnTo>
                <a:lnTo>
                  <a:pt x="868" y="59"/>
                </a:lnTo>
                <a:lnTo>
                  <a:pt x="869" y="60"/>
                </a:lnTo>
                <a:lnTo>
                  <a:pt x="870" y="60"/>
                </a:lnTo>
                <a:lnTo>
                  <a:pt x="872" y="61"/>
                </a:lnTo>
                <a:lnTo>
                  <a:pt x="872" y="61"/>
                </a:lnTo>
                <a:lnTo>
                  <a:pt x="873" y="62"/>
                </a:lnTo>
                <a:lnTo>
                  <a:pt x="874" y="62"/>
                </a:lnTo>
                <a:lnTo>
                  <a:pt x="875" y="64"/>
                </a:lnTo>
                <a:lnTo>
                  <a:pt x="876" y="65"/>
                </a:lnTo>
                <a:lnTo>
                  <a:pt x="877" y="66"/>
                </a:lnTo>
                <a:lnTo>
                  <a:pt x="878" y="66"/>
                </a:lnTo>
                <a:lnTo>
                  <a:pt x="879" y="67"/>
                </a:lnTo>
                <a:lnTo>
                  <a:pt x="879" y="68"/>
                </a:lnTo>
                <a:lnTo>
                  <a:pt x="880" y="68"/>
                </a:lnTo>
                <a:lnTo>
                  <a:pt x="882" y="69"/>
                </a:lnTo>
                <a:lnTo>
                  <a:pt x="882" y="69"/>
                </a:lnTo>
                <a:lnTo>
                  <a:pt x="883" y="69"/>
                </a:lnTo>
                <a:lnTo>
                  <a:pt x="884" y="69"/>
                </a:lnTo>
                <a:lnTo>
                  <a:pt x="885" y="70"/>
                </a:lnTo>
                <a:lnTo>
                  <a:pt x="886" y="70"/>
                </a:lnTo>
                <a:lnTo>
                  <a:pt x="886" y="70"/>
                </a:lnTo>
                <a:lnTo>
                  <a:pt x="886" y="71"/>
                </a:lnTo>
                <a:lnTo>
                  <a:pt x="887" y="72"/>
                </a:lnTo>
                <a:lnTo>
                  <a:pt x="888" y="72"/>
                </a:lnTo>
                <a:lnTo>
                  <a:pt x="888" y="72"/>
                </a:lnTo>
                <a:lnTo>
                  <a:pt x="889" y="73"/>
                </a:lnTo>
                <a:lnTo>
                  <a:pt x="889" y="74"/>
                </a:lnTo>
                <a:lnTo>
                  <a:pt x="891" y="76"/>
                </a:lnTo>
                <a:lnTo>
                  <a:pt x="892" y="76"/>
                </a:lnTo>
                <a:lnTo>
                  <a:pt x="893" y="76"/>
                </a:lnTo>
                <a:lnTo>
                  <a:pt x="894" y="77"/>
                </a:lnTo>
                <a:lnTo>
                  <a:pt x="895" y="78"/>
                </a:lnTo>
                <a:lnTo>
                  <a:pt x="896" y="78"/>
                </a:lnTo>
                <a:lnTo>
                  <a:pt x="896" y="79"/>
                </a:lnTo>
                <a:lnTo>
                  <a:pt x="897" y="79"/>
                </a:lnTo>
                <a:lnTo>
                  <a:pt x="898" y="79"/>
                </a:lnTo>
                <a:lnTo>
                  <a:pt x="900" y="80"/>
                </a:lnTo>
                <a:lnTo>
                  <a:pt x="902" y="81"/>
                </a:lnTo>
                <a:lnTo>
                  <a:pt x="903" y="81"/>
                </a:lnTo>
                <a:lnTo>
                  <a:pt x="903" y="82"/>
                </a:lnTo>
                <a:lnTo>
                  <a:pt x="903" y="82"/>
                </a:lnTo>
                <a:lnTo>
                  <a:pt x="904" y="82"/>
                </a:lnTo>
                <a:lnTo>
                  <a:pt x="905" y="82"/>
                </a:lnTo>
                <a:lnTo>
                  <a:pt x="905" y="83"/>
                </a:lnTo>
                <a:lnTo>
                  <a:pt x="906" y="83"/>
                </a:lnTo>
                <a:lnTo>
                  <a:pt x="907" y="83"/>
                </a:lnTo>
                <a:lnTo>
                  <a:pt x="907" y="83"/>
                </a:lnTo>
                <a:lnTo>
                  <a:pt x="908" y="83"/>
                </a:lnTo>
                <a:lnTo>
                  <a:pt x="909" y="84"/>
                </a:lnTo>
                <a:lnTo>
                  <a:pt x="910" y="85"/>
                </a:lnTo>
                <a:lnTo>
                  <a:pt x="910" y="86"/>
                </a:lnTo>
                <a:lnTo>
                  <a:pt x="911" y="86"/>
                </a:lnTo>
                <a:lnTo>
                  <a:pt x="913" y="90"/>
                </a:lnTo>
                <a:lnTo>
                  <a:pt x="914" y="91"/>
                </a:lnTo>
                <a:lnTo>
                  <a:pt x="915" y="93"/>
                </a:lnTo>
                <a:lnTo>
                  <a:pt x="916" y="93"/>
                </a:lnTo>
                <a:lnTo>
                  <a:pt x="917" y="93"/>
                </a:lnTo>
                <a:lnTo>
                  <a:pt x="917" y="94"/>
                </a:lnTo>
                <a:lnTo>
                  <a:pt x="917" y="94"/>
                </a:lnTo>
                <a:lnTo>
                  <a:pt x="918" y="94"/>
                </a:lnTo>
                <a:lnTo>
                  <a:pt x="919" y="94"/>
                </a:lnTo>
                <a:lnTo>
                  <a:pt x="920" y="94"/>
                </a:lnTo>
                <a:lnTo>
                  <a:pt x="921" y="93"/>
                </a:lnTo>
                <a:lnTo>
                  <a:pt x="921" y="93"/>
                </a:lnTo>
                <a:lnTo>
                  <a:pt x="922" y="93"/>
                </a:lnTo>
                <a:lnTo>
                  <a:pt x="923" y="94"/>
                </a:lnTo>
                <a:lnTo>
                  <a:pt x="924" y="94"/>
                </a:lnTo>
                <a:lnTo>
                  <a:pt x="924" y="94"/>
                </a:lnTo>
                <a:lnTo>
                  <a:pt x="926" y="95"/>
                </a:lnTo>
                <a:lnTo>
                  <a:pt x="926" y="96"/>
                </a:lnTo>
                <a:lnTo>
                  <a:pt x="927" y="96"/>
                </a:lnTo>
                <a:lnTo>
                  <a:pt x="928" y="97"/>
                </a:lnTo>
                <a:lnTo>
                  <a:pt x="928" y="97"/>
                </a:lnTo>
                <a:lnTo>
                  <a:pt x="928" y="97"/>
                </a:lnTo>
                <a:lnTo>
                  <a:pt x="929" y="98"/>
                </a:lnTo>
                <a:lnTo>
                  <a:pt x="930" y="98"/>
                </a:lnTo>
                <a:lnTo>
                  <a:pt x="931" y="98"/>
                </a:lnTo>
                <a:lnTo>
                  <a:pt x="931" y="98"/>
                </a:lnTo>
                <a:lnTo>
                  <a:pt x="932" y="97"/>
                </a:lnTo>
                <a:lnTo>
                  <a:pt x="933" y="97"/>
                </a:lnTo>
                <a:lnTo>
                  <a:pt x="934" y="97"/>
                </a:lnTo>
                <a:lnTo>
                  <a:pt x="934" y="97"/>
                </a:lnTo>
                <a:lnTo>
                  <a:pt x="935" y="96"/>
                </a:lnTo>
                <a:lnTo>
                  <a:pt x="935" y="95"/>
                </a:lnTo>
                <a:lnTo>
                  <a:pt x="936" y="95"/>
                </a:lnTo>
                <a:lnTo>
                  <a:pt x="937" y="94"/>
                </a:lnTo>
                <a:lnTo>
                  <a:pt x="938" y="94"/>
                </a:lnTo>
                <a:lnTo>
                  <a:pt x="938" y="93"/>
                </a:lnTo>
                <a:lnTo>
                  <a:pt x="939" y="93"/>
                </a:lnTo>
                <a:lnTo>
                  <a:pt x="940" y="93"/>
                </a:lnTo>
                <a:lnTo>
                  <a:pt x="941" y="93"/>
                </a:lnTo>
                <a:lnTo>
                  <a:pt x="942" y="93"/>
                </a:lnTo>
                <a:lnTo>
                  <a:pt x="943" y="93"/>
                </a:lnTo>
                <a:lnTo>
                  <a:pt x="945" y="93"/>
                </a:lnTo>
                <a:lnTo>
                  <a:pt x="947" y="93"/>
                </a:lnTo>
                <a:lnTo>
                  <a:pt x="949" y="94"/>
                </a:lnTo>
                <a:lnTo>
                  <a:pt x="949" y="95"/>
                </a:lnTo>
                <a:lnTo>
                  <a:pt x="950" y="96"/>
                </a:lnTo>
                <a:lnTo>
                  <a:pt x="951" y="97"/>
                </a:lnTo>
                <a:lnTo>
                  <a:pt x="952" y="97"/>
                </a:lnTo>
                <a:lnTo>
                  <a:pt x="952" y="98"/>
                </a:lnTo>
                <a:lnTo>
                  <a:pt x="952" y="99"/>
                </a:lnTo>
                <a:lnTo>
                  <a:pt x="953" y="100"/>
                </a:lnTo>
                <a:lnTo>
                  <a:pt x="954" y="102"/>
                </a:lnTo>
                <a:lnTo>
                  <a:pt x="955" y="104"/>
                </a:lnTo>
                <a:lnTo>
                  <a:pt x="955" y="105"/>
                </a:lnTo>
                <a:lnTo>
                  <a:pt x="956" y="106"/>
                </a:lnTo>
                <a:lnTo>
                  <a:pt x="956" y="107"/>
                </a:lnTo>
                <a:lnTo>
                  <a:pt x="956" y="109"/>
                </a:lnTo>
                <a:lnTo>
                  <a:pt x="959" y="115"/>
                </a:lnTo>
                <a:lnTo>
                  <a:pt x="963" y="120"/>
                </a:lnTo>
                <a:lnTo>
                  <a:pt x="977" y="134"/>
                </a:lnTo>
                <a:lnTo>
                  <a:pt x="987" y="145"/>
                </a:lnTo>
                <a:lnTo>
                  <a:pt x="988" y="145"/>
                </a:lnTo>
                <a:lnTo>
                  <a:pt x="990" y="145"/>
                </a:lnTo>
                <a:lnTo>
                  <a:pt x="994" y="146"/>
                </a:lnTo>
                <a:lnTo>
                  <a:pt x="998" y="146"/>
                </a:lnTo>
                <a:lnTo>
                  <a:pt x="1002" y="146"/>
                </a:lnTo>
                <a:lnTo>
                  <a:pt x="1004" y="146"/>
                </a:lnTo>
                <a:lnTo>
                  <a:pt x="1007" y="145"/>
                </a:lnTo>
                <a:lnTo>
                  <a:pt x="1008" y="145"/>
                </a:lnTo>
                <a:lnTo>
                  <a:pt x="1011" y="145"/>
                </a:lnTo>
                <a:lnTo>
                  <a:pt x="1012" y="144"/>
                </a:lnTo>
                <a:lnTo>
                  <a:pt x="1014" y="143"/>
                </a:lnTo>
                <a:lnTo>
                  <a:pt x="1017" y="141"/>
                </a:lnTo>
                <a:lnTo>
                  <a:pt x="1019" y="141"/>
                </a:lnTo>
                <a:lnTo>
                  <a:pt x="1022" y="139"/>
                </a:lnTo>
                <a:lnTo>
                  <a:pt x="1024" y="139"/>
                </a:lnTo>
                <a:lnTo>
                  <a:pt x="1026" y="138"/>
                </a:lnTo>
                <a:lnTo>
                  <a:pt x="1027" y="138"/>
                </a:lnTo>
                <a:lnTo>
                  <a:pt x="1029" y="138"/>
                </a:lnTo>
                <a:lnTo>
                  <a:pt x="1030" y="138"/>
                </a:lnTo>
                <a:lnTo>
                  <a:pt x="1032" y="138"/>
                </a:lnTo>
                <a:lnTo>
                  <a:pt x="1034" y="137"/>
                </a:lnTo>
                <a:lnTo>
                  <a:pt x="1036" y="137"/>
                </a:lnTo>
                <a:lnTo>
                  <a:pt x="1037" y="136"/>
                </a:lnTo>
                <a:lnTo>
                  <a:pt x="1041" y="136"/>
                </a:lnTo>
                <a:lnTo>
                  <a:pt x="1043" y="135"/>
                </a:lnTo>
                <a:lnTo>
                  <a:pt x="1047" y="135"/>
                </a:lnTo>
                <a:lnTo>
                  <a:pt x="1050" y="135"/>
                </a:lnTo>
                <a:lnTo>
                  <a:pt x="1052" y="134"/>
                </a:lnTo>
                <a:lnTo>
                  <a:pt x="1053" y="134"/>
                </a:lnTo>
                <a:lnTo>
                  <a:pt x="1055" y="134"/>
                </a:lnTo>
                <a:lnTo>
                  <a:pt x="1057" y="134"/>
                </a:lnTo>
                <a:lnTo>
                  <a:pt x="1058" y="134"/>
                </a:lnTo>
                <a:lnTo>
                  <a:pt x="1060" y="134"/>
                </a:lnTo>
                <a:lnTo>
                  <a:pt x="1061" y="133"/>
                </a:lnTo>
                <a:lnTo>
                  <a:pt x="1062" y="133"/>
                </a:lnTo>
                <a:lnTo>
                  <a:pt x="1064" y="132"/>
                </a:lnTo>
                <a:lnTo>
                  <a:pt x="1064" y="132"/>
                </a:lnTo>
                <a:lnTo>
                  <a:pt x="1066" y="131"/>
                </a:lnTo>
                <a:lnTo>
                  <a:pt x="1081" y="128"/>
                </a:lnTo>
                <a:lnTo>
                  <a:pt x="1107" y="123"/>
                </a:lnTo>
                <a:lnTo>
                  <a:pt x="1113" y="152"/>
                </a:lnTo>
                <a:lnTo>
                  <a:pt x="1113" y="156"/>
                </a:lnTo>
                <a:lnTo>
                  <a:pt x="1117" y="178"/>
                </a:lnTo>
                <a:lnTo>
                  <a:pt x="1117" y="179"/>
                </a:lnTo>
                <a:lnTo>
                  <a:pt x="1117" y="179"/>
                </a:lnTo>
                <a:lnTo>
                  <a:pt x="1117" y="179"/>
                </a:lnTo>
                <a:lnTo>
                  <a:pt x="1117" y="181"/>
                </a:lnTo>
                <a:lnTo>
                  <a:pt x="1117" y="182"/>
                </a:lnTo>
                <a:lnTo>
                  <a:pt x="1116" y="183"/>
                </a:lnTo>
                <a:lnTo>
                  <a:pt x="1116" y="183"/>
                </a:lnTo>
                <a:lnTo>
                  <a:pt x="1116" y="184"/>
                </a:lnTo>
                <a:lnTo>
                  <a:pt x="1116" y="185"/>
                </a:lnTo>
                <a:lnTo>
                  <a:pt x="1116" y="186"/>
                </a:lnTo>
                <a:lnTo>
                  <a:pt x="1116" y="186"/>
                </a:lnTo>
                <a:lnTo>
                  <a:pt x="1117" y="186"/>
                </a:lnTo>
                <a:lnTo>
                  <a:pt x="1117" y="187"/>
                </a:lnTo>
                <a:lnTo>
                  <a:pt x="1117" y="188"/>
                </a:lnTo>
                <a:lnTo>
                  <a:pt x="1118" y="189"/>
                </a:lnTo>
                <a:lnTo>
                  <a:pt x="1119" y="190"/>
                </a:lnTo>
                <a:lnTo>
                  <a:pt x="1120" y="190"/>
                </a:lnTo>
                <a:lnTo>
                  <a:pt x="1120" y="191"/>
                </a:lnTo>
                <a:lnTo>
                  <a:pt x="1120" y="192"/>
                </a:lnTo>
                <a:lnTo>
                  <a:pt x="1120" y="193"/>
                </a:lnTo>
                <a:lnTo>
                  <a:pt x="1120" y="193"/>
                </a:lnTo>
                <a:lnTo>
                  <a:pt x="1120" y="194"/>
                </a:lnTo>
                <a:lnTo>
                  <a:pt x="1120" y="195"/>
                </a:lnTo>
                <a:lnTo>
                  <a:pt x="1120" y="196"/>
                </a:lnTo>
                <a:lnTo>
                  <a:pt x="1119" y="196"/>
                </a:lnTo>
                <a:lnTo>
                  <a:pt x="1118" y="196"/>
                </a:lnTo>
                <a:lnTo>
                  <a:pt x="1117" y="196"/>
                </a:lnTo>
                <a:lnTo>
                  <a:pt x="1117" y="197"/>
                </a:lnTo>
                <a:lnTo>
                  <a:pt x="1117" y="198"/>
                </a:lnTo>
                <a:lnTo>
                  <a:pt x="1117" y="199"/>
                </a:lnTo>
                <a:lnTo>
                  <a:pt x="1118" y="199"/>
                </a:lnTo>
                <a:lnTo>
                  <a:pt x="1118" y="200"/>
                </a:lnTo>
                <a:lnTo>
                  <a:pt x="1119" y="200"/>
                </a:lnTo>
                <a:lnTo>
                  <a:pt x="1119" y="201"/>
                </a:lnTo>
                <a:lnTo>
                  <a:pt x="1120" y="202"/>
                </a:lnTo>
                <a:lnTo>
                  <a:pt x="1120" y="202"/>
                </a:lnTo>
                <a:lnTo>
                  <a:pt x="1120" y="203"/>
                </a:lnTo>
                <a:lnTo>
                  <a:pt x="1121" y="203"/>
                </a:lnTo>
                <a:lnTo>
                  <a:pt x="1122" y="203"/>
                </a:lnTo>
                <a:lnTo>
                  <a:pt x="1123" y="204"/>
                </a:lnTo>
                <a:lnTo>
                  <a:pt x="1124" y="207"/>
                </a:lnTo>
                <a:lnTo>
                  <a:pt x="1125" y="207"/>
                </a:lnTo>
                <a:lnTo>
                  <a:pt x="1125" y="207"/>
                </a:lnTo>
                <a:lnTo>
                  <a:pt x="1125" y="208"/>
                </a:lnTo>
                <a:lnTo>
                  <a:pt x="1125" y="209"/>
                </a:lnTo>
                <a:lnTo>
                  <a:pt x="1125" y="210"/>
                </a:lnTo>
                <a:lnTo>
                  <a:pt x="1125" y="210"/>
                </a:lnTo>
                <a:lnTo>
                  <a:pt x="1124" y="210"/>
                </a:lnTo>
                <a:lnTo>
                  <a:pt x="1124" y="211"/>
                </a:lnTo>
                <a:lnTo>
                  <a:pt x="1124" y="212"/>
                </a:lnTo>
                <a:lnTo>
                  <a:pt x="1124" y="213"/>
                </a:lnTo>
                <a:lnTo>
                  <a:pt x="1123" y="213"/>
                </a:lnTo>
                <a:lnTo>
                  <a:pt x="1123" y="214"/>
                </a:lnTo>
                <a:lnTo>
                  <a:pt x="1122" y="214"/>
                </a:lnTo>
                <a:lnTo>
                  <a:pt x="1122" y="215"/>
                </a:lnTo>
                <a:lnTo>
                  <a:pt x="1121" y="215"/>
                </a:lnTo>
                <a:lnTo>
                  <a:pt x="1121" y="216"/>
                </a:lnTo>
                <a:lnTo>
                  <a:pt x="1121" y="217"/>
                </a:lnTo>
                <a:lnTo>
                  <a:pt x="1121" y="217"/>
                </a:lnTo>
                <a:lnTo>
                  <a:pt x="1122" y="218"/>
                </a:lnTo>
                <a:lnTo>
                  <a:pt x="1123" y="218"/>
                </a:lnTo>
                <a:lnTo>
                  <a:pt x="1123" y="219"/>
                </a:lnTo>
                <a:lnTo>
                  <a:pt x="1124" y="219"/>
                </a:lnTo>
                <a:lnTo>
                  <a:pt x="1124" y="220"/>
                </a:lnTo>
                <a:lnTo>
                  <a:pt x="1125" y="221"/>
                </a:lnTo>
                <a:lnTo>
                  <a:pt x="1126" y="221"/>
                </a:lnTo>
                <a:lnTo>
                  <a:pt x="1126" y="221"/>
                </a:lnTo>
                <a:lnTo>
                  <a:pt x="1127" y="221"/>
                </a:lnTo>
                <a:lnTo>
                  <a:pt x="1127" y="222"/>
                </a:lnTo>
                <a:lnTo>
                  <a:pt x="1128" y="223"/>
                </a:lnTo>
                <a:lnTo>
                  <a:pt x="1130" y="231"/>
                </a:lnTo>
                <a:lnTo>
                  <a:pt x="1131" y="231"/>
                </a:lnTo>
                <a:lnTo>
                  <a:pt x="1131" y="232"/>
                </a:lnTo>
                <a:lnTo>
                  <a:pt x="1131" y="232"/>
                </a:lnTo>
                <a:lnTo>
                  <a:pt x="1131" y="233"/>
                </a:lnTo>
                <a:lnTo>
                  <a:pt x="1132" y="233"/>
                </a:lnTo>
                <a:lnTo>
                  <a:pt x="1133" y="233"/>
                </a:lnTo>
                <a:lnTo>
                  <a:pt x="1133" y="234"/>
                </a:lnTo>
                <a:lnTo>
                  <a:pt x="1134" y="234"/>
                </a:lnTo>
                <a:lnTo>
                  <a:pt x="1134" y="234"/>
                </a:lnTo>
                <a:lnTo>
                  <a:pt x="1134" y="233"/>
                </a:lnTo>
                <a:lnTo>
                  <a:pt x="1135" y="233"/>
                </a:lnTo>
                <a:lnTo>
                  <a:pt x="1136" y="233"/>
                </a:lnTo>
                <a:lnTo>
                  <a:pt x="1137" y="233"/>
                </a:lnTo>
                <a:lnTo>
                  <a:pt x="1138" y="233"/>
                </a:lnTo>
                <a:lnTo>
                  <a:pt x="1139" y="233"/>
                </a:lnTo>
                <a:lnTo>
                  <a:pt x="1140" y="233"/>
                </a:lnTo>
                <a:lnTo>
                  <a:pt x="1141" y="233"/>
                </a:lnTo>
                <a:lnTo>
                  <a:pt x="1142" y="233"/>
                </a:lnTo>
                <a:lnTo>
                  <a:pt x="1143" y="233"/>
                </a:lnTo>
                <a:lnTo>
                  <a:pt x="1144" y="233"/>
                </a:lnTo>
                <a:lnTo>
                  <a:pt x="1145" y="234"/>
                </a:lnTo>
                <a:lnTo>
                  <a:pt x="1145" y="234"/>
                </a:lnTo>
                <a:lnTo>
                  <a:pt x="1145" y="234"/>
                </a:lnTo>
                <a:lnTo>
                  <a:pt x="1146" y="234"/>
                </a:lnTo>
                <a:lnTo>
                  <a:pt x="1146" y="235"/>
                </a:lnTo>
                <a:lnTo>
                  <a:pt x="1146" y="236"/>
                </a:lnTo>
                <a:lnTo>
                  <a:pt x="1146" y="237"/>
                </a:lnTo>
                <a:lnTo>
                  <a:pt x="1146" y="238"/>
                </a:lnTo>
                <a:lnTo>
                  <a:pt x="1145" y="238"/>
                </a:lnTo>
                <a:lnTo>
                  <a:pt x="1145" y="239"/>
                </a:lnTo>
                <a:lnTo>
                  <a:pt x="1145" y="240"/>
                </a:lnTo>
                <a:lnTo>
                  <a:pt x="1145" y="241"/>
                </a:lnTo>
                <a:lnTo>
                  <a:pt x="1146" y="241"/>
                </a:lnTo>
                <a:lnTo>
                  <a:pt x="1147" y="241"/>
                </a:lnTo>
                <a:lnTo>
                  <a:pt x="1148" y="242"/>
                </a:lnTo>
                <a:lnTo>
                  <a:pt x="1149" y="244"/>
                </a:lnTo>
                <a:lnTo>
                  <a:pt x="1149" y="244"/>
                </a:lnTo>
                <a:lnTo>
                  <a:pt x="1149" y="245"/>
                </a:lnTo>
                <a:lnTo>
                  <a:pt x="1150" y="245"/>
                </a:lnTo>
                <a:lnTo>
                  <a:pt x="1150" y="244"/>
                </a:lnTo>
                <a:lnTo>
                  <a:pt x="1151" y="243"/>
                </a:lnTo>
                <a:lnTo>
                  <a:pt x="1151" y="242"/>
                </a:lnTo>
                <a:lnTo>
                  <a:pt x="1152" y="241"/>
                </a:lnTo>
                <a:lnTo>
                  <a:pt x="1152" y="241"/>
                </a:lnTo>
                <a:lnTo>
                  <a:pt x="1153" y="241"/>
                </a:lnTo>
                <a:lnTo>
                  <a:pt x="1154" y="241"/>
                </a:lnTo>
                <a:lnTo>
                  <a:pt x="1155" y="241"/>
                </a:lnTo>
                <a:lnTo>
                  <a:pt x="1156" y="241"/>
                </a:lnTo>
                <a:lnTo>
                  <a:pt x="1156" y="241"/>
                </a:lnTo>
                <a:lnTo>
                  <a:pt x="1156" y="242"/>
                </a:lnTo>
                <a:lnTo>
                  <a:pt x="1157" y="244"/>
                </a:lnTo>
                <a:lnTo>
                  <a:pt x="1157" y="245"/>
                </a:lnTo>
                <a:lnTo>
                  <a:pt x="1158" y="246"/>
                </a:lnTo>
                <a:lnTo>
                  <a:pt x="1158" y="247"/>
                </a:lnTo>
                <a:lnTo>
                  <a:pt x="1158" y="248"/>
                </a:lnTo>
                <a:lnTo>
                  <a:pt x="1158" y="248"/>
                </a:lnTo>
                <a:lnTo>
                  <a:pt x="1158" y="249"/>
                </a:lnTo>
                <a:lnTo>
                  <a:pt x="1158" y="250"/>
                </a:lnTo>
                <a:lnTo>
                  <a:pt x="1159" y="251"/>
                </a:lnTo>
                <a:lnTo>
                  <a:pt x="1161" y="251"/>
                </a:lnTo>
                <a:lnTo>
                  <a:pt x="1161" y="252"/>
                </a:lnTo>
                <a:lnTo>
                  <a:pt x="1162" y="252"/>
                </a:lnTo>
                <a:lnTo>
                  <a:pt x="1163" y="252"/>
                </a:lnTo>
                <a:lnTo>
                  <a:pt x="1163" y="252"/>
                </a:lnTo>
                <a:lnTo>
                  <a:pt x="1164" y="252"/>
                </a:lnTo>
                <a:lnTo>
                  <a:pt x="1164" y="253"/>
                </a:lnTo>
                <a:lnTo>
                  <a:pt x="1164" y="254"/>
                </a:lnTo>
                <a:lnTo>
                  <a:pt x="1165" y="255"/>
                </a:lnTo>
                <a:lnTo>
                  <a:pt x="1166" y="255"/>
                </a:lnTo>
                <a:lnTo>
                  <a:pt x="1166" y="256"/>
                </a:lnTo>
                <a:lnTo>
                  <a:pt x="1166" y="257"/>
                </a:lnTo>
                <a:lnTo>
                  <a:pt x="1166" y="257"/>
                </a:lnTo>
                <a:lnTo>
                  <a:pt x="1166" y="258"/>
                </a:lnTo>
                <a:lnTo>
                  <a:pt x="1168" y="258"/>
                </a:lnTo>
                <a:lnTo>
                  <a:pt x="1168" y="259"/>
                </a:lnTo>
                <a:lnTo>
                  <a:pt x="1169" y="260"/>
                </a:lnTo>
                <a:lnTo>
                  <a:pt x="1169" y="261"/>
                </a:lnTo>
                <a:lnTo>
                  <a:pt x="1170" y="262"/>
                </a:lnTo>
                <a:lnTo>
                  <a:pt x="1170" y="262"/>
                </a:lnTo>
                <a:lnTo>
                  <a:pt x="1173" y="273"/>
                </a:lnTo>
                <a:lnTo>
                  <a:pt x="1173" y="274"/>
                </a:lnTo>
                <a:lnTo>
                  <a:pt x="1173" y="275"/>
                </a:lnTo>
                <a:lnTo>
                  <a:pt x="1174" y="276"/>
                </a:lnTo>
                <a:lnTo>
                  <a:pt x="1175" y="276"/>
                </a:lnTo>
                <a:lnTo>
                  <a:pt x="1176" y="276"/>
                </a:lnTo>
                <a:lnTo>
                  <a:pt x="1177" y="277"/>
                </a:lnTo>
                <a:lnTo>
                  <a:pt x="1177" y="278"/>
                </a:lnTo>
                <a:lnTo>
                  <a:pt x="1177" y="279"/>
                </a:lnTo>
                <a:lnTo>
                  <a:pt x="1177" y="279"/>
                </a:lnTo>
                <a:lnTo>
                  <a:pt x="1177" y="281"/>
                </a:lnTo>
                <a:lnTo>
                  <a:pt x="1177" y="282"/>
                </a:lnTo>
                <a:lnTo>
                  <a:pt x="1177" y="283"/>
                </a:lnTo>
                <a:lnTo>
                  <a:pt x="1177" y="283"/>
                </a:lnTo>
                <a:lnTo>
                  <a:pt x="1177" y="284"/>
                </a:lnTo>
                <a:lnTo>
                  <a:pt x="1177" y="285"/>
                </a:lnTo>
                <a:lnTo>
                  <a:pt x="1178" y="286"/>
                </a:lnTo>
                <a:lnTo>
                  <a:pt x="1179" y="286"/>
                </a:lnTo>
                <a:lnTo>
                  <a:pt x="1179" y="286"/>
                </a:lnTo>
                <a:lnTo>
                  <a:pt x="1179" y="287"/>
                </a:lnTo>
                <a:lnTo>
                  <a:pt x="1180" y="289"/>
                </a:lnTo>
                <a:lnTo>
                  <a:pt x="1180" y="290"/>
                </a:lnTo>
                <a:lnTo>
                  <a:pt x="1181" y="291"/>
                </a:lnTo>
                <a:lnTo>
                  <a:pt x="1181" y="292"/>
                </a:lnTo>
                <a:lnTo>
                  <a:pt x="1182" y="292"/>
                </a:lnTo>
                <a:lnTo>
                  <a:pt x="1183" y="293"/>
                </a:lnTo>
                <a:lnTo>
                  <a:pt x="1183" y="293"/>
                </a:lnTo>
                <a:lnTo>
                  <a:pt x="1184" y="294"/>
                </a:lnTo>
                <a:lnTo>
                  <a:pt x="1184" y="295"/>
                </a:lnTo>
                <a:lnTo>
                  <a:pt x="1184" y="296"/>
                </a:lnTo>
                <a:lnTo>
                  <a:pt x="1184" y="296"/>
                </a:lnTo>
                <a:lnTo>
                  <a:pt x="1184" y="298"/>
                </a:lnTo>
                <a:lnTo>
                  <a:pt x="1184" y="299"/>
                </a:lnTo>
                <a:lnTo>
                  <a:pt x="1184" y="300"/>
                </a:lnTo>
                <a:lnTo>
                  <a:pt x="1184" y="300"/>
                </a:lnTo>
                <a:lnTo>
                  <a:pt x="1184" y="301"/>
                </a:lnTo>
                <a:lnTo>
                  <a:pt x="1184" y="302"/>
                </a:lnTo>
                <a:lnTo>
                  <a:pt x="1184" y="302"/>
                </a:lnTo>
                <a:lnTo>
                  <a:pt x="1184" y="303"/>
                </a:lnTo>
                <a:lnTo>
                  <a:pt x="1184" y="303"/>
                </a:lnTo>
                <a:lnTo>
                  <a:pt x="1184" y="304"/>
                </a:lnTo>
                <a:lnTo>
                  <a:pt x="1184" y="305"/>
                </a:lnTo>
                <a:lnTo>
                  <a:pt x="1184" y="306"/>
                </a:lnTo>
                <a:lnTo>
                  <a:pt x="1184" y="307"/>
                </a:lnTo>
                <a:lnTo>
                  <a:pt x="1184" y="308"/>
                </a:lnTo>
                <a:lnTo>
                  <a:pt x="1185" y="310"/>
                </a:lnTo>
                <a:lnTo>
                  <a:pt x="1185" y="310"/>
                </a:lnTo>
                <a:lnTo>
                  <a:pt x="1185" y="311"/>
                </a:lnTo>
                <a:lnTo>
                  <a:pt x="1185" y="312"/>
                </a:lnTo>
                <a:lnTo>
                  <a:pt x="1185" y="313"/>
                </a:lnTo>
                <a:lnTo>
                  <a:pt x="1185" y="314"/>
                </a:lnTo>
                <a:lnTo>
                  <a:pt x="1185" y="314"/>
                </a:lnTo>
                <a:lnTo>
                  <a:pt x="1186" y="316"/>
                </a:lnTo>
                <a:lnTo>
                  <a:pt x="1186" y="317"/>
                </a:lnTo>
                <a:lnTo>
                  <a:pt x="1186" y="318"/>
                </a:lnTo>
                <a:lnTo>
                  <a:pt x="1186" y="319"/>
                </a:lnTo>
                <a:lnTo>
                  <a:pt x="1187" y="319"/>
                </a:lnTo>
                <a:lnTo>
                  <a:pt x="1187" y="320"/>
                </a:lnTo>
                <a:lnTo>
                  <a:pt x="1187" y="320"/>
                </a:lnTo>
                <a:lnTo>
                  <a:pt x="1187" y="321"/>
                </a:lnTo>
                <a:lnTo>
                  <a:pt x="1187" y="322"/>
                </a:lnTo>
                <a:lnTo>
                  <a:pt x="1188" y="323"/>
                </a:lnTo>
                <a:lnTo>
                  <a:pt x="1188" y="324"/>
                </a:lnTo>
                <a:lnTo>
                  <a:pt x="1188" y="324"/>
                </a:lnTo>
                <a:lnTo>
                  <a:pt x="1189" y="325"/>
                </a:lnTo>
                <a:lnTo>
                  <a:pt x="1189" y="326"/>
                </a:lnTo>
                <a:lnTo>
                  <a:pt x="1190" y="326"/>
                </a:lnTo>
                <a:lnTo>
                  <a:pt x="1190" y="327"/>
                </a:lnTo>
                <a:lnTo>
                  <a:pt x="1190" y="328"/>
                </a:lnTo>
                <a:lnTo>
                  <a:pt x="1190" y="329"/>
                </a:lnTo>
                <a:lnTo>
                  <a:pt x="1190" y="330"/>
                </a:lnTo>
                <a:lnTo>
                  <a:pt x="1190" y="331"/>
                </a:lnTo>
                <a:lnTo>
                  <a:pt x="1190" y="331"/>
                </a:lnTo>
                <a:lnTo>
                  <a:pt x="1190" y="332"/>
                </a:lnTo>
                <a:lnTo>
                  <a:pt x="1190" y="333"/>
                </a:lnTo>
                <a:lnTo>
                  <a:pt x="1190" y="334"/>
                </a:lnTo>
                <a:lnTo>
                  <a:pt x="1189" y="334"/>
                </a:lnTo>
                <a:lnTo>
                  <a:pt x="1189" y="335"/>
                </a:lnTo>
                <a:lnTo>
                  <a:pt x="1189" y="336"/>
                </a:lnTo>
                <a:lnTo>
                  <a:pt x="1188" y="337"/>
                </a:lnTo>
                <a:lnTo>
                  <a:pt x="1188" y="338"/>
                </a:lnTo>
                <a:lnTo>
                  <a:pt x="1188" y="338"/>
                </a:lnTo>
                <a:lnTo>
                  <a:pt x="1187" y="339"/>
                </a:lnTo>
                <a:lnTo>
                  <a:pt x="1187" y="340"/>
                </a:lnTo>
                <a:lnTo>
                  <a:pt x="1187" y="341"/>
                </a:lnTo>
                <a:lnTo>
                  <a:pt x="1187" y="341"/>
                </a:lnTo>
                <a:lnTo>
                  <a:pt x="1186" y="342"/>
                </a:lnTo>
                <a:lnTo>
                  <a:pt x="1186" y="343"/>
                </a:lnTo>
                <a:lnTo>
                  <a:pt x="1185" y="344"/>
                </a:lnTo>
                <a:lnTo>
                  <a:pt x="1184" y="345"/>
                </a:lnTo>
                <a:lnTo>
                  <a:pt x="1184" y="345"/>
                </a:lnTo>
                <a:lnTo>
                  <a:pt x="1184" y="346"/>
                </a:lnTo>
                <a:lnTo>
                  <a:pt x="1183" y="347"/>
                </a:lnTo>
                <a:lnTo>
                  <a:pt x="1183" y="348"/>
                </a:lnTo>
                <a:lnTo>
                  <a:pt x="1183" y="348"/>
                </a:lnTo>
                <a:lnTo>
                  <a:pt x="1182" y="348"/>
                </a:lnTo>
                <a:lnTo>
                  <a:pt x="1182" y="349"/>
                </a:lnTo>
                <a:lnTo>
                  <a:pt x="1182" y="350"/>
                </a:lnTo>
                <a:lnTo>
                  <a:pt x="1181" y="350"/>
                </a:lnTo>
                <a:lnTo>
                  <a:pt x="1181" y="351"/>
                </a:lnTo>
                <a:lnTo>
                  <a:pt x="1181" y="351"/>
                </a:lnTo>
                <a:lnTo>
                  <a:pt x="1180" y="352"/>
                </a:lnTo>
                <a:lnTo>
                  <a:pt x="1180" y="353"/>
                </a:lnTo>
                <a:lnTo>
                  <a:pt x="1180" y="354"/>
                </a:lnTo>
                <a:lnTo>
                  <a:pt x="1180" y="354"/>
                </a:lnTo>
                <a:lnTo>
                  <a:pt x="1180" y="355"/>
                </a:lnTo>
                <a:lnTo>
                  <a:pt x="1180" y="355"/>
                </a:lnTo>
                <a:lnTo>
                  <a:pt x="1180" y="356"/>
                </a:lnTo>
                <a:lnTo>
                  <a:pt x="1179" y="356"/>
                </a:lnTo>
                <a:lnTo>
                  <a:pt x="1179" y="357"/>
                </a:lnTo>
                <a:lnTo>
                  <a:pt x="1179" y="358"/>
                </a:lnTo>
                <a:lnTo>
                  <a:pt x="1179" y="358"/>
                </a:lnTo>
                <a:lnTo>
                  <a:pt x="1178" y="358"/>
                </a:lnTo>
                <a:lnTo>
                  <a:pt x="1178" y="359"/>
                </a:lnTo>
                <a:lnTo>
                  <a:pt x="1178" y="360"/>
                </a:lnTo>
                <a:lnTo>
                  <a:pt x="1178" y="361"/>
                </a:lnTo>
                <a:lnTo>
                  <a:pt x="1178" y="362"/>
                </a:lnTo>
                <a:lnTo>
                  <a:pt x="1177" y="362"/>
                </a:lnTo>
                <a:lnTo>
                  <a:pt x="1177" y="363"/>
                </a:lnTo>
                <a:lnTo>
                  <a:pt x="1177" y="364"/>
                </a:lnTo>
                <a:lnTo>
                  <a:pt x="1177" y="365"/>
                </a:lnTo>
                <a:lnTo>
                  <a:pt x="1177" y="365"/>
                </a:lnTo>
                <a:lnTo>
                  <a:pt x="1177" y="366"/>
                </a:lnTo>
                <a:lnTo>
                  <a:pt x="1178" y="367"/>
                </a:lnTo>
                <a:lnTo>
                  <a:pt x="1178" y="368"/>
                </a:lnTo>
                <a:lnTo>
                  <a:pt x="1178" y="369"/>
                </a:lnTo>
                <a:lnTo>
                  <a:pt x="1178" y="369"/>
                </a:lnTo>
                <a:lnTo>
                  <a:pt x="1178" y="370"/>
                </a:lnTo>
                <a:lnTo>
                  <a:pt x="1178" y="371"/>
                </a:lnTo>
                <a:lnTo>
                  <a:pt x="1178" y="372"/>
                </a:lnTo>
                <a:lnTo>
                  <a:pt x="1178" y="372"/>
                </a:lnTo>
                <a:lnTo>
                  <a:pt x="1178" y="373"/>
                </a:lnTo>
                <a:lnTo>
                  <a:pt x="1178" y="374"/>
                </a:lnTo>
                <a:lnTo>
                  <a:pt x="1178" y="375"/>
                </a:lnTo>
                <a:lnTo>
                  <a:pt x="1178" y="376"/>
                </a:lnTo>
                <a:lnTo>
                  <a:pt x="1178" y="377"/>
                </a:lnTo>
                <a:lnTo>
                  <a:pt x="1178" y="378"/>
                </a:lnTo>
                <a:lnTo>
                  <a:pt x="1178" y="379"/>
                </a:lnTo>
                <a:lnTo>
                  <a:pt x="1179" y="379"/>
                </a:lnTo>
                <a:lnTo>
                  <a:pt x="1179" y="380"/>
                </a:lnTo>
                <a:lnTo>
                  <a:pt x="1178" y="381"/>
                </a:lnTo>
                <a:lnTo>
                  <a:pt x="1178" y="382"/>
                </a:lnTo>
                <a:lnTo>
                  <a:pt x="1178" y="382"/>
                </a:lnTo>
                <a:lnTo>
                  <a:pt x="1179" y="382"/>
                </a:lnTo>
                <a:lnTo>
                  <a:pt x="1179" y="383"/>
                </a:lnTo>
                <a:lnTo>
                  <a:pt x="1178" y="383"/>
                </a:lnTo>
                <a:lnTo>
                  <a:pt x="1177" y="384"/>
                </a:lnTo>
                <a:lnTo>
                  <a:pt x="1177" y="384"/>
                </a:lnTo>
                <a:lnTo>
                  <a:pt x="1177" y="385"/>
                </a:lnTo>
                <a:lnTo>
                  <a:pt x="1176" y="386"/>
                </a:lnTo>
                <a:lnTo>
                  <a:pt x="1176" y="387"/>
                </a:lnTo>
                <a:lnTo>
                  <a:pt x="1175" y="387"/>
                </a:lnTo>
                <a:lnTo>
                  <a:pt x="1175" y="388"/>
                </a:lnTo>
                <a:lnTo>
                  <a:pt x="1175" y="389"/>
                </a:lnTo>
                <a:lnTo>
                  <a:pt x="1174" y="389"/>
                </a:lnTo>
                <a:lnTo>
                  <a:pt x="1174" y="390"/>
                </a:lnTo>
                <a:lnTo>
                  <a:pt x="1174" y="391"/>
                </a:lnTo>
                <a:lnTo>
                  <a:pt x="1174" y="393"/>
                </a:lnTo>
                <a:lnTo>
                  <a:pt x="1174" y="393"/>
                </a:lnTo>
                <a:lnTo>
                  <a:pt x="1174" y="394"/>
                </a:lnTo>
                <a:lnTo>
                  <a:pt x="1174" y="395"/>
                </a:lnTo>
                <a:lnTo>
                  <a:pt x="1174" y="396"/>
                </a:lnTo>
                <a:lnTo>
                  <a:pt x="1175" y="396"/>
                </a:lnTo>
                <a:lnTo>
                  <a:pt x="1175" y="397"/>
                </a:lnTo>
                <a:lnTo>
                  <a:pt x="1175" y="398"/>
                </a:lnTo>
                <a:lnTo>
                  <a:pt x="1176" y="398"/>
                </a:lnTo>
                <a:lnTo>
                  <a:pt x="1176" y="399"/>
                </a:lnTo>
                <a:lnTo>
                  <a:pt x="1176" y="400"/>
                </a:lnTo>
                <a:lnTo>
                  <a:pt x="1176" y="400"/>
                </a:lnTo>
                <a:lnTo>
                  <a:pt x="1176" y="401"/>
                </a:lnTo>
                <a:lnTo>
                  <a:pt x="1176" y="402"/>
                </a:lnTo>
                <a:lnTo>
                  <a:pt x="1176" y="403"/>
                </a:lnTo>
                <a:lnTo>
                  <a:pt x="1176" y="403"/>
                </a:lnTo>
                <a:lnTo>
                  <a:pt x="1176" y="404"/>
                </a:lnTo>
                <a:lnTo>
                  <a:pt x="1176" y="405"/>
                </a:lnTo>
                <a:lnTo>
                  <a:pt x="1176" y="406"/>
                </a:lnTo>
                <a:lnTo>
                  <a:pt x="1176" y="407"/>
                </a:lnTo>
                <a:lnTo>
                  <a:pt x="1176" y="407"/>
                </a:lnTo>
                <a:lnTo>
                  <a:pt x="1177" y="408"/>
                </a:lnTo>
                <a:lnTo>
                  <a:pt x="1177" y="409"/>
                </a:lnTo>
                <a:lnTo>
                  <a:pt x="1177" y="410"/>
                </a:lnTo>
                <a:lnTo>
                  <a:pt x="1177" y="411"/>
                </a:lnTo>
                <a:lnTo>
                  <a:pt x="1177" y="412"/>
                </a:lnTo>
                <a:lnTo>
                  <a:pt x="1177" y="413"/>
                </a:lnTo>
                <a:lnTo>
                  <a:pt x="1178" y="413"/>
                </a:lnTo>
                <a:lnTo>
                  <a:pt x="1178" y="414"/>
                </a:lnTo>
                <a:lnTo>
                  <a:pt x="1179" y="415"/>
                </a:lnTo>
                <a:lnTo>
                  <a:pt x="1179" y="416"/>
                </a:lnTo>
                <a:lnTo>
                  <a:pt x="1179" y="417"/>
                </a:lnTo>
                <a:lnTo>
                  <a:pt x="1180" y="417"/>
                </a:lnTo>
                <a:lnTo>
                  <a:pt x="1180" y="418"/>
                </a:lnTo>
                <a:lnTo>
                  <a:pt x="1181" y="420"/>
                </a:lnTo>
                <a:lnTo>
                  <a:pt x="1183" y="422"/>
                </a:lnTo>
                <a:lnTo>
                  <a:pt x="1183" y="423"/>
                </a:lnTo>
                <a:lnTo>
                  <a:pt x="1183" y="424"/>
                </a:lnTo>
                <a:lnTo>
                  <a:pt x="1183" y="426"/>
                </a:lnTo>
                <a:lnTo>
                  <a:pt x="1183" y="427"/>
                </a:lnTo>
                <a:lnTo>
                  <a:pt x="1184" y="428"/>
                </a:lnTo>
                <a:lnTo>
                  <a:pt x="1184" y="429"/>
                </a:lnTo>
                <a:lnTo>
                  <a:pt x="1184" y="430"/>
                </a:lnTo>
                <a:lnTo>
                  <a:pt x="1184" y="431"/>
                </a:lnTo>
                <a:lnTo>
                  <a:pt x="1184" y="431"/>
                </a:lnTo>
                <a:lnTo>
                  <a:pt x="1185" y="432"/>
                </a:lnTo>
                <a:lnTo>
                  <a:pt x="1186" y="436"/>
                </a:lnTo>
                <a:lnTo>
                  <a:pt x="1186" y="437"/>
                </a:lnTo>
                <a:lnTo>
                  <a:pt x="1186" y="438"/>
                </a:lnTo>
                <a:lnTo>
                  <a:pt x="1185" y="439"/>
                </a:lnTo>
                <a:lnTo>
                  <a:pt x="1185" y="440"/>
                </a:lnTo>
                <a:lnTo>
                  <a:pt x="1186" y="442"/>
                </a:lnTo>
                <a:lnTo>
                  <a:pt x="1185" y="444"/>
                </a:lnTo>
                <a:lnTo>
                  <a:pt x="1185" y="446"/>
                </a:lnTo>
                <a:lnTo>
                  <a:pt x="1185" y="448"/>
                </a:lnTo>
                <a:lnTo>
                  <a:pt x="1186" y="449"/>
                </a:lnTo>
                <a:lnTo>
                  <a:pt x="1187" y="451"/>
                </a:lnTo>
                <a:lnTo>
                  <a:pt x="1189" y="452"/>
                </a:lnTo>
                <a:lnTo>
                  <a:pt x="1189" y="453"/>
                </a:lnTo>
                <a:lnTo>
                  <a:pt x="1190" y="453"/>
                </a:lnTo>
                <a:lnTo>
                  <a:pt x="1191" y="453"/>
                </a:lnTo>
                <a:lnTo>
                  <a:pt x="1191" y="453"/>
                </a:lnTo>
                <a:lnTo>
                  <a:pt x="1194" y="452"/>
                </a:lnTo>
                <a:lnTo>
                  <a:pt x="1194" y="452"/>
                </a:lnTo>
                <a:lnTo>
                  <a:pt x="1194" y="453"/>
                </a:lnTo>
                <a:lnTo>
                  <a:pt x="1195" y="453"/>
                </a:lnTo>
                <a:lnTo>
                  <a:pt x="1195" y="454"/>
                </a:lnTo>
                <a:lnTo>
                  <a:pt x="1195" y="456"/>
                </a:lnTo>
                <a:lnTo>
                  <a:pt x="1196" y="457"/>
                </a:lnTo>
                <a:lnTo>
                  <a:pt x="1197" y="458"/>
                </a:lnTo>
                <a:lnTo>
                  <a:pt x="1197" y="459"/>
                </a:lnTo>
                <a:lnTo>
                  <a:pt x="1197" y="460"/>
                </a:lnTo>
                <a:lnTo>
                  <a:pt x="1197" y="461"/>
                </a:lnTo>
                <a:lnTo>
                  <a:pt x="1196" y="462"/>
                </a:lnTo>
                <a:lnTo>
                  <a:pt x="1196" y="462"/>
                </a:lnTo>
                <a:lnTo>
                  <a:pt x="1196" y="463"/>
                </a:lnTo>
                <a:lnTo>
                  <a:pt x="1197" y="464"/>
                </a:lnTo>
                <a:lnTo>
                  <a:pt x="1197" y="465"/>
                </a:lnTo>
                <a:lnTo>
                  <a:pt x="1197" y="466"/>
                </a:lnTo>
                <a:lnTo>
                  <a:pt x="1198" y="469"/>
                </a:lnTo>
                <a:lnTo>
                  <a:pt x="1200" y="469"/>
                </a:lnTo>
                <a:lnTo>
                  <a:pt x="1201" y="470"/>
                </a:lnTo>
                <a:lnTo>
                  <a:pt x="1201" y="470"/>
                </a:lnTo>
                <a:lnTo>
                  <a:pt x="1201" y="471"/>
                </a:lnTo>
                <a:lnTo>
                  <a:pt x="1202" y="471"/>
                </a:lnTo>
                <a:lnTo>
                  <a:pt x="1202" y="472"/>
                </a:lnTo>
                <a:lnTo>
                  <a:pt x="1203" y="472"/>
                </a:lnTo>
                <a:lnTo>
                  <a:pt x="1204" y="473"/>
                </a:lnTo>
                <a:lnTo>
                  <a:pt x="1205" y="474"/>
                </a:lnTo>
                <a:lnTo>
                  <a:pt x="1206" y="476"/>
                </a:lnTo>
                <a:lnTo>
                  <a:pt x="1207" y="477"/>
                </a:lnTo>
                <a:lnTo>
                  <a:pt x="1208" y="478"/>
                </a:lnTo>
                <a:lnTo>
                  <a:pt x="1208" y="479"/>
                </a:lnTo>
                <a:lnTo>
                  <a:pt x="1210" y="480"/>
                </a:lnTo>
                <a:lnTo>
                  <a:pt x="1211" y="481"/>
                </a:lnTo>
                <a:lnTo>
                  <a:pt x="1212" y="482"/>
                </a:lnTo>
                <a:lnTo>
                  <a:pt x="1212" y="483"/>
                </a:lnTo>
                <a:lnTo>
                  <a:pt x="1213" y="484"/>
                </a:lnTo>
                <a:lnTo>
                  <a:pt x="1214" y="485"/>
                </a:lnTo>
                <a:lnTo>
                  <a:pt x="1215" y="486"/>
                </a:lnTo>
                <a:lnTo>
                  <a:pt x="1215" y="486"/>
                </a:lnTo>
                <a:lnTo>
                  <a:pt x="1216" y="487"/>
                </a:lnTo>
                <a:lnTo>
                  <a:pt x="1218" y="488"/>
                </a:lnTo>
                <a:lnTo>
                  <a:pt x="1219" y="488"/>
                </a:lnTo>
                <a:lnTo>
                  <a:pt x="1219" y="489"/>
                </a:lnTo>
                <a:lnTo>
                  <a:pt x="1219" y="489"/>
                </a:lnTo>
                <a:lnTo>
                  <a:pt x="1219" y="490"/>
                </a:lnTo>
                <a:lnTo>
                  <a:pt x="1219" y="491"/>
                </a:lnTo>
                <a:lnTo>
                  <a:pt x="1219" y="492"/>
                </a:lnTo>
                <a:lnTo>
                  <a:pt x="1219" y="493"/>
                </a:lnTo>
                <a:lnTo>
                  <a:pt x="1219" y="493"/>
                </a:lnTo>
                <a:lnTo>
                  <a:pt x="1219" y="493"/>
                </a:lnTo>
                <a:lnTo>
                  <a:pt x="1219" y="494"/>
                </a:lnTo>
                <a:lnTo>
                  <a:pt x="1219" y="495"/>
                </a:lnTo>
                <a:lnTo>
                  <a:pt x="1219" y="495"/>
                </a:lnTo>
                <a:lnTo>
                  <a:pt x="1219" y="496"/>
                </a:lnTo>
                <a:lnTo>
                  <a:pt x="1219" y="496"/>
                </a:lnTo>
                <a:lnTo>
                  <a:pt x="1220" y="497"/>
                </a:lnTo>
                <a:lnTo>
                  <a:pt x="1220" y="498"/>
                </a:lnTo>
                <a:lnTo>
                  <a:pt x="1221" y="498"/>
                </a:lnTo>
                <a:lnTo>
                  <a:pt x="1222" y="499"/>
                </a:lnTo>
                <a:lnTo>
                  <a:pt x="1222" y="500"/>
                </a:lnTo>
                <a:lnTo>
                  <a:pt x="1222" y="500"/>
                </a:lnTo>
                <a:lnTo>
                  <a:pt x="1223" y="500"/>
                </a:lnTo>
                <a:lnTo>
                  <a:pt x="1223" y="501"/>
                </a:lnTo>
                <a:lnTo>
                  <a:pt x="1222" y="502"/>
                </a:lnTo>
                <a:lnTo>
                  <a:pt x="1222" y="503"/>
                </a:lnTo>
                <a:lnTo>
                  <a:pt x="1222" y="503"/>
                </a:lnTo>
                <a:lnTo>
                  <a:pt x="1222" y="504"/>
                </a:lnTo>
                <a:lnTo>
                  <a:pt x="1222" y="505"/>
                </a:lnTo>
                <a:lnTo>
                  <a:pt x="1222" y="506"/>
                </a:lnTo>
                <a:lnTo>
                  <a:pt x="1223" y="506"/>
                </a:lnTo>
                <a:lnTo>
                  <a:pt x="1224" y="508"/>
                </a:lnTo>
                <a:lnTo>
                  <a:pt x="1224" y="509"/>
                </a:lnTo>
                <a:lnTo>
                  <a:pt x="1225" y="509"/>
                </a:lnTo>
                <a:lnTo>
                  <a:pt x="1225" y="510"/>
                </a:lnTo>
                <a:lnTo>
                  <a:pt x="1226" y="510"/>
                </a:lnTo>
                <a:lnTo>
                  <a:pt x="1226" y="510"/>
                </a:lnTo>
                <a:lnTo>
                  <a:pt x="1226" y="511"/>
                </a:lnTo>
                <a:lnTo>
                  <a:pt x="1227" y="511"/>
                </a:lnTo>
                <a:lnTo>
                  <a:pt x="1228" y="511"/>
                </a:lnTo>
                <a:lnTo>
                  <a:pt x="1229" y="512"/>
                </a:lnTo>
                <a:lnTo>
                  <a:pt x="1229" y="513"/>
                </a:lnTo>
                <a:lnTo>
                  <a:pt x="1229" y="513"/>
                </a:lnTo>
                <a:lnTo>
                  <a:pt x="1229" y="513"/>
                </a:lnTo>
                <a:lnTo>
                  <a:pt x="1230" y="513"/>
                </a:lnTo>
                <a:lnTo>
                  <a:pt x="1231" y="514"/>
                </a:lnTo>
                <a:lnTo>
                  <a:pt x="1232" y="514"/>
                </a:lnTo>
                <a:lnTo>
                  <a:pt x="1233" y="514"/>
                </a:lnTo>
                <a:lnTo>
                  <a:pt x="1233" y="515"/>
                </a:lnTo>
                <a:lnTo>
                  <a:pt x="1233" y="515"/>
                </a:lnTo>
                <a:lnTo>
                  <a:pt x="1233" y="516"/>
                </a:lnTo>
                <a:lnTo>
                  <a:pt x="1233" y="517"/>
                </a:lnTo>
                <a:lnTo>
                  <a:pt x="1234" y="517"/>
                </a:lnTo>
                <a:lnTo>
                  <a:pt x="1235" y="517"/>
                </a:lnTo>
                <a:lnTo>
                  <a:pt x="1235" y="518"/>
                </a:lnTo>
                <a:lnTo>
                  <a:pt x="1236" y="519"/>
                </a:lnTo>
                <a:lnTo>
                  <a:pt x="1236" y="520"/>
                </a:lnTo>
                <a:lnTo>
                  <a:pt x="1236" y="520"/>
                </a:lnTo>
                <a:lnTo>
                  <a:pt x="1236" y="521"/>
                </a:lnTo>
                <a:lnTo>
                  <a:pt x="1236" y="522"/>
                </a:lnTo>
                <a:lnTo>
                  <a:pt x="1236" y="523"/>
                </a:lnTo>
                <a:lnTo>
                  <a:pt x="1236" y="524"/>
                </a:lnTo>
                <a:lnTo>
                  <a:pt x="1236" y="525"/>
                </a:lnTo>
                <a:lnTo>
                  <a:pt x="1237" y="526"/>
                </a:lnTo>
                <a:lnTo>
                  <a:pt x="1237" y="527"/>
                </a:lnTo>
                <a:lnTo>
                  <a:pt x="1237" y="527"/>
                </a:lnTo>
                <a:lnTo>
                  <a:pt x="1237" y="529"/>
                </a:lnTo>
                <a:lnTo>
                  <a:pt x="1237" y="530"/>
                </a:lnTo>
                <a:lnTo>
                  <a:pt x="1237" y="531"/>
                </a:lnTo>
                <a:lnTo>
                  <a:pt x="1238" y="531"/>
                </a:lnTo>
                <a:lnTo>
                  <a:pt x="1238" y="532"/>
                </a:lnTo>
                <a:lnTo>
                  <a:pt x="1239" y="534"/>
                </a:lnTo>
                <a:lnTo>
                  <a:pt x="1240" y="534"/>
                </a:lnTo>
                <a:lnTo>
                  <a:pt x="1240" y="534"/>
                </a:lnTo>
                <a:lnTo>
                  <a:pt x="1240" y="535"/>
                </a:lnTo>
                <a:lnTo>
                  <a:pt x="1239" y="536"/>
                </a:lnTo>
                <a:lnTo>
                  <a:pt x="1239" y="537"/>
                </a:lnTo>
                <a:lnTo>
                  <a:pt x="1240" y="537"/>
                </a:lnTo>
                <a:lnTo>
                  <a:pt x="1240" y="537"/>
                </a:lnTo>
                <a:lnTo>
                  <a:pt x="1240" y="538"/>
                </a:lnTo>
                <a:lnTo>
                  <a:pt x="1240" y="539"/>
                </a:lnTo>
                <a:lnTo>
                  <a:pt x="1240" y="541"/>
                </a:lnTo>
                <a:lnTo>
                  <a:pt x="1240" y="541"/>
                </a:lnTo>
                <a:lnTo>
                  <a:pt x="1240" y="542"/>
                </a:lnTo>
                <a:lnTo>
                  <a:pt x="1240" y="543"/>
                </a:lnTo>
                <a:lnTo>
                  <a:pt x="1241" y="544"/>
                </a:lnTo>
                <a:lnTo>
                  <a:pt x="1241" y="544"/>
                </a:lnTo>
                <a:lnTo>
                  <a:pt x="1241" y="545"/>
                </a:lnTo>
                <a:lnTo>
                  <a:pt x="1242" y="545"/>
                </a:lnTo>
                <a:lnTo>
                  <a:pt x="1243" y="546"/>
                </a:lnTo>
                <a:lnTo>
                  <a:pt x="1243" y="546"/>
                </a:lnTo>
                <a:lnTo>
                  <a:pt x="1243" y="547"/>
                </a:lnTo>
                <a:lnTo>
                  <a:pt x="1243" y="548"/>
                </a:lnTo>
                <a:lnTo>
                  <a:pt x="1244" y="548"/>
                </a:lnTo>
                <a:lnTo>
                  <a:pt x="1244" y="548"/>
                </a:lnTo>
                <a:lnTo>
                  <a:pt x="1244" y="549"/>
                </a:lnTo>
                <a:lnTo>
                  <a:pt x="1243" y="549"/>
                </a:lnTo>
                <a:lnTo>
                  <a:pt x="1243" y="550"/>
                </a:lnTo>
                <a:lnTo>
                  <a:pt x="1243" y="550"/>
                </a:lnTo>
                <a:lnTo>
                  <a:pt x="1243" y="551"/>
                </a:lnTo>
                <a:lnTo>
                  <a:pt x="1243" y="551"/>
                </a:lnTo>
                <a:lnTo>
                  <a:pt x="1243" y="552"/>
                </a:lnTo>
                <a:lnTo>
                  <a:pt x="1243" y="553"/>
                </a:lnTo>
                <a:lnTo>
                  <a:pt x="1243" y="554"/>
                </a:lnTo>
                <a:lnTo>
                  <a:pt x="1244" y="554"/>
                </a:lnTo>
                <a:lnTo>
                  <a:pt x="1245" y="554"/>
                </a:lnTo>
                <a:lnTo>
                  <a:pt x="1246" y="555"/>
                </a:lnTo>
                <a:lnTo>
                  <a:pt x="1246" y="555"/>
                </a:lnTo>
                <a:lnTo>
                  <a:pt x="1247" y="555"/>
                </a:lnTo>
                <a:lnTo>
                  <a:pt x="1247" y="556"/>
                </a:lnTo>
                <a:lnTo>
                  <a:pt x="1248" y="557"/>
                </a:lnTo>
                <a:lnTo>
                  <a:pt x="1247" y="558"/>
                </a:lnTo>
                <a:lnTo>
                  <a:pt x="1247" y="558"/>
                </a:lnTo>
                <a:lnTo>
                  <a:pt x="1247" y="558"/>
                </a:lnTo>
                <a:lnTo>
                  <a:pt x="1247" y="559"/>
                </a:lnTo>
                <a:lnTo>
                  <a:pt x="1247" y="560"/>
                </a:lnTo>
                <a:lnTo>
                  <a:pt x="1247" y="561"/>
                </a:lnTo>
                <a:lnTo>
                  <a:pt x="1247" y="562"/>
                </a:lnTo>
                <a:lnTo>
                  <a:pt x="1247" y="562"/>
                </a:lnTo>
                <a:lnTo>
                  <a:pt x="1247" y="562"/>
                </a:lnTo>
                <a:lnTo>
                  <a:pt x="1247" y="563"/>
                </a:lnTo>
                <a:lnTo>
                  <a:pt x="1247" y="564"/>
                </a:lnTo>
                <a:lnTo>
                  <a:pt x="1248" y="564"/>
                </a:lnTo>
                <a:lnTo>
                  <a:pt x="1248" y="565"/>
                </a:lnTo>
                <a:lnTo>
                  <a:pt x="1248" y="565"/>
                </a:lnTo>
                <a:lnTo>
                  <a:pt x="1248" y="566"/>
                </a:lnTo>
                <a:lnTo>
                  <a:pt x="1248" y="567"/>
                </a:lnTo>
                <a:lnTo>
                  <a:pt x="1248" y="568"/>
                </a:lnTo>
                <a:lnTo>
                  <a:pt x="1248" y="568"/>
                </a:lnTo>
                <a:lnTo>
                  <a:pt x="1248" y="569"/>
                </a:lnTo>
                <a:lnTo>
                  <a:pt x="1248" y="570"/>
                </a:lnTo>
                <a:lnTo>
                  <a:pt x="1249" y="571"/>
                </a:lnTo>
                <a:lnTo>
                  <a:pt x="1249" y="572"/>
                </a:lnTo>
                <a:lnTo>
                  <a:pt x="1250" y="572"/>
                </a:lnTo>
                <a:lnTo>
                  <a:pt x="1250" y="573"/>
                </a:lnTo>
                <a:lnTo>
                  <a:pt x="1250" y="574"/>
                </a:lnTo>
                <a:lnTo>
                  <a:pt x="1249" y="575"/>
                </a:lnTo>
                <a:lnTo>
                  <a:pt x="1249" y="575"/>
                </a:lnTo>
                <a:lnTo>
                  <a:pt x="1248" y="576"/>
                </a:lnTo>
                <a:lnTo>
                  <a:pt x="1247" y="576"/>
                </a:lnTo>
                <a:lnTo>
                  <a:pt x="1247" y="577"/>
                </a:lnTo>
                <a:lnTo>
                  <a:pt x="1247" y="578"/>
                </a:lnTo>
                <a:lnTo>
                  <a:pt x="1247" y="579"/>
                </a:lnTo>
                <a:lnTo>
                  <a:pt x="1247" y="579"/>
                </a:lnTo>
                <a:lnTo>
                  <a:pt x="1248" y="580"/>
                </a:lnTo>
                <a:lnTo>
                  <a:pt x="1248" y="581"/>
                </a:lnTo>
                <a:lnTo>
                  <a:pt x="1248" y="582"/>
                </a:lnTo>
                <a:lnTo>
                  <a:pt x="1249" y="583"/>
                </a:lnTo>
                <a:lnTo>
                  <a:pt x="1249" y="585"/>
                </a:lnTo>
                <a:lnTo>
                  <a:pt x="1250" y="587"/>
                </a:lnTo>
                <a:lnTo>
                  <a:pt x="1250" y="588"/>
                </a:lnTo>
                <a:lnTo>
                  <a:pt x="1250" y="589"/>
                </a:lnTo>
                <a:lnTo>
                  <a:pt x="1250" y="589"/>
                </a:lnTo>
                <a:lnTo>
                  <a:pt x="1250" y="590"/>
                </a:lnTo>
                <a:lnTo>
                  <a:pt x="1250" y="591"/>
                </a:lnTo>
                <a:lnTo>
                  <a:pt x="1250" y="592"/>
                </a:lnTo>
                <a:lnTo>
                  <a:pt x="1250" y="593"/>
                </a:lnTo>
                <a:lnTo>
                  <a:pt x="1250" y="593"/>
                </a:lnTo>
                <a:lnTo>
                  <a:pt x="1250" y="594"/>
                </a:lnTo>
                <a:lnTo>
                  <a:pt x="1251" y="595"/>
                </a:lnTo>
                <a:lnTo>
                  <a:pt x="1252" y="595"/>
                </a:lnTo>
                <a:lnTo>
                  <a:pt x="1252" y="596"/>
                </a:lnTo>
                <a:lnTo>
                  <a:pt x="1252" y="596"/>
                </a:lnTo>
                <a:lnTo>
                  <a:pt x="1253" y="597"/>
                </a:lnTo>
                <a:lnTo>
                  <a:pt x="1253" y="598"/>
                </a:lnTo>
                <a:lnTo>
                  <a:pt x="1254" y="599"/>
                </a:lnTo>
                <a:lnTo>
                  <a:pt x="1254" y="599"/>
                </a:lnTo>
                <a:lnTo>
                  <a:pt x="1254" y="600"/>
                </a:lnTo>
                <a:lnTo>
                  <a:pt x="1254" y="602"/>
                </a:lnTo>
                <a:lnTo>
                  <a:pt x="1254" y="603"/>
                </a:lnTo>
                <a:lnTo>
                  <a:pt x="1254" y="604"/>
                </a:lnTo>
                <a:lnTo>
                  <a:pt x="1253" y="605"/>
                </a:lnTo>
                <a:lnTo>
                  <a:pt x="1253" y="606"/>
                </a:lnTo>
                <a:lnTo>
                  <a:pt x="1254" y="607"/>
                </a:lnTo>
                <a:lnTo>
                  <a:pt x="1253" y="608"/>
                </a:lnTo>
                <a:lnTo>
                  <a:pt x="1253" y="610"/>
                </a:lnTo>
                <a:lnTo>
                  <a:pt x="1252" y="610"/>
                </a:lnTo>
                <a:lnTo>
                  <a:pt x="1251" y="611"/>
                </a:lnTo>
                <a:lnTo>
                  <a:pt x="1250" y="613"/>
                </a:lnTo>
                <a:lnTo>
                  <a:pt x="1250" y="613"/>
                </a:lnTo>
                <a:lnTo>
                  <a:pt x="1249" y="615"/>
                </a:lnTo>
                <a:lnTo>
                  <a:pt x="1248" y="617"/>
                </a:lnTo>
                <a:lnTo>
                  <a:pt x="1248" y="617"/>
                </a:lnTo>
                <a:lnTo>
                  <a:pt x="1248" y="619"/>
                </a:lnTo>
                <a:lnTo>
                  <a:pt x="1247" y="620"/>
                </a:lnTo>
                <a:lnTo>
                  <a:pt x="1247" y="621"/>
                </a:lnTo>
                <a:lnTo>
                  <a:pt x="1247" y="622"/>
                </a:lnTo>
                <a:lnTo>
                  <a:pt x="1247" y="623"/>
                </a:lnTo>
                <a:lnTo>
                  <a:pt x="1247" y="623"/>
                </a:lnTo>
                <a:lnTo>
                  <a:pt x="1247" y="625"/>
                </a:lnTo>
                <a:lnTo>
                  <a:pt x="1246" y="627"/>
                </a:lnTo>
                <a:lnTo>
                  <a:pt x="1246" y="627"/>
                </a:lnTo>
                <a:lnTo>
                  <a:pt x="1245" y="628"/>
                </a:lnTo>
                <a:lnTo>
                  <a:pt x="1245" y="629"/>
                </a:lnTo>
                <a:lnTo>
                  <a:pt x="1246" y="630"/>
                </a:lnTo>
                <a:lnTo>
                  <a:pt x="1246" y="630"/>
                </a:lnTo>
                <a:lnTo>
                  <a:pt x="1246" y="631"/>
                </a:lnTo>
                <a:lnTo>
                  <a:pt x="1246" y="632"/>
                </a:lnTo>
                <a:lnTo>
                  <a:pt x="1245" y="633"/>
                </a:lnTo>
                <a:lnTo>
                  <a:pt x="1245" y="634"/>
                </a:lnTo>
                <a:lnTo>
                  <a:pt x="1245" y="634"/>
                </a:lnTo>
                <a:lnTo>
                  <a:pt x="1245" y="635"/>
                </a:lnTo>
                <a:lnTo>
                  <a:pt x="1247" y="636"/>
                </a:lnTo>
                <a:lnTo>
                  <a:pt x="1247" y="637"/>
                </a:lnTo>
                <a:lnTo>
                  <a:pt x="1247" y="636"/>
                </a:lnTo>
                <a:lnTo>
                  <a:pt x="1247" y="637"/>
                </a:lnTo>
                <a:lnTo>
                  <a:pt x="1248" y="637"/>
                </a:lnTo>
                <a:lnTo>
                  <a:pt x="1248" y="638"/>
                </a:lnTo>
                <a:lnTo>
                  <a:pt x="1249" y="638"/>
                </a:lnTo>
                <a:lnTo>
                  <a:pt x="1249" y="639"/>
                </a:lnTo>
                <a:lnTo>
                  <a:pt x="1249" y="640"/>
                </a:lnTo>
                <a:lnTo>
                  <a:pt x="1249" y="641"/>
                </a:lnTo>
                <a:lnTo>
                  <a:pt x="1250" y="641"/>
                </a:lnTo>
                <a:lnTo>
                  <a:pt x="1250" y="641"/>
                </a:lnTo>
                <a:lnTo>
                  <a:pt x="1250" y="642"/>
                </a:lnTo>
                <a:lnTo>
                  <a:pt x="1250" y="642"/>
                </a:lnTo>
                <a:lnTo>
                  <a:pt x="1250" y="643"/>
                </a:lnTo>
                <a:lnTo>
                  <a:pt x="1251" y="643"/>
                </a:lnTo>
                <a:lnTo>
                  <a:pt x="1252" y="644"/>
                </a:lnTo>
                <a:lnTo>
                  <a:pt x="1251" y="644"/>
                </a:lnTo>
                <a:lnTo>
                  <a:pt x="1250" y="645"/>
                </a:lnTo>
                <a:lnTo>
                  <a:pt x="1250" y="646"/>
                </a:lnTo>
                <a:lnTo>
                  <a:pt x="1250" y="647"/>
                </a:lnTo>
                <a:lnTo>
                  <a:pt x="1250" y="648"/>
                </a:lnTo>
                <a:lnTo>
                  <a:pt x="1250" y="648"/>
                </a:lnTo>
                <a:lnTo>
                  <a:pt x="1250" y="648"/>
                </a:lnTo>
                <a:lnTo>
                  <a:pt x="1250" y="649"/>
                </a:lnTo>
                <a:lnTo>
                  <a:pt x="1251" y="649"/>
                </a:lnTo>
                <a:lnTo>
                  <a:pt x="1251" y="650"/>
                </a:lnTo>
                <a:lnTo>
                  <a:pt x="1251" y="651"/>
                </a:lnTo>
                <a:lnTo>
                  <a:pt x="1250" y="651"/>
                </a:lnTo>
                <a:lnTo>
                  <a:pt x="1250" y="652"/>
                </a:lnTo>
                <a:lnTo>
                  <a:pt x="1250" y="653"/>
                </a:lnTo>
                <a:lnTo>
                  <a:pt x="1250" y="653"/>
                </a:lnTo>
                <a:lnTo>
                  <a:pt x="1250" y="654"/>
                </a:lnTo>
                <a:lnTo>
                  <a:pt x="1250" y="654"/>
                </a:lnTo>
                <a:lnTo>
                  <a:pt x="1250" y="655"/>
                </a:lnTo>
                <a:lnTo>
                  <a:pt x="1250" y="656"/>
                </a:lnTo>
                <a:lnTo>
                  <a:pt x="1249" y="657"/>
                </a:lnTo>
                <a:lnTo>
                  <a:pt x="1249" y="658"/>
                </a:lnTo>
                <a:lnTo>
                  <a:pt x="1249" y="658"/>
                </a:lnTo>
                <a:lnTo>
                  <a:pt x="1249" y="659"/>
                </a:lnTo>
                <a:lnTo>
                  <a:pt x="1249" y="660"/>
                </a:lnTo>
                <a:lnTo>
                  <a:pt x="1249" y="661"/>
                </a:lnTo>
                <a:lnTo>
                  <a:pt x="1249" y="661"/>
                </a:lnTo>
                <a:lnTo>
                  <a:pt x="1250" y="661"/>
                </a:lnTo>
                <a:lnTo>
                  <a:pt x="1251" y="662"/>
                </a:lnTo>
                <a:lnTo>
                  <a:pt x="1252" y="662"/>
                </a:lnTo>
                <a:lnTo>
                  <a:pt x="1252" y="661"/>
                </a:lnTo>
                <a:lnTo>
                  <a:pt x="1253" y="661"/>
                </a:lnTo>
                <a:lnTo>
                  <a:pt x="1254" y="661"/>
                </a:lnTo>
                <a:lnTo>
                  <a:pt x="1254" y="662"/>
                </a:lnTo>
                <a:lnTo>
                  <a:pt x="1254" y="664"/>
                </a:lnTo>
                <a:lnTo>
                  <a:pt x="1254" y="664"/>
                </a:lnTo>
                <a:lnTo>
                  <a:pt x="1254" y="665"/>
                </a:lnTo>
                <a:lnTo>
                  <a:pt x="1255" y="665"/>
                </a:lnTo>
                <a:lnTo>
                  <a:pt x="1256" y="665"/>
                </a:lnTo>
                <a:lnTo>
                  <a:pt x="1257" y="666"/>
                </a:lnTo>
                <a:lnTo>
                  <a:pt x="1258" y="666"/>
                </a:lnTo>
                <a:lnTo>
                  <a:pt x="1258" y="667"/>
                </a:lnTo>
                <a:lnTo>
                  <a:pt x="1259" y="667"/>
                </a:lnTo>
                <a:lnTo>
                  <a:pt x="1259" y="668"/>
                </a:lnTo>
                <a:lnTo>
                  <a:pt x="1260" y="668"/>
                </a:lnTo>
                <a:lnTo>
                  <a:pt x="1260" y="669"/>
                </a:lnTo>
                <a:lnTo>
                  <a:pt x="1261" y="669"/>
                </a:lnTo>
                <a:lnTo>
                  <a:pt x="1262" y="669"/>
                </a:lnTo>
                <a:lnTo>
                  <a:pt x="1262" y="670"/>
                </a:lnTo>
                <a:lnTo>
                  <a:pt x="1263" y="670"/>
                </a:lnTo>
                <a:lnTo>
                  <a:pt x="1263" y="671"/>
                </a:lnTo>
                <a:lnTo>
                  <a:pt x="1263" y="672"/>
                </a:lnTo>
                <a:lnTo>
                  <a:pt x="1262" y="672"/>
                </a:lnTo>
                <a:lnTo>
                  <a:pt x="1262" y="673"/>
                </a:lnTo>
                <a:lnTo>
                  <a:pt x="1262" y="674"/>
                </a:lnTo>
                <a:lnTo>
                  <a:pt x="1262" y="675"/>
                </a:lnTo>
                <a:lnTo>
                  <a:pt x="1262" y="675"/>
                </a:lnTo>
                <a:lnTo>
                  <a:pt x="1263" y="676"/>
                </a:lnTo>
                <a:lnTo>
                  <a:pt x="1263" y="677"/>
                </a:lnTo>
                <a:lnTo>
                  <a:pt x="1264" y="677"/>
                </a:lnTo>
                <a:lnTo>
                  <a:pt x="1263" y="677"/>
                </a:lnTo>
                <a:lnTo>
                  <a:pt x="1263" y="678"/>
                </a:lnTo>
                <a:lnTo>
                  <a:pt x="1263" y="679"/>
                </a:lnTo>
                <a:lnTo>
                  <a:pt x="1264" y="680"/>
                </a:lnTo>
                <a:lnTo>
                  <a:pt x="1264" y="681"/>
                </a:lnTo>
                <a:lnTo>
                  <a:pt x="1265" y="681"/>
                </a:lnTo>
                <a:lnTo>
                  <a:pt x="1264" y="682"/>
                </a:lnTo>
                <a:lnTo>
                  <a:pt x="1264" y="682"/>
                </a:lnTo>
                <a:lnTo>
                  <a:pt x="1264" y="683"/>
                </a:lnTo>
                <a:lnTo>
                  <a:pt x="1264" y="684"/>
                </a:lnTo>
                <a:lnTo>
                  <a:pt x="1264" y="685"/>
                </a:lnTo>
                <a:lnTo>
                  <a:pt x="1265" y="685"/>
                </a:lnTo>
                <a:lnTo>
                  <a:pt x="1265" y="685"/>
                </a:lnTo>
                <a:lnTo>
                  <a:pt x="1266" y="685"/>
                </a:lnTo>
                <a:lnTo>
                  <a:pt x="1267" y="685"/>
                </a:lnTo>
                <a:lnTo>
                  <a:pt x="1268" y="686"/>
                </a:lnTo>
                <a:lnTo>
                  <a:pt x="1268" y="686"/>
                </a:lnTo>
                <a:lnTo>
                  <a:pt x="1268" y="687"/>
                </a:lnTo>
                <a:lnTo>
                  <a:pt x="1268" y="687"/>
                </a:lnTo>
                <a:lnTo>
                  <a:pt x="1268" y="688"/>
                </a:lnTo>
                <a:lnTo>
                  <a:pt x="1268" y="689"/>
                </a:lnTo>
                <a:lnTo>
                  <a:pt x="1268" y="689"/>
                </a:lnTo>
                <a:lnTo>
                  <a:pt x="1269" y="690"/>
                </a:lnTo>
                <a:lnTo>
                  <a:pt x="1269" y="691"/>
                </a:lnTo>
                <a:lnTo>
                  <a:pt x="1270" y="691"/>
                </a:lnTo>
                <a:lnTo>
                  <a:pt x="1271" y="691"/>
                </a:lnTo>
                <a:lnTo>
                  <a:pt x="1271" y="691"/>
                </a:lnTo>
                <a:lnTo>
                  <a:pt x="1272" y="690"/>
                </a:lnTo>
                <a:lnTo>
                  <a:pt x="1273" y="690"/>
                </a:lnTo>
                <a:lnTo>
                  <a:pt x="1273" y="691"/>
                </a:lnTo>
                <a:lnTo>
                  <a:pt x="1273" y="692"/>
                </a:lnTo>
                <a:lnTo>
                  <a:pt x="1272" y="692"/>
                </a:lnTo>
                <a:lnTo>
                  <a:pt x="1272" y="692"/>
                </a:lnTo>
                <a:lnTo>
                  <a:pt x="1273" y="692"/>
                </a:lnTo>
                <a:lnTo>
                  <a:pt x="1274" y="693"/>
                </a:lnTo>
                <a:lnTo>
                  <a:pt x="1275" y="693"/>
                </a:lnTo>
                <a:lnTo>
                  <a:pt x="1275" y="694"/>
                </a:lnTo>
                <a:lnTo>
                  <a:pt x="1275" y="695"/>
                </a:lnTo>
                <a:lnTo>
                  <a:pt x="1275" y="695"/>
                </a:lnTo>
                <a:lnTo>
                  <a:pt x="1275" y="696"/>
                </a:lnTo>
                <a:lnTo>
                  <a:pt x="1276" y="696"/>
                </a:lnTo>
                <a:lnTo>
                  <a:pt x="1276" y="696"/>
                </a:lnTo>
                <a:lnTo>
                  <a:pt x="1277" y="697"/>
                </a:lnTo>
                <a:lnTo>
                  <a:pt x="1277" y="698"/>
                </a:lnTo>
                <a:lnTo>
                  <a:pt x="1278" y="698"/>
                </a:lnTo>
                <a:lnTo>
                  <a:pt x="1278" y="699"/>
                </a:lnTo>
                <a:lnTo>
                  <a:pt x="1279" y="699"/>
                </a:lnTo>
                <a:lnTo>
                  <a:pt x="1279" y="699"/>
                </a:lnTo>
                <a:lnTo>
                  <a:pt x="1280" y="699"/>
                </a:lnTo>
                <a:lnTo>
                  <a:pt x="1281" y="700"/>
                </a:lnTo>
                <a:lnTo>
                  <a:pt x="1282" y="700"/>
                </a:lnTo>
                <a:lnTo>
                  <a:pt x="1282" y="701"/>
                </a:lnTo>
                <a:lnTo>
                  <a:pt x="1282" y="702"/>
                </a:lnTo>
                <a:lnTo>
                  <a:pt x="1282" y="702"/>
                </a:lnTo>
                <a:lnTo>
                  <a:pt x="1282" y="703"/>
                </a:lnTo>
                <a:lnTo>
                  <a:pt x="1282" y="703"/>
                </a:lnTo>
                <a:lnTo>
                  <a:pt x="1283" y="703"/>
                </a:lnTo>
                <a:lnTo>
                  <a:pt x="1283" y="704"/>
                </a:lnTo>
                <a:lnTo>
                  <a:pt x="1284" y="704"/>
                </a:lnTo>
                <a:lnTo>
                  <a:pt x="1285" y="704"/>
                </a:lnTo>
                <a:lnTo>
                  <a:pt x="1285" y="704"/>
                </a:lnTo>
                <a:lnTo>
                  <a:pt x="1286" y="704"/>
                </a:lnTo>
                <a:lnTo>
                  <a:pt x="1287" y="705"/>
                </a:lnTo>
                <a:lnTo>
                  <a:pt x="1288" y="706"/>
                </a:lnTo>
                <a:lnTo>
                  <a:pt x="1289" y="706"/>
                </a:lnTo>
                <a:lnTo>
                  <a:pt x="1289" y="706"/>
                </a:lnTo>
                <a:lnTo>
                  <a:pt x="1289" y="706"/>
                </a:lnTo>
                <a:lnTo>
                  <a:pt x="1290" y="706"/>
                </a:lnTo>
                <a:lnTo>
                  <a:pt x="1290" y="708"/>
                </a:lnTo>
                <a:lnTo>
                  <a:pt x="1291" y="708"/>
                </a:lnTo>
                <a:lnTo>
                  <a:pt x="1290" y="709"/>
                </a:lnTo>
                <a:lnTo>
                  <a:pt x="1291" y="710"/>
                </a:lnTo>
                <a:lnTo>
                  <a:pt x="1293" y="710"/>
                </a:lnTo>
                <a:lnTo>
                  <a:pt x="1294" y="711"/>
                </a:lnTo>
                <a:lnTo>
                  <a:pt x="1295" y="711"/>
                </a:lnTo>
                <a:lnTo>
                  <a:pt x="1295" y="712"/>
                </a:lnTo>
                <a:lnTo>
                  <a:pt x="1295" y="713"/>
                </a:lnTo>
                <a:lnTo>
                  <a:pt x="1296" y="713"/>
                </a:lnTo>
                <a:lnTo>
                  <a:pt x="1297" y="713"/>
                </a:lnTo>
                <a:lnTo>
                  <a:pt x="1297" y="714"/>
                </a:lnTo>
                <a:lnTo>
                  <a:pt x="1297" y="715"/>
                </a:lnTo>
                <a:lnTo>
                  <a:pt x="1298" y="715"/>
                </a:lnTo>
                <a:lnTo>
                  <a:pt x="1299" y="715"/>
                </a:lnTo>
                <a:lnTo>
                  <a:pt x="1299" y="715"/>
                </a:lnTo>
                <a:lnTo>
                  <a:pt x="1300" y="716"/>
                </a:lnTo>
                <a:lnTo>
                  <a:pt x="1301" y="716"/>
                </a:lnTo>
                <a:lnTo>
                  <a:pt x="1302" y="716"/>
                </a:lnTo>
                <a:lnTo>
                  <a:pt x="1303" y="717"/>
                </a:lnTo>
                <a:lnTo>
                  <a:pt x="1303" y="718"/>
                </a:lnTo>
                <a:lnTo>
                  <a:pt x="1303" y="719"/>
                </a:lnTo>
                <a:lnTo>
                  <a:pt x="1303" y="720"/>
                </a:lnTo>
                <a:lnTo>
                  <a:pt x="1303" y="720"/>
                </a:lnTo>
                <a:lnTo>
                  <a:pt x="1302" y="720"/>
                </a:lnTo>
                <a:lnTo>
                  <a:pt x="1302" y="721"/>
                </a:lnTo>
                <a:lnTo>
                  <a:pt x="1302" y="722"/>
                </a:lnTo>
                <a:lnTo>
                  <a:pt x="1303" y="722"/>
                </a:lnTo>
                <a:lnTo>
                  <a:pt x="1303" y="723"/>
                </a:lnTo>
                <a:lnTo>
                  <a:pt x="1303" y="723"/>
                </a:lnTo>
                <a:lnTo>
                  <a:pt x="1303" y="723"/>
                </a:lnTo>
                <a:lnTo>
                  <a:pt x="1304" y="723"/>
                </a:lnTo>
                <a:lnTo>
                  <a:pt x="1304" y="724"/>
                </a:lnTo>
                <a:lnTo>
                  <a:pt x="1305" y="724"/>
                </a:lnTo>
                <a:lnTo>
                  <a:pt x="1305" y="725"/>
                </a:lnTo>
                <a:lnTo>
                  <a:pt x="1305" y="726"/>
                </a:lnTo>
                <a:lnTo>
                  <a:pt x="1306" y="726"/>
                </a:lnTo>
                <a:lnTo>
                  <a:pt x="1306" y="725"/>
                </a:lnTo>
                <a:lnTo>
                  <a:pt x="1306" y="725"/>
                </a:lnTo>
                <a:lnTo>
                  <a:pt x="1307" y="725"/>
                </a:lnTo>
                <a:lnTo>
                  <a:pt x="1308" y="725"/>
                </a:lnTo>
                <a:lnTo>
                  <a:pt x="1309" y="725"/>
                </a:lnTo>
                <a:lnTo>
                  <a:pt x="1309" y="726"/>
                </a:lnTo>
                <a:lnTo>
                  <a:pt x="1310" y="726"/>
                </a:lnTo>
                <a:lnTo>
                  <a:pt x="1310" y="726"/>
                </a:lnTo>
                <a:lnTo>
                  <a:pt x="1310" y="727"/>
                </a:lnTo>
                <a:lnTo>
                  <a:pt x="1311" y="727"/>
                </a:lnTo>
                <a:lnTo>
                  <a:pt x="1312" y="727"/>
                </a:lnTo>
                <a:lnTo>
                  <a:pt x="1312" y="728"/>
                </a:lnTo>
                <a:lnTo>
                  <a:pt x="1312" y="730"/>
                </a:lnTo>
                <a:lnTo>
                  <a:pt x="1312" y="731"/>
                </a:lnTo>
                <a:lnTo>
                  <a:pt x="1313" y="731"/>
                </a:lnTo>
                <a:lnTo>
                  <a:pt x="1313" y="733"/>
                </a:lnTo>
                <a:lnTo>
                  <a:pt x="1313" y="733"/>
                </a:lnTo>
                <a:lnTo>
                  <a:pt x="1313" y="734"/>
                </a:lnTo>
                <a:lnTo>
                  <a:pt x="1314" y="734"/>
                </a:lnTo>
                <a:lnTo>
                  <a:pt x="1314" y="733"/>
                </a:lnTo>
                <a:lnTo>
                  <a:pt x="1315" y="733"/>
                </a:lnTo>
                <a:lnTo>
                  <a:pt x="1315" y="732"/>
                </a:lnTo>
                <a:lnTo>
                  <a:pt x="1317" y="732"/>
                </a:lnTo>
                <a:lnTo>
                  <a:pt x="1318" y="734"/>
                </a:lnTo>
                <a:lnTo>
                  <a:pt x="1319" y="735"/>
                </a:lnTo>
                <a:lnTo>
                  <a:pt x="1320" y="737"/>
                </a:lnTo>
                <a:lnTo>
                  <a:pt x="1320" y="738"/>
                </a:lnTo>
                <a:lnTo>
                  <a:pt x="1321" y="739"/>
                </a:lnTo>
                <a:lnTo>
                  <a:pt x="1322" y="740"/>
                </a:lnTo>
                <a:lnTo>
                  <a:pt x="1323" y="741"/>
                </a:lnTo>
                <a:lnTo>
                  <a:pt x="1324" y="743"/>
                </a:lnTo>
                <a:lnTo>
                  <a:pt x="1324" y="744"/>
                </a:lnTo>
                <a:lnTo>
                  <a:pt x="1326" y="745"/>
                </a:lnTo>
                <a:lnTo>
                  <a:pt x="1327" y="747"/>
                </a:lnTo>
                <a:lnTo>
                  <a:pt x="1327" y="747"/>
                </a:lnTo>
                <a:lnTo>
                  <a:pt x="1329" y="747"/>
                </a:lnTo>
                <a:lnTo>
                  <a:pt x="1330" y="748"/>
                </a:lnTo>
                <a:lnTo>
                  <a:pt x="1331" y="750"/>
                </a:lnTo>
                <a:lnTo>
                  <a:pt x="1331" y="751"/>
                </a:lnTo>
                <a:lnTo>
                  <a:pt x="1331" y="752"/>
                </a:lnTo>
                <a:lnTo>
                  <a:pt x="1332" y="754"/>
                </a:lnTo>
                <a:lnTo>
                  <a:pt x="1332" y="754"/>
                </a:lnTo>
                <a:lnTo>
                  <a:pt x="1333" y="755"/>
                </a:lnTo>
                <a:lnTo>
                  <a:pt x="1335" y="758"/>
                </a:lnTo>
                <a:lnTo>
                  <a:pt x="1338" y="764"/>
                </a:lnTo>
                <a:lnTo>
                  <a:pt x="1338" y="766"/>
                </a:lnTo>
                <a:lnTo>
                  <a:pt x="1338" y="767"/>
                </a:lnTo>
                <a:lnTo>
                  <a:pt x="1338" y="769"/>
                </a:lnTo>
                <a:lnTo>
                  <a:pt x="1338" y="771"/>
                </a:lnTo>
                <a:lnTo>
                  <a:pt x="1338" y="773"/>
                </a:lnTo>
                <a:lnTo>
                  <a:pt x="1338" y="776"/>
                </a:lnTo>
                <a:lnTo>
                  <a:pt x="1339" y="778"/>
                </a:lnTo>
                <a:lnTo>
                  <a:pt x="1341" y="778"/>
                </a:lnTo>
                <a:lnTo>
                  <a:pt x="1348" y="784"/>
                </a:lnTo>
                <a:lnTo>
                  <a:pt x="1351" y="780"/>
                </a:lnTo>
                <a:lnTo>
                  <a:pt x="1357" y="782"/>
                </a:lnTo>
                <a:lnTo>
                  <a:pt x="1360" y="788"/>
                </a:lnTo>
                <a:lnTo>
                  <a:pt x="1366" y="785"/>
                </a:lnTo>
                <a:lnTo>
                  <a:pt x="1371" y="785"/>
                </a:lnTo>
                <a:lnTo>
                  <a:pt x="1380" y="789"/>
                </a:lnTo>
                <a:lnTo>
                  <a:pt x="1385" y="791"/>
                </a:lnTo>
                <a:lnTo>
                  <a:pt x="1387" y="793"/>
                </a:lnTo>
                <a:lnTo>
                  <a:pt x="1386" y="797"/>
                </a:lnTo>
                <a:lnTo>
                  <a:pt x="1381" y="799"/>
                </a:lnTo>
                <a:lnTo>
                  <a:pt x="1379" y="800"/>
                </a:lnTo>
                <a:lnTo>
                  <a:pt x="1374" y="803"/>
                </a:lnTo>
                <a:lnTo>
                  <a:pt x="1370" y="809"/>
                </a:lnTo>
                <a:lnTo>
                  <a:pt x="1366" y="811"/>
                </a:lnTo>
                <a:lnTo>
                  <a:pt x="1357" y="814"/>
                </a:lnTo>
                <a:lnTo>
                  <a:pt x="1352" y="816"/>
                </a:lnTo>
                <a:lnTo>
                  <a:pt x="1348" y="822"/>
                </a:lnTo>
                <a:lnTo>
                  <a:pt x="1346" y="823"/>
                </a:lnTo>
                <a:lnTo>
                  <a:pt x="1344" y="823"/>
                </a:lnTo>
                <a:lnTo>
                  <a:pt x="1341" y="822"/>
                </a:lnTo>
                <a:lnTo>
                  <a:pt x="1336" y="822"/>
                </a:lnTo>
                <a:lnTo>
                  <a:pt x="1335" y="828"/>
                </a:lnTo>
                <a:lnTo>
                  <a:pt x="1334" y="830"/>
                </a:lnTo>
                <a:lnTo>
                  <a:pt x="1327" y="833"/>
                </a:lnTo>
                <a:lnTo>
                  <a:pt x="1322" y="833"/>
                </a:lnTo>
                <a:lnTo>
                  <a:pt x="1320" y="831"/>
                </a:lnTo>
                <a:lnTo>
                  <a:pt x="1318" y="833"/>
                </a:lnTo>
                <a:lnTo>
                  <a:pt x="1310" y="840"/>
                </a:lnTo>
                <a:lnTo>
                  <a:pt x="1308" y="844"/>
                </a:lnTo>
                <a:lnTo>
                  <a:pt x="1310" y="851"/>
                </a:lnTo>
                <a:lnTo>
                  <a:pt x="1316" y="862"/>
                </a:lnTo>
                <a:lnTo>
                  <a:pt x="1317" y="866"/>
                </a:lnTo>
                <a:lnTo>
                  <a:pt x="1315" y="871"/>
                </a:lnTo>
                <a:lnTo>
                  <a:pt x="1312" y="875"/>
                </a:lnTo>
                <a:lnTo>
                  <a:pt x="1310" y="876"/>
                </a:lnTo>
                <a:lnTo>
                  <a:pt x="1307" y="876"/>
                </a:lnTo>
                <a:lnTo>
                  <a:pt x="1302" y="873"/>
                </a:lnTo>
                <a:lnTo>
                  <a:pt x="1300" y="875"/>
                </a:lnTo>
                <a:lnTo>
                  <a:pt x="1304" y="880"/>
                </a:lnTo>
                <a:lnTo>
                  <a:pt x="1305" y="883"/>
                </a:lnTo>
                <a:lnTo>
                  <a:pt x="1303" y="889"/>
                </a:lnTo>
                <a:lnTo>
                  <a:pt x="1299" y="895"/>
                </a:lnTo>
                <a:lnTo>
                  <a:pt x="1293" y="896"/>
                </a:lnTo>
                <a:lnTo>
                  <a:pt x="1285" y="894"/>
                </a:lnTo>
                <a:lnTo>
                  <a:pt x="1285" y="892"/>
                </a:lnTo>
                <a:lnTo>
                  <a:pt x="1286" y="888"/>
                </a:lnTo>
                <a:lnTo>
                  <a:pt x="1292" y="883"/>
                </a:lnTo>
                <a:lnTo>
                  <a:pt x="1293" y="881"/>
                </a:lnTo>
                <a:lnTo>
                  <a:pt x="1293" y="878"/>
                </a:lnTo>
                <a:lnTo>
                  <a:pt x="1289" y="880"/>
                </a:lnTo>
                <a:lnTo>
                  <a:pt x="1287" y="878"/>
                </a:lnTo>
                <a:lnTo>
                  <a:pt x="1289" y="872"/>
                </a:lnTo>
                <a:lnTo>
                  <a:pt x="1285" y="871"/>
                </a:lnTo>
                <a:lnTo>
                  <a:pt x="1282" y="872"/>
                </a:lnTo>
                <a:lnTo>
                  <a:pt x="1280" y="876"/>
                </a:lnTo>
                <a:lnTo>
                  <a:pt x="1277" y="873"/>
                </a:lnTo>
                <a:lnTo>
                  <a:pt x="1273" y="873"/>
                </a:lnTo>
                <a:lnTo>
                  <a:pt x="1271" y="868"/>
                </a:lnTo>
                <a:lnTo>
                  <a:pt x="1268" y="867"/>
                </a:lnTo>
                <a:lnTo>
                  <a:pt x="1265" y="870"/>
                </a:lnTo>
                <a:lnTo>
                  <a:pt x="1263" y="868"/>
                </a:lnTo>
                <a:lnTo>
                  <a:pt x="1260" y="869"/>
                </a:lnTo>
                <a:lnTo>
                  <a:pt x="1257" y="873"/>
                </a:lnTo>
                <a:lnTo>
                  <a:pt x="1262" y="876"/>
                </a:lnTo>
                <a:lnTo>
                  <a:pt x="1264" y="878"/>
                </a:lnTo>
                <a:lnTo>
                  <a:pt x="1261" y="882"/>
                </a:lnTo>
                <a:lnTo>
                  <a:pt x="1258" y="879"/>
                </a:lnTo>
                <a:lnTo>
                  <a:pt x="1256" y="882"/>
                </a:lnTo>
                <a:lnTo>
                  <a:pt x="1247" y="886"/>
                </a:lnTo>
                <a:lnTo>
                  <a:pt x="1246" y="888"/>
                </a:lnTo>
                <a:lnTo>
                  <a:pt x="1264" y="897"/>
                </a:lnTo>
                <a:lnTo>
                  <a:pt x="1272" y="896"/>
                </a:lnTo>
                <a:lnTo>
                  <a:pt x="1275" y="896"/>
                </a:lnTo>
                <a:lnTo>
                  <a:pt x="1278" y="896"/>
                </a:lnTo>
                <a:lnTo>
                  <a:pt x="1280" y="897"/>
                </a:lnTo>
                <a:lnTo>
                  <a:pt x="1278" y="902"/>
                </a:lnTo>
                <a:lnTo>
                  <a:pt x="1272" y="908"/>
                </a:lnTo>
                <a:lnTo>
                  <a:pt x="1276" y="911"/>
                </a:lnTo>
                <a:lnTo>
                  <a:pt x="1276" y="913"/>
                </a:lnTo>
                <a:lnTo>
                  <a:pt x="1262" y="927"/>
                </a:lnTo>
                <a:lnTo>
                  <a:pt x="1250" y="932"/>
                </a:lnTo>
                <a:lnTo>
                  <a:pt x="1248" y="935"/>
                </a:lnTo>
                <a:lnTo>
                  <a:pt x="1251" y="937"/>
                </a:lnTo>
                <a:lnTo>
                  <a:pt x="1251" y="939"/>
                </a:lnTo>
                <a:lnTo>
                  <a:pt x="1248" y="943"/>
                </a:lnTo>
                <a:lnTo>
                  <a:pt x="1245" y="940"/>
                </a:lnTo>
                <a:lnTo>
                  <a:pt x="1243" y="939"/>
                </a:lnTo>
                <a:lnTo>
                  <a:pt x="1238" y="939"/>
                </a:lnTo>
                <a:lnTo>
                  <a:pt x="1237" y="941"/>
                </a:lnTo>
                <a:lnTo>
                  <a:pt x="1243" y="944"/>
                </a:lnTo>
                <a:lnTo>
                  <a:pt x="1238" y="951"/>
                </a:lnTo>
                <a:lnTo>
                  <a:pt x="1235" y="954"/>
                </a:lnTo>
                <a:lnTo>
                  <a:pt x="1229" y="958"/>
                </a:lnTo>
                <a:lnTo>
                  <a:pt x="1226" y="957"/>
                </a:lnTo>
                <a:lnTo>
                  <a:pt x="1226" y="951"/>
                </a:lnTo>
                <a:lnTo>
                  <a:pt x="1225" y="949"/>
                </a:lnTo>
                <a:lnTo>
                  <a:pt x="1223" y="950"/>
                </a:lnTo>
                <a:lnTo>
                  <a:pt x="1222" y="951"/>
                </a:lnTo>
                <a:lnTo>
                  <a:pt x="1223" y="956"/>
                </a:lnTo>
                <a:lnTo>
                  <a:pt x="1222" y="958"/>
                </a:lnTo>
                <a:lnTo>
                  <a:pt x="1211" y="965"/>
                </a:lnTo>
                <a:lnTo>
                  <a:pt x="1209" y="967"/>
                </a:lnTo>
                <a:lnTo>
                  <a:pt x="1203" y="973"/>
                </a:lnTo>
                <a:lnTo>
                  <a:pt x="1198" y="973"/>
                </a:lnTo>
                <a:lnTo>
                  <a:pt x="1196" y="970"/>
                </a:lnTo>
                <a:lnTo>
                  <a:pt x="1193" y="969"/>
                </a:lnTo>
                <a:lnTo>
                  <a:pt x="1192" y="974"/>
                </a:lnTo>
                <a:lnTo>
                  <a:pt x="1188" y="976"/>
                </a:lnTo>
                <a:lnTo>
                  <a:pt x="1184" y="978"/>
                </a:lnTo>
                <a:lnTo>
                  <a:pt x="1181" y="978"/>
                </a:lnTo>
                <a:lnTo>
                  <a:pt x="1179" y="977"/>
                </a:lnTo>
                <a:lnTo>
                  <a:pt x="1170" y="978"/>
                </a:lnTo>
                <a:lnTo>
                  <a:pt x="1166" y="978"/>
                </a:lnTo>
                <a:lnTo>
                  <a:pt x="1164" y="982"/>
                </a:lnTo>
                <a:lnTo>
                  <a:pt x="1161" y="984"/>
                </a:lnTo>
                <a:lnTo>
                  <a:pt x="1156" y="983"/>
                </a:lnTo>
                <a:lnTo>
                  <a:pt x="1154" y="977"/>
                </a:lnTo>
                <a:lnTo>
                  <a:pt x="1154" y="974"/>
                </a:lnTo>
                <a:lnTo>
                  <a:pt x="1155" y="968"/>
                </a:lnTo>
                <a:lnTo>
                  <a:pt x="1154" y="958"/>
                </a:lnTo>
                <a:lnTo>
                  <a:pt x="1152" y="957"/>
                </a:lnTo>
                <a:lnTo>
                  <a:pt x="1149" y="954"/>
                </a:lnTo>
                <a:lnTo>
                  <a:pt x="1147" y="958"/>
                </a:lnTo>
                <a:lnTo>
                  <a:pt x="1145" y="960"/>
                </a:lnTo>
                <a:lnTo>
                  <a:pt x="1143" y="955"/>
                </a:lnTo>
                <a:lnTo>
                  <a:pt x="1144" y="951"/>
                </a:lnTo>
                <a:lnTo>
                  <a:pt x="1145" y="947"/>
                </a:lnTo>
                <a:lnTo>
                  <a:pt x="1148" y="945"/>
                </a:lnTo>
                <a:lnTo>
                  <a:pt x="1149" y="945"/>
                </a:lnTo>
                <a:lnTo>
                  <a:pt x="1155" y="947"/>
                </a:lnTo>
                <a:lnTo>
                  <a:pt x="1159" y="945"/>
                </a:lnTo>
                <a:lnTo>
                  <a:pt x="1160" y="941"/>
                </a:lnTo>
                <a:lnTo>
                  <a:pt x="1158" y="940"/>
                </a:lnTo>
                <a:lnTo>
                  <a:pt x="1151" y="941"/>
                </a:lnTo>
                <a:lnTo>
                  <a:pt x="1148" y="940"/>
                </a:lnTo>
                <a:lnTo>
                  <a:pt x="1147" y="937"/>
                </a:lnTo>
                <a:lnTo>
                  <a:pt x="1146" y="934"/>
                </a:lnTo>
                <a:lnTo>
                  <a:pt x="1152" y="923"/>
                </a:lnTo>
                <a:lnTo>
                  <a:pt x="1159" y="920"/>
                </a:lnTo>
                <a:lnTo>
                  <a:pt x="1159" y="918"/>
                </a:lnTo>
                <a:lnTo>
                  <a:pt x="1157" y="916"/>
                </a:lnTo>
                <a:lnTo>
                  <a:pt x="1151" y="917"/>
                </a:lnTo>
                <a:lnTo>
                  <a:pt x="1149" y="916"/>
                </a:lnTo>
                <a:lnTo>
                  <a:pt x="1147" y="915"/>
                </a:lnTo>
                <a:lnTo>
                  <a:pt x="1149" y="912"/>
                </a:lnTo>
                <a:lnTo>
                  <a:pt x="1153" y="907"/>
                </a:lnTo>
                <a:lnTo>
                  <a:pt x="1147" y="906"/>
                </a:lnTo>
                <a:lnTo>
                  <a:pt x="1141" y="903"/>
                </a:lnTo>
                <a:lnTo>
                  <a:pt x="1141" y="915"/>
                </a:lnTo>
                <a:lnTo>
                  <a:pt x="1140" y="919"/>
                </a:lnTo>
                <a:lnTo>
                  <a:pt x="1139" y="921"/>
                </a:lnTo>
                <a:lnTo>
                  <a:pt x="1136" y="923"/>
                </a:lnTo>
                <a:lnTo>
                  <a:pt x="1134" y="923"/>
                </a:lnTo>
                <a:lnTo>
                  <a:pt x="1131" y="921"/>
                </a:lnTo>
                <a:lnTo>
                  <a:pt x="1127" y="916"/>
                </a:lnTo>
                <a:lnTo>
                  <a:pt x="1127" y="917"/>
                </a:lnTo>
                <a:lnTo>
                  <a:pt x="1129" y="926"/>
                </a:lnTo>
                <a:lnTo>
                  <a:pt x="1127" y="932"/>
                </a:lnTo>
                <a:lnTo>
                  <a:pt x="1127" y="935"/>
                </a:lnTo>
                <a:lnTo>
                  <a:pt x="1130" y="937"/>
                </a:lnTo>
                <a:lnTo>
                  <a:pt x="1133" y="934"/>
                </a:lnTo>
                <a:lnTo>
                  <a:pt x="1133" y="943"/>
                </a:lnTo>
                <a:lnTo>
                  <a:pt x="1128" y="941"/>
                </a:lnTo>
                <a:lnTo>
                  <a:pt x="1121" y="935"/>
                </a:lnTo>
                <a:lnTo>
                  <a:pt x="1117" y="935"/>
                </a:lnTo>
                <a:lnTo>
                  <a:pt x="1113" y="937"/>
                </a:lnTo>
                <a:lnTo>
                  <a:pt x="1110" y="940"/>
                </a:lnTo>
                <a:lnTo>
                  <a:pt x="1105" y="939"/>
                </a:lnTo>
                <a:lnTo>
                  <a:pt x="1103" y="934"/>
                </a:lnTo>
                <a:lnTo>
                  <a:pt x="1101" y="933"/>
                </a:lnTo>
                <a:lnTo>
                  <a:pt x="1099" y="931"/>
                </a:lnTo>
                <a:lnTo>
                  <a:pt x="1099" y="933"/>
                </a:lnTo>
                <a:lnTo>
                  <a:pt x="1099" y="938"/>
                </a:lnTo>
                <a:lnTo>
                  <a:pt x="1098" y="940"/>
                </a:lnTo>
                <a:lnTo>
                  <a:pt x="1096" y="940"/>
                </a:lnTo>
                <a:lnTo>
                  <a:pt x="1094" y="938"/>
                </a:lnTo>
                <a:lnTo>
                  <a:pt x="1092" y="940"/>
                </a:lnTo>
                <a:lnTo>
                  <a:pt x="1091" y="944"/>
                </a:lnTo>
                <a:lnTo>
                  <a:pt x="1092" y="948"/>
                </a:lnTo>
                <a:lnTo>
                  <a:pt x="1091" y="952"/>
                </a:lnTo>
                <a:lnTo>
                  <a:pt x="1092" y="960"/>
                </a:lnTo>
                <a:lnTo>
                  <a:pt x="1091" y="962"/>
                </a:lnTo>
                <a:lnTo>
                  <a:pt x="1087" y="961"/>
                </a:lnTo>
                <a:lnTo>
                  <a:pt x="1089" y="958"/>
                </a:lnTo>
                <a:lnTo>
                  <a:pt x="1089" y="956"/>
                </a:lnTo>
                <a:lnTo>
                  <a:pt x="1083" y="956"/>
                </a:lnTo>
                <a:lnTo>
                  <a:pt x="1081" y="953"/>
                </a:lnTo>
                <a:lnTo>
                  <a:pt x="1075" y="954"/>
                </a:lnTo>
                <a:lnTo>
                  <a:pt x="1071" y="950"/>
                </a:lnTo>
                <a:lnTo>
                  <a:pt x="1071" y="946"/>
                </a:lnTo>
                <a:lnTo>
                  <a:pt x="1068" y="947"/>
                </a:lnTo>
                <a:lnTo>
                  <a:pt x="1067" y="947"/>
                </a:lnTo>
                <a:lnTo>
                  <a:pt x="1061" y="959"/>
                </a:lnTo>
                <a:lnTo>
                  <a:pt x="1057" y="959"/>
                </a:lnTo>
                <a:lnTo>
                  <a:pt x="1056" y="954"/>
                </a:lnTo>
                <a:lnTo>
                  <a:pt x="1054" y="954"/>
                </a:lnTo>
                <a:lnTo>
                  <a:pt x="1051" y="960"/>
                </a:lnTo>
                <a:lnTo>
                  <a:pt x="1050" y="961"/>
                </a:lnTo>
                <a:lnTo>
                  <a:pt x="1043" y="960"/>
                </a:lnTo>
                <a:lnTo>
                  <a:pt x="1043" y="964"/>
                </a:lnTo>
                <a:lnTo>
                  <a:pt x="1036" y="963"/>
                </a:lnTo>
                <a:lnTo>
                  <a:pt x="1037" y="969"/>
                </a:lnTo>
                <a:lnTo>
                  <a:pt x="1035" y="971"/>
                </a:lnTo>
                <a:lnTo>
                  <a:pt x="1031" y="968"/>
                </a:lnTo>
                <a:lnTo>
                  <a:pt x="1030" y="966"/>
                </a:lnTo>
                <a:lnTo>
                  <a:pt x="1029" y="967"/>
                </a:lnTo>
                <a:lnTo>
                  <a:pt x="1026" y="973"/>
                </a:lnTo>
                <a:lnTo>
                  <a:pt x="1024" y="975"/>
                </a:lnTo>
                <a:lnTo>
                  <a:pt x="1022" y="968"/>
                </a:lnTo>
                <a:lnTo>
                  <a:pt x="1019" y="968"/>
                </a:lnTo>
                <a:lnTo>
                  <a:pt x="1015" y="971"/>
                </a:lnTo>
                <a:lnTo>
                  <a:pt x="1011" y="972"/>
                </a:lnTo>
                <a:lnTo>
                  <a:pt x="1013" y="968"/>
                </a:lnTo>
                <a:lnTo>
                  <a:pt x="1017" y="959"/>
                </a:lnTo>
                <a:lnTo>
                  <a:pt x="1016" y="956"/>
                </a:lnTo>
                <a:lnTo>
                  <a:pt x="1011" y="952"/>
                </a:lnTo>
                <a:lnTo>
                  <a:pt x="1009" y="954"/>
                </a:lnTo>
                <a:lnTo>
                  <a:pt x="1005" y="954"/>
                </a:lnTo>
                <a:lnTo>
                  <a:pt x="1003" y="953"/>
                </a:lnTo>
                <a:lnTo>
                  <a:pt x="1004" y="951"/>
                </a:lnTo>
                <a:lnTo>
                  <a:pt x="1007" y="950"/>
                </a:lnTo>
                <a:lnTo>
                  <a:pt x="1009" y="951"/>
                </a:lnTo>
                <a:lnTo>
                  <a:pt x="1012" y="947"/>
                </a:lnTo>
                <a:lnTo>
                  <a:pt x="1014" y="947"/>
                </a:lnTo>
                <a:lnTo>
                  <a:pt x="1016" y="950"/>
                </a:lnTo>
                <a:lnTo>
                  <a:pt x="1019" y="951"/>
                </a:lnTo>
                <a:lnTo>
                  <a:pt x="1023" y="949"/>
                </a:lnTo>
                <a:lnTo>
                  <a:pt x="1028" y="942"/>
                </a:lnTo>
                <a:lnTo>
                  <a:pt x="1040" y="943"/>
                </a:lnTo>
                <a:lnTo>
                  <a:pt x="1043" y="941"/>
                </a:lnTo>
                <a:lnTo>
                  <a:pt x="1045" y="939"/>
                </a:lnTo>
                <a:lnTo>
                  <a:pt x="1046" y="937"/>
                </a:lnTo>
                <a:lnTo>
                  <a:pt x="1047" y="933"/>
                </a:lnTo>
                <a:lnTo>
                  <a:pt x="1049" y="930"/>
                </a:lnTo>
                <a:lnTo>
                  <a:pt x="1052" y="930"/>
                </a:lnTo>
                <a:lnTo>
                  <a:pt x="1057" y="923"/>
                </a:lnTo>
                <a:lnTo>
                  <a:pt x="1064" y="919"/>
                </a:lnTo>
                <a:lnTo>
                  <a:pt x="1062" y="916"/>
                </a:lnTo>
                <a:lnTo>
                  <a:pt x="1057" y="915"/>
                </a:lnTo>
                <a:lnTo>
                  <a:pt x="1055" y="913"/>
                </a:lnTo>
                <a:lnTo>
                  <a:pt x="1054" y="906"/>
                </a:lnTo>
                <a:lnTo>
                  <a:pt x="1052" y="902"/>
                </a:lnTo>
                <a:lnTo>
                  <a:pt x="1048" y="901"/>
                </a:lnTo>
                <a:lnTo>
                  <a:pt x="1046" y="902"/>
                </a:lnTo>
                <a:lnTo>
                  <a:pt x="1044" y="913"/>
                </a:lnTo>
                <a:lnTo>
                  <a:pt x="1043" y="915"/>
                </a:lnTo>
                <a:lnTo>
                  <a:pt x="1034" y="915"/>
                </a:lnTo>
                <a:lnTo>
                  <a:pt x="1033" y="918"/>
                </a:lnTo>
                <a:lnTo>
                  <a:pt x="1033" y="921"/>
                </a:lnTo>
                <a:lnTo>
                  <a:pt x="1033" y="924"/>
                </a:lnTo>
                <a:lnTo>
                  <a:pt x="1024" y="927"/>
                </a:lnTo>
                <a:lnTo>
                  <a:pt x="1019" y="923"/>
                </a:lnTo>
                <a:lnTo>
                  <a:pt x="1019" y="926"/>
                </a:lnTo>
                <a:lnTo>
                  <a:pt x="1018" y="927"/>
                </a:lnTo>
                <a:lnTo>
                  <a:pt x="1015" y="928"/>
                </a:lnTo>
                <a:lnTo>
                  <a:pt x="1011" y="924"/>
                </a:lnTo>
                <a:lnTo>
                  <a:pt x="1005" y="923"/>
                </a:lnTo>
                <a:lnTo>
                  <a:pt x="1007" y="918"/>
                </a:lnTo>
                <a:lnTo>
                  <a:pt x="1008" y="912"/>
                </a:lnTo>
                <a:lnTo>
                  <a:pt x="1010" y="910"/>
                </a:lnTo>
                <a:lnTo>
                  <a:pt x="1016" y="907"/>
                </a:lnTo>
                <a:lnTo>
                  <a:pt x="1019" y="904"/>
                </a:lnTo>
                <a:lnTo>
                  <a:pt x="1022" y="902"/>
                </a:lnTo>
                <a:lnTo>
                  <a:pt x="1023" y="899"/>
                </a:lnTo>
                <a:lnTo>
                  <a:pt x="1023" y="896"/>
                </a:lnTo>
                <a:lnTo>
                  <a:pt x="1026" y="891"/>
                </a:lnTo>
                <a:lnTo>
                  <a:pt x="1026" y="888"/>
                </a:lnTo>
                <a:lnTo>
                  <a:pt x="1022" y="884"/>
                </a:lnTo>
                <a:lnTo>
                  <a:pt x="1017" y="889"/>
                </a:lnTo>
                <a:lnTo>
                  <a:pt x="1018" y="893"/>
                </a:lnTo>
                <a:lnTo>
                  <a:pt x="1015" y="895"/>
                </a:lnTo>
                <a:lnTo>
                  <a:pt x="1012" y="890"/>
                </a:lnTo>
                <a:lnTo>
                  <a:pt x="1008" y="893"/>
                </a:lnTo>
                <a:lnTo>
                  <a:pt x="1006" y="893"/>
                </a:lnTo>
                <a:lnTo>
                  <a:pt x="1005" y="892"/>
                </a:lnTo>
                <a:lnTo>
                  <a:pt x="1001" y="888"/>
                </a:lnTo>
                <a:lnTo>
                  <a:pt x="1002" y="885"/>
                </a:lnTo>
                <a:lnTo>
                  <a:pt x="1005" y="882"/>
                </a:lnTo>
                <a:lnTo>
                  <a:pt x="1004" y="879"/>
                </a:lnTo>
                <a:lnTo>
                  <a:pt x="1005" y="877"/>
                </a:lnTo>
                <a:lnTo>
                  <a:pt x="1012" y="875"/>
                </a:lnTo>
                <a:lnTo>
                  <a:pt x="1013" y="872"/>
                </a:lnTo>
                <a:lnTo>
                  <a:pt x="1014" y="869"/>
                </a:lnTo>
                <a:lnTo>
                  <a:pt x="1016" y="861"/>
                </a:lnTo>
                <a:lnTo>
                  <a:pt x="1018" y="858"/>
                </a:lnTo>
                <a:lnTo>
                  <a:pt x="1019" y="854"/>
                </a:lnTo>
                <a:lnTo>
                  <a:pt x="1019" y="853"/>
                </a:lnTo>
                <a:lnTo>
                  <a:pt x="1019" y="852"/>
                </a:lnTo>
                <a:lnTo>
                  <a:pt x="1019" y="852"/>
                </a:lnTo>
                <a:lnTo>
                  <a:pt x="1020" y="851"/>
                </a:lnTo>
                <a:lnTo>
                  <a:pt x="1021" y="851"/>
                </a:lnTo>
                <a:lnTo>
                  <a:pt x="1022" y="851"/>
                </a:lnTo>
                <a:lnTo>
                  <a:pt x="1022" y="850"/>
                </a:lnTo>
                <a:lnTo>
                  <a:pt x="1025" y="849"/>
                </a:lnTo>
                <a:lnTo>
                  <a:pt x="1026" y="848"/>
                </a:lnTo>
                <a:lnTo>
                  <a:pt x="1026" y="847"/>
                </a:lnTo>
                <a:lnTo>
                  <a:pt x="1026" y="847"/>
                </a:lnTo>
                <a:lnTo>
                  <a:pt x="1026" y="846"/>
                </a:lnTo>
                <a:lnTo>
                  <a:pt x="1026" y="845"/>
                </a:lnTo>
                <a:lnTo>
                  <a:pt x="1025" y="835"/>
                </a:lnTo>
                <a:lnTo>
                  <a:pt x="1025" y="829"/>
                </a:lnTo>
                <a:lnTo>
                  <a:pt x="1025" y="828"/>
                </a:lnTo>
                <a:lnTo>
                  <a:pt x="1024" y="827"/>
                </a:lnTo>
                <a:lnTo>
                  <a:pt x="1024" y="826"/>
                </a:lnTo>
                <a:lnTo>
                  <a:pt x="1024" y="824"/>
                </a:lnTo>
                <a:lnTo>
                  <a:pt x="1024" y="823"/>
                </a:lnTo>
                <a:lnTo>
                  <a:pt x="1024" y="822"/>
                </a:lnTo>
                <a:lnTo>
                  <a:pt x="1024" y="820"/>
                </a:lnTo>
                <a:lnTo>
                  <a:pt x="1024" y="819"/>
                </a:lnTo>
                <a:lnTo>
                  <a:pt x="1024" y="818"/>
                </a:lnTo>
                <a:lnTo>
                  <a:pt x="1023" y="816"/>
                </a:lnTo>
                <a:lnTo>
                  <a:pt x="1024" y="816"/>
                </a:lnTo>
                <a:lnTo>
                  <a:pt x="1024" y="815"/>
                </a:lnTo>
                <a:lnTo>
                  <a:pt x="1024" y="814"/>
                </a:lnTo>
                <a:lnTo>
                  <a:pt x="1024" y="813"/>
                </a:lnTo>
                <a:lnTo>
                  <a:pt x="1024" y="813"/>
                </a:lnTo>
                <a:lnTo>
                  <a:pt x="1024" y="812"/>
                </a:lnTo>
                <a:lnTo>
                  <a:pt x="1024" y="810"/>
                </a:lnTo>
                <a:lnTo>
                  <a:pt x="1024" y="809"/>
                </a:lnTo>
                <a:lnTo>
                  <a:pt x="1024" y="809"/>
                </a:lnTo>
                <a:lnTo>
                  <a:pt x="1024" y="807"/>
                </a:lnTo>
                <a:lnTo>
                  <a:pt x="1024" y="806"/>
                </a:lnTo>
                <a:lnTo>
                  <a:pt x="1024" y="806"/>
                </a:lnTo>
                <a:lnTo>
                  <a:pt x="1023" y="805"/>
                </a:lnTo>
                <a:lnTo>
                  <a:pt x="1023" y="804"/>
                </a:lnTo>
                <a:lnTo>
                  <a:pt x="1024" y="803"/>
                </a:lnTo>
                <a:lnTo>
                  <a:pt x="1023" y="803"/>
                </a:lnTo>
                <a:lnTo>
                  <a:pt x="1023" y="802"/>
                </a:lnTo>
                <a:lnTo>
                  <a:pt x="1023" y="801"/>
                </a:lnTo>
                <a:lnTo>
                  <a:pt x="1023" y="798"/>
                </a:lnTo>
                <a:lnTo>
                  <a:pt x="1018" y="787"/>
                </a:lnTo>
                <a:lnTo>
                  <a:pt x="1018" y="786"/>
                </a:lnTo>
                <a:lnTo>
                  <a:pt x="1018" y="785"/>
                </a:lnTo>
                <a:lnTo>
                  <a:pt x="1018" y="785"/>
                </a:lnTo>
                <a:lnTo>
                  <a:pt x="1017" y="783"/>
                </a:lnTo>
                <a:lnTo>
                  <a:pt x="1017" y="782"/>
                </a:lnTo>
                <a:lnTo>
                  <a:pt x="1016" y="782"/>
                </a:lnTo>
                <a:lnTo>
                  <a:pt x="1016" y="782"/>
                </a:lnTo>
                <a:lnTo>
                  <a:pt x="1015" y="782"/>
                </a:lnTo>
                <a:lnTo>
                  <a:pt x="1015" y="781"/>
                </a:lnTo>
                <a:lnTo>
                  <a:pt x="1014" y="780"/>
                </a:lnTo>
                <a:lnTo>
                  <a:pt x="1014" y="779"/>
                </a:lnTo>
                <a:lnTo>
                  <a:pt x="1013" y="778"/>
                </a:lnTo>
                <a:lnTo>
                  <a:pt x="1013" y="777"/>
                </a:lnTo>
                <a:lnTo>
                  <a:pt x="1012" y="777"/>
                </a:lnTo>
                <a:lnTo>
                  <a:pt x="1012" y="776"/>
                </a:lnTo>
                <a:lnTo>
                  <a:pt x="1012" y="775"/>
                </a:lnTo>
                <a:lnTo>
                  <a:pt x="1012" y="774"/>
                </a:lnTo>
                <a:lnTo>
                  <a:pt x="1013" y="773"/>
                </a:lnTo>
                <a:lnTo>
                  <a:pt x="1012" y="773"/>
                </a:lnTo>
                <a:lnTo>
                  <a:pt x="1013" y="772"/>
                </a:lnTo>
                <a:lnTo>
                  <a:pt x="1013" y="772"/>
                </a:lnTo>
                <a:lnTo>
                  <a:pt x="1012" y="772"/>
                </a:lnTo>
                <a:lnTo>
                  <a:pt x="1012" y="771"/>
                </a:lnTo>
                <a:lnTo>
                  <a:pt x="1012" y="770"/>
                </a:lnTo>
                <a:lnTo>
                  <a:pt x="1012" y="769"/>
                </a:lnTo>
                <a:lnTo>
                  <a:pt x="1012" y="768"/>
                </a:lnTo>
                <a:lnTo>
                  <a:pt x="1012" y="768"/>
                </a:lnTo>
                <a:lnTo>
                  <a:pt x="1012" y="768"/>
                </a:lnTo>
                <a:lnTo>
                  <a:pt x="1012" y="767"/>
                </a:lnTo>
                <a:lnTo>
                  <a:pt x="1012" y="766"/>
                </a:lnTo>
                <a:lnTo>
                  <a:pt x="1011" y="766"/>
                </a:lnTo>
                <a:lnTo>
                  <a:pt x="1011" y="765"/>
                </a:lnTo>
                <a:lnTo>
                  <a:pt x="1010" y="765"/>
                </a:lnTo>
                <a:lnTo>
                  <a:pt x="1010" y="765"/>
                </a:lnTo>
                <a:lnTo>
                  <a:pt x="1010" y="764"/>
                </a:lnTo>
                <a:lnTo>
                  <a:pt x="1011" y="762"/>
                </a:lnTo>
                <a:lnTo>
                  <a:pt x="1011" y="761"/>
                </a:lnTo>
                <a:lnTo>
                  <a:pt x="1011" y="761"/>
                </a:lnTo>
                <a:lnTo>
                  <a:pt x="1012" y="760"/>
                </a:lnTo>
                <a:lnTo>
                  <a:pt x="1012" y="758"/>
                </a:lnTo>
                <a:lnTo>
                  <a:pt x="1012" y="758"/>
                </a:lnTo>
                <a:lnTo>
                  <a:pt x="1012" y="757"/>
                </a:lnTo>
                <a:lnTo>
                  <a:pt x="1012" y="756"/>
                </a:lnTo>
                <a:lnTo>
                  <a:pt x="1012" y="755"/>
                </a:lnTo>
                <a:lnTo>
                  <a:pt x="1012" y="754"/>
                </a:lnTo>
                <a:lnTo>
                  <a:pt x="1012" y="754"/>
                </a:lnTo>
                <a:lnTo>
                  <a:pt x="1012" y="752"/>
                </a:lnTo>
                <a:lnTo>
                  <a:pt x="1012" y="751"/>
                </a:lnTo>
                <a:lnTo>
                  <a:pt x="1012" y="751"/>
                </a:lnTo>
                <a:lnTo>
                  <a:pt x="1011" y="750"/>
                </a:lnTo>
                <a:lnTo>
                  <a:pt x="1011" y="748"/>
                </a:lnTo>
                <a:lnTo>
                  <a:pt x="1011" y="747"/>
                </a:lnTo>
                <a:lnTo>
                  <a:pt x="1011" y="746"/>
                </a:lnTo>
                <a:lnTo>
                  <a:pt x="1010" y="746"/>
                </a:lnTo>
                <a:lnTo>
                  <a:pt x="1010" y="745"/>
                </a:lnTo>
                <a:lnTo>
                  <a:pt x="1010" y="744"/>
                </a:lnTo>
                <a:lnTo>
                  <a:pt x="1011" y="744"/>
                </a:lnTo>
                <a:lnTo>
                  <a:pt x="1012" y="743"/>
                </a:lnTo>
                <a:lnTo>
                  <a:pt x="1012" y="742"/>
                </a:lnTo>
                <a:lnTo>
                  <a:pt x="1013" y="742"/>
                </a:lnTo>
                <a:lnTo>
                  <a:pt x="1014" y="741"/>
                </a:lnTo>
                <a:lnTo>
                  <a:pt x="1014" y="741"/>
                </a:lnTo>
                <a:lnTo>
                  <a:pt x="1015" y="740"/>
                </a:lnTo>
                <a:lnTo>
                  <a:pt x="1015" y="740"/>
                </a:lnTo>
                <a:lnTo>
                  <a:pt x="1016" y="739"/>
                </a:lnTo>
                <a:lnTo>
                  <a:pt x="1017" y="738"/>
                </a:lnTo>
                <a:lnTo>
                  <a:pt x="1018" y="738"/>
                </a:lnTo>
                <a:lnTo>
                  <a:pt x="1019" y="737"/>
                </a:lnTo>
                <a:lnTo>
                  <a:pt x="1019" y="736"/>
                </a:lnTo>
                <a:lnTo>
                  <a:pt x="1019" y="735"/>
                </a:lnTo>
                <a:lnTo>
                  <a:pt x="1019" y="734"/>
                </a:lnTo>
                <a:lnTo>
                  <a:pt x="1019" y="734"/>
                </a:lnTo>
                <a:lnTo>
                  <a:pt x="1019" y="733"/>
                </a:lnTo>
                <a:lnTo>
                  <a:pt x="1019" y="732"/>
                </a:lnTo>
                <a:lnTo>
                  <a:pt x="1019" y="731"/>
                </a:lnTo>
                <a:lnTo>
                  <a:pt x="1019" y="730"/>
                </a:lnTo>
                <a:lnTo>
                  <a:pt x="1019" y="730"/>
                </a:lnTo>
                <a:lnTo>
                  <a:pt x="1019" y="729"/>
                </a:lnTo>
                <a:lnTo>
                  <a:pt x="1019" y="728"/>
                </a:lnTo>
                <a:lnTo>
                  <a:pt x="1019" y="727"/>
                </a:lnTo>
                <a:lnTo>
                  <a:pt x="1019" y="727"/>
                </a:lnTo>
                <a:lnTo>
                  <a:pt x="1019" y="726"/>
                </a:lnTo>
                <a:lnTo>
                  <a:pt x="1018" y="725"/>
                </a:lnTo>
                <a:lnTo>
                  <a:pt x="1017" y="724"/>
                </a:lnTo>
                <a:lnTo>
                  <a:pt x="1016" y="724"/>
                </a:lnTo>
                <a:lnTo>
                  <a:pt x="1015" y="723"/>
                </a:lnTo>
                <a:lnTo>
                  <a:pt x="1015" y="723"/>
                </a:lnTo>
                <a:lnTo>
                  <a:pt x="1014" y="722"/>
                </a:lnTo>
                <a:lnTo>
                  <a:pt x="1013" y="722"/>
                </a:lnTo>
                <a:lnTo>
                  <a:pt x="1013" y="721"/>
                </a:lnTo>
                <a:lnTo>
                  <a:pt x="1012" y="721"/>
                </a:lnTo>
                <a:lnTo>
                  <a:pt x="1012" y="720"/>
                </a:lnTo>
                <a:lnTo>
                  <a:pt x="1012" y="720"/>
                </a:lnTo>
                <a:lnTo>
                  <a:pt x="1012" y="720"/>
                </a:lnTo>
                <a:lnTo>
                  <a:pt x="1011" y="719"/>
                </a:lnTo>
                <a:lnTo>
                  <a:pt x="1011" y="718"/>
                </a:lnTo>
                <a:lnTo>
                  <a:pt x="1011" y="717"/>
                </a:lnTo>
                <a:lnTo>
                  <a:pt x="1011" y="716"/>
                </a:lnTo>
                <a:lnTo>
                  <a:pt x="1011" y="716"/>
                </a:lnTo>
                <a:lnTo>
                  <a:pt x="1011" y="715"/>
                </a:lnTo>
                <a:lnTo>
                  <a:pt x="1011" y="714"/>
                </a:lnTo>
                <a:lnTo>
                  <a:pt x="1011" y="713"/>
                </a:lnTo>
                <a:lnTo>
                  <a:pt x="1011" y="713"/>
                </a:lnTo>
                <a:lnTo>
                  <a:pt x="1011" y="712"/>
                </a:lnTo>
                <a:lnTo>
                  <a:pt x="1011" y="711"/>
                </a:lnTo>
                <a:lnTo>
                  <a:pt x="1011" y="710"/>
                </a:lnTo>
                <a:lnTo>
                  <a:pt x="1012" y="710"/>
                </a:lnTo>
                <a:lnTo>
                  <a:pt x="1012" y="709"/>
                </a:lnTo>
                <a:lnTo>
                  <a:pt x="1012" y="708"/>
                </a:lnTo>
                <a:lnTo>
                  <a:pt x="1013" y="707"/>
                </a:lnTo>
                <a:lnTo>
                  <a:pt x="1014" y="706"/>
                </a:lnTo>
                <a:lnTo>
                  <a:pt x="1014" y="706"/>
                </a:lnTo>
                <a:lnTo>
                  <a:pt x="1014" y="705"/>
                </a:lnTo>
                <a:lnTo>
                  <a:pt x="1015" y="704"/>
                </a:lnTo>
                <a:lnTo>
                  <a:pt x="1015" y="703"/>
                </a:lnTo>
                <a:lnTo>
                  <a:pt x="1015" y="703"/>
                </a:lnTo>
                <a:lnTo>
                  <a:pt x="1015" y="702"/>
                </a:lnTo>
                <a:lnTo>
                  <a:pt x="1015" y="701"/>
                </a:lnTo>
                <a:lnTo>
                  <a:pt x="1015" y="700"/>
                </a:lnTo>
                <a:lnTo>
                  <a:pt x="1016" y="700"/>
                </a:lnTo>
                <a:lnTo>
                  <a:pt x="1016" y="699"/>
                </a:lnTo>
                <a:lnTo>
                  <a:pt x="1016" y="699"/>
                </a:lnTo>
                <a:lnTo>
                  <a:pt x="1017" y="699"/>
                </a:lnTo>
                <a:lnTo>
                  <a:pt x="1017" y="698"/>
                </a:lnTo>
                <a:lnTo>
                  <a:pt x="1017" y="697"/>
                </a:lnTo>
                <a:lnTo>
                  <a:pt x="1017" y="696"/>
                </a:lnTo>
                <a:lnTo>
                  <a:pt x="1018" y="695"/>
                </a:lnTo>
                <a:lnTo>
                  <a:pt x="1018" y="694"/>
                </a:lnTo>
                <a:lnTo>
                  <a:pt x="1018" y="693"/>
                </a:lnTo>
                <a:lnTo>
                  <a:pt x="1018" y="692"/>
                </a:lnTo>
                <a:lnTo>
                  <a:pt x="1019" y="692"/>
                </a:lnTo>
                <a:lnTo>
                  <a:pt x="1019" y="691"/>
                </a:lnTo>
                <a:lnTo>
                  <a:pt x="1019" y="690"/>
                </a:lnTo>
                <a:lnTo>
                  <a:pt x="1020" y="689"/>
                </a:lnTo>
                <a:lnTo>
                  <a:pt x="1020" y="688"/>
                </a:lnTo>
                <a:lnTo>
                  <a:pt x="1021" y="688"/>
                </a:lnTo>
                <a:lnTo>
                  <a:pt x="1021" y="687"/>
                </a:lnTo>
                <a:lnTo>
                  <a:pt x="1022" y="686"/>
                </a:lnTo>
                <a:lnTo>
                  <a:pt x="1022" y="685"/>
                </a:lnTo>
                <a:lnTo>
                  <a:pt x="1023" y="684"/>
                </a:lnTo>
                <a:lnTo>
                  <a:pt x="1022" y="683"/>
                </a:lnTo>
                <a:lnTo>
                  <a:pt x="1022" y="683"/>
                </a:lnTo>
                <a:lnTo>
                  <a:pt x="1021" y="683"/>
                </a:lnTo>
                <a:lnTo>
                  <a:pt x="1020" y="683"/>
                </a:lnTo>
                <a:lnTo>
                  <a:pt x="1019" y="683"/>
                </a:lnTo>
                <a:lnTo>
                  <a:pt x="1018" y="683"/>
                </a:lnTo>
                <a:lnTo>
                  <a:pt x="1017" y="682"/>
                </a:lnTo>
                <a:lnTo>
                  <a:pt x="1016" y="682"/>
                </a:lnTo>
                <a:lnTo>
                  <a:pt x="1015" y="682"/>
                </a:lnTo>
                <a:lnTo>
                  <a:pt x="1015" y="682"/>
                </a:lnTo>
                <a:lnTo>
                  <a:pt x="1014" y="682"/>
                </a:lnTo>
                <a:lnTo>
                  <a:pt x="1013" y="682"/>
                </a:lnTo>
                <a:lnTo>
                  <a:pt x="1012" y="682"/>
                </a:lnTo>
                <a:lnTo>
                  <a:pt x="1012" y="683"/>
                </a:lnTo>
                <a:lnTo>
                  <a:pt x="1011" y="683"/>
                </a:lnTo>
                <a:lnTo>
                  <a:pt x="1010" y="684"/>
                </a:lnTo>
                <a:lnTo>
                  <a:pt x="1009" y="685"/>
                </a:lnTo>
                <a:lnTo>
                  <a:pt x="1008" y="685"/>
                </a:lnTo>
                <a:lnTo>
                  <a:pt x="1008" y="685"/>
                </a:lnTo>
                <a:lnTo>
                  <a:pt x="1007" y="685"/>
                </a:lnTo>
                <a:lnTo>
                  <a:pt x="1006" y="685"/>
                </a:lnTo>
                <a:lnTo>
                  <a:pt x="1005" y="685"/>
                </a:lnTo>
                <a:lnTo>
                  <a:pt x="1005" y="685"/>
                </a:lnTo>
                <a:lnTo>
                  <a:pt x="1004" y="685"/>
                </a:lnTo>
                <a:lnTo>
                  <a:pt x="1003" y="685"/>
                </a:lnTo>
                <a:lnTo>
                  <a:pt x="1002" y="685"/>
                </a:lnTo>
                <a:lnTo>
                  <a:pt x="1001" y="685"/>
                </a:lnTo>
                <a:lnTo>
                  <a:pt x="1001" y="684"/>
                </a:lnTo>
                <a:lnTo>
                  <a:pt x="1000" y="684"/>
                </a:lnTo>
                <a:lnTo>
                  <a:pt x="999" y="684"/>
                </a:lnTo>
                <a:lnTo>
                  <a:pt x="998" y="684"/>
                </a:lnTo>
                <a:lnTo>
                  <a:pt x="997" y="683"/>
                </a:lnTo>
                <a:lnTo>
                  <a:pt x="996" y="683"/>
                </a:lnTo>
                <a:lnTo>
                  <a:pt x="995" y="682"/>
                </a:lnTo>
                <a:lnTo>
                  <a:pt x="994" y="682"/>
                </a:lnTo>
                <a:lnTo>
                  <a:pt x="994" y="682"/>
                </a:lnTo>
                <a:lnTo>
                  <a:pt x="993" y="682"/>
                </a:lnTo>
                <a:lnTo>
                  <a:pt x="992" y="681"/>
                </a:lnTo>
                <a:lnTo>
                  <a:pt x="992" y="680"/>
                </a:lnTo>
                <a:lnTo>
                  <a:pt x="991" y="680"/>
                </a:lnTo>
                <a:lnTo>
                  <a:pt x="991" y="680"/>
                </a:lnTo>
                <a:lnTo>
                  <a:pt x="990" y="680"/>
                </a:lnTo>
                <a:lnTo>
                  <a:pt x="990" y="679"/>
                </a:lnTo>
                <a:lnTo>
                  <a:pt x="989" y="679"/>
                </a:lnTo>
                <a:lnTo>
                  <a:pt x="988" y="680"/>
                </a:lnTo>
                <a:lnTo>
                  <a:pt x="987" y="680"/>
                </a:lnTo>
                <a:lnTo>
                  <a:pt x="987" y="679"/>
                </a:lnTo>
                <a:lnTo>
                  <a:pt x="987" y="679"/>
                </a:lnTo>
                <a:lnTo>
                  <a:pt x="987" y="679"/>
                </a:lnTo>
                <a:lnTo>
                  <a:pt x="986" y="679"/>
                </a:lnTo>
                <a:lnTo>
                  <a:pt x="985" y="679"/>
                </a:lnTo>
                <a:lnTo>
                  <a:pt x="984" y="679"/>
                </a:lnTo>
                <a:lnTo>
                  <a:pt x="984" y="679"/>
                </a:lnTo>
                <a:lnTo>
                  <a:pt x="984" y="678"/>
                </a:lnTo>
                <a:lnTo>
                  <a:pt x="983" y="678"/>
                </a:lnTo>
                <a:lnTo>
                  <a:pt x="982" y="679"/>
                </a:lnTo>
                <a:lnTo>
                  <a:pt x="981" y="679"/>
                </a:lnTo>
                <a:lnTo>
                  <a:pt x="981" y="679"/>
                </a:lnTo>
                <a:lnTo>
                  <a:pt x="980" y="679"/>
                </a:lnTo>
                <a:lnTo>
                  <a:pt x="980" y="680"/>
                </a:lnTo>
                <a:lnTo>
                  <a:pt x="979" y="680"/>
                </a:lnTo>
                <a:lnTo>
                  <a:pt x="978" y="680"/>
                </a:lnTo>
                <a:lnTo>
                  <a:pt x="977" y="680"/>
                </a:lnTo>
                <a:lnTo>
                  <a:pt x="977" y="679"/>
                </a:lnTo>
                <a:lnTo>
                  <a:pt x="977" y="679"/>
                </a:lnTo>
                <a:lnTo>
                  <a:pt x="976" y="679"/>
                </a:lnTo>
                <a:lnTo>
                  <a:pt x="975" y="679"/>
                </a:lnTo>
                <a:lnTo>
                  <a:pt x="975" y="678"/>
                </a:lnTo>
                <a:lnTo>
                  <a:pt x="974" y="677"/>
                </a:lnTo>
                <a:lnTo>
                  <a:pt x="973" y="676"/>
                </a:lnTo>
                <a:lnTo>
                  <a:pt x="973" y="676"/>
                </a:lnTo>
                <a:lnTo>
                  <a:pt x="972" y="675"/>
                </a:lnTo>
                <a:lnTo>
                  <a:pt x="971" y="675"/>
                </a:lnTo>
                <a:lnTo>
                  <a:pt x="970" y="675"/>
                </a:lnTo>
                <a:lnTo>
                  <a:pt x="970" y="675"/>
                </a:lnTo>
                <a:lnTo>
                  <a:pt x="969" y="675"/>
                </a:lnTo>
                <a:lnTo>
                  <a:pt x="967" y="675"/>
                </a:lnTo>
                <a:lnTo>
                  <a:pt x="966" y="675"/>
                </a:lnTo>
                <a:lnTo>
                  <a:pt x="966" y="675"/>
                </a:lnTo>
                <a:lnTo>
                  <a:pt x="965" y="675"/>
                </a:lnTo>
                <a:lnTo>
                  <a:pt x="964" y="674"/>
                </a:lnTo>
                <a:lnTo>
                  <a:pt x="963" y="673"/>
                </a:lnTo>
                <a:lnTo>
                  <a:pt x="963" y="672"/>
                </a:lnTo>
                <a:lnTo>
                  <a:pt x="962" y="672"/>
                </a:lnTo>
                <a:lnTo>
                  <a:pt x="961" y="671"/>
                </a:lnTo>
                <a:lnTo>
                  <a:pt x="961" y="670"/>
                </a:lnTo>
                <a:lnTo>
                  <a:pt x="960" y="669"/>
                </a:lnTo>
                <a:lnTo>
                  <a:pt x="959" y="669"/>
                </a:lnTo>
                <a:lnTo>
                  <a:pt x="959" y="668"/>
                </a:lnTo>
                <a:lnTo>
                  <a:pt x="959" y="669"/>
                </a:lnTo>
                <a:lnTo>
                  <a:pt x="958" y="670"/>
                </a:lnTo>
                <a:lnTo>
                  <a:pt x="957" y="671"/>
                </a:lnTo>
                <a:lnTo>
                  <a:pt x="956" y="671"/>
                </a:lnTo>
                <a:lnTo>
                  <a:pt x="956" y="672"/>
                </a:lnTo>
                <a:lnTo>
                  <a:pt x="956" y="672"/>
                </a:lnTo>
                <a:lnTo>
                  <a:pt x="956" y="672"/>
                </a:lnTo>
                <a:lnTo>
                  <a:pt x="955" y="672"/>
                </a:lnTo>
                <a:lnTo>
                  <a:pt x="954" y="672"/>
                </a:lnTo>
                <a:lnTo>
                  <a:pt x="954" y="673"/>
                </a:lnTo>
                <a:lnTo>
                  <a:pt x="954" y="674"/>
                </a:lnTo>
                <a:lnTo>
                  <a:pt x="953" y="675"/>
                </a:lnTo>
                <a:lnTo>
                  <a:pt x="953" y="675"/>
                </a:lnTo>
                <a:lnTo>
                  <a:pt x="953" y="676"/>
                </a:lnTo>
                <a:lnTo>
                  <a:pt x="953" y="677"/>
                </a:lnTo>
                <a:lnTo>
                  <a:pt x="953" y="678"/>
                </a:lnTo>
                <a:lnTo>
                  <a:pt x="952" y="678"/>
                </a:lnTo>
                <a:lnTo>
                  <a:pt x="952" y="678"/>
                </a:lnTo>
                <a:lnTo>
                  <a:pt x="950" y="678"/>
                </a:lnTo>
                <a:lnTo>
                  <a:pt x="949" y="678"/>
                </a:lnTo>
                <a:lnTo>
                  <a:pt x="949" y="678"/>
                </a:lnTo>
                <a:lnTo>
                  <a:pt x="948" y="678"/>
                </a:lnTo>
                <a:lnTo>
                  <a:pt x="947" y="678"/>
                </a:lnTo>
                <a:lnTo>
                  <a:pt x="946" y="678"/>
                </a:lnTo>
                <a:lnTo>
                  <a:pt x="946" y="679"/>
                </a:lnTo>
                <a:lnTo>
                  <a:pt x="945" y="679"/>
                </a:lnTo>
                <a:lnTo>
                  <a:pt x="945" y="679"/>
                </a:lnTo>
                <a:lnTo>
                  <a:pt x="944" y="680"/>
                </a:lnTo>
                <a:lnTo>
                  <a:pt x="943" y="681"/>
                </a:lnTo>
                <a:lnTo>
                  <a:pt x="942" y="682"/>
                </a:lnTo>
                <a:lnTo>
                  <a:pt x="942" y="682"/>
                </a:lnTo>
                <a:lnTo>
                  <a:pt x="942" y="682"/>
                </a:lnTo>
                <a:lnTo>
                  <a:pt x="940" y="684"/>
                </a:lnTo>
                <a:lnTo>
                  <a:pt x="939" y="685"/>
                </a:lnTo>
                <a:lnTo>
                  <a:pt x="938" y="686"/>
                </a:lnTo>
                <a:lnTo>
                  <a:pt x="937" y="687"/>
                </a:lnTo>
                <a:lnTo>
                  <a:pt x="936" y="688"/>
                </a:lnTo>
                <a:lnTo>
                  <a:pt x="935" y="689"/>
                </a:lnTo>
                <a:lnTo>
                  <a:pt x="935" y="689"/>
                </a:lnTo>
                <a:lnTo>
                  <a:pt x="934" y="689"/>
                </a:lnTo>
                <a:lnTo>
                  <a:pt x="934" y="690"/>
                </a:lnTo>
                <a:lnTo>
                  <a:pt x="933" y="690"/>
                </a:lnTo>
                <a:lnTo>
                  <a:pt x="933" y="689"/>
                </a:lnTo>
                <a:lnTo>
                  <a:pt x="932" y="689"/>
                </a:lnTo>
                <a:lnTo>
                  <a:pt x="931" y="689"/>
                </a:lnTo>
                <a:lnTo>
                  <a:pt x="931" y="688"/>
                </a:lnTo>
                <a:lnTo>
                  <a:pt x="930" y="687"/>
                </a:lnTo>
                <a:lnTo>
                  <a:pt x="929" y="686"/>
                </a:lnTo>
                <a:lnTo>
                  <a:pt x="929" y="685"/>
                </a:lnTo>
                <a:lnTo>
                  <a:pt x="929" y="685"/>
                </a:lnTo>
                <a:lnTo>
                  <a:pt x="929" y="684"/>
                </a:lnTo>
                <a:lnTo>
                  <a:pt x="928" y="683"/>
                </a:lnTo>
                <a:lnTo>
                  <a:pt x="928" y="682"/>
                </a:lnTo>
                <a:lnTo>
                  <a:pt x="928" y="682"/>
                </a:lnTo>
                <a:lnTo>
                  <a:pt x="927" y="681"/>
                </a:lnTo>
                <a:lnTo>
                  <a:pt x="927" y="680"/>
                </a:lnTo>
                <a:lnTo>
                  <a:pt x="926" y="679"/>
                </a:lnTo>
                <a:lnTo>
                  <a:pt x="926" y="678"/>
                </a:lnTo>
                <a:lnTo>
                  <a:pt x="926" y="677"/>
                </a:lnTo>
                <a:lnTo>
                  <a:pt x="925" y="677"/>
                </a:lnTo>
                <a:lnTo>
                  <a:pt x="924" y="678"/>
                </a:lnTo>
                <a:lnTo>
                  <a:pt x="924" y="678"/>
                </a:lnTo>
                <a:lnTo>
                  <a:pt x="924" y="679"/>
                </a:lnTo>
                <a:lnTo>
                  <a:pt x="923" y="679"/>
                </a:lnTo>
                <a:lnTo>
                  <a:pt x="922" y="679"/>
                </a:lnTo>
                <a:lnTo>
                  <a:pt x="921" y="679"/>
                </a:lnTo>
                <a:lnTo>
                  <a:pt x="921" y="679"/>
                </a:lnTo>
                <a:lnTo>
                  <a:pt x="920" y="679"/>
                </a:lnTo>
                <a:lnTo>
                  <a:pt x="919" y="679"/>
                </a:lnTo>
                <a:lnTo>
                  <a:pt x="918" y="679"/>
                </a:lnTo>
                <a:lnTo>
                  <a:pt x="917" y="679"/>
                </a:lnTo>
                <a:lnTo>
                  <a:pt x="917" y="680"/>
                </a:lnTo>
                <a:lnTo>
                  <a:pt x="916" y="680"/>
                </a:lnTo>
                <a:lnTo>
                  <a:pt x="915" y="680"/>
                </a:lnTo>
                <a:lnTo>
                  <a:pt x="914" y="681"/>
                </a:lnTo>
                <a:lnTo>
                  <a:pt x="913" y="681"/>
                </a:lnTo>
                <a:lnTo>
                  <a:pt x="912" y="681"/>
                </a:lnTo>
                <a:lnTo>
                  <a:pt x="912" y="682"/>
                </a:lnTo>
                <a:lnTo>
                  <a:pt x="911" y="682"/>
                </a:lnTo>
                <a:lnTo>
                  <a:pt x="910" y="682"/>
                </a:lnTo>
                <a:lnTo>
                  <a:pt x="910" y="682"/>
                </a:lnTo>
                <a:lnTo>
                  <a:pt x="909" y="682"/>
                </a:lnTo>
                <a:lnTo>
                  <a:pt x="908" y="682"/>
                </a:lnTo>
                <a:lnTo>
                  <a:pt x="908" y="681"/>
                </a:lnTo>
                <a:lnTo>
                  <a:pt x="907" y="682"/>
                </a:lnTo>
                <a:lnTo>
                  <a:pt x="907" y="682"/>
                </a:lnTo>
                <a:lnTo>
                  <a:pt x="906" y="682"/>
                </a:lnTo>
                <a:lnTo>
                  <a:pt x="905" y="682"/>
                </a:lnTo>
                <a:lnTo>
                  <a:pt x="903" y="682"/>
                </a:lnTo>
                <a:lnTo>
                  <a:pt x="903" y="682"/>
                </a:lnTo>
                <a:lnTo>
                  <a:pt x="903" y="683"/>
                </a:lnTo>
                <a:lnTo>
                  <a:pt x="902" y="683"/>
                </a:lnTo>
                <a:lnTo>
                  <a:pt x="901" y="683"/>
                </a:lnTo>
                <a:lnTo>
                  <a:pt x="900" y="682"/>
                </a:lnTo>
                <a:lnTo>
                  <a:pt x="900" y="682"/>
                </a:lnTo>
                <a:lnTo>
                  <a:pt x="899" y="681"/>
                </a:lnTo>
                <a:lnTo>
                  <a:pt x="898" y="681"/>
                </a:lnTo>
                <a:lnTo>
                  <a:pt x="898" y="680"/>
                </a:lnTo>
                <a:lnTo>
                  <a:pt x="897" y="680"/>
                </a:lnTo>
                <a:lnTo>
                  <a:pt x="896" y="679"/>
                </a:lnTo>
                <a:lnTo>
                  <a:pt x="895" y="679"/>
                </a:lnTo>
                <a:lnTo>
                  <a:pt x="894" y="678"/>
                </a:lnTo>
                <a:lnTo>
                  <a:pt x="893" y="678"/>
                </a:lnTo>
                <a:lnTo>
                  <a:pt x="893" y="678"/>
                </a:lnTo>
                <a:lnTo>
                  <a:pt x="890" y="678"/>
                </a:lnTo>
                <a:lnTo>
                  <a:pt x="889" y="678"/>
                </a:lnTo>
                <a:lnTo>
                  <a:pt x="888" y="678"/>
                </a:lnTo>
                <a:lnTo>
                  <a:pt x="886" y="679"/>
                </a:lnTo>
                <a:lnTo>
                  <a:pt x="886" y="679"/>
                </a:lnTo>
                <a:lnTo>
                  <a:pt x="885" y="679"/>
                </a:lnTo>
                <a:lnTo>
                  <a:pt x="884" y="679"/>
                </a:lnTo>
                <a:lnTo>
                  <a:pt x="883" y="679"/>
                </a:lnTo>
                <a:lnTo>
                  <a:pt x="882" y="679"/>
                </a:lnTo>
                <a:lnTo>
                  <a:pt x="880" y="680"/>
                </a:lnTo>
                <a:lnTo>
                  <a:pt x="879" y="681"/>
                </a:lnTo>
                <a:lnTo>
                  <a:pt x="879" y="681"/>
                </a:lnTo>
                <a:lnTo>
                  <a:pt x="878" y="681"/>
                </a:lnTo>
                <a:lnTo>
                  <a:pt x="877" y="681"/>
                </a:lnTo>
                <a:lnTo>
                  <a:pt x="875" y="681"/>
                </a:lnTo>
                <a:lnTo>
                  <a:pt x="875" y="681"/>
                </a:lnTo>
                <a:lnTo>
                  <a:pt x="874" y="681"/>
                </a:lnTo>
                <a:lnTo>
                  <a:pt x="872" y="681"/>
                </a:lnTo>
                <a:lnTo>
                  <a:pt x="870" y="681"/>
                </a:lnTo>
                <a:lnTo>
                  <a:pt x="869" y="681"/>
                </a:lnTo>
                <a:lnTo>
                  <a:pt x="868" y="681"/>
                </a:lnTo>
                <a:lnTo>
                  <a:pt x="868" y="681"/>
                </a:lnTo>
                <a:lnTo>
                  <a:pt x="867" y="681"/>
                </a:lnTo>
                <a:lnTo>
                  <a:pt x="866" y="681"/>
                </a:lnTo>
                <a:lnTo>
                  <a:pt x="865" y="681"/>
                </a:lnTo>
                <a:lnTo>
                  <a:pt x="865" y="681"/>
                </a:lnTo>
                <a:lnTo>
                  <a:pt x="864" y="681"/>
                </a:lnTo>
                <a:lnTo>
                  <a:pt x="863" y="681"/>
                </a:lnTo>
                <a:lnTo>
                  <a:pt x="862" y="681"/>
                </a:lnTo>
                <a:lnTo>
                  <a:pt x="861" y="681"/>
                </a:lnTo>
                <a:lnTo>
                  <a:pt x="861" y="681"/>
                </a:lnTo>
                <a:lnTo>
                  <a:pt x="860" y="681"/>
                </a:lnTo>
                <a:lnTo>
                  <a:pt x="859" y="680"/>
                </a:lnTo>
                <a:lnTo>
                  <a:pt x="858" y="680"/>
                </a:lnTo>
                <a:lnTo>
                  <a:pt x="857" y="679"/>
                </a:lnTo>
                <a:lnTo>
                  <a:pt x="856" y="679"/>
                </a:lnTo>
                <a:lnTo>
                  <a:pt x="855" y="679"/>
                </a:lnTo>
                <a:lnTo>
                  <a:pt x="855" y="679"/>
                </a:lnTo>
                <a:lnTo>
                  <a:pt x="854" y="679"/>
                </a:lnTo>
                <a:lnTo>
                  <a:pt x="854" y="678"/>
                </a:lnTo>
                <a:lnTo>
                  <a:pt x="853" y="677"/>
                </a:lnTo>
                <a:lnTo>
                  <a:pt x="852" y="677"/>
                </a:lnTo>
                <a:lnTo>
                  <a:pt x="852" y="676"/>
                </a:lnTo>
                <a:lnTo>
                  <a:pt x="851" y="676"/>
                </a:lnTo>
                <a:lnTo>
                  <a:pt x="851" y="675"/>
                </a:lnTo>
                <a:lnTo>
                  <a:pt x="850" y="675"/>
                </a:lnTo>
                <a:lnTo>
                  <a:pt x="848" y="675"/>
                </a:lnTo>
                <a:lnTo>
                  <a:pt x="847" y="675"/>
                </a:lnTo>
                <a:lnTo>
                  <a:pt x="846" y="675"/>
                </a:lnTo>
                <a:lnTo>
                  <a:pt x="845" y="675"/>
                </a:lnTo>
                <a:lnTo>
                  <a:pt x="844" y="675"/>
                </a:lnTo>
                <a:lnTo>
                  <a:pt x="844" y="675"/>
                </a:lnTo>
                <a:lnTo>
                  <a:pt x="843" y="675"/>
                </a:lnTo>
                <a:lnTo>
                  <a:pt x="842" y="675"/>
                </a:lnTo>
                <a:lnTo>
                  <a:pt x="841" y="676"/>
                </a:lnTo>
                <a:lnTo>
                  <a:pt x="840" y="676"/>
                </a:lnTo>
                <a:lnTo>
                  <a:pt x="839" y="678"/>
                </a:lnTo>
                <a:lnTo>
                  <a:pt x="838" y="679"/>
                </a:lnTo>
                <a:lnTo>
                  <a:pt x="837" y="679"/>
                </a:lnTo>
                <a:lnTo>
                  <a:pt x="837" y="679"/>
                </a:lnTo>
                <a:lnTo>
                  <a:pt x="836" y="679"/>
                </a:lnTo>
                <a:lnTo>
                  <a:pt x="835" y="679"/>
                </a:lnTo>
                <a:lnTo>
                  <a:pt x="834" y="679"/>
                </a:lnTo>
                <a:lnTo>
                  <a:pt x="833" y="679"/>
                </a:lnTo>
                <a:lnTo>
                  <a:pt x="833" y="679"/>
                </a:lnTo>
                <a:lnTo>
                  <a:pt x="832" y="679"/>
                </a:lnTo>
                <a:lnTo>
                  <a:pt x="830" y="679"/>
                </a:lnTo>
                <a:lnTo>
                  <a:pt x="829" y="679"/>
                </a:lnTo>
                <a:lnTo>
                  <a:pt x="828" y="679"/>
                </a:lnTo>
                <a:lnTo>
                  <a:pt x="827" y="679"/>
                </a:lnTo>
                <a:lnTo>
                  <a:pt x="826" y="679"/>
                </a:lnTo>
                <a:lnTo>
                  <a:pt x="826" y="679"/>
                </a:lnTo>
                <a:lnTo>
                  <a:pt x="825" y="680"/>
                </a:lnTo>
                <a:lnTo>
                  <a:pt x="823" y="680"/>
                </a:lnTo>
                <a:lnTo>
                  <a:pt x="823" y="681"/>
                </a:lnTo>
                <a:lnTo>
                  <a:pt x="822" y="681"/>
                </a:lnTo>
                <a:lnTo>
                  <a:pt x="821" y="681"/>
                </a:lnTo>
                <a:lnTo>
                  <a:pt x="820" y="682"/>
                </a:lnTo>
                <a:lnTo>
                  <a:pt x="819" y="682"/>
                </a:lnTo>
                <a:lnTo>
                  <a:pt x="818" y="682"/>
                </a:lnTo>
                <a:lnTo>
                  <a:pt x="817" y="683"/>
                </a:lnTo>
                <a:lnTo>
                  <a:pt x="816" y="683"/>
                </a:lnTo>
                <a:lnTo>
                  <a:pt x="816" y="683"/>
                </a:lnTo>
                <a:lnTo>
                  <a:pt x="815" y="683"/>
                </a:lnTo>
                <a:lnTo>
                  <a:pt x="814" y="684"/>
                </a:lnTo>
                <a:lnTo>
                  <a:pt x="813" y="684"/>
                </a:lnTo>
                <a:lnTo>
                  <a:pt x="812" y="684"/>
                </a:lnTo>
                <a:lnTo>
                  <a:pt x="812" y="684"/>
                </a:lnTo>
                <a:lnTo>
                  <a:pt x="812" y="685"/>
                </a:lnTo>
                <a:lnTo>
                  <a:pt x="811" y="685"/>
                </a:lnTo>
                <a:lnTo>
                  <a:pt x="810" y="685"/>
                </a:lnTo>
                <a:lnTo>
                  <a:pt x="809" y="686"/>
                </a:lnTo>
                <a:lnTo>
                  <a:pt x="809" y="687"/>
                </a:lnTo>
                <a:lnTo>
                  <a:pt x="808" y="688"/>
                </a:lnTo>
                <a:lnTo>
                  <a:pt x="807" y="689"/>
                </a:lnTo>
                <a:lnTo>
                  <a:pt x="806" y="689"/>
                </a:lnTo>
                <a:lnTo>
                  <a:pt x="806" y="689"/>
                </a:lnTo>
                <a:lnTo>
                  <a:pt x="805" y="689"/>
                </a:lnTo>
                <a:lnTo>
                  <a:pt x="805" y="689"/>
                </a:lnTo>
                <a:lnTo>
                  <a:pt x="804" y="689"/>
                </a:lnTo>
                <a:lnTo>
                  <a:pt x="803" y="689"/>
                </a:lnTo>
                <a:lnTo>
                  <a:pt x="802" y="690"/>
                </a:lnTo>
                <a:lnTo>
                  <a:pt x="802" y="690"/>
                </a:lnTo>
                <a:lnTo>
                  <a:pt x="801" y="690"/>
                </a:lnTo>
                <a:lnTo>
                  <a:pt x="801" y="691"/>
                </a:lnTo>
                <a:lnTo>
                  <a:pt x="800" y="691"/>
                </a:lnTo>
                <a:lnTo>
                  <a:pt x="798" y="691"/>
                </a:lnTo>
                <a:lnTo>
                  <a:pt x="798" y="691"/>
                </a:lnTo>
                <a:lnTo>
                  <a:pt x="797" y="691"/>
                </a:lnTo>
                <a:lnTo>
                  <a:pt x="796" y="692"/>
                </a:lnTo>
                <a:lnTo>
                  <a:pt x="795" y="692"/>
                </a:lnTo>
                <a:lnTo>
                  <a:pt x="795" y="692"/>
                </a:lnTo>
                <a:lnTo>
                  <a:pt x="794" y="693"/>
                </a:lnTo>
                <a:lnTo>
                  <a:pt x="794" y="694"/>
                </a:lnTo>
                <a:lnTo>
                  <a:pt x="793" y="695"/>
                </a:lnTo>
                <a:lnTo>
                  <a:pt x="793" y="696"/>
                </a:lnTo>
                <a:lnTo>
                  <a:pt x="792" y="697"/>
                </a:lnTo>
                <a:lnTo>
                  <a:pt x="792" y="698"/>
                </a:lnTo>
                <a:lnTo>
                  <a:pt x="792" y="699"/>
                </a:lnTo>
                <a:lnTo>
                  <a:pt x="791" y="699"/>
                </a:lnTo>
                <a:lnTo>
                  <a:pt x="791" y="699"/>
                </a:lnTo>
                <a:lnTo>
                  <a:pt x="790" y="699"/>
                </a:lnTo>
                <a:lnTo>
                  <a:pt x="789" y="698"/>
                </a:lnTo>
                <a:lnTo>
                  <a:pt x="788" y="698"/>
                </a:lnTo>
                <a:lnTo>
                  <a:pt x="788" y="697"/>
                </a:lnTo>
                <a:lnTo>
                  <a:pt x="787" y="697"/>
                </a:lnTo>
                <a:lnTo>
                  <a:pt x="786" y="696"/>
                </a:lnTo>
                <a:lnTo>
                  <a:pt x="785" y="696"/>
                </a:lnTo>
                <a:lnTo>
                  <a:pt x="785" y="696"/>
                </a:lnTo>
                <a:lnTo>
                  <a:pt x="784" y="696"/>
                </a:lnTo>
                <a:lnTo>
                  <a:pt x="784" y="696"/>
                </a:lnTo>
                <a:lnTo>
                  <a:pt x="783" y="696"/>
                </a:lnTo>
                <a:lnTo>
                  <a:pt x="782" y="696"/>
                </a:lnTo>
                <a:lnTo>
                  <a:pt x="781" y="696"/>
                </a:lnTo>
                <a:lnTo>
                  <a:pt x="781" y="696"/>
                </a:lnTo>
                <a:lnTo>
                  <a:pt x="780" y="696"/>
                </a:lnTo>
                <a:lnTo>
                  <a:pt x="779" y="697"/>
                </a:lnTo>
                <a:lnTo>
                  <a:pt x="778" y="697"/>
                </a:lnTo>
                <a:lnTo>
                  <a:pt x="778" y="696"/>
                </a:lnTo>
                <a:lnTo>
                  <a:pt x="777" y="696"/>
                </a:lnTo>
                <a:lnTo>
                  <a:pt x="777" y="696"/>
                </a:lnTo>
                <a:lnTo>
                  <a:pt x="777" y="695"/>
                </a:lnTo>
                <a:lnTo>
                  <a:pt x="776" y="694"/>
                </a:lnTo>
                <a:lnTo>
                  <a:pt x="775" y="693"/>
                </a:lnTo>
                <a:lnTo>
                  <a:pt x="774" y="692"/>
                </a:lnTo>
                <a:lnTo>
                  <a:pt x="774" y="692"/>
                </a:lnTo>
                <a:lnTo>
                  <a:pt x="774" y="691"/>
                </a:lnTo>
                <a:lnTo>
                  <a:pt x="773" y="690"/>
                </a:lnTo>
                <a:lnTo>
                  <a:pt x="773" y="689"/>
                </a:lnTo>
                <a:lnTo>
                  <a:pt x="772" y="689"/>
                </a:lnTo>
                <a:lnTo>
                  <a:pt x="771" y="689"/>
                </a:lnTo>
                <a:lnTo>
                  <a:pt x="771" y="688"/>
                </a:lnTo>
                <a:lnTo>
                  <a:pt x="770" y="688"/>
                </a:lnTo>
                <a:lnTo>
                  <a:pt x="770" y="687"/>
                </a:lnTo>
                <a:lnTo>
                  <a:pt x="770" y="686"/>
                </a:lnTo>
                <a:lnTo>
                  <a:pt x="769" y="685"/>
                </a:lnTo>
                <a:lnTo>
                  <a:pt x="768" y="684"/>
                </a:lnTo>
                <a:lnTo>
                  <a:pt x="767" y="683"/>
                </a:lnTo>
                <a:lnTo>
                  <a:pt x="767" y="682"/>
                </a:lnTo>
                <a:lnTo>
                  <a:pt x="767" y="682"/>
                </a:lnTo>
                <a:lnTo>
                  <a:pt x="766" y="681"/>
                </a:lnTo>
                <a:lnTo>
                  <a:pt x="766" y="680"/>
                </a:lnTo>
                <a:lnTo>
                  <a:pt x="766" y="679"/>
                </a:lnTo>
                <a:lnTo>
                  <a:pt x="765" y="679"/>
                </a:lnTo>
                <a:lnTo>
                  <a:pt x="764" y="679"/>
                </a:lnTo>
                <a:lnTo>
                  <a:pt x="764" y="678"/>
                </a:lnTo>
                <a:lnTo>
                  <a:pt x="763" y="678"/>
                </a:lnTo>
                <a:lnTo>
                  <a:pt x="763" y="677"/>
                </a:lnTo>
                <a:lnTo>
                  <a:pt x="762" y="677"/>
                </a:lnTo>
                <a:lnTo>
                  <a:pt x="761" y="677"/>
                </a:lnTo>
                <a:lnTo>
                  <a:pt x="760" y="676"/>
                </a:lnTo>
                <a:lnTo>
                  <a:pt x="760" y="675"/>
                </a:lnTo>
                <a:lnTo>
                  <a:pt x="759" y="675"/>
                </a:lnTo>
                <a:lnTo>
                  <a:pt x="758" y="675"/>
                </a:lnTo>
                <a:lnTo>
                  <a:pt x="758" y="675"/>
                </a:lnTo>
                <a:lnTo>
                  <a:pt x="758" y="674"/>
                </a:lnTo>
                <a:lnTo>
                  <a:pt x="757" y="674"/>
                </a:lnTo>
                <a:lnTo>
                  <a:pt x="757" y="673"/>
                </a:lnTo>
                <a:lnTo>
                  <a:pt x="756" y="674"/>
                </a:lnTo>
                <a:lnTo>
                  <a:pt x="756" y="674"/>
                </a:lnTo>
                <a:lnTo>
                  <a:pt x="753" y="675"/>
                </a:lnTo>
                <a:lnTo>
                  <a:pt x="753" y="674"/>
                </a:lnTo>
                <a:lnTo>
                  <a:pt x="752" y="674"/>
                </a:lnTo>
                <a:lnTo>
                  <a:pt x="751" y="674"/>
                </a:lnTo>
                <a:lnTo>
                  <a:pt x="750" y="674"/>
                </a:lnTo>
                <a:lnTo>
                  <a:pt x="749" y="673"/>
                </a:lnTo>
                <a:lnTo>
                  <a:pt x="749" y="673"/>
                </a:lnTo>
                <a:lnTo>
                  <a:pt x="748" y="672"/>
                </a:lnTo>
                <a:lnTo>
                  <a:pt x="747" y="672"/>
                </a:lnTo>
                <a:lnTo>
                  <a:pt x="746" y="671"/>
                </a:lnTo>
                <a:lnTo>
                  <a:pt x="746" y="672"/>
                </a:lnTo>
                <a:lnTo>
                  <a:pt x="745" y="672"/>
                </a:lnTo>
                <a:lnTo>
                  <a:pt x="745" y="672"/>
                </a:lnTo>
                <a:lnTo>
                  <a:pt x="744" y="672"/>
                </a:lnTo>
                <a:lnTo>
                  <a:pt x="743" y="673"/>
                </a:lnTo>
                <a:lnTo>
                  <a:pt x="742" y="673"/>
                </a:lnTo>
                <a:lnTo>
                  <a:pt x="742" y="674"/>
                </a:lnTo>
                <a:lnTo>
                  <a:pt x="741" y="674"/>
                </a:lnTo>
                <a:lnTo>
                  <a:pt x="741" y="675"/>
                </a:lnTo>
                <a:lnTo>
                  <a:pt x="740" y="675"/>
                </a:lnTo>
                <a:lnTo>
                  <a:pt x="739" y="675"/>
                </a:lnTo>
                <a:lnTo>
                  <a:pt x="739" y="676"/>
                </a:lnTo>
                <a:lnTo>
                  <a:pt x="738" y="677"/>
                </a:lnTo>
                <a:lnTo>
                  <a:pt x="737" y="679"/>
                </a:lnTo>
                <a:lnTo>
                  <a:pt x="736" y="679"/>
                </a:lnTo>
                <a:lnTo>
                  <a:pt x="736" y="680"/>
                </a:lnTo>
                <a:lnTo>
                  <a:pt x="735" y="681"/>
                </a:lnTo>
                <a:lnTo>
                  <a:pt x="735" y="682"/>
                </a:lnTo>
                <a:lnTo>
                  <a:pt x="734" y="683"/>
                </a:lnTo>
                <a:lnTo>
                  <a:pt x="734" y="684"/>
                </a:lnTo>
                <a:lnTo>
                  <a:pt x="733" y="684"/>
                </a:lnTo>
                <a:lnTo>
                  <a:pt x="733" y="685"/>
                </a:lnTo>
                <a:lnTo>
                  <a:pt x="732" y="687"/>
                </a:lnTo>
                <a:lnTo>
                  <a:pt x="732" y="687"/>
                </a:lnTo>
                <a:lnTo>
                  <a:pt x="732" y="689"/>
                </a:lnTo>
                <a:lnTo>
                  <a:pt x="731" y="690"/>
                </a:lnTo>
                <a:lnTo>
                  <a:pt x="731" y="691"/>
                </a:lnTo>
                <a:lnTo>
                  <a:pt x="731" y="692"/>
                </a:lnTo>
                <a:lnTo>
                  <a:pt x="730" y="692"/>
                </a:lnTo>
                <a:lnTo>
                  <a:pt x="730" y="693"/>
                </a:lnTo>
                <a:lnTo>
                  <a:pt x="730" y="694"/>
                </a:lnTo>
                <a:lnTo>
                  <a:pt x="729" y="694"/>
                </a:lnTo>
                <a:lnTo>
                  <a:pt x="729" y="696"/>
                </a:lnTo>
                <a:lnTo>
                  <a:pt x="728" y="696"/>
                </a:lnTo>
                <a:lnTo>
                  <a:pt x="728" y="696"/>
                </a:lnTo>
                <a:lnTo>
                  <a:pt x="728" y="697"/>
                </a:lnTo>
                <a:lnTo>
                  <a:pt x="727" y="698"/>
                </a:lnTo>
                <a:lnTo>
                  <a:pt x="726" y="699"/>
                </a:lnTo>
                <a:lnTo>
                  <a:pt x="725" y="699"/>
                </a:lnTo>
                <a:lnTo>
                  <a:pt x="725" y="700"/>
                </a:lnTo>
                <a:lnTo>
                  <a:pt x="725" y="701"/>
                </a:lnTo>
                <a:lnTo>
                  <a:pt x="725" y="702"/>
                </a:lnTo>
                <a:lnTo>
                  <a:pt x="725" y="703"/>
                </a:lnTo>
                <a:lnTo>
                  <a:pt x="725" y="704"/>
                </a:lnTo>
                <a:lnTo>
                  <a:pt x="725" y="705"/>
                </a:lnTo>
                <a:lnTo>
                  <a:pt x="725" y="706"/>
                </a:lnTo>
                <a:lnTo>
                  <a:pt x="726" y="707"/>
                </a:lnTo>
                <a:lnTo>
                  <a:pt x="726" y="709"/>
                </a:lnTo>
                <a:lnTo>
                  <a:pt x="727" y="709"/>
                </a:lnTo>
                <a:lnTo>
                  <a:pt x="727" y="710"/>
                </a:lnTo>
                <a:lnTo>
                  <a:pt x="727" y="710"/>
                </a:lnTo>
                <a:lnTo>
                  <a:pt x="727" y="711"/>
                </a:lnTo>
                <a:lnTo>
                  <a:pt x="727" y="713"/>
                </a:lnTo>
                <a:lnTo>
                  <a:pt x="727" y="713"/>
                </a:lnTo>
                <a:lnTo>
                  <a:pt x="727" y="714"/>
                </a:lnTo>
                <a:lnTo>
                  <a:pt x="727" y="715"/>
                </a:lnTo>
                <a:lnTo>
                  <a:pt x="726" y="716"/>
                </a:lnTo>
                <a:lnTo>
                  <a:pt x="726" y="717"/>
                </a:lnTo>
                <a:lnTo>
                  <a:pt x="726" y="718"/>
                </a:lnTo>
                <a:lnTo>
                  <a:pt x="725" y="720"/>
                </a:lnTo>
                <a:lnTo>
                  <a:pt x="725" y="720"/>
                </a:lnTo>
                <a:lnTo>
                  <a:pt x="725" y="721"/>
                </a:lnTo>
                <a:lnTo>
                  <a:pt x="725" y="722"/>
                </a:lnTo>
                <a:lnTo>
                  <a:pt x="725" y="723"/>
                </a:lnTo>
                <a:lnTo>
                  <a:pt x="725" y="723"/>
                </a:lnTo>
                <a:lnTo>
                  <a:pt x="725" y="724"/>
                </a:lnTo>
                <a:lnTo>
                  <a:pt x="724" y="725"/>
                </a:lnTo>
                <a:lnTo>
                  <a:pt x="724" y="726"/>
                </a:lnTo>
                <a:lnTo>
                  <a:pt x="724" y="727"/>
                </a:lnTo>
                <a:lnTo>
                  <a:pt x="723" y="727"/>
                </a:lnTo>
                <a:lnTo>
                  <a:pt x="723" y="728"/>
                </a:lnTo>
                <a:lnTo>
                  <a:pt x="722" y="729"/>
                </a:lnTo>
                <a:lnTo>
                  <a:pt x="722" y="730"/>
                </a:lnTo>
                <a:lnTo>
                  <a:pt x="721" y="730"/>
                </a:lnTo>
                <a:lnTo>
                  <a:pt x="721" y="731"/>
                </a:lnTo>
                <a:lnTo>
                  <a:pt x="721" y="732"/>
                </a:lnTo>
                <a:lnTo>
                  <a:pt x="721" y="733"/>
                </a:lnTo>
                <a:lnTo>
                  <a:pt x="721" y="734"/>
                </a:lnTo>
                <a:lnTo>
                  <a:pt x="721" y="734"/>
                </a:lnTo>
                <a:lnTo>
                  <a:pt x="722" y="734"/>
                </a:lnTo>
                <a:lnTo>
                  <a:pt x="722" y="735"/>
                </a:lnTo>
                <a:lnTo>
                  <a:pt x="722" y="736"/>
                </a:lnTo>
                <a:lnTo>
                  <a:pt x="722" y="737"/>
                </a:lnTo>
                <a:lnTo>
                  <a:pt x="723" y="737"/>
                </a:lnTo>
                <a:lnTo>
                  <a:pt x="723" y="738"/>
                </a:lnTo>
                <a:lnTo>
                  <a:pt x="724" y="738"/>
                </a:lnTo>
                <a:lnTo>
                  <a:pt x="724" y="739"/>
                </a:lnTo>
                <a:lnTo>
                  <a:pt x="724" y="740"/>
                </a:lnTo>
                <a:lnTo>
                  <a:pt x="725" y="741"/>
                </a:lnTo>
                <a:lnTo>
                  <a:pt x="725" y="741"/>
                </a:lnTo>
                <a:lnTo>
                  <a:pt x="725" y="742"/>
                </a:lnTo>
                <a:lnTo>
                  <a:pt x="726" y="743"/>
                </a:lnTo>
                <a:lnTo>
                  <a:pt x="727" y="744"/>
                </a:lnTo>
                <a:lnTo>
                  <a:pt x="727" y="744"/>
                </a:lnTo>
                <a:lnTo>
                  <a:pt x="728" y="744"/>
                </a:lnTo>
                <a:lnTo>
                  <a:pt x="728" y="745"/>
                </a:lnTo>
                <a:lnTo>
                  <a:pt x="728" y="746"/>
                </a:lnTo>
                <a:lnTo>
                  <a:pt x="728" y="747"/>
                </a:lnTo>
                <a:lnTo>
                  <a:pt x="729" y="747"/>
                </a:lnTo>
                <a:lnTo>
                  <a:pt x="729" y="748"/>
                </a:lnTo>
                <a:lnTo>
                  <a:pt x="730" y="749"/>
                </a:lnTo>
                <a:lnTo>
                  <a:pt x="731" y="750"/>
                </a:lnTo>
                <a:lnTo>
                  <a:pt x="731" y="751"/>
                </a:lnTo>
                <a:lnTo>
                  <a:pt x="732" y="751"/>
                </a:lnTo>
                <a:lnTo>
                  <a:pt x="732" y="752"/>
                </a:lnTo>
                <a:lnTo>
                  <a:pt x="732" y="753"/>
                </a:lnTo>
                <a:lnTo>
                  <a:pt x="733" y="753"/>
                </a:lnTo>
                <a:lnTo>
                  <a:pt x="734" y="754"/>
                </a:lnTo>
                <a:lnTo>
                  <a:pt x="735" y="755"/>
                </a:lnTo>
                <a:lnTo>
                  <a:pt x="735" y="756"/>
                </a:lnTo>
                <a:lnTo>
                  <a:pt x="735" y="758"/>
                </a:lnTo>
                <a:lnTo>
                  <a:pt x="736" y="758"/>
                </a:lnTo>
                <a:lnTo>
                  <a:pt x="737" y="760"/>
                </a:lnTo>
                <a:lnTo>
                  <a:pt x="737" y="761"/>
                </a:lnTo>
                <a:lnTo>
                  <a:pt x="738" y="761"/>
                </a:lnTo>
                <a:lnTo>
                  <a:pt x="739" y="761"/>
                </a:lnTo>
                <a:lnTo>
                  <a:pt x="739" y="762"/>
                </a:lnTo>
                <a:lnTo>
                  <a:pt x="739" y="763"/>
                </a:lnTo>
                <a:lnTo>
                  <a:pt x="739" y="764"/>
                </a:lnTo>
                <a:lnTo>
                  <a:pt x="739" y="765"/>
                </a:lnTo>
                <a:lnTo>
                  <a:pt x="740" y="765"/>
                </a:lnTo>
                <a:lnTo>
                  <a:pt x="741" y="766"/>
                </a:lnTo>
                <a:lnTo>
                  <a:pt x="742" y="767"/>
                </a:lnTo>
                <a:lnTo>
                  <a:pt x="742" y="768"/>
                </a:lnTo>
                <a:lnTo>
                  <a:pt x="743" y="768"/>
                </a:lnTo>
                <a:lnTo>
                  <a:pt x="744" y="769"/>
                </a:lnTo>
                <a:lnTo>
                  <a:pt x="745" y="769"/>
                </a:lnTo>
                <a:lnTo>
                  <a:pt x="746" y="770"/>
                </a:lnTo>
                <a:lnTo>
                  <a:pt x="746" y="770"/>
                </a:lnTo>
                <a:lnTo>
                  <a:pt x="746" y="771"/>
                </a:lnTo>
                <a:lnTo>
                  <a:pt x="747" y="772"/>
                </a:lnTo>
                <a:lnTo>
                  <a:pt x="748" y="772"/>
                </a:lnTo>
                <a:lnTo>
                  <a:pt x="749" y="772"/>
                </a:lnTo>
                <a:lnTo>
                  <a:pt x="749" y="772"/>
                </a:lnTo>
                <a:lnTo>
                  <a:pt x="749" y="773"/>
                </a:lnTo>
                <a:lnTo>
                  <a:pt x="750" y="773"/>
                </a:lnTo>
                <a:lnTo>
                  <a:pt x="751" y="774"/>
                </a:lnTo>
                <a:lnTo>
                  <a:pt x="752" y="774"/>
                </a:lnTo>
                <a:lnTo>
                  <a:pt x="753" y="775"/>
                </a:lnTo>
                <a:lnTo>
                  <a:pt x="753" y="775"/>
                </a:lnTo>
                <a:lnTo>
                  <a:pt x="754" y="775"/>
                </a:lnTo>
                <a:lnTo>
                  <a:pt x="754" y="775"/>
                </a:lnTo>
                <a:lnTo>
                  <a:pt x="755" y="775"/>
                </a:lnTo>
                <a:lnTo>
                  <a:pt x="756" y="776"/>
                </a:lnTo>
                <a:lnTo>
                  <a:pt x="757" y="776"/>
                </a:lnTo>
                <a:lnTo>
                  <a:pt x="757" y="777"/>
                </a:lnTo>
                <a:lnTo>
                  <a:pt x="758" y="777"/>
                </a:lnTo>
                <a:lnTo>
                  <a:pt x="759" y="777"/>
                </a:lnTo>
                <a:lnTo>
                  <a:pt x="760" y="777"/>
                </a:lnTo>
                <a:lnTo>
                  <a:pt x="760" y="778"/>
                </a:lnTo>
                <a:lnTo>
                  <a:pt x="760" y="778"/>
                </a:lnTo>
                <a:lnTo>
                  <a:pt x="760" y="779"/>
                </a:lnTo>
                <a:lnTo>
                  <a:pt x="761" y="781"/>
                </a:lnTo>
                <a:lnTo>
                  <a:pt x="761" y="782"/>
                </a:lnTo>
                <a:lnTo>
                  <a:pt x="762" y="782"/>
                </a:lnTo>
                <a:lnTo>
                  <a:pt x="762" y="782"/>
                </a:lnTo>
                <a:lnTo>
                  <a:pt x="763" y="782"/>
                </a:lnTo>
                <a:lnTo>
                  <a:pt x="763" y="783"/>
                </a:lnTo>
                <a:lnTo>
                  <a:pt x="763" y="785"/>
                </a:lnTo>
                <a:lnTo>
                  <a:pt x="763" y="785"/>
                </a:lnTo>
                <a:lnTo>
                  <a:pt x="763" y="786"/>
                </a:lnTo>
                <a:lnTo>
                  <a:pt x="763" y="787"/>
                </a:lnTo>
                <a:lnTo>
                  <a:pt x="763" y="788"/>
                </a:lnTo>
                <a:lnTo>
                  <a:pt x="763" y="789"/>
                </a:lnTo>
                <a:lnTo>
                  <a:pt x="763" y="789"/>
                </a:lnTo>
                <a:lnTo>
                  <a:pt x="763" y="790"/>
                </a:lnTo>
                <a:lnTo>
                  <a:pt x="764" y="792"/>
                </a:lnTo>
                <a:lnTo>
                  <a:pt x="764" y="795"/>
                </a:lnTo>
                <a:lnTo>
                  <a:pt x="764" y="796"/>
                </a:lnTo>
                <a:lnTo>
                  <a:pt x="764" y="797"/>
                </a:lnTo>
                <a:lnTo>
                  <a:pt x="764" y="798"/>
                </a:lnTo>
                <a:lnTo>
                  <a:pt x="764" y="801"/>
                </a:lnTo>
                <a:lnTo>
                  <a:pt x="764" y="803"/>
                </a:lnTo>
                <a:lnTo>
                  <a:pt x="764" y="805"/>
                </a:lnTo>
                <a:lnTo>
                  <a:pt x="764" y="806"/>
                </a:lnTo>
                <a:lnTo>
                  <a:pt x="764" y="807"/>
                </a:lnTo>
                <a:lnTo>
                  <a:pt x="763" y="808"/>
                </a:lnTo>
                <a:lnTo>
                  <a:pt x="763" y="809"/>
                </a:lnTo>
                <a:lnTo>
                  <a:pt x="763" y="810"/>
                </a:lnTo>
                <a:lnTo>
                  <a:pt x="763" y="811"/>
                </a:lnTo>
                <a:lnTo>
                  <a:pt x="763" y="812"/>
                </a:lnTo>
                <a:lnTo>
                  <a:pt x="763" y="813"/>
                </a:lnTo>
                <a:lnTo>
                  <a:pt x="762" y="813"/>
                </a:lnTo>
                <a:lnTo>
                  <a:pt x="762" y="814"/>
                </a:lnTo>
                <a:lnTo>
                  <a:pt x="761" y="814"/>
                </a:lnTo>
                <a:lnTo>
                  <a:pt x="761" y="815"/>
                </a:lnTo>
                <a:lnTo>
                  <a:pt x="761" y="816"/>
                </a:lnTo>
                <a:lnTo>
                  <a:pt x="761" y="816"/>
                </a:lnTo>
                <a:lnTo>
                  <a:pt x="760" y="818"/>
                </a:lnTo>
                <a:lnTo>
                  <a:pt x="760" y="819"/>
                </a:lnTo>
                <a:lnTo>
                  <a:pt x="760" y="820"/>
                </a:lnTo>
                <a:lnTo>
                  <a:pt x="761" y="820"/>
                </a:lnTo>
                <a:lnTo>
                  <a:pt x="761" y="821"/>
                </a:lnTo>
                <a:lnTo>
                  <a:pt x="761" y="822"/>
                </a:lnTo>
                <a:lnTo>
                  <a:pt x="762" y="823"/>
                </a:lnTo>
                <a:lnTo>
                  <a:pt x="762" y="823"/>
                </a:lnTo>
                <a:lnTo>
                  <a:pt x="763" y="824"/>
                </a:lnTo>
                <a:lnTo>
                  <a:pt x="763" y="825"/>
                </a:lnTo>
                <a:lnTo>
                  <a:pt x="763" y="825"/>
                </a:lnTo>
                <a:lnTo>
                  <a:pt x="763" y="826"/>
                </a:lnTo>
                <a:lnTo>
                  <a:pt x="764" y="827"/>
                </a:lnTo>
                <a:lnTo>
                  <a:pt x="764" y="827"/>
                </a:lnTo>
                <a:lnTo>
                  <a:pt x="765" y="828"/>
                </a:lnTo>
                <a:lnTo>
                  <a:pt x="766" y="828"/>
                </a:lnTo>
                <a:lnTo>
                  <a:pt x="766" y="829"/>
                </a:lnTo>
                <a:lnTo>
                  <a:pt x="767" y="829"/>
                </a:lnTo>
                <a:lnTo>
                  <a:pt x="767" y="830"/>
                </a:lnTo>
                <a:lnTo>
                  <a:pt x="767" y="830"/>
                </a:lnTo>
                <a:lnTo>
                  <a:pt x="768" y="831"/>
                </a:lnTo>
                <a:lnTo>
                  <a:pt x="768" y="832"/>
                </a:lnTo>
                <a:lnTo>
                  <a:pt x="768" y="833"/>
                </a:lnTo>
                <a:lnTo>
                  <a:pt x="767" y="833"/>
                </a:lnTo>
                <a:lnTo>
                  <a:pt x="767" y="833"/>
                </a:lnTo>
                <a:lnTo>
                  <a:pt x="767" y="834"/>
                </a:lnTo>
                <a:lnTo>
                  <a:pt x="766" y="834"/>
                </a:lnTo>
                <a:lnTo>
                  <a:pt x="765" y="834"/>
                </a:lnTo>
                <a:lnTo>
                  <a:pt x="764" y="834"/>
                </a:lnTo>
                <a:lnTo>
                  <a:pt x="763" y="834"/>
                </a:lnTo>
                <a:lnTo>
                  <a:pt x="763" y="834"/>
                </a:lnTo>
                <a:lnTo>
                  <a:pt x="763" y="835"/>
                </a:lnTo>
                <a:lnTo>
                  <a:pt x="762" y="835"/>
                </a:lnTo>
                <a:lnTo>
                  <a:pt x="761" y="836"/>
                </a:lnTo>
                <a:lnTo>
                  <a:pt x="760" y="837"/>
                </a:lnTo>
                <a:lnTo>
                  <a:pt x="760" y="837"/>
                </a:lnTo>
                <a:lnTo>
                  <a:pt x="760" y="837"/>
                </a:lnTo>
                <a:lnTo>
                  <a:pt x="758" y="837"/>
                </a:lnTo>
                <a:lnTo>
                  <a:pt x="757" y="837"/>
                </a:lnTo>
                <a:lnTo>
                  <a:pt x="757" y="838"/>
                </a:lnTo>
                <a:lnTo>
                  <a:pt x="756" y="838"/>
                </a:lnTo>
                <a:lnTo>
                  <a:pt x="756" y="838"/>
                </a:lnTo>
                <a:lnTo>
                  <a:pt x="755" y="838"/>
                </a:lnTo>
                <a:lnTo>
                  <a:pt x="755" y="839"/>
                </a:lnTo>
                <a:lnTo>
                  <a:pt x="754" y="840"/>
                </a:lnTo>
                <a:lnTo>
                  <a:pt x="753" y="840"/>
                </a:lnTo>
                <a:lnTo>
                  <a:pt x="753" y="840"/>
                </a:lnTo>
                <a:lnTo>
                  <a:pt x="753" y="841"/>
                </a:lnTo>
                <a:lnTo>
                  <a:pt x="752" y="841"/>
                </a:lnTo>
                <a:lnTo>
                  <a:pt x="752" y="842"/>
                </a:lnTo>
                <a:lnTo>
                  <a:pt x="751" y="842"/>
                </a:lnTo>
                <a:lnTo>
                  <a:pt x="750" y="843"/>
                </a:lnTo>
                <a:lnTo>
                  <a:pt x="749" y="843"/>
                </a:lnTo>
                <a:lnTo>
                  <a:pt x="749" y="844"/>
                </a:lnTo>
                <a:lnTo>
                  <a:pt x="749" y="844"/>
                </a:lnTo>
                <a:lnTo>
                  <a:pt x="748" y="844"/>
                </a:lnTo>
                <a:lnTo>
                  <a:pt x="747" y="845"/>
                </a:lnTo>
                <a:lnTo>
                  <a:pt x="746" y="845"/>
                </a:lnTo>
                <a:lnTo>
                  <a:pt x="747" y="847"/>
                </a:lnTo>
                <a:lnTo>
                  <a:pt x="747" y="847"/>
                </a:lnTo>
                <a:lnTo>
                  <a:pt x="748" y="848"/>
                </a:lnTo>
                <a:lnTo>
                  <a:pt x="747" y="849"/>
                </a:lnTo>
                <a:lnTo>
                  <a:pt x="746" y="849"/>
                </a:lnTo>
                <a:lnTo>
                  <a:pt x="746" y="850"/>
                </a:lnTo>
                <a:lnTo>
                  <a:pt x="745" y="851"/>
                </a:lnTo>
                <a:lnTo>
                  <a:pt x="744" y="851"/>
                </a:lnTo>
                <a:lnTo>
                  <a:pt x="742" y="851"/>
                </a:lnTo>
                <a:lnTo>
                  <a:pt x="742" y="851"/>
                </a:lnTo>
                <a:lnTo>
                  <a:pt x="741" y="851"/>
                </a:lnTo>
                <a:lnTo>
                  <a:pt x="741" y="851"/>
                </a:lnTo>
                <a:lnTo>
                  <a:pt x="740" y="852"/>
                </a:lnTo>
                <a:lnTo>
                  <a:pt x="739" y="852"/>
                </a:lnTo>
                <a:lnTo>
                  <a:pt x="739" y="853"/>
                </a:lnTo>
                <a:lnTo>
                  <a:pt x="739" y="853"/>
                </a:lnTo>
                <a:lnTo>
                  <a:pt x="738" y="853"/>
                </a:lnTo>
                <a:lnTo>
                  <a:pt x="737" y="853"/>
                </a:lnTo>
                <a:lnTo>
                  <a:pt x="736" y="853"/>
                </a:lnTo>
                <a:lnTo>
                  <a:pt x="735" y="853"/>
                </a:lnTo>
                <a:lnTo>
                  <a:pt x="735" y="852"/>
                </a:lnTo>
                <a:lnTo>
                  <a:pt x="734" y="852"/>
                </a:lnTo>
                <a:lnTo>
                  <a:pt x="733" y="851"/>
                </a:lnTo>
                <a:lnTo>
                  <a:pt x="733" y="851"/>
                </a:lnTo>
                <a:lnTo>
                  <a:pt x="732" y="851"/>
                </a:lnTo>
                <a:lnTo>
                  <a:pt x="732" y="850"/>
                </a:lnTo>
                <a:lnTo>
                  <a:pt x="732" y="850"/>
                </a:lnTo>
                <a:lnTo>
                  <a:pt x="732" y="849"/>
                </a:lnTo>
                <a:lnTo>
                  <a:pt x="732" y="848"/>
                </a:lnTo>
                <a:lnTo>
                  <a:pt x="731" y="847"/>
                </a:lnTo>
                <a:lnTo>
                  <a:pt x="731" y="847"/>
                </a:lnTo>
                <a:lnTo>
                  <a:pt x="730" y="847"/>
                </a:lnTo>
                <a:lnTo>
                  <a:pt x="730" y="846"/>
                </a:lnTo>
                <a:lnTo>
                  <a:pt x="729" y="845"/>
                </a:lnTo>
                <a:lnTo>
                  <a:pt x="729" y="844"/>
                </a:lnTo>
                <a:lnTo>
                  <a:pt x="728" y="844"/>
                </a:lnTo>
                <a:lnTo>
                  <a:pt x="728" y="844"/>
                </a:lnTo>
                <a:lnTo>
                  <a:pt x="728" y="843"/>
                </a:lnTo>
                <a:lnTo>
                  <a:pt x="728" y="843"/>
                </a:lnTo>
                <a:lnTo>
                  <a:pt x="728" y="842"/>
                </a:lnTo>
                <a:lnTo>
                  <a:pt x="727" y="841"/>
                </a:lnTo>
                <a:lnTo>
                  <a:pt x="727" y="840"/>
                </a:lnTo>
                <a:lnTo>
                  <a:pt x="726" y="840"/>
                </a:lnTo>
                <a:lnTo>
                  <a:pt x="725" y="841"/>
                </a:lnTo>
                <a:lnTo>
                  <a:pt x="725" y="842"/>
                </a:lnTo>
                <a:lnTo>
                  <a:pt x="725" y="843"/>
                </a:lnTo>
                <a:lnTo>
                  <a:pt x="725" y="844"/>
                </a:lnTo>
                <a:lnTo>
                  <a:pt x="724" y="845"/>
                </a:lnTo>
                <a:lnTo>
                  <a:pt x="723" y="845"/>
                </a:lnTo>
                <a:lnTo>
                  <a:pt x="723" y="846"/>
                </a:lnTo>
                <a:lnTo>
                  <a:pt x="722" y="847"/>
                </a:lnTo>
                <a:lnTo>
                  <a:pt x="722" y="847"/>
                </a:lnTo>
                <a:lnTo>
                  <a:pt x="721" y="847"/>
                </a:lnTo>
                <a:lnTo>
                  <a:pt x="721" y="848"/>
                </a:lnTo>
                <a:lnTo>
                  <a:pt x="721" y="849"/>
                </a:lnTo>
                <a:lnTo>
                  <a:pt x="721" y="850"/>
                </a:lnTo>
                <a:lnTo>
                  <a:pt x="720" y="850"/>
                </a:lnTo>
                <a:lnTo>
                  <a:pt x="720" y="851"/>
                </a:lnTo>
                <a:lnTo>
                  <a:pt x="720" y="852"/>
                </a:lnTo>
                <a:lnTo>
                  <a:pt x="719" y="852"/>
                </a:lnTo>
                <a:lnTo>
                  <a:pt x="720" y="853"/>
                </a:lnTo>
                <a:lnTo>
                  <a:pt x="720" y="854"/>
                </a:lnTo>
                <a:lnTo>
                  <a:pt x="719" y="854"/>
                </a:lnTo>
                <a:lnTo>
                  <a:pt x="719" y="855"/>
                </a:lnTo>
                <a:lnTo>
                  <a:pt x="720" y="856"/>
                </a:lnTo>
                <a:lnTo>
                  <a:pt x="720" y="857"/>
                </a:lnTo>
                <a:lnTo>
                  <a:pt x="719" y="857"/>
                </a:lnTo>
                <a:lnTo>
                  <a:pt x="719" y="858"/>
                </a:lnTo>
                <a:lnTo>
                  <a:pt x="720" y="858"/>
                </a:lnTo>
                <a:lnTo>
                  <a:pt x="720" y="859"/>
                </a:lnTo>
                <a:lnTo>
                  <a:pt x="720" y="860"/>
                </a:lnTo>
                <a:lnTo>
                  <a:pt x="721" y="860"/>
                </a:lnTo>
                <a:lnTo>
                  <a:pt x="721" y="861"/>
                </a:lnTo>
                <a:lnTo>
                  <a:pt x="721" y="861"/>
                </a:lnTo>
                <a:lnTo>
                  <a:pt x="721" y="862"/>
                </a:lnTo>
                <a:lnTo>
                  <a:pt x="721" y="863"/>
                </a:lnTo>
                <a:lnTo>
                  <a:pt x="720" y="863"/>
                </a:lnTo>
                <a:lnTo>
                  <a:pt x="720" y="864"/>
                </a:lnTo>
                <a:lnTo>
                  <a:pt x="720" y="865"/>
                </a:lnTo>
                <a:lnTo>
                  <a:pt x="719" y="865"/>
                </a:lnTo>
                <a:lnTo>
                  <a:pt x="720" y="866"/>
                </a:lnTo>
                <a:lnTo>
                  <a:pt x="718" y="869"/>
                </a:lnTo>
                <a:lnTo>
                  <a:pt x="718" y="871"/>
                </a:lnTo>
                <a:lnTo>
                  <a:pt x="718" y="871"/>
                </a:lnTo>
                <a:lnTo>
                  <a:pt x="718" y="870"/>
                </a:lnTo>
                <a:lnTo>
                  <a:pt x="717" y="870"/>
                </a:lnTo>
                <a:lnTo>
                  <a:pt x="716" y="870"/>
                </a:lnTo>
                <a:lnTo>
                  <a:pt x="715" y="870"/>
                </a:lnTo>
                <a:lnTo>
                  <a:pt x="715" y="869"/>
                </a:lnTo>
                <a:lnTo>
                  <a:pt x="714" y="869"/>
                </a:lnTo>
                <a:lnTo>
                  <a:pt x="714" y="868"/>
                </a:lnTo>
                <a:lnTo>
                  <a:pt x="714" y="868"/>
                </a:lnTo>
                <a:lnTo>
                  <a:pt x="712" y="867"/>
                </a:lnTo>
                <a:lnTo>
                  <a:pt x="711" y="867"/>
                </a:lnTo>
                <a:lnTo>
                  <a:pt x="711" y="868"/>
                </a:lnTo>
                <a:lnTo>
                  <a:pt x="710" y="868"/>
                </a:lnTo>
                <a:lnTo>
                  <a:pt x="709" y="868"/>
                </a:lnTo>
                <a:lnTo>
                  <a:pt x="708" y="869"/>
                </a:lnTo>
                <a:lnTo>
                  <a:pt x="708" y="870"/>
                </a:lnTo>
                <a:lnTo>
                  <a:pt x="707" y="870"/>
                </a:lnTo>
                <a:lnTo>
                  <a:pt x="707" y="871"/>
                </a:lnTo>
                <a:lnTo>
                  <a:pt x="707" y="871"/>
                </a:lnTo>
                <a:lnTo>
                  <a:pt x="707" y="872"/>
                </a:lnTo>
                <a:lnTo>
                  <a:pt x="706" y="871"/>
                </a:lnTo>
                <a:lnTo>
                  <a:pt x="705" y="871"/>
                </a:lnTo>
                <a:lnTo>
                  <a:pt x="704" y="871"/>
                </a:lnTo>
                <a:lnTo>
                  <a:pt x="703" y="872"/>
                </a:lnTo>
                <a:lnTo>
                  <a:pt x="703" y="872"/>
                </a:lnTo>
                <a:lnTo>
                  <a:pt x="702" y="872"/>
                </a:lnTo>
                <a:lnTo>
                  <a:pt x="702" y="871"/>
                </a:lnTo>
                <a:lnTo>
                  <a:pt x="701" y="871"/>
                </a:lnTo>
                <a:lnTo>
                  <a:pt x="700" y="872"/>
                </a:lnTo>
                <a:lnTo>
                  <a:pt x="700" y="873"/>
                </a:lnTo>
                <a:lnTo>
                  <a:pt x="700" y="873"/>
                </a:lnTo>
                <a:lnTo>
                  <a:pt x="700" y="874"/>
                </a:lnTo>
                <a:lnTo>
                  <a:pt x="699" y="875"/>
                </a:lnTo>
                <a:lnTo>
                  <a:pt x="698" y="875"/>
                </a:lnTo>
                <a:lnTo>
                  <a:pt x="697" y="875"/>
                </a:lnTo>
                <a:lnTo>
                  <a:pt x="697" y="875"/>
                </a:lnTo>
                <a:lnTo>
                  <a:pt x="696" y="875"/>
                </a:lnTo>
                <a:lnTo>
                  <a:pt x="696" y="875"/>
                </a:lnTo>
                <a:lnTo>
                  <a:pt x="697" y="874"/>
                </a:lnTo>
                <a:lnTo>
                  <a:pt x="697" y="873"/>
                </a:lnTo>
                <a:lnTo>
                  <a:pt x="697" y="872"/>
                </a:lnTo>
                <a:lnTo>
                  <a:pt x="697" y="871"/>
                </a:lnTo>
                <a:lnTo>
                  <a:pt x="696" y="870"/>
                </a:lnTo>
                <a:lnTo>
                  <a:pt x="697" y="869"/>
                </a:lnTo>
                <a:lnTo>
                  <a:pt x="696" y="868"/>
                </a:lnTo>
                <a:lnTo>
                  <a:pt x="696" y="868"/>
                </a:lnTo>
                <a:lnTo>
                  <a:pt x="696" y="867"/>
                </a:lnTo>
                <a:lnTo>
                  <a:pt x="696" y="866"/>
                </a:lnTo>
                <a:lnTo>
                  <a:pt x="696" y="866"/>
                </a:lnTo>
                <a:lnTo>
                  <a:pt x="695" y="865"/>
                </a:lnTo>
                <a:lnTo>
                  <a:pt x="695" y="865"/>
                </a:lnTo>
                <a:lnTo>
                  <a:pt x="694" y="864"/>
                </a:lnTo>
                <a:lnTo>
                  <a:pt x="694" y="863"/>
                </a:lnTo>
                <a:lnTo>
                  <a:pt x="693" y="862"/>
                </a:lnTo>
                <a:lnTo>
                  <a:pt x="693" y="861"/>
                </a:lnTo>
                <a:lnTo>
                  <a:pt x="692" y="861"/>
                </a:lnTo>
                <a:lnTo>
                  <a:pt x="691" y="861"/>
                </a:lnTo>
                <a:lnTo>
                  <a:pt x="691" y="861"/>
                </a:lnTo>
                <a:lnTo>
                  <a:pt x="690" y="861"/>
                </a:lnTo>
                <a:lnTo>
                  <a:pt x="689" y="861"/>
                </a:lnTo>
                <a:lnTo>
                  <a:pt x="689" y="860"/>
                </a:lnTo>
                <a:lnTo>
                  <a:pt x="688" y="860"/>
                </a:lnTo>
                <a:lnTo>
                  <a:pt x="687" y="859"/>
                </a:lnTo>
                <a:lnTo>
                  <a:pt x="686" y="859"/>
                </a:lnTo>
                <a:lnTo>
                  <a:pt x="686" y="858"/>
                </a:lnTo>
                <a:lnTo>
                  <a:pt x="685" y="858"/>
                </a:lnTo>
                <a:lnTo>
                  <a:pt x="685" y="858"/>
                </a:lnTo>
                <a:lnTo>
                  <a:pt x="684" y="858"/>
                </a:lnTo>
                <a:lnTo>
                  <a:pt x="684" y="857"/>
                </a:lnTo>
                <a:lnTo>
                  <a:pt x="684" y="856"/>
                </a:lnTo>
                <a:lnTo>
                  <a:pt x="684" y="855"/>
                </a:lnTo>
                <a:lnTo>
                  <a:pt x="683" y="854"/>
                </a:lnTo>
                <a:lnTo>
                  <a:pt x="683" y="854"/>
                </a:lnTo>
                <a:lnTo>
                  <a:pt x="682" y="854"/>
                </a:lnTo>
                <a:lnTo>
                  <a:pt x="682" y="853"/>
                </a:lnTo>
                <a:lnTo>
                  <a:pt x="682" y="853"/>
                </a:lnTo>
                <a:lnTo>
                  <a:pt x="682" y="852"/>
                </a:lnTo>
                <a:lnTo>
                  <a:pt x="681" y="852"/>
                </a:lnTo>
                <a:lnTo>
                  <a:pt x="681" y="851"/>
                </a:lnTo>
                <a:lnTo>
                  <a:pt x="679" y="851"/>
                </a:lnTo>
                <a:lnTo>
                  <a:pt x="679" y="851"/>
                </a:lnTo>
                <a:lnTo>
                  <a:pt x="678" y="851"/>
                </a:lnTo>
                <a:lnTo>
                  <a:pt x="678" y="850"/>
                </a:lnTo>
                <a:lnTo>
                  <a:pt x="677" y="850"/>
                </a:lnTo>
                <a:lnTo>
                  <a:pt x="676" y="850"/>
                </a:lnTo>
                <a:lnTo>
                  <a:pt x="675" y="849"/>
                </a:lnTo>
                <a:lnTo>
                  <a:pt x="675" y="849"/>
                </a:lnTo>
                <a:lnTo>
                  <a:pt x="674" y="848"/>
                </a:lnTo>
                <a:lnTo>
                  <a:pt x="673" y="847"/>
                </a:lnTo>
                <a:lnTo>
                  <a:pt x="672" y="847"/>
                </a:lnTo>
                <a:lnTo>
                  <a:pt x="672" y="847"/>
                </a:lnTo>
                <a:lnTo>
                  <a:pt x="672" y="847"/>
                </a:lnTo>
                <a:lnTo>
                  <a:pt x="672" y="847"/>
                </a:lnTo>
                <a:lnTo>
                  <a:pt x="671" y="847"/>
                </a:lnTo>
                <a:lnTo>
                  <a:pt x="670" y="847"/>
                </a:lnTo>
                <a:lnTo>
                  <a:pt x="670" y="848"/>
                </a:lnTo>
                <a:lnTo>
                  <a:pt x="669" y="848"/>
                </a:lnTo>
                <a:lnTo>
                  <a:pt x="668" y="848"/>
                </a:lnTo>
                <a:lnTo>
                  <a:pt x="668" y="848"/>
                </a:lnTo>
                <a:lnTo>
                  <a:pt x="667" y="849"/>
                </a:lnTo>
                <a:lnTo>
                  <a:pt x="666" y="849"/>
                </a:lnTo>
                <a:lnTo>
                  <a:pt x="666" y="850"/>
                </a:lnTo>
                <a:lnTo>
                  <a:pt x="665" y="850"/>
                </a:lnTo>
                <a:lnTo>
                  <a:pt x="665" y="850"/>
                </a:lnTo>
                <a:lnTo>
                  <a:pt x="665" y="849"/>
                </a:lnTo>
                <a:lnTo>
                  <a:pt x="664" y="848"/>
                </a:lnTo>
                <a:lnTo>
                  <a:pt x="664" y="847"/>
                </a:lnTo>
                <a:lnTo>
                  <a:pt x="664" y="847"/>
                </a:lnTo>
                <a:lnTo>
                  <a:pt x="663" y="847"/>
                </a:lnTo>
                <a:lnTo>
                  <a:pt x="663" y="846"/>
                </a:lnTo>
                <a:lnTo>
                  <a:pt x="663" y="845"/>
                </a:lnTo>
                <a:lnTo>
                  <a:pt x="662" y="845"/>
                </a:lnTo>
                <a:lnTo>
                  <a:pt x="661" y="845"/>
                </a:lnTo>
                <a:lnTo>
                  <a:pt x="661" y="844"/>
                </a:lnTo>
                <a:lnTo>
                  <a:pt x="660" y="844"/>
                </a:lnTo>
                <a:lnTo>
                  <a:pt x="659" y="844"/>
                </a:lnTo>
                <a:lnTo>
                  <a:pt x="658" y="844"/>
                </a:lnTo>
                <a:lnTo>
                  <a:pt x="658" y="844"/>
                </a:lnTo>
                <a:lnTo>
                  <a:pt x="657" y="844"/>
                </a:lnTo>
                <a:lnTo>
                  <a:pt x="656" y="844"/>
                </a:lnTo>
                <a:lnTo>
                  <a:pt x="655" y="844"/>
                </a:lnTo>
                <a:lnTo>
                  <a:pt x="654" y="844"/>
                </a:lnTo>
                <a:lnTo>
                  <a:pt x="654" y="844"/>
                </a:lnTo>
                <a:lnTo>
                  <a:pt x="653" y="844"/>
                </a:lnTo>
                <a:lnTo>
                  <a:pt x="652" y="845"/>
                </a:lnTo>
                <a:lnTo>
                  <a:pt x="652" y="846"/>
                </a:lnTo>
                <a:lnTo>
                  <a:pt x="651" y="846"/>
                </a:lnTo>
                <a:lnTo>
                  <a:pt x="651" y="847"/>
                </a:lnTo>
                <a:lnTo>
                  <a:pt x="651" y="847"/>
                </a:lnTo>
                <a:lnTo>
                  <a:pt x="650" y="847"/>
                </a:lnTo>
                <a:lnTo>
                  <a:pt x="651" y="847"/>
                </a:lnTo>
                <a:lnTo>
                  <a:pt x="651" y="848"/>
                </a:lnTo>
                <a:lnTo>
                  <a:pt x="651" y="849"/>
                </a:lnTo>
                <a:lnTo>
                  <a:pt x="651" y="849"/>
                </a:lnTo>
                <a:lnTo>
                  <a:pt x="651" y="851"/>
                </a:lnTo>
                <a:lnTo>
                  <a:pt x="652" y="851"/>
                </a:lnTo>
                <a:lnTo>
                  <a:pt x="652" y="851"/>
                </a:lnTo>
                <a:lnTo>
                  <a:pt x="652" y="853"/>
                </a:lnTo>
                <a:lnTo>
                  <a:pt x="653" y="854"/>
                </a:lnTo>
                <a:lnTo>
                  <a:pt x="652" y="854"/>
                </a:lnTo>
                <a:lnTo>
                  <a:pt x="651" y="856"/>
                </a:lnTo>
                <a:lnTo>
                  <a:pt x="651" y="857"/>
                </a:lnTo>
                <a:lnTo>
                  <a:pt x="651" y="858"/>
                </a:lnTo>
                <a:lnTo>
                  <a:pt x="651" y="858"/>
                </a:lnTo>
                <a:lnTo>
                  <a:pt x="650" y="859"/>
                </a:lnTo>
                <a:lnTo>
                  <a:pt x="650" y="858"/>
                </a:lnTo>
                <a:lnTo>
                  <a:pt x="649" y="858"/>
                </a:lnTo>
                <a:lnTo>
                  <a:pt x="648" y="858"/>
                </a:lnTo>
                <a:lnTo>
                  <a:pt x="647" y="859"/>
                </a:lnTo>
                <a:lnTo>
                  <a:pt x="647" y="860"/>
                </a:lnTo>
                <a:lnTo>
                  <a:pt x="646" y="860"/>
                </a:lnTo>
                <a:lnTo>
                  <a:pt x="645" y="861"/>
                </a:lnTo>
                <a:lnTo>
                  <a:pt x="644" y="861"/>
                </a:lnTo>
                <a:lnTo>
                  <a:pt x="643" y="861"/>
                </a:lnTo>
                <a:lnTo>
                  <a:pt x="642" y="861"/>
                </a:lnTo>
                <a:lnTo>
                  <a:pt x="641" y="861"/>
                </a:lnTo>
                <a:lnTo>
                  <a:pt x="640" y="861"/>
                </a:lnTo>
                <a:lnTo>
                  <a:pt x="640" y="862"/>
                </a:lnTo>
                <a:lnTo>
                  <a:pt x="640" y="863"/>
                </a:lnTo>
                <a:lnTo>
                  <a:pt x="639" y="864"/>
                </a:lnTo>
                <a:lnTo>
                  <a:pt x="638" y="864"/>
                </a:lnTo>
                <a:lnTo>
                  <a:pt x="637" y="864"/>
                </a:lnTo>
                <a:lnTo>
                  <a:pt x="636" y="864"/>
                </a:lnTo>
                <a:lnTo>
                  <a:pt x="635" y="864"/>
                </a:lnTo>
                <a:lnTo>
                  <a:pt x="635" y="863"/>
                </a:lnTo>
                <a:lnTo>
                  <a:pt x="635" y="862"/>
                </a:lnTo>
                <a:lnTo>
                  <a:pt x="635" y="861"/>
                </a:lnTo>
                <a:lnTo>
                  <a:pt x="634" y="861"/>
                </a:lnTo>
                <a:lnTo>
                  <a:pt x="633" y="860"/>
                </a:lnTo>
                <a:lnTo>
                  <a:pt x="632" y="860"/>
                </a:lnTo>
                <a:lnTo>
                  <a:pt x="631" y="860"/>
                </a:lnTo>
                <a:lnTo>
                  <a:pt x="630" y="860"/>
                </a:lnTo>
                <a:lnTo>
                  <a:pt x="630" y="861"/>
                </a:lnTo>
                <a:lnTo>
                  <a:pt x="630" y="861"/>
                </a:lnTo>
                <a:lnTo>
                  <a:pt x="630" y="861"/>
                </a:lnTo>
                <a:lnTo>
                  <a:pt x="629" y="861"/>
                </a:lnTo>
                <a:lnTo>
                  <a:pt x="629" y="862"/>
                </a:lnTo>
                <a:lnTo>
                  <a:pt x="628" y="862"/>
                </a:lnTo>
                <a:lnTo>
                  <a:pt x="627" y="862"/>
                </a:lnTo>
                <a:lnTo>
                  <a:pt x="626" y="862"/>
                </a:lnTo>
                <a:lnTo>
                  <a:pt x="625" y="862"/>
                </a:lnTo>
                <a:lnTo>
                  <a:pt x="624" y="862"/>
                </a:lnTo>
                <a:lnTo>
                  <a:pt x="623" y="862"/>
                </a:lnTo>
                <a:lnTo>
                  <a:pt x="623" y="863"/>
                </a:lnTo>
                <a:lnTo>
                  <a:pt x="622" y="864"/>
                </a:lnTo>
                <a:lnTo>
                  <a:pt x="622" y="865"/>
                </a:lnTo>
                <a:lnTo>
                  <a:pt x="621" y="865"/>
                </a:lnTo>
                <a:lnTo>
                  <a:pt x="621" y="865"/>
                </a:lnTo>
                <a:lnTo>
                  <a:pt x="621" y="866"/>
                </a:lnTo>
                <a:lnTo>
                  <a:pt x="620" y="867"/>
                </a:lnTo>
                <a:lnTo>
                  <a:pt x="619" y="867"/>
                </a:lnTo>
                <a:lnTo>
                  <a:pt x="619" y="867"/>
                </a:lnTo>
                <a:lnTo>
                  <a:pt x="619" y="868"/>
                </a:lnTo>
                <a:lnTo>
                  <a:pt x="619" y="868"/>
                </a:lnTo>
                <a:lnTo>
                  <a:pt x="619" y="869"/>
                </a:lnTo>
                <a:lnTo>
                  <a:pt x="619" y="870"/>
                </a:lnTo>
                <a:lnTo>
                  <a:pt x="619" y="871"/>
                </a:lnTo>
                <a:lnTo>
                  <a:pt x="620" y="871"/>
                </a:lnTo>
                <a:lnTo>
                  <a:pt x="620" y="872"/>
                </a:lnTo>
                <a:lnTo>
                  <a:pt x="620" y="873"/>
                </a:lnTo>
                <a:lnTo>
                  <a:pt x="620" y="875"/>
                </a:lnTo>
                <a:lnTo>
                  <a:pt x="620" y="875"/>
                </a:lnTo>
                <a:lnTo>
                  <a:pt x="621" y="876"/>
                </a:lnTo>
                <a:lnTo>
                  <a:pt x="621" y="877"/>
                </a:lnTo>
                <a:lnTo>
                  <a:pt x="620" y="877"/>
                </a:lnTo>
                <a:lnTo>
                  <a:pt x="620" y="878"/>
                </a:lnTo>
                <a:lnTo>
                  <a:pt x="619" y="878"/>
                </a:lnTo>
                <a:lnTo>
                  <a:pt x="619" y="878"/>
                </a:lnTo>
                <a:lnTo>
                  <a:pt x="618" y="878"/>
                </a:lnTo>
                <a:lnTo>
                  <a:pt x="616" y="878"/>
                </a:lnTo>
                <a:lnTo>
                  <a:pt x="616" y="878"/>
                </a:lnTo>
                <a:lnTo>
                  <a:pt x="615" y="877"/>
                </a:lnTo>
                <a:lnTo>
                  <a:pt x="614" y="877"/>
                </a:lnTo>
                <a:lnTo>
                  <a:pt x="614" y="876"/>
                </a:lnTo>
                <a:lnTo>
                  <a:pt x="613" y="876"/>
                </a:lnTo>
                <a:lnTo>
                  <a:pt x="612" y="875"/>
                </a:lnTo>
                <a:lnTo>
                  <a:pt x="612" y="875"/>
                </a:lnTo>
                <a:lnTo>
                  <a:pt x="611" y="875"/>
                </a:lnTo>
                <a:lnTo>
                  <a:pt x="610" y="875"/>
                </a:lnTo>
                <a:lnTo>
                  <a:pt x="609" y="875"/>
                </a:lnTo>
                <a:lnTo>
                  <a:pt x="609" y="875"/>
                </a:lnTo>
                <a:lnTo>
                  <a:pt x="608" y="875"/>
                </a:lnTo>
                <a:lnTo>
                  <a:pt x="607" y="875"/>
                </a:lnTo>
                <a:lnTo>
                  <a:pt x="606" y="875"/>
                </a:lnTo>
                <a:lnTo>
                  <a:pt x="605" y="875"/>
                </a:lnTo>
                <a:lnTo>
                  <a:pt x="605" y="875"/>
                </a:lnTo>
                <a:lnTo>
                  <a:pt x="604" y="875"/>
                </a:lnTo>
                <a:lnTo>
                  <a:pt x="603" y="875"/>
                </a:lnTo>
                <a:lnTo>
                  <a:pt x="602" y="875"/>
                </a:lnTo>
                <a:lnTo>
                  <a:pt x="602" y="875"/>
                </a:lnTo>
                <a:lnTo>
                  <a:pt x="602" y="876"/>
                </a:lnTo>
                <a:lnTo>
                  <a:pt x="601" y="877"/>
                </a:lnTo>
                <a:lnTo>
                  <a:pt x="600" y="877"/>
                </a:lnTo>
                <a:lnTo>
                  <a:pt x="600" y="878"/>
                </a:lnTo>
                <a:lnTo>
                  <a:pt x="599" y="878"/>
                </a:lnTo>
                <a:lnTo>
                  <a:pt x="599" y="878"/>
                </a:lnTo>
                <a:lnTo>
                  <a:pt x="598" y="879"/>
                </a:lnTo>
                <a:lnTo>
                  <a:pt x="598" y="880"/>
                </a:lnTo>
                <a:lnTo>
                  <a:pt x="597" y="882"/>
                </a:lnTo>
                <a:lnTo>
                  <a:pt x="596" y="882"/>
                </a:lnTo>
                <a:lnTo>
                  <a:pt x="595" y="882"/>
                </a:lnTo>
                <a:lnTo>
                  <a:pt x="595" y="883"/>
                </a:lnTo>
                <a:lnTo>
                  <a:pt x="595" y="884"/>
                </a:lnTo>
                <a:lnTo>
                  <a:pt x="595" y="885"/>
                </a:lnTo>
                <a:lnTo>
                  <a:pt x="594" y="885"/>
                </a:lnTo>
                <a:lnTo>
                  <a:pt x="592" y="886"/>
                </a:lnTo>
                <a:lnTo>
                  <a:pt x="591" y="886"/>
                </a:lnTo>
                <a:lnTo>
                  <a:pt x="591" y="886"/>
                </a:lnTo>
                <a:lnTo>
                  <a:pt x="590" y="885"/>
                </a:lnTo>
                <a:lnTo>
                  <a:pt x="589" y="885"/>
                </a:lnTo>
                <a:lnTo>
                  <a:pt x="588" y="885"/>
                </a:lnTo>
                <a:lnTo>
                  <a:pt x="587" y="885"/>
                </a:lnTo>
                <a:lnTo>
                  <a:pt x="586" y="885"/>
                </a:lnTo>
                <a:lnTo>
                  <a:pt x="584" y="885"/>
                </a:lnTo>
                <a:lnTo>
                  <a:pt x="584" y="885"/>
                </a:lnTo>
                <a:lnTo>
                  <a:pt x="583" y="885"/>
                </a:lnTo>
                <a:lnTo>
                  <a:pt x="582" y="885"/>
                </a:lnTo>
                <a:lnTo>
                  <a:pt x="581" y="886"/>
                </a:lnTo>
                <a:lnTo>
                  <a:pt x="581" y="887"/>
                </a:lnTo>
                <a:lnTo>
                  <a:pt x="580" y="887"/>
                </a:lnTo>
                <a:lnTo>
                  <a:pt x="579" y="887"/>
                </a:lnTo>
                <a:lnTo>
                  <a:pt x="579" y="888"/>
                </a:lnTo>
                <a:lnTo>
                  <a:pt x="578" y="888"/>
                </a:lnTo>
                <a:lnTo>
                  <a:pt x="577" y="888"/>
                </a:lnTo>
                <a:lnTo>
                  <a:pt x="577" y="889"/>
                </a:lnTo>
                <a:lnTo>
                  <a:pt x="577" y="889"/>
                </a:lnTo>
                <a:lnTo>
                  <a:pt x="577" y="889"/>
                </a:lnTo>
                <a:lnTo>
                  <a:pt x="576" y="889"/>
                </a:lnTo>
                <a:lnTo>
                  <a:pt x="577" y="889"/>
                </a:lnTo>
                <a:lnTo>
                  <a:pt x="575" y="889"/>
                </a:lnTo>
                <a:lnTo>
                  <a:pt x="574" y="889"/>
                </a:lnTo>
                <a:lnTo>
                  <a:pt x="574" y="888"/>
                </a:lnTo>
                <a:lnTo>
                  <a:pt x="573" y="887"/>
                </a:lnTo>
                <a:lnTo>
                  <a:pt x="572" y="887"/>
                </a:lnTo>
                <a:lnTo>
                  <a:pt x="571" y="886"/>
                </a:lnTo>
                <a:lnTo>
                  <a:pt x="570" y="886"/>
                </a:lnTo>
                <a:lnTo>
                  <a:pt x="570" y="885"/>
                </a:lnTo>
                <a:lnTo>
                  <a:pt x="569" y="885"/>
                </a:lnTo>
                <a:lnTo>
                  <a:pt x="568" y="885"/>
                </a:lnTo>
                <a:lnTo>
                  <a:pt x="567" y="885"/>
                </a:lnTo>
                <a:lnTo>
                  <a:pt x="567" y="885"/>
                </a:lnTo>
                <a:lnTo>
                  <a:pt x="566" y="884"/>
                </a:lnTo>
                <a:lnTo>
                  <a:pt x="565" y="884"/>
                </a:lnTo>
                <a:lnTo>
                  <a:pt x="564" y="883"/>
                </a:lnTo>
                <a:lnTo>
                  <a:pt x="562" y="882"/>
                </a:lnTo>
                <a:lnTo>
                  <a:pt x="561" y="882"/>
                </a:lnTo>
                <a:lnTo>
                  <a:pt x="560" y="882"/>
                </a:lnTo>
                <a:lnTo>
                  <a:pt x="560" y="882"/>
                </a:lnTo>
                <a:lnTo>
                  <a:pt x="560" y="883"/>
                </a:lnTo>
                <a:lnTo>
                  <a:pt x="559" y="883"/>
                </a:lnTo>
                <a:lnTo>
                  <a:pt x="559" y="885"/>
                </a:lnTo>
                <a:lnTo>
                  <a:pt x="558" y="885"/>
                </a:lnTo>
                <a:lnTo>
                  <a:pt x="558" y="886"/>
                </a:lnTo>
                <a:lnTo>
                  <a:pt x="558" y="887"/>
                </a:lnTo>
                <a:lnTo>
                  <a:pt x="557" y="888"/>
                </a:lnTo>
                <a:lnTo>
                  <a:pt x="557" y="889"/>
                </a:lnTo>
                <a:lnTo>
                  <a:pt x="556" y="889"/>
                </a:lnTo>
                <a:lnTo>
                  <a:pt x="556" y="890"/>
                </a:lnTo>
                <a:lnTo>
                  <a:pt x="556" y="891"/>
                </a:lnTo>
                <a:lnTo>
                  <a:pt x="556" y="892"/>
                </a:lnTo>
                <a:lnTo>
                  <a:pt x="555" y="892"/>
                </a:lnTo>
                <a:lnTo>
                  <a:pt x="555" y="892"/>
                </a:lnTo>
                <a:lnTo>
                  <a:pt x="554" y="893"/>
                </a:lnTo>
                <a:lnTo>
                  <a:pt x="553" y="894"/>
                </a:lnTo>
                <a:lnTo>
                  <a:pt x="553" y="894"/>
                </a:lnTo>
                <a:lnTo>
                  <a:pt x="552" y="894"/>
                </a:lnTo>
                <a:lnTo>
                  <a:pt x="551" y="894"/>
                </a:lnTo>
                <a:lnTo>
                  <a:pt x="550" y="894"/>
                </a:lnTo>
                <a:lnTo>
                  <a:pt x="549" y="894"/>
                </a:lnTo>
                <a:lnTo>
                  <a:pt x="549" y="894"/>
                </a:lnTo>
                <a:lnTo>
                  <a:pt x="547" y="891"/>
                </a:lnTo>
                <a:lnTo>
                  <a:pt x="547" y="890"/>
                </a:lnTo>
                <a:lnTo>
                  <a:pt x="547" y="889"/>
                </a:lnTo>
                <a:lnTo>
                  <a:pt x="546" y="889"/>
                </a:lnTo>
                <a:lnTo>
                  <a:pt x="546" y="889"/>
                </a:lnTo>
                <a:lnTo>
                  <a:pt x="546" y="888"/>
                </a:lnTo>
                <a:lnTo>
                  <a:pt x="546" y="887"/>
                </a:lnTo>
                <a:lnTo>
                  <a:pt x="546" y="886"/>
                </a:lnTo>
                <a:lnTo>
                  <a:pt x="545" y="886"/>
                </a:lnTo>
                <a:lnTo>
                  <a:pt x="545" y="885"/>
                </a:lnTo>
                <a:lnTo>
                  <a:pt x="544" y="885"/>
                </a:lnTo>
                <a:lnTo>
                  <a:pt x="543" y="885"/>
                </a:lnTo>
                <a:lnTo>
                  <a:pt x="543" y="886"/>
                </a:lnTo>
                <a:lnTo>
                  <a:pt x="542" y="886"/>
                </a:lnTo>
                <a:lnTo>
                  <a:pt x="541" y="886"/>
                </a:lnTo>
                <a:lnTo>
                  <a:pt x="540" y="886"/>
                </a:lnTo>
                <a:lnTo>
                  <a:pt x="539" y="887"/>
                </a:lnTo>
                <a:lnTo>
                  <a:pt x="539" y="887"/>
                </a:lnTo>
                <a:lnTo>
                  <a:pt x="538" y="887"/>
                </a:lnTo>
                <a:lnTo>
                  <a:pt x="537" y="887"/>
                </a:lnTo>
                <a:lnTo>
                  <a:pt x="536" y="887"/>
                </a:lnTo>
                <a:lnTo>
                  <a:pt x="535" y="887"/>
                </a:lnTo>
                <a:lnTo>
                  <a:pt x="535" y="887"/>
                </a:lnTo>
                <a:lnTo>
                  <a:pt x="534" y="887"/>
                </a:lnTo>
                <a:lnTo>
                  <a:pt x="533" y="887"/>
                </a:lnTo>
                <a:lnTo>
                  <a:pt x="533" y="886"/>
                </a:lnTo>
                <a:lnTo>
                  <a:pt x="532" y="886"/>
                </a:lnTo>
                <a:lnTo>
                  <a:pt x="532" y="885"/>
                </a:lnTo>
                <a:lnTo>
                  <a:pt x="530" y="885"/>
                </a:lnTo>
                <a:lnTo>
                  <a:pt x="529" y="885"/>
                </a:lnTo>
                <a:lnTo>
                  <a:pt x="528" y="885"/>
                </a:lnTo>
                <a:lnTo>
                  <a:pt x="528" y="885"/>
                </a:lnTo>
                <a:lnTo>
                  <a:pt x="527" y="885"/>
                </a:lnTo>
                <a:lnTo>
                  <a:pt x="526" y="885"/>
                </a:lnTo>
                <a:lnTo>
                  <a:pt x="525" y="884"/>
                </a:lnTo>
                <a:lnTo>
                  <a:pt x="524" y="884"/>
                </a:lnTo>
                <a:lnTo>
                  <a:pt x="523" y="884"/>
                </a:lnTo>
                <a:lnTo>
                  <a:pt x="522" y="884"/>
                </a:lnTo>
                <a:lnTo>
                  <a:pt x="522" y="883"/>
                </a:lnTo>
                <a:lnTo>
                  <a:pt x="521" y="883"/>
                </a:lnTo>
                <a:lnTo>
                  <a:pt x="521" y="882"/>
                </a:lnTo>
                <a:lnTo>
                  <a:pt x="521" y="882"/>
                </a:lnTo>
                <a:lnTo>
                  <a:pt x="520" y="881"/>
                </a:lnTo>
                <a:lnTo>
                  <a:pt x="520" y="880"/>
                </a:lnTo>
                <a:lnTo>
                  <a:pt x="519" y="879"/>
                </a:lnTo>
                <a:lnTo>
                  <a:pt x="519" y="878"/>
                </a:lnTo>
                <a:lnTo>
                  <a:pt x="518" y="878"/>
                </a:lnTo>
                <a:lnTo>
                  <a:pt x="518" y="878"/>
                </a:lnTo>
                <a:lnTo>
                  <a:pt x="518" y="877"/>
                </a:lnTo>
                <a:lnTo>
                  <a:pt x="518" y="876"/>
                </a:lnTo>
                <a:lnTo>
                  <a:pt x="517" y="875"/>
                </a:lnTo>
                <a:lnTo>
                  <a:pt x="516" y="875"/>
                </a:lnTo>
                <a:lnTo>
                  <a:pt x="515" y="875"/>
                </a:lnTo>
                <a:lnTo>
                  <a:pt x="515" y="875"/>
                </a:lnTo>
                <a:lnTo>
                  <a:pt x="514" y="875"/>
                </a:lnTo>
                <a:lnTo>
                  <a:pt x="514" y="875"/>
                </a:lnTo>
                <a:lnTo>
                  <a:pt x="513" y="875"/>
                </a:lnTo>
                <a:lnTo>
                  <a:pt x="512" y="875"/>
                </a:lnTo>
                <a:lnTo>
                  <a:pt x="511" y="874"/>
                </a:lnTo>
                <a:lnTo>
                  <a:pt x="511" y="874"/>
                </a:lnTo>
                <a:lnTo>
                  <a:pt x="510" y="874"/>
                </a:lnTo>
                <a:lnTo>
                  <a:pt x="509" y="875"/>
                </a:lnTo>
                <a:lnTo>
                  <a:pt x="509" y="873"/>
                </a:lnTo>
                <a:lnTo>
                  <a:pt x="509" y="872"/>
                </a:lnTo>
                <a:lnTo>
                  <a:pt x="509" y="871"/>
                </a:lnTo>
                <a:lnTo>
                  <a:pt x="509" y="871"/>
                </a:lnTo>
                <a:lnTo>
                  <a:pt x="509" y="870"/>
                </a:lnTo>
                <a:lnTo>
                  <a:pt x="509" y="869"/>
                </a:lnTo>
                <a:lnTo>
                  <a:pt x="510" y="869"/>
                </a:lnTo>
                <a:lnTo>
                  <a:pt x="511" y="868"/>
                </a:lnTo>
                <a:lnTo>
                  <a:pt x="511" y="868"/>
                </a:lnTo>
                <a:lnTo>
                  <a:pt x="511" y="866"/>
                </a:lnTo>
                <a:lnTo>
                  <a:pt x="512" y="865"/>
                </a:lnTo>
                <a:lnTo>
                  <a:pt x="513" y="864"/>
                </a:lnTo>
                <a:lnTo>
                  <a:pt x="513" y="863"/>
                </a:lnTo>
                <a:lnTo>
                  <a:pt x="513" y="862"/>
                </a:lnTo>
                <a:lnTo>
                  <a:pt x="513" y="861"/>
                </a:lnTo>
                <a:lnTo>
                  <a:pt x="513" y="861"/>
                </a:lnTo>
                <a:lnTo>
                  <a:pt x="512" y="860"/>
                </a:lnTo>
                <a:lnTo>
                  <a:pt x="511" y="858"/>
                </a:lnTo>
                <a:lnTo>
                  <a:pt x="511" y="858"/>
                </a:lnTo>
                <a:lnTo>
                  <a:pt x="511" y="857"/>
                </a:lnTo>
                <a:lnTo>
                  <a:pt x="510" y="856"/>
                </a:lnTo>
                <a:lnTo>
                  <a:pt x="509" y="856"/>
                </a:lnTo>
                <a:lnTo>
                  <a:pt x="508" y="855"/>
                </a:lnTo>
                <a:lnTo>
                  <a:pt x="507" y="855"/>
                </a:lnTo>
                <a:lnTo>
                  <a:pt x="507" y="855"/>
                </a:lnTo>
                <a:lnTo>
                  <a:pt x="507" y="854"/>
                </a:lnTo>
                <a:lnTo>
                  <a:pt x="506" y="854"/>
                </a:lnTo>
                <a:lnTo>
                  <a:pt x="505" y="854"/>
                </a:lnTo>
                <a:lnTo>
                  <a:pt x="505" y="855"/>
                </a:lnTo>
                <a:lnTo>
                  <a:pt x="504" y="855"/>
                </a:lnTo>
                <a:lnTo>
                  <a:pt x="504" y="855"/>
                </a:lnTo>
                <a:lnTo>
                  <a:pt x="503" y="855"/>
                </a:lnTo>
                <a:lnTo>
                  <a:pt x="503" y="856"/>
                </a:lnTo>
                <a:lnTo>
                  <a:pt x="501" y="857"/>
                </a:lnTo>
                <a:lnTo>
                  <a:pt x="500" y="858"/>
                </a:lnTo>
                <a:lnTo>
                  <a:pt x="499" y="858"/>
                </a:lnTo>
                <a:lnTo>
                  <a:pt x="499" y="858"/>
                </a:lnTo>
                <a:lnTo>
                  <a:pt x="498" y="858"/>
                </a:lnTo>
                <a:lnTo>
                  <a:pt x="497" y="858"/>
                </a:lnTo>
                <a:lnTo>
                  <a:pt x="496" y="858"/>
                </a:lnTo>
                <a:lnTo>
                  <a:pt x="495" y="858"/>
                </a:lnTo>
                <a:lnTo>
                  <a:pt x="494" y="858"/>
                </a:lnTo>
                <a:lnTo>
                  <a:pt x="493" y="858"/>
                </a:lnTo>
                <a:lnTo>
                  <a:pt x="483" y="851"/>
                </a:lnTo>
                <a:lnTo>
                  <a:pt x="483" y="852"/>
                </a:lnTo>
                <a:lnTo>
                  <a:pt x="483" y="854"/>
                </a:lnTo>
                <a:lnTo>
                  <a:pt x="482" y="854"/>
                </a:lnTo>
                <a:lnTo>
                  <a:pt x="481" y="855"/>
                </a:lnTo>
                <a:lnTo>
                  <a:pt x="480" y="856"/>
                </a:lnTo>
                <a:lnTo>
                  <a:pt x="479" y="856"/>
                </a:lnTo>
                <a:lnTo>
                  <a:pt x="478" y="856"/>
                </a:lnTo>
                <a:lnTo>
                  <a:pt x="477" y="857"/>
                </a:lnTo>
                <a:lnTo>
                  <a:pt x="476" y="857"/>
                </a:lnTo>
                <a:lnTo>
                  <a:pt x="475" y="857"/>
                </a:lnTo>
                <a:lnTo>
                  <a:pt x="472" y="857"/>
                </a:lnTo>
                <a:lnTo>
                  <a:pt x="467" y="858"/>
                </a:lnTo>
                <a:lnTo>
                  <a:pt x="466" y="858"/>
                </a:lnTo>
                <a:lnTo>
                  <a:pt x="465" y="858"/>
                </a:lnTo>
                <a:lnTo>
                  <a:pt x="464" y="859"/>
                </a:lnTo>
                <a:lnTo>
                  <a:pt x="463" y="859"/>
                </a:lnTo>
                <a:lnTo>
                  <a:pt x="462" y="860"/>
                </a:lnTo>
                <a:lnTo>
                  <a:pt x="462" y="861"/>
                </a:lnTo>
                <a:lnTo>
                  <a:pt x="461" y="861"/>
                </a:lnTo>
                <a:lnTo>
                  <a:pt x="460" y="861"/>
                </a:lnTo>
                <a:lnTo>
                  <a:pt x="459" y="862"/>
                </a:lnTo>
                <a:lnTo>
                  <a:pt x="458" y="863"/>
                </a:lnTo>
                <a:lnTo>
                  <a:pt x="458" y="864"/>
                </a:lnTo>
                <a:lnTo>
                  <a:pt x="457" y="864"/>
                </a:lnTo>
                <a:lnTo>
                  <a:pt x="456" y="864"/>
                </a:lnTo>
                <a:lnTo>
                  <a:pt x="456" y="865"/>
                </a:lnTo>
                <a:lnTo>
                  <a:pt x="455" y="865"/>
                </a:lnTo>
                <a:lnTo>
                  <a:pt x="450" y="868"/>
                </a:lnTo>
                <a:lnTo>
                  <a:pt x="450" y="868"/>
                </a:lnTo>
                <a:lnTo>
                  <a:pt x="449" y="868"/>
                </a:lnTo>
                <a:lnTo>
                  <a:pt x="449" y="869"/>
                </a:lnTo>
                <a:lnTo>
                  <a:pt x="448" y="869"/>
                </a:lnTo>
                <a:lnTo>
                  <a:pt x="448" y="870"/>
                </a:lnTo>
                <a:lnTo>
                  <a:pt x="447" y="870"/>
                </a:lnTo>
                <a:lnTo>
                  <a:pt x="446" y="871"/>
                </a:lnTo>
                <a:lnTo>
                  <a:pt x="445" y="871"/>
                </a:lnTo>
                <a:lnTo>
                  <a:pt x="445" y="872"/>
                </a:lnTo>
                <a:lnTo>
                  <a:pt x="444" y="872"/>
                </a:lnTo>
                <a:lnTo>
                  <a:pt x="444" y="873"/>
                </a:lnTo>
                <a:lnTo>
                  <a:pt x="443" y="874"/>
                </a:lnTo>
                <a:lnTo>
                  <a:pt x="442" y="875"/>
                </a:lnTo>
                <a:lnTo>
                  <a:pt x="442" y="875"/>
                </a:lnTo>
                <a:lnTo>
                  <a:pt x="441" y="876"/>
                </a:lnTo>
                <a:lnTo>
                  <a:pt x="441" y="877"/>
                </a:lnTo>
                <a:lnTo>
                  <a:pt x="441" y="878"/>
                </a:lnTo>
                <a:lnTo>
                  <a:pt x="440" y="878"/>
                </a:lnTo>
                <a:lnTo>
                  <a:pt x="439" y="878"/>
                </a:lnTo>
                <a:lnTo>
                  <a:pt x="438" y="878"/>
                </a:lnTo>
                <a:lnTo>
                  <a:pt x="437" y="878"/>
                </a:lnTo>
                <a:lnTo>
                  <a:pt x="437" y="877"/>
                </a:lnTo>
                <a:lnTo>
                  <a:pt x="437" y="877"/>
                </a:lnTo>
                <a:lnTo>
                  <a:pt x="436" y="876"/>
                </a:lnTo>
                <a:lnTo>
                  <a:pt x="436" y="875"/>
                </a:lnTo>
                <a:lnTo>
                  <a:pt x="436" y="875"/>
                </a:lnTo>
                <a:lnTo>
                  <a:pt x="436" y="874"/>
                </a:lnTo>
                <a:lnTo>
                  <a:pt x="435" y="874"/>
                </a:lnTo>
                <a:lnTo>
                  <a:pt x="433" y="868"/>
                </a:lnTo>
                <a:lnTo>
                  <a:pt x="418" y="851"/>
                </a:lnTo>
                <a:lnTo>
                  <a:pt x="410" y="847"/>
                </a:lnTo>
                <a:lnTo>
                  <a:pt x="396" y="845"/>
                </a:lnTo>
                <a:lnTo>
                  <a:pt x="392" y="845"/>
                </a:lnTo>
                <a:lnTo>
                  <a:pt x="390" y="844"/>
                </a:lnTo>
                <a:lnTo>
                  <a:pt x="389" y="843"/>
                </a:lnTo>
                <a:lnTo>
                  <a:pt x="388" y="843"/>
                </a:lnTo>
                <a:lnTo>
                  <a:pt x="388" y="842"/>
                </a:lnTo>
                <a:lnTo>
                  <a:pt x="387" y="840"/>
                </a:lnTo>
                <a:lnTo>
                  <a:pt x="386" y="840"/>
                </a:lnTo>
                <a:lnTo>
                  <a:pt x="385" y="840"/>
                </a:lnTo>
                <a:lnTo>
                  <a:pt x="385" y="839"/>
                </a:lnTo>
                <a:lnTo>
                  <a:pt x="385" y="838"/>
                </a:lnTo>
                <a:lnTo>
                  <a:pt x="384" y="837"/>
                </a:lnTo>
                <a:lnTo>
                  <a:pt x="383" y="837"/>
                </a:lnTo>
                <a:lnTo>
                  <a:pt x="382" y="837"/>
                </a:lnTo>
                <a:lnTo>
                  <a:pt x="382" y="836"/>
                </a:lnTo>
                <a:lnTo>
                  <a:pt x="383" y="836"/>
                </a:lnTo>
                <a:lnTo>
                  <a:pt x="383" y="835"/>
                </a:lnTo>
                <a:lnTo>
                  <a:pt x="383" y="834"/>
                </a:lnTo>
                <a:lnTo>
                  <a:pt x="382" y="834"/>
                </a:lnTo>
                <a:lnTo>
                  <a:pt x="382" y="833"/>
                </a:lnTo>
                <a:lnTo>
                  <a:pt x="381" y="832"/>
                </a:lnTo>
                <a:lnTo>
                  <a:pt x="381" y="831"/>
                </a:lnTo>
                <a:lnTo>
                  <a:pt x="381" y="830"/>
                </a:lnTo>
                <a:lnTo>
                  <a:pt x="380" y="830"/>
                </a:lnTo>
                <a:lnTo>
                  <a:pt x="379" y="830"/>
                </a:lnTo>
                <a:lnTo>
                  <a:pt x="379" y="829"/>
                </a:lnTo>
                <a:lnTo>
                  <a:pt x="378" y="827"/>
                </a:lnTo>
                <a:lnTo>
                  <a:pt x="378" y="827"/>
                </a:lnTo>
                <a:lnTo>
                  <a:pt x="378" y="826"/>
                </a:lnTo>
                <a:lnTo>
                  <a:pt x="377" y="826"/>
                </a:lnTo>
                <a:lnTo>
                  <a:pt x="377" y="825"/>
                </a:lnTo>
                <a:lnTo>
                  <a:pt x="376" y="824"/>
                </a:lnTo>
                <a:lnTo>
                  <a:pt x="375" y="824"/>
                </a:lnTo>
                <a:lnTo>
                  <a:pt x="374" y="824"/>
                </a:lnTo>
                <a:lnTo>
                  <a:pt x="374" y="824"/>
                </a:lnTo>
                <a:lnTo>
                  <a:pt x="373" y="823"/>
                </a:lnTo>
                <a:lnTo>
                  <a:pt x="371" y="823"/>
                </a:lnTo>
                <a:lnTo>
                  <a:pt x="371" y="823"/>
                </a:lnTo>
                <a:lnTo>
                  <a:pt x="370" y="823"/>
                </a:lnTo>
                <a:lnTo>
                  <a:pt x="369" y="823"/>
                </a:lnTo>
                <a:lnTo>
                  <a:pt x="368" y="823"/>
                </a:lnTo>
                <a:lnTo>
                  <a:pt x="367" y="823"/>
                </a:lnTo>
                <a:lnTo>
                  <a:pt x="366" y="823"/>
                </a:lnTo>
                <a:lnTo>
                  <a:pt x="365" y="823"/>
                </a:lnTo>
                <a:lnTo>
                  <a:pt x="364" y="823"/>
                </a:lnTo>
                <a:lnTo>
                  <a:pt x="364" y="823"/>
                </a:lnTo>
                <a:lnTo>
                  <a:pt x="364" y="823"/>
                </a:lnTo>
                <a:lnTo>
                  <a:pt x="363" y="823"/>
                </a:lnTo>
                <a:lnTo>
                  <a:pt x="363" y="822"/>
                </a:lnTo>
                <a:lnTo>
                  <a:pt x="361" y="822"/>
                </a:lnTo>
                <a:lnTo>
                  <a:pt x="360" y="821"/>
                </a:lnTo>
                <a:lnTo>
                  <a:pt x="360" y="820"/>
                </a:lnTo>
                <a:lnTo>
                  <a:pt x="360" y="820"/>
                </a:lnTo>
                <a:lnTo>
                  <a:pt x="360" y="820"/>
                </a:lnTo>
                <a:lnTo>
                  <a:pt x="359" y="820"/>
                </a:lnTo>
                <a:lnTo>
                  <a:pt x="359" y="819"/>
                </a:lnTo>
                <a:lnTo>
                  <a:pt x="358" y="819"/>
                </a:lnTo>
                <a:lnTo>
                  <a:pt x="358" y="818"/>
                </a:lnTo>
                <a:lnTo>
                  <a:pt x="357" y="818"/>
                </a:lnTo>
                <a:lnTo>
                  <a:pt x="357" y="817"/>
                </a:lnTo>
                <a:lnTo>
                  <a:pt x="357" y="816"/>
                </a:lnTo>
                <a:lnTo>
                  <a:pt x="356" y="816"/>
                </a:lnTo>
                <a:lnTo>
                  <a:pt x="355" y="816"/>
                </a:lnTo>
                <a:lnTo>
                  <a:pt x="355" y="815"/>
                </a:lnTo>
                <a:lnTo>
                  <a:pt x="354" y="815"/>
                </a:lnTo>
                <a:lnTo>
                  <a:pt x="354" y="814"/>
                </a:lnTo>
                <a:lnTo>
                  <a:pt x="353" y="813"/>
                </a:lnTo>
                <a:lnTo>
                  <a:pt x="352" y="813"/>
                </a:lnTo>
                <a:lnTo>
                  <a:pt x="352" y="812"/>
                </a:lnTo>
                <a:lnTo>
                  <a:pt x="351" y="811"/>
                </a:lnTo>
                <a:lnTo>
                  <a:pt x="351" y="810"/>
                </a:lnTo>
                <a:lnTo>
                  <a:pt x="351" y="809"/>
                </a:lnTo>
                <a:lnTo>
                  <a:pt x="351" y="809"/>
                </a:lnTo>
                <a:lnTo>
                  <a:pt x="350" y="809"/>
                </a:lnTo>
                <a:lnTo>
                  <a:pt x="350" y="808"/>
                </a:lnTo>
                <a:lnTo>
                  <a:pt x="350" y="807"/>
                </a:lnTo>
                <a:lnTo>
                  <a:pt x="350" y="806"/>
                </a:lnTo>
                <a:lnTo>
                  <a:pt x="349" y="806"/>
                </a:lnTo>
                <a:lnTo>
                  <a:pt x="348" y="806"/>
                </a:lnTo>
                <a:lnTo>
                  <a:pt x="348" y="805"/>
                </a:lnTo>
                <a:lnTo>
                  <a:pt x="347" y="805"/>
                </a:lnTo>
                <a:lnTo>
                  <a:pt x="346" y="805"/>
                </a:lnTo>
                <a:lnTo>
                  <a:pt x="346" y="804"/>
                </a:lnTo>
                <a:lnTo>
                  <a:pt x="345" y="803"/>
                </a:lnTo>
                <a:lnTo>
                  <a:pt x="344" y="803"/>
                </a:lnTo>
                <a:lnTo>
                  <a:pt x="343" y="803"/>
                </a:lnTo>
                <a:lnTo>
                  <a:pt x="343" y="803"/>
                </a:lnTo>
                <a:lnTo>
                  <a:pt x="341" y="803"/>
                </a:lnTo>
                <a:lnTo>
                  <a:pt x="340" y="802"/>
                </a:lnTo>
                <a:lnTo>
                  <a:pt x="337" y="800"/>
                </a:lnTo>
                <a:lnTo>
                  <a:pt x="337" y="801"/>
                </a:lnTo>
                <a:lnTo>
                  <a:pt x="336" y="801"/>
                </a:lnTo>
                <a:lnTo>
                  <a:pt x="336" y="802"/>
                </a:lnTo>
                <a:lnTo>
                  <a:pt x="336" y="802"/>
                </a:lnTo>
                <a:lnTo>
                  <a:pt x="336" y="803"/>
                </a:lnTo>
                <a:lnTo>
                  <a:pt x="335" y="803"/>
                </a:lnTo>
                <a:lnTo>
                  <a:pt x="335" y="803"/>
                </a:lnTo>
                <a:lnTo>
                  <a:pt x="334" y="803"/>
                </a:lnTo>
                <a:lnTo>
                  <a:pt x="334" y="804"/>
                </a:lnTo>
                <a:lnTo>
                  <a:pt x="334" y="805"/>
                </a:lnTo>
                <a:lnTo>
                  <a:pt x="333" y="805"/>
                </a:lnTo>
                <a:lnTo>
                  <a:pt x="332" y="805"/>
                </a:lnTo>
                <a:lnTo>
                  <a:pt x="332" y="806"/>
                </a:lnTo>
                <a:lnTo>
                  <a:pt x="332" y="806"/>
                </a:lnTo>
                <a:lnTo>
                  <a:pt x="332" y="806"/>
                </a:lnTo>
                <a:lnTo>
                  <a:pt x="331" y="806"/>
                </a:lnTo>
                <a:lnTo>
                  <a:pt x="331" y="807"/>
                </a:lnTo>
                <a:lnTo>
                  <a:pt x="330" y="807"/>
                </a:lnTo>
                <a:lnTo>
                  <a:pt x="330" y="808"/>
                </a:lnTo>
                <a:lnTo>
                  <a:pt x="329" y="808"/>
                </a:lnTo>
                <a:lnTo>
                  <a:pt x="329" y="809"/>
                </a:lnTo>
                <a:lnTo>
                  <a:pt x="329" y="809"/>
                </a:lnTo>
                <a:lnTo>
                  <a:pt x="329" y="809"/>
                </a:lnTo>
                <a:lnTo>
                  <a:pt x="329" y="810"/>
                </a:lnTo>
                <a:lnTo>
                  <a:pt x="328" y="810"/>
                </a:lnTo>
                <a:lnTo>
                  <a:pt x="327" y="811"/>
                </a:lnTo>
                <a:lnTo>
                  <a:pt x="327" y="812"/>
                </a:lnTo>
                <a:lnTo>
                  <a:pt x="326" y="812"/>
                </a:lnTo>
                <a:lnTo>
                  <a:pt x="326" y="813"/>
                </a:lnTo>
                <a:lnTo>
                  <a:pt x="325" y="813"/>
                </a:lnTo>
                <a:lnTo>
                  <a:pt x="325" y="813"/>
                </a:lnTo>
                <a:lnTo>
                  <a:pt x="324" y="813"/>
                </a:lnTo>
                <a:lnTo>
                  <a:pt x="324" y="813"/>
                </a:lnTo>
                <a:lnTo>
                  <a:pt x="323" y="813"/>
                </a:lnTo>
                <a:lnTo>
                  <a:pt x="322" y="813"/>
                </a:lnTo>
                <a:lnTo>
                  <a:pt x="322" y="814"/>
                </a:lnTo>
                <a:lnTo>
                  <a:pt x="322" y="815"/>
                </a:lnTo>
                <a:lnTo>
                  <a:pt x="321" y="815"/>
                </a:lnTo>
                <a:lnTo>
                  <a:pt x="320" y="815"/>
                </a:lnTo>
                <a:lnTo>
                  <a:pt x="319" y="815"/>
                </a:lnTo>
                <a:lnTo>
                  <a:pt x="318" y="815"/>
                </a:lnTo>
                <a:lnTo>
                  <a:pt x="318" y="816"/>
                </a:lnTo>
                <a:lnTo>
                  <a:pt x="318" y="816"/>
                </a:lnTo>
                <a:lnTo>
                  <a:pt x="318" y="816"/>
                </a:lnTo>
                <a:lnTo>
                  <a:pt x="317" y="816"/>
                </a:lnTo>
                <a:lnTo>
                  <a:pt x="316" y="817"/>
                </a:lnTo>
                <a:lnTo>
                  <a:pt x="315" y="818"/>
                </a:lnTo>
                <a:lnTo>
                  <a:pt x="315" y="819"/>
                </a:lnTo>
                <a:lnTo>
                  <a:pt x="314" y="819"/>
                </a:lnTo>
                <a:lnTo>
                  <a:pt x="313" y="820"/>
                </a:lnTo>
                <a:lnTo>
                  <a:pt x="312" y="820"/>
                </a:lnTo>
                <a:lnTo>
                  <a:pt x="311" y="820"/>
                </a:lnTo>
                <a:lnTo>
                  <a:pt x="311" y="820"/>
                </a:lnTo>
                <a:lnTo>
                  <a:pt x="311" y="820"/>
                </a:lnTo>
                <a:lnTo>
                  <a:pt x="309" y="821"/>
                </a:lnTo>
                <a:lnTo>
                  <a:pt x="309" y="822"/>
                </a:lnTo>
                <a:lnTo>
                  <a:pt x="308" y="822"/>
                </a:lnTo>
                <a:lnTo>
                  <a:pt x="308" y="823"/>
                </a:lnTo>
                <a:lnTo>
                  <a:pt x="307" y="823"/>
                </a:lnTo>
                <a:lnTo>
                  <a:pt x="306" y="823"/>
                </a:lnTo>
                <a:lnTo>
                  <a:pt x="305" y="823"/>
                </a:lnTo>
                <a:lnTo>
                  <a:pt x="305" y="824"/>
                </a:lnTo>
                <a:lnTo>
                  <a:pt x="304" y="824"/>
                </a:lnTo>
                <a:lnTo>
                  <a:pt x="304" y="825"/>
                </a:lnTo>
                <a:lnTo>
                  <a:pt x="304" y="825"/>
                </a:lnTo>
                <a:lnTo>
                  <a:pt x="304" y="826"/>
                </a:lnTo>
                <a:lnTo>
                  <a:pt x="303" y="827"/>
                </a:lnTo>
                <a:lnTo>
                  <a:pt x="302" y="827"/>
                </a:lnTo>
                <a:lnTo>
                  <a:pt x="301" y="827"/>
                </a:lnTo>
                <a:lnTo>
                  <a:pt x="300" y="828"/>
                </a:lnTo>
                <a:lnTo>
                  <a:pt x="299" y="830"/>
                </a:lnTo>
                <a:lnTo>
                  <a:pt x="297" y="830"/>
                </a:lnTo>
                <a:lnTo>
                  <a:pt x="297" y="830"/>
                </a:lnTo>
                <a:lnTo>
                  <a:pt x="297" y="831"/>
                </a:lnTo>
                <a:lnTo>
                  <a:pt x="296" y="831"/>
                </a:lnTo>
                <a:lnTo>
                  <a:pt x="295" y="831"/>
                </a:lnTo>
                <a:lnTo>
                  <a:pt x="295" y="832"/>
                </a:lnTo>
                <a:lnTo>
                  <a:pt x="294" y="832"/>
                </a:lnTo>
                <a:lnTo>
                  <a:pt x="292" y="832"/>
                </a:lnTo>
                <a:lnTo>
                  <a:pt x="291" y="832"/>
                </a:lnTo>
                <a:lnTo>
                  <a:pt x="290" y="832"/>
                </a:lnTo>
                <a:lnTo>
                  <a:pt x="290" y="833"/>
                </a:lnTo>
                <a:lnTo>
                  <a:pt x="289" y="833"/>
                </a:lnTo>
                <a:lnTo>
                  <a:pt x="287" y="833"/>
                </a:lnTo>
                <a:lnTo>
                  <a:pt x="287" y="834"/>
                </a:lnTo>
                <a:lnTo>
                  <a:pt x="286" y="834"/>
                </a:lnTo>
                <a:lnTo>
                  <a:pt x="285" y="834"/>
                </a:lnTo>
                <a:lnTo>
                  <a:pt x="284" y="834"/>
                </a:lnTo>
                <a:lnTo>
                  <a:pt x="283" y="834"/>
                </a:lnTo>
                <a:lnTo>
                  <a:pt x="283" y="834"/>
                </a:lnTo>
                <a:lnTo>
                  <a:pt x="282" y="834"/>
                </a:lnTo>
                <a:lnTo>
                  <a:pt x="280" y="835"/>
                </a:lnTo>
                <a:lnTo>
                  <a:pt x="279" y="835"/>
                </a:lnTo>
                <a:lnTo>
                  <a:pt x="278" y="836"/>
                </a:lnTo>
                <a:lnTo>
                  <a:pt x="277" y="836"/>
                </a:lnTo>
                <a:lnTo>
                  <a:pt x="276" y="836"/>
                </a:lnTo>
                <a:lnTo>
                  <a:pt x="276" y="836"/>
                </a:lnTo>
                <a:lnTo>
                  <a:pt x="275" y="837"/>
                </a:lnTo>
                <a:lnTo>
                  <a:pt x="274" y="837"/>
                </a:lnTo>
                <a:lnTo>
                  <a:pt x="273" y="837"/>
                </a:lnTo>
                <a:lnTo>
                  <a:pt x="273" y="837"/>
                </a:lnTo>
                <a:lnTo>
                  <a:pt x="272" y="837"/>
                </a:lnTo>
                <a:lnTo>
                  <a:pt x="270" y="838"/>
                </a:lnTo>
                <a:lnTo>
                  <a:pt x="269" y="838"/>
                </a:lnTo>
                <a:lnTo>
                  <a:pt x="269" y="838"/>
                </a:lnTo>
                <a:lnTo>
                  <a:pt x="268" y="838"/>
                </a:lnTo>
                <a:lnTo>
                  <a:pt x="267" y="838"/>
                </a:lnTo>
                <a:lnTo>
                  <a:pt x="265" y="838"/>
                </a:lnTo>
                <a:lnTo>
                  <a:pt x="265" y="838"/>
                </a:lnTo>
                <a:lnTo>
                  <a:pt x="264" y="838"/>
                </a:lnTo>
                <a:lnTo>
                  <a:pt x="263" y="838"/>
                </a:lnTo>
                <a:lnTo>
                  <a:pt x="262" y="838"/>
                </a:lnTo>
                <a:lnTo>
                  <a:pt x="262" y="838"/>
                </a:lnTo>
                <a:lnTo>
                  <a:pt x="261" y="838"/>
                </a:lnTo>
                <a:lnTo>
                  <a:pt x="260" y="838"/>
                </a:lnTo>
                <a:lnTo>
                  <a:pt x="258" y="838"/>
                </a:lnTo>
                <a:lnTo>
                  <a:pt x="258" y="838"/>
                </a:lnTo>
                <a:lnTo>
                  <a:pt x="257" y="838"/>
                </a:lnTo>
                <a:lnTo>
                  <a:pt x="256" y="838"/>
                </a:lnTo>
                <a:lnTo>
                  <a:pt x="255" y="838"/>
                </a:lnTo>
                <a:lnTo>
                  <a:pt x="255" y="838"/>
                </a:lnTo>
                <a:lnTo>
                  <a:pt x="254" y="839"/>
                </a:lnTo>
                <a:lnTo>
                  <a:pt x="253" y="839"/>
                </a:lnTo>
                <a:lnTo>
                  <a:pt x="252" y="839"/>
                </a:lnTo>
                <a:lnTo>
                  <a:pt x="251" y="839"/>
                </a:lnTo>
                <a:lnTo>
                  <a:pt x="251" y="840"/>
                </a:lnTo>
                <a:lnTo>
                  <a:pt x="251" y="840"/>
                </a:lnTo>
                <a:lnTo>
                  <a:pt x="250" y="840"/>
                </a:lnTo>
                <a:lnTo>
                  <a:pt x="248" y="840"/>
                </a:lnTo>
                <a:lnTo>
                  <a:pt x="247" y="840"/>
                </a:lnTo>
                <a:lnTo>
                  <a:pt x="246" y="840"/>
                </a:lnTo>
                <a:lnTo>
                  <a:pt x="245" y="840"/>
                </a:lnTo>
                <a:lnTo>
                  <a:pt x="244" y="840"/>
                </a:lnTo>
                <a:lnTo>
                  <a:pt x="243" y="841"/>
                </a:lnTo>
                <a:lnTo>
                  <a:pt x="243" y="842"/>
                </a:lnTo>
                <a:lnTo>
                  <a:pt x="242" y="842"/>
                </a:lnTo>
                <a:lnTo>
                  <a:pt x="241" y="842"/>
                </a:lnTo>
                <a:lnTo>
                  <a:pt x="241" y="843"/>
                </a:lnTo>
                <a:lnTo>
                  <a:pt x="240" y="843"/>
                </a:lnTo>
                <a:lnTo>
                  <a:pt x="239" y="843"/>
                </a:lnTo>
                <a:lnTo>
                  <a:pt x="238" y="843"/>
                </a:lnTo>
                <a:lnTo>
                  <a:pt x="237" y="843"/>
                </a:lnTo>
                <a:lnTo>
                  <a:pt x="235" y="844"/>
                </a:lnTo>
                <a:lnTo>
                  <a:pt x="234" y="844"/>
                </a:lnTo>
                <a:lnTo>
                  <a:pt x="233" y="844"/>
                </a:lnTo>
                <a:lnTo>
                  <a:pt x="232" y="844"/>
                </a:lnTo>
                <a:lnTo>
                  <a:pt x="231" y="844"/>
                </a:lnTo>
                <a:lnTo>
                  <a:pt x="230" y="844"/>
                </a:lnTo>
                <a:lnTo>
                  <a:pt x="230" y="844"/>
                </a:lnTo>
                <a:lnTo>
                  <a:pt x="229" y="844"/>
                </a:lnTo>
                <a:lnTo>
                  <a:pt x="227" y="844"/>
                </a:lnTo>
                <a:lnTo>
                  <a:pt x="227" y="844"/>
                </a:lnTo>
                <a:lnTo>
                  <a:pt x="226" y="844"/>
                </a:lnTo>
                <a:lnTo>
                  <a:pt x="225" y="844"/>
                </a:lnTo>
                <a:lnTo>
                  <a:pt x="224" y="844"/>
                </a:lnTo>
                <a:lnTo>
                  <a:pt x="223" y="844"/>
                </a:lnTo>
                <a:lnTo>
                  <a:pt x="223" y="845"/>
                </a:lnTo>
                <a:lnTo>
                  <a:pt x="222" y="845"/>
                </a:lnTo>
                <a:lnTo>
                  <a:pt x="221" y="845"/>
                </a:lnTo>
                <a:lnTo>
                  <a:pt x="220" y="845"/>
                </a:lnTo>
                <a:lnTo>
                  <a:pt x="220" y="845"/>
                </a:lnTo>
                <a:lnTo>
                  <a:pt x="219" y="845"/>
                </a:lnTo>
                <a:lnTo>
                  <a:pt x="218" y="845"/>
                </a:lnTo>
                <a:lnTo>
                  <a:pt x="216" y="846"/>
                </a:lnTo>
                <a:lnTo>
                  <a:pt x="215" y="846"/>
                </a:lnTo>
                <a:lnTo>
                  <a:pt x="214" y="846"/>
                </a:lnTo>
                <a:lnTo>
                  <a:pt x="213" y="846"/>
                </a:lnTo>
                <a:lnTo>
                  <a:pt x="212" y="847"/>
                </a:lnTo>
                <a:lnTo>
                  <a:pt x="210" y="847"/>
                </a:lnTo>
                <a:lnTo>
                  <a:pt x="209" y="847"/>
                </a:lnTo>
                <a:lnTo>
                  <a:pt x="208" y="848"/>
                </a:lnTo>
                <a:lnTo>
                  <a:pt x="207" y="848"/>
                </a:lnTo>
                <a:lnTo>
                  <a:pt x="206" y="849"/>
                </a:lnTo>
                <a:lnTo>
                  <a:pt x="206" y="849"/>
                </a:lnTo>
                <a:lnTo>
                  <a:pt x="206" y="850"/>
                </a:lnTo>
                <a:lnTo>
                  <a:pt x="206" y="851"/>
                </a:lnTo>
                <a:lnTo>
                  <a:pt x="205" y="851"/>
                </a:lnTo>
                <a:lnTo>
                  <a:pt x="205" y="851"/>
                </a:lnTo>
                <a:lnTo>
                  <a:pt x="203" y="851"/>
                </a:lnTo>
                <a:lnTo>
                  <a:pt x="203" y="852"/>
                </a:lnTo>
                <a:lnTo>
                  <a:pt x="202" y="852"/>
                </a:lnTo>
                <a:lnTo>
                  <a:pt x="201" y="852"/>
                </a:lnTo>
                <a:lnTo>
                  <a:pt x="199" y="852"/>
                </a:lnTo>
                <a:lnTo>
                  <a:pt x="199" y="852"/>
                </a:lnTo>
                <a:lnTo>
                  <a:pt x="198" y="852"/>
                </a:lnTo>
                <a:lnTo>
                  <a:pt x="198" y="853"/>
                </a:lnTo>
                <a:lnTo>
                  <a:pt x="198" y="854"/>
                </a:lnTo>
                <a:lnTo>
                  <a:pt x="197" y="854"/>
                </a:lnTo>
                <a:lnTo>
                  <a:pt x="197" y="854"/>
                </a:lnTo>
                <a:lnTo>
                  <a:pt x="196" y="854"/>
                </a:lnTo>
                <a:lnTo>
                  <a:pt x="196" y="855"/>
                </a:lnTo>
                <a:lnTo>
                  <a:pt x="196" y="856"/>
                </a:lnTo>
                <a:lnTo>
                  <a:pt x="196" y="857"/>
                </a:lnTo>
                <a:lnTo>
                  <a:pt x="195" y="857"/>
                </a:lnTo>
                <a:lnTo>
                  <a:pt x="195" y="857"/>
                </a:lnTo>
                <a:lnTo>
                  <a:pt x="194" y="857"/>
                </a:lnTo>
                <a:lnTo>
                  <a:pt x="194" y="858"/>
                </a:lnTo>
                <a:lnTo>
                  <a:pt x="194" y="858"/>
                </a:lnTo>
                <a:lnTo>
                  <a:pt x="192" y="859"/>
                </a:lnTo>
                <a:lnTo>
                  <a:pt x="192" y="860"/>
                </a:lnTo>
                <a:lnTo>
                  <a:pt x="192" y="861"/>
                </a:lnTo>
                <a:lnTo>
                  <a:pt x="192" y="861"/>
                </a:lnTo>
                <a:lnTo>
                  <a:pt x="191" y="863"/>
                </a:lnTo>
                <a:lnTo>
                  <a:pt x="190" y="863"/>
                </a:lnTo>
                <a:lnTo>
                  <a:pt x="190" y="864"/>
                </a:lnTo>
                <a:lnTo>
                  <a:pt x="190" y="865"/>
                </a:lnTo>
                <a:lnTo>
                  <a:pt x="189" y="865"/>
                </a:lnTo>
                <a:lnTo>
                  <a:pt x="189" y="865"/>
                </a:lnTo>
                <a:lnTo>
                  <a:pt x="188" y="865"/>
                </a:lnTo>
                <a:lnTo>
                  <a:pt x="188" y="866"/>
                </a:lnTo>
                <a:lnTo>
                  <a:pt x="188" y="866"/>
                </a:lnTo>
                <a:lnTo>
                  <a:pt x="188" y="867"/>
                </a:lnTo>
                <a:lnTo>
                  <a:pt x="187" y="867"/>
                </a:lnTo>
                <a:lnTo>
                  <a:pt x="187" y="868"/>
                </a:lnTo>
                <a:lnTo>
                  <a:pt x="187" y="868"/>
                </a:lnTo>
                <a:lnTo>
                  <a:pt x="186" y="868"/>
                </a:lnTo>
                <a:lnTo>
                  <a:pt x="186" y="869"/>
                </a:lnTo>
                <a:lnTo>
                  <a:pt x="185" y="869"/>
                </a:lnTo>
                <a:lnTo>
                  <a:pt x="185" y="870"/>
                </a:lnTo>
                <a:lnTo>
                  <a:pt x="185" y="870"/>
                </a:lnTo>
                <a:lnTo>
                  <a:pt x="184" y="870"/>
                </a:lnTo>
                <a:lnTo>
                  <a:pt x="184" y="871"/>
                </a:lnTo>
                <a:lnTo>
                  <a:pt x="184" y="871"/>
                </a:lnTo>
                <a:lnTo>
                  <a:pt x="184" y="872"/>
                </a:lnTo>
                <a:lnTo>
                  <a:pt x="184" y="873"/>
                </a:lnTo>
                <a:lnTo>
                  <a:pt x="183" y="874"/>
                </a:lnTo>
                <a:lnTo>
                  <a:pt x="184" y="875"/>
                </a:lnTo>
                <a:lnTo>
                  <a:pt x="183" y="875"/>
                </a:lnTo>
                <a:lnTo>
                  <a:pt x="183" y="875"/>
                </a:lnTo>
                <a:lnTo>
                  <a:pt x="182" y="876"/>
                </a:lnTo>
                <a:lnTo>
                  <a:pt x="182" y="877"/>
                </a:lnTo>
                <a:lnTo>
                  <a:pt x="182" y="878"/>
                </a:lnTo>
                <a:lnTo>
                  <a:pt x="182" y="878"/>
                </a:lnTo>
                <a:lnTo>
                  <a:pt x="181" y="878"/>
                </a:lnTo>
                <a:lnTo>
                  <a:pt x="181" y="879"/>
                </a:lnTo>
                <a:lnTo>
                  <a:pt x="181" y="880"/>
                </a:lnTo>
                <a:lnTo>
                  <a:pt x="181" y="880"/>
                </a:lnTo>
                <a:lnTo>
                  <a:pt x="181" y="882"/>
                </a:lnTo>
                <a:lnTo>
                  <a:pt x="181" y="883"/>
                </a:lnTo>
                <a:lnTo>
                  <a:pt x="181" y="884"/>
                </a:lnTo>
                <a:lnTo>
                  <a:pt x="181" y="885"/>
                </a:lnTo>
                <a:lnTo>
                  <a:pt x="181" y="885"/>
                </a:lnTo>
                <a:lnTo>
                  <a:pt x="181" y="887"/>
                </a:lnTo>
                <a:lnTo>
                  <a:pt x="181" y="888"/>
                </a:lnTo>
                <a:lnTo>
                  <a:pt x="180" y="891"/>
                </a:lnTo>
                <a:lnTo>
                  <a:pt x="180" y="892"/>
                </a:lnTo>
                <a:lnTo>
                  <a:pt x="180" y="893"/>
                </a:lnTo>
                <a:lnTo>
                  <a:pt x="180" y="895"/>
                </a:lnTo>
                <a:lnTo>
                  <a:pt x="180" y="896"/>
                </a:lnTo>
                <a:lnTo>
                  <a:pt x="180" y="896"/>
                </a:lnTo>
                <a:lnTo>
                  <a:pt x="180" y="897"/>
                </a:lnTo>
                <a:lnTo>
                  <a:pt x="179" y="897"/>
                </a:lnTo>
                <a:lnTo>
                  <a:pt x="179" y="898"/>
                </a:lnTo>
                <a:lnTo>
                  <a:pt x="178" y="898"/>
                </a:lnTo>
                <a:lnTo>
                  <a:pt x="178" y="899"/>
                </a:lnTo>
                <a:lnTo>
                  <a:pt x="177" y="899"/>
                </a:lnTo>
                <a:lnTo>
                  <a:pt x="176" y="899"/>
                </a:lnTo>
                <a:lnTo>
                  <a:pt x="175" y="899"/>
                </a:lnTo>
                <a:lnTo>
                  <a:pt x="175" y="899"/>
                </a:lnTo>
                <a:lnTo>
                  <a:pt x="174" y="899"/>
                </a:lnTo>
                <a:lnTo>
                  <a:pt x="174" y="901"/>
                </a:lnTo>
                <a:lnTo>
                  <a:pt x="174" y="902"/>
                </a:lnTo>
                <a:lnTo>
                  <a:pt x="174" y="902"/>
                </a:lnTo>
                <a:lnTo>
                  <a:pt x="173" y="902"/>
                </a:lnTo>
                <a:lnTo>
                  <a:pt x="172" y="902"/>
                </a:lnTo>
                <a:lnTo>
                  <a:pt x="171" y="902"/>
                </a:lnTo>
                <a:lnTo>
                  <a:pt x="171" y="903"/>
                </a:lnTo>
                <a:lnTo>
                  <a:pt x="170" y="903"/>
                </a:lnTo>
                <a:lnTo>
                  <a:pt x="170" y="904"/>
                </a:lnTo>
                <a:lnTo>
                  <a:pt x="169" y="905"/>
                </a:lnTo>
                <a:lnTo>
                  <a:pt x="169" y="906"/>
                </a:lnTo>
                <a:lnTo>
                  <a:pt x="169" y="906"/>
                </a:lnTo>
                <a:lnTo>
                  <a:pt x="170" y="907"/>
                </a:lnTo>
                <a:lnTo>
                  <a:pt x="170" y="908"/>
                </a:lnTo>
                <a:lnTo>
                  <a:pt x="171" y="909"/>
                </a:lnTo>
                <a:lnTo>
                  <a:pt x="171" y="909"/>
                </a:lnTo>
                <a:lnTo>
                  <a:pt x="170" y="910"/>
                </a:lnTo>
                <a:lnTo>
                  <a:pt x="170" y="911"/>
                </a:lnTo>
                <a:lnTo>
                  <a:pt x="169" y="911"/>
                </a:lnTo>
                <a:lnTo>
                  <a:pt x="169" y="912"/>
                </a:lnTo>
                <a:lnTo>
                  <a:pt x="168" y="912"/>
                </a:lnTo>
                <a:lnTo>
                  <a:pt x="167" y="913"/>
                </a:lnTo>
                <a:lnTo>
                  <a:pt x="167" y="913"/>
                </a:lnTo>
                <a:lnTo>
                  <a:pt x="166" y="913"/>
                </a:lnTo>
                <a:lnTo>
                  <a:pt x="166" y="914"/>
                </a:lnTo>
                <a:lnTo>
                  <a:pt x="165" y="914"/>
                </a:lnTo>
                <a:lnTo>
                  <a:pt x="164" y="914"/>
                </a:lnTo>
                <a:lnTo>
                  <a:pt x="164" y="915"/>
                </a:lnTo>
                <a:lnTo>
                  <a:pt x="163" y="915"/>
                </a:lnTo>
                <a:lnTo>
                  <a:pt x="163" y="916"/>
                </a:lnTo>
                <a:lnTo>
                  <a:pt x="162" y="916"/>
                </a:lnTo>
                <a:lnTo>
                  <a:pt x="161" y="916"/>
                </a:lnTo>
                <a:lnTo>
                  <a:pt x="161" y="916"/>
                </a:lnTo>
                <a:lnTo>
                  <a:pt x="161" y="917"/>
                </a:lnTo>
                <a:lnTo>
                  <a:pt x="161" y="918"/>
                </a:lnTo>
                <a:lnTo>
                  <a:pt x="160" y="918"/>
                </a:lnTo>
                <a:lnTo>
                  <a:pt x="160" y="919"/>
                </a:lnTo>
                <a:lnTo>
                  <a:pt x="160" y="920"/>
                </a:lnTo>
                <a:lnTo>
                  <a:pt x="160" y="920"/>
                </a:lnTo>
                <a:lnTo>
                  <a:pt x="160" y="920"/>
                </a:lnTo>
                <a:lnTo>
                  <a:pt x="159" y="921"/>
                </a:lnTo>
                <a:lnTo>
                  <a:pt x="158" y="922"/>
                </a:lnTo>
                <a:lnTo>
                  <a:pt x="157" y="923"/>
                </a:lnTo>
                <a:lnTo>
                  <a:pt x="157" y="923"/>
                </a:lnTo>
                <a:lnTo>
                  <a:pt x="156" y="923"/>
                </a:lnTo>
                <a:lnTo>
                  <a:pt x="155" y="923"/>
                </a:lnTo>
                <a:lnTo>
                  <a:pt x="155" y="924"/>
                </a:lnTo>
                <a:lnTo>
                  <a:pt x="154" y="924"/>
                </a:lnTo>
                <a:lnTo>
                  <a:pt x="154" y="925"/>
                </a:lnTo>
                <a:lnTo>
                  <a:pt x="153" y="926"/>
                </a:lnTo>
                <a:lnTo>
                  <a:pt x="152" y="926"/>
                </a:lnTo>
                <a:lnTo>
                  <a:pt x="152" y="927"/>
                </a:lnTo>
                <a:lnTo>
                  <a:pt x="151" y="927"/>
                </a:lnTo>
                <a:lnTo>
                  <a:pt x="150" y="927"/>
                </a:lnTo>
                <a:lnTo>
                  <a:pt x="150" y="927"/>
                </a:lnTo>
                <a:lnTo>
                  <a:pt x="149" y="927"/>
                </a:lnTo>
                <a:lnTo>
                  <a:pt x="148" y="927"/>
                </a:lnTo>
                <a:lnTo>
                  <a:pt x="147" y="927"/>
                </a:lnTo>
                <a:lnTo>
                  <a:pt x="147" y="926"/>
                </a:lnTo>
                <a:lnTo>
                  <a:pt x="146" y="926"/>
                </a:lnTo>
                <a:lnTo>
                  <a:pt x="146" y="925"/>
                </a:lnTo>
                <a:lnTo>
                  <a:pt x="145" y="925"/>
                </a:lnTo>
                <a:lnTo>
                  <a:pt x="144" y="925"/>
                </a:lnTo>
                <a:lnTo>
                  <a:pt x="143" y="924"/>
                </a:lnTo>
                <a:lnTo>
                  <a:pt x="143" y="924"/>
                </a:lnTo>
                <a:lnTo>
                  <a:pt x="141" y="923"/>
                </a:lnTo>
                <a:lnTo>
                  <a:pt x="140" y="923"/>
                </a:lnTo>
                <a:lnTo>
                  <a:pt x="139" y="923"/>
                </a:lnTo>
                <a:lnTo>
                  <a:pt x="138" y="922"/>
                </a:lnTo>
                <a:lnTo>
                  <a:pt x="138" y="921"/>
                </a:lnTo>
                <a:lnTo>
                  <a:pt x="137" y="921"/>
                </a:lnTo>
                <a:lnTo>
                  <a:pt x="137" y="920"/>
                </a:lnTo>
                <a:lnTo>
                  <a:pt x="136" y="920"/>
                </a:lnTo>
                <a:lnTo>
                  <a:pt x="136" y="920"/>
                </a:lnTo>
                <a:lnTo>
                  <a:pt x="136" y="920"/>
                </a:lnTo>
                <a:lnTo>
                  <a:pt x="136" y="919"/>
                </a:lnTo>
                <a:lnTo>
                  <a:pt x="135" y="918"/>
                </a:lnTo>
                <a:lnTo>
                  <a:pt x="134" y="916"/>
                </a:lnTo>
                <a:lnTo>
                  <a:pt x="133" y="916"/>
                </a:lnTo>
                <a:lnTo>
                  <a:pt x="133" y="916"/>
                </a:lnTo>
                <a:lnTo>
                  <a:pt x="132" y="916"/>
                </a:lnTo>
                <a:lnTo>
                  <a:pt x="131" y="916"/>
                </a:lnTo>
                <a:lnTo>
                  <a:pt x="130" y="916"/>
                </a:lnTo>
                <a:lnTo>
                  <a:pt x="129" y="916"/>
                </a:lnTo>
                <a:lnTo>
                  <a:pt x="129" y="915"/>
                </a:lnTo>
                <a:lnTo>
                  <a:pt x="128" y="915"/>
                </a:lnTo>
                <a:lnTo>
                  <a:pt x="126" y="915"/>
                </a:lnTo>
                <a:lnTo>
                  <a:pt x="125" y="914"/>
                </a:lnTo>
                <a:lnTo>
                  <a:pt x="125" y="914"/>
                </a:lnTo>
                <a:lnTo>
                  <a:pt x="124" y="914"/>
                </a:lnTo>
                <a:lnTo>
                  <a:pt x="124" y="913"/>
                </a:lnTo>
                <a:lnTo>
                  <a:pt x="123" y="913"/>
                </a:lnTo>
                <a:lnTo>
                  <a:pt x="123" y="913"/>
                </a:lnTo>
                <a:lnTo>
                  <a:pt x="122" y="913"/>
                </a:lnTo>
                <a:lnTo>
                  <a:pt x="122" y="912"/>
                </a:lnTo>
                <a:lnTo>
                  <a:pt x="122" y="911"/>
                </a:lnTo>
                <a:lnTo>
                  <a:pt x="121" y="911"/>
                </a:lnTo>
                <a:lnTo>
                  <a:pt x="120" y="910"/>
                </a:lnTo>
                <a:lnTo>
                  <a:pt x="119" y="909"/>
                </a:lnTo>
                <a:lnTo>
                  <a:pt x="118" y="909"/>
                </a:lnTo>
                <a:lnTo>
                  <a:pt x="118" y="909"/>
                </a:lnTo>
                <a:lnTo>
                  <a:pt x="118" y="909"/>
                </a:lnTo>
                <a:lnTo>
                  <a:pt x="116" y="908"/>
                </a:lnTo>
                <a:lnTo>
                  <a:pt x="115" y="908"/>
                </a:lnTo>
                <a:lnTo>
                  <a:pt x="115" y="907"/>
                </a:lnTo>
                <a:lnTo>
                  <a:pt x="112" y="906"/>
                </a:lnTo>
                <a:lnTo>
                  <a:pt x="111" y="906"/>
                </a:lnTo>
                <a:lnTo>
                  <a:pt x="111" y="906"/>
                </a:lnTo>
                <a:lnTo>
                  <a:pt x="109" y="906"/>
                </a:lnTo>
                <a:lnTo>
                  <a:pt x="108" y="905"/>
                </a:lnTo>
                <a:lnTo>
                  <a:pt x="107" y="905"/>
                </a:lnTo>
                <a:lnTo>
                  <a:pt x="107" y="904"/>
                </a:lnTo>
                <a:lnTo>
                  <a:pt x="106" y="904"/>
                </a:lnTo>
                <a:lnTo>
                  <a:pt x="106" y="903"/>
                </a:lnTo>
                <a:lnTo>
                  <a:pt x="105" y="903"/>
                </a:lnTo>
                <a:lnTo>
                  <a:pt x="105" y="902"/>
                </a:lnTo>
                <a:lnTo>
                  <a:pt x="104" y="902"/>
                </a:lnTo>
                <a:lnTo>
                  <a:pt x="104" y="901"/>
                </a:lnTo>
                <a:lnTo>
                  <a:pt x="104" y="900"/>
                </a:lnTo>
                <a:lnTo>
                  <a:pt x="103" y="899"/>
                </a:lnTo>
                <a:lnTo>
                  <a:pt x="103" y="899"/>
                </a:lnTo>
                <a:lnTo>
                  <a:pt x="103" y="898"/>
                </a:lnTo>
                <a:lnTo>
                  <a:pt x="103" y="897"/>
                </a:lnTo>
                <a:lnTo>
                  <a:pt x="102" y="896"/>
                </a:lnTo>
                <a:lnTo>
                  <a:pt x="101" y="896"/>
                </a:lnTo>
                <a:lnTo>
                  <a:pt x="101" y="895"/>
                </a:lnTo>
                <a:lnTo>
                  <a:pt x="100" y="894"/>
                </a:lnTo>
                <a:lnTo>
                  <a:pt x="100" y="893"/>
                </a:lnTo>
                <a:lnTo>
                  <a:pt x="99" y="892"/>
                </a:lnTo>
                <a:lnTo>
                  <a:pt x="99" y="892"/>
                </a:lnTo>
                <a:lnTo>
                  <a:pt x="98" y="892"/>
                </a:lnTo>
                <a:lnTo>
                  <a:pt x="97" y="890"/>
                </a:lnTo>
                <a:lnTo>
                  <a:pt x="97" y="890"/>
                </a:lnTo>
                <a:lnTo>
                  <a:pt x="97" y="889"/>
                </a:lnTo>
                <a:lnTo>
                  <a:pt x="96" y="889"/>
                </a:lnTo>
                <a:lnTo>
                  <a:pt x="96" y="888"/>
                </a:lnTo>
                <a:lnTo>
                  <a:pt x="95" y="887"/>
                </a:lnTo>
                <a:lnTo>
                  <a:pt x="95" y="886"/>
                </a:lnTo>
                <a:lnTo>
                  <a:pt x="94" y="885"/>
                </a:lnTo>
                <a:lnTo>
                  <a:pt x="94" y="885"/>
                </a:lnTo>
                <a:lnTo>
                  <a:pt x="93" y="884"/>
                </a:lnTo>
                <a:lnTo>
                  <a:pt x="92" y="883"/>
                </a:lnTo>
                <a:lnTo>
                  <a:pt x="91" y="883"/>
                </a:lnTo>
                <a:lnTo>
                  <a:pt x="90" y="883"/>
                </a:lnTo>
                <a:lnTo>
                  <a:pt x="90" y="883"/>
                </a:lnTo>
                <a:lnTo>
                  <a:pt x="90" y="882"/>
                </a:lnTo>
                <a:lnTo>
                  <a:pt x="88" y="882"/>
                </a:lnTo>
                <a:lnTo>
                  <a:pt x="87" y="882"/>
                </a:lnTo>
                <a:lnTo>
                  <a:pt x="87" y="882"/>
                </a:lnTo>
                <a:lnTo>
                  <a:pt x="86" y="882"/>
                </a:lnTo>
                <a:lnTo>
                  <a:pt x="85" y="882"/>
                </a:lnTo>
                <a:lnTo>
                  <a:pt x="84" y="882"/>
                </a:lnTo>
                <a:lnTo>
                  <a:pt x="83" y="882"/>
                </a:lnTo>
                <a:lnTo>
                  <a:pt x="83" y="882"/>
                </a:lnTo>
                <a:lnTo>
                  <a:pt x="82" y="882"/>
                </a:lnTo>
                <a:lnTo>
                  <a:pt x="81" y="882"/>
                </a:lnTo>
                <a:lnTo>
                  <a:pt x="80" y="883"/>
                </a:lnTo>
                <a:lnTo>
                  <a:pt x="79" y="883"/>
                </a:lnTo>
                <a:lnTo>
                  <a:pt x="78" y="883"/>
                </a:lnTo>
                <a:lnTo>
                  <a:pt x="77" y="883"/>
                </a:lnTo>
                <a:lnTo>
                  <a:pt x="76" y="883"/>
                </a:lnTo>
                <a:lnTo>
                  <a:pt x="76" y="883"/>
                </a:lnTo>
                <a:lnTo>
                  <a:pt x="74" y="883"/>
                </a:lnTo>
                <a:lnTo>
                  <a:pt x="73" y="883"/>
                </a:lnTo>
                <a:lnTo>
                  <a:pt x="71" y="883"/>
                </a:lnTo>
                <a:lnTo>
                  <a:pt x="70" y="883"/>
                </a:lnTo>
                <a:lnTo>
                  <a:pt x="69" y="883"/>
                </a:lnTo>
                <a:lnTo>
                  <a:pt x="69" y="883"/>
                </a:lnTo>
                <a:lnTo>
                  <a:pt x="68" y="883"/>
                </a:lnTo>
                <a:lnTo>
                  <a:pt x="68" y="884"/>
                </a:lnTo>
                <a:lnTo>
                  <a:pt x="67" y="884"/>
                </a:lnTo>
                <a:lnTo>
                  <a:pt x="66" y="884"/>
                </a:lnTo>
                <a:lnTo>
                  <a:pt x="66" y="885"/>
                </a:lnTo>
                <a:lnTo>
                  <a:pt x="64" y="885"/>
                </a:lnTo>
                <a:lnTo>
                  <a:pt x="64" y="885"/>
                </a:lnTo>
                <a:lnTo>
                  <a:pt x="63" y="885"/>
                </a:lnTo>
                <a:lnTo>
                  <a:pt x="62" y="885"/>
                </a:lnTo>
                <a:lnTo>
                  <a:pt x="62" y="886"/>
                </a:lnTo>
                <a:lnTo>
                  <a:pt x="62" y="886"/>
                </a:lnTo>
                <a:lnTo>
                  <a:pt x="61" y="887"/>
                </a:lnTo>
                <a:lnTo>
                  <a:pt x="60" y="887"/>
                </a:lnTo>
                <a:lnTo>
                  <a:pt x="59" y="887"/>
                </a:lnTo>
                <a:lnTo>
                  <a:pt x="59" y="888"/>
                </a:lnTo>
                <a:lnTo>
                  <a:pt x="58" y="888"/>
                </a:lnTo>
                <a:lnTo>
                  <a:pt x="57" y="889"/>
                </a:lnTo>
                <a:lnTo>
                  <a:pt x="57" y="889"/>
                </a:lnTo>
                <a:lnTo>
                  <a:pt x="56" y="890"/>
                </a:lnTo>
                <a:lnTo>
                  <a:pt x="56" y="891"/>
                </a:lnTo>
                <a:lnTo>
                  <a:pt x="55" y="892"/>
                </a:lnTo>
                <a:lnTo>
                  <a:pt x="55" y="892"/>
                </a:lnTo>
                <a:lnTo>
                  <a:pt x="55" y="893"/>
                </a:lnTo>
                <a:lnTo>
                  <a:pt x="53" y="893"/>
                </a:lnTo>
                <a:lnTo>
                  <a:pt x="53" y="894"/>
                </a:lnTo>
                <a:lnTo>
                  <a:pt x="52" y="894"/>
                </a:lnTo>
                <a:lnTo>
                  <a:pt x="52" y="894"/>
                </a:lnTo>
                <a:lnTo>
                  <a:pt x="52" y="895"/>
                </a:lnTo>
                <a:lnTo>
                  <a:pt x="50" y="896"/>
                </a:lnTo>
                <a:lnTo>
                  <a:pt x="49" y="896"/>
                </a:lnTo>
                <a:lnTo>
                  <a:pt x="49" y="896"/>
                </a:lnTo>
                <a:lnTo>
                  <a:pt x="48" y="896"/>
                </a:lnTo>
                <a:lnTo>
                  <a:pt x="47" y="897"/>
                </a:lnTo>
                <a:lnTo>
                  <a:pt x="46" y="897"/>
                </a:lnTo>
                <a:lnTo>
                  <a:pt x="45" y="898"/>
                </a:lnTo>
                <a:lnTo>
                  <a:pt x="45" y="898"/>
                </a:lnTo>
                <a:lnTo>
                  <a:pt x="43" y="899"/>
                </a:lnTo>
                <a:lnTo>
                  <a:pt x="42" y="899"/>
                </a:lnTo>
                <a:lnTo>
                  <a:pt x="41" y="899"/>
                </a:lnTo>
                <a:lnTo>
                  <a:pt x="41" y="900"/>
                </a:lnTo>
                <a:lnTo>
                  <a:pt x="40" y="900"/>
                </a:lnTo>
                <a:lnTo>
                  <a:pt x="39" y="900"/>
                </a:lnTo>
                <a:lnTo>
                  <a:pt x="39" y="901"/>
                </a:lnTo>
                <a:lnTo>
                  <a:pt x="38" y="901"/>
                </a:lnTo>
                <a:lnTo>
                  <a:pt x="38" y="901"/>
                </a:lnTo>
                <a:lnTo>
                  <a:pt x="37" y="901"/>
                </a:lnTo>
                <a:lnTo>
                  <a:pt x="36" y="902"/>
                </a:lnTo>
                <a:lnTo>
                  <a:pt x="34" y="902"/>
                </a:lnTo>
                <a:lnTo>
                  <a:pt x="33" y="902"/>
                </a:lnTo>
                <a:lnTo>
                  <a:pt x="32" y="902"/>
                </a:lnTo>
                <a:lnTo>
                  <a:pt x="31" y="902"/>
                </a:lnTo>
                <a:lnTo>
                  <a:pt x="30" y="902"/>
                </a:lnTo>
                <a:lnTo>
                  <a:pt x="29" y="902"/>
                </a:lnTo>
                <a:lnTo>
                  <a:pt x="28" y="902"/>
                </a:lnTo>
                <a:lnTo>
                  <a:pt x="27" y="902"/>
                </a:lnTo>
                <a:lnTo>
                  <a:pt x="27" y="902"/>
                </a:lnTo>
                <a:lnTo>
                  <a:pt x="26" y="902"/>
                </a:lnTo>
                <a:lnTo>
                  <a:pt x="25" y="903"/>
                </a:lnTo>
                <a:lnTo>
                  <a:pt x="24" y="903"/>
                </a:lnTo>
                <a:lnTo>
                  <a:pt x="24" y="903"/>
                </a:lnTo>
                <a:lnTo>
                  <a:pt x="23" y="903"/>
                </a:lnTo>
                <a:lnTo>
                  <a:pt x="22" y="903"/>
                </a:lnTo>
                <a:lnTo>
                  <a:pt x="21" y="904"/>
                </a:lnTo>
                <a:lnTo>
                  <a:pt x="20" y="904"/>
                </a:lnTo>
                <a:lnTo>
                  <a:pt x="20" y="904"/>
                </a:lnTo>
                <a:lnTo>
                  <a:pt x="19" y="905"/>
                </a:lnTo>
                <a:lnTo>
                  <a:pt x="18" y="905"/>
                </a:lnTo>
                <a:lnTo>
                  <a:pt x="17" y="905"/>
                </a:lnTo>
                <a:lnTo>
                  <a:pt x="17" y="905"/>
                </a:lnTo>
                <a:lnTo>
                  <a:pt x="16" y="905"/>
                </a:lnTo>
                <a:lnTo>
                  <a:pt x="15" y="905"/>
                </a:lnTo>
                <a:lnTo>
                  <a:pt x="14" y="905"/>
                </a:lnTo>
                <a:lnTo>
                  <a:pt x="13" y="905"/>
                </a:lnTo>
                <a:lnTo>
                  <a:pt x="13" y="905"/>
                </a:lnTo>
                <a:lnTo>
                  <a:pt x="12" y="904"/>
                </a:lnTo>
                <a:lnTo>
                  <a:pt x="12" y="905"/>
                </a:lnTo>
                <a:lnTo>
                  <a:pt x="11" y="905"/>
                </a:lnTo>
                <a:lnTo>
                  <a:pt x="10" y="906"/>
                </a:lnTo>
                <a:lnTo>
                  <a:pt x="10" y="906"/>
                </a:lnTo>
                <a:lnTo>
                  <a:pt x="9" y="906"/>
                </a:lnTo>
                <a:lnTo>
                  <a:pt x="8" y="906"/>
                </a:lnTo>
                <a:lnTo>
                  <a:pt x="7" y="906"/>
                </a:lnTo>
                <a:lnTo>
                  <a:pt x="7" y="907"/>
                </a:lnTo>
                <a:lnTo>
                  <a:pt x="6" y="907"/>
                </a:lnTo>
                <a:lnTo>
                  <a:pt x="6" y="907"/>
                </a:lnTo>
                <a:lnTo>
                  <a:pt x="5" y="907"/>
                </a:lnTo>
                <a:lnTo>
                  <a:pt x="4" y="907"/>
                </a:lnTo>
                <a:lnTo>
                  <a:pt x="3" y="907"/>
                </a:lnTo>
                <a:lnTo>
                  <a:pt x="3" y="906"/>
                </a:lnTo>
                <a:lnTo>
                  <a:pt x="3" y="906"/>
                </a:lnTo>
                <a:lnTo>
                  <a:pt x="2" y="906"/>
                </a:lnTo>
                <a:lnTo>
                  <a:pt x="1" y="906"/>
                </a:lnTo>
                <a:lnTo>
                  <a:pt x="1" y="905"/>
                </a:lnTo>
                <a:lnTo>
                  <a:pt x="0" y="905"/>
                </a:lnTo>
                <a:lnTo>
                  <a:pt x="1" y="904"/>
                </a:lnTo>
                <a:lnTo>
                  <a:pt x="2" y="903"/>
                </a:lnTo>
                <a:lnTo>
                  <a:pt x="2" y="902"/>
                </a:lnTo>
                <a:lnTo>
                  <a:pt x="3" y="902"/>
                </a:lnTo>
                <a:lnTo>
                  <a:pt x="3" y="902"/>
                </a:lnTo>
                <a:lnTo>
                  <a:pt x="3" y="901"/>
                </a:lnTo>
                <a:lnTo>
                  <a:pt x="4" y="900"/>
                </a:lnTo>
                <a:lnTo>
                  <a:pt x="4" y="899"/>
                </a:lnTo>
                <a:lnTo>
                  <a:pt x="5" y="899"/>
                </a:lnTo>
                <a:lnTo>
                  <a:pt x="6" y="898"/>
                </a:lnTo>
                <a:lnTo>
                  <a:pt x="6" y="897"/>
                </a:lnTo>
                <a:lnTo>
                  <a:pt x="6" y="896"/>
                </a:lnTo>
                <a:lnTo>
                  <a:pt x="6" y="896"/>
                </a:lnTo>
                <a:lnTo>
                  <a:pt x="6" y="895"/>
                </a:lnTo>
                <a:lnTo>
                  <a:pt x="6" y="894"/>
                </a:lnTo>
                <a:lnTo>
                  <a:pt x="5" y="893"/>
                </a:lnTo>
                <a:lnTo>
                  <a:pt x="5" y="892"/>
                </a:lnTo>
                <a:lnTo>
                  <a:pt x="4" y="892"/>
                </a:lnTo>
                <a:lnTo>
                  <a:pt x="4" y="892"/>
                </a:lnTo>
                <a:lnTo>
                  <a:pt x="4" y="891"/>
                </a:lnTo>
                <a:lnTo>
                  <a:pt x="3" y="890"/>
                </a:lnTo>
                <a:lnTo>
                  <a:pt x="3" y="889"/>
                </a:lnTo>
                <a:lnTo>
                  <a:pt x="3" y="889"/>
                </a:lnTo>
                <a:lnTo>
                  <a:pt x="3" y="888"/>
                </a:lnTo>
                <a:lnTo>
                  <a:pt x="3" y="887"/>
                </a:lnTo>
                <a:lnTo>
                  <a:pt x="3" y="886"/>
                </a:lnTo>
                <a:lnTo>
                  <a:pt x="3" y="885"/>
                </a:lnTo>
                <a:lnTo>
                  <a:pt x="4" y="885"/>
                </a:lnTo>
                <a:lnTo>
                  <a:pt x="5" y="885"/>
                </a:lnTo>
                <a:lnTo>
                  <a:pt x="5" y="884"/>
                </a:lnTo>
                <a:lnTo>
                  <a:pt x="6" y="884"/>
                </a:lnTo>
                <a:lnTo>
                  <a:pt x="6" y="883"/>
                </a:lnTo>
                <a:lnTo>
                  <a:pt x="6" y="882"/>
                </a:lnTo>
                <a:lnTo>
                  <a:pt x="7" y="882"/>
                </a:lnTo>
                <a:lnTo>
                  <a:pt x="8" y="882"/>
                </a:lnTo>
                <a:lnTo>
                  <a:pt x="8" y="881"/>
                </a:lnTo>
                <a:lnTo>
                  <a:pt x="10" y="880"/>
                </a:lnTo>
                <a:lnTo>
                  <a:pt x="11" y="879"/>
                </a:lnTo>
                <a:lnTo>
                  <a:pt x="12" y="878"/>
                </a:lnTo>
                <a:lnTo>
                  <a:pt x="13" y="878"/>
                </a:lnTo>
                <a:lnTo>
                  <a:pt x="13" y="878"/>
                </a:lnTo>
                <a:lnTo>
                  <a:pt x="14" y="878"/>
                </a:lnTo>
                <a:lnTo>
                  <a:pt x="15" y="877"/>
                </a:lnTo>
                <a:lnTo>
                  <a:pt x="18" y="875"/>
                </a:lnTo>
                <a:lnTo>
                  <a:pt x="19" y="875"/>
                </a:lnTo>
                <a:lnTo>
                  <a:pt x="20" y="874"/>
                </a:lnTo>
                <a:lnTo>
                  <a:pt x="20" y="873"/>
                </a:lnTo>
                <a:lnTo>
                  <a:pt x="21" y="873"/>
                </a:lnTo>
                <a:lnTo>
                  <a:pt x="21" y="872"/>
                </a:lnTo>
                <a:lnTo>
                  <a:pt x="22" y="872"/>
                </a:lnTo>
                <a:lnTo>
                  <a:pt x="23" y="871"/>
                </a:lnTo>
                <a:lnTo>
                  <a:pt x="24" y="871"/>
                </a:lnTo>
                <a:lnTo>
                  <a:pt x="24" y="871"/>
                </a:lnTo>
                <a:lnTo>
                  <a:pt x="25" y="871"/>
                </a:lnTo>
                <a:lnTo>
                  <a:pt x="25" y="870"/>
                </a:lnTo>
                <a:lnTo>
                  <a:pt x="26" y="869"/>
                </a:lnTo>
                <a:lnTo>
                  <a:pt x="27" y="869"/>
                </a:lnTo>
                <a:lnTo>
                  <a:pt x="27" y="868"/>
                </a:lnTo>
                <a:lnTo>
                  <a:pt x="27" y="868"/>
                </a:lnTo>
                <a:lnTo>
                  <a:pt x="27" y="867"/>
                </a:lnTo>
                <a:lnTo>
                  <a:pt x="27" y="866"/>
                </a:lnTo>
                <a:lnTo>
                  <a:pt x="27" y="866"/>
                </a:lnTo>
                <a:lnTo>
                  <a:pt x="27" y="865"/>
                </a:lnTo>
                <a:lnTo>
                  <a:pt x="28" y="865"/>
                </a:lnTo>
                <a:lnTo>
                  <a:pt x="29" y="864"/>
                </a:lnTo>
                <a:lnTo>
                  <a:pt x="30" y="864"/>
                </a:lnTo>
                <a:lnTo>
                  <a:pt x="30" y="863"/>
                </a:lnTo>
                <a:lnTo>
                  <a:pt x="31" y="863"/>
                </a:lnTo>
                <a:lnTo>
                  <a:pt x="31" y="862"/>
                </a:lnTo>
                <a:lnTo>
                  <a:pt x="31" y="861"/>
                </a:lnTo>
                <a:lnTo>
                  <a:pt x="32" y="861"/>
                </a:lnTo>
                <a:lnTo>
                  <a:pt x="33" y="861"/>
                </a:lnTo>
                <a:lnTo>
                  <a:pt x="33" y="861"/>
                </a:lnTo>
                <a:lnTo>
                  <a:pt x="34" y="861"/>
                </a:lnTo>
                <a:lnTo>
                  <a:pt x="34" y="860"/>
                </a:lnTo>
                <a:lnTo>
                  <a:pt x="34" y="859"/>
                </a:lnTo>
                <a:lnTo>
                  <a:pt x="36" y="858"/>
                </a:lnTo>
                <a:lnTo>
                  <a:pt x="37" y="857"/>
                </a:lnTo>
                <a:lnTo>
                  <a:pt x="37" y="856"/>
                </a:lnTo>
                <a:lnTo>
                  <a:pt x="38" y="856"/>
                </a:lnTo>
                <a:lnTo>
                  <a:pt x="38" y="855"/>
                </a:lnTo>
                <a:lnTo>
                  <a:pt x="39" y="855"/>
                </a:lnTo>
                <a:lnTo>
                  <a:pt x="40" y="855"/>
                </a:lnTo>
                <a:lnTo>
                  <a:pt x="41" y="855"/>
                </a:lnTo>
                <a:lnTo>
                  <a:pt x="41" y="854"/>
                </a:lnTo>
                <a:lnTo>
                  <a:pt x="41" y="854"/>
                </a:lnTo>
                <a:lnTo>
                  <a:pt x="42" y="854"/>
                </a:lnTo>
                <a:lnTo>
                  <a:pt x="42" y="854"/>
                </a:lnTo>
                <a:lnTo>
                  <a:pt x="43" y="854"/>
                </a:lnTo>
                <a:lnTo>
                  <a:pt x="45" y="851"/>
                </a:lnTo>
                <a:lnTo>
                  <a:pt x="46" y="851"/>
                </a:lnTo>
                <a:lnTo>
                  <a:pt x="47" y="851"/>
                </a:lnTo>
                <a:lnTo>
                  <a:pt x="48" y="851"/>
                </a:lnTo>
                <a:lnTo>
                  <a:pt x="48" y="851"/>
                </a:lnTo>
                <a:lnTo>
                  <a:pt x="49" y="850"/>
                </a:lnTo>
                <a:lnTo>
                  <a:pt x="49" y="849"/>
                </a:lnTo>
                <a:lnTo>
                  <a:pt x="50" y="848"/>
                </a:lnTo>
                <a:lnTo>
                  <a:pt x="51" y="847"/>
                </a:lnTo>
                <a:lnTo>
                  <a:pt x="52" y="847"/>
                </a:lnTo>
                <a:lnTo>
                  <a:pt x="53" y="846"/>
                </a:lnTo>
                <a:lnTo>
                  <a:pt x="54" y="845"/>
                </a:lnTo>
                <a:lnTo>
                  <a:pt x="55" y="845"/>
                </a:lnTo>
                <a:lnTo>
                  <a:pt x="55" y="844"/>
                </a:lnTo>
                <a:lnTo>
                  <a:pt x="55" y="844"/>
                </a:lnTo>
                <a:lnTo>
                  <a:pt x="55" y="844"/>
                </a:lnTo>
                <a:lnTo>
                  <a:pt x="55" y="843"/>
                </a:lnTo>
                <a:lnTo>
                  <a:pt x="56" y="843"/>
                </a:lnTo>
                <a:lnTo>
                  <a:pt x="56" y="842"/>
                </a:lnTo>
                <a:lnTo>
                  <a:pt x="57" y="841"/>
                </a:lnTo>
                <a:lnTo>
                  <a:pt x="57" y="840"/>
                </a:lnTo>
                <a:lnTo>
                  <a:pt x="58" y="840"/>
                </a:lnTo>
                <a:lnTo>
                  <a:pt x="58" y="839"/>
                </a:lnTo>
                <a:lnTo>
                  <a:pt x="58" y="838"/>
                </a:lnTo>
                <a:lnTo>
                  <a:pt x="59" y="838"/>
                </a:lnTo>
                <a:lnTo>
                  <a:pt x="59" y="837"/>
                </a:lnTo>
                <a:lnTo>
                  <a:pt x="59" y="837"/>
                </a:lnTo>
                <a:lnTo>
                  <a:pt x="59" y="837"/>
                </a:lnTo>
                <a:lnTo>
                  <a:pt x="59" y="836"/>
                </a:lnTo>
                <a:lnTo>
                  <a:pt x="60" y="835"/>
                </a:lnTo>
                <a:lnTo>
                  <a:pt x="60" y="834"/>
                </a:lnTo>
                <a:lnTo>
                  <a:pt x="60" y="834"/>
                </a:lnTo>
                <a:lnTo>
                  <a:pt x="60" y="833"/>
                </a:lnTo>
                <a:lnTo>
                  <a:pt x="61" y="833"/>
                </a:lnTo>
                <a:lnTo>
                  <a:pt x="61" y="832"/>
                </a:lnTo>
                <a:lnTo>
                  <a:pt x="61" y="831"/>
                </a:lnTo>
                <a:lnTo>
                  <a:pt x="61" y="830"/>
                </a:lnTo>
                <a:lnTo>
                  <a:pt x="62" y="830"/>
                </a:lnTo>
                <a:lnTo>
                  <a:pt x="62" y="830"/>
                </a:lnTo>
                <a:lnTo>
                  <a:pt x="62" y="830"/>
                </a:lnTo>
                <a:lnTo>
                  <a:pt x="63" y="829"/>
                </a:lnTo>
                <a:lnTo>
                  <a:pt x="63" y="828"/>
                </a:lnTo>
                <a:lnTo>
                  <a:pt x="64" y="828"/>
                </a:lnTo>
                <a:lnTo>
                  <a:pt x="64" y="827"/>
                </a:lnTo>
                <a:lnTo>
                  <a:pt x="65" y="827"/>
                </a:lnTo>
                <a:lnTo>
                  <a:pt x="65" y="827"/>
                </a:lnTo>
                <a:lnTo>
                  <a:pt x="66" y="827"/>
                </a:lnTo>
                <a:lnTo>
                  <a:pt x="66" y="826"/>
                </a:lnTo>
                <a:lnTo>
                  <a:pt x="66" y="826"/>
                </a:lnTo>
                <a:lnTo>
                  <a:pt x="67" y="826"/>
                </a:lnTo>
                <a:lnTo>
                  <a:pt x="67" y="825"/>
                </a:lnTo>
                <a:lnTo>
                  <a:pt x="67" y="824"/>
                </a:lnTo>
                <a:lnTo>
                  <a:pt x="68" y="824"/>
                </a:lnTo>
                <a:lnTo>
                  <a:pt x="69" y="824"/>
                </a:lnTo>
                <a:lnTo>
                  <a:pt x="69" y="823"/>
                </a:lnTo>
                <a:lnTo>
                  <a:pt x="69" y="823"/>
                </a:lnTo>
                <a:lnTo>
                  <a:pt x="69" y="823"/>
                </a:lnTo>
                <a:lnTo>
                  <a:pt x="70" y="823"/>
                </a:lnTo>
                <a:lnTo>
                  <a:pt x="70" y="822"/>
                </a:lnTo>
                <a:lnTo>
                  <a:pt x="71" y="822"/>
                </a:lnTo>
                <a:lnTo>
                  <a:pt x="72" y="822"/>
                </a:lnTo>
                <a:lnTo>
                  <a:pt x="73" y="822"/>
                </a:lnTo>
                <a:lnTo>
                  <a:pt x="73" y="821"/>
                </a:lnTo>
                <a:lnTo>
                  <a:pt x="73" y="821"/>
                </a:lnTo>
                <a:lnTo>
                  <a:pt x="73" y="820"/>
                </a:lnTo>
                <a:lnTo>
                  <a:pt x="74" y="820"/>
                </a:lnTo>
                <a:lnTo>
                  <a:pt x="74" y="820"/>
                </a:lnTo>
                <a:lnTo>
                  <a:pt x="74" y="819"/>
                </a:lnTo>
                <a:lnTo>
                  <a:pt x="74" y="818"/>
                </a:lnTo>
                <a:lnTo>
                  <a:pt x="75" y="818"/>
                </a:lnTo>
                <a:lnTo>
                  <a:pt x="74" y="818"/>
                </a:lnTo>
                <a:lnTo>
                  <a:pt x="74" y="817"/>
                </a:lnTo>
                <a:lnTo>
                  <a:pt x="75" y="817"/>
                </a:lnTo>
                <a:lnTo>
                  <a:pt x="75" y="816"/>
                </a:lnTo>
                <a:lnTo>
                  <a:pt x="76" y="816"/>
                </a:lnTo>
                <a:lnTo>
                  <a:pt x="76" y="815"/>
                </a:lnTo>
                <a:lnTo>
                  <a:pt x="76" y="814"/>
                </a:lnTo>
                <a:lnTo>
                  <a:pt x="76" y="813"/>
                </a:lnTo>
                <a:lnTo>
                  <a:pt x="76" y="813"/>
                </a:lnTo>
                <a:lnTo>
                  <a:pt x="76" y="813"/>
                </a:lnTo>
                <a:lnTo>
                  <a:pt x="76" y="813"/>
                </a:lnTo>
                <a:lnTo>
                  <a:pt x="76" y="812"/>
                </a:lnTo>
                <a:lnTo>
                  <a:pt x="76" y="812"/>
                </a:lnTo>
                <a:lnTo>
                  <a:pt x="76" y="811"/>
                </a:lnTo>
                <a:lnTo>
                  <a:pt x="76" y="810"/>
                </a:lnTo>
                <a:lnTo>
                  <a:pt x="76" y="809"/>
                </a:lnTo>
                <a:lnTo>
                  <a:pt x="76" y="809"/>
                </a:lnTo>
                <a:lnTo>
                  <a:pt x="76" y="808"/>
                </a:lnTo>
                <a:lnTo>
                  <a:pt x="76" y="808"/>
                </a:lnTo>
                <a:lnTo>
                  <a:pt x="76" y="807"/>
                </a:lnTo>
                <a:lnTo>
                  <a:pt x="76" y="806"/>
                </a:lnTo>
                <a:lnTo>
                  <a:pt x="75" y="806"/>
                </a:lnTo>
                <a:lnTo>
                  <a:pt x="74" y="806"/>
                </a:lnTo>
                <a:lnTo>
                  <a:pt x="74" y="806"/>
                </a:lnTo>
                <a:lnTo>
                  <a:pt x="73" y="806"/>
                </a:lnTo>
                <a:lnTo>
                  <a:pt x="73" y="805"/>
                </a:lnTo>
                <a:lnTo>
                  <a:pt x="73" y="804"/>
                </a:lnTo>
                <a:lnTo>
                  <a:pt x="73" y="804"/>
                </a:lnTo>
                <a:lnTo>
                  <a:pt x="73" y="803"/>
                </a:lnTo>
                <a:lnTo>
                  <a:pt x="73" y="803"/>
                </a:lnTo>
                <a:lnTo>
                  <a:pt x="72" y="803"/>
                </a:lnTo>
                <a:lnTo>
                  <a:pt x="72" y="802"/>
                </a:lnTo>
                <a:lnTo>
                  <a:pt x="72" y="801"/>
                </a:lnTo>
                <a:lnTo>
                  <a:pt x="71" y="802"/>
                </a:lnTo>
                <a:lnTo>
                  <a:pt x="71" y="801"/>
                </a:lnTo>
                <a:lnTo>
                  <a:pt x="70" y="801"/>
                </a:lnTo>
                <a:lnTo>
                  <a:pt x="70" y="800"/>
                </a:lnTo>
                <a:lnTo>
                  <a:pt x="70" y="799"/>
                </a:lnTo>
                <a:lnTo>
                  <a:pt x="69" y="799"/>
                </a:lnTo>
                <a:lnTo>
                  <a:pt x="69" y="799"/>
                </a:lnTo>
                <a:lnTo>
                  <a:pt x="69" y="799"/>
                </a:lnTo>
                <a:lnTo>
                  <a:pt x="68" y="798"/>
                </a:lnTo>
                <a:lnTo>
                  <a:pt x="68" y="797"/>
                </a:lnTo>
                <a:lnTo>
                  <a:pt x="67" y="797"/>
                </a:lnTo>
                <a:lnTo>
                  <a:pt x="67" y="796"/>
                </a:lnTo>
                <a:lnTo>
                  <a:pt x="66" y="796"/>
                </a:lnTo>
                <a:lnTo>
                  <a:pt x="66" y="795"/>
                </a:lnTo>
                <a:lnTo>
                  <a:pt x="66" y="794"/>
                </a:lnTo>
                <a:lnTo>
                  <a:pt x="66" y="793"/>
                </a:lnTo>
                <a:lnTo>
                  <a:pt x="66" y="793"/>
                </a:lnTo>
                <a:lnTo>
                  <a:pt x="66" y="792"/>
                </a:lnTo>
                <a:lnTo>
                  <a:pt x="65" y="792"/>
                </a:lnTo>
                <a:lnTo>
                  <a:pt x="64" y="792"/>
                </a:lnTo>
                <a:lnTo>
                  <a:pt x="64" y="792"/>
                </a:lnTo>
                <a:lnTo>
                  <a:pt x="65" y="792"/>
                </a:lnTo>
                <a:lnTo>
                  <a:pt x="65" y="791"/>
                </a:lnTo>
                <a:lnTo>
                  <a:pt x="66" y="791"/>
                </a:lnTo>
                <a:lnTo>
                  <a:pt x="66" y="790"/>
                </a:lnTo>
                <a:lnTo>
                  <a:pt x="65" y="790"/>
                </a:lnTo>
                <a:lnTo>
                  <a:pt x="65" y="789"/>
                </a:lnTo>
                <a:lnTo>
                  <a:pt x="64" y="789"/>
                </a:lnTo>
                <a:lnTo>
                  <a:pt x="64" y="788"/>
                </a:lnTo>
                <a:lnTo>
                  <a:pt x="63" y="788"/>
                </a:lnTo>
                <a:lnTo>
                  <a:pt x="63" y="787"/>
                </a:lnTo>
                <a:lnTo>
                  <a:pt x="63" y="786"/>
                </a:lnTo>
                <a:lnTo>
                  <a:pt x="62" y="786"/>
                </a:lnTo>
                <a:lnTo>
                  <a:pt x="62" y="785"/>
                </a:lnTo>
                <a:lnTo>
                  <a:pt x="62" y="785"/>
                </a:lnTo>
                <a:lnTo>
                  <a:pt x="62" y="785"/>
                </a:lnTo>
                <a:lnTo>
                  <a:pt x="62" y="784"/>
                </a:lnTo>
                <a:lnTo>
                  <a:pt x="62" y="783"/>
                </a:lnTo>
                <a:lnTo>
                  <a:pt x="62" y="782"/>
                </a:lnTo>
                <a:lnTo>
                  <a:pt x="62" y="782"/>
                </a:lnTo>
                <a:lnTo>
                  <a:pt x="62" y="781"/>
                </a:lnTo>
                <a:lnTo>
                  <a:pt x="61" y="781"/>
                </a:lnTo>
                <a:lnTo>
                  <a:pt x="61" y="780"/>
                </a:lnTo>
                <a:lnTo>
                  <a:pt x="61" y="779"/>
                </a:lnTo>
                <a:lnTo>
                  <a:pt x="61" y="778"/>
                </a:lnTo>
                <a:lnTo>
                  <a:pt x="61" y="778"/>
                </a:lnTo>
                <a:lnTo>
                  <a:pt x="60" y="778"/>
                </a:lnTo>
                <a:lnTo>
                  <a:pt x="60" y="777"/>
                </a:lnTo>
                <a:lnTo>
                  <a:pt x="59" y="776"/>
                </a:lnTo>
                <a:lnTo>
                  <a:pt x="59" y="775"/>
                </a:lnTo>
                <a:lnTo>
                  <a:pt x="59" y="775"/>
                </a:lnTo>
                <a:lnTo>
                  <a:pt x="59" y="774"/>
                </a:lnTo>
                <a:lnTo>
                  <a:pt x="59" y="773"/>
                </a:lnTo>
                <a:lnTo>
                  <a:pt x="59" y="772"/>
                </a:lnTo>
                <a:lnTo>
                  <a:pt x="59" y="772"/>
                </a:lnTo>
                <a:lnTo>
                  <a:pt x="59" y="772"/>
                </a:lnTo>
                <a:lnTo>
                  <a:pt x="59" y="771"/>
                </a:lnTo>
                <a:lnTo>
                  <a:pt x="59" y="770"/>
                </a:lnTo>
                <a:lnTo>
                  <a:pt x="59" y="769"/>
                </a:lnTo>
                <a:lnTo>
                  <a:pt x="60" y="769"/>
                </a:lnTo>
                <a:lnTo>
                  <a:pt x="60" y="768"/>
                </a:lnTo>
                <a:lnTo>
                  <a:pt x="60" y="768"/>
                </a:lnTo>
                <a:lnTo>
                  <a:pt x="61" y="768"/>
                </a:lnTo>
                <a:lnTo>
                  <a:pt x="62" y="768"/>
                </a:lnTo>
                <a:lnTo>
                  <a:pt x="62" y="767"/>
                </a:lnTo>
                <a:lnTo>
                  <a:pt x="62" y="766"/>
                </a:lnTo>
                <a:lnTo>
                  <a:pt x="61" y="765"/>
                </a:lnTo>
                <a:lnTo>
                  <a:pt x="61" y="765"/>
                </a:lnTo>
                <a:lnTo>
                  <a:pt x="61" y="764"/>
                </a:lnTo>
                <a:lnTo>
                  <a:pt x="62" y="764"/>
                </a:lnTo>
                <a:lnTo>
                  <a:pt x="62" y="763"/>
                </a:lnTo>
                <a:lnTo>
                  <a:pt x="62" y="762"/>
                </a:lnTo>
                <a:lnTo>
                  <a:pt x="63" y="761"/>
                </a:lnTo>
                <a:lnTo>
                  <a:pt x="63" y="761"/>
                </a:lnTo>
                <a:lnTo>
                  <a:pt x="64" y="761"/>
                </a:lnTo>
                <a:lnTo>
                  <a:pt x="64" y="760"/>
                </a:lnTo>
                <a:lnTo>
                  <a:pt x="65" y="760"/>
                </a:lnTo>
                <a:lnTo>
                  <a:pt x="65" y="759"/>
                </a:lnTo>
                <a:lnTo>
                  <a:pt x="66" y="759"/>
                </a:lnTo>
                <a:lnTo>
                  <a:pt x="66" y="758"/>
                </a:lnTo>
                <a:lnTo>
                  <a:pt x="67" y="758"/>
                </a:lnTo>
                <a:lnTo>
                  <a:pt x="67" y="758"/>
                </a:lnTo>
                <a:lnTo>
                  <a:pt x="68" y="758"/>
                </a:lnTo>
                <a:lnTo>
                  <a:pt x="68" y="757"/>
                </a:lnTo>
                <a:lnTo>
                  <a:pt x="69" y="757"/>
                </a:lnTo>
                <a:lnTo>
                  <a:pt x="69" y="756"/>
                </a:lnTo>
                <a:lnTo>
                  <a:pt x="69" y="755"/>
                </a:lnTo>
                <a:lnTo>
                  <a:pt x="70" y="755"/>
                </a:lnTo>
                <a:lnTo>
                  <a:pt x="70" y="754"/>
                </a:lnTo>
                <a:lnTo>
                  <a:pt x="70" y="754"/>
                </a:lnTo>
                <a:lnTo>
                  <a:pt x="71" y="753"/>
                </a:lnTo>
                <a:lnTo>
                  <a:pt x="71" y="752"/>
                </a:lnTo>
                <a:lnTo>
                  <a:pt x="72" y="752"/>
                </a:lnTo>
                <a:lnTo>
                  <a:pt x="72" y="751"/>
                </a:lnTo>
                <a:lnTo>
                  <a:pt x="73" y="751"/>
                </a:lnTo>
                <a:lnTo>
                  <a:pt x="73" y="751"/>
                </a:lnTo>
                <a:lnTo>
                  <a:pt x="73" y="751"/>
                </a:lnTo>
                <a:lnTo>
                  <a:pt x="74" y="750"/>
                </a:lnTo>
                <a:lnTo>
                  <a:pt x="75" y="750"/>
                </a:lnTo>
                <a:lnTo>
                  <a:pt x="75" y="749"/>
                </a:lnTo>
                <a:lnTo>
                  <a:pt x="76" y="749"/>
                </a:lnTo>
                <a:lnTo>
                  <a:pt x="76" y="748"/>
                </a:lnTo>
                <a:lnTo>
                  <a:pt x="76" y="747"/>
                </a:lnTo>
                <a:lnTo>
                  <a:pt x="76" y="747"/>
                </a:lnTo>
                <a:lnTo>
                  <a:pt x="75" y="746"/>
                </a:lnTo>
                <a:lnTo>
                  <a:pt x="75" y="745"/>
                </a:lnTo>
                <a:lnTo>
                  <a:pt x="76" y="745"/>
                </a:lnTo>
                <a:lnTo>
                  <a:pt x="76" y="744"/>
                </a:lnTo>
                <a:lnTo>
                  <a:pt x="75" y="744"/>
                </a:lnTo>
                <a:lnTo>
                  <a:pt x="75" y="743"/>
                </a:lnTo>
                <a:lnTo>
                  <a:pt x="75" y="742"/>
                </a:lnTo>
                <a:lnTo>
                  <a:pt x="75" y="741"/>
                </a:lnTo>
                <a:lnTo>
                  <a:pt x="75" y="740"/>
                </a:lnTo>
                <a:lnTo>
                  <a:pt x="74" y="738"/>
                </a:lnTo>
                <a:lnTo>
                  <a:pt x="74" y="737"/>
                </a:lnTo>
                <a:lnTo>
                  <a:pt x="74" y="737"/>
                </a:lnTo>
                <a:lnTo>
                  <a:pt x="74" y="736"/>
                </a:lnTo>
                <a:lnTo>
                  <a:pt x="74" y="734"/>
                </a:lnTo>
                <a:lnTo>
                  <a:pt x="74" y="734"/>
                </a:lnTo>
                <a:lnTo>
                  <a:pt x="74" y="733"/>
                </a:lnTo>
                <a:lnTo>
                  <a:pt x="75" y="731"/>
                </a:lnTo>
                <a:lnTo>
                  <a:pt x="75" y="730"/>
                </a:lnTo>
                <a:lnTo>
                  <a:pt x="76" y="729"/>
                </a:lnTo>
                <a:lnTo>
                  <a:pt x="76" y="728"/>
                </a:lnTo>
                <a:lnTo>
                  <a:pt x="76" y="727"/>
                </a:lnTo>
                <a:lnTo>
                  <a:pt x="76" y="727"/>
                </a:lnTo>
                <a:lnTo>
                  <a:pt x="77" y="726"/>
                </a:lnTo>
                <a:lnTo>
                  <a:pt x="77" y="725"/>
                </a:lnTo>
                <a:lnTo>
                  <a:pt x="78" y="722"/>
                </a:lnTo>
                <a:lnTo>
                  <a:pt x="78" y="721"/>
                </a:lnTo>
                <a:lnTo>
                  <a:pt x="78" y="720"/>
                </a:lnTo>
                <a:lnTo>
                  <a:pt x="77" y="720"/>
                </a:lnTo>
                <a:lnTo>
                  <a:pt x="76" y="720"/>
                </a:lnTo>
                <a:lnTo>
                  <a:pt x="76" y="720"/>
                </a:lnTo>
                <a:lnTo>
                  <a:pt x="76" y="719"/>
                </a:lnTo>
                <a:lnTo>
                  <a:pt x="76" y="718"/>
                </a:lnTo>
                <a:lnTo>
                  <a:pt x="76" y="717"/>
                </a:lnTo>
                <a:lnTo>
                  <a:pt x="76" y="716"/>
                </a:lnTo>
                <a:lnTo>
                  <a:pt x="76" y="715"/>
                </a:lnTo>
                <a:lnTo>
                  <a:pt x="76" y="715"/>
                </a:lnTo>
                <a:lnTo>
                  <a:pt x="77" y="715"/>
                </a:lnTo>
                <a:lnTo>
                  <a:pt x="78" y="716"/>
                </a:lnTo>
                <a:lnTo>
                  <a:pt x="79" y="716"/>
                </a:lnTo>
                <a:lnTo>
                  <a:pt x="80" y="716"/>
                </a:lnTo>
                <a:lnTo>
                  <a:pt x="80" y="716"/>
                </a:lnTo>
                <a:lnTo>
                  <a:pt x="80" y="717"/>
                </a:lnTo>
                <a:lnTo>
                  <a:pt x="81" y="717"/>
                </a:lnTo>
                <a:lnTo>
                  <a:pt x="83" y="717"/>
                </a:lnTo>
                <a:lnTo>
                  <a:pt x="83" y="718"/>
                </a:lnTo>
                <a:lnTo>
                  <a:pt x="83" y="718"/>
                </a:lnTo>
                <a:lnTo>
                  <a:pt x="84" y="718"/>
                </a:lnTo>
                <a:lnTo>
                  <a:pt x="84" y="717"/>
                </a:lnTo>
                <a:lnTo>
                  <a:pt x="85" y="717"/>
                </a:lnTo>
                <a:lnTo>
                  <a:pt x="86" y="716"/>
                </a:lnTo>
                <a:lnTo>
                  <a:pt x="87" y="716"/>
                </a:lnTo>
                <a:lnTo>
                  <a:pt x="87" y="716"/>
                </a:lnTo>
                <a:lnTo>
                  <a:pt x="88" y="716"/>
                </a:lnTo>
                <a:lnTo>
                  <a:pt x="89" y="716"/>
                </a:lnTo>
                <a:lnTo>
                  <a:pt x="90" y="716"/>
                </a:lnTo>
                <a:lnTo>
                  <a:pt x="90" y="716"/>
                </a:lnTo>
                <a:lnTo>
                  <a:pt x="91" y="715"/>
                </a:lnTo>
                <a:lnTo>
                  <a:pt x="92" y="715"/>
                </a:lnTo>
                <a:lnTo>
                  <a:pt x="93" y="715"/>
                </a:lnTo>
                <a:lnTo>
                  <a:pt x="94" y="715"/>
                </a:lnTo>
                <a:lnTo>
                  <a:pt x="94" y="715"/>
                </a:lnTo>
                <a:lnTo>
                  <a:pt x="95" y="715"/>
                </a:lnTo>
                <a:lnTo>
                  <a:pt x="96" y="715"/>
                </a:lnTo>
                <a:lnTo>
                  <a:pt x="97" y="715"/>
                </a:lnTo>
                <a:lnTo>
                  <a:pt x="97" y="715"/>
                </a:lnTo>
                <a:lnTo>
                  <a:pt x="98" y="715"/>
                </a:lnTo>
                <a:lnTo>
                  <a:pt x="99" y="715"/>
                </a:lnTo>
                <a:lnTo>
                  <a:pt x="100" y="715"/>
                </a:lnTo>
                <a:lnTo>
                  <a:pt x="101" y="715"/>
                </a:lnTo>
                <a:lnTo>
                  <a:pt x="103" y="715"/>
                </a:lnTo>
                <a:lnTo>
                  <a:pt x="104" y="715"/>
                </a:lnTo>
                <a:lnTo>
                  <a:pt x="104" y="715"/>
                </a:lnTo>
                <a:lnTo>
                  <a:pt x="105" y="715"/>
                </a:lnTo>
                <a:lnTo>
                  <a:pt x="106" y="715"/>
                </a:lnTo>
                <a:lnTo>
                  <a:pt x="107" y="715"/>
                </a:lnTo>
                <a:lnTo>
                  <a:pt x="108" y="714"/>
                </a:lnTo>
                <a:lnTo>
                  <a:pt x="108" y="714"/>
                </a:lnTo>
                <a:lnTo>
                  <a:pt x="109" y="714"/>
                </a:lnTo>
                <a:lnTo>
                  <a:pt x="110" y="714"/>
                </a:lnTo>
                <a:lnTo>
                  <a:pt x="111" y="714"/>
                </a:lnTo>
                <a:lnTo>
                  <a:pt x="111" y="714"/>
                </a:lnTo>
                <a:lnTo>
                  <a:pt x="112" y="714"/>
                </a:lnTo>
                <a:lnTo>
                  <a:pt x="112" y="715"/>
                </a:lnTo>
                <a:lnTo>
                  <a:pt x="113" y="715"/>
                </a:lnTo>
                <a:lnTo>
                  <a:pt x="114" y="715"/>
                </a:lnTo>
                <a:lnTo>
                  <a:pt x="114" y="714"/>
                </a:lnTo>
                <a:lnTo>
                  <a:pt x="115" y="714"/>
                </a:lnTo>
                <a:lnTo>
                  <a:pt x="115" y="713"/>
                </a:lnTo>
                <a:lnTo>
                  <a:pt x="115" y="713"/>
                </a:lnTo>
                <a:lnTo>
                  <a:pt x="116" y="713"/>
                </a:lnTo>
                <a:lnTo>
                  <a:pt x="116" y="713"/>
                </a:lnTo>
                <a:lnTo>
                  <a:pt x="117" y="713"/>
                </a:lnTo>
                <a:lnTo>
                  <a:pt x="117" y="712"/>
                </a:lnTo>
                <a:lnTo>
                  <a:pt x="118" y="712"/>
                </a:lnTo>
                <a:lnTo>
                  <a:pt x="118" y="711"/>
                </a:lnTo>
                <a:lnTo>
                  <a:pt x="119" y="711"/>
                </a:lnTo>
                <a:lnTo>
                  <a:pt x="120" y="711"/>
                </a:lnTo>
                <a:lnTo>
                  <a:pt x="120" y="710"/>
                </a:lnTo>
                <a:lnTo>
                  <a:pt x="121" y="710"/>
                </a:lnTo>
                <a:lnTo>
                  <a:pt x="122" y="710"/>
                </a:lnTo>
                <a:lnTo>
                  <a:pt x="122" y="710"/>
                </a:lnTo>
                <a:lnTo>
                  <a:pt x="123" y="710"/>
                </a:lnTo>
                <a:lnTo>
                  <a:pt x="125" y="709"/>
                </a:lnTo>
                <a:lnTo>
                  <a:pt x="125" y="709"/>
                </a:lnTo>
                <a:lnTo>
                  <a:pt x="126" y="709"/>
                </a:lnTo>
                <a:lnTo>
                  <a:pt x="127" y="709"/>
                </a:lnTo>
                <a:lnTo>
                  <a:pt x="128" y="709"/>
                </a:lnTo>
                <a:lnTo>
                  <a:pt x="129" y="708"/>
                </a:lnTo>
                <a:lnTo>
                  <a:pt x="129" y="708"/>
                </a:lnTo>
                <a:lnTo>
                  <a:pt x="130" y="708"/>
                </a:lnTo>
                <a:lnTo>
                  <a:pt x="131" y="708"/>
                </a:lnTo>
                <a:lnTo>
                  <a:pt x="132" y="708"/>
                </a:lnTo>
                <a:lnTo>
                  <a:pt x="132" y="708"/>
                </a:lnTo>
                <a:lnTo>
                  <a:pt x="133" y="708"/>
                </a:lnTo>
                <a:lnTo>
                  <a:pt x="134" y="707"/>
                </a:lnTo>
                <a:lnTo>
                  <a:pt x="135" y="707"/>
                </a:lnTo>
                <a:lnTo>
                  <a:pt x="136" y="707"/>
                </a:lnTo>
                <a:lnTo>
                  <a:pt x="136" y="707"/>
                </a:lnTo>
                <a:lnTo>
                  <a:pt x="136" y="706"/>
                </a:lnTo>
                <a:lnTo>
                  <a:pt x="137" y="706"/>
                </a:lnTo>
                <a:lnTo>
                  <a:pt x="138" y="706"/>
                </a:lnTo>
                <a:lnTo>
                  <a:pt x="138" y="706"/>
                </a:lnTo>
                <a:lnTo>
                  <a:pt x="139" y="706"/>
                </a:lnTo>
                <a:lnTo>
                  <a:pt x="139" y="705"/>
                </a:lnTo>
                <a:lnTo>
                  <a:pt x="139" y="704"/>
                </a:lnTo>
                <a:lnTo>
                  <a:pt x="140" y="704"/>
                </a:lnTo>
                <a:lnTo>
                  <a:pt x="140" y="703"/>
                </a:lnTo>
                <a:lnTo>
                  <a:pt x="141" y="703"/>
                </a:lnTo>
                <a:lnTo>
                  <a:pt x="141" y="703"/>
                </a:lnTo>
                <a:lnTo>
                  <a:pt x="142" y="703"/>
                </a:lnTo>
                <a:lnTo>
                  <a:pt x="142" y="701"/>
                </a:lnTo>
                <a:lnTo>
                  <a:pt x="141" y="701"/>
                </a:lnTo>
                <a:lnTo>
                  <a:pt x="140" y="701"/>
                </a:lnTo>
                <a:lnTo>
                  <a:pt x="140" y="700"/>
                </a:lnTo>
                <a:lnTo>
                  <a:pt x="139" y="699"/>
                </a:lnTo>
                <a:lnTo>
                  <a:pt x="139" y="700"/>
                </a:lnTo>
                <a:lnTo>
                  <a:pt x="138" y="699"/>
                </a:lnTo>
                <a:lnTo>
                  <a:pt x="138" y="699"/>
                </a:lnTo>
                <a:lnTo>
                  <a:pt x="137" y="698"/>
                </a:lnTo>
                <a:lnTo>
                  <a:pt x="137" y="697"/>
                </a:lnTo>
                <a:lnTo>
                  <a:pt x="137" y="696"/>
                </a:lnTo>
                <a:lnTo>
                  <a:pt x="137" y="696"/>
                </a:lnTo>
                <a:lnTo>
                  <a:pt x="137" y="695"/>
                </a:lnTo>
                <a:lnTo>
                  <a:pt x="138" y="694"/>
                </a:lnTo>
                <a:lnTo>
                  <a:pt x="139" y="693"/>
                </a:lnTo>
                <a:lnTo>
                  <a:pt x="139" y="692"/>
                </a:lnTo>
                <a:lnTo>
                  <a:pt x="139" y="692"/>
                </a:lnTo>
                <a:lnTo>
                  <a:pt x="139" y="692"/>
                </a:lnTo>
                <a:lnTo>
                  <a:pt x="140" y="692"/>
                </a:lnTo>
                <a:lnTo>
                  <a:pt x="141" y="691"/>
                </a:lnTo>
                <a:lnTo>
                  <a:pt x="142" y="691"/>
                </a:lnTo>
                <a:lnTo>
                  <a:pt x="143" y="691"/>
                </a:lnTo>
                <a:lnTo>
                  <a:pt x="143" y="690"/>
                </a:lnTo>
                <a:lnTo>
                  <a:pt x="143" y="689"/>
                </a:lnTo>
                <a:lnTo>
                  <a:pt x="143" y="689"/>
                </a:lnTo>
                <a:lnTo>
                  <a:pt x="143" y="688"/>
                </a:lnTo>
                <a:lnTo>
                  <a:pt x="143" y="688"/>
                </a:lnTo>
                <a:lnTo>
                  <a:pt x="143" y="687"/>
                </a:lnTo>
                <a:lnTo>
                  <a:pt x="144" y="686"/>
                </a:lnTo>
                <a:lnTo>
                  <a:pt x="144" y="685"/>
                </a:lnTo>
                <a:lnTo>
                  <a:pt x="145" y="684"/>
                </a:lnTo>
                <a:lnTo>
                  <a:pt x="146" y="683"/>
                </a:lnTo>
                <a:lnTo>
                  <a:pt x="146" y="682"/>
                </a:lnTo>
                <a:lnTo>
                  <a:pt x="146" y="682"/>
                </a:lnTo>
                <a:lnTo>
                  <a:pt x="146" y="681"/>
                </a:lnTo>
                <a:lnTo>
                  <a:pt x="146" y="680"/>
                </a:lnTo>
                <a:lnTo>
                  <a:pt x="146" y="679"/>
                </a:lnTo>
                <a:lnTo>
                  <a:pt x="146" y="679"/>
                </a:lnTo>
                <a:lnTo>
                  <a:pt x="146" y="678"/>
                </a:lnTo>
                <a:lnTo>
                  <a:pt x="146" y="677"/>
                </a:lnTo>
                <a:lnTo>
                  <a:pt x="146" y="676"/>
                </a:lnTo>
                <a:lnTo>
                  <a:pt x="146" y="675"/>
                </a:lnTo>
                <a:lnTo>
                  <a:pt x="146" y="675"/>
                </a:lnTo>
                <a:lnTo>
                  <a:pt x="146" y="674"/>
                </a:lnTo>
                <a:lnTo>
                  <a:pt x="146" y="673"/>
                </a:lnTo>
                <a:lnTo>
                  <a:pt x="147" y="672"/>
                </a:lnTo>
                <a:lnTo>
                  <a:pt x="147" y="672"/>
                </a:lnTo>
                <a:lnTo>
                  <a:pt x="147" y="671"/>
                </a:lnTo>
                <a:lnTo>
                  <a:pt x="147" y="670"/>
                </a:lnTo>
                <a:lnTo>
                  <a:pt x="147" y="669"/>
                </a:lnTo>
                <a:lnTo>
                  <a:pt x="147" y="668"/>
                </a:lnTo>
                <a:lnTo>
                  <a:pt x="147" y="668"/>
                </a:lnTo>
                <a:lnTo>
                  <a:pt x="146" y="666"/>
                </a:lnTo>
                <a:lnTo>
                  <a:pt x="146" y="665"/>
                </a:lnTo>
                <a:lnTo>
                  <a:pt x="146" y="665"/>
                </a:lnTo>
                <a:lnTo>
                  <a:pt x="146" y="664"/>
                </a:lnTo>
                <a:lnTo>
                  <a:pt x="146" y="663"/>
                </a:lnTo>
                <a:lnTo>
                  <a:pt x="146" y="662"/>
                </a:lnTo>
                <a:lnTo>
                  <a:pt x="146" y="661"/>
                </a:lnTo>
                <a:lnTo>
                  <a:pt x="146" y="661"/>
                </a:lnTo>
                <a:lnTo>
                  <a:pt x="146" y="660"/>
                </a:lnTo>
                <a:lnTo>
                  <a:pt x="146" y="659"/>
                </a:lnTo>
                <a:lnTo>
                  <a:pt x="146" y="658"/>
                </a:lnTo>
                <a:lnTo>
                  <a:pt x="146" y="658"/>
                </a:lnTo>
                <a:lnTo>
                  <a:pt x="146" y="657"/>
                </a:lnTo>
                <a:lnTo>
                  <a:pt x="146" y="656"/>
                </a:lnTo>
                <a:lnTo>
                  <a:pt x="145" y="656"/>
                </a:lnTo>
                <a:lnTo>
                  <a:pt x="144" y="656"/>
                </a:lnTo>
                <a:lnTo>
                  <a:pt x="143" y="656"/>
                </a:lnTo>
                <a:lnTo>
                  <a:pt x="143" y="655"/>
                </a:lnTo>
                <a:lnTo>
                  <a:pt x="143" y="655"/>
                </a:lnTo>
                <a:lnTo>
                  <a:pt x="142" y="654"/>
                </a:lnTo>
                <a:lnTo>
                  <a:pt x="141" y="654"/>
                </a:lnTo>
                <a:lnTo>
                  <a:pt x="140" y="653"/>
                </a:lnTo>
                <a:lnTo>
                  <a:pt x="139" y="653"/>
                </a:lnTo>
                <a:lnTo>
                  <a:pt x="139" y="653"/>
                </a:lnTo>
                <a:lnTo>
                  <a:pt x="139" y="652"/>
                </a:lnTo>
                <a:lnTo>
                  <a:pt x="138" y="652"/>
                </a:lnTo>
                <a:lnTo>
                  <a:pt x="137" y="652"/>
                </a:lnTo>
                <a:lnTo>
                  <a:pt x="136" y="651"/>
                </a:lnTo>
                <a:lnTo>
                  <a:pt x="136" y="651"/>
                </a:lnTo>
                <a:lnTo>
                  <a:pt x="136" y="651"/>
                </a:lnTo>
                <a:lnTo>
                  <a:pt x="135" y="651"/>
                </a:lnTo>
                <a:lnTo>
                  <a:pt x="135" y="650"/>
                </a:lnTo>
                <a:lnTo>
                  <a:pt x="134" y="650"/>
                </a:lnTo>
                <a:lnTo>
                  <a:pt x="133" y="650"/>
                </a:lnTo>
                <a:lnTo>
                  <a:pt x="132" y="649"/>
                </a:lnTo>
                <a:lnTo>
                  <a:pt x="132" y="648"/>
                </a:lnTo>
                <a:lnTo>
                  <a:pt x="132" y="648"/>
                </a:lnTo>
                <a:lnTo>
                  <a:pt x="131" y="648"/>
                </a:lnTo>
                <a:lnTo>
                  <a:pt x="131" y="647"/>
                </a:lnTo>
                <a:lnTo>
                  <a:pt x="130" y="647"/>
                </a:lnTo>
                <a:lnTo>
                  <a:pt x="129" y="647"/>
                </a:lnTo>
                <a:lnTo>
                  <a:pt x="129" y="646"/>
                </a:lnTo>
                <a:lnTo>
                  <a:pt x="128" y="646"/>
                </a:lnTo>
                <a:lnTo>
                  <a:pt x="127" y="645"/>
                </a:lnTo>
                <a:lnTo>
                  <a:pt x="126" y="644"/>
                </a:lnTo>
                <a:lnTo>
                  <a:pt x="125" y="644"/>
                </a:lnTo>
                <a:lnTo>
                  <a:pt x="125" y="644"/>
                </a:lnTo>
                <a:lnTo>
                  <a:pt x="125" y="643"/>
                </a:lnTo>
                <a:lnTo>
                  <a:pt x="124" y="643"/>
                </a:lnTo>
                <a:lnTo>
                  <a:pt x="124" y="642"/>
                </a:lnTo>
                <a:lnTo>
                  <a:pt x="123" y="641"/>
                </a:lnTo>
                <a:lnTo>
                  <a:pt x="122" y="641"/>
                </a:lnTo>
                <a:lnTo>
                  <a:pt x="122" y="640"/>
                </a:lnTo>
                <a:lnTo>
                  <a:pt x="122" y="639"/>
                </a:lnTo>
                <a:lnTo>
                  <a:pt x="121" y="639"/>
                </a:lnTo>
                <a:lnTo>
                  <a:pt x="122" y="638"/>
                </a:lnTo>
                <a:lnTo>
                  <a:pt x="122" y="638"/>
                </a:lnTo>
                <a:lnTo>
                  <a:pt x="123" y="638"/>
                </a:lnTo>
                <a:lnTo>
                  <a:pt x="124" y="637"/>
                </a:lnTo>
                <a:lnTo>
                  <a:pt x="125" y="637"/>
                </a:lnTo>
                <a:lnTo>
                  <a:pt x="125" y="637"/>
                </a:lnTo>
                <a:lnTo>
                  <a:pt x="125" y="637"/>
                </a:lnTo>
                <a:lnTo>
                  <a:pt x="126" y="637"/>
                </a:lnTo>
                <a:lnTo>
                  <a:pt x="127" y="637"/>
                </a:lnTo>
                <a:lnTo>
                  <a:pt x="127" y="636"/>
                </a:lnTo>
                <a:lnTo>
                  <a:pt x="128" y="636"/>
                </a:lnTo>
                <a:lnTo>
                  <a:pt x="129" y="635"/>
                </a:lnTo>
                <a:lnTo>
                  <a:pt x="129" y="635"/>
                </a:lnTo>
                <a:lnTo>
                  <a:pt x="129" y="634"/>
                </a:lnTo>
                <a:lnTo>
                  <a:pt x="130" y="634"/>
                </a:lnTo>
                <a:lnTo>
                  <a:pt x="131" y="634"/>
                </a:lnTo>
                <a:lnTo>
                  <a:pt x="132" y="634"/>
                </a:lnTo>
                <a:lnTo>
                  <a:pt x="132" y="634"/>
                </a:lnTo>
                <a:lnTo>
                  <a:pt x="133" y="634"/>
                </a:lnTo>
                <a:lnTo>
                  <a:pt x="135" y="633"/>
                </a:lnTo>
                <a:lnTo>
                  <a:pt x="135" y="632"/>
                </a:lnTo>
                <a:lnTo>
                  <a:pt x="136" y="632"/>
                </a:lnTo>
                <a:lnTo>
                  <a:pt x="136" y="631"/>
                </a:lnTo>
                <a:lnTo>
                  <a:pt x="136" y="630"/>
                </a:lnTo>
                <a:lnTo>
                  <a:pt x="136" y="630"/>
                </a:lnTo>
                <a:lnTo>
                  <a:pt x="136" y="630"/>
                </a:lnTo>
                <a:lnTo>
                  <a:pt x="137" y="629"/>
                </a:lnTo>
                <a:lnTo>
                  <a:pt x="137" y="628"/>
                </a:lnTo>
                <a:lnTo>
                  <a:pt x="138" y="627"/>
                </a:lnTo>
                <a:lnTo>
                  <a:pt x="139" y="627"/>
                </a:lnTo>
                <a:lnTo>
                  <a:pt x="139" y="626"/>
                </a:lnTo>
                <a:lnTo>
                  <a:pt x="139" y="625"/>
                </a:lnTo>
                <a:lnTo>
                  <a:pt x="140" y="624"/>
                </a:lnTo>
                <a:lnTo>
                  <a:pt x="140" y="623"/>
                </a:lnTo>
                <a:lnTo>
                  <a:pt x="141" y="623"/>
                </a:lnTo>
                <a:lnTo>
                  <a:pt x="141" y="623"/>
                </a:lnTo>
                <a:lnTo>
                  <a:pt x="142" y="622"/>
                </a:lnTo>
                <a:lnTo>
                  <a:pt x="143" y="621"/>
                </a:lnTo>
                <a:lnTo>
                  <a:pt x="143" y="620"/>
                </a:lnTo>
                <a:lnTo>
                  <a:pt x="143" y="620"/>
                </a:lnTo>
                <a:lnTo>
                  <a:pt x="144" y="619"/>
                </a:lnTo>
                <a:lnTo>
                  <a:pt x="145" y="617"/>
                </a:lnTo>
                <a:lnTo>
                  <a:pt x="146" y="616"/>
                </a:lnTo>
                <a:lnTo>
                  <a:pt x="146" y="615"/>
                </a:lnTo>
                <a:lnTo>
                  <a:pt x="147" y="614"/>
                </a:lnTo>
                <a:lnTo>
                  <a:pt x="147" y="613"/>
                </a:lnTo>
                <a:lnTo>
                  <a:pt x="148" y="613"/>
                </a:lnTo>
                <a:lnTo>
                  <a:pt x="149" y="611"/>
                </a:lnTo>
                <a:lnTo>
                  <a:pt x="150" y="610"/>
                </a:lnTo>
                <a:lnTo>
                  <a:pt x="150" y="609"/>
                </a:lnTo>
                <a:lnTo>
                  <a:pt x="151" y="609"/>
                </a:lnTo>
                <a:lnTo>
                  <a:pt x="152" y="609"/>
                </a:lnTo>
                <a:lnTo>
                  <a:pt x="153" y="610"/>
                </a:lnTo>
                <a:lnTo>
                  <a:pt x="154" y="610"/>
                </a:lnTo>
                <a:lnTo>
                  <a:pt x="154" y="609"/>
                </a:lnTo>
                <a:lnTo>
                  <a:pt x="155" y="609"/>
                </a:lnTo>
                <a:lnTo>
                  <a:pt x="157" y="608"/>
                </a:lnTo>
                <a:lnTo>
                  <a:pt x="157" y="607"/>
                </a:lnTo>
                <a:lnTo>
                  <a:pt x="157" y="606"/>
                </a:lnTo>
                <a:lnTo>
                  <a:pt x="157" y="604"/>
                </a:lnTo>
                <a:lnTo>
                  <a:pt x="157" y="603"/>
                </a:lnTo>
                <a:lnTo>
                  <a:pt x="157" y="603"/>
                </a:lnTo>
                <a:lnTo>
                  <a:pt x="157" y="601"/>
                </a:lnTo>
                <a:lnTo>
                  <a:pt x="157" y="601"/>
                </a:lnTo>
                <a:lnTo>
                  <a:pt x="157" y="600"/>
                </a:lnTo>
                <a:lnTo>
                  <a:pt x="157" y="599"/>
                </a:lnTo>
                <a:lnTo>
                  <a:pt x="157" y="599"/>
                </a:lnTo>
                <a:lnTo>
                  <a:pt x="158" y="597"/>
                </a:lnTo>
                <a:lnTo>
                  <a:pt x="159" y="596"/>
                </a:lnTo>
                <a:lnTo>
                  <a:pt x="160" y="596"/>
                </a:lnTo>
                <a:lnTo>
                  <a:pt x="160" y="595"/>
                </a:lnTo>
                <a:lnTo>
                  <a:pt x="161" y="594"/>
                </a:lnTo>
                <a:lnTo>
                  <a:pt x="161" y="593"/>
                </a:lnTo>
                <a:lnTo>
                  <a:pt x="162" y="593"/>
                </a:lnTo>
                <a:lnTo>
                  <a:pt x="163" y="593"/>
                </a:lnTo>
                <a:lnTo>
                  <a:pt x="164" y="593"/>
                </a:lnTo>
                <a:lnTo>
                  <a:pt x="164" y="592"/>
                </a:lnTo>
                <a:lnTo>
                  <a:pt x="164" y="592"/>
                </a:lnTo>
                <a:lnTo>
                  <a:pt x="165" y="592"/>
                </a:lnTo>
                <a:lnTo>
                  <a:pt x="165" y="591"/>
                </a:lnTo>
                <a:lnTo>
                  <a:pt x="166" y="590"/>
                </a:lnTo>
                <a:lnTo>
                  <a:pt x="166" y="589"/>
                </a:lnTo>
                <a:lnTo>
                  <a:pt x="166" y="589"/>
                </a:lnTo>
                <a:lnTo>
                  <a:pt x="167" y="589"/>
                </a:lnTo>
                <a:lnTo>
                  <a:pt x="167" y="588"/>
                </a:lnTo>
                <a:lnTo>
                  <a:pt x="167" y="586"/>
                </a:lnTo>
                <a:lnTo>
                  <a:pt x="167" y="585"/>
                </a:lnTo>
                <a:lnTo>
                  <a:pt x="166" y="583"/>
                </a:lnTo>
                <a:lnTo>
                  <a:pt x="166" y="582"/>
                </a:lnTo>
                <a:lnTo>
                  <a:pt x="165" y="582"/>
                </a:lnTo>
                <a:lnTo>
                  <a:pt x="165" y="582"/>
                </a:lnTo>
                <a:lnTo>
                  <a:pt x="165" y="581"/>
                </a:lnTo>
                <a:lnTo>
                  <a:pt x="165" y="580"/>
                </a:lnTo>
                <a:lnTo>
                  <a:pt x="165" y="579"/>
                </a:lnTo>
                <a:lnTo>
                  <a:pt x="165" y="579"/>
                </a:lnTo>
                <a:lnTo>
                  <a:pt x="165" y="578"/>
                </a:lnTo>
                <a:lnTo>
                  <a:pt x="165" y="577"/>
                </a:lnTo>
                <a:lnTo>
                  <a:pt x="165" y="576"/>
                </a:lnTo>
                <a:lnTo>
                  <a:pt x="164" y="575"/>
                </a:lnTo>
                <a:lnTo>
                  <a:pt x="164" y="575"/>
                </a:lnTo>
                <a:lnTo>
                  <a:pt x="165" y="575"/>
                </a:lnTo>
                <a:lnTo>
                  <a:pt x="165" y="574"/>
                </a:lnTo>
                <a:lnTo>
                  <a:pt x="166" y="573"/>
                </a:lnTo>
                <a:lnTo>
                  <a:pt x="167" y="573"/>
                </a:lnTo>
                <a:lnTo>
                  <a:pt x="167" y="574"/>
                </a:lnTo>
                <a:lnTo>
                  <a:pt x="169" y="574"/>
                </a:lnTo>
                <a:lnTo>
                  <a:pt x="170" y="575"/>
                </a:lnTo>
                <a:lnTo>
                  <a:pt x="171" y="575"/>
                </a:lnTo>
                <a:lnTo>
                  <a:pt x="171" y="575"/>
                </a:lnTo>
                <a:lnTo>
                  <a:pt x="172" y="575"/>
                </a:lnTo>
                <a:lnTo>
                  <a:pt x="173" y="575"/>
                </a:lnTo>
                <a:lnTo>
                  <a:pt x="174" y="575"/>
                </a:lnTo>
                <a:lnTo>
                  <a:pt x="174" y="575"/>
                </a:lnTo>
                <a:lnTo>
                  <a:pt x="174" y="576"/>
                </a:lnTo>
                <a:lnTo>
                  <a:pt x="175" y="576"/>
                </a:lnTo>
                <a:lnTo>
                  <a:pt x="176" y="576"/>
                </a:lnTo>
                <a:lnTo>
                  <a:pt x="177" y="576"/>
                </a:lnTo>
                <a:lnTo>
                  <a:pt x="177" y="577"/>
                </a:lnTo>
                <a:lnTo>
                  <a:pt x="178" y="577"/>
                </a:lnTo>
                <a:lnTo>
                  <a:pt x="179" y="578"/>
                </a:lnTo>
                <a:lnTo>
                  <a:pt x="180" y="578"/>
                </a:lnTo>
                <a:lnTo>
                  <a:pt x="181" y="578"/>
                </a:lnTo>
                <a:lnTo>
                  <a:pt x="181" y="579"/>
                </a:lnTo>
                <a:lnTo>
                  <a:pt x="181" y="579"/>
                </a:lnTo>
                <a:lnTo>
                  <a:pt x="182" y="579"/>
                </a:lnTo>
                <a:lnTo>
                  <a:pt x="183" y="579"/>
                </a:lnTo>
                <a:lnTo>
                  <a:pt x="184" y="580"/>
                </a:lnTo>
                <a:lnTo>
                  <a:pt x="185" y="581"/>
                </a:lnTo>
                <a:lnTo>
                  <a:pt x="186" y="581"/>
                </a:lnTo>
                <a:lnTo>
                  <a:pt x="187" y="581"/>
                </a:lnTo>
                <a:lnTo>
                  <a:pt x="188" y="582"/>
                </a:lnTo>
                <a:lnTo>
                  <a:pt x="188" y="582"/>
                </a:lnTo>
                <a:lnTo>
                  <a:pt x="190" y="582"/>
                </a:lnTo>
                <a:lnTo>
                  <a:pt x="191" y="582"/>
                </a:lnTo>
                <a:lnTo>
                  <a:pt x="192" y="582"/>
                </a:lnTo>
                <a:lnTo>
                  <a:pt x="192" y="583"/>
                </a:lnTo>
                <a:lnTo>
                  <a:pt x="193" y="583"/>
                </a:lnTo>
                <a:lnTo>
                  <a:pt x="194" y="584"/>
                </a:lnTo>
                <a:lnTo>
                  <a:pt x="195" y="585"/>
                </a:lnTo>
                <a:lnTo>
                  <a:pt x="195" y="585"/>
                </a:lnTo>
                <a:lnTo>
                  <a:pt x="196" y="586"/>
                </a:lnTo>
                <a:lnTo>
                  <a:pt x="197" y="586"/>
                </a:lnTo>
                <a:lnTo>
                  <a:pt x="197" y="586"/>
                </a:lnTo>
                <a:lnTo>
                  <a:pt x="198" y="587"/>
                </a:lnTo>
                <a:lnTo>
                  <a:pt x="199" y="587"/>
                </a:lnTo>
                <a:lnTo>
                  <a:pt x="199" y="587"/>
                </a:lnTo>
                <a:lnTo>
                  <a:pt x="199" y="588"/>
                </a:lnTo>
                <a:lnTo>
                  <a:pt x="200" y="588"/>
                </a:lnTo>
                <a:lnTo>
                  <a:pt x="201" y="589"/>
                </a:lnTo>
                <a:lnTo>
                  <a:pt x="202" y="589"/>
                </a:lnTo>
                <a:lnTo>
                  <a:pt x="202" y="589"/>
                </a:lnTo>
                <a:lnTo>
                  <a:pt x="203" y="589"/>
                </a:lnTo>
                <a:lnTo>
                  <a:pt x="204" y="589"/>
                </a:lnTo>
                <a:lnTo>
                  <a:pt x="204" y="590"/>
                </a:lnTo>
                <a:lnTo>
                  <a:pt x="205" y="590"/>
                </a:lnTo>
                <a:lnTo>
                  <a:pt x="206" y="590"/>
                </a:lnTo>
                <a:lnTo>
                  <a:pt x="206" y="590"/>
                </a:lnTo>
                <a:lnTo>
                  <a:pt x="207" y="590"/>
                </a:lnTo>
                <a:lnTo>
                  <a:pt x="208" y="590"/>
                </a:lnTo>
                <a:lnTo>
                  <a:pt x="208" y="591"/>
                </a:lnTo>
                <a:lnTo>
                  <a:pt x="209" y="591"/>
                </a:lnTo>
                <a:lnTo>
                  <a:pt x="210" y="592"/>
                </a:lnTo>
                <a:lnTo>
                  <a:pt x="211" y="592"/>
                </a:lnTo>
                <a:lnTo>
                  <a:pt x="211" y="593"/>
                </a:lnTo>
                <a:lnTo>
                  <a:pt x="212" y="593"/>
                </a:lnTo>
                <a:lnTo>
                  <a:pt x="213" y="593"/>
                </a:lnTo>
                <a:lnTo>
                  <a:pt x="213" y="593"/>
                </a:lnTo>
                <a:lnTo>
                  <a:pt x="214" y="593"/>
                </a:lnTo>
                <a:lnTo>
                  <a:pt x="215" y="593"/>
                </a:lnTo>
                <a:lnTo>
                  <a:pt x="216" y="594"/>
                </a:lnTo>
                <a:lnTo>
                  <a:pt x="216" y="594"/>
                </a:lnTo>
                <a:lnTo>
                  <a:pt x="218" y="595"/>
                </a:lnTo>
                <a:lnTo>
                  <a:pt x="219" y="595"/>
                </a:lnTo>
                <a:lnTo>
                  <a:pt x="220" y="595"/>
                </a:lnTo>
                <a:lnTo>
                  <a:pt x="220" y="595"/>
                </a:lnTo>
                <a:lnTo>
                  <a:pt x="221" y="595"/>
                </a:lnTo>
                <a:lnTo>
                  <a:pt x="221" y="594"/>
                </a:lnTo>
                <a:lnTo>
                  <a:pt x="222" y="594"/>
                </a:lnTo>
                <a:lnTo>
                  <a:pt x="223" y="594"/>
                </a:lnTo>
                <a:lnTo>
                  <a:pt x="223" y="593"/>
                </a:lnTo>
                <a:lnTo>
                  <a:pt x="224" y="593"/>
                </a:lnTo>
                <a:lnTo>
                  <a:pt x="224" y="592"/>
                </a:lnTo>
                <a:lnTo>
                  <a:pt x="224" y="591"/>
                </a:lnTo>
                <a:lnTo>
                  <a:pt x="224" y="590"/>
                </a:lnTo>
                <a:lnTo>
                  <a:pt x="225" y="590"/>
                </a:lnTo>
                <a:lnTo>
                  <a:pt x="225" y="589"/>
                </a:lnTo>
                <a:lnTo>
                  <a:pt x="225" y="587"/>
                </a:lnTo>
                <a:lnTo>
                  <a:pt x="225" y="586"/>
                </a:lnTo>
                <a:lnTo>
                  <a:pt x="226" y="586"/>
                </a:lnTo>
                <a:lnTo>
                  <a:pt x="226" y="586"/>
                </a:lnTo>
                <a:lnTo>
                  <a:pt x="227" y="586"/>
                </a:lnTo>
                <a:lnTo>
                  <a:pt x="227" y="585"/>
                </a:lnTo>
                <a:lnTo>
                  <a:pt x="227" y="584"/>
                </a:lnTo>
                <a:lnTo>
                  <a:pt x="227" y="582"/>
                </a:lnTo>
                <a:lnTo>
                  <a:pt x="227" y="582"/>
                </a:lnTo>
                <a:lnTo>
                  <a:pt x="227" y="581"/>
                </a:lnTo>
                <a:lnTo>
                  <a:pt x="228" y="580"/>
                </a:lnTo>
                <a:lnTo>
                  <a:pt x="228" y="579"/>
                </a:lnTo>
                <a:lnTo>
                  <a:pt x="229" y="579"/>
                </a:lnTo>
                <a:lnTo>
                  <a:pt x="229" y="579"/>
                </a:lnTo>
                <a:lnTo>
                  <a:pt x="229" y="578"/>
                </a:lnTo>
                <a:lnTo>
                  <a:pt x="230" y="578"/>
                </a:lnTo>
                <a:lnTo>
                  <a:pt x="230" y="577"/>
                </a:lnTo>
                <a:lnTo>
                  <a:pt x="230" y="576"/>
                </a:lnTo>
                <a:lnTo>
                  <a:pt x="231" y="576"/>
                </a:lnTo>
                <a:lnTo>
                  <a:pt x="231" y="575"/>
                </a:lnTo>
                <a:lnTo>
                  <a:pt x="231" y="575"/>
                </a:lnTo>
                <a:lnTo>
                  <a:pt x="232" y="575"/>
                </a:lnTo>
                <a:lnTo>
                  <a:pt x="232" y="574"/>
                </a:lnTo>
                <a:lnTo>
                  <a:pt x="233" y="574"/>
                </a:lnTo>
                <a:lnTo>
                  <a:pt x="233" y="573"/>
                </a:lnTo>
                <a:lnTo>
                  <a:pt x="234" y="572"/>
                </a:lnTo>
                <a:lnTo>
                  <a:pt x="234" y="572"/>
                </a:lnTo>
                <a:lnTo>
                  <a:pt x="235" y="571"/>
                </a:lnTo>
                <a:lnTo>
                  <a:pt x="235" y="570"/>
                </a:lnTo>
                <a:lnTo>
                  <a:pt x="236" y="570"/>
                </a:lnTo>
                <a:lnTo>
                  <a:pt x="237" y="570"/>
                </a:lnTo>
                <a:lnTo>
                  <a:pt x="237" y="571"/>
                </a:lnTo>
                <a:lnTo>
                  <a:pt x="238" y="571"/>
                </a:lnTo>
                <a:lnTo>
                  <a:pt x="239" y="571"/>
                </a:lnTo>
                <a:lnTo>
                  <a:pt x="239" y="570"/>
                </a:lnTo>
                <a:lnTo>
                  <a:pt x="239" y="568"/>
                </a:lnTo>
                <a:lnTo>
                  <a:pt x="239" y="568"/>
                </a:lnTo>
                <a:lnTo>
                  <a:pt x="239" y="567"/>
                </a:lnTo>
                <a:lnTo>
                  <a:pt x="239" y="566"/>
                </a:lnTo>
                <a:lnTo>
                  <a:pt x="240" y="566"/>
                </a:lnTo>
                <a:lnTo>
                  <a:pt x="240" y="565"/>
                </a:lnTo>
                <a:lnTo>
                  <a:pt x="239" y="565"/>
                </a:lnTo>
                <a:lnTo>
                  <a:pt x="239" y="564"/>
                </a:lnTo>
                <a:lnTo>
                  <a:pt x="239" y="563"/>
                </a:lnTo>
                <a:lnTo>
                  <a:pt x="239" y="562"/>
                </a:lnTo>
                <a:lnTo>
                  <a:pt x="239" y="561"/>
                </a:lnTo>
                <a:lnTo>
                  <a:pt x="238" y="560"/>
                </a:lnTo>
                <a:lnTo>
                  <a:pt x="238" y="559"/>
                </a:lnTo>
                <a:lnTo>
                  <a:pt x="238" y="558"/>
                </a:lnTo>
                <a:lnTo>
                  <a:pt x="238" y="558"/>
                </a:lnTo>
                <a:lnTo>
                  <a:pt x="238" y="557"/>
                </a:lnTo>
                <a:lnTo>
                  <a:pt x="238" y="556"/>
                </a:lnTo>
                <a:lnTo>
                  <a:pt x="238" y="555"/>
                </a:lnTo>
                <a:lnTo>
                  <a:pt x="238" y="555"/>
                </a:lnTo>
                <a:lnTo>
                  <a:pt x="239" y="554"/>
                </a:lnTo>
                <a:lnTo>
                  <a:pt x="239" y="553"/>
                </a:lnTo>
                <a:lnTo>
                  <a:pt x="238" y="553"/>
                </a:lnTo>
                <a:lnTo>
                  <a:pt x="238" y="551"/>
                </a:lnTo>
                <a:lnTo>
                  <a:pt x="238" y="551"/>
                </a:lnTo>
                <a:lnTo>
                  <a:pt x="238" y="550"/>
                </a:lnTo>
                <a:lnTo>
                  <a:pt x="238" y="549"/>
                </a:lnTo>
                <a:lnTo>
                  <a:pt x="238" y="548"/>
                </a:lnTo>
                <a:lnTo>
                  <a:pt x="238" y="548"/>
                </a:lnTo>
                <a:lnTo>
                  <a:pt x="237" y="547"/>
                </a:lnTo>
                <a:lnTo>
                  <a:pt x="237" y="545"/>
                </a:lnTo>
                <a:lnTo>
                  <a:pt x="237" y="544"/>
                </a:lnTo>
                <a:lnTo>
                  <a:pt x="237" y="544"/>
                </a:lnTo>
                <a:lnTo>
                  <a:pt x="237" y="543"/>
                </a:lnTo>
                <a:lnTo>
                  <a:pt x="237" y="542"/>
                </a:lnTo>
                <a:lnTo>
                  <a:pt x="237" y="541"/>
                </a:lnTo>
                <a:lnTo>
                  <a:pt x="237" y="540"/>
                </a:lnTo>
                <a:lnTo>
                  <a:pt x="237" y="539"/>
                </a:lnTo>
                <a:lnTo>
                  <a:pt x="237" y="538"/>
                </a:lnTo>
                <a:lnTo>
                  <a:pt x="237" y="537"/>
                </a:lnTo>
                <a:lnTo>
                  <a:pt x="237" y="536"/>
                </a:lnTo>
                <a:lnTo>
                  <a:pt x="237" y="535"/>
                </a:lnTo>
                <a:lnTo>
                  <a:pt x="237" y="534"/>
                </a:lnTo>
                <a:lnTo>
                  <a:pt x="237" y="534"/>
                </a:lnTo>
                <a:lnTo>
                  <a:pt x="237" y="534"/>
                </a:lnTo>
                <a:lnTo>
                  <a:pt x="237" y="533"/>
                </a:lnTo>
                <a:lnTo>
                  <a:pt x="238" y="532"/>
                </a:lnTo>
                <a:lnTo>
                  <a:pt x="239" y="532"/>
                </a:lnTo>
                <a:lnTo>
                  <a:pt x="239" y="531"/>
                </a:lnTo>
                <a:lnTo>
                  <a:pt x="240" y="531"/>
                </a:lnTo>
                <a:lnTo>
                  <a:pt x="240" y="530"/>
                </a:lnTo>
                <a:lnTo>
                  <a:pt x="241" y="530"/>
                </a:lnTo>
                <a:lnTo>
                  <a:pt x="241" y="530"/>
                </a:lnTo>
                <a:lnTo>
                  <a:pt x="242" y="530"/>
                </a:lnTo>
                <a:lnTo>
                  <a:pt x="243" y="529"/>
                </a:lnTo>
                <a:lnTo>
                  <a:pt x="244" y="529"/>
                </a:lnTo>
                <a:lnTo>
                  <a:pt x="244" y="529"/>
                </a:lnTo>
                <a:lnTo>
                  <a:pt x="246" y="528"/>
                </a:lnTo>
                <a:lnTo>
                  <a:pt x="247" y="528"/>
                </a:lnTo>
                <a:lnTo>
                  <a:pt x="248" y="528"/>
                </a:lnTo>
                <a:lnTo>
                  <a:pt x="248" y="527"/>
                </a:lnTo>
                <a:lnTo>
                  <a:pt x="248" y="527"/>
                </a:lnTo>
                <a:lnTo>
                  <a:pt x="249" y="526"/>
                </a:lnTo>
                <a:lnTo>
                  <a:pt x="249" y="525"/>
                </a:lnTo>
                <a:lnTo>
                  <a:pt x="250" y="525"/>
                </a:lnTo>
                <a:lnTo>
                  <a:pt x="251" y="524"/>
                </a:lnTo>
                <a:lnTo>
                  <a:pt x="251" y="524"/>
                </a:lnTo>
                <a:lnTo>
                  <a:pt x="251" y="524"/>
                </a:lnTo>
                <a:lnTo>
                  <a:pt x="252" y="524"/>
                </a:lnTo>
                <a:lnTo>
                  <a:pt x="253" y="524"/>
                </a:lnTo>
                <a:lnTo>
                  <a:pt x="254" y="524"/>
                </a:lnTo>
                <a:lnTo>
                  <a:pt x="255" y="524"/>
                </a:lnTo>
                <a:lnTo>
                  <a:pt x="255" y="525"/>
                </a:lnTo>
                <a:lnTo>
                  <a:pt x="255" y="524"/>
                </a:lnTo>
                <a:lnTo>
                  <a:pt x="256" y="524"/>
                </a:lnTo>
                <a:lnTo>
                  <a:pt x="257" y="524"/>
                </a:lnTo>
                <a:lnTo>
                  <a:pt x="258" y="523"/>
                </a:lnTo>
                <a:lnTo>
                  <a:pt x="258" y="522"/>
                </a:lnTo>
                <a:lnTo>
                  <a:pt x="259" y="522"/>
                </a:lnTo>
                <a:lnTo>
                  <a:pt x="260" y="521"/>
                </a:lnTo>
                <a:lnTo>
                  <a:pt x="261" y="520"/>
                </a:lnTo>
                <a:lnTo>
                  <a:pt x="262" y="520"/>
                </a:lnTo>
                <a:lnTo>
                  <a:pt x="262" y="520"/>
                </a:lnTo>
                <a:lnTo>
                  <a:pt x="262" y="519"/>
                </a:lnTo>
                <a:lnTo>
                  <a:pt x="261" y="518"/>
                </a:lnTo>
                <a:lnTo>
                  <a:pt x="260" y="517"/>
                </a:lnTo>
                <a:lnTo>
                  <a:pt x="259" y="517"/>
                </a:lnTo>
                <a:lnTo>
                  <a:pt x="259" y="517"/>
                </a:lnTo>
                <a:lnTo>
                  <a:pt x="258" y="516"/>
                </a:lnTo>
                <a:lnTo>
                  <a:pt x="258" y="515"/>
                </a:lnTo>
                <a:lnTo>
                  <a:pt x="258" y="514"/>
                </a:lnTo>
                <a:lnTo>
                  <a:pt x="258" y="513"/>
                </a:lnTo>
                <a:lnTo>
                  <a:pt x="258" y="513"/>
                </a:lnTo>
                <a:lnTo>
                  <a:pt x="258" y="512"/>
                </a:lnTo>
                <a:lnTo>
                  <a:pt x="258" y="511"/>
                </a:lnTo>
                <a:lnTo>
                  <a:pt x="258" y="510"/>
                </a:lnTo>
                <a:lnTo>
                  <a:pt x="258" y="510"/>
                </a:lnTo>
                <a:lnTo>
                  <a:pt x="258" y="508"/>
                </a:lnTo>
                <a:lnTo>
                  <a:pt x="258" y="508"/>
                </a:lnTo>
                <a:lnTo>
                  <a:pt x="258" y="507"/>
                </a:lnTo>
                <a:lnTo>
                  <a:pt x="258" y="506"/>
                </a:lnTo>
                <a:lnTo>
                  <a:pt x="258" y="506"/>
                </a:lnTo>
                <a:lnTo>
                  <a:pt x="258" y="505"/>
                </a:lnTo>
                <a:lnTo>
                  <a:pt x="258" y="504"/>
                </a:lnTo>
                <a:lnTo>
                  <a:pt x="258" y="503"/>
                </a:lnTo>
                <a:lnTo>
                  <a:pt x="259" y="501"/>
                </a:lnTo>
                <a:lnTo>
                  <a:pt x="260" y="501"/>
                </a:lnTo>
                <a:lnTo>
                  <a:pt x="261" y="500"/>
                </a:lnTo>
                <a:lnTo>
                  <a:pt x="262" y="500"/>
                </a:lnTo>
                <a:lnTo>
                  <a:pt x="262" y="499"/>
                </a:lnTo>
                <a:lnTo>
                  <a:pt x="262" y="499"/>
                </a:lnTo>
                <a:lnTo>
                  <a:pt x="263" y="498"/>
                </a:lnTo>
                <a:lnTo>
                  <a:pt x="264" y="498"/>
                </a:lnTo>
                <a:lnTo>
                  <a:pt x="265" y="497"/>
                </a:lnTo>
                <a:lnTo>
                  <a:pt x="265" y="496"/>
                </a:lnTo>
                <a:lnTo>
                  <a:pt x="265" y="496"/>
                </a:lnTo>
                <a:lnTo>
                  <a:pt x="265" y="495"/>
                </a:lnTo>
                <a:lnTo>
                  <a:pt x="265" y="494"/>
                </a:lnTo>
                <a:lnTo>
                  <a:pt x="265" y="493"/>
                </a:lnTo>
                <a:lnTo>
                  <a:pt x="265" y="493"/>
                </a:lnTo>
                <a:lnTo>
                  <a:pt x="265" y="492"/>
                </a:lnTo>
                <a:lnTo>
                  <a:pt x="265" y="491"/>
                </a:lnTo>
                <a:lnTo>
                  <a:pt x="265" y="490"/>
                </a:lnTo>
                <a:lnTo>
                  <a:pt x="265" y="489"/>
                </a:lnTo>
                <a:lnTo>
                  <a:pt x="265" y="489"/>
                </a:lnTo>
                <a:lnTo>
                  <a:pt x="265" y="488"/>
                </a:lnTo>
                <a:lnTo>
                  <a:pt x="265" y="488"/>
                </a:lnTo>
                <a:lnTo>
                  <a:pt x="265" y="487"/>
                </a:lnTo>
                <a:lnTo>
                  <a:pt x="265" y="486"/>
                </a:lnTo>
                <a:lnTo>
                  <a:pt x="266" y="486"/>
                </a:lnTo>
                <a:lnTo>
                  <a:pt x="267" y="485"/>
                </a:lnTo>
                <a:lnTo>
                  <a:pt x="267" y="484"/>
                </a:lnTo>
                <a:lnTo>
                  <a:pt x="267" y="482"/>
                </a:lnTo>
                <a:lnTo>
                  <a:pt x="268" y="480"/>
                </a:lnTo>
                <a:lnTo>
                  <a:pt x="268" y="479"/>
                </a:lnTo>
                <a:lnTo>
                  <a:pt x="268" y="479"/>
                </a:lnTo>
                <a:lnTo>
                  <a:pt x="268" y="478"/>
                </a:lnTo>
                <a:lnTo>
                  <a:pt x="267" y="477"/>
                </a:lnTo>
                <a:lnTo>
                  <a:pt x="267" y="476"/>
                </a:lnTo>
                <a:lnTo>
                  <a:pt x="266" y="476"/>
                </a:lnTo>
                <a:lnTo>
                  <a:pt x="266" y="475"/>
                </a:lnTo>
                <a:lnTo>
                  <a:pt x="265" y="475"/>
                </a:lnTo>
                <a:lnTo>
                  <a:pt x="265" y="475"/>
                </a:lnTo>
                <a:lnTo>
                  <a:pt x="265" y="473"/>
                </a:lnTo>
                <a:lnTo>
                  <a:pt x="264" y="473"/>
                </a:lnTo>
                <a:lnTo>
                  <a:pt x="264" y="474"/>
                </a:lnTo>
                <a:lnTo>
                  <a:pt x="263" y="474"/>
                </a:lnTo>
                <a:lnTo>
                  <a:pt x="263" y="473"/>
                </a:lnTo>
                <a:lnTo>
                  <a:pt x="262" y="472"/>
                </a:lnTo>
                <a:lnTo>
                  <a:pt x="262" y="473"/>
                </a:lnTo>
                <a:lnTo>
                  <a:pt x="262" y="472"/>
                </a:lnTo>
                <a:lnTo>
                  <a:pt x="262" y="472"/>
                </a:lnTo>
                <a:lnTo>
                  <a:pt x="262" y="472"/>
                </a:lnTo>
                <a:lnTo>
                  <a:pt x="263" y="472"/>
                </a:lnTo>
                <a:lnTo>
                  <a:pt x="262" y="472"/>
                </a:lnTo>
                <a:lnTo>
                  <a:pt x="262" y="471"/>
                </a:lnTo>
                <a:lnTo>
                  <a:pt x="262" y="471"/>
                </a:lnTo>
                <a:lnTo>
                  <a:pt x="261" y="471"/>
                </a:lnTo>
                <a:lnTo>
                  <a:pt x="261" y="470"/>
                </a:lnTo>
                <a:lnTo>
                  <a:pt x="261" y="469"/>
                </a:lnTo>
                <a:lnTo>
                  <a:pt x="260" y="469"/>
                </a:lnTo>
                <a:lnTo>
                  <a:pt x="259" y="469"/>
                </a:lnTo>
                <a:lnTo>
                  <a:pt x="258" y="469"/>
                </a:lnTo>
                <a:lnTo>
                  <a:pt x="258" y="469"/>
                </a:lnTo>
                <a:lnTo>
                  <a:pt x="258" y="468"/>
                </a:lnTo>
                <a:lnTo>
                  <a:pt x="258" y="467"/>
                </a:lnTo>
                <a:lnTo>
                  <a:pt x="258" y="467"/>
                </a:lnTo>
                <a:lnTo>
                  <a:pt x="258" y="466"/>
                </a:lnTo>
                <a:lnTo>
                  <a:pt x="257" y="465"/>
                </a:lnTo>
                <a:lnTo>
                  <a:pt x="257" y="465"/>
                </a:lnTo>
                <a:lnTo>
                  <a:pt x="256" y="465"/>
                </a:lnTo>
                <a:lnTo>
                  <a:pt x="256" y="464"/>
                </a:lnTo>
                <a:lnTo>
                  <a:pt x="256" y="463"/>
                </a:lnTo>
                <a:lnTo>
                  <a:pt x="256" y="462"/>
                </a:lnTo>
                <a:lnTo>
                  <a:pt x="256" y="461"/>
                </a:lnTo>
                <a:lnTo>
                  <a:pt x="256" y="460"/>
                </a:lnTo>
                <a:lnTo>
                  <a:pt x="256" y="459"/>
                </a:lnTo>
                <a:lnTo>
                  <a:pt x="256" y="458"/>
                </a:lnTo>
                <a:lnTo>
                  <a:pt x="256" y="458"/>
                </a:lnTo>
                <a:lnTo>
                  <a:pt x="256" y="457"/>
                </a:lnTo>
                <a:lnTo>
                  <a:pt x="255" y="456"/>
                </a:lnTo>
                <a:lnTo>
                  <a:pt x="255" y="455"/>
                </a:lnTo>
                <a:lnTo>
                  <a:pt x="255" y="454"/>
                </a:lnTo>
                <a:lnTo>
                  <a:pt x="254" y="452"/>
                </a:lnTo>
                <a:lnTo>
                  <a:pt x="254" y="451"/>
                </a:lnTo>
                <a:lnTo>
                  <a:pt x="253" y="451"/>
                </a:lnTo>
                <a:lnTo>
                  <a:pt x="253" y="451"/>
                </a:lnTo>
                <a:lnTo>
                  <a:pt x="253" y="450"/>
                </a:lnTo>
                <a:lnTo>
                  <a:pt x="253" y="449"/>
                </a:lnTo>
                <a:lnTo>
                  <a:pt x="254" y="448"/>
                </a:lnTo>
                <a:lnTo>
                  <a:pt x="255" y="448"/>
                </a:lnTo>
                <a:lnTo>
                  <a:pt x="255" y="447"/>
                </a:lnTo>
                <a:lnTo>
                  <a:pt x="255" y="446"/>
                </a:lnTo>
                <a:lnTo>
                  <a:pt x="255" y="445"/>
                </a:lnTo>
                <a:lnTo>
                  <a:pt x="255" y="444"/>
                </a:lnTo>
                <a:lnTo>
                  <a:pt x="255" y="444"/>
                </a:lnTo>
                <a:lnTo>
                  <a:pt x="256" y="444"/>
                </a:lnTo>
                <a:lnTo>
                  <a:pt x="257" y="444"/>
                </a:lnTo>
                <a:lnTo>
                  <a:pt x="258" y="444"/>
                </a:lnTo>
                <a:lnTo>
                  <a:pt x="258" y="443"/>
                </a:lnTo>
                <a:lnTo>
                  <a:pt x="260" y="443"/>
                </a:lnTo>
                <a:lnTo>
                  <a:pt x="261" y="442"/>
                </a:lnTo>
                <a:lnTo>
                  <a:pt x="262" y="442"/>
                </a:lnTo>
                <a:lnTo>
                  <a:pt x="262" y="441"/>
                </a:lnTo>
                <a:lnTo>
                  <a:pt x="262" y="441"/>
                </a:lnTo>
                <a:lnTo>
                  <a:pt x="263" y="440"/>
                </a:lnTo>
                <a:lnTo>
                  <a:pt x="264" y="440"/>
                </a:lnTo>
                <a:lnTo>
                  <a:pt x="264" y="441"/>
                </a:lnTo>
                <a:lnTo>
                  <a:pt x="265" y="441"/>
                </a:lnTo>
                <a:lnTo>
                  <a:pt x="265" y="441"/>
                </a:lnTo>
                <a:lnTo>
                  <a:pt x="266" y="440"/>
                </a:lnTo>
                <a:lnTo>
                  <a:pt x="267" y="440"/>
                </a:lnTo>
                <a:lnTo>
                  <a:pt x="268" y="440"/>
                </a:lnTo>
                <a:lnTo>
                  <a:pt x="269" y="440"/>
                </a:lnTo>
                <a:lnTo>
                  <a:pt x="269" y="439"/>
                </a:lnTo>
                <a:lnTo>
                  <a:pt x="269" y="439"/>
                </a:lnTo>
                <a:lnTo>
                  <a:pt x="269" y="438"/>
                </a:lnTo>
                <a:lnTo>
                  <a:pt x="270" y="438"/>
                </a:lnTo>
                <a:lnTo>
                  <a:pt x="270" y="438"/>
                </a:lnTo>
                <a:lnTo>
                  <a:pt x="271" y="437"/>
                </a:lnTo>
                <a:lnTo>
                  <a:pt x="272" y="437"/>
                </a:lnTo>
                <a:lnTo>
                  <a:pt x="272" y="436"/>
                </a:lnTo>
                <a:lnTo>
                  <a:pt x="273" y="436"/>
                </a:lnTo>
                <a:lnTo>
                  <a:pt x="273" y="436"/>
                </a:lnTo>
                <a:lnTo>
                  <a:pt x="273" y="435"/>
                </a:lnTo>
                <a:lnTo>
                  <a:pt x="275" y="435"/>
                </a:lnTo>
                <a:lnTo>
                  <a:pt x="275" y="434"/>
                </a:lnTo>
                <a:lnTo>
                  <a:pt x="276" y="434"/>
                </a:lnTo>
                <a:lnTo>
                  <a:pt x="276" y="434"/>
                </a:lnTo>
                <a:lnTo>
                  <a:pt x="277" y="433"/>
                </a:lnTo>
                <a:lnTo>
                  <a:pt x="278" y="433"/>
                </a:lnTo>
                <a:lnTo>
                  <a:pt x="279" y="433"/>
                </a:lnTo>
                <a:lnTo>
                  <a:pt x="280" y="433"/>
                </a:lnTo>
                <a:lnTo>
                  <a:pt x="280" y="433"/>
                </a:lnTo>
                <a:lnTo>
                  <a:pt x="281" y="433"/>
                </a:lnTo>
                <a:lnTo>
                  <a:pt x="282" y="432"/>
                </a:lnTo>
                <a:lnTo>
                  <a:pt x="283" y="432"/>
                </a:lnTo>
                <a:lnTo>
                  <a:pt x="283" y="431"/>
                </a:lnTo>
                <a:lnTo>
                  <a:pt x="283" y="431"/>
                </a:lnTo>
                <a:lnTo>
                  <a:pt x="284" y="431"/>
                </a:lnTo>
                <a:lnTo>
                  <a:pt x="284" y="431"/>
                </a:lnTo>
                <a:lnTo>
                  <a:pt x="285" y="431"/>
                </a:lnTo>
                <a:lnTo>
                  <a:pt x="287" y="430"/>
                </a:lnTo>
                <a:lnTo>
                  <a:pt x="287" y="429"/>
                </a:lnTo>
                <a:lnTo>
                  <a:pt x="288" y="429"/>
                </a:lnTo>
                <a:lnTo>
                  <a:pt x="288" y="428"/>
                </a:lnTo>
                <a:lnTo>
                  <a:pt x="288" y="427"/>
                </a:lnTo>
                <a:lnTo>
                  <a:pt x="289" y="427"/>
                </a:lnTo>
                <a:lnTo>
                  <a:pt x="289" y="426"/>
                </a:lnTo>
                <a:lnTo>
                  <a:pt x="290" y="426"/>
                </a:lnTo>
                <a:lnTo>
                  <a:pt x="290" y="425"/>
                </a:lnTo>
                <a:lnTo>
                  <a:pt x="290" y="424"/>
                </a:lnTo>
                <a:lnTo>
                  <a:pt x="291" y="424"/>
                </a:lnTo>
                <a:lnTo>
                  <a:pt x="292" y="424"/>
                </a:lnTo>
                <a:lnTo>
                  <a:pt x="293" y="424"/>
                </a:lnTo>
                <a:lnTo>
                  <a:pt x="294" y="424"/>
                </a:lnTo>
                <a:lnTo>
                  <a:pt x="294" y="424"/>
                </a:lnTo>
                <a:lnTo>
                  <a:pt x="295" y="424"/>
                </a:lnTo>
                <a:lnTo>
                  <a:pt x="296" y="424"/>
                </a:lnTo>
                <a:lnTo>
                  <a:pt x="296" y="424"/>
                </a:lnTo>
                <a:lnTo>
                  <a:pt x="297" y="424"/>
                </a:lnTo>
                <a:lnTo>
                  <a:pt x="297" y="423"/>
                </a:lnTo>
                <a:lnTo>
                  <a:pt x="297" y="422"/>
                </a:lnTo>
                <a:lnTo>
                  <a:pt x="297" y="421"/>
                </a:lnTo>
                <a:lnTo>
                  <a:pt x="298" y="421"/>
                </a:lnTo>
                <a:lnTo>
                  <a:pt x="300" y="420"/>
                </a:lnTo>
                <a:lnTo>
                  <a:pt x="301" y="420"/>
                </a:lnTo>
                <a:lnTo>
                  <a:pt x="301" y="420"/>
                </a:lnTo>
                <a:lnTo>
                  <a:pt x="301" y="419"/>
                </a:lnTo>
                <a:lnTo>
                  <a:pt x="301" y="418"/>
                </a:lnTo>
                <a:lnTo>
                  <a:pt x="302" y="418"/>
                </a:lnTo>
                <a:lnTo>
                  <a:pt x="302" y="417"/>
                </a:lnTo>
                <a:lnTo>
                  <a:pt x="302" y="417"/>
                </a:lnTo>
                <a:lnTo>
                  <a:pt x="303" y="417"/>
                </a:lnTo>
                <a:lnTo>
                  <a:pt x="304" y="417"/>
                </a:lnTo>
                <a:lnTo>
                  <a:pt x="304" y="416"/>
                </a:lnTo>
                <a:lnTo>
                  <a:pt x="305" y="416"/>
                </a:lnTo>
                <a:lnTo>
                  <a:pt x="305" y="415"/>
                </a:lnTo>
                <a:lnTo>
                  <a:pt x="306" y="415"/>
                </a:lnTo>
                <a:lnTo>
                  <a:pt x="306" y="414"/>
                </a:lnTo>
                <a:lnTo>
                  <a:pt x="308" y="413"/>
                </a:lnTo>
                <a:lnTo>
                  <a:pt x="308" y="413"/>
                </a:lnTo>
                <a:lnTo>
                  <a:pt x="308" y="412"/>
                </a:lnTo>
                <a:lnTo>
                  <a:pt x="309" y="411"/>
                </a:lnTo>
                <a:lnTo>
                  <a:pt x="310" y="410"/>
                </a:lnTo>
                <a:lnTo>
                  <a:pt x="311" y="410"/>
                </a:lnTo>
                <a:lnTo>
                  <a:pt x="311" y="408"/>
                </a:lnTo>
                <a:lnTo>
                  <a:pt x="312" y="407"/>
                </a:lnTo>
                <a:lnTo>
                  <a:pt x="312" y="407"/>
                </a:lnTo>
                <a:lnTo>
                  <a:pt x="313" y="406"/>
                </a:lnTo>
                <a:lnTo>
                  <a:pt x="313" y="405"/>
                </a:lnTo>
                <a:lnTo>
                  <a:pt x="313" y="404"/>
                </a:lnTo>
                <a:lnTo>
                  <a:pt x="314" y="403"/>
                </a:lnTo>
                <a:lnTo>
                  <a:pt x="314" y="403"/>
                </a:lnTo>
                <a:lnTo>
                  <a:pt x="314" y="402"/>
                </a:lnTo>
                <a:lnTo>
                  <a:pt x="314" y="401"/>
                </a:lnTo>
                <a:lnTo>
                  <a:pt x="314" y="400"/>
                </a:lnTo>
                <a:lnTo>
                  <a:pt x="314" y="400"/>
                </a:lnTo>
                <a:lnTo>
                  <a:pt x="313" y="398"/>
                </a:lnTo>
                <a:lnTo>
                  <a:pt x="313" y="397"/>
                </a:lnTo>
                <a:lnTo>
                  <a:pt x="313" y="396"/>
                </a:lnTo>
                <a:lnTo>
                  <a:pt x="312" y="396"/>
                </a:lnTo>
                <a:lnTo>
                  <a:pt x="312" y="395"/>
                </a:lnTo>
                <a:lnTo>
                  <a:pt x="311" y="393"/>
                </a:lnTo>
                <a:lnTo>
                  <a:pt x="311" y="393"/>
                </a:lnTo>
                <a:lnTo>
                  <a:pt x="310" y="392"/>
                </a:lnTo>
                <a:lnTo>
                  <a:pt x="309" y="391"/>
                </a:lnTo>
                <a:lnTo>
                  <a:pt x="308" y="390"/>
                </a:lnTo>
                <a:lnTo>
                  <a:pt x="308" y="390"/>
                </a:lnTo>
                <a:lnTo>
                  <a:pt x="306" y="389"/>
                </a:lnTo>
                <a:lnTo>
                  <a:pt x="305" y="389"/>
                </a:lnTo>
                <a:lnTo>
                  <a:pt x="305" y="388"/>
                </a:lnTo>
                <a:lnTo>
                  <a:pt x="304" y="388"/>
                </a:lnTo>
                <a:lnTo>
                  <a:pt x="304" y="387"/>
                </a:lnTo>
                <a:lnTo>
                  <a:pt x="305" y="387"/>
                </a:lnTo>
                <a:lnTo>
                  <a:pt x="305" y="386"/>
                </a:lnTo>
                <a:lnTo>
                  <a:pt x="305" y="386"/>
                </a:lnTo>
                <a:lnTo>
                  <a:pt x="304" y="386"/>
                </a:lnTo>
                <a:lnTo>
                  <a:pt x="304" y="385"/>
                </a:lnTo>
                <a:lnTo>
                  <a:pt x="304" y="385"/>
                </a:lnTo>
                <a:lnTo>
                  <a:pt x="304" y="384"/>
                </a:lnTo>
                <a:lnTo>
                  <a:pt x="303" y="384"/>
                </a:lnTo>
                <a:lnTo>
                  <a:pt x="302" y="384"/>
                </a:lnTo>
                <a:lnTo>
                  <a:pt x="301" y="384"/>
                </a:lnTo>
                <a:lnTo>
                  <a:pt x="301" y="383"/>
                </a:lnTo>
                <a:lnTo>
                  <a:pt x="301" y="383"/>
                </a:lnTo>
                <a:lnTo>
                  <a:pt x="300" y="383"/>
                </a:lnTo>
                <a:lnTo>
                  <a:pt x="300" y="382"/>
                </a:lnTo>
                <a:lnTo>
                  <a:pt x="299" y="382"/>
                </a:lnTo>
                <a:lnTo>
                  <a:pt x="298" y="382"/>
                </a:lnTo>
                <a:lnTo>
                  <a:pt x="298" y="382"/>
                </a:lnTo>
                <a:lnTo>
                  <a:pt x="297" y="382"/>
                </a:lnTo>
                <a:lnTo>
                  <a:pt x="297" y="381"/>
                </a:lnTo>
                <a:lnTo>
                  <a:pt x="297" y="382"/>
                </a:lnTo>
                <a:lnTo>
                  <a:pt x="297" y="381"/>
                </a:lnTo>
                <a:lnTo>
                  <a:pt x="296" y="380"/>
                </a:lnTo>
                <a:lnTo>
                  <a:pt x="295" y="380"/>
                </a:lnTo>
                <a:lnTo>
                  <a:pt x="294" y="380"/>
                </a:lnTo>
                <a:lnTo>
                  <a:pt x="294" y="380"/>
                </a:lnTo>
                <a:lnTo>
                  <a:pt x="294" y="379"/>
                </a:lnTo>
                <a:lnTo>
                  <a:pt x="294" y="380"/>
                </a:lnTo>
                <a:lnTo>
                  <a:pt x="293" y="380"/>
                </a:lnTo>
                <a:lnTo>
                  <a:pt x="292" y="379"/>
                </a:lnTo>
                <a:lnTo>
                  <a:pt x="291" y="380"/>
                </a:lnTo>
                <a:lnTo>
                  <a:pt x="291" y="379"/>
                </a:lnTo>
                <a:lnTo>
                  <a:pt x="290" y="379"/>
                </a:lnTo>
                <a:lnTo>
                  <a:pt x="290" y="379"/>
                </a:lnTo>
                <a:lnTo>
                  <a:pt x="289" y="379"/>
                </a:lnTo>
                <a:lnTo>
                  <a:pt x="289" y="379"/>
                </a:lnTo>
                <a:lnTo>
                  <a:pt x="288" y="379"/>
                </a:lnTo>
                <a:lnTo>
                  <a:pt x="287" y="378"/>
                </a:lnTo>
                <a:lnTo>
                  <a:pt x="287" y="377"/>
                </a:lnTo>
                <a:lnTo>
                  <a:pt x="286" y="377"/>
                </a:lnTo>
                <a:lnTo>
                  <a:pt x="286" y="376"/>
                </a:lnTo>
                <a:lnTo>
                  <a:pt x="285" y="376"/>
                </a:lnTo>
                <a:lnTo>
                  <a:pt x="285" y="376"/>
                </a:lnTo>
                <a:lnTo>
                  <a:pt x="284" y="375"/>
                </a:lnTo>
                <a:lnTo>
                  <a:pt x="284" y="374"/>
                </a:lnTo>
                <a:lnTo>
                  <a:pt x="284" y="373"/>
                </a:lnTo>
                <a:lnTo>
                  <a:pt x="283" y="373"/>
                </a:lnTo>
                <a:lnTo>
                  <a:pt x="283" y="372"/>
                </a:lnTo>
                <a:lnTo>
                  <a:pt x="283" y="372"/>
                </a:lnTo>
                <a:lnTo>
                  <a:pt x="283" y="372"/>
                </a:lnTo>
                <a:lnTo>
                  <a:pt x="283" y="371"/>
                </a:lnTo>
                <a:lnTo>
                  <a:pt x="282" y="371"/>
                </a:lnTo>
                <a:lnTo>
                  <a:pt x="282" y="370"/>
                </a:lnTo>
                <a:lnTo>
                  <a:pt x="282" y="369"/>
                </a:lnTo>
                <a:lnTo>
                  <a:pt x="281" y="369"/>
                </a:lnTo>
                <a:lnTo>
                  <a:pt x="281" y="369"/>
                </a:lnTo>
                <a:lnTo>
                  <a:pt x="280" y="369"/>
                </a:lnTo>
                <a:lnTo>
                  <a:pt x="280" y="369"/>
                </a:lnTo>
                <a:lnTo>
                  <a:pt x="279" y="369"/>
                </a:lnTo>
                <a:lnTo>
                  <a:pt x="278" y="369"/>
                </a:lnTo>
                <a:lnTo>
                  <a:pt x="277" y="369"/>
                </a:lnTo>
                <a:lnTo>
                  <a:pt x="276" y="369"/>
                </a:lnTo>
                <a:lnTo>
                  <a:pt x="276" y="368"/>
                </a:lnTo>
                <a:lnTo>
                  <a:pt x="276" y="367"/>
                </a:lnTo>
                <a:lnTo>
                  <a:pt x="275" y="367"/>
                </a:lnTo>
                <a:lnTo>
                  <a:pt x="276" y="366"/>
                </a:lnTo>
                <a:lnTo>
                  <a:pt x="275" y="366"/>
                </a:lnTo>
                <a:lnTo>
                  <a:pt x="275" y="365"/>
                </a:lnTo>
                <a:lnTo>
                  <a:pt x="274" y="365"/>
                </a:lnTo>
                <a:lnTo>
                  <a:pt x="273" y="365"/>
                </a:lnTo>
                <a:lnTo>
                  <a:pt x="273" y="365"/>
                </a:lnTo>
                <a:lnTo>
                  <a:pt x="273" y="365"/>
                </a:lnTo>
                <a:lnTo>
                  <a:pt x="273" y="364"/>
                </a:lnTo>
                <a:lnTo>
                  <a:pt x="272" y="363"/>
                </a:lnTo>
                <a:lnTo>
                  <a:pt x="272" y="362"/>
                </a:lnTo>
                <a:lnTo>
                  <a:pt x="271" y="362"/>
                </a:lnTo>
                <a:lnTo>
                  <a:pt x="271" y="362"/>
                </a:lnTo>
                <a:lnTo>
                  <a:pt x="271" y="361"/>
                </a:lnTo>
                <a:lnTo>
                  <a:pt x="270" y="360"/>
                </a:lnTo>
                <a:lnTo>
                  <a:pt x="270" y="359"/>
                </a:lnTo>
                <a:lnTo>
                  <a:pt x="270" y="358"/>
                </a:lnTo>
                <a:lnTo>
                  <a:pt x="269" y="358"/>
                </a:lnTo>
                <a:lnTo>
                  <a:pt x="269" y="358"/>
                </a:lnTo>
                <a:lnTo>
                  <a:pt x="269" y="357"/>
                </a:lnTo>
                <a:lnTo>
                  <a:pt x="268" y="356"/>
                </a:lnTo>
                <a:lnTo>
                  <a:pt x="267" y="356"/>
                </a:lnTo>
                <a:lnTo>
                  <a:pt x="267" y="355"/>
                </a:lnTo>
                <a:lnTo>
                  <a:pt x="267" y="354"/>
                </a:lnTo>
                <a:lnTo>
                  <a:pt x="266" y="354"/>
                </a:lnTo>
                <a:lnTo>
                  <a:pt x="266" y="353"/>
                </a:lnTo>
                <a:lnTo>
                  <a:pt x="266" y="352"/>
                </a:lnTo>
                <a:lnTo>
                  <a:pt x="266" y="351"/>
                </a:lnTo>
                <a:lnTo>
                  <a:pt x="265" y="351"/>
                </a:lnTo>
                <a:lnTo>
                  <a:pt x="265" y="351"/>
                </a:lnTo>
                <a:lnTo>
                  <a:pt x="264" y="351"/>
                </a:lnTo>
                <a:lnTo>
                  <a:pt x="264" y="350"/>
                </a:lnTo>
                <a:lnTo>
                  <a:pt x="263" y="350"/>
                </a:lnTo>
                <a:lnTo>
                  <a:pt x="262" y="350"/>
                </a:lnTo>
                <a:lnTo>
                  <a:pt x="262" y="349"/>
                </a:lnTo>
                <a:lnTo>
                  <a:pt x="262" y="348"/>
                </a:lnTo>
                <a:lnTo>
                  <a:pt x="262" y="348"/>
                </a:lnTo>
                <a:lnTo>
                  <a:pt x="261" y="348"/>
                </a:lnTo>
                <a:lnTo>
                  <a:pt x="260" y="348"/>
                </a:lnTo>
                <a:lnTo>
                  <a:pt x="259" y="348"/>
                </a:lnTo>
                <a:lnTo>
                  <a:pt x="259" y="347"/>
                </a:lnTo>
                <a:lnTo>
                  <a:pt x="258" y="347"/>
                </a:lnTo>
                <a:lnTo>
                  <a:pt x="258" y="346"/>
                </a:lnTo>
                <a:lnTo>
                  <a:pt x="258" y="346"/>
                </a:lnTo>
                <a:lnTo>
                  <a:pt x="258" y="345"/>
                </a:lnTo>
                <a:lnTo>
                  <a:pt x="257" y="345"/>
                </a:lnTo>
                <a:lnTo>
                  <a:pt x="256" y="345"/>
                </a:lnTo>
                <a:lnTo>
                  <a:pt x="256" y="344"/>
                </a:lnTo>
                <a:lnTo>
                  <a:pt x="256" y="343"/>
                </a:lnTo>
                <a:lnTo>
                  <a:pt x="255" y="343"/>
                </a:lnTo>
                <a:lnTo>
                  <a:pt x="255" y="342"/>
                </a:lnTo>
                <a:lnTo>
                  <a:pt x="255" y="341"/>
                </a:lnTo>
                <a:lnTo>
                  <a:pt x="255" y="341"/>
                </a:lnTo>
                <a:lnTo>
                  <a:pt x="254" y="341"/>
                </a:lnTo>
                <a:lnTo>
                  <a:pt x="254" y="340"/>
                </a:lnTo>
                <a:lnTo>
                  <a:pt x="253" y="340"/>
                </a:lnTo>
                <a:lnTo>
                  <a:pt x="252" y="340"/>
                </a:lnTo>
                <a:lnTo>
                  <a:pt x="251" y="340"/>
                </a:lnTo>
                <a:lnTo>
                  <a:pt x="251" y="339"/>
                </a:lnTo>
                <a:lnTo>
                  <a:pt x="251" y="338"/>
                </a:lnTo>
                <a:lnTo>
                  <a:pt x="251" y="338"/>
                </a:lnTo>
                <a:lnTo>
                  <a:pt x="251" y="337"/>
                </a:lnTo>
                <a:lnTo>
                  <a:pt x="251" y="336"/>
                </a:lnTo>
                <a:lnTo>
                  <a:pt x="251" y="335"/>
                </a:lnTo>
                <a:lnTo>
                  <a:pt x="251" y="334"/>
                </a:lnTo>
                <a:lnTo>
                  <a:pt x="250" y="334"/>
                </a:lnTo>
                <a:lnTo>
                  <a:pt x="249" y="334"/>
                </a:lnTo>
                <a:lnTo>
                  <a:pt x="249" y="333"/>
                </a:lnTo>
                <a:lnTo>
                  <a:pt x="249" y="332"/>
                </a:lnTo>
                <a:lnTo>
                  <a:pt x="249" y="331"/>
                </a:lnTo>
                <a:lnTo>
                  <a:pt x="248" y="331"/>
                </a:lnTo>
                <a:lnTo>
                  <a:pt x="248" y="330"/>
                </a:lnTo>
                <a:lnTo>
                  <a:pt x="248" y="328"/>
                </a:lnTo>
                <a:lnTo>
                  <a:pt x="248" y="327"/>
                </a:lnTo>
                <a:lnTo>
                  <a:pt x="248" y="327"/>
                </a:lnTo>
                <a:lnTo>
                  <a:pt x="248" y="326"/>
                </a:lnTo>
                <a:lnTo>
                  <a:pt x="248" y="325"/>
                </a:lnTo>
                <a:lnTo>
                  <a:pt x="248" y="324"/>
                </a:lnTo>
                <a:lnTo>
                  <a:pt x="248" y="324"/>
                </a:lnTo>
                <a:lnTo>
                  <a:pt x="248" y="322"/>
                </a:lnTo>
                <a:lnTo>
                  <a:pt x="248" y="321"/>
                </a:lnTo>
                <a:lnTo>
                  <a:pt x="248" y="320"/>
                </a:lnTo>
                <a:lnTo>
                  <a:pt x="248" y="320"/>
                </a:lnTo>
                <a:lnTo>
                  <a:pt x="248" y="319"/>
                </a:lnTo>
                <a:lnTo>
                  <a:pt x="247" y="319"/>
                </a:lnTo>
                <a:lnTo>
                  <a:pt x="246" y="318"/>
                </a:lnTo>
                <a:lnTo>
                  <a:pt x="246" y="317"/>
                </a:lnTo>
                <a:lnTo>
                  <a:pt x="245" y="317"/>
                </a:lnTo>
                <a:lnTo>
                  <a:pt x="244" y="317"/>
                </a:lnTo>
                <a:lnTo>
                  <a:pt x="244" y="316"/>
                </a:lnTo>
                <a:lnTo>
                  <a:pt x="243" y="315"/>
                </a:lnTo>
                <a:lnTo>
                  <a:pt x="242" y="315"/>
                </a:lnTo>
                <a:lnTo>
                  <a:pt x="241" y="315"/>
                </a:lnTo>
                <a:lnTo>
                  <a:pt x="241" y="314"/>
                </a:lnTo>
                <a:lnTo>
                  <a:pt x="240" y="314"/>
                </a:lnTo>
                <a:lnTo>
                  <a:pt x="239" y="314"/>
                </a:lnTo>
                <a:lnTo>
                  <a:pt x="238" y="314"/>
                </a:lnTo>
                <a:lnTo>
                  <a:pt x="237" y="314"/>
                </a:lnTo>
                <a:lnTo>
                  <a:pt x="237" y="314"/>
                </a:lnTo>
                <a:lnTo>
                  <a:pt x="236" y="314"/>
                </a:lnTo>
                <a:lnTo>
                  <a:pt x="235" y="314"/>
                </a:lnTo>
                <a:lnTo>
                  <a:pt x="234" y="314"/>
                </a:lnTo>
                <a:lnTo>
                  <a:pt x="234" y="314"/>
                </a:lnTo>
                <a:lnTo>
                  <a:pt x="233" y="314"/>
                </a:lnTo>
                <a:lnTo>
                  <a:pt x="232" y="314"/>
                </a:lnTo>
                <a:lnTo>
                  <a:pt x="231" y="314"/>
                </a:lnTo>
                <a:lnTo>
                  <a:pt x="230" y="314"/>
                </a:lnTo>
                <a:lnTo>
                  <a:pt x="230" y="314"/>
                </a:lnTo>
                <a:lnTo>
                  <a:pt x="229" y="314"/>
                </a:lnTo>
                <a:lnTo>
                  <a:pt x="229" y="315"/>
                </a:lnTo>
                <a:lnTo>
                  <a:pt x="228" y="315"/>
                </a:lnTo>
                <a:lnTo>
                  <a:pt x="227" y="315"/>
                </a:lnTo>
                <a:lnTo>
                  <a:pt x="227" y="316"/>
                </a:lnTo>
                <a:lnTo>
                  <a:pt x="227" y="317"/>
                </a:lnTo>
                <a:lnTo>
                  <a:pt x="226" y="317"/>
                </a:lnTo>
                <a:lnTo>
                  <a:pt x="226" y="317"/>
                </a:lnTo>
                <a:lnTo>
                  <a:pt x="225" y="317"/>
                </a:lnTo>
                <a:lnTo>
                  <a:pt x="224" y="317"/>
                </a:lnTo>
                <a:lnTo>
                  <a:pt x="223" y="317"/>
                </a:lnTo>
                <a:lnTo>
                  <a:pt x="222" y="317"/>
                </a:lnTo>
                <a:lnTo>
                  <a:pt x="221" y="317"/>
                </a:lnTo>
                <a:lnTo>
                  <a:pt x="220" y="317"/>
                </a:lnTo>
                <a:lnTo>
                  <a:pt x="219" y="316"/>
                </a:lnTo>
                <a:lnTo>
                  <a:pt x="218" y="315"/>
                </a:lnTo>
                <a:lnTo>
                  <a:pt x="217" y="315"/>
                </a:lnTo>
                <a:lnTo>
                  <a:pt x="216" y="314"/>
                </a:lnTo>
                <a:lnTo>
                  <a:pt x="215" y="314"/>
                </a:lnTo>
                <a:lnTo>
                  <a:pt x="214" y="314"/>
                </a:lnTo>
                <a:lnTo>
                  <a:pt x="213" y="313"/>
                </a:lnTo>
                <a:lnTo>
                  <a:pt x="213" y="312"/>
                </a:lnTo>
                <a:lnTo>
                  <a:pt x="212" y="311"/>
                </a:lnTo>
                <a:lnTo>
                  <a:pt x="210" y="310"/>
                </a:lnTo>
                <a:lnTo>
                  <a:pt x="209" y="310"/>
                </a:lnTo>
                <a:lnTo>
                  <a:pt x="209" y="310"/>
                </a:lnTo>
                <a:lnTo>
                  <a:pt x="208" y="309"/>
                </a:lnTo>
                <a:lnTo>
                  <a:pt x="207" y="309"/>
                </a:lnTo>
                <a:lnTo>
                  <a:pt x="206" y="309"/>
                </a:lnTo>
                <a:lnTo>
                  <a:pt x="205" y="308"/>
                </a:lnTo>
                <a:lnTo>
                  <a:pt x="204" y="307"/>
                </a:lnTo>
                <a:lnTo>
                  <a:pt x="203" y="307"/>
                </a:lnTo>
                <a:lnTo>
                  <a:pt x="202" y="306"/>
                </a:lnTo>
                <a:lnTo>
                  <a:pt x="202" y="305"/>
                </a:lnTo>
                <a:lnTo>
                  <a:pt x="200" y="303"/>
                </a:lnTo>
                <a:lnTo>
                  <a:pt x="200" y="303"/>
                </a:lnTo>
                <a:lnTo>
                  <a:pt x="200" y="302"/>
                </a:lnTo>
                <a:lnTo>
                  <a:pt x="199" y="301"/>
                </a:lnTo>
                <a:lnTo>
                  <a:pt x="199" y="300"/>
                </a:lnTo>
                <a:lnTo>
                  <a:pt x="199" y="299"/>
                </a:lnTo>
                <a:lnTo>
                  <a:pt x="198" y="299"/>
                </a:lnTo>
                <a:lnTo>
                  <a:pt x="197" y="298"/>
                </a:lnTo>
                <a:lnTo>
                  <a:pt x="196" y="298"/>
                </a:lnTo>
                <a:lnTo>
                  <a:pt x="196" y="297"/>
                </a:lnTo>
                <a:lnTo>
                  <a:pt x="195" y="297"/>
                </a:lnTo>
                <a:lnTo>
                  <a:pt x="195" y="296"/>
                </a:lnTo>
                <a:lnTo>
                  <a:pt x="194" y="296"/>
                </a:lnTo>
                <a:lnTo>
                  <a:pt x="193" y="296"/>
                </a:lnTo>
                <a:lnTo>
                  <a:pt x="193" y="295"/>
                </a:lnTo>
                <a:lnTo>
                  <a:pt x="192" y="295"/>
                </a:lnTo>
                <a:lnTo>
                  <a:pt x="192" y="295"/>
                </a:lnTo>
                <a:lnTo>
                  <a:pt x="191" y="295"/>
                </a:lnTo>
                <a:lnTo>
                  <a:pt x="190" y="295"/>
                </a:lnTo>
                <a:lnTo>
                  <a:pt x="188" y="294"/>
                </a:lnTo>
                <a:lnTo>
                  <a:pt x="188" y="293"/>
                </a:lnTo>
                <a:lnTo>
                  <a:pt x="187" y="293"/>
                </a:lnTo>
                <a:lnTo>
                  <a:pt x="186" y="293"/>
                </a:lnTo>
                <a:lnTo>
                  <a:pt x="185" y="293"/>
                </a:lnTo>
                <a:lnTo>
                  <a:pt x="184" y="293"/>
                </a:lnTo>
                <a:lnTo>
                  <a:pt x="182" y="293"/>
                </a:lnTo>
                <a:lnTo>
                  <a:pt x="181" y="293"/>
                </a:lnTo>
                <a:lnTo>
                  <a:pt x="180" y="293"/>
                </a:lnTo>
                <a:lnTo>
                  <a:pt x="178" y="293"/>
                </a:lnTo>
                <a:lnTo>
                  <a:pt x="177" y="293"/>
                </a:lnTo>
                <a:lnTo>
                  <a:pt x="177" y="292"/>
                </a:lnTo>
                <a:lnTo>
                  <a:pt x="176" y="293"/>
                </a:lnTo>
                <a:lnTo>
                  <a:pt x="175" y="293"/>
                </a:lnTo>
                <a:lnTo>
                  <a:pt x="174" y="293"/>
                </a:lnTo>
                <a:lnTo>
                  <a:pt x="174" y="292"/>
                </a:lnTo>
                <a:lnTo>
                  <a:pt x="174" y="292"/>
                </a:lnTo>
                <a:lnTo>
                  <a:pt x="174" y="291"/>
                </a:lnTo>
                <a:lnTo>
                  <a:pt x="173" y="290"/>
                </a:lnTo>
                <a:lnTo>
                  <a:pt x="173" y="289"/>
                </a:lnTo>
                <a:lnTo>
                  <a:pt x="172" y="289"/>
                </a:lnTo>
                <a:lnTo>
                  <a:pt x="171" y="289"/>
                </a:lnTo>
                <a:lnTo>
                  <a:pt x="171" y="288"/>
                </a:lnTo>
                <a:lnTo>
                  <a:pt x="171" y="287"/>
                </a:lnTo>
                <a:lnTo>
                  <a:pt x="171" y="286"/>
                </a:lnTo>
                <a:lnTo>
                  <a:pt x="171" y="286"/>
                </a:lnTo>
                <a:lnTo>
                  <a:pt x="170" y="286"/>
                </a:lnTo>
                <a:lnTo>
                  <a:pt x="169" y="286"/>
                </a:lnTo>
                <a:lnTo>
                  <a:pt x="168" y="286"/>
                </a:lnTo>
                <a:lnTo>
                  <a:pt x="168" y="286"/>
                </a:lnTo>
                <a:lnTo>
                  <a:pt x="168" y="285"/>
                </a:lnTo>
                <a:lnTo>
                  <a:pt x="169" y="284"/>
                </a:lnTo>
                <a:lnTo>
                  <a:pt x="170" y="283"/>
                </a:lnTo>
                <a:lnTo>
                  <a:pt x="171" y="283"/>
                </a:lnTo>
                <a:lnTo>
                  <a:pt x="171" y="283"/>
                </a:lnTo>
                <a:lnTo>
                  <a:pt x="172" y="282"/>
                </a:lnTo>
                <a:lnTo>
                  <a:pt x="172" y="281"/>
                </a:lnTo>
                <a:lnTo>
                  <a:pt x="173" y="281"/>
                </a:lnTo>
                <a:lnTo>
                  <a:pt x="174" y="280"/>
                </a:lnTo>
                <a:lnTo>
                  <a:pt x="174" y="280"/>
                </a:lnTo>
                <a:lnTo>
                  <a:pt x="175" y="280"/>
                </a:lnTo>
                <a:lnTo>
                  <a:pt x="175" y="279"/>
                </a:lnTo>
                <a:lnTo>
                  <a:pt x="176" y="279"/>
                </a:lnTo>
                <a:lnTo>
                  <a:pt x="178" y="277"/>
                </a:lnTo>
                <a:lnTo>
                  <a:pt x="178" y="276"/>
                </a:lnTo>
                <a:lnTo>
                  <a:pt x="178" y="276"/>
                </a:lnTo>
                <a:lnTo>
                  <a:pt x="178" y="276"/>
                </a:lnTo>
                <a:lnTo>
                  <a:pt x="179" y="276"/>
                </a:lnTo>
                <a:lnTo>
                  <a:pt x="179" y="275"/>
                </a:lnTo>
                <a:lnTo>
                  <a:pt x="180" y="274"/>
                </a:lnTo>
                <a:lnTo>
                  <a:pt x="181" y="273"/>
                </a:lnTo>
                <a:lnTo>
                  <a:pt x="181" y="273"/>
                </a:lnTo>
                <a:lnTo>
                  <a:pt x="181" y="272"/>
                </a:lnTo>
                <a:lnTo>
                  <a:pt x="182" y="271"/>
                </a:lnTo>
                <a:lnTo>
                  <a:pt x="182" y="270"/>
                </a:lnTo>
                <a:lnTo>
                  <a:pt x="183" y="269"/>
                </a:lnTo>
                <a:lnTo>
                  <a:pt x="184" y="269"/>
                </a:lnTo>
                <a:lnTo>
                  <a:pt x="185" y="269"/>
                </a:lnTo>
                <a:lnTo>
                  <a:pt x="185" y="268"/>
                </a:lnTo>
                <a:lnTo>
                  <a:pt x="185" y="268"/>
                </a:lnTo>
                <a:lnTo>
                  <a:pt x="186" y="268"/>
                </a:lnTo>
                <a:lnTo>
                  <a:pt x="188" y="267"/>
                </a:lnTo>
                <a:lnTo>
                  <a:pt x="188" y="267"/>
                </a:lnTo>
                <a:lnTo>
                  <a:pt x="190" y="267"/>
                </a:lnTo>
                <a:lnTo>
                  <a:pt x="191" y="267"/>
                </a:lnTo>
                <a:lnTo>
                  <a:pt x="192" y="267"/>
                </a:lnTo>
                <a:lnTo>
                  <a:pt x="194" y="267"/>
                </a:lnTo>
                <a:lnTo>
                  <a:pt x="195" y="267"/>
                </a:lnTo>
                <a:lnTo>
                  <a:pt x="195" y="267"/>
                </a:lnTo>
                <a:lnTo>
                  <a:pt x="196" y="267"/>
                </a:lnTo>
                <a:lnTo>
                  <a:pt x="198" y="267"/>
                </a:lnTo>
                <a:lnTo>
                  <a:pt x="199" y="268"/>
                </a:lnTo>
                <a:lnTo>
                  <a:pt x="199" y="267"/>
                </a:lnTo>
                <a:lnTo>
                  <a:pt x="200" y="267"/>
                </a:lnTo>
                <a:lnTo>
                  <a:pt x="201" y="267"/>
                </a:lnTo>
                <a:lnTo>
                  <a:pt x="202" y="267"/>
                </a:lnTo>
                <a:lnTo>
                  <a:pt x="203" y="267"/>
                </a:lnTo>
                <a:lnTo>
                  <a:pt x="206" y="267"/>
                </a:lnTo>
                <a:lnTo>
                  <a:pt x="207" y="267"/>
                </a:lnTo>
                <a:lnTo>
                  <a:pt x="208" y="268"/>
                </a:lnTo>
                <a:lnTo>
                  <a:pt x="209" y="268"/>
                </a:lnTo>
                <a:lnTo>
                  <a:pt x="209" y="268"/>
                </a:lnTo>
                <a:lnTo>
                  <a:pt x="210" y="268"/>
                </a:lnTo>
                <a:lnTo>
                  <a:pt x="211" y="268"/>
                </a:lnTo>
                <a:lnTo>
                  <a:pt x="212" y="268"/>
                </a:lnTo>
                <a:lnTo>
                  <a:pt x="213" y="268"/>
                </a:lnTo>
                <a:lnTo>
                  <a:pt x="213" y="268"/>
                </a:lnTo>
                <a:lnTo>
                  <a:pt x="214" y="267"/>
                </a:lnTo>
                <a:lnTo>
                  <a:pt x="215" y="267"/>
                </a:lnTo>
                <a:lnTo>
                  <a:pt x="216" y="267"/>
                </a:lnTo>
                <a:lnTo>
                  <a:pt x="216" y="267"/>
                </a:lnTo>
                <a:lnTo>
                  <a:pt x="216" y="266"/>
                </a:lnTo>
                <a:lnTo>
                  <a:pt x="216" y="265"/>
                </a:lnTo>
                <a:lnTo>
                  <a:pt x="217" y="265"/>
                </a:lnTo>
                <a:lnTo>
                  <a:pt x="217" y="265"/>
                </a:lnTo>
                <a:lnTo>
                  <a:pt x="218" y="264"/>
                </a:lnTo>
                <a:lnTo>
                  <a:pt x="219" y="262"/>
                </a:lnTo>
                <a:lnTo>
                  <a:pt x="219" y="262"/>
                </a:lnTo>
                <a:lnTo>
                  <a:pt x="220" y="261"/>
                </a:lnTo>
                <a:lnTo>
                  <a:pt x="220" y="260"/>
                </a:lnTo>
                <a:lnTo>
                  <a:pt x="220" y="258"/>
                </a:lnTo>
                <a:lnTo>
                  <a:pt x="220" y="258"/>
                </a:lnTo>
                <a:lnTo>
                  <a:pt x="221" y="257"/>
                </a:lnTo>
                <a:lnTo>
                  <a:pt x="221" y="256"/>
                </a:lnTo>
                <a:lnTo>
                  <a:pt x="222" y="256"/>
                </a:lnTo>
                <a:lnTo>
                  <a:pt x="222" y="255"/>
                </a:lnTo>
                <a:lnTo>
                  <a:pt x="223" y="254"/>
                </a:lnTo>
                <a:lnTo>
                  <a:pt x="223" y="254"/>
                </a:lnTo>
                <a:lnTo>
                  <a:pt x="224" y="252"/>
                </a:lnTo>
                <a:lnTo>
                  <a:pt x="225" y="252"/>
                </a:lnTo>
                <a:lnTo>
                  <a:pt x="225" y="252"/>
                </a:lnTo>
                <a:lnTo>
                  <a:pt x="226" y="252"/>
                </a:lnTo>
                <a:lnTo>
                  <a:pt x="227" y="252"/>
                </a:lnTo>
                <a:lnTo>
                  <a:pt x="227" y="251"/>
                </a:lnTo>
                <a:lnTo>
                  <a:pt x="228" y="251"/>
                </a:lnTo>
                <a:lnTo>
                  <a:pt x="229" y="250"/>
                </a:lnTo>
                <a:lnTo>
                  <a:pt x="230" y="250"/>
                </a:lnTo>
                <a:lnTo>
                  <a:pt x="230" y="249"/>
                </a:lnTo>
                <a:lnTo>
                  <a:pt x="231" y="249"/>
                </a:lnTo>
                <a:lnTo>
                  <a:pt x="231" y="248"/>
                </a:lnTo>
                <a:lnTo>
                  <a:pt x="232" y="248"/>
                </a:lnTo>
                <a:lnTo>
                  <a:pt x="233" y="248"/>
                </a:lnTo>
                <a:lnTo>
                  <a:pt x="234" y="248"/>
                </a:lnTo>
                <a:lnTo>
                  <a:pt x="234" y="248"/>
                </a:lnTo>
                <a:lnTo>
                  <a:pt x="235" y="248"/>
                </a:lnTo>
                <a:lnTo>
                  <a:pt x="235" y="247"/>
                </a:lnTo>
                <a:lnTo>
                  <a:pt x="236" y="247"/>
                </a:lnTo>
                <a:lnTo>
                  <a:pt x="237" y="247"/>
                </a:lnTo>
                <a:lnTo>
                  <a:pt x="239" y="247"/>
                </a:lnTo>
                <a:lnTo>
                  <a:pt x="240" y="247"/>
                </a:lnTo>
                <a:lnTo>
                  <a:pt x="241" y="247"/>
                </a:lnTo>
                <a:lnTo>
                  <a:pt x="241" y="247"/>
                </a:lnTo>
                <a:lnTo>
                  <a:pt x="242" y="248"/>
                </a:lnTo>
                <a:lnTo>
                  <a:pt x="243" y="248"/>
                </a:lnTo>
                <a:lnTo>
                  <a:pt x="244" y="248"/>
                </a:lnTo>
                <a:lnTo>
                  <a:pt x="244" y="248"/>
                </a:lnTo>
                <a:lnTo>
                  <a:pt x="245" y="248"/>
                </a:lnTo>
                <a:lnTo>
                  <a:pt x="246" y="248"/>
                </a:lnTo>
                <a:lnTo>
                  <a:pt x="247" y="248"/>
                </a:lnTo>
                <a:lnTo>
                  <a:pt x="248" y="248"/>
                </a:lnTo>
                <a:lnTo>
                  <a:pt x="248" y="248"/>
                </a:lnTo>
                <a:lnTo>
                  <a:pt x="249" y="248"/>
                </a:lnTo>
                <a:lnTo>
                  <a:pt x="250" y="248"/>
                </a:lnTo>
                <a:lnTo>
                  <a:pt x="251" y="248"/>
                </a:lnTo>
                <a:lnTo>
                  <a:pt x="251" y="248"/>
                </a:lnTo>
                <a:lnTo>
                  <a:pt x="251" y="248"/>
                </a:lnTo>
                <a:lnTo>
                  <a:pt x="252" y="248"/>
                </a:lnTo>
                <a:lnTo>
                  <a:pt x="253" y="248"/>
                </a:lnTo>
                <a:lnTo>
                  <a:pt x="254" y="248"/>
                </a:lnTo>
                <a:lnTo>
                  <a:pt x="254" y="248"/>
                </a:lnTo>
                <a:lnTo>
                  <a:pt x="254" y="248"/>
                </a:lnTo>
                <a:lnTo>
                  <a:pt x="255" y="248"/>
                </a:lnTo>
                <a:lnTo>
                  <a:pt x="255" y="248"/>
                </a:lnTo>
                <a:lnTo>
                  <a:pt x="256" y="248"/>
                </a:lnTo>
                <a:lnTo>
                  <a:pt x="257" y="248"/>
                </a:lnTo>
                <a:lnTo>
                  <a:pt x="258" y="248"/>
                </a:lnTo>
                <a:lnTo>
                  <a:pt x="258" y="248"/>
                </a:lnTo>
                <a:lnTo>
                  <a:pt x="259" y="248"/>
                </a:lnTo>
                <a:lnTo>
                  <a:pt x="260" y="248"/>
                </a:lnTo>
                <a:lnTo>
                  <a:pt x="261" y="248"/>
                </a:lnTo>
                <a:lnTo>
                  <a:pt x="262" y="248"/>
                </a:lnTo>
                <a:lnTo>
                  <a:pt x="262" y="247"/>
                </a:lnTo>
                <a:lnTo>
                  <a:pt x="263" y="246"/>
                </a:lnTo>
                <a:lnTo>
                  <a:pt x="264" y="246"/>
                </a:lnTo>
                <a:lnTo>
                  <a:pt x="264" y="245"/>
                </a:lnTo>
                <a:lnTo>
                  <a:pt x="265" y="245"/>
                </a:lnTo>
                <a:lnTo>
                  <a:pt x="265" y="245"/>
                </a:lnTo>
                <a:lnTo>
                  <a:pt x="266" y="244"/>
                </a:lnTo>
                <a:lnTo>
                  <a:pt x="267" y="243"/>
                </a:lnTo>
                <a:lnTo>
                  <a:pt x="268" y="242"/>
                </a:lnTo>
                <a:lnTo>
                  <a:pt x="269" y="241"/>
                </a:lnTo>
                <a:lnTo>
                  <a:pt x="269" y="241"/>
                </a:lnTo>
                <a:lnTo>
                  <a:pt x="269" y="241"/>
                </a:lnTo>
                <a:lnTo>
                  <a:pt x="269" y="239"/>
                </a:lnTo>
                <a:lnTo>
                  <a:pt x="270" y="238"/>
                </a:lnTo>
                <a:lnTo>
                  <a:pt x="270" y="238"/>
                </a:lnTo>
                <a:lnTo>
                  <a:pt x="270" y="237"/>
                </a:lnTo>
                <a:lnTo>
                  <a:pt x="269" y="236"/>
                </a:lnTo>
                <a:lnTo>
                  <a:pt x="269" y="235"/>
                </a:lnTo>
                <a:lnTo>
                  <a:pt x="269" y="234"/>
                </a:lnTo>
                <a:lnTo>
                  <a:pt x="269" y="234"/>
                </a:lnTo>
                <a:lnTo>
                  <a:pt x="269" y="233"/>
                </a:lnTo>
                <a:lnTo>
                  <a:pt x="269" y="232"/>
                </a:lnTo>
                <a:lnTo>
                  <a:pt x="269" y="231"/>
                </a:lnTo>
                <a:lnTo>
                  <a:pt x="269" y="231"/>
                </a:lnTo>
                <a:lnTo>
                  <a:pt x="270" y="229"/>
                </a:lnTo>
                <a:lnTo>
                  <a:pt x="270" y="228"/>
                </a:lnTo>
                <a:lnTo>
                  <a:pt x="271" y="228"/>
                </a:lnTo>
                <a:lnTo>
                  <a:pt x="271" y="227"/>
                </a:lnTo>
                <a:lnTo>
                  <a:pt x="272" y="227"/>
                </a:lnTo>
                <a:lnTo>
                  <a:pt x="273" y="227"/>
                </a:lnTo>
                <a:lnTo>
                  <a:pt x="273" y="226"/>
                </a:lnTo>
                <a:lnTo>
                  <a:pt x="273" y="225"/>
                </a:lnTo>
                <a:lnTo>
                  <a:pt x="274" y="225"/>
                </a:lnTo>
                <a:lnTo>
                  <a:pt x="276" y="224"/>
                </a:lnTo>
                <a:lnTo>
                  <a:pt x="276" y="224"/>
                </a:lnTo>
                <a:lnTo>
                  <a:pt x="278" y="223"/>
                </a:lnTo>
                <a:lnTo>
                  <a:pt x="279" y="223"/>
                </a:lnTo>
                <a:lnTo>
                  <a:pt x="280" y="222"/>
                </a:lnTo>
                <a:lnTo>
                  <a:pt x="281" y="222"/>
                </a:lnTo>
                <a:lnTo>
                  <a:pt x="283" y="221"/>
                </a:lnTo>
                <a:lnTo>
                  <a:pt x="283" y="221"/>
                </a:lnTo>
                <a:lnTo>
                  <a:pt x="284" y="221"/>
                </a:lnTo>
                <a:lnTo>
                  <a:pt x="284" y="221"/>
                </a:lnTo>
                <a:lnTo>
                  <a:pt x="286" y="221"/>
                </a:lnTo>
                <a:lnTo>
                  <a:pt x="287" y="220"/>
                </a:lnTo>
                <a:lnTo>
                  <a:pt x="287" y="219"/>
                </a:lnTo>
                <a:lnTo>
                  <a:pt x="288" y="219"/>
                </a:lnTo>
                <a:lnTo>
                  <a:pt x="289" y="218"/>
                </a:lnTo>
                <a:lnTo>
                  <a:pt x="290" y="218"/>
                </a:lnTo>
                <a:lnTo>
                  <a:pt x="290" y="217"/>
                </a:lnTo>
                <a:lnTo>
                  <a:pt x="290" y="217"/>
                </a:lnTo>
                <a:lnTo>
                  <a:pt x="292" y="216"/>
                </a:lnTo>
                <a:lnTo>
                  <a:pt x="293" y="216"/>
                </a:lnTo>
                <a:lnTo>
                  <a:pt x="293" y="215"/>
                </a:lnTo>
                <a:lnTo>
                  <a:pt x="294" y="215"/>
                </a:lnTo>
                <a:lnTo>
                  <a:pt x="294" y="214"/>
                </a:lnTo>
                <a:lnTo>
                  <a:pt x="295" y="214"/>
                </a:lnTo>
                <a:lnTo>
                  <a:pt x="296" y="214"/>
                </a:lnTo>
                <a:lnTo>
                  <a:pt x="297" y="214"/>
                </a:lnTo>
                <a:lnTo>
                  <a:pt x="297" y="213"/>
                </a:lnTo>
                <a:lnTo>
                  <a:pt x="299" y="211"/>
                </a:lnTo>
                <a:lnTo>
                  <a:pt x="299" y="210"/>
                </a:lnTo>
                <a:lnTo>
                  <a:pt x="300" y="210"/>
                </a:lnTo>
                <a:lnTo>
                  <a:pt x="300" y="210"/>
                </a:lnTo>
                <a:lnTo>
                  <a:pt x="301" y="209"/>
                </a:lnTo>
                <a:lnTo>
                  <a:pt x="301" y="208"/>
                </a:lnTo>
                <a:lnTo>
                  <a:pt x="301" y="208"/>
                </a:lnTo>
                <a:lnTo>
                  <a:pt x="302" y="207"/>
                </a:lnTo>
                <a:lnTo>
                  <a:pt x="303" y="206"/>
                </a:lnTo>
                <a:lnTo>
                  <a:pt x="304" y="205"/>
                </a:lnTo>
                <a:lnTo>
                  <a:pt x="304" y="204"/>
                </a:lnTo>
                <a:lnTo>
                  <a:pt x="304" y="203"/>
                </a:lnTo>
                <a:lnTo>
                  <a:pt x="304" y="203"/>
                </a:lnTo>
                <a:lnTo>
                  <a:pt x="304" y="202"/>
                </a:lnTo>
                <a:lnTo>
                  <a:pt x="305" y="201"/>
                </a:lnTo>
                <a:lnTo>
                  <a:pt x="306" y="200"/>
                </a:lnTo>
                <a:lnTo>
                  <a:pt x="306" y="200"/>
                </a:lnTo>
                <a:lnTo>
                  <a:pt x="307" y="200"/>
                </a:lnTo>
                <a:lnTo>
                  <a:pt x="308" y="199"/>
                </a:lnTo>
                <a:lnTo>
                  <a:pt x="308" y="198"/>
                </a:lnTo>
                <a:lnTo>
                  <a:pt x="308" y="198"/>
                </a:lnTo>
                <a:lnTo>
                  <a:pt x="309" y="197"/>
                </a:lnTo>
                <a:lnTo>
                  <a:pt x="309" y="196"/>
                </a:lnTo>
                <a:lnTo>
                  <a:pt x="310" y="196"/>
                </a:lnTo>
                <a:lnTo>
                  <a:pt x="311" y="196"/>
                </a:lnTo>
                <a:lnTo>
                  <a:pt x="311" y="195"/>
                </a:lnTo>
                <a:lnTo>
                  <a:pt x="311" y="194"/>
                </a:lnTo>
                <a:lnTo>
                  <a:pt x="312" y="194"/>
                </a:lnTo>
                <a:lnTo>
                  <a:pt x="312" y="193"/>
                </a:lnTo>
                <a:lnTo>
                  <a:pt x="314" y="193"/>
                </a:lnTo>
                <a:lnTo>
                  <a:pt x="315" y="193"/>
                </a:lnTo>
                <a:lnTo>
                  <a:pt x="315" y="193"/>
                </a:lnTo>
                <a:lnTo>
                  <a:pt x="316" y="192"/>
                </a:lnTo>
                <a:lnTo>
                  <a:pt x="317" y="192"/>
                </a:lnTo>
                <a:lnTo>
                  <a:pt x="318" y="192"/>
                </a:lnTo>
                <a:lnTo>
                  <a:pt x="318" y="192"/>
                </a:lnTo>
                <a:lnTo>
                  <a:pt x="319" y="192"/>
                </a:lnTo>
                <a:lnTo>
                  <a:pt x="321" y="192"/>
                </a:lnTo>
                <a:lnTo>
                  <a:pt x="322" y="192"/>
                </a:lnTo>
                <a:lnTo>
                  <a:pt x="322" y="191"/>
                </a:lnTo>
                <a:lnTo>
                  <a:pt x="322" y="191"/>
                </a:lnTo>
                <a:lnTo>
                  <a:pt x="323" y="191"/>
                </a:lnTo>
                <a:lnTo>
                  <a:pt x="324" y="191"/>
                </a:lnTo>
                <a:lnTo>
                  <a:pt x="325" y="190"/>
                </a:lnTo>
                <a:lnTo>
                  <a:pt x="325" y="190"/>
                </a:lnTo>
                <a:lnTo>
                  <a:pt x="326" y="190"/>
                </a:lnTo>
                <a:lnTo>
                  <a:pt x="327" y="190"/>
                </a:lnTo>
                <a:lnTo>
                  <a:pt x="328" y="190"/>
                </a:lnTo>
                <a:lnTo>
                  <a:pt x="329" y="190"/>
                </a:lnTo>
                <a:lnTo>
                  <a:pt x="329" y="191"/>
                </a:lnTo>
                <a:lnTo>
                  <a:pt x="330" y="191"/>
                </a:lnTo>
                <a:lnTo>
                  <a:pt x="331" y="191"/>
                </a:lnTo>
                <a:lnTo>
                  <a:pt x="332" y="191"/>
                </a:lnTo>
                <a:lnTo>
                  <a:pt x="332" y="191"/>
                </a:lnTo>
                <a:lnTo>
                  <a:pt x="333" y="191"/>
                </a:lnTo>
                <a:lnTo>
                  <a:pt x="334" y="190"/>
                </a:lnTo>
                <a:lnTo>
                  <a:pt x="334" y="190"/>
                </a:lnTo>
                <a:lnTo>
                  <a:pt x="335" y="190"/>
                </a:lnTo>
                <a:lnTo>
                  <a:pt x="336" y="190"/>
                </a:lnTo>
                <a:lnTo>
                  <a:pt x="336" y="190"/>
                </a:lnTo>
                <a:lnTo>
                  <a:pt x="336" y="190"/>
                </a:lnTo>
                <a:lnTo>
                  <a:pt x="337" y="190"/>
                </a:lnTo>
                <a:lnTo>
                  <a:pt x="338" y="190"/>
                </a:lnTo>
                <a:lnTo>
                  <a:pt x="339" y="191"/>
                </a:lnTo>
                <a:lnTo>
                  <a:pt x="339" y="191"/>
                </a:lnTo>
                <a:lnTo>
                  <a:pt x="340" y="191"/>
                </a:lnTo>
                <a:lnTo>
                  <a:pt x="340" y="192"/>
                </a:lnTo>
                <a:lnTo>
                  <a:pt x="341" y="192"/>
                </a:lnTo>
                <a:lnTo>
                  <a:pt x="342" y="192"/>
                </a:lnTo>
                <a:lnTo>
                  <a:pt x="343" y="192"/>
                </a:lnTo>
                <a:lnTo>
                  <a:pt x="343" y="192"/>
                </a:lnTo>
                <a:lnTo>
                  <a:pt x="344" y="192"/>
                </a:lnTo>
                <a:lnTo>
                  <a:pt x="344" y="193"/>
                </a:lnTo>
                <a:lnTo>
                  <a:pt x="345" y="193"/>
                </a:lnTo>
                <a:lnTo>
                  <a:pt x="345" y="194"/>
                </a:lnTo>
                <a:lnTo>
                  <a:pt x="346" y="194"/>
                </a:lnTo>
                <a:lnTo>
                  <a:pt x="346" y="194"/>
                </a:lnTo>
                <a:lnTo>
                  <a:pt x="346" y="195"/>
                </a:lnTo>
                <a:lnTo>
                  <a:pt x="347" y="195"/>
                </a:lnTo>
                <a:lnTo>
                  <a:pt x="348" y="196"/>
                </a:lnTo>
                <a:lnTo>
                  <a:pt x="349" y="196"/>
                </a:lnTo>
                <a:lnTo>
                  <a:pt x="350" y="196"/>
                </a:lnTo>
                <a:lnTo>
                  <a:pt x="350" y="196"/>
                </a:lnTo>
                <a:lnTo>
                  <a:pt x="350" y="196"/>
                </a:lnTo>
                <a:lnTo>
                  <a:pt x="351" y="196"/>
                </a:lnTo>
                <a:lnTo>
                  <a:pt x="352" y="196"/>
                </a:lnTo>
                <a:lnTo>
                  <a:pt x="352" y="197"/>
                </a:lnTo>
                <a:lnTo>
                  <a:pt x="353" y="197"/>
                </a:lnTo>
                <a:lnTo>
                  <a:pt x="353" y="198"/>
                </a:lnTo>
                <a:lnTo>
                  <a:pt x="353" y="199"/>
                </a:lnTo>
                <a:lnTo>
                  <a:pt x="354" y="199"/>
                </a:lnTo>
                <a:lnTo>
                  <a:pt x="355" y="199"/>
                </a:lnTo>
                <a:lnTo>
                  <a:pt x="356" y="199"/>
                </a:lnTo>
                <a:lnTo>
                  <a:pt x="356" y="200"/>
                </a:lnTo>
                <a:lnTo>
                  <a:pt x="357" y="200"/>
                </a:lnTo>
                <a:lnTo>
                  <a:pt x="357" y="200"/>
                </a:lnTo>
                <a:lnTo>
                  <a:pt x="357" y="200"/>
                </a:lnTo>
                <a:lnTo>
                  <a:pt x="358" y="201"/>
                </a:lnTo>
                <a:lnTo>
                  <a:pt x="359" y="201"/>
                </a:lnTo>
                <a:lnTo>
                  <a:pt x="360" y="201"/>
                </a:lnTo>
                <a:lnTo>
                  <a:pt x="360" y="202"/>
                </a:lnTo>
                <a:lnTo>
                  <a:pt x="360" y="202"/>
                </a:lnTo>
                <a:lnTo>
                  <a:pt x="361" y="202"/>
                </a:lnTo>
                <a:lnTo>
                  <a:pt x="362" y="203"/>
                </a:lnTo>
                <a:lnTo>
                  <a:pt x="362" y="203"/>
                </a:lnTo>
                <a:lnTo>
                  <a:pt x="363" y="203"/>
                </a:lnTo>
                <a:lnTo>
                  <a:pt x="363" y="204"/>
                </a:lnTo>
                <a:lnTo>
                  <a:pt x="364" y="204"/>
                </a:lnTo>
                <a:lnTo>
                  <a:pt x="364" y="204"/>
                </a:lnTo>
                <a:lnTo>
                  <a:pt x="365" y="204"/>
                </a:lnTo>
                <a:lnTo>
                  <a:pt x="366" y="204"/>
                </a:lnTo>
                <a:lnTo>
                  <a:pt x="367" y="204"/>
                </a:lnTo>
                <a:lnTo>
                  <a:pt x="367" y="203"/>
                </a:lnTo>
                <a:lnTo>
                  <a:pt x="367" y="203"/>
                </a:lnTo>
                <a:lnTo>
                  <a:pt x="367" y="203"/>
                </a:lnTo>
                <a:lnTo>
                  <a:pt x="368" y="203"/>
                </a:lnTo>
                <a:lnTo>
                  <a:pt x="369" y="203"/>
                </a:lnTo>
                <a:lnTo>
                  <a:pt x="370" y="203"/>
                </a:lnTo>
                <a:lnTo>
                  <a:pt x="371" y="203"/>
                </a:lnTo>
                <a:lnTo>
                  <a:pt x="371" y="203"/>
                </a:lnTo>
                <a:lnTo>
                  <a:pt x="371" y="204"/>
                </a:lnTo>
                <a:lnTo>
                  <a:pt x="372" y="204"/>
                </a:lnTo>
                <a:lnTo>
                  <a:pt x="373" y="203"/>
                </a:lnTo>
                <a:lnTo>
                  <a:pt x="374" y="203"/>
                </a:lnTo>
                <a:lnTo>
                  <a:pt x="374" y="203"/>
                </a:lnTo>
                <a:lnTo>
                  <a:pt x="374" y="203"/>
                </a:lnTo>
                <a:lnTo>
                  <a:pt x="375" y="203"/>
                </a:lnTo>
                <a:lnTo>
                  <a:pt x="376" y="203"/>
                </a:lnTo>
                <a:lnTo>
                  <a:pt x="377" y="203"/>
                </a:lnTo>
                <a:lnTo>
                  <a:pt x="378" y="203"/>
                </a:lnTo>
                <a:lnTo>
                  <a:pt x="378" y="203"/>
                </a:lnTo>
                <a:lnTo>
                  <a:pt x="378" y="202"/>
                </a:lnTo>
                <a:lnTo>
                  <a:pt x="379" y="202"/>
                </a:lnTo>
                <a:lnTo>
                  <a:pt x="379" y="201"/>
                </a:lnTo>
                <a:lnTo>
                  <a:pt x="380" y="201"/>
                </a:lnTo>
                <a:lnTo>
                  <a:pt x="381" y="201"/>
                </a:lnTo>
                <a:lnTo>
                  <a:pt x="381" y="202"/>
                </a:lnTo>
                <a:lnTo>
                  <a:pt x="381" y="202"/>
                </a:lnTo>
                <a:lnTo>
                  <a:pt x="382" y="202"/>
                </a:lnTo>
                <a:lnTo>
                  <a:pt x="383" y="202"/>
                </a:lnTo>
                <a:lnTo>
                  <a:pt x="384" y="202"/>
                </a:lnTo>
                <a:lnTo>
                  <a:pt x="384" y="201"/>
                </a:lnTo>
                <a:lnTo>
                  <a:pt x="385" y="201"/>
                </a:lnTo>
                <a:lnTo>
                  <a:pt x="385" y="201"/>
                </a:lnTo>
                <a:lnTo>
                  <a:pt x="386" y="201"/>
                </a:lnTo>
                <a:lnTo>
                  <a:pt x="387" y="201"/>
                </a:lnTo>
                <a:lnTo>
                  <a:pt x="388" y="201"/>
                </a:lnTo>
                <a:lnTo>
                  <a:pt x="388" y="200"/>
                </a:lnTo>
                <a:lnTo>
                  <a:pt x="388" y="200"/>
                </a:lnTo>
                <a:lnTo>
                  <a:pt x="389" y="200"/>
                </a:lnTo>
                <a:lnTo>
                  <a:pt x="389" y="201"/>
                </a:lnTo>
                <a:lnTo>
                  <a:pt x="390" y="201"/>
                </a:lnTo>
                <a:lnTo>
                  <a:pt x="391" y="201"/>
                </a:lnTo>
                <a:lnTo>
                  <a:pt x="392" y="201"/>
                </a:lnTo>
                <a:lnTo>
                  <a:pt x="392" y="201"/>
                </a:lnTo>
                <a:lnTo>
                  <a:pt x="392" y="202"/>
                </a:lnTo>
                <a:lnTo>
                  <a:pt x="393" y="202"/>
                </a:lnTo>
                <a:lnTo>
                  <a:pt x="394" y="202"/>
                </a:lnTo>
                <a:lnTo>
                  <a:pt x="394" y="203"/>
                </a:lnTo>
                <a:lnTo>
                  <a:pt x="395" y="203"/>
                </a:lnTo>
                <a:lnTo>
                  <a:pt x="395" y="203"/>
                </a:lnTo>
                <a:lnTo>
                  <a:pt x="396" y="203"/>
                </a:lnTo>
                <a:lnTo>
                  <a:pt x="397" y="203"/>
                </a:lnTo>
                <a:lnTo>
                  <a:pt x="398" y="203"/>
                </a:lnTo>
                <a:lnTo>
                  <a:pt x="399" y="203"/>
                </a:lnTo>
                <a:lnTo>
                  <a:pt x="399" y="204"/>
                </a:lnTo>
                <a:lnTo>
                  <a:pt x="399" y="204"/>
                </a:lnTo>
                <a:lnTo>
                  <a:pt x="400" y="204"/>
                </a:lnTo>
                <a:lnTo>
                  <a:pt x="400" y="205"/>
                </a:lnTo>
                <a:lnTo>
                  <a:pt x="401" y="205"/>
                </a:lnTo>
                <a:lnTo>
                  <a:pt x="402" y="206"/>
                </a:lnTo>
                <a:lnTo>
                  <a:pt x="402" y="206"/>
                </a:lnTo>
                <a:lnTo>
                  <a:pt x="402" y="207"/>
                </a:lnTo>
                <a:lnTo>
                  <a:pt x="403" y="207"/>
                </a:lnTo>
                <a:lnTo>
                  <a:pt x="404" y="207"/>
                </a:lnTo>
                <a:lnTo>
                  <a:pt x="404" y="207"/>
                </a:lnTo>
                <a:lnTo>
                  <a:pt x="405" y="207"/>
                </a:lnTo>
                <a:lnTo>
                  <a:pt x="406" y="208"/>
                </a:lnTo>
                <a:lnTo>
                  <a:pt x="406" y="208"/>
                </a:lnTo>
                <a:lnTo>
                  <a:pt x="406" y="209"/>
                </a:lnTo>
                <a:lnTo>
                  <a:pt x="407" y="209"/>
                </a:lnTo>
                <a:lnTo>
                  <a:pt x="407" y="208"/>
                </a:lnTo>
                <a:lnTo>
                  <a:pt x="408" y="208"/>
                </a:lnTo>
                <a:lnTo>
                  <a:pt x="409" y="208"/>
                </a:lnTo>
                <a:lnTo>
                  <a:pt x="409" y="208"/>
                </a:lnTo>
                <a:lnTo>
                  <a:pt x="410" y="208"/>
                </a:lnTo>
                <a:lnTo>
                  <a:pt x="411" y="208"/>
                </a:lnTo>
                <a:lnTo>
                  <a:pt x="411" y="207"/>
                </a:lnTo>
                <a:lnTo>
                  <a:pt x="412" y="207"/>
                </a:lnTo>
                <a:lnTo>
                  <a:pt x="413" y="207"/>
                </a:lnTo>
                <a:lnTo>
                  <a:pt x="413" y="207"/>
                </a:lnTo>
                <a:lnTo>
                  <a:pt x="413" y="208"/>
                </a:lnTo>
                <a:lnTo>
                  <a:pt x="414" y="208"/>
                </a:lnTo>
                <a:lnTo>
                  <a:pt x="415" y="208"/>
                </a:lnTo>
                <a:lnTo>
                  <a:pt x="415" y="209"/>
                </a:lnTo>
                <a:lnTo>
                  <a:pt x="416" y="209"/>
                </a:lnTo>
                <a:lnTo>
                  <a:pt x="416" y="209"/>
                </a:lnTo>
                <a:lnTo>
                  <a:pt x="417" y="209"/>
                </a:lnTo>
                <a:lnTo>
                  <a:pt x="417" y="208"/>
                </a:lnTo>
                <a:lnTo>
                  <a:pt x="418" y="208"/>
                </a:lnTo>
                <a:lnTo>
                  <a:pt x="419" y="208"/>
                </a:lnTo>
                <a:lnTo>
                  <a:pt x="420" y="208"/>
                </a:lnTo>
                <a:lnTo>
                  <a:pt x="420" y="209"/>
                </a:lnTo>
                <a:lnTo>
                  <a:pt x="421" y="209"/>
                </a:lnTo>
                <a:lnTo>
                  <a:pt x="422" y="209"/>
                </a:lnTo>
                <a:lnTo>
                  <a:pt x="423" y="209"/>
                </a:lnTo>
                <a:lnTo>
                  <a:pt x="423" y="209"/>
                </a:lnTo>
                <a:lnTo>
                  <a:pt x="424" y="209"/>
                </a:lnTo>
                <a:lnTo>
                  <a:pt x="424" y="210"/>
                </a:lnTo>
                <a:lnTo>
                  <a:pt x="425" y="210"/>
                </a:lnTo>
                <a:lnTo>
                  <a:pt x="425" y="209"/>
                </a:lnTo>
                <a:lnTo>
                  <a:pt x="426" y="209"/>
                </a:lnTo>
                <a:lnTo>
                  <a:pt x="427" y="209"/>
                </a:lnTo>
                <a:lnTo>
                  <a:pt x="427" y="210"/>
                </a:lnTo>
                <a:lnTo>
                  <a:pt x="427" y="210"/>
                </a:lnTo>
                <a:lnTo>
                  <a:pt x="427" y="210"/>
                </a:lnTo>
                <a:lnTo>
                  <a:pt x="428" y="210"/>
                </a:lnTo>
                <a:lnTo>
                  <a:pt x="428" y="210"/>
                </a:lnTo>
                <a:lnTo>
                  <a:pt x="429" y="210"/>
                </a:lnTo>
                <a:lnTo>
                  <a:pt x="430" y="210"/>
                </a:lnTo>
                <a:lnTo>
                  <a:pt x="430" y="209"/>
                </a:lnTo>
                <a:lnTo>
                  <a:pt x="430" y="210"/>
                </a:lnTo>
                <a:lnTo>
                  <a:pt x="431" y="210"/>
                </a:lnTo>
                <a:lnTo>
                  <a:pt x="431" y="210"/>
                </a:lnTo>
                <a:lnTo>
                  <a:pt x="432" y="210"/>
                </a:lnTo>
                <a:lnTo>
                  <a:pt x="432" y="210"/>
                </a:lnTo>
                <a:lnTo>
                  <a:pt x="433" y="210"/>
                </a:lnTo>
                <a:lnTo>
                  <a:pt x="433" y="210"/>
                </a:lnTo>
                <a:lnTo>
                  <a:pt x="434" y="211"/>
                </a:lnTo>
                <a:lnTo>
                  <a:pt x="434" y="212"/>
                </a:lnTo>
                <a:lnTo>
                  <a:pt x="434" y="211"/>
                </a:lnTo>
                <a:lnTo>
                  <a:pt x="434" y="211"/>
                </a:lnTo>
                <a:lnTo>
                  <a:pt x="434" y="212"/>
                </a:lnTo>
                <a:lnTo>
                  <a:pt x="434" y="213"/>
                </a:lnTo>
                <a:lnTo>
                  <a:pt x="435" y="213"/>
                </a:lnTo>
                <a:lnTo>
                  <a:pt x="436" y="213"/>
                </a:lnTo>
                <a:lnTo>
                  <a:pt x="436" y="214"/>
                </a:lnTo>
                <a:lnTo>
                  <a:pt x="436" y="213"/>
                </a:lnTo>
                <a:lnTo>
                  <a:pt x="437" y="213"/>
                </a:lnTo>
                <a:lnTo>
                  <a:pt x="437" y="213"/>
                </a:lnTo>
                <a:lnTo>
                  <a:pt x="437" y="214"/>
                </a:lnTo>
                <a:lnTo>
                  <a:pt x="438" y="214"/>
                </a:lnTo>
                <a:lnTo>
                  <a:pt x="439" y="214"/>
                </a:lnTo>
                <a:lnTo>
                  <a:pt x="440" y="214"/>
                </a:lnTo>
                <a:lnTo>
                  <a:pt x="441" y="214"/>
                </a:lnTo>
                <a:lnTo>
                  <a:pt x="441" y="215"/>
                </a:lnTo>
                <a:lnTo>
                  <a:pt x="441" y="215"/>
                </a:lnTo>
                <a:lnTo>
                  <a:pt x="442" y="215"/>
                </a:lnTo>
                <a:lnTo>
                  <a:pt x="443" y="215"/>
                </a:lnTo>
                <a:lnTo>
                  <a:pt x="443" y="216"/>
                </a:lnTo>
                <a:lnTo>
                  <a:pt x="443" y="215"/>
                </a:lnTo>
                <a:lnTo>
                  <a:pt x="444" y="215"/>
                </a:lnTo>
                <a:lnTo>
                  <a:pt x="444" y="215"/>
                </a:lnTo>
                <a:lnTo>
                  <a:pt x="445" y="215"/>
                </a:lnTo>
                <a:lnTo>
                  <a:pt x="445" y="214"/>
                </a:lnTo>
                <a:lnTo>
                  <a:pt x="446" y="214"/>
                </a:lnTo>
                <a:lnTo>
                  <a:pt x="447" y="214"/>
                </a:lnTo>
                <a:lnTo>
                  <a:pt x="448" y="215"/>
                </a:lnTo>
                <a:lnTo>
                  <a:pt x="448" y="215"/>
                </a:lnTo>
                <a:lnTo>
                  <a:pt x="449" y="215"/>
                </a:lnTo>
                <a:lnTo>
                  <a:pt x="450" y="215"/>
                </a:lnTo>
                <a:lnTo>
                  <a:pt x="451" y="215"/>
                </a:lnTo>
                <a:lnTo>
                  <a:pt x="451" y="215"/>
                </a:lnTo>
                <a:lnTo>
                  <a:pt x="451" y="214"/>
                </a:lnTo>
                <a:lnTo>
                  <a:pt x="452" y="214"/>
                </a:lnTo>
                <a:lnTo>
                  <a:pt x="453" y="214"/>
                </a:lnTo>
                <a:lnTo>
                  <a:pt x="453" y="214"/>
                </a:lnTo>
                <a:lnTo>
                  <a:pt x="454" y="214"/>
                </a:lnTo>
                <a:lnTo>
                  <a:pt x="454" y="213"/>
                </a:lnTo>
                <a:lnTo>
                  <a:pt x="455" y="213"/>
                </a:lnTo>
                <a:lnTo>
                  <a:pt x="455" y="212"/>
                </a:lnTo>
                <a:lnTo>
                  <a:pt x="455" y="212"/>
                </a:lnTo>
                <a:lnTo>
                  <a:pt x="456" y="211"/>
                </a:lnTo>
                <a:lnTo>
                  <a:pt x="457" y="211"/>
                </a:lnTo>
                <a:lnTo>
                  <a:pt x="457" y="210"/>
                </a:lnTo>
                <a:lnTo>
                  <a:pt x="458" y="210"/>
                </a:lnTo>
                <a:lnTo>
                  <a:pt x="458" y="210"/>
                </a:lnTo>
                <a:lnTo>
                  <a:pt x="458" y="210"/>
                </a:lnTo>
                <a:lnTo>
                  <a:pt x="459" y="210"/>
                </a:lnTo>
                <a:lnTo>
                  <a:pt x="459" y="209"/>
                </a:lnTo>
                <a:lnTo>
                  <a:pt x="460" y="209"/>
                </a:lnTo>
                <a:lnTo>
                  <a:pt x="461" y="209"/>
                </a:lnTo>
                <a:lnTo>
                  <a:pt x="462" y="209"/>
                </a:lnTo>
                <a:lnTo>
                  <a:pt x="462" y="209"/>
                </a:lnTo>
                <a:lnTo>
                  <a:pt x="463" y="209"/>
                </a:lnTo>
                <a:lnTo>
                  <a:pt x="464" y="208"/>
                </a:lnTo>
                <a:lnTo>
                  <a:pt x="464" y="207"/>
                </a:lnTo>
                <a:lnTo>
                  <a:pt x="465" y="207"/>
                </a:lnTo>
                <a:lnTo>
                  <a:pt x="465" y="207"/>
                </a:lnTo>
                <a:lnTo>
                  <a:pt x="465" y="206"/>
                </a:lnTo>
                <a:lnTo>
                  <a:pt x="465" y="205"/>
                </a:lnTo>
                <a:lnTo>
                  <a:pt x="465" y="205"/>
                </a:lnTo>
                <a:lnTo>
                  <a:pt x="465" y="204"/>
                </a:lnTo>
                <a:lnTo>
                  <a:pt x="465" y="203"/>
                </a:lnTo>
                <a:lnTo>
                  <a:pt x="465" y="203"/>
                </a:lnTo>
                <a:lnTo>
                  <a:pt x="466" y="203"/>
                </a:lnTo>
                <a:lnTo>
                  <a:pt x="467" y="203"/>
                </a:lnTo>
                <a:lnTo>
                  <a:pt x="468" y="202"/>
                </a:lnTo>
                <a:lnTo>
                  <a:pt x="468" y="201"/>
                </a:lnTo>
                <a:lnTo>
                  <a:pt x="469" y="201"/>
                </a:lnTo>
                <a:lnTo>
                  <a:pt x="469" y="201"/>
                </a:lnTo>
                <a:lnTo>
                  <a:pt x="470" y="201"/>
                </a:lnTo>
                <a:lnTo>
                  <a:pt x="471" y="201"/>
                </a:lnTo>
                <a:lnTo>
                  <a:pt x="472" y="200"/>
                </a:lnTo>
                <a:lnTo>
                  <a:pt x="472" y="200"/>
                </a:lnTo>
                <a:lnTo>
                  <a:pt x="472" y="200"/>
                </a:lnTo>
                <a:lnTo>
                  <a:pt x="472" y="199"/>
                </a:lnTo>
                <a:lnTo>
                  <a:pt x="473" y="199"/>
                </a:lnTo>
                <a:lnTo>
                  <a:pt x="474" y="199"/>
                </a:lnTo>
                <a:lnTo>
                  <a:pt x="475" y="199"/>
                </a:lnTo>
                <a:lnTo>
                  <a:pt x="475" y="198"/>
                </a:lnTo>
                <a:lnTo>
                  <a:pt x="476" y="197"/>
                </a:lnTo>
                <a:lnTo>
                  <a:pt x="476" y="197"/>
                </a:lnTo>
                <a:lnTo>
                  <a:pt x="476" y="196"/>
                </a:lnTo>
                <a:lnTo>
                  <a:pt x="476" y="196"/>
                </a:lnTo>
                <a:lnTo>
                  <a:pt x="476" y="196"/>
                </a:lnTo>
                <a:lnTo>
                  <a:pt x="477" y="196"/>
                </a:lnTo>
                <a:lnTo>
                  <a:pt x="478" y="196"/>
                </a:lnTo>
                <a:lnTo>
                  <a:pt x="479" y="196"/>
                </a:lnTo>
                <a:lnTo>
                  <a:pt x="479" y="196"/>
                </a:lnTo>
                <a:lnTo>
                  <a:pt x="480" y="196"/>
                </a:lnTo>
                <a:lnTo>
                  <a:pt x="481" y="196"/>
                </a:lnTo>
                <a:lnTo>
                  <a:pt x="482" y="196"/>
                </a:lnTo>
                <a:lnTo>
                  <a:pt x="482" y="196"/>
                </a:lnTo>
                <a:lnTo>
                  <a:pt x="483" y="196"/>
                </a:lnTo>
                <a:lnTo>
                  <a:pt x="483" y="196"/>
                </a:lnTo>
                <a:lnTo>
                  <a:pt x="484" y="196"/>
                </a:lnTo>
                <a:lnTo>
                  <a:pt x="484" y="196"/>
                </a:lnTo>
                <a:lnTo>
                  <a:pt x="485" y="196"/>
                </a:lnTo>
                <a:lnTo>
                  <a:pt x="486" y="196"/>
                </a:lnTo>
                <a:lnTo>
                  <a:pt x="486" y="196"/>
                </a:lnTo>
                <a:lnTo>
                  <a:pt x="486" y="196"/>
                </a:lnTo>
                <a:lnTo>
                  <a:pt x="486" y="195"/>
                </a:lnTo>
                <a:lnTo>
                  <a:pt x="487" y="195"/>
                </a:lnTo>
                <a:lnTo>
                  <a:pt x="488" y="195"/>
                </a:lnTo>
                <a:lnTo>
                  <a:pt x="489" y="195"/>
                </a:lnTo>
                <a:lnTo>
                  <a:pt x="490" y="195"/>
                </a:lnTo>
                <a:lnTo>
                  <a:pt x="490" y="195"/>
                </a:lnTo>
                <a:lnTo>
                  <a:pt x="490" y="194"/>
                </a:lnTo>
                <a:lnTo>
                  <a:pt x="491" y="194"/>
                </a:lnTo>
                <a:lnTo>
                  <a:pt x="492" y="194"/>
                </a:lnTo>
                <a:lnTo>
                  <a:pt x="493" y="194"/>
                </a:lnTo>
                <a:lnTo>
                  <a:pt x="493" y="193"/>
                </a:lnTo>
                <a:lnTo>
                  <a:pt x="493" y="193"/>
                </a:lnTo>
                <a:lnTo>
                  <a:pt x="494" y="193"/>
                </a:lnTo>
                <a:lnTo>
                  <a:pt x="495" y="193"/>
                </a:lnTo>
                <a:lnTo>
                  <a:pt x="495" y="193"/>
                </a:lnTo>
                <a:lnTo>
                  <a:pt x="496" y="193"/>
                </a:lnTo>
                <a:lnTo>
                  <a:pt x="497" y="193"/>
                </a:lnTo>
                <a:lnTo>
                  <a:pt x="497" y="193"/>
                </a:lnTo>
                <a:lnTo>
                  <a:pt x="498" y="193"/>
                </a:lnTo>
                <a:lnTo>
                  <a:pt x="498" y="193"/>
                </a:lnTo>
                <a:lnTo>
                  <a:pt x="499" y="193"/>
                </a:lnTo>
                <a:lnTo>
                  <a:pt x="500" y="193"/>
                </a:lnTo>
                <a:lnTo>
                  <a:pt x="500" y="193"/>
                </a:lnTo>
                <a:lnTo>
                  <a:pt x="500" y="193"/>
                </a:lnTo>
                <a:lnTo>
                  <a:pt x="501" y="192"/>
                </a:lnTo>
                <a:lnTo>
                  <a:pt x="501" y="191"/>
                </a:lnTo>
                <a:lnTo>
                  <a:pt x="502" y="191"/>
                </a:lnTo>
                <a:lnTo>
                  <a:pt x="503" y="191"/>
                </a:lnTo>
                <a:lnTo>
                  <a:pt x="504" y="191"/>
                </a:lnTo>
                <a:lnTo>
                  <a:pt x="504" y="190"/>
                </a:lnTo>
                <a:lnTo>
                  <a:pt x="504" y="190"/>
                </a:lnTo>
                <a:lnTo>
                  <a:pt x="504" y="189"/>
                </a:lnTo>
                <a:lnTo>
                  <a:pt x="505" y="188"/>
                </a:lnTo>
                <a:lnTo>
                  <a:pt x="506" y="188"/>
                </a:lnTo>
                <a:lnTo>
                  <a:pt x="507" y="188"/>
                </a:lnTo>
                <a:lnTo>
                  <a:pt x="507" y="187"/>
                </a:lnTo>
                <a:lnTo>
                  <a:pt x="507" y="187"/>
                </a:lnTo>
                <a:lnTo>
                  <a:pt x="507" y="186"/>
                </a:lnTo>
                <a:lnTo>
                  <a:pt x="508" y="186"/>
                </a:lnTo>
                <a:lnTo>
                  <a:pt x="508" y="186"/>
                </a:lnTo>
                <a:lnTo>
                  <a:pt x="509" y="186"/>
                </a:lnTo>
                <a:lnTo>
                  <a:pt x="509" y="185"/>
                </a:lnTo>
                <a:lnTo>
                  <a:pt x="510" y="185"/>
                </a:lnTo>
                <a:lnTo>
                  <a:pt x="510" y="184"/>
                </a:lnTo>
                <a:lnTo>
                  <a:pt x="510" y="183"/>
                </a:lnTo>
                <a:lnTo>
                  <a:pt x="511" y="183"/>
                </a:lnTo>
                <a:lnTo>
                  <a:pt x="511" y="183"/>
                </a:lnTo>
                <a:lnTo>
                  <a:pt x="512" y="183"/>
                </a:lnTo>
                <a:lnTo>
                  <a:pt x="512" y="182"/>
                </a:lnTo>
                <a:lnTo>
                  <a:pt x="512" y="181"/>
                </a:lnTo>
                <a:lnTo>
                  <a:pt x="513" y="180"/>
                </a:lnTo>
                <a:lnTo>
                  <a:pt x="514" y="179"/>
                </a:lnTo>
                <a:lnTo>
                  <a:pt x="514" y="179"/>
                </a:lnTo>
                <a:lnTo>
                  <a:pt x="515" y="179"/>
                </a:lnTo>
                <a:lnTo>
                  <a:pt x="516" y="179"/>
                </a:lnTo>
                <a:lnTo>
                  <a:pt x="516" y="179"/>
                </a:lnTo>
                <a:lnTo>
                  <a:pt x="517" y="179"/>
                </a:lnTo>
                <a:lnTo>
                  <a:pt x="518" y="178"/>
                </a:lnTo>
                <a:lnTo>
                  <a:pt x="518" y="177"/>
                </a:lnTo>
                <a:lnTo>
                  <a:pt x="518" y="176"/>
                </a:lnTo>
                <a:lnTo>
                  <a:pt x="518" y="176"/>
                </a:lnTo>
                <a:lnTo>
                  <a:pt x="519" y="176"/>
                </a:lnTo>
                <a:lnTo>
                  <a:pt x="520" y="176"/>
                </a:lnTo>
                <a:lnTo>
                  <a:pt x="520" y="175"/>
                </a:lnTo>
                <a:lnTo>
                  <a:pt x="520" y="174"/>
                </a:lnTo>
                <a:lnTo>
                  <a:pt x="519" y="174"/>
                </a:lnTo>
                <a:lnTo>
                  <a:pt x="519" y="173"/>
                </a:lnTo>
                <a:lnTo>
                  <a:pt x="518" y="173"/>
                </a:lnTo>
                <a:lnTo>
                  <a:pt x="518" y="172"/>
                </a:lnTo>
                <a:lnTo>
                  <a:pt x="519" y="172"/>
                </a:lnTo>
                <a:lnTo>
                  <a:pt x="520" y="171"/>
                </a:lnTo>
                <a:lnTo>
                  <a:pt x="521" y="171"/>
                </a:lnTo>
                <a:lnTo>
                  <a:pt x="521" y="171"/>
                </a:lnTo>
                <a:lnTo>
                  <a:pt x="521" y="172"/>
                </a:lnTo>
                <a:lnTo>
                  <a:pt x="522" y="172"/>
                </a:lnTo>
                <a:lnTo>
                  <a:pt x="522" y="171"/>
                </a:lnTo>
                <a:lnTo>
                  <a:pt x="521" y="171"/>
                </a:lnTo>
                <a:lnTo>
                  <a:pt x="521" y="170"/>
                </a:lnTo>
                <a:lnTo>
                  <a:pt x="522" y="170"/>
                </a:lnTo>
                <a:lnTo>
                  <a:pt x="522" y="169"/>
                </a:lnTo>
                <a:lnTo>
                  <a:pt x="523" y="169"/>
                </a:lnTo>
                <a:lnTo>
                  <a:pt x="523" y="169"/>
                </a:lnTo>
                <a:lnTo>
                  <a:pt x="522" y="169"/>
                </a:lnTo>
                <a:lnTo>
                  <a:pt x="522" y="168"/>
                </a:lnTo>
                <a:lnTo>
                  <a:pt x="522" y="167"/>
                </a:lnTo>
                <a:lnTo>
                  <a:pt x="522" y="166"/>
                </a:lnTo>
                <a:lnTo>
                  <a:pt x="523" y="165"/>
                </a:lnTo>
                <a:lnTo>
                  <a:pt x="523" y="165"/>
                </a:lnTo>
                <a:lnTo>
                  <a:pt x="524" y="165"/>
                </a:lnTo>
                <a:lnTo>
                  <a:pt x="524" y="164"/>
                </a:lnTo>
                <a:lnTo>
                  <a:pt x="524" y="163"/>
                </a:lnTo>
                <a:lnTo>
                  <a:pt x="524" y="162"/>
                </a:lnTo>
                <a:lnTo>
                  <a:pt x="525" y="162"/>
                </a:lnTo>
                <a:lnTo>
                  <a:pt x="525" y="162"/>
                </a:lnTo>
                <a:lnTo>
                  <a:pt x="525" y="161"/>
                </a:lnTo>
                <a:lnTo>
                  <a:pt x="526" y="161"/>
                </a:lnTo>
                <a:lnTo>
                  <a:pt x="526" y="160"/>
                </a:lnTo>
                <a:lnTo>
                  <a:pt x="527" y="160"/>
                </a:lnTo>
                <a:lnTo>
                  <a:pt x="528" y="160"/>
                </a:lnTo>
                <a:lnTo>
                  <a:pt x="528" y="160"/>
                </a:lnTo>
                <a:lnTo>
                  <a:pt x="528" y="159"/>
                </a:lnTo>
                <a:lnTo>
                  <a:pt x="529" y="159"/>
                </a:lnTo>
                <a:lnTo>
                  <a:pt x="528" y="159"/>
                </a:lnTo>
                <a:lnTo>
                  <a:pt x="528" y="159"/>
                </a:lnTo>
                <a:lnTo>
                  <a:pt x="528" y="158"/>
                </a:lnTo>
                <a:lnTo>
                  <a:pt x="528" y="157"/>
                </a:lnTo>
                <a:lnTo>
                  <a:pt x="529" y="157"/>
                </a:lnTo>
                <a:lnTo>
                  <a:pt x="529" y="156"/>
                </a:lnTo>
                <a:lnTo>
                  <a:pt x="530" y="156"/>
                </a:lnTo>
                <a:lnTo>
                  <a:pt x="531" y="156"/>
                </a:lnTo>
                <a:lnTo>
                  <a:pt x="532" y="155"/>
                </a:lnTo>
                <a:lnTo>
                  <a:pt x="532" y="155"/>
                </a:lnTo>
                <a:lnTo>
                  <a:pt x="532" y="154"/>
                </a:lnTo>
                <a:lnTo>
                  <a:pt x="533" y="153"/>
                </a:lnTo>
                <a:lnTo>
                  <a:pt x="534" y="153"/>
                </a:lnTo>
                <a:lnTo>
                  <a:pt x="534" y="154"/>
                </a:lnTo>
                <a:lnTo>
                  <a:pt x="535" y="154"/>
                </a:lnTo>
                <a:lnTo>
                  <a:pt x="535" y="154"/>
                </a:lnTo>
                <a:lnTo>
                  <a:pt x="535" y="155"/>
                </a:lnTo>
                <a:lnTo>
                  <a:pt x="535" y="155"/>
                </a:lnTo>
                <a:lnTo>
                  <a:pt x="536" y="155"/>
                </a:lnTo>
                <a:lnTo>
                  <a:pt x="536" y="155"/>
                </a:lnTo>
                <a:lnTo>
                  <a:pt x="537" y="155"/>
                </a:lnTo>
                <a:lnTo>
                  <a:pt x="537" y="154"/>
                </a:lnTo>
                <a:lnTo>
                  <a:pt x="537" y="153"/>
                </a:lnTo>
                <a:lnTo>
                  <a:pt x="537" y="152"/>
                </a:lnTo>
                <a:lnTo>
                  <a:pt x="538" y="152"/>
                </a:lnTo>
                <a:lnTo>
                  <a:pt x="538" y="152"/>
                </a:lnTo>
                <a:lnTo>
                  <a:pt x="538" y="151"/>
                </a:lnTo>
                <a:lnTo>
                  <a:pt x="539" y="151"/>
                </a:lnTo>
                <a:lnTo>
                  <a:pt x="539" y="150"/>
                </a:lnTo>
                <a:lnTo>
                  <a:pt x="539" y="149"/>
                </a:lnTo>
                <a:lnTo>
                  <a:pt x="539" y="149"/>
                </a:lnTo>
                <a:lnTo>
                  <a:pt x="540" y="149"/>
                </a:lnTo>
                <a:lnTo>
                  <a:pt x="541" y="149"/>
                </a:lnTo>
                <a:lnTo>
                  <a:pt x="541" y="150"/>
                </a:lnTo>
                <a:lnTo>
                  <a:pt x="542" y="150"/>
                </a:lnTo>
                <a:lnTo>
                  <a:pt x="542" y="151"/>
                </a:lnTo>
                <a:lnTo>
                  <a:pt x="542" y="151"/>
                </a:lnTo>
                <a:lnTo>
                  <a:pt x="542" y="150"/>
                </a:lnTo>
                <a:lnTo>
                  <a:pt x="543" y="149"/>
                </a:lnTo>
                <a:lnTo>
                  <a:pt x="543" y="148"/>
                </a:lnTo>
                <a:lnTo>
                  <a:pt x="543" y="148"/>
                </a:lnTo>
                <a:lnTo>
                  <a:pt x="543" y="147"/>
                </a:lnTo>
                <a:lnTo>
                  <a:pt x="544" y="147"/>
                </a:lnTo>
                <a:lnTo>
                  <a:pt x="544" y="146"/>
                </a:lnTo>
                <a:lnTo>
                  <a:pt x="545" y="146"/>
                </a:lnTo>
                <a:lnTo>
                  <a:pt x="545" y="145"/>
                </a:lnTo>
                <a:lnTo>
                  <a:pt x="546" y="145"/>
                </a:lnTo>
                <a:lnTo>
                  <a:pt x="546" y="145"/>
                </a:lnTo>
                <a:lnTo>
                  <a:pt x="547" y="145"/>
                </a:lnTo>
                <a:lnTo>
                  <a:pt x="548" y="145"/>
                </a:lnTo>
                <a:lnTo>
                  <a:pt x="548" y="145"/>
                </a:lnTo>
                <a:lnTo>
                  <a:pt x="549" y="145"/>
                </a:lnTo>
                <a:lnTo>
                  <a:pt x="549" y="145"/>
                </a:lnTo>
                <a:lnTo>
                  <a:pt x="549" y="144"/>
                </a:lnTo>
                <a:lnTo>
                  <a:pt x="550" y="144"/>
                </a:lnTo>
                <a:lnTo>
                  <a:pt x="550" y="143"/>
                </a:lnTo>
                <a:lnTo>
                  <a:pt x="550" y="142"/>
                </a:lnTo>
                <a:lnTo>
                  <a:pt x="549" y="142"/>
                </a:lnTo>
                <a:lnTo>
                  <a:pt x="549" y="141"/>
                </a:lnTo>
                <a:lnTo>
                  <a:pt x="549" y="141"/>
                </a:lnTo>
                <a:lnTo>
                  <a:pt x="549" y="140"/>
                </a:lnTo>
                <a:lnTo>
                  <a:pt x="549" y="139"/>
                </a:lnTo>
                <a:lnTo>
                  <a:pt x="550" y="139"/>
                </a:lnTo>
                <a:lnTo>
                  <a:pt x="551" y="139"/>
                </a:lnTo>
                <a:lnTo>
                  <a:pt x="552" y="139"/>
                </a:lnTo>
                <a:lnTo>
                  <a:pt x="553" y="139"/>
                </a:lnTo>
                <a:lnTo>
                  <a:pt x="553" y="139"/>
                </a:lnTo>
                <a:lnTo>
                  <a:pt x="554" y="138"/>
                </a:lnTo>
                <a:lnTo>
                  <a:pt x="554" y="138"/>
                </a:lnTo>
                <a:lnTo>
                  <a:pt x="555" y="138"/>
                </a:lnTo>
                <a:lnTo>
                  <a:pt x="555" y="137"/>
                </a:lnTo>
                <a:lnTo>
                  <a:pt x="556" y="137"/>
                </a:lnTo>
                <a:lnTo>
                  <a:pt x="556" y="138"/>
                </a:lnTo>
                <a:lnTo>
                  <a:pt x="556" y="138"/>
                </a:lnTo>
                <a:lnTo>
                  <a:pt x="557" y="138"/>
                </a:lnTo>
                <a:lnTo>
                  <a:pt x="558" y="138"/>
                </a:lnTo>
                <a:lnTo>
                  <a:pt x="558" y="138"/>
                </a:lnTo>
                <a:lnTo>
                  <a:pt x="559" y="138"/>
                </a:lnTo>
                <a:lnTo>
                  <a:pt x="559" y="139"/>
                </a:lnTo>
                <a:lnTo>
                  <a:pt x="560" y="139"/>
                </a:lnTo>
                <a:lnTo>
                  <a:pt x="560" y="140"/>
                </a:lnTo>
                <a:lnTo>
                  <a:pt x="560" y="141"/>
                </a:lnTo>
                <a:lnTo>
                  <a:pt x="560" y="140"/>
                </a:lnTo>
                <a:lnTo>
                  <a:pt x="561" y="140"/>
                </a:lnTo>
                <a:lnTo>
                  <a:pt x="560" y="139"/>
                </a:lnTo>
                <a:lnTo>
                  <a:pt x="560" y="138"/>
                </a:lnTo>
                <a:lnTo>
                  <a:pt x="560" y="138"/>
                </a:lnTo>
                <a:lnTo>
                  <a:pt x="560" y="137"/>
                </a:lnTo>
                <a:lnTo>
                  <a:pt x="561" y="137"/>
                </a:lnTo>
                <a:lnTo>
                  <a:pt x="561" y="136"/>
                </a:lnTo>
                <a:lnTo>
                  <a:pt x="562" y="136"/>
                </a:lnTo>
                <a:lnTo>
                  <a:pt x="562" y="135"/>
                </a:lnTo>
                <a:lnTo>
                  <a:pt x="563" y="135"/>
                </a:lnTo>
                <a:lnTo>
                  <a:pt x="563" y="136"/>
                </a:lnTo>
                <a:lnTo>
                  <a:pt x="563" y="136"/>
                </a:lnTo>
                <a:lnTo>
                  <a:pt x="564" y="135"/>
                </a:lnTo>
                <a:lnTo>
                  <a:pt x="565" y="135"/>
                </a:lnTo>
                <a:lnTo>
                  <a:pt x="566" y="135"/>
                </a:lnTo>
                <a:lnTo>
                  <a:pt x="567" y="135"/>
                </a:lnTo>
                <a:lnTo>
                  <a:pt x="567" y="134"/>
                </a:lnTo>
                <a:lnTo>
                  <a:pt x="567" y="134"/>
                </a:lnTo>
                <a:lnTo>
                  <a:pt x="568" y="134"/>
                </a:lnTo>
                <a:lnTo>
                  <a:pt x="569" y="134"/>
                </a:lnTo>
                <a:lnTo>
                  <a:pt x="570" y="133"/>
                </a:lnTo>
                <a:lnTo>
                  <a:pt x="570" y="133"/>
                </a:lnTo>
                <a:lnTo>
                  <a:pt x="571" y="133"/>
                </a:lnTo>
                <a:lnTo>
                  <a:pt x="571" y="134"/>
                </a:lnTo>
                <a:lnTo>
                  <a:pt x="572" y="134"/>
                </a:lnTo>
                <a:lnTo>
                  <a:pt x="573" y="134"/>
                </a:lnTo>
                <a:lnTo>
                  <a:pt x="574" y="133"/>
                </a:lnTo>
                <a:lnTo>
                  <a:pt x="574" y="133"/>
                </a:lnTo>
                <a:lnTo>
                  <a:pt x="574" y="132"/>
                </a:lnTo>
                <a:lnTo>
                  <a:pt x="575" y="132"/>
                </a:lnTo>
                <a:lnTo>
                  <a:pt x="576" y="131"/>
                </a:lnTo>
                <a:lnTo>
                  <a:pt x="577" y="131"/>
                </a:lnTo>
                <a:lnTo>
                  <a:pt x="577" y="130"/>
                </a:lnTo>
                <a:lnTo>
                  <a:pt x="577" y="129"/>
                </a:lnTo>
                <a:lnTo>
                  <a:pt x="578" y="129"/>
                </a:lnTo>
                <a:lnTo>
                  <a:pt x="578" y="130"/>
                </a:lnTo>
                <a:lnTo>
                  <a:pt x="578" y="131"/>
                </a:lnTo>
                <a:lnTo>
                  <a:pt x="578" y="131"/>
                </a:lnTo>
                <a:lnTo>
                  <a:pt x="577" y="131"/>
                </a:lnTo>
                <a:lnTo>
                  <a:pt x="577" y="132"/>
                </a:lnTo>
                <a:lnTo>
                  <a:pt x="578" y="132"/>
                </a:lnTo>
                <a:lnTo>
                  <a:pt x="579" y="132"/>
                </a:lnTo>
                <a:lnTo>
                  <a:pt x="580" y="132"/>
                </a:lnTo>
                <a:lnTo>
                  <a:pt x="581" y="132"/>
                </a:lnTo>
                <a:lnTo>
                  <a:pt x="581" y="132"/>
                </a:lnTo>
                <a:lnTo>
                  <a:pt x="581" y="131"/>
                </a:lnTo>
                <a:lnTo>
                  <a:pt x="582" y="131"/>
                </a:lnTo>
                <a:lnTo>
                  <a:pt x="583" y="131"/>
                </a:lnTo>
                <a:lnTo>
                  <a:pt x="583" y="131"/>
                </a:lnTo>
                <a:lnTo>
                  <a:pt x="584" y="131"/>
                </a:lnTo>
                <a:lnTo>
                  <a:pt x="584" y="130"/>
                </a:lnTo>
                <a:lnTo>
                  <a:pt x="584" y="129"/>
                </a:lnTo>
                <a:lnTo>
                  <a:pt x="585" y="129"/>
                </a:lnTo>
                <a:lnTo>
                  <a:pt x="585" y="128"/>
                </a:lnTo>
                <a:lnTo>
                  <a:pt x="586" y="128"/>
                </a:lnTo>
                <a:lnTo>
                  <a:pt x="587" y="128"/>
                </a:lnTo>
                <a:lnTo>
                  <a:pt x="588" y="128"/>
                </a:lnTo>
                <a:lnTo>
                  <a:pt x="588" y="128"/>
                </a:lnTo>
                <a:lnTo>
                  <a:pt x="588" y="128"/>
                </a:lnTo>
                <a:lnTo>
                  <a:pt x="588" y="127"/>
                </a:lnTo>
                <a:lnTo>
                  <a:pt x="588" y="126"/>
                </a:lnTo>
                <a:lnTo>
                  <a:pt x="588" y="126"/>
                </a:lnTo>
                <a:lnTo>
                  <a:pt x="588" y="125"/>
                </a:lnTo>
                <a:lnTo>
                  <a:pt x="587" y="124"/>
                </a:lnTo>
                <a:lnTo>
                  <a:pt x="586" y="124"/>
                </a:lnTo>
                <a:lnTo>
                  <a:pt x="586" y="123"/>
                </a:lnTo>
                <a:lnTo>
                  <a:pt x="586" y="122"/>
                </a:lnTo>
                <a:lnTo>
                  <a:pt x="587" y="122"/>
                </a:lnTo>
                <a:lnTo>
                  <a:pt x="587" y="121"/>
                </a:lnTo>
                <a:lnTo>
                  <a:pt x="586" y="121"/>
                </a:lnTo>
                <a:lnTo>
                  <a:pt x="586" y="121"/>
                </a:lnTo>
                <a:lnTo>
                  <a:pt x="586" y="120"/>
                </a:lnTo>
                <a:lnTo>
                  <a:pt x="586" y="119"/>
                </a:lnTo>
                <a:lnTo>
                  <a:pt x="585" y="119"/>
                </a:lnTo>
                <a:lnTo>
                  <a:pt x="584" y="118"/>
                </a:lnTo>
                <a:lnTo>
                  <a:pt x="584" y="117"/>
                </a:lnTo>
                <a:lnTo>
                  <a:pt x="584" y="117"/>
                </a:lnTo>
                <a:lnTo>
                  <a:pt x="584" y="116"/>
                </a:lnTo>
                <a:lnTo>
                  <a:pt x="584" y="115"/>
                </a:lnTo>
                <a:lnTo>
                  <a:pt x="584" y="115"/>
                </a:lnTo>
                <a:lnTo>
                  <a:pt x="584" y="114"/>
                </a:lnTo>
                <a:lnTo>
                  <a:pt x="584" y="114"/>
                </a:lnTo>
                <a:lnTo>
                  <a:pt x="585" y="114"/>
                </a:lnTo>
                <a:lnTo>
                  <a:pt x="585" y="113"/>
                </a:lnTo>
                <a:lnTo>
                  <a:pt x="585" y="112"/>
                </a:lnTo>
                <a:lnTo>
                  <a:pt x="586" y="112"/>
                </a:lnTo>
                <a:lnTo>
                  <a:pt x="587" y="112"/>
                </a:lnTo>
                <a:lnTo>
                  <a:pt x="587" y="111"/>
                </a:lnTo>
                <a:lnTo>
                  <a:pt x="588" y="111"/>
                </a:lnTo>
                <a:lnTo>
                  <a:pt x="587" y="110"/>
                </a:lnTo>
                <a:lnTo>
                  <a:pt x="588" y="110"/>
                </a:lnTo>
                <a:lnTo>
                  <a:pt x="588" y="110"/>
                </a:lnTo>
                <a:lnTo>
                  <a:pt x="588" y="109"/>
                </a:lnTo>
                <a:lnTo>
                  <a:pt x="589" y="108"/>
                </a:lnTo>
                <a:lnTo>
                  <a:pt x="588" y="108"/>
                </a:lnTo>
                <a:lnTo>
                  <a:pt x="588" y="107"/>
                </a:lnTo>
                <a:lnTo>
                  <a:pt x="588" y="107"/>
                </a:lnTo>
                <a:lnTo>
                  <a:pt x="588" y="107"/>
                </a:lnTo>
                <a:lnTo>
                  <a:pt x="588" y="106"/>
                </a:lnTo>
                <a:lnTo>
                  <a:pt x="587" y="106"/>
                </a:lnTo>
                <a:lnTo>
                  <a:pt x="587" y="105"/>
                </a:lnTo>
                <a:lnTo>
                  <a:pt x="586" y="105"/>
                </a:lnTo>
                <a:lnTo>
                  <a:pt x="586" y="104"/>
                </a:lnTo>
                <a:lnTo>
                  <a:pt x="587" y="104"/>
                </a:lnTo>
                <a:lnTo>
                  <a:pt x="588" y="104"/>
                </a:lnTo>
                <a:lnTo>
                  <a:pt x="588" y="104"/>
                </a:lnTo>
                <a:lnTo>
                  <a:pt x="588" y="103"/>
                </a:lnTo>
                <a:lnTo>
                  <a:pt x="589" y="104"/>
                </a:lnTo>
                <a:lnTo>
                  <a:pt x="589" y="103"/>
                </a:lnTo>
                <a:lnTo>
                  <a:pt x="590" y="103"/>
                </a:lnTo>
                <a:lnTo>
                  <a:pt x="590" y="103"/>
                </a:lnTo>
                <a:lnTo>
                  <a:pt x="591" y="103"/>
                </a:lnTo>
                <a:lnTo>
                  <a:pt x="591" y="103"/>
                </a:lnTo>
                <a:lnTo>
                  <a:pt x="592" y="103"/>
                </a:lnTo>
                <a:lnTo>
                  <a:pt x="593" y="103"/>
                </a:lnTo>
                <a:lnTo>
                  <a:pt x="594" y="103"/>
                </a:lnTo>
                <a:lnTo>
                  <a:pt x="594" y="103"/>
                </a:lnTo>
                <a:lnTo>
                  <a:pt x="595" y="103"/>
                </a:lnTo>
                <a:lnTo>
                  <a:pt x="595" y="103"/>
                </a:lnTo>
                <a:lnTo>
                  <a:pt x="595" y="103"/>
                </a:lnTo>
                <a:lnTo>
                  <a:pt x="596" y="103"/>
                </a:lnTo>
                <a:lnTo>
                  <a:pt x="596" y="102"/>
                </a:lnTo>
                <a:lnTo>
                  <a:pt x="595" y="102"/>
                </a:lnTo>
                <a:lnTo>
                  <a:pt x="595" y="101"/>
                </a:lnTo>
                <a:lnTo>
                  <a:pt x="595" y="101"/>
                </a:lnTo>
                <a:lnTo>
                  <a:pt x="595" y="100"/>
                </a:lnTo>
                <a:lnTo>
                  <a:pt x="595" y="100"/>
                </a:lnTo>
                <a:lnTo>
                  <a:pt x="595" y="99"/>
                </a:lnTo>
                <a:lnTo>
                  <a:pt x="595" y="98"/>
                </a:lnTo>
                <a:lnTo>
                  <a:pt x="595" y="98"/>
                </a:lnTo>
                <a:lnTo>
                  <a:pt x="596" y="98"/>
                </a:lnTo>
                <a:lnTo>
                  <a:pt x="597" y="98"/>
                </a:lnTo>
                <a:lnTo>
                  <a:pt x="597" y="97"/>
                </a:lnTo>
                <a:lnTo>
                  <a:pt x="597" y="97"/>
                </a:lnTo>
                <a:lnTo>
                  <a:pt x="596" y="97"/>
                </a:lnTo>
                <a:lnTo>
                  <a:pt x="596" y="96"/>
                </a:lnTo>
                <a:lnTo>
                  <a:pt x="595" y="96"/>
                </a:lnTo>
                <a:lnTo>
                  <a:pt x="595" y="95"/>
                </a:lnTo>
                <a:lnTo>
                  <a:pt x="597" y="94"/>
                </a:lnTo>
                <a:lnTo>
                  <a:pt x="597" y="93"/>
                </a:lnTo>
                <a:lnTo>
                  <a:pt x="597" y="93"/>
                </a:lnTo>
                <a:lnTo>
                  <a:pt x="597" y="92"/>
                </a:lnTo>
                <a:lnTo>
                  <a:pt x="597" y="91"/>
                </a:lnTo>
                <a:lnTo>
                  <a:pt x="596" y="91"/>
                </a:lnTo>
                <a:lnTo>
                  <a:pt x="596" y="90"/>
                </a:lnTo>
                <a:lnTo>
                  <a:pt x="596" y="90"/>
                </a:lnTo>
                <a:lnTo>
                  <a:pt x="597" y="90"/>
                </a:lnTo>
                <a:lnTo>
                  <a:pt x="597" y="89"/>
                </a:lnTo>
                <a:lnTo>
                  <a:pt x="598" y="89"/>
                </a:lnTo>
                <a:lnTo>
                  <a:pt x="598" y="88"/>
                </a:lnTo>
                <a:lnTo>
                  <a:pt x="599" y="88"/>
                </a:lnTo>
                <a:lnTo>
                  <a:pt x="600" y="89"/>
                </a:lnTo>
                <a:lnTo>
                  <a:pt x="600" y="90"/>
                </a:lnTo>
                <a:lnTo>
                  <a:pt x="600" y="90"/>
                </a:lnTo>
                <a:lnTo>
                  <a:pt x="601" y="90"/>
                </a:lnTo>
                <a:lnTo>
                  <a:pt x="601" y="91"/>
                </a:lnTo>
                <a:lnTo>
                  <a:pt x="602" y="91"/>
                </a:lnTo>
                <a:lnTo>
                  <a:pt x="602" y="91"/>
                </a:lnTo>
                <a:lnTo>
                  <a:pt x="603" y="90"/>
                </a:lnTo>
                <a:lnTo>
                  <a:pt x="603" y="90"/>
                </a:lnTo>
                <a:lnTo>
                  <a:pt x="603" y="89"/>
                </a:lnTo>
                <a:lnTo>
                  <a:pt x="602" y="89"/>
                </a:lnTo>
                <a:lnTo>
                  <a:pt x="602" y="88"/>
                </a:lnTo>
                <a:lnTo>
                  <a:pt x="602" y="87"/>
                </a:lnTo>
                <a:lnTo>
                  <a:pt x="602" y="87"/>
                </a:lnTo>
                <a:lnTo>
                  <a:pt x="602" y="86"/>
                </a:lnTo>
                <a:lnTo>
                  <a:pt x="603" y="86"/>
                </a:lnTo>
                <a:lnTo>
                  <a:pt x="604" y="86"/>
                </a:lnTo>
                <a:lnTo>
                  <a:pt x="604" y="85"/>
                </a:lnTo>
                <a:lnTo>
                  <a:pt x="603" y="85"/>
                </a:lnTo>
                <a:lnTo>
                  <a:pt x="603" y="84"/>
                </a:lnTo>
                <a:lnTo>
                  <a:pt x="603" y="83"/>
                </a:lnTo>
                <a:lnTo>
                  <a:pt x="603" y="83"/>
                </a:lnTo>
                <a:lnTo>
                  <a:pt x="603" y="82"/>
                </a:lnTo>
                <a:lnTo>
                  <a:pt x="604" y="81"/>
                </a:lnTo>
                <a:lnTo>
                  <a:pt x="605" y="81"/>
                </a:lnTo>
                <a:lnTo>
                  <a:pt x="605" y="82"/>
                </a:lnTo>
                <a:lnTo>
                  <a:pt x="605" y="83"/>
                </a:lnTo>
                <a:lnTo>
                  <a:pt x="605" y="83"/>
                </a:lnTo>
                <a:lnTo>
                  <a:pt x="605" y="84"/>
                </a:lnTo>
                <a:lnTo>
                  <a:pt x="606" y="85"/>
                </a:lnTo>
                <a:lnTo>
                  <a:pt x="607" y="85"/>
                </a:lnTo>
                <a:lnTo>
                  <a:pt x="608" y="86"/>
                </a:lnTo>
                <a:lnTo>
                  <a:pt x="609" y="86"/>
                </a:lnTo>
                <a:lnTo>
                  <a:pt x="609" y="86"/>
                </a:lnTo>
                <a:lnTo>
                  <a:pt x="609" y="85"/>
                </a:lnTo>
                <a:lnTo>
                  <a:pt x="610" y="85"/>
                </a:lnTo>
                <a:lnTo>
                  <a:pt x="610" y="84"/>
                </a:lnTo>
                <a:lnTo>
                  <a:pt x="611" y="84"/>
                </a:lnTo>
                <a:lnTo>
                  <a:pt x="611" y="83"/>
                </a:lnTo>
                <a:lnTo>
                  <a:pt x="611" y="83"/>
                </a:lnTo>
                <a:lnTo>
                  <a:pt x="612" y="83"/>
                </a:lnTo>
                <a:lnTo>
                  <a:pt x="612" y="83"/>
                </a:lnTo>
                <a:lnTo>
                  <a:pt x="612" y="83"/>
                </a:lnTo>
                <a:lnTo>
                  <a:pt x="612" y="84"/>
                </a:lnTo>
                <a:lnTo>
                  <a:pt x="613" y="84"/>
                </a:lnTo>
                <a:lnTo>
                  <a:pt x="614" y="84"/>
                </a:lnTo>
                <a:lnTo>
                  <a:pt x="614" y="83"/>
                </a:lnTo>
                <a:lnTo>
                  <a:pt x="615" y="83"/>
                </a:lnTo>
                <a:lnTo>
                  <a:pt x="615" y="83"/>
                </a:lnTo>
                <a:lnTo>
                  <a:pt x="616" y="82"/>
                </a:lnTo>
                <a:lnTo>
                  <a:pt x="616" y="82"/>
                </a:lnTo>
                <a:lnTo>
                  <a:pt x="617" y="81"/>
                </a:lnTo>
                <a:lnTo>
                  <a:pt x="618" y="81"/>
                </a:lnTo>
                <a:lnTo>
                  <a:pt x="619" y="81"/>
                </a:lnTo>
                <a:lnTo>
                  <a:pt x="619" y="82"/>
                </a:lnTo>
                <a:lnTo>
                  <a:pt x="620" y="82"/>
                </a:lnTo>
                <a:lnTo>
                  <a:pt x="621" y="82"/>
                </a:lnTo>
                <a:lnTo>
                  <a:pt x="622" y="82"/>
                </a:lnTo>
                <a:lnTo>
                  <a:pt x="623" y="82"/>
                </a:lnTo>
                <a:lnTo>
                  <a:pt x="623" y="81"/>
                </a:lnTo>
                <a:lnTo>
                  <a:pt x="623" y="81"/>
                </a:lnTo>
                <a:lnTo>
                  <a:pt x="623" y="80"/>
                </a:lnTo>
                <a:lnTo>
                  <a:pt x="624" y="80"/>
                </a:lnTo>
                <a:lnTo>
                  <a:pt x="625" y="80"/>
                </a:lnTo>
                <a:lnTo>
                  <a:pt x="626" y="80"/>
                </a:lnTo>
                <a:lnTo>
                  <a:pt x="626" y="79"/>
                </a:lnTo>
                <a:lnTo>
                  <a:pt x="627" y="79"/>
                </a:lnTo>
                <a:lnTo>
                  <a:pt x="627" y="80"/>
                </a:lnTo>
                <a:lnTo>
                  <a:pt x="627" y="81"/>
                </a:lnTo>
                <a:lnTo>
                  <a:pt x="628" y="81"/>
                </a:lnTo>
                <a:lnTo>
                  <a:pt x="629" y="81"/>
                </a:lnTo>
                <a:lnTo>
                  <a:pt x="630" y="81"/>
                </a:lnTo>
                <a:lnTo>
                  <a:pt x="630" y="81"/>
                </a:lnTo>
                <a:lnTo>
                  <a:pt x="631" y="81"/>
                </a:lnTo>
                <a:lnTo>
                  <a:pt x="632" y="81"/>
                </a:lnTo>
                <a:lnTo>
                  <a:pt x="632" y="80"/>
                </a:lnTo>
                <a:lnTo>
                  <a:pt x="633" y="80"/>
                </a:lnTo>
                <a:lnTo>
                  <a:pt x="633" y="79"/>
                </a:lnTo>
                <a:lnTo>
                  <a:pt x="633" y="79"/>
                </a:lnTo>
                <a:lnTo>
                  <a:pt x="633" y="79"/>
                </a:lnTo>
                <a:lnTo>
                  <a:pt x="633" y="78"/>
                </a:lnTo>
                <a:lnTo>
                  <a:pt x="633" y="78"/>
                </a:lnTo>
                <a:lnTo>
                  <a:pt x="633" y="77"/>
                </a:lnTo>
                <a:lnTo>
                  <a:pt x="633" y="76"/>
                </a:lnTo>
                <a:lnTo>
                  <a:pt x="632" y="76"/>
                </a:lnTo>
                <a:lnTo>
                  <a:pt x="633" y="76"/>
                </a:lnTo>
                <a:lnTo>
                  <a:pt x="633" y="76"/>
                </a:lnTo>
                <a:lnTo>
                  <a:pt x="633" y="75"/>
                </a:lnTo>
                <a:lnTo>
                  <a:pt x="633" y="75"/>
                </a:lnTo>
                <a:lnTo>
                  <a:pt x="633" y="74"/>
                </a:lnTo>
                <a:lnTo>
                  <a:pt x="633" y="73"/>
                </a:lnTo>
                <a:lnTo>
                  <a:pt x="634" y="73"/>
                </a:lnTo>
                <a:lnTo>
                  <a:pt x="634" y="72"/>
                </a:lnTo>
                <a:lnTo>
                  <a:pt x="634" y="72"/>
                </a:lnTo>
                <a:lnTo>
                  <a:pt x="634" y="71"/>
                </a:lnTo>
                <a:lnTo>
                  <a:pt x="635" y="71"/>
                </a:lnTo>
                <a:lnTo>
                  <a:pt x="636" y="71"/>
                </a:lnTo>
                <a:lnTo>
                  <a:pt x="637" y="71"/>
                </a:lnTo>
                <a:lnTo>
                  <a:pt x="637" y="70"/>
                </a:lnTo>
                <a:lnTo>
                  <a:pt x="637" y="70"/>
                </a:lnTo>
                <a:lnTo>
                  <a:pt x="637" y="69"/>
                </a:lnTo>
                <a:lnTo>
                  <a:pt x="637" y="69"/>
                </a:lnTo>
                <a:lnTo>
                  <a:pt x="637" y="68"/>
                </a:lnTo>
                <a:lnTo>
                  <a:pt x="638" y="67"/>
                </a:lnTo>
                <a:lnTo>
                  <a:pt x="638" y="66"/>
                </a:lnTo>
                <a:lnTo>
                  <a:pt x="638" y="66"/>
                </a:lnTo>
                <a:lnTo>
                  <a:pt x="639" y="65"/>
                </a:lnTo>
                <a:lnTo>
                  <a:pt x="638" y="64"/>
                </a:lnTo>
                <a:lnTo>
                  <a:pt x="638" y="63"/>
                </a:lnTo>
                <a:lnTo>
                  <a:pt x="639" y="63"/>
                </a:lnTo>
                <a:lnTo>
                  <a:pt x="640" y="63"/>
                </a:lnTo>
                <a:lnTo>
                  <a:pt x="640" y="63"/>
                </a:lnTo>
                <a:lnTo>
                  <a:pt x="641" y="63"/>
                </a:lnTo>
                <a:lnTo>
                  <a:pt x="641" y="64"/>
                </a:lnTo>
                <a:lnTo>
                  <a:pt x="642" y="63"/>
                </a:lnTo>
                <a:lnTo>
                  <a:pt x="642" y="62"/>
                </a:lnTo>
                <a:lnTo>
                  <a:pt x="642" y="62"/>
                </a:lnTo>
                <a:lnTo>
                  <a:pt x="642" y="61"/>
                </a:lnTo>
                <a:lnTo>
                  <a:pt x="641" y="61"/>
                </a:lnTo>
                <a:lnTo>
                  <a:pt x="642" y="61"/>
                </a:lnTo>
                <a:lnTo>
                  <a:pt x="642" y="60"/>
                </a:lnTo>
                <a:lnTo>
                  <a:pt x="642" y="59"/>
                </a:lnTo>
                <a:lnTo>
                  <a:pt x="643" y="59"/>
                </a:lnTo>
                <a:lnTo>
                  <a:pt x="644" y="59"/>
                </a:lnTo>
                <a:lnTo>
                  <a:pt x="644" y="59"/>
                </a:lnTo>
                <a:lnTo>
                  <a:pt x="645" y="59"/>
                </a:lnTo>
                <a:lnTo>
                  <a:pt x="645" y="59"/>
                </a:lnTo>
                <a:lnTo>
                  <a:pt x="646" y="59"/>
                </a:lnTo>
                <a:lnTo>
                  <a:pt x="647" y="60"/>
                </a:lnTo>
                <a:lnTo>
                  <a:pt x="647" y="61"/>
                </a:lnTo>
                <a:lnTo>
                  <a:pt x="647" y="61"/>
                </a:lnTo>
                <a:lnTo>
                  <a:pt x="648" y="61"/>
                </a:lnTo>
                <a:lnTo>
                  <a:pt x="648" y="59"/>
                </a:lnTo>
                <a:lnTo>
                  <a:pt x="649" y="59"/>
                </a:lnTo>
                <a:lnTo>
                  <a:pt x="650" y="58"/>
                </a:lnTo>
                <a:lnTo>
                  <a:pt x="650" y="57"/>
                </a:lnTo>
                <a:lnTo>
                  <a:pt x="649" y="57"/>
                </a:lnTo>
                <a:lnTo>
                  <a:pt x="649" y="56"/>
                </a:lnTo>
                <a:lnTo>
                  <a:pt x="648" y="55"/>
                </a:lnTo>
                <a:lnTo>
                  <a:pt x="648" y="55"/>
                </a:lnTo>
                <a:lnTo>
                  <a:pt x="649" y="54"/>
                </a:lnTo>
                <a:lnTo>
                  <a:pt x="650" y="53"/>
                </a:lnTo>
                <a:lnTo>
                  <a:pt x="651" y="53"/>
                </a:lnTo>
                <a:lnTo>
                  <a:pt x="651" y="54"/>
                </a:lnTo>
                <a:lnTo>
                  <a:pt x="651" y="54"/>
                </a:lnTo>
                <a:lnTo>
                  <a:pt x="651" y="55"/>
                </a:lnTo>
                <a:lnTo>
                  <a:pt x="652" y="55"/>
                </a:lnTo>
                <a:lnTo>
                  <a:pt x="653" y="55"/>
                </a:lnTo>
                <a:lnTo>
                  <a:pt x="654" y="55"/>
                </a:lnTo>
                <a:lnTo>
                  <a:pt x="654" y="54"/>
                </a:lnTo>
                <a:lnTo>
                  <a:pt x="655" y="53"/>
                </a:lnTo>
                <a:lnTo>
                  <a:pt x="656" y="53"/>
                </a:lnTo>
                <a:lnTo>
                  <a:pt x="657" y="52"/>
                </a:lnTo>
                <a:lnTo>
                  <a:pt x="658" y="52"/>
                </a:lnTo>
                <a:lnTo>
                  <a:pt x="658" y="52"/>
                </a:lnTo>
                <a:lnTo>
                  <a:pt x="658" y="51"/>
                </a:lnTo>
                <a:lnTo>
                  <a:pt x="658" y="50"/>
                </a:lnTo>
                <a:lnTo>
                  <a:pt x="658" y="49"/>
                </a:lnTo>
                <a:lnTo>
                  <a:pt x="658" y="48"/>
                </a:lnTo>
                <a:lnTo>
                  <a:pt x="658" y="48"/>
                </a:lnTo>
                <a:lnTo>
                  <a:pt x="658" y="47"/>
                </a:lnTo>
                <a:lnTo>
                  <a:pt x="658" y="46"/>
                </a:lnTo>
                <a:lnTo>
                  <a:pt x="658" y="45"/>
                </a:lnTo>
                <a:lnTo>
                  <a:pt x="659" y="45"/>
                </a:lnTo>
                <a:lnTo>
                  <a:pt x="659" y="44"/>
                </a:lnTo>
                <a:lnTo>
                  <a:pt x="659" y="43"/>
                </a:lnTo>
                <a:lnTo>
                  <a:pt x="659" y="42"/>
                </a:lnTo>
                <a:lnTo>
                  <a:pt x="658" y="41"/>
                </a:lnTo>
                <a:lnTo>
                  <a:pt x="658" y="41"/>
                </a:lnTo>
                <a:lnTo>
                  <a:pt x="657" y="41"/>
                </a:lnTo>
                <a:lnTo>
                  <a:pt x="656" y="41"/>
                </a:lnTo>
                <a:lnTo>
                  <a:pt x="656" y="40"/>
                </a:lnTo>
                <a:lnTo>
                  <a:pt x="655" y="40"/>
                </a:lnTo>
                <a:lnTo>
                  <a:pt x="655" y="39"/>
                </a:lnTo>
                <a:lnTo>
                  <a:pt x="655" y="38"/>
                </a:lnTo>
                <a:lnTo>
                  <a:pt x="656" y="38"/>
                </a:lnTo>
                <a:lnTo>
                  <a:pt x="658" y="38"/>
                </a:lnTo>
                <a:lnTo>
                  <a:pt x="658" y="37"/>
                </a:lnTo>
                <a:lnTo>
                  <a:pt x="659" y="37"/>
                </a:lnTo>
                <a:lnTo>
                  <a:pt x="659" y="36"/>
                </a:lnTo>
                <a:lnTo>
                  <a:pt x="659" y="35"/>
                </a:lnTo>
                <a:lnTo>
                  <a:pt x="659" y="35"/>
                </a:lnTo>
                <a:lnTo>
                  <a:pt x="659" y="34"/>
                </a:lnTo>
                <a:lnTo>
                  <a:pt x="659" y="33"/>
                </a:lnTo>
                <a:lnTo>
                  <a:pt x="659" y="32"/>
                </a:lnTo>
                <a:lnTo>
                  <a:pt x="659" y="31"/>
                </a:lnTo>
                <a:lnTo>
                  <a:pt x="658" y="31"/>
                </a:lnTo>
                <a:lnTo>
                  <a:pt x="658" y="30"/>
                </a:lnTo>
                <a:lnTo>
                  <a:pt x="658" y="30"/>
                </a:lnTo>
                <a:lnTo>
                  <a:pt x="658" y="29"/>
                </a:lnTo>
                <a:lnTo>
                  <a:pt x="657" y="28"/>
                </a:lnTo>
                <a:lnTo>
                  <a:pt x="657" y="28"/>
                </a:lnTo>
                <a:lnTo>
                  <a:pt x="656" y="28"/>
                </a:lnTo>
                <a:lnTo>
                  <a:pt x="656" y="27"/>
                </a:lnTo>
                <a:lnTo>
                  <a:pt x="656" y="26"/>
                </a:lnTo>
                <a:lnTo>
                  <a:pt x="655" y="26"/>
                </a:lnTo>
                <a:lnTo>
                  <a:pt x="655" y="25"/>
                </a:lnTo>
                <a:lnTo>
                  <a:pt x="654" y="24"/>
                </a:lnTo>
                <a:lnTo>
                  <a:pt x="654" y="24"/>
                </a:lnTo>
                <a:lnTo>
                  <a:pt x="654" y="23"/>
                </a:lnTo>
                <a:lnTo>
                  <a:pt x="655" y="23"/>
                </a:lnTo>
                <a:lnTo>
                  <a:pt x="655" y="22"/>
                </a:lnTo>
                <a:lnTo>
                  <a:pt x="656" y="21"/>
                </a:lnTo>
                <a:lnTo>
                  <a:pt x="657" y="21"/>
                </a:lnTo>
                <a:lnTo>
                  <a:pt x="657" y="21"/>
                </a:lnTo>
                <a:lnTo>
                  <a:pt x="658" y="21"/>
                </a:lnTo>
                <a:lnTo>
                  <a:pt x="658" y="21"/>
                </a:lnTo>
                <a:lnTo>
                  <a:pt x="658" y="21"/>
                </a:lnTo>
                <a:lnTo>
                  <a:pt x="658" y="21"/>
                </a:lnTo>
                <a:lnTo>
                  <a:pt x="659" y="21"/>
                </a:lnTo>
                <a:lnTo>
                  <a:pt x="660" y="20"/>
                </a:lnTo>
                <a:lnTo>
                  <a:pt x="660" y="19"/>
                </a:lnTo>
                <a:lnTo>
                  <a:pt x="660" y="18"/>
                </a:lnTo>
                <a:lnTo>
                  <a:pt x="660" y="17"/>
                </a:lnTo>
                <a:lnTo>
                  <a:pt x="661" y="17"/>
                </a:lnTo>
                <a:lnTo>
                  <a:pt x="662" y="17"/>
                </a:lnTo>
                <a:lnTo>
                  <a:pt x="663" y="17"/>
                </a:lnTo>
                <a:lnTo>
                  <a:pt x="663" y="17"/>
                </a:lnTo>
                <a:lnTo>
                  <a:pt x="664" y="17"/>
                </a:lnTo>
                <a:lnTo>
                  <a:pt x="665" y="17"/>
                </a:lnTo>
                <a:lnTo>
                  <a:pt x="665" y="17"/>
                </a:lnTo>
                <a:lnTo>
                  <a:pt x="666" y="17"/>
                </a:lnTo>
                <a:lnTo>
                  <a:pt x="667" y="17"/>
                </a:lnTo>
                <a:lnTo>
                  <a:pt x="668" y="17"/>
                </a:lnTo>
                <a:lnTo>
                  <a:pt x="668" y="17"/>
                </a:lnTo>
                <a:lnTo>
                  <a:pt x="669" y="16"/>
                </a:lnTo>
                <a:lnTo>
                  <a:pt x="670" y="16"/>
                </a:lnTo>
                <a:lnTo>
                  <a:pt x="671" y="15"/>
                </a:lnTo>
                <a:lnTo>
                  <a:pt x="672" y="15"/>
                </a:lnTo>
                <a:lnTo>
                  <a:pt x="672" y="14"/>
                </a:lnTo>
                <a:lnTo>
                  <a:pt x="673" y="14"/>
                </a:lnTo>
                <a:lnTo>
                  <a:pt x="674" y="13"/>
                </a:lnTo>
                <a:lnTo>
                  <a:pt x="675" y="12"/>
                </a:lnTo>
                <a:lnTo>
                  <a:pt x="675" y="12"/>
                </a:lnTo>
                <a:lnTo>
                  <a:pt x="676" y="11"/>
                </a:lnTo>
                <a:lnTo>
                  <a:pt x="677" y="10"/>
                </a:lnTo>
                <a:lnTo>
                  <a:pt x="678" y="10"/>
                </a:lnTo>
                <a:lnTo>
                  <a:pt x="678" y="9"/>
                </a:lnTo>
                <a:lnTo>
                  <a:pt x="679" y="9"/>
                </a:lnTo>
                <a:lnTo>
                  <a:pt x="679" y="8"/>
                </a:lnTo>
                <a:lnTo>
                  <a:pt x="680" y="7"/>
                </a:lnTo>
                <a:lnTo>
                  <a:pt x="681" y="7"/>
                </a:lnTo>
                <a:lnTo>
                  <a:pt x="682" y="7"/>
                </a:lnTo>
                <a:lnTo>
                  <a:pt x="682" y="6"/>
                </a:lnTo>
                <a:lnTo>
                  <a:pt x="683" y="6"/>
                </a:lnTo>
                <a:lnTo>
                  <a:pt x="684" y="5"/>
                </a:lnTo>
                <a:lnTo>
                  <a:pt x="685" y="5"/>
                </a:lnTo>
                <a:lnTo>
                  <a:pt x="686" y="5"/>
                </a:lnTo>
                <a:lnTo>
                  <a:pt x="686" y="4"/>
                </a:lnTo>
                <a:lnTo>
                  <a:pt x="687" y="4"/>
                </a:lnTo>
                <a:lnTo>
                  <a:pt x="689" y="4"/>
                </a:lnTo>
                <a:lnTo>
                  <a:pt x="690" y="3"/>
                </a:lnTo>
                <a:lnTo>
                  <a:pt x="691" y="3"/>
                </a:lnTo>
                <a:lnTo>
                  <a:pt x="692" y="3"/>
                </a:lnTo>
                <a:lnTo>
                  <a:pt x="693" y="3"/>
                </a:lnTo>
                <a:lnTo>
                  <a:pt x="693" y="3"/>
                </a:lnTo>
                <a:lnTo>
                  <a:pt x="694" y="3"/>
                </a:lnTo>
                <a:lnTo>
                  <a:pt x="694" y="2"/>
                </a:lnTo>
                <a:lnTo>
                  <a:pt x="695" y="2"/>
                </a:lnTo>
                <a:lnTo>
                  <a:pt x="696" y="2"/>
                </a:lnTo>
                <a:lnTo>
                  <a:pt x="696" y="2"/>
                </a:lnTo>
                <a:lnTo>
                  <a:pt x="697" y="2"/>
                </a:lnTo>
                <a:lnTo>
                  <a:pt x="698" y="2"/>
                </a:lnTo>
                <a:lnTo>
                  <a:pt x="699" y="2"/>
                </a:lnTo>
                <a:lnTo>
                  <a:pt x="700" y="2"/>
                </a:lnTo>
                <a:lnTo>
                  <a:pt x="700" y="2"/>
                </a:lnTo>
                <a:lnTo>
                  <a:pt x="701" y="2"/>
                </a:lnTo>
                <a:lnTo>
                  <a:pt x="702" y="2"/>
                </a:lnTo>
                <a:lnTo>
                  <a:pt x="703" y="2"/>
                </a:lnTo>
                <a:lnTo>
                  <a:pt x="704" y="2"/>
                </a:lnTo>
                <a:lnTo>
                  <a:pt x="705" y="2"/>
                </a:lnTo>
                <a:lnTo>
                  <a:pt x="706" y="1"/>
                </a:lnTo>
                <a:lnTo>
                  <a:pt x="707" y="1"/>
                </a:lnTo>
                <a:lnTo>
                  <a:pt x="707" y="1"/>
                </a:lnTo>
                <a:lnTo>
                  <a:pt x="709" y="1"/>
                </a:lnTo>
                <a:lnTo>
                  <a:pt x="710" y="1"/>
                </a:lnTo>
                <a:lnTo>
                  <a:pt x="711" y="0"/>
                </a:lnTo>
                <a:lnTo>
                  <a:pt x="713" y="0"/>
                </a:lnTo>
                <a:lnTo>
                  <a:pt x="714" y="0"/>
                </a:lnTo>
                <a:lnTo>
                  <a:pt x="716" y="0"/>
                </a:lnTo>
                <a:lnTo>
                  <a:pt x="717" y="0"/>
                </a:lnTo>
                <a:lnTo>
                  <a:pt x="718" y="0"/>
                </a:lnTo>
                <a:lnTo>
                  <a:pt x="718" y="0"/>
                </a:lnTo>
                <a:lnTo>
                  <a:pt x="719" y="0"/>
                </a:lnTo>
                <a:lnTo>
                  <a:pt x="721" y="0"/>
                </a:lnTo>
                <a:lnTo>
                  <a:pt x="722" y="0"/>
                </a:lnTo>
                <a:lnTo>
                  <a:pt x="725" y="0"/>
                </a:lnTo>
                <a:lnTo>
                  <a:pt x="725" y="0"/>
                </a:lnTo>
                <a:lnTo>
                  <a:pt x="727" y="0"/>
                </a:lnTo>
                <a:lnTo>
                  <a:pt x="728" y="0"/>
                </a:lnTo>
                <a:lnTo>
                  <a:pt x="728" y="0"/>
                </a:lnTo>
                <a:lnTo>
                  <a:pt x="730" y="0"/>
                </a:lnTo>
                <a:lnTo>
                  <a:pt x="731" y="0"/>
                </a:lnTo>
                <a:lnTo>
                  <a:pt x="732" y="0"/>
                </a:lnTo>
                <a:lnTo>
                  <a:pt x="732" y="0"/>
                </a:lnTo>
                <a:lnTo>
                  <a:pt x="733" y="0"/>
                </a:lnTo>
                <a:lnTo>
                  <a:pt x="735" y="0"/>
                </a:lnTo>
                <a:close/>
                <a:moveTo>
                  <a:pt x="1435" y="824"/>
                </a:moveTo>
                <a:lnTo>
                  <a:pt x="1436" y="824"/>
                </a:lnTo>
                <a:lnTo>
                  <a:pt x="1436" y="825"/>
                </a:lnTo>
                <a:lnTo>
                  <a:pt x="1437" y="826"/>
                </a:lnTo>
                <a:lnTo>
                  <a:pt x="1434" y="832"/>
                </a:lnTo>
                <a:lnTo>
                  <a:pt x="1431" y="834"/>
                </a:lnTo>
                <a:lnTo>
                  <a:pt x="1426" y="834"/>
                </a:lnTo>
                <a:lnTo>
                  <a:pt x="1425" y="834"/>
                </a:lnTo>
                <a:lnTo>
                  <a:pt x="1425" y="830"/>
                </a:lnTo>
                <a:lnTo>
                  <a:pt x="1432" y="825"/>
                </a:lnTo>
                <a:lnTo>
                  <a:pt x="1435" y="824"/>
                </a:lnTo>
                <a:close/>
                <a:moveTo>
                  <a:pt x="1480" y="898"/>
                </a:moveTo>
                <a:lnTo>
                  <a:pt x="1480" y="899"/>
                </a:lnTo>
                <a:lnTo>
                  <a:pt x="1479" y="902"/>
                </a:lnTo>
                <a:lnTo>
                  <a:pt x="1475" y="902"/>
                </a:lnTo>
                <a:lnTo>
                  <a:pt x="1471" y="899"/>
                </a:lnTo>
                <a:lnTo>
                  <a:pt x="1474" y="897"/>
                </a:lnTo>
                <a:lnTo>
                  <a:pt x="1478" y="897"/>
                </a:lnTo>
                <a:lnTo>
                  <a:pt x="1480" y="898"/>
                </a:lnTo>
                <a:close/>
                <a:moveTo>
                  <a:pt x="1416" y="837"/>
                </a:moveTo>
                <a:lnTo>
                  <a:pt x="1414" y="839"/>
                </a:lnTo>
                <a:lnTo>
                  <a:pt x="1401" y="842"/>
                </a:lnTo>
                <a:lnTo>
                  <a:pt x="1400" y="849"/>
                </a:lnTo>
                <a:lnTo>
                  <a:pt x="1401" y="851"/>
                </a:lnTo>
                <a:lnTo>
                  <a:pt x="1400" y="854"/>
                </a:lnTo>
                <a:lnTo>
                  <a:pt x="1397" y="856"/>
                </a:lnTo>
                <a:lnTo>
                  <a:pt x="1396" y="858"/>
                </a:lnTo>
                <a:lnTo>
                  <a:pt x="1397" y="860"/>
                </a:lnTo>
                <a:lnTo>
                  <a:pt x="1401" y="859"/>
                </a:lnTo>
                <a:lnTo>
                  <a:pt x="1403" y="863"/>
                </a:lnTo>
                <a:lnTo>
                  <a:pt x="1407" y="859"/>
                </a:lnTo>
                <a:lnTo>
                  <a:pt x="1411" y="859"/>
                </a:lnTo>
                <a:lnTo>
                  <a:pt x="1412" y="856"/>
                </a:lnTo>
                <a:lnTo>
                  <a:pt x="1418" y="858"/>
                </a:lnTo>
                <a:lnTo>
                  <a:pt x="1419" y="859"/>
                </a:lnTo>
                <a:lnTo>
                  <a:pt x="1416" y="861"/>
                </a:lnTo>
                <a:lnTo>
                  <a:pt x="1415" y="869"/>
                </a:lnTo>
                <a:lnTo>
                  <a:pt x="1412" y="872"/>
                </a:lnTo>
                <a:lnTo>
                  <a:pt x="1415" y="875"/>
                </a:lnTo>
                <a:lnTo>
                  <a:pt x="1418" y="871"/>
                </a:lnTo>
                <a:lnTo>
                  <a:pt x="1420" y="871"/>
                </a:lnTo>
                <a:lnTo>
                  <a:pt x="1421" y="877"/>
                </a:lnTo>
                <a:lnTo>
                  <a:pt x="1422" y="877"/>
                </a:lnTo>
                <a:lnTo>
                  <a:pt x="1425" y="876"/>
                </a:lnTo>
                <a:lnTo>
                  <a:pt x="1426" y="870"/>
                </a:lnTo>
                <a:lnTo>
                  <a:pt x="1429" y="872"/>
                </a:lnTo>
                <a:lnTo>
                  <a:pt x="1432" y="873"/>
                </a:lnTo>
                <a:lnTo>
                  <a:pt x="1434" y="875"/>
                </a:lnTo>
                <a:lnTo>
                  <a:pt x="1442" y="872"/>
                </a:lnTo>
                <a:lnTo>
                  <a:pt x="1437" y="871"/>
                </a:lnTo>
                <a:lnTo>
                  <a:pt x="1435" y="868"/>
                </a:lnTo>
                <a:lnTo>
                  <a:pt x="1430" y="866"/>
                </a:lnTo>
                <a:lnTo>
                  <a:pt x="1429" y="864"/>
                </a:lnTo>
                <a:lnTo>
                  <a:pt x="1429" y="862"/>
                </a:lnTo>
                <a:lnTo>
                  <a:pt x="1435" y="861"/>
                </a:lnTo>
                <a:lnTo>
                  <a:pt x="1436" y="858"/>
                </a:lnTo>
                <a:lnTo>
                  <a:pt x="1437" y="857"/>
                </a:lnTo>
                <a:lnTo>
                  <a:pt x="1439" y="858"/>
                </a:lnTo>
                <a:lnTo>
                  <a:pt x="1441" y="857"/>
                </a:lnTo>
                <a:lnTo>
                  <a:pt x="1438" y="854"/>
                </a:lnTo>
                <a:lnTo>
                  <a:pt x="1437" y="851"/>
                </a:lnTo>
                <a:lnTo>
                  <a:pt x="1440" y="850"/>
                </a:lnTo>
                <a:lnTo>
                  <a:pt x="1443" y="853"/>
                </a:lnTo>
                <a:lnTo>
                  <a:pt x="1446" y="854"/>
                </a:lnTo>
                <a:lnTo>
                  <a:pt x="1449" y="856"/>
                </a:lnTo>
                <a:lnTo>
                  <a:pt x="1450" y="854"/>
                </a:lnTo>
                <a:lnTo>
                  <a:pt x="1448" y="848"/>
                </a:lnTo>
                <a:lnTo>
                  <a:pt x="1445" y="846"/>
                </a:lnTo>
                <a:lnTo>
                  <a:pt x="1443" y="841"/>
                </a:lnTo>
                <a:lnTo>
                  <a:pt x="1440" y="842"/>
                </a:lnTo>
                <a:lnTo>
                  <a:pt x="1439" y="841"/>
                </a:lnTo>
                <a:lnTo>
                  <a:pt x="1434" y="842"/>
                </a:lnTo>
                <a:lnTo>
                  <a:pt x="1432" y="840"/>
                </a:lnTo>
                <a:lnTo>
                  <a:pt x="1433" y="838"/>
                </a:lnTo>
                <a:lnTo>
                  <a:pt x="1436" y="837"/>
                </a:lnTo>
                <a:lnTo>
                  <a:pt x="1452" y="836"/>
                </a:lnTo>
                <a:lnTo>
                  <a:pt x="1454" y="837"/>
                </a:lnTo>
                <a:lnTo>
                  <a:pt x="1455" y="840"/>
                </a:lnTo>
                <a:lnTo>
                  <a:pt x="1455" y="844"/>
                </a:lnTo>
                <a:lnTo>
                  <a:pt x="1453" y="851"/>
                </a:lnTo>
                <a:lnTo>
                  <a:pt x="1457" y="854"/>
                </a:lnTo>
                <a:lnTo>
                  <a:pt x="1457" y="859"/>
                </a:lnTo>
                <a:lnTo>
                  <a:pt x="1457" y="861"/>
                </a:lnTo>
                <a:lnTo>
                  <a:pt x="1460" y="864"/>
                </a:lnTo>
                <a:lnTo>
                  <a:pt x="1462" y="867"/>
                </a:lnTo>
                <a:lnTo>
                  <a:pt x="1461" y="868"/>
                </a:lnTo>
                <a:lnTo>
                  <a:pt x="1455" y="872"/>
                </a:lnTo>
                <a:lnTo>
                  <a:pt x="1453" y="875"/>
                </a:lnTo>
                <a:lnTo>
                  <a:pt x="1451" y="889"/>
                </a:lnTo>
                <a:lnTo>
                  <a:pt x="1450" y="891"/>
                </a:lnTo>
                <a:lnTo>
                  <a:pt x="1447" y="891"/>
                </a:lnTo>
                <a:lnTo>
                  <a:pt x="1446" y="885"/>
                </a:lnTo>
                <a:lnTo>
                  <a:pt x="1442" y="885"/>
                </a:lnTo>
                <a:lnTo>
                  <a:pt x="1439" y="885"/>
                </a:lnTo>
                <a:lnTo>
                  <a:pt x="1438" y="889"/>
                </a:lnTo>
                <a:lnTo>
                  <a:pt x="1439" y="892"/>
                </a:lnTo>
                <a:lnTo>
                  <a:pt x="1437" y="894"/>
                </a:lnTo>
                <a:lnTo>
                  <a:pt x="1436" y="892"/>
                </a:lnTo>
                <a:lnTo>
                  <a:pt x="1431" y="895"/>
                </a:lnTo>
                <a:lnTo>
                  <a:pt x="1429" y="896"/>
                </a:lnTo>
                <a:lnTo>
                  <a:pt x="1427" y="897"/>
                </a:lnTo>
                <a:lnTo>
                  <a:pt x="1426" y="891"/>
                </a:lnTo>
                <a:lnTo>
                  <a:pt x="1425" y="889"/>
                </a:lnTo>
                <a:lnTo>
                  <a:pt x="1422" y="886"/>
                </a:lnTo>
                <a:lnTo>
                  <a:pt x="1418" y="886"/>
                </a:lnTo>
                <a:lnTo>
                  <a:pt x="1416" y="890"/>
                </a:lnTo>
                <a:lnTo>
                  <a:pt x="1418" y="895"/>
                </a:lnTo>
                <a:lnTo>
                  <a:pt x="1417" y="897"/>
                </a:lnTo>
                <a:lnTo>
                  <a:pt x="1418" y="899"/>
                </a:lnTo>
                <a:lnTo>
                  <a:pt x="1418" y="902"/>
                </a:lnTo>
                <a:lnTo>
                  <a:pt x="1415" y="902"/>
                </a:lnTo>
                <a:lnTo>
                  <a:pt x="1411" y="904"/>
                </a:lnTo>
                <a:lnTo>
                  <a:pt x="1413" y="906"/>
                </a:lnTo>
                <a:lnTo>
                  <a:pt x="1416" y="908"/>
                </a:lnTo>
                <a:lnTo>
                  <a:pt x="1416" y="912"/>
                </a:lnTo>
                <a:lnTo>
                  <a:pt x="1419" y="921"/>
                </a:lnTo>
                <a:lnTo>
                  <a:pt x="1418" y="927"/>
                </a:lnTo>
                <a:lnTo>
                  <a:pt x="1419" y="929"/>
                </a:lnTo>
                <a:lnTo>
                  <a:pt x="1422" y="928"/>
                </a:lnTo>
                <a:lnTo>
                  <a:pt x="1422" y="927"/>
                </a:lnTo>
                <a:lnTo>
                  <a:pt x="1425" y="924"/>
                </a:lnTo>
                <a:lnTo>
                  <a:pt x="1427" y="925"/>
                </a:lnTo>
                <a:lnTo>
                  <a:pt x="1428" y="928"/>
                </a:lnTo>
                <a:lnTo>
                  <a:pt x="1427" y="933"/>
                </a:lnTo>
                <a:lnTo>
                  <a:pt x="1425" y="933"/>
                </a:lnTo>
                <a:lnTo>
                  <a:pt x="1418" y="935"/>
                </a:lnTo>
                <a:lnTo>
                  <a:pt x="1418" y="937"/>
                </a:lnTo>
                <a:lnTo>
                  <a:pt x="1420" y="940"/>
                </a:lnTo>
                <a:lnTo>
                  <a:pt x="1418" y="946"/>
                </a:lnTo>
                <a:lnTo>
                  <a:pt x="1418" y="951"/>
                </a:lnTo>
                <a:lnTo>
                  <a:pt x="1417" y="955"/>
                </a:lnTo>
                <a:lnTo>
                  <a:pt x="1416" y="959"/>
                </a:lnTo>
                <a:lnTo>
                  <a:pt x="1416" y="964"/>
                </a:lnTo>
                <a:lnTo>
                  <a:pt x="1418" y="965"/>
                </a:lnTo>
                <a:lnTo>
                  <a:pt x="1425" y="965"/>
                </a:lnTo>
                <a:lnTo>
                  <a:pt x="1426" y="967"/>
                </a:lnTo>
                <a:lnTo>
                  <a:pt x="1427" y="970"/>
                </a:lnTo>
                <a:lnTo>
                  <a:pt x="1426" y="973"/>
                </a:lnTo>
                <a:lnTo>
                  <a:pt x="1422" y="977"/>
                </a:lnTo>
                <a:lnTo>
                  <a:pt x="1419" y="973"/>
                </a:lnTo>
                <a:lnTo>
                  <a:pt x="1417" y="971"/>
                </a:lnTo>
                <a:lnTo>
                  <a:pt x="1413" y="972"/>
                </a:lnTo>
                <a:lnTo>
                  <a:pt x="1411" y="971"/>
                </a:lnTo>
                <a:lnTo>
                  <a:pt x="1411" y="966"/>
                </a:lnTo>
                <a:lnTo>
                  <a:pt x="1408" y="962"/>
                </a:lnTo>
                <a:lnTo>
                  <a:pt x="1408" y="959"/>
                </a:lnTo>
                <a:lnTo>
                  <a:pt x="1410" y="954"/>
                </a:lnTo>
                <a:lnTo>
                  <a:pt x="1409" y="945"/>
                </a:lnTo>
                <a:lnTo>
                  <a:pt x="1413" y="934"/>
                </a:lnTo>
                <a:lnTo>
                  <a:pt x="1412" y="932"/>
                </a:lnTo>
                <a:lnTo>
                  <a:pt x="1409" y="936"/>
                </a:lnTo>
                <a:lnTo>
                  <a:pt x="1407" y="936"/>
                </a:lnTo>
                <a:lnTo>
                  <a:pt x="1405" y="937"/>
                </a:lnTo>
                <a:lnTo>
                  <a:pt x="1402" y="951"/>
                </a:lnTo>
                <a:lnTo>
                  <a:pt x="1400" y="955"/>
                </a:lnTo>
                <a:lnTo>
                  <a:pt x="1398" y="957"/>
                </a:lnTo>
                <a:lnTo>
                  <a:pt x="1396" y="957"/>
                </a:lnTo>
                <a:lnTo>
                  <a:pt x="1394" y="956"/>
                </a:lnTo>
                <a:lnTo>
                  <a:pt x="1393" y="953"/>
                </a:lnTo>
                <a:lnTo>
                  <a:pt x="1394" y="947"/>
                </a:lnTo>
                <a:lnTo>
                  <a:pt x="1389" y="937"/>
                </a:lnTo>
                <a:lnTo>
                  <a:pt x="1378" y="922"/>
                </a:lnTo>
                <a:lnTo>
                  <a:pt x="1373" y="918"/>
                </a:lnTo>
                <a:lnTo>
                  <a:pt x="1369" y="918"/>
                </a:lnTo>
                <a:lnTo>
                  <a:pt x="1362" y="929"/>
                </a:lnTo>
                <a:lnTo>
                  <a:pt x="1360" y="927"/>
                </a:lnTo>
                <a:lnTo>
                  <a:pt x="1359" y="923"/>
                </a:lnTo>
                <a:lnTo>
                  <a:pt x="1355" y="923"/>
                </a:lnTo>
                <a:lnTo>
                  <a:pt x="1358" y="918"/>
                </a:lnTo>
                <a:lnTo>
                  <a:pt x="1357" y="915"/>
                </a:lnTo>
                <a:lnTo>
                  <a:pt x="1346" y="908"/>
                </a:lnTo>
                <a:lnTo>
                  <a:pt x="1345" y="906"/>
                </a:lnTo>
                <a:lnTo>
                  <a:pt x="1347" y="901"/>
                </a:lnTo>
                <a:lnTo>
                  <a:pt x="1351" y="904"/>
                </a:lnTo>
                <a:lnTo>
                  <a:pt x="1354" y="902"/>
                </a:lnTo>
                <a:lnTo>
                  <a:pt x="1355" y="903"/>
                </a:lnTo>
                <a:lnTo>
                  <a:pt x="1355" y="909"/>
                </a:lnTo>
                <a:lnTo>
                  <a:pt x="1358" y="912"/>
                </a:lnTo>
                <a:lnTo>
                  <a:pt x="1361" y="913"/>
                </a:lnTo>
                <a:lnTo>
                  <a:pt x="1369" y="909"/>
                </a:lnTo>
                <a:lnTo>
                  <a:pt x="1372" y="913"/>
                </a:lnTo>
                <a:lnTo>
                  <a:pt x="1376" y="910"/>
                </a:lnTo>
                <a:lnTo>
                  <a:pt x="1382" y="911"/>
                </a:lnTo>
                <a:lnTo>
                  <a:pt x="1383" y="907"/>
                </a:lnTo>
                <a:lnTo>
                  <a:pt x="1382" y="902"/>
                </a:lnTo>
                <a:lnTo>
                  <a:pt x="1383" y="899"/>
                </a:lnTo>
                <a:lnTo>
                  <a:pt x="1381" y="894"/>
                </a:lnTo>
                <a:lnTo>
                  <a:pt x="1378" y="890"/>
                </a:lnTo>
                <a:lnTo>
                  <a:pt x="1375" y="887"/>
                </a:lnTo>
                <a:lnTo>
                  <a:pt x="1373" y="886"/>
                </a:lnTo>
                <a:lnTo>
                  <a:pt x="1360" y="878"/>
                </a:lnTo>
                <a:lnTo>
                  <a:pt x="1344" y="869"/>
                </a:lnTo>
                <a:lnTo>
                  <a:pt x="1342" y="867"/>
                </a:lnTo>
                <a:lnTo>
                  <a:pt x="1345" y="863"/>
                </a:lnTo>
                <a:lnTo>
                  <a:pt x="1346" y="858"/>
                </a:lnTo>
                <a:lnTo>
                  <a:pt x="1357" y="848"/>
                </a:lnTo>
                <a:lnTo>
                  <a:pt x="1359" y="844"/>
                </a:lnTo>
                <a:lnTo>
                  <a:pt x="1364" y="841"/>
                </a:lnTo>
                <a:lnTo>
                  <a:pt x="1367" y="840"/>
                </a:lnTo>
                <a:lnTo>
                  <a:pt x="1374" y="839"/>
                </a:lnTo>
                <a:lnTo>
                  <a:pt x="1380" y="835"/>
                </a:lnTo>
                <a:lnTo>
                  <a:pt x="1390" y="836"/>
                </a:lnTo>
                <a:lnTo>
                  <a:pt x="1395" y="834"/>
                </a:lnTo>
                <a:lnTo>
                  <a:pt x="1400" y="836"/>
                </a:lnTo>
                <a:lnTo>
                  <a:pt x="1406" y="834"/>
                </a:lnTo>
                <a:lnTo>
                  <a:pt x="1408" y="835"/>
                </a:lnTo>
                <a:lnTo>
                  <a:pt x="1415" y="834"/>
                </a:lnTo>
                <a:lnTo>
                  <a:pt x="1416" y="837"/>
                </a:lnTo>
                <a:close/>
                <a:moveTo>
                  <a:pt x="1464" y="880"/>
                </a:moveTo>
                <a:lnTo>
                  <a:pt x="1463" y="877"/>
                </a:lnTo>
                <a:lnTo>
                  <a:pt x="1464" y="875"/>
                </a:lnTo>
                <a:lnTo>
                  <a:pt x="1472" y="874"/>
                </a:lnTo>
                <a:lnTo>
                  <a:pt x="1474" y="875"/>
                </a:lnTo>
                <a:lnTo>
                  <a:pt x="1470" y="881"/>
                </a:lnTo>
                <a:lnTo>
                  <a:pt x="1464" y="880"/>
                </a:lnTo>
                <a:close/>
                <a:moveTo>
                  <a:pt x="1512" y="979"/>
                </a:moveTo>
                <a:lnTo>
                  <a:pt x="1513" y="981"/>
                </a:lnTo>
                <a:lnTo>
                  <a:pt x="1511" y="984"/>
                </a:lnTo>
                <a:lnTo>
                  <a:pt x="1508" y="984"/>
                </a:lnTo>
                <a:lnTo>
                  <a:pt x="1506" y="981"/>
                </a:lnTo>
                <a:lnTo>
                  <a:pt x="1508" y="979"/>
                </a:lnTo>
                <a:lnTo>
                  <a:pt x="1512" y="979"/>
                </a:lnTo>
                <a:close/>
                <a:moveTo>
                  <a:pt x="1394" y="983"/>
                </a:moveTo>
                <a:lnTo>
                  <a:pt x="1397" y="994"/>
                </a:lnTo>
                <a:lnTo>
                  <a:pt x="1400" y="995"/>
                </a:lnTo>
                <a:lnTo>
                  <a:pt x="1407" y="994"/>
                </a:lnTo>
                <a:lnTo>
                  <a:pt x="1408" y="997"/>
                </a:lnTo>
                <a:lnTo>
                  <a:pt x="1407" y="1001"/>
                </a:lnTo>
                <a:lnTo>
                  <a:pt x="1404" y="1002"/>
                </a:lnTo>
                <a:lnTo>
                  <a:pt x="1401" y="999"/>
                </a:lnTo>
                <a:lnTo>
                  <a:pt x="1398" y="999"/>
                </a:lnTo>
                <a:lnTo>
                  <a:pt x="1397" y="1002"/>
                </a:lnTo>
                <a:lnTo>
                  <a:pt x="1390" y="1006"/>
                </a:lnTo>
                <a:lnTo>
                  <a:pt x="1382" y="1016"/>
                </a:lnTo>
                <a:lnTo>
                  <a:pt x="1380" y="1017"/>
                </a:lnTo>
                <a:lnTo>
                  <a:pt x="1377" y="1016"/>
                </a:lnTo>
                <a:lnTo>
                  <a:pt x="1374" y="1011"/>
                </a:lnTo>
                <a:lnTo>
                  <a:pt x="1376" y="1008"/>
                </a:lnTo>
                <a:lnTo>
                  <a:pt x="1375" y="1006"/>
                </a:lnTo>
                <a:lnTo>
                  <a:pt x="1371" y="1002"/>
                </a:lnTo>
                <a:lnTo>
                  <a:pt x="1367" y="997"/>
                </a:lnTo>
                <a:lnTo>
                  <a:pt x="1369" y="994"/>
                </a:lnTo>
                <a:lnTo>
                  <a:pt x="1373" y="985"/>
                </a:lnTo>
                <a:lnTo>
                  <a:pt x="1376" y="985"/>
                </a:lnTo>
                <a:lnTo>
                  <a:pt x="1381" y="986"/>
                </a:lnTo>
                <a:lnTo>
                  <a:pt x="1384" y="984"/>
                </a:lnTo>
                <a:lnTo>
                  <a:pt x="1387" y="984"/>
                </a:lnTo>
                <a:lnTo>
                  <a:pt x="1393" y="982"/>
                </a:lnTo>
                <a:lnTo>
                  <a:pt x="1394" y="983"/>
                </a:lnTo>
                <a:close/>
                <a:moveTo>
                  <a:pt x="1509" y="993"/>
                </a:moveTo>
                <a:lnTo>
                  <a:pt x="1511" y="992"/>
                </a:lnTo>
                <a:lnTo>
                  <a:pt x="1513" y="992"/>
                </a:lnTo>
                <a:lnTo>
                  <a:pt x="1514" y="998"/>
                </a:lnTo>
                <a:lnTo>
                  <a:pt x="1512" y="1002"/>
                </a:lnTo>
                <a:lnTo>
                  <a:pt x="1510" y="1001"/>
                </a:lnTo>
                <a:lnTo>
                  <a:pt x="1509" y="996"/>
                </a:lnTo>
                <a:lnTo>
                  <a:pt x="1509" y="993"/>
                </a:lnTo>
                <a:close/>
                <a:moveTo>
                  <a:pt x="1177" y="1023"/>
                </a:moveTo>
                <a:lnTo>
                  <a:pt x="1175" y="1027"/>
                </a:lnTo>
                <a:lnTo>
                  <a:pt x="1166" y="1027"/>
                </a:lnTo>
                <a:lnTo>
                  <a:pt x="1157" y="1027"/>
                </a:lnTo>
                <a:lnTo>
                  <a:pt x="1160" y="1022"/>
                </a:lnTo>
                <a:lnTo>
                  <a:pt x="1161" y="1020"/>
                </a:lnTo>
                <a:lnTo>
                  <a:pt x="1159" y="1016"/>
                </a:lnTo>
                <a:lnTo>
                  <a:pt x="1166" y="1016"/>
                </a:lnTo>
                <a:lnTo>
                  <a:pt x="1168" y="1013"/>
                </a:lnTo>
                <a:lnTo>
                  <a:pt x="1172" y="1014"/>
                </a:lnTo>
                <a:lnTo>
                  <a:pt x="1176" y="1011"/>
                </a:lnTo>
                <a:lnTo>
                  <a:pt x="1181" y="1012"/>
                </a:lnTo>
                <a:lnTo>
                  <a:pt x="1186" y="1009"/>
                </a:lnTo>
                <a:lnTo>
                  <a:pt x="1188" y="1011"/>
                </a:lnTo>
                <a:lnTo>
                  <a:pt x="1187" y="1014"/>
                </a:lnTo>
                <a:lnTo>
                  <a:pt x="1188" y="1016"/>
                </a:lnTo>
                <a:lnTo>
                  <a:pt x="1177" y="1023"/>
                </a:lnTo>
                <a:close/>
                <a:moveTo>
                  <a:pt x="1079" y="1041"/>
                </a:moveTo>
                <a:lnTo>
                  <a:pt x="1081" y="1047"/>
                </a:lnTo>
                <a:lnTo>
                  <a:pt x="1079" y="1051"/>
                </a:lnTo>
                <a:lnTo>
                  <a:pt x="1077" y="1051"/>
                </a:lnTo>
                <a:lnTo>
                  <a:pt x="1074" y="1050"/>
                </a:lnTo>
                <a:lnTo>
                  <a:pt x="1071" y="1046"/>
                </a:lnTo>
                <a:lnTo>
                  <a:pt x="1069" y="1039"/>
                </a:lnTo>
                <a:lnTo>
                  <a:pt x="1068" y="1037"/>
                </a:lnTo>
                <a:lnTo>
                  <a:pt x="1064" y="1027"/>
                </a:lnTo>
                <a:lnTo>
                  <a:pt x="1069" y="1027"/>
                </a:lnTo>
                <a:lnTo>
                  <a:pt x="1070" y="1030"/>
                </a:lnTo>
                <a:lnTo>
                  <a:pt x="1074" y="1030"/>
                </a:lnTo>
                <a:lnTo>
                  <a:pt x="1075" y="1029"/>
                </a:lnTo>
                <a:lnTo>
                  <a:pt x="1075" y="1027"/>
                </a:lnTo>
                <a:lnTo>
                  <a:pt x="1075" y="1020"/>
                </a:lnTo>
                <a:lnTo>
                  <a:pt x="1076" y="1017"/>
                </a:lnTo>
                <a:lnTo>
                  <a:pt x="1082" y="1017"/>
                </a:lnTo>
                <a:lnTo>
                  <a:pt x="1083" y="1015"/>
                </a:lnTo>
                <a:lnTo>
                  <a:pt x="1081" y="1010"/>
                </a:lnTo>
                <a:lnTo>
                  <a:pt x="1082" y="1009"/>
                </a:lnTo>
                <a:lnTo>
                  <a:pt x="1085" y="1007"/>
                </a:lnTo>
                <a:lnTo>
                  <a:pt x="1085" y="1002"/>
                </a:lnTo>
                <a:lnTo>
                  <a:pt x="1089" y="1003"/>
                </a:lnTo>
                <a:lnTo>
                  <a:pt x="1092" y="1002"/>
                </a:lnTo>
                <a:lnTo>
                  <a:pt x="1095" y="1002"/>
                </a:lnTo>
                <a:lnTo>
                  <a:pt x="1096" y="1006"/>
                </a:lnTo>
                <a:lnTo>
                  <a:pt x="1098" y="1002"/>
                </a:lnTo>
                <a:lnTo>
                  <a:pt x="1096" y="1000"/>
                </a:lnTo>
                <a:lnTo>
                  <a:pt x="1097" y="996"/>
                </a:lnTo>
                <a:lnTo>
                  <a:pt x="1100" y="998"/>
                </a:lnTo>
                <a:lnTo>
                  <a:pt x="1103" y="999"/>
                </a:lnTo>
                <a:lnTo>
                  <a:pt x="1102" y="1002"/>
                </a:lnTo>
                <a:lnTo>
                  <a:pt x="1103" y="1004"/>
                </a:lnTo>
                <a:lnTo>
                  <a:pt x="1105" y="1005"/>
                </a:lnTo>
                <a:lnTo>
                  <a:pt x="1106" y="1007"/>
                </a:lnTo>
                <a:lnTo>
                  <a:pt x="1109" y="1009"/>
                </a:lnTo>
                <a:lnTo>
                  <a:pt x="1110" y="1008"/>
                </a:lnTo>
                <a:lnTo>
                  <a:pt x="1112" y="1010"/>
                </a:lnTo>
                <a:lnTo>
                  <a:pt x="1110" y="1013"/>
                </a:lnTo>
                <a:lnTo>
                  <a:pt x="1106" y="1015"/>
                </a:lnTo>
                <a:lnTo>
                  <a:pt x="1101" y="1020"/>
                </a:lnTo>
                <a:lnTo>
                  <a:pt x="1097" y="1027"/>
                </a:lnTo>
                <a:lnTo>
                  <a:pt x="1095" y="1030"/>
                </a:lnTo>
                <a:lnTo>
                  <a:pt x="1093" y="1031"/>
                </a:lnTo>
                <a:lnTo>
                  <a:pt x="1094" y="1034"/>
                </a:lnTo>
                <a:lnTo>
                  <a:pt x="1092" y="1037"/>
                </a:lnTo>
                <a:lnTo>
                  <a:pt x="1090" y="1041"/>
                </a:lnTo>
                <a:lnTo>
                  <a:pt x="1088" y="1039"/>
                </a:lnTo>
                <a:lnTo>
                  <a:pt x="1081" y="1038"/>
                </a:lnTo>
                <a:lnTo>
                  <a:pt x="1079" y="1041"/>
                </a:lnTo>
                <a:close/>
                <a:moveTo>
                  <a:pt x="1310" y="1051"/>
                </a:moveTo>
                <a:lnTo>
                  <a:pt x="1314" y="1050"/>
                </a:lnTo>
                <a:lnTo>
                  <a:pt x="1316" y="1048"/>
                </a:lnTo>
                <a:lnTo>
                  <a:pt x="1324" y="1046"/>
                </a:lnTo>
                <a:lnTo>
                  <a:pt x="1316" y="1055"/>
                </a:lnTo>
                <a:lnTo>
                  <a:pt x="1310" y="1055"/>
                </a:lnTo>
                <a:lnTo>
                  <a:pt x="1308" y="1059"/>
                </a:lnTo>
                <a:lnTo>
                  <a:pt x="1306" y="1061"/>
                </a:lnTo>
                <a:lnTo>
                  <a:pt x="1301" y="1061"/>
                </a:lnTo>
                <a:lnTo>
                  <a:pt x="1300" y="1059"/>
                </a:lnTo>
                <a:lnTo>
                  <a:pt x="1306" y="1057"/>
                </a:lnTo>
                <a:lnTo>
                  <a:pt x="1310" y="1051"/>
                </a:lnTo>
                <a:close/>
                <a:moveTo>
                  <a:pt x="1315" y="1060"/>
                </a:moveTo>
                <a:lnTo>
                  <a:pt x="1317" y="1061"/>
                </a:lnTo>
                <a:lnTo>
                  <a:pt x="1314" y="1064"/>
                </a:lnTo>
                <a:lnTo>
                  <a:pt x="1311" y="1064"/>
                </a:lnTo>
                <a:lnTo>
                  <a:pt x="1310" y="1062"/>
                </a:lnTo>
                <a:lnTo>
                  <a:pt x="1315" y="1060"/>
                </a:lnTo>
                <a:close/>
                <a:moveTo>
                  <a:pt x="1096" y="1064"/>
                </a:moveTo>
                <a:lnTo>
                  <a:pt x="1099" y="1064"/>
                </a:lnTo>
                <a:lnTo>
                  <a:pt x="1105" y="1066"/>
                </a:lnTo>
                <a:lnTo>
                  <a:pt x="1105" y="1071"/>
                </a:lnTo>
                <a:lnTo>
                  <a:pt x="1103" y="1074"/>
                </a:lnTo>
                <a:lnTo>
                  <a:pt x="1105" y="1077"/>
                </a:lnTo>
                <a:lnTo>
                  <a:pt x="1103" y="1079"/>
                </a:lnTo>
                <a:lnTo>
                  <a:pt x="1103" y="1082"/>
                </a:lnTo>
                <a:lnTo>
                  <a:pt x="1102" y="1084"/>
                </a:lnTo>
                <a:lnTo>
                  <a:pt x="1097" y="1086"/>
                </a:lnTo>
                <a:lnTo>
                  <a:pt x="1094" y="1088"/>
                </a:lnTo>
                <a:lnTo>
                  <a:pt x="1089" y="1096"/>
                </a:lnTo>
                <a:lnTo>
                  <a:pt x="1082" y="1099"/>
                </a:lnTo>
                <a:lnTo>
                  <a:pt x="1079" y="1102"/>
                </a:lnTo>
                <a:lnTo>
                  <a:pt x="1077" y="1102"/>
                </a:lnTo>
                <a:lnTo>
                  <a:pt x="1073" y="1100"/>
                </a:lnTo>
                <a:lnTo>
                  <a:pt x="1070" y="1100"/>
                </a:lnTo>
                <a:lnTo>
                  <a:pt x="1067" y="1100"/>
                </a:lnTo>
                <a:lnTo>
                  <a:pt x="1060" y="1105"/>
                </a:lnTo>
                <a:lnTo>
                  <a:pt x="1057" y="1102"/>
                </a:lnTo>
                <a:lnTo>
                  <a:pt x="1061" y="1099"/>
                </a:lnTo>
                <a:lnTo>
                  <a:pt x="1063" y="1096"/>
                </a:lnTo>
                <a:lnTo>
                  <a:pt x="1069" y="1094"/>
                </a:lnTo>
                <a:lnTo>
                  <a:pt x="1071" y="1092"/>
                </a:lnTo>
                <a:lnTo>
                  <a:pt x="1071" y="1090"/>
                </a:lnTo>
                <a:lnTo>
                  <a:pt x="1069" y="1089"/>
                </a:lnTo>
                <a:lnTo>
                  <a:pt x="1058" y="1090"/>
                </a:lnTo>
                <a:lnTo>
                  <a:pt x="1056" y="1095"/>
                </a:lnTo>
                <a:lnTo>
                  <a:pt x="1053" y="1095"/>
                </a:lnTo>
                <a:lnTo>
                  <a:pt x="1051" y="1096"/>
                </a:lnTo>
                <a:lnTo>
                  <a:pt x="1050" y="1101"/>
                </a:lnTo>
                <a:lnTo>
                  <a:pt x="1047" y="1102"/>
                </a:lnTo>
                <a:lnTo>
                  <a:pt x="1043" y="1096"/>
                </a:lnTo>
                <a:lnTo>
                  <a:pt x="1040" y="1097"/>
                </a:lnTo>
                <a:lnTo>
                  <a:pt x="1037" y="1092"/>
                </a:lnTo>
                <a:lnTo>
                  <a:pt x="1033" y="1094"/>
                </a:lnTo>
                <a:lnTo>
                  <a:pt x="1030" y="1092"/>
                </a:lnTo>
                <a:lnTo>
                  <a:pt x="1026" y="1094"/>
                </a:lnTo>
                <a:lnTo>
                  <a:pt x="1023" y="1091"/>
                </a:lnTo>
                <a:lnTo>
                  <a:pt x="1015" y="1092"/>
                </a:lnTo>
                <a:lnTo>
                  <a:pt x="1014" y="1089"/>
                </a:lnTo>
                <a:lnTo>
                  <a:pt x="1011" y="1088"/>
                </a:lnTo>
                <a:lnTo>
                  <a:pt x="1012" y="1085"/>
                </a:lnTo>
                <a:lnTo>
                  <a:pt x="1017" y="1087"/>
                </a:lnTo>
                <a:lnTo>
                  <a:pt x="1019" y="1083"/>
                </a:lnTo>
                <a:lnTo>
                  <a:pt x="1022" y="1082"/>
                </a:lnTo>
                <a:lnTo>
                  <a:pt x="1022" y="1079"/>
                </a:lnTo>
                <a:lnTo>
                  <a:pt x="1022" y="1077"/>
                </a:lnTo>
                <a:lnTo>
                  <a:pt x="1023" y="1075"/>
                </a:lnTo>
                <a:lnTo>
                  <a:pt x="1024" y="1079"/>
                </a:lnTo>
                <a:lnTo>
                  <a:pt x="1028" y="1081"/>
                </a:lnTo>
                <a:lnTo>
                  <a:pt x="1029" y="1085"/>
                </a:lnTo>
                <a:lnTo>
                  <a:pt x="1031" y="1086"/>
                </a:lnTo>
                <a:lnTo>
                  <a:pt x="1032" y="1081"/>
                </a:lnTo>
                <a:lnTo>
                  <a:pt x="1034" y="1078"/>
                </a:lnTo>
                <a:lnTo>
                  <a:pt x="1034" y="1082"/>
                </a:lnTo>
                <a:lnTo>
                  <a:pt x="1036" y="1082"/>
                </a:lnTo>
                <a:lnTo>
                  <a:pt x="1044" y="1082"/>
                </a:lnTo>
                <a:lnTo>
                  <a:pt x="1045" y="1080"/>
                </a:lnTo>
                <a:lnTo>
                  <a:pt x="1045" y="1076"/>
                </a:lnTo>
                <a:lnTo>
                  <a:pt x="1049" y="1074"/>
                </a:lnTo>
                <a:lnTo>
                  <a:pt x="1047" y="1071"/>
                </a:lnTo>
                <a:lnTo>
                  <a:pt x="1043" y="1068"/>
                </a:lnTo>
                <a:lnTo>
                  <a:pt x="1040" y="1061"/>
                </a:lnTo>
                <a:lnTo>
                  <a:pt x="1040" y="1057"/>
                </a:lnTo>
                <a:lnTo>
                  <a:pt x="1044" y="1058"/>
                </a:lnTo>
                <a:lnTo>
                  <a:pt x="1050" y="1063"/>
                </a:lnTo>
                <a:lnTo>
                  <a:pt x="1052" y="1072"/>
                </a:lnTo>
                <a:lnTo>
                  <a:pt x="1054" y="1072"/>
                </a:lnTo>
                <a:lnTo>
                  <a:pt x="1056" y="1071"/>
                </a:lnTo>
                <a:lnTo>
                  <a:pt x="1053" y="1065"/>
                </a:lnTo>
                <a:lnTo>
                  <a:pt x="1055" y="1061"/>
                </a:lnTo>
                <a:lnTo>
                  <a:pt x="1054" y="1054"/>
                </a:lnTo>
                <a:lnTo>
                  <a:pt x="1055" y="1051"/>
                </a:lnTo>
                <a:lnTo>
                  <a:pt x="1057" y="1051"/>
                </a:lnTo>
                <a:lnTo>
                  <a:pt x="1059" y="1054"/>
                </a:lnTo>
                <a:lnTo>
                  <a:pt x="1062" y="1059"/>
                </a:lnTo>
                <a:lnTo>
                  <a:pt x="1062" y="1063"/>
                </a:lnTo>
                <a:lnTo>
                  <a:pt x="1062" y="1064"/>
                </a:lnTo>
                <a:lnTo>
                  <a:pt x="1064" y="1072"/>
                </a:lnTo>
                <a:lnTo>
                  <a:pt x="1068" y="1072"/>
                </a:lnTo>
                <a:lnTo>
                  <a:pt x="1069" y="1071"/>
                </a:lnTo>
                <a:lnTo>
                  <a:pt x="1069" y="1068"/>
                </a:lnTo>
                <a:lnTo>
                  <a:pt x="1066" y="1061"/>
                </a:lnTo>
                <a:lnTo>
                  <a:pt x="1068" y="1054"/>
                </a:lnTo>
                <a:lnTo>
                  <a:pt x="1064" y="1049"/>
                </a:lnTo>
                <a:lnTo>
                  <a:pt x="1060" y="1044"/>
                </a:lnTo>
                <a:lnTo>
                  <a:pt x="1058" y="1040"/>
                </a:lnTo>
                <a:lnTo>
                  <a:pt x="1059" y="1037"/>
                </a:lnTo>
                <a:lnTo>
                  <a:pt x="1068" y="1047"/>
                </a:lnTo>
                <a:lnTo>
                  <a:pt x="1070" y="1056"/>
                </a:lnTo>
                <a:lnTo>
                  <a:pt x="1070" y="1057"/>
                </a:lnTo>
                <a:lnTo>
                  <a:pt x="1071" y="1061"/>
                </a:lnTo>
                <a:lnTo>
                  <a:pt x="1075" y="1062"/>
                </a:lnTo>
                <a:lnTo>
                  <a:pt x="1076" y="1064"/>
                </a:lnTo>
                <a:lnTo>
                  <a:pt x="1075" y="1067"/>
                </a:lnTo>
                <a:lnTo>
                  <a:pt x="1076" y="1069"/>
                </a:lnTo>
                <a:lnTo>
                  <a:pt x="1081" y="1069"/>
                </a:lnTo>
                <a:lnTo>
                  <a:pt x="1078" y="1072"/>
                </a:lnTo>
                <a:lnTo>
                  <a:pt x="1075" y="1077"/>
                </a:lnTo>
                <a:lnTo>
                  <a:pt x="1078" y="1078"/>
                </a:lnTo>
                <a:lnTo>
                  <a:pt x="1080" y="1076"/>
                </a:lnTo>
                <a:lnTo>
                  <a:pt x="1081" y="1078"/>
                </a:lnTo>
                <a:lnTo>
                  <a:pt x="1083" y="1076"/>
                </a:lnTo>
                <a:lnTo>
                  <a:pt x="1084" y="1080"/>
                </a:lnTo>
                <a:lnTo>
                  <a:pt x="1086" y="1081"/>
                </a:lnTo>
                <a:lnTo>
                  <a:pt x="1088" y="1081"/>
                </a:lnTo>
                <a:lnTo>
                  <a:pt x="1089" y="1075"/>
                </a:lnTo>
                <a:lnTo>
                  <a:pt x="1089" y="1074"/>
                </a:lnTo>
                <a:lnTo>
                  <a:pt x="1088" y="1072"/>
                </a:lnTo>
                <a:lnTo>
                  <a:pt x="1095" y="1061"/>
                </a:lnTo>
                <a:lnTo>
                  <a:pt x="1096" y="1064"/>
                </a:lnTo>
                <a:close/>
                <a:moveTo>
                  <a:pt x="1115" y="1075"/>
                </a:moveTo>
                <a:lnTo>
                  <a:pt x="1110" y="1068"/>
                </a:lnTo>
                <a:lnTo>
                  <a:pt x="1110" y="1065"/>
                </a:lnTo>
                <a:lnTo>
                  <a:pt x="1111" y="1065"/>
                </a:lnTo>
                <a:lnTo>
                  <a:pt x="1114" y="1067"/>
                </a:lnTo>
                <a:lnTo>
                  <a:pt x="1118" y="1075"/>
                </a:lnTo>
                <a:lnTo>
                  <a:pt x="1117" y="1075"/>
                </a:lnTo>
                <a:lnTo>
                  <a:pt x="1115" y="1075"/>
                </a:lnTo>
                <a:close/>
                <a:moveTo>
                  <a:pt x="1353" y="1109"/>
                </a:moveTo>
                <a:lnTo>
                  <a:pt x="1351" y="1110"/>
                </a:lnTo>
                <a:lnTo>
                  <a:pt x="1351" y="1108"/>
                </a:lnTo>
                <a:lnTo>
                  <a:pt x="1354" y="1101"/>
                </a:lnTo>
                <a:lnTo>
                  <a:pt x="1356" y="1101"/>
                </a:lnTo>
                <a:lnTo>
                  <a:pt x="1357" y="1102"/>
                </a:lnTo>
                <a:lnTo>
                  <a:pt x="1353" y="1109"/>
                </a:lnTo>
                <a:close/>
                <a:moveTo>
                  <a:pt x="1364" y="1091"/>
                </a:moveTo>
                <a:lnTo>
                  <a:pt x="1358" y="1099"/>
                </a:lnTo>
                <a:lnTo>
                  <a:pt x="1357" y="1095"/>
                </a:lnTo>
                <a:lnTo>
                  <a:pt x="1362" y="1089"/>
                </a:lnTo>
                <a:lnTo>
                  <a:pt x="1364" y="1091"/>
                </a:lnTo>
                <a:close/>
                <a:moveTo>
                  <a:pt x="1376" y="1078"/>
                </a:moveTo>
                <a:lnTo>
                  <a:pt x="1376" y="1080"/>
                </a:lnTo>
                <a:lnTo>
                  <a:pt x="1374" y="1087"/>
                </a:lnTo>
                <a:lnTo>
                  <a:pt x="1372" y="1086"/>
                </a:lnTo>
                <a:lnTo>
                  <a:pt x="1371" y="1081"/>
                </a:lnTo>
                <a:lnTo>
                  <a:pt x="1372" y="1078"/>
                </a:lnTo>
                <a:lnTo>
                  <a:pt x="1373" y="1078"/>
                </a:lnTo>
                <a:lnTo>
                  <a:pt x="1376" y="1078"/>
                </a:lnTo>
                <a:close/>
                <a:moveTo>
                  <a:pt x="1007" y="1086"/>
                </a:moveTo>
                <a:lnTo>
                  <a:pt x="1005" y="1090"/>
                </a:lnTo>
                <a:lnTo>
                  <a:pt x="1001" y="1090"/>
                </a:lnTo>
                <a:lnTo>
                  <a:pt x="1005" y="1085"/>
                </a:lnTo>
                <a:lnTo>
                  <a:pt x="1007" y="1086"/>
                </a:lnTo>
                <a:close/>
                <a:moveTo>
                  <a:pt x="992" y="1088"/>
                </a:moveTo>
                <a:lnTo>
                  <a:pt x="987" y="1085"/>
                </a:lnTo>
                <a:lnTo>
                  <a:pt x="977" y="1087"/>
                </a:lnTo>
                <a:lnTo>
                  <a:pt x="973" y="1083"/>
                </a:lnTo>
                <a:lnTo>
                  <a:pt x="966" y="1083"/>
                </a:lnTo>
                <a:lnTo>
                  <a:pt x="963" y="1082"/>
                </a:lnTo>
                <a:lnTo>
                  <a:pt x="962" y="1079"/>
                </a:lnTo>
                <a:lnTo>
                  <a:pt x="963" y="1076"/>
                </a:lnTo>
                <a:lnTo>
                  <a:pt x="972" y="1077"/>
                </a:lnTo>
                <a:lnTo>
                  <a:pt x="977" y="1075"/>
                </a:lnTo>
                <a:lnTo>
                  <a:pt x="980" y="1082"/>
                </a:lnTo>
                <a:lnTo>
                  <a:pt x="984" y="1081"/>
                </a:lnTo>
                <a:lnTo>
                  <a:pt x="991" y="1083"/>
                </a:lnTo>
                <a:lnTo>
                  <a:pt x="993" y="1085"/>
                </a:lnTo>
                <a:lnTo>
                  <a:pt x="992" y="1088"/>
                </a:lnTo>
                <a:close/>
                <a:moveTo>
                  <a:pt x="1004" y="1076"/>
                </a:moveTo>
                <a:lnTo>
                  <a:pt x="1001" y="1079"/>
                </a:lnTo>
                <a:lnTo>
                  <a:pt x="998" y="1079"/>
                </a:lnTo>
                <a:lnTo>
                  <a:pt x="997" y="1076"/>
                </a:lnTo>
                <a:lnTo>
                  <a:pt x="1000" y="1077"/>
                </a:lnTo>
                <a:lnTo>
                  <a:pt x="1004" y="1076"/>
                </a:lnTo>
                <a:close/>
                <a:moveTo>
                  <a:pt x="1017" y="1042"/>
                </a:moveTo>
                <a:lnTo>
                  <a:pt x="1018" y="1045"/>
                </a:lnTo>
                <a:lnTo>
                  <a:pt x="1011" y="1044"/>
                </a:lnTo>
                <a:lnTo>
                  <a:pt x="1004" y="1038"/>
                </a:lnTo>
                <a:lnTo>
                  <a:pt x="1003" y="1037"/>
                </a:lnTo>
                <a:lnTo>
                  <a:pt x="1005" y="1036"/>
                </a:lnTo>
                <a:lnTo>
                  <a:pt x="1008" y="1038"/>
                </a:lnTo>
                <a:lnTo>
                  <a:pt x="1010" y="1033"/>
                </a:lnTo>
                <a:lnTo>
                  <a:pt x="1012" y="1032"/>
                </a:lnTo>
                <a:lnTo>
                  <a:pt x="1013" y="1032"/>
                </a:lnTo>
                <a:lnTo>
                  <a:pt x="1012" y="1037"/>
                </a:lnTo>
                <a:lnTo>
                  <a:pt x="1017" y="1042"/>
                </a:lnTo>
                <a:close/>
                <a:moveTo>
                  <a:pt x="1104" y="1061"/>
                </a:moveTo>
                <a:lnTo>
                  <a:pt x="1107" y="1060"/>
                </a:lnTo>
                <a:lnTo>
                  <a:pt x="1110" y="1058"/>
                </a:lnTo>
                <a:lnTo>
                  <a:pt x="1111" y="1057"/>
                </a:lnTo>
                <a:lnTo>
                  <a:pt x="1112" y="1061"/>
                </a:lnTo>
                <a:lnTo>
                  <a:pt x="1106" y="1063"/>
                </a:lnTo>
                <a:lnTo>
                  <a:pt x="1104" y="1061"/>
                </a:lnTo>
                <a:close/>
                <a:moveTo>
                  <a:pt x="1207" y="995"/>
                </a:moveTo>
                <a:lnTo>
                  <a:pt x="1208" y="993"/>
                </a:lnTo>
                <a:lnTo>
                  <a:pt x="1211" y="993"/>
                </a:lnTo>
                <a:lnTo>
                  <a:pt x="1214" y="997"/>
                </a:lnTo>
                <a:lnTo>
                  <a:pt x="1212" y="998"/>
                </a:lnTo>
                <a:lnTo>
                  <a:pt x="1207" y="995"/>
                </a:lnTo>
                <a:close/>
                <a:moveTo>
                  <a:pt x="1246" y="995"/>
                </a:moveTo>
                <a:lnTo>
                  <a:pt x="1249" y="994"/>
                </a:lnTo>
                <a:lnTo>
                  <a:pt x="1247" y="999"/>
                </a:lnTo>
                <a:lnTo>
                  <a:pt x="1243" y="999"/>
                </a:lnTo>
                <a:lnTo>
                  <a:pt x="1246" y="995"/>
                </a:lnTo>
                <a:close/>
                <a:moveTo>
                  <a:pt x="1226" y="986"/>
                </a:moveTo>
                <a:lnTo>
                  <a:pt x="1226" y="988"/>
                </a:lnTo>
                <a:lnTo>
                  <a:pt x="1222" y="990"/>
                </a:lnTo>
                <a:lnTo>
                  <a:pt x="1220" y="990"/>
                </a:lnTo>
                <a:lnTo>
                  <a:pt x="1222" y="986"/>
                </a:lnTo>
                <a:lnTo>
                  <a:pt x="1224" y="985"/>
                </a:lnTo>
                <a:lnTo>
                  <a:pt x="1226" y="986"/>
                </a:lnTo>
                <a:close/>
                <a:moveTo>
                  <a:pt x="1271" y="986"/>
                </a:moveTo>
                <a:lnTo>
                  <a:pt x="1271" y="983"/>
                </a:lnTo>
                <a:lnTo>
                  <a:pt x="1274" y="981"/>
                </a:lnTo>
                <a:lnTo>
                  <a:pt x="1277" y="986"/>
                </a:lnTo>
                <a:lnTo>
                  <a:pt x="1271" y="986"/>
                </a:lnTo>
                <a:close/>
                <a:moveTo>
                  <a:pt x="1524" y="978"/>
                </a:moveTo>
                <a:lnTo>
                  <a:pt x="1520" y="978"/>
                </a:lnTo>
                <a:lnTo>
                  <a:pt x="1520" y="975"/>
                </a:lnTo>
                <a:lnTo>
                  <a:pt x="1520" y="973"/>
                </a:lnTo>
                <a:lnTo>
                  <a:pt x="1522" y="971"/>
                </a:lnTo>
                <a:lnTo>
                  <a:pt x="1523" y="972"/>
                </a:lnTo>
                <a:lnTo>
                  <a:pt x="1525" y="976"/>
                </a:lnTo>
                <a:lnTo>
                  <a:pt x="1524" y="978"/>
                </a:lnTo>
                <a:close/>
                <a:moveTo>
                  <a:pt x="1527" y="966"/>
                </a:moveTo>
                <a:lnTo>
                  <a:pt x="1526" y="965"/>
                </a:lnTo>
                <a:lnTo>
                  <a:pt x="1524" y="961"/>
                </a:lnTo>
                <a:lnTo>
                  <a:pt x="1526" y="959"/>
                </a:lnTo>
                <a:lnTo>
                  <a:pt x="1529" y="958"/>
                </a:lnTo>
                <a:lnTo>
                  <a:pt x="1527" y="966"/>
                </a:lnTo>
                <a:close/>
                <a:moveTo>
                  <a:pt x="1282" y="974"/>
                </a:moveTo>
                <a:lnTo>
                  <a:pt x="1279" y="976"/>
                </a:lnTo>
                <a:lnTo>
                  <a:pt x="1277" y="976"/>
                </a:lnTo>
                <a:lnTo>
                  <a:pt x="1274" y="974"/>
                </a:lnTo>
                <a:lnTo>
                  <a:pt x="1275" y="971"/>
                </a:lnTo>
                <a:lnTo>
                  <a:pt x="1274" y="968"/>
                </a:lnTo>
                <a:lnTo>
                  <a:pt x="1268" y="967"/>
                </a:lnTo>
                <a:lnTo>
                  <a:pt x="1265" y="963"/>
                </a:lnTo>
                <a:lnTo>
                  <a:pt x="1270" y="959"/>
                </a:lnTo>
                <a:lnTo>
                  <a:pt x="1273" y="959"/>
                </a:lnTo>
                <a:lnTo>
                  <a:pt x="1277" y="961"/>
                </a:lnTo>
                <a:lnTo>
                  <a:pt x="1282" y="961"/>
                </a:lnTo>
                <a:lnTo>
                  <a:pt x="1284" y="957"/>
                </a:lnTo>
                <a:lnTo>
                  <a:pt x="1290" y="960"/>
                </a:lnTo>
                <a:lnTo>
                  <a:pt x="1292" y="958"/>
                </a:lnTo>
                <a:lnTo>
                  <a:pt x="1294" y="961"/>
                </a:lnTo>
                <a:lnTo>
                  <a:pt x="1299" y="961"/>
                </a:lnTo>
                <a:lnTo>
                  <a:pt x="1299" y="964"/>
                </a:lnTo>
                <a:lnTo>
                  <a:pt x="1294" y="964"/>
                </a:lnTo>
                <a:lnTo>
                  <a:pt x="1290" y="966"/>
                </a:lnTo>
                <a:lnTo>
                  <a:pt x="1286" y="969"/>
                </a:lnTo>
                <a:lnTo>
                  <a:pt x="1284" y="969"/>
                </a:lnTo>
                <a:lnTo>
                  <a:pt x="1282" y="974"/>
                </a:lnTo>
                <a:close/>
                <a:moveTo>
                  <a:pt x="1247" y="964"/>
                </a:moveTo>
                <a:lnTo>
                  <a:pt x="1248" y="966"/>
                </a:lnTo>
                <a:lnTo>
                  <a:pt x="1248" y="969"/>
                </a:lnTo>
                <a:lnTo>
                  <a:pt x="1245" y="969"/>
                </a:lnTo>
                <a:lnTo>
                  <a:pt x="1243" y="971"/>
                </a:lnTo>
                <a:lnTo>
                  <a:pt x="1237" y="970"/>
                </a:lnTo>
                <a:lnTo>
                  <a:pt x="1236" y="967"/>
                </a:lnTo>
                <a:lnTo>
                  <a:pt x="1237" y="964"/>
                </a:lnTo>
                <a:lnTo>
                  <a:pt x="1240" y="963"/>
                </a:lnTo>
                <a:lnTo>
                  <a:pt x="1243" y="962"/>
                </a:lnTo>
                <a:lnTo>
                  <a:pt x="1247" y="964"/>
                </a:lnTo>
                <a:close/>
                <a:moveTo>
                  <a:pt x="1306" y="955"/>
                </a:moveTo>
                <a:lnTo>
                  <a:pt x="1299" y="953"/>
                </a:lnTo>
                <a:lnTo>
                  <a:pt x="1297" y="951"/>
                </a:lnTo>
                <a:lnTo>
                  <a:pt x="1297" y="942"/>
                </a:lnTo>
                <a:lnTo>
                  <a:pt x="1299" y="942"/>
                </a:lnTo>
                <a:lnTo>
                  <a:pt x="1307" y="946"/>
                </a:lnTo>
                <a:lnTo>
                  <a:pt x="1312" y="956"/>
                </a:lnTo>
                <a:lnTo>
                  <a:pt x="1312" y="958"/>
                </a:lnTo>
                <a:lnTo>
                  <a:pt x="1310" y="959"/>
                </a:lnTo>
                <a:lnTo>
                  <a:pt x="1306" y="960"/>
                </a:lnTo>
                <a:lnTo>
                  <a:pt x="1306" y="955"/>
                </a:lnTo>
                <a:close/>
                <a:moveTo>
                  <a:pt x="1323" y="957"/>
                </a:moveTo>
                <a:lnTo>
                  <a:pt x="1321" y="954"/>
                </a:lnTo>
                <a:lnTo>
                  <a:pt x="1321" y="951"/>
                </a:lnTo>
                <a:lnTo>
                  <a:pt x="1317" y="949"/>
                </a:lnTo>
                <a:lnTo>
                  <a:pt x="1316" y="941"/>
                </a:lnTo>
                <a:lnTo>
                  <a:pt x="1313" y="939"/>
                </a:lnTo>
                <a:lnTo>
                  <a:pt x="1313" y="937"/>
                </a:lnTo>
                <a:lnTo>
                  <a:pt x="1315" y="935"/>
                </a:lnTo>
                <a:lnTo>
                  <a:pt x="1317" y="934"/>
                </a:lnTo>
                <a:lnTo>
                  <a:pt x="1320" y="935"/>
                </a:lnTo>
                <a:lnTo>
                  <a:pt x="1324" y="925"/>
                </a:lnTo>
                <a:lnTo>
                  <a:pt x="1327" y="922"/>
                </a:lnTo>
                <a:lnTo>
                  <a:pt x="1332" y="921"/>
                </a:lnTo>
                <a:lnTo>
                  <a:pt x="1334" y="923"/>
                </a:lnTo>
                <a:lnTo>
                  <a:pt x="1336" y="923"/>
                </a:lnTo>
                <a:lnTo>
                  <a:pt x="1334" y="928"/>
                </a:lnTo>
                <a:lnTo>
                  <a:pt x="1331" y="932"/>
                </a:lnTo>
                <a:lnTo>
                  <a:pt x="1329" y="937"/>
                </a:lnTo>
                <a:lnTo>
                  <a:pt x="1327" y="940"/>
                </a:lnTo>
                <a:lnTo>
                  <a:pt x="1326" y="941"/>
                </a:lnTo>
                <a:lnTo>
                  <a:pt x="1327" y="946"/>
                </a:lnTo>
                <a:lnTo>
                  <a:pt x="1326" y="950"/>
                </a:lnTo>
                <a:lnTo>
                  <a:pt x="1327" y="958"/>
                </a:lnTo>
                <a:lnTo>
                  <a:pt x="1324" y="958"/>
                </a:lnTo>
                <a:lnTo>
                  <a:pt x="1323" y="957"/>
                </a:lnTo>
                <a:close/>
                <a:moveTo>
                  <a:pt x="1306" y="930"/>
                </a:moveTo>
                <a:lnTo>
                  <a:pt x="1306" y="931"/>
                </a:lnTo>
                <a:lnTo>
                  <a:pt x="1302" y="930"/>
                </a:lnTo>
                <a:lnTo>
                  <a:pt x="1300" y="927"/>
                </a:lnTo>
                <a:lnTo>
                  <a:pt x="1302" y="925"/>
                </a:lnTo>
                <a:lnTo>
                  <a:pt x="1306" y="930"/>
                </a:lnTo>
                <a:close/>
                <a:moveTo>
                  <a:pt x="1313" y="925"/>
                </a:moveTo>
                <a:lnTo>
                  <a:pt x="1313" y="923"/>
                </a:lnTo>
                <a:lnTo>
                  <a:pt x="1315" y="920"/>
                </a:lnTo>
                <a:lnTo>
                  <a:pt x="1318" y="920"/>
                </a:lnTo>
                <a:lnTo>
                  <a:pt x="1320" y="924"/>
                </a:lnTo>
                <a:lnTo>
                  <a:pt x="1317" y="929"/>
                </a:lnTo>
                <a:lnTo>
                  <a:pt x="1313" y="925"/>
                </a:lnTo>
                <a:close/>
                <a:moveTo>
                  <a:pt x="1327" y="904"/>
                </a:moveTo>
                <a:lnTo>
                  <a:pt x="1326" y="906"/>
                </a:lnTo>
                <a:lnTo>
                  <a:pt x="1325" y="913"/>
                </a:lnTo>
                <a:lnTo>
                  <a:pt x="1323" y="915"/>
                </a:lnTo>
                <a:lnTo>
                  <a:pt x="1320" y="916"/>
                </a:lnTo>
                <a:lnTo>
                  <a:pt x="1320" y="913"/>
                </a:lnTo>
                <a:lnTo>
                  <a:pt x="1323" y="907"/>
                </a:lnTo>
                <a:lnTo>
                  <a:pt x="1322" y="906"/>
                </a:lnTo>
                <a:lnTo>
                  <a:pt x="1318" y="902"/>
                </a:lnTo>
                <a:lnTo>
                  <a:pt x="1320" y="899"/>
                </a:lnTo>
                <a:lnTo>
                  <a:pt x="1322" y="899"/>
                </a:lnTo>
                <a:lnTo>
                  <a:pt x="1324" y="899"/>
                </a:lnTo>
                <a:lnTo>
                  <a:pt x="1327" y="904"/>
                </a:lnTo>
                <a:close/>
                <a:moveTo>
                  <a:pt x="1330" y="897"/>
                </a:moveTo>
                <a:lnTo>
                  <a:pt x="1334" y="893"/>
                </a:lnTo>
                <a:lnTo>
                  <a:pt x="1338" y="892"/>
                </a:lnTo>
                <a:lnTo>
                  <a:pt x="1339" y="894"/>
                </a:lnTo>
                <a:lnTo>
                  <a:pt x="1337" y="898"/>
                </a:lnTo>
                <a:lnTo>
                  <a:pt x="1334" y="900"/>
                </a:lnTo>
                <a:lnTo>
                  <a:pt x="1331" y="900"/>
                </a:lnTo>
                <a:lnTo>
                  <a:pt x="1330" y="897"/>
                </a:lnTo>
                <a:close/>
                <a:moveTo>
                  <a:pt x="1061" y="982"/>
                </a:moveTo>
                <a:lnTo>
                  <a:pt x="1062" y="983"/>
                </a:lnTo>
                <a:lnTo>
                  <a:pt x="1060" y="983"/>
                </a:lnTo>
                <a:lnTo>
                  <a:pt x="1055" y="979"/>
                </a:lnTo>
                <a:lnTo>
                  <a:pt x="1057" y="978"/>
                </a:lnTo>
                <a:lnTo>
                  <a:pt x="1061" y="982"/>
                </a:lnTo>
                <a:close/>
                <a:moveTo>
                  <a:pt x="1009" y="931"/>
                </a:moveTo>
                <a:lnTo>
                  <a:pt x="1001" y="927"/>
                </a:lnTo>
                <a:lnTo>
                  <a:pt x="1004" y="926"/>
                </a:lnTo>
                <a:lnTo>
                  <a:pt x="1007" y="926"/>
                </a:lnTo>
                <a:lnTo>
                  <a:pt x="1009" y="931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F0C11D30-27AE-4F17-8D54-1919D3464668}"/>
              </a:ext>
            </a:extLst>
          </p:cNvPr>
          <p:cNvSpPr>
            <a:spLocks noEditPoints="1"/>
          </p:cNvSpPr>
          <p:nvPr/>
        </p:nvSpPr>
        <p:spPr bwMode="auto">
          <a:xfrm>
            <a:off x="3279944" y="4630404"/>
            <a:ext cx="1671638" cy="1539875"/>
          </a:xfrm>
          <a:custGeom>
            <a:avLst/>
            <a:gdLst>
              <a:gd name="T0" fmla="*/ 1022 w 1053"/>
              <a:gd name="T1" fmla="*/ 15 h 970"/>
              <a:gd name="T2" fmla="*/ 1023 w 1053"/>
              <a:gd name="T3" fmla="*/ 66 h 970"/>
              <a:gd name="T4" fmla="*/ 1027 w 1053"/>
              <a:gd name="T5" fmla="*/ 135 h 970"/>
              <a:gd name="T6" fmla="*/ 1009 w 1053"/>
              <a:gd name="T7" fmla="*/ 157 h 970"/>
              <a:gd name="T8" fmla="*/ 986 w 1053"/>
              <a:gd name="T9" fmla="*/ 121 h 970"/>
              <a:gd name="T10" fmla="*/ 951 w 1053"/>
              <a:gd name="T11" fmla="*/ 124 h 970"/>
              <a:gd name="T12" fmla="*/ 925 w 1053"/>
              <a:gd name="T13" fmla="*/ 162 h 970"/>
              <a:gd name="T14" fmla="*/ 954 w 1053"/>
              <a:gd name="T15" fmla="*/ 190 h 970"/>
              <a:gd name="T16" fmla="*/ 992 w 1053"/>
              <a:gd name="T17" fmla="*/ 223 h 970"/>
              <a:gd name="T18" fmla="*/ 886 w 1053"/>
              <a:gd name="T19" fmla="*/ 342 h 970"/>
              <a:gd name="T20" fmla="*/ 768 w 1053"/>
              <a:gd name="T21" fmla="*/ 327 h 970"/>
              <a:gd name="T22" fmla="*/ 641 w 1053"/>
              <a:gd name="T23" fmla="*/ 416 h 970"/>
              <a:gd name="T24" fmla="*/ 541 w 1053"/>
              <a:gd name="T25" fmla="*/ 633 h 970"/>
              <a:gd name="T26" fmla="*/ 115 w 1053"/>
              <a:gd name="T27" fmla="*/ 895 h 970"/>
              <a:gd name="T28" fmla="*/ 111 w 1053"/>
              <a:gd name="T29" fmla="*/ 856 h 970"/>
              <a:gd name="T30" fmla="*/ 95 w 1053"/>
              <a:gd name="T31" fmla="*/ 801 h 970"/>
              <a:gd name="T32" fmla="*/ 50 w 1053"/>
              <a:gd name="T33" fmla="*/ 760 h 970"/>
              <a:gd name="T34" fmla="*/ 75 w 1053"/>
              <a:gd name="T35" fmla="*/ 702 h 970"/>
              <a:gd name="T36" fmla="*/ 87 w 1053"/>
              <a:gd name="T37" fmla="*/ 630 h 970"/>
              <a:gd name="T38" fmla="*/ 60 w 1053"/>
              <a:gd name="T39" fmla="*/ 576 h 970"/>
              <a:gd name="T40" fmla="*/ 37 w 1053"/>
              <a:gd name="T41" fmla="*/ 518 h 970"/>
              <a:gd name="T42" fmla="*/ 42 w 1053"/>
              <a:gd name="T43" fmla="*/ 472 h 970"/>
              <a:gd name="T44" fmla="*/ 53 w 1053"/>
              <a:gd name="T45" fmla="*/ 425 h 970"/>
              <a:gd name="T46" fmla="*/ 48 w 1053"/>
              <a:gd name="T47" fmla="*/ 383 h 970"/>
              <a:gd name="T48" fmla="*/ 10 w 1053"/>
              <a:gd name="T49" fmla="*/ 365 h 970"/>
              <a:gd name="T50" fmla="*/ 26 w 1053"/>
              <a:gd name="T51" fmla="*/ 328 h 970"/>
              <a:gd name="T52" fmla="*/ 24 w 1053"/>
              <a:gd name="T53" fmla="*/ 292 h 970"/>
              <a:gd name="T54" fmla="*/ 3 w 1053"/>
              <a:gd name="T55" fmla="*/ 255 h 970"/>
              <a:gd name="T56" fmla="*/ 42 w 1053"/>
              <a:gd name="T57" fmla="*/ 233 h 970"/>
              <a:gd name="T58" fmla="*/ 99 w 1053"/>
              <a:gd name="T59" fmla="*/ 218 h 970"/>
              <a:gd name="T60" fmla="*/ 148 w 1053"/>
              <a:gd name="T61" fmla="*/ 257 h 970"/>
              <a:gd name="T62" fmla="*/ 184 w 1053"/>
              <a:gd name="T63" fmla="*/ 227 h 970"/>
              <a:gd name="T64" fmla="*/ 210 w 1053"/>
              <a:gd name="T65" fmla="*/ 181 h 970"/>
              <a:gd name="T66" fmla="*/ 279 w 1053"/>
              <a:gd name="T67" fmla="*/ 169 h 970"/>
              <a:gd name="T68" fmla="*/ 333 w 1053"/>
              <a:gd name="T69" fmla="*/ 141 h 970"/>
              <a:gd name="T70" fmla="*/ 375 w 1053"/>
              <a:gd name="T71" fmla="*/ 155 h 970"/>
              <a:gd name="T72" fmla="*/ 462 w 1053"/>
              <a:gd name="T73" fmla="*/ 195 h 970"/>
              <a:gd name="T74" fmla="*/ 519 w 1053"/>
              <a:gd name="T75" fmla="*/ 207 h 970"/>
              <a:gd name="T76" fmla="*/ 564 w 1053"/>
              <a:gd name="T77" fmla="*/ 214 h 970"/>
              <a:gd name="T78" fmla="*/ 618 w 1053"/>
              <a:gd name="T79" fmla="*/ 209 h 970"/>
              <a:gd name="T80" fmla="*/ 656 w 1053"/>
              <a:gd name="T81" fmla="*/ 185 h 970"/>
              <a:gd name="T82" fmla="*/ 691 w 1053"/>
              <a:gd name="T83" fmla="*/ 191 h 970"/>
              <a:gd name="T84" fmla="*/ 724 w 1053"/>
              <a:gd name="T85" fmla="*/ 192 h 970"/>
              <a:gd name="T86" fmla="*/ 753 w 1053"/>
              <a:gd name="T87" fmla="*/ 176 h 970"/>
              <a:gd name="T88" fmla="*/ 768 w 1053"/>
              <a:gd name="T89" fmla="*/ 124 h 970"/>
              <a:gd name="T90" fmla="*/ 730 w 1053"/>
              <a:gd name="T91" fmla="*/ 75 h 970"/>
              <a:gd name="T92" fmla="*/ 739 w 1053"/>
              <a:gd name="T93" fmla="*/ 13 h 970"/>
              <a:gd name="T94" fmla="*/ 787 w 1053"/>
              <a:gd name="T95" fmla="*/ 28 h 970"/>
              <a:gd name="T96" fmla="*/ 843 w 1053"/>
              <a:gd name="T97" fmla="*/ 10 h 970"/>
              <a:gd name="T98" fmla="*/ 911 w 1053"/>
              <a:gd name="T99" fmla="*/ 14 h 970"/>
              <a:gd name="T100" fmla="*/ 958 w 1053"/>
              <a:gd name="T101" fmla="*/ 6 h 970"/>
              <a:gd name="T102" fmla="*/ 951 w 1053"/>
              <a:gd name="T103" fmla="*/ 495 h 970"/>
              <a:gd name="T104" fmla="*/ 805 w 1053"/>
              <a:gd name="T105" fmla="*/ 555 h 970"/>
              <a:gd name="T106" fmla="*/ 729 w 1053"/>
              <a:gd name="T107" fmla="*/ 658 h 970"/>
              <a:gd name="T108" fmla="*/ 761 w 1053"/>
              <a:gd name="T109" fmla="*/ 610 h 970"/>
              <a:gd name="T110" fmla="*/ 692 w 1053"/>
              <a:gd name="T111" fmla="*/ 494 h 970"/>
              <a:gd name="T112" fmla="*/ 804 w 1053"/>
              <a:gd name="T113" fmla="*/ 669 h 970"/>
              <a:gd name="T114" fmla="*/ 898 w 1053"/>
              <a:gd name="T115" fmla="*/ 662 h 970"/>
              <a:gd name="T116" fmla="*/ 798 w 1053"/>
              <a:gd name="T117" fmla="*/ 634 h 970"/>
              <a:gd name="T118" fmla="*/ 828 w 1053"/>
              <a:gd name="T119" fmla="*/ 576 h 970"/>
              <a:gd name="T120" fmla="*/ 871 w 1053"/>
              <a:gd name="T121" fmla="*/ 585 h 970"/>
              <a:gd name="T122" fmla="*/ 823 w 1053"/>
              <a:gd name="T123" fmla="*/ 369 h 970"/>
              <a:gd name="T124" fmla="*/ 795 w 1053"/>
              <a:gd name="T125" fmla="*/ 755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3" h="970">
                <a:moveTo>
                  <a:pt x="969" y="7"/>
                </a:moveTo>
                <a:lnTo>
                  <a:pt x="970" y="7"/>
                </a:lnTo>
                <a:lnTo>
                  <a:pt x="970" y="7"/>
                </a:lnTo>
                <a:lnTo>
                  <a:pt x="971" y="7"/>
                </a:lnTo>
                <a:lnTo>
                  <a:pt x="973" y="7"/>
                </a:lnTo>
                <a:lnTo>
                  <a:pt x="974" y="7"/>
                </a:lnTo>
                <a:lnTo>
                  <a:pt x="974" y="7"/>
                </a:lnTo>
                <a:lnTo>
                  <a:pt x="975" y="7"/>
                </a:lnTo>
                <a:lnTo>
                  <a:pt x="976" y="7"/>
                </a:lnTo>
                <a:lnTo>
                  <a:pt x="977" y="8"/>
                </a:lnTo>
                <a:lnTo>
                  <a:pt x="977" y="8"/>
                </a:lnTo>
                <a:lnTo>
                  <a:pt x="978" y="9"/>
                </a:lnTo>
                <a:lnTo>
                  <a:pt x="979" y="10"/>
                </a:lnTo>
                <a:lnTo>
                  <a:pt x="979" y="11"/>
                </a:lnTo>
                <a:lnTo>
                  <a:pt x="980" y="11"/>
                </a:lnTo>
                <a:lnTo>
                  <a:pt x="981" y="11"/>
                </a:lnTo>
                <a:lnTo>
                  <a:pt x="981" y="11"/>
                </a:lnTo>
                <a:lnTo>
                  <a:pt x="981" y="12"/>
                </a:lnTo>
                <a:lnTo>
                  <a:pt x="982" y="12"/>
                </a:lnTo>
                <a:lnTo>
                  <a:pt x="983" y="12"/>
                </a:lnTo>
                <a:lnTo>
                  <a:pt x="984" y="12"/>
                </a:lnTo>
                <a:lnTo>
                  <a:pt x="984" y="11"/>
                </a:lnTo>
                <a:lnTo>
                  <a:pt x="985" y="11"/>
                </a:lnTo>
                <a:lnTo>
                  <a:pt x="985" y="11"/>
                </a:lnTo>
                <a:lnTo>
                  <a:pt x="986" y="11"/>
                </a:lnTo>
                <a:lnTo>
                  <a:pt x="987" y="10"/>
                </a:lnTo>
                <a:lnTo>
                  <a:pt x="988" y="10"/>
                </a:lnTo>
                <a:lnTo>
                  <a:pt x="988" y="11"/>
                </a:lnTo>
                <a:lnTo>
                  <a:pt x="988" y="11"/>
                </a:lnTo>
                <a:lnTo>
                  <a:pt x="989" y="11"/>
                </a:lnTo>
                <a:lnTo>
                  <a:pt x="990" y="11"/>
                </a:lnTo>
                <a:lnTo>
                  <a:pt x="991" y="11"/>
                </a:lnTo>
                <a:lnTo>
                  <a:pt x="991" y="11"/>
                </a:lnTo>
                <a:lnTo>
                  <a:pt x="991" y="11"/>
                </a:lnTo>
                <a:lnTo>
                  <a:pt x="991" y="12"/>
                </a:lnTo>
                <a:lnTo>
                  <a:pt x="992" y="12"/>
                </a:lnTo>
                <a:lnTo>
                  <a:pt x="993" y="11"/>
                </a:lnTo>
                <a:lnTo>
                  <a:pt x="994" y="11"/>
                </a:lnTo>
                <a:lnTo>
                  <a:pt x="994" y="12"/>
                </a:lnTo>
                <a:lnTo>
                  <a:pt x="995" y="12"/>
                </a:lnTo>
                <a:lnTo>
                  <a:pt x="995" y="12"/>
                </a:lnTo>
                <a:lnTo>
                  <a:pt x="996" y="12"/>
                </a:lnTo>
                <a:lnTo>
                  <a:pt x="996" y="13"/>
                </a:lnTo>
                <a:lnTo>
                  <a:pt x="997" y="14"/>
                </a:lnTo>
                <a:lnTo>
                  <a:pt x="998" y="14"/>
                </a:lnTo>
                <a:lnTo>
                  <a:pt x="998" y="14"/>
                </a:lnTo>
                <a:lnTo>
                  <a:pt x="999" y="14"/>
                </a:lnTo>
                <a:lnTo>
                  <a:pt x="1000" y="15"/>
                </a:lnTo>
                <a:lnTo>
                  <a:pt x="1001" y="15"/>
                </a:lnTo>
                <a:lnTo>
                  <a:pt x="1002" y="16"/>
                </a:lnTo>
                <a:lnTo>
                  <a:pt x="1003" y="16"/>
                </a:lnTo>
                <a:lnTo>
                  <a:pt x="1004" y="16"/>
                </a:lnTo>
                <a:lnTo>
                  <a:pt x="1005" y="16"/>
                </a:lnTo>
                <a:lnTo>
                  <a:pt x="1005" y="17"/>
                </a:lnTo>
                <a:lnTo>
                  <a:pt x="1006" y="17"/>
                </a:lnTo>
                <a:lnTo>
                  <a:pt x="1007" y="17"/>
                </a:lnTo>
                <a:lnTo>
                  <a:pt x="1008" y="17"/>
                </a:lnTo>
                <a:lnTo>
                  <a:pt x="1009" y="17"/>
                </a:lnTo>
                <a:lnTo>
                  <a:pt x="1009" y="17"/>
                </a:lnTo>
                <a:lnTo>
                  <a:pt x="1010" y="17"/>
                </a:lnTo>
                <a:lnTo>
                  <a:pt x="1011" y="17"/>
                </a:lnTo>
                <a:lnTo>
                  <a:pt x="1012" y="17"/>
                </a:lnTo>
                <a:lnTo>
                  <a:pt x="1012" y="17"/>
                </a:lnTo>
                <a:lnTo>
                  <a:pt x="1013" y="17"/>
                </a:lnTo>
                <a:lnTo>
                  <a:pt x="1014" y="16"/>
                </a:lnTo>
                <a:lnTo>
                  <a:pt x="1015" y="15"/>
                </a:lnTo>
                <a:lnTo>
                  <a:pt x="1016" y="15"/>
                </a:lnTo>
                <a:lnTo>
                  <a:pt x="1016" y="14"/>
                </a:lnTo>
                <a:lnTo>
                  <a:pt x="1017" y="14"/>
                </a:lnTo>
                <a:lnTo>
                  <a:pt x="1018" y="14"/>
                </a:lnTo>
                <a:lnTo>
                  <a:pt x="1019" y="14"/>
                </a:lnTo>
                <a:lnTo>
                  <a:pt x="1019" y="14"/>
                </a:lnTo>
                <a:lnTo>
                  <a:pt x="1020" y="14"/>
                </a:lnTo>
                <a:lnTo>
                  <a:pt x="1021" y="14"/>
                </a:lnTo>
                <a:lnTo>
                  <a:pt x="1022" y="15"/>
                </a:lnTo>
                <a:lnTo>
                  <a:pt x="1023" y="15"/>
                </a:lnTo>
                <a:lnTo>
                  <a:pt x="1024" y="15"/>
                </a:lnTo>
                <a:lnTo>
                  <a:pt x="1025" y="15"/>
                </a:lnTo>
                <a:lnTo>
                  <a:pt x="1026" y="15"/>
                </a:lnTo>
                <a:lnTo>
                  <a:pt x="1026" y="15"/>
                </a:lnTo>
                <a:lnTo>
                  <a:pt x="1027" y="16"/>
                </a:lnTo>
                <a:lnTo>
                  <a:pt x="1026" y="17"/>
                </a:lnTo>
                <a:lnTo>
                  <a:pt x="1026" y="18"/>
                </a:lnTo>
                <a:lnTo>
                  <a:pt x="1025" y="19"/>
                </a:lnTo>
                <a:lnTo>
                  <a:pt x="1025" y="20"/>
                </a:lnTo>
                <a:lnTo>
                  <a:pt x="1024" y="20"/>
                </a:lnTo>
                <a:lnTo>
                  <a:pt x="1024" y="21"/>
                </a:lnTo>
                <a:lnTo>
                  <a:pt x="1023" y="22"/>
                </a:lnTo>
                <a:lnTo>
                  <a:pt x="1023" y="23"/>
                </a:lnTo>
                <a:lnTo>
                  <a:pt x="1023" y="24"/>
                </a:lnTo>
                <a:lnTo>
                  <a:pt x="1022" y="24"/>
                </a:lnTo>
                <a:lnTo>
                  <a:pt x="1022" y="25"/>
                </a:lnTo>
                <a:lnTo>
                  <a:pt x="1022" y="26"/>
                </a:lnTo>
                <a:lnTo>
                  <a:pt x="1022" y="27"/>
                </a:lnTo>
                <a:lnTo>
                  <a:pt x="1021" y="28"/>
                </a:lnTo>
                <a:lnTo>
                  <a:pt x="1021" y="29"/>
                </a:lnTo>
                <a:lnTo>
                  <a:pt x="1021" y="30"/>
                </a:lnTo>
                <a:lnTo>
                  <a:pt x="1021" y="31"/>
                </a:lnTo>
                <a:lnTo>
                  <a:pt x="1020" y="31"/>
                </a:lnTo>
                <a:lnTo>
                  <a:pt x="1020" y="31"/>
                </a:lnTo>
                <a:lnTo>
                  <a:pt x="1020" y="32"/>
                </a:lnTo>
                <a:lnTo>
                  <a:pt x="1019" y="32"/>
                </a:lnTo>
                <a:lnTo>
                  <a:pt x="1019" y="33"/>
                </a:lnTo>
                <a:lnTo>
                  <a:pt x="1019" y="34"/>
                </a:lnTo>
                <a:lnTo>
                  <a:pt x="1019" y="35"/>
                </a:lnTo>
                <a:lnTo>
                  <a:pt x="1019" y="35"/>
                </a:lnTo>
                <a:lnTo>
                  <a:pt x="1019" y="36"/>
                </a:lnTo>
                <a:lnTo>
                  <a:pt x="1018" y="37"/>
                </a:lnTo>
                <a:lnTo>
                  <a:pt x="1018" y="38"/>
                </a:lnTo>
                <a:lnTo>
                  <a:pt x="1018" y="38"/>
                </a:lnTo>
                <a:lnTo>
                  <a:pt x="1017" y="39"/>
                </a:lnTo>
                <a:lnTo>
                  <a:pt x="1016" y="40"/>
                </a:lnTo>
                <a:lnTo>
                  <a:pt x="1016" y="41"/>
                </a:lnTo>
                <a:lnTo>
                  <a:pt x="1016" y="42"/>
                </a:lnTo>
                <a:lnTo>
                  <a:pt x="1015" y="42"/>
                </a:lnTo>
                <a:lnTo>
                  <a:pt x="1015" y="43"/>
                </a:lnTo>
                <a:lnTo>
                  <a:pt x="1015" y="44"/>
                </a:lnTo>
                <a:lnTo>
                  <a:pt x="1015" y="45"/>
                </a:lnTo>
                <a:lnTo>
                  <a:pt x="1015" y="45"/>
                </a:lnTo>
                <a:lnTo>
                  <a:pt x="1015" y="46"/>
                </a:lnTo>
                <a:lnTo>
                  <a:pt x="1015" y="47"/>
                </a:lnTo>
                <a:lnTo>
                  <a:pt x="1015" y="48"/>
                </a:lnTo>
                <a:lnTo>
                  <a:pt x="1015" y="48"/>
                </a:lnTo>
                <a:lnTo>
                  <a:pt x="1015" y="49"/>
                </a:lnTo>
                <a:lnTo>
                  <a:pt x="1015" y="50"/>
                </a:lnTo>
                <a:lnTo>
                  <a:pt x="1015" y="51"/>
                </a:lnTo>
                <a:lnTo>
                  <a:pt x="1016" y="52"/>
                </a:lnTo>
                <a:lnTo>
                  <a:pt x="1016" y="52"/>
                </a:lnTo>
                <a:lnTo>
                  <a:pt x="1016" y="52"/>
                </a:lnTo>
                <a:lnTo>
                  <a:pt x="1016" y="53"/>
                </a:lnTo>
                <a:lnTo>
                  <a:pt x="1017" y="53"/>
                </a:lnTo>
                <a:lnTo>
                  <a:pt x="1017" y="54"/>
                </a:lnTo>
                <a:lnTo>
                  <a:pt x="1018" y="54"/>
                </a:lnTo>
                <a:lnTo>
                  <a:pt x="1019" y="55"/>
                </a:lnTo>
                <a:lnTo>
                  <a:pt x="1019" y="55"/>
                </a:lnTo>
                <a:lnTo>
                  <a:pt x="1020" y="56"/>
                </a:lnTo>
                <a:lnTo>
                  <a:pt x="1021" y="56"/>
                </a:lnTo>
                <a:lnTo>
                  <a:pt x="1022" y="57"/>
                </a:lnTo>
                <a:lnTo>
                  <a:pt x="1023" y="58"/>
                </a:lnTo>
                <a:lnTo>
                  <a:pt x="1023" y="59"/>
                </a:lnTo>
                <a:lnTo>
                  <a:pt x="1023" y="59"/>
                </a:lnTo>
                <a:lnTo>
                  <a:pt x="1023" y="60"/>
                </a:lnTo>
                <a:lnTo>
                  <a:pt x="1023" y="61"/>
                </a:lnTo>
                <a:lnTo>
                  <a:pt x="1023" y="62"/>
                </a:lnTo>
                <a:lnTo>
                  <a:pt x="1023" y="62"/>
                </a:lnTo>
                <a:lnTo>
                  <a:pt x="1023" y="63"/>
                </a:lnTo>
                <a:lnTo>
                  <a:pt x="1023" y="64"/>
                </a:lnTo>
                <a:lnTo>
                  <a:pt x="1023" y="65"/>
                </a:lnTo>
                <a:lnTo>
                  <a:pt x="1023" y="66"/>
                </a:lnTo>
                <a:lnTo>
                  <a:pt x="1023" y="66"/>
                </a:lnTo>
                <a:lnTo>
                  <a:pt x="1023" y="67"/>
                </a:lnTo>
                <a:lnTo>
                  <a:pt x="1023" y="68"/>
                </a:lnTo>
                <a:lnTo>
                  <a:pt x="1023" y="69"/>
                </a:lnTo>
                <a:lnTo>
                  <a:pt x="1022" y="70"/>
                </a:lnTo>
                <a:lnTo>
                  <a:pt x="1021" y="70"/>
                </a:lnTo>
                <a:lnTo>
                  <a:pt x="1020" y="71"/>
                </a:lnTo>
                <a:lnTo>
                  <a:pt x="1019" y="72"/>
                </a:lnTo>
                <a:lnTo>
                  <a:pt x="1019" y="72"/>
                </a:lnTo>
                <a:lnTo>
                  <a:pt x="1018" y="73"/>
                </a:lnTo>
                <a:lnTo>
                  <a:pt x="1018" y="73"/>
                </a:lnTo>
                <a:lnTo>
                  <a:pt x="1017" y="74"/>
                </a:lnTo>
                <a:lnTo>
                  <a:pt x="1016" y="74"/>
                </a:lnTo>
                <a:lnTo>
                  <a:pt x="1016" y="75"/>
                </a:lnTo>
                <a:lnTo>
                  <a:pt x="1015" y="76"/>
                </a:lnTo>
                <a:lnTo>
                  <a:pt x="1014" y="76"/>
                </a:lnTo>
                <a:lnTo>
                  <a:pt x="1014" y="77"/>
                </a:lnTo>
                <a:lnTo>
                  <a:pt x="1014" y="78"/>
                </a:lnTo>
                <a:lnTo>
                  <a:pt x="1015" y="78"/>
                </a:lnTo>
                <a:lnTo>
                  <a:pt x="1015" y="79"/>
                </a:lnTo>
                <a:lnTo>
                  <a:pt x="1015" y="80"/>
                </a:lnTo>
                <a:lnTo>
                  <a:pt x="1015" y="82"/>
                </a:lnTo>
                <a:lnTo>
                  <a:pt x="1016" y="83"/>
                </a:lnTo>
                <a:lnTo>
                  <a:pt x="1016" y="83"/>
                </a:lnTo>
                <a:lnTo>
                  <a:pt x="1016" y="84"/>
                </a:lnTo>
                <a:lnTo>
                  <a:pt x="1016" y="86"/>
                </a:lnTo>
                <a:lnTo>
                  <a:pt x="1016" y="86"/>
                </a:lnTo>
                <a:lnTo>
                  <a:pt x="1016" y="87"/>
                </a:lnTo>
                <a:lnTo>
                  <a:pt x="1016" y="88"/>
                </a:lnTo>
                <a:lnTo>
                  <a:pt x="1016" y="89"/>
                </a:lnTo>
                <a:lnTo>
                  <a:pt x="1016" y="90"/>
                </a:lnTo>
                <a:lnTo>
                  <a:pt x="1016" y="90"/>
                </a:lnTo>
                <a:lnTo>
                  <a:pt x="1016" y="92"/>
                </a:lnTo>
                <a:lnTo>
                  <a:pt x="1015" y="93"/>
                </a:lnTo>
                <a:lnTo>
                  <a:pt x="1015" y="93"/>
                </a:lnTo>
                <a:lnTo>
                  <a:pt x="1015" y="94"/>
                </a:lnTo>
                <a:lnTo>
                  <a:pt x="1014" y="96"/>
                </a:lnTo>
                <a:lnTo>
                  <a:pt x="1014" y="97"/>
                </a:lnTo>
                <a:lnTo>
                  <a:pt x="1014" y="97"/>
                </a:lnTo>
                <a:lnTo>
                  <a:pt x="1015" y="97"/>
                </a:lnTo>
                <a:lnTo>
                  <a:pt x="1015" y="98"/>
                </a:lnTo>
                <a:lnTo>
                  <a:pt x="1016" y="98"/>
                </a:lnTo>
                <a:lnTo>
                  <a:pt x="1016" y="99"/>
                </a:lnTo>
                <a:lnTo>
                  <a:pt x="1016" y="100"/>
                </a:lnTo>
                <a:lnTo>
                  <a:pt x="1016" y="100"/>
                </a:lnTo>
                <a:lnTo>
                  <a:pt x="1016" y="100"/>
                </a:lnTo>
                <a:lnTo>
                  <a:pt x="1016" y="101"/>
                </a:lnTo>
                <a:lnTo>
                  <a:pt x="1016" y="102"/>
                </a:lnTo>
                <a:lnTo>
                  <a:pt x="1016" y="103"/>
                </a:lnTo>
                <a:lnTo>
                  <a:pt x="1016" y="104"/>
                </a:lnTo>
                <a:lnTo>
                  <a:pt x="1017" y="104"/>
                </a:lnTo>
                <a:lnTo>
                  <a:pt x="1017" y="104"/>
                </a:lnTo>
                <a:lnTo>
                  <a:pt x="1016" y="105"/>
                </a:lnTo>
                <a:lnTo>
                  <a:pt x="1017" y="105"/>
                </a:lnTo>
                <a:lnTo>
                  <a:pt x="1016" y="106"/>
                </a:lnTo>
                <a:lnTo>
                  <a:pt x="1016" y="107"/>
                </a:lnTo>
                <a:lnTo>
                  <a:pt x="1016" y="108"/>
                </a:lnTo>
                <a:lnTo>
                  <a:pt x="1016" y="109"/>
                </a:lnTo>
                <a:lnTo>
                  <a:pt x="1017" y="109"/>
                </a:lnTo>
                <a:lnTo>
                  <a:pt x="1017" y="110"/>
                </a:lnTo>
                <a:lnTo>
                  <a:pt x="1018" y="111"/>
                </a:lnTo>
                <a:lnTo>
                  <a:pt x="1018" y="112"/>
                </a:lnTo>
                <a:lnTo>
                  <a:pt x="1019" y="113"/>
                </a:lnTo>
                <a:lnTo>
                  <a:pt x="1019" y="114"/>
                </a:lnTo>
                <a:lnTo>
                  <a:pt x="1020" y="114"/>
                </a:lnTo>
                <a:lnTo>
                  <a:pt x="1020" y="114"/>
                </a:lnTo>
                <a:lnTo>
                  <a:pt x="1021" y="114"/>
                </a:lnTo>
                <a:lnTo>
                  <a:pt x="1021" y="115"/>
                </a:lnTo>
                <a:lnTo>
                  <a:pt x="1022" y="117"/>
                </a:lnTo>
                <a:lnTo>
                  <a:pt x="1022" y="117"/>
                </a:lnTo>
                <a:lnTo>
                  <a:pt x="1022" y="118"/>
                </a:lnTo>
                <a:lnTo>
                  <a:pt x="1022" y="119"/>
                </a:lnTo>
                <a:lnTo>
                  <a:pt x="1027" y="130"/>
                </a:lnTo>
                <a:lnTo>
                  <a:pt x="1027" y="133"/>
                </a:lnTo>
                <a:lnTo>
                  <a:pt x="1027" y="134"/>
                </a:lnTo>
                <a:lnTo>
                  <a:pt x="1027" y="135"/>
                </a:lnTo>
                <a:lnTo>
                  <a:pt x="1028" y="135"/>
                </a:lnTo>
                <a:lnTo>
                  <a:pt x="1027" y="136"/>
                </a:lnTo>
                <a:lnTo>
                  <a:pt x="1027" y="137"/>
                </a:lnTo>
                <a:lnTo>
                  <a:pt x="1028" y="138"/>
                </a:lnTo>
                <a:lnTo>
                  <a:pt x="1028" y="138"/>
                </a:lnTo>
                <a:lnTo>
                  <a:pt x="1028" y="139"/>
                </a:lnTo>
                <a:lnTo>
                  <a:pt x="1028" y="141"/>
                </a:lnTo>
                <a:lnTo>
                  <a:pt x="1028" y="141"/>
                </a:lnTo>
                <a:lnTo>
                  <a:pt x="1028" y="142"/>
                </a:lnTo>
                <a:lnTo>
                  <a:pt x="1028" y="144"/>
                </a:lnTo>
                <a:lnTo>
                  <a:pt x="1028" y="145"/>
                </a:lnTo>
                <a:lnTo>
                  <a:pt x="1028" y="145"/>
                </a:lnTo>
                <a:lnTo>
                  <a:pt x="1028" y="146"/>
                </a:lnTo>
                <a:lnTo>
                  <a:pt x="1028" y="147"/>
                </a:lnTo>
                <a:lnTo>
                  <a:pt x="1028" y="148"/>
                </a:lnTo>
                <a:lnTo>
                  <a:pt x="1027" y="148"/>
                </a:lnTo>
                <a:lnTo>
                  <a:pt x="1028" y="150"/>
                </a:lnTo>
                <a:lnTo>
                  <a:pt x="1028" y="151"/>
                </a:lnTo>
                <a:lnTo>
                  <a:pt x="1028" y="152"/>
                </a:lnTo>
                <a:lnTo>
                  <a:pt x="1028" y="154"/>
                </a:lnTo>
                <a:lnTo>
                  <a:pt x="1028" y="155"/>
                </a:lnTo>
                <a:lnTo>
                  <a:pt x="1028" y="156"/>
                </a:lnTo>
                <a:lnTo>
                  <a:pt x="1028" y="158"/>
                </a:lnTo>
                <a:lnTo>
                  <a:pt x="1028" y="159"/>
                </a:lnTo>
                <a:lnTo>
                  <a:pt x="1029" y="160"/>
                </a:lnTo>
                <a:lnTo>
                  <a:pt x="1029" y="161"/>
                </a:lnTo>
                <a:lnTo>
                  <a:pt x="1029" y="167"/>
                </a:lnTo>
                <a:lnTo>
                  <a:pt x="1030" y="177"/>
                </a:lnTo>
                <a:lnTo>
                  <a:pt x="1030" y="178"/>
                </a:lnTo>
                <a:lnTo>
                  <a:pt x="1030" y="179"/>
                </a:lnTo>
                <a:lnTo>
                  <a:pt x="1030" y="179"/>
                </a:lnTo>
                <a:lnTo>
                  <a:pt x="1030" y="180"/>
                </a:lnTo>
                <a:lnTo>
                  <a:pt x="1029" y="181"/>
                </a:lnTo>
                <a:lnTo>
                  <a:pt x="1026" y="182"/>
                </a:lnTo>
                <a:lnTo>
                  <a:pt x="1026" y="183"/>
                </a:lnTo>
                <a:lnTo>
                  <a:pt x="1025" y="183"/>
                </a:lnTo>
                <a:lnTo>
                  <a:pt x="1024" y="183"/>
                </a:lnTo>
                <a:lnTo>
                  <a:pt x="1023" y="184"/>
                </a:lnTo>
                <a:lnTo>
                  <a:pt x="1023" y="184"/>
                </a:lnTo>
                <a:lnTo>
                  <a:pt x="1023" y="185"/>
                </a:lnTo>
                <a:lnTo>
                  <a:pt x="1023" y="183"/>
                </a:lnTo>
                <a:lnTo>
                  <a:pt x="1019" y="182"/>
                </a:lnTo>
                <a:lnTo>
                  <a:pt x="1018" y="179"/>
                </a:lnTo>
                <a:lnTo>
                  <a:pt x="1017" y="173"/>
                </a:lnTo>
                <a:lnTo>
                  <a:pt x="1016" y="173"/>
                </a:lnTo>
                <a:lnTo>
                  <a:pt x="1016" y="172"/>
                </a:lnTo>
                <a:lnTo>
                  <a:pt x="1016" y="172"/>
                </a:lnTo>
                <a:lnTo>
                  <a:pt x="1016" y="171"/>
                </a:lnTo>
                <a:lnTo>
                  <a:pt x="1016" y="170"/>
                </a:lnTo>
                <a:lnTo>
                  <a:pt x="1015" y="169"/>
                </a:lnTo>
                <a:lnTo>
                  <a:pt x="1015" y="169"/>
                </a:lnTo>
                <a:lnTo>
                  <a:pt x="1015" y="168"/>
                </a:lnTo>
                <a:lnTo>
                  <a:pt x="1016" y="168"/>
                </a:lnTo>
                <a:lnTo>
                  <a:pt x="1016" y="167"/>
                </a:lnTo>
                <a:lnTo>
                  <a:pt x="1017" y="167"/>
                </a:lnTo>
                <a:lnTo>
                  <a:pt x="1017" y="166"/>
                </a:lnTo>
                <a:lnTo>
                  <a:pt x="1017" y="166"/>
                </a:lnTo>
                <a:lnTo>
                  <a:pt x="1018" y="165"/>
                </a:lnTo>
                <a:lnTo>
                  <a:pt x="1018" y="163"/>
                </a:lnTo>
                <a:lnTo>
                  <a:pt x="1018" y="162"/>
                </a:lnTo>
                <a:lnTo>
                  <a:pt x="1017" y="162"/>
                </a:lnTo>
                <a:lnTo>
                  <a:pt x="1017" y="161"/>
                </a:lnTo>
                <a:lnTo>
                  <a:pt x="1017" y="160"/>
                </a:lnTo>
                <a:lnTo>
                  <a:pt x="1016" y="159"/>
                </a:lnTo>
                <a:lnTo>
                  <a:pt x="1016" y="159"/>
                </a:lnTo>
                <a:lnTo>
                  <a:pt x="1015" y="159"/>
                </a:lnTo>
                <a:lnTo>
                  <a:pt x="1014" y="159"/>
                </a:lnTo>
                <a:lnTo>
                  <a:pt x="1013" y="159"/>
                </a:lnTo>
                <a:lnTo>
                  <a:pt x="1012" y="159"/>
                </a:lnTo>
                <a:lnTo>
                  <a:pt x="1012" y="158"/>
                </a:lnTo>
                <a:lnTo>
                  <a:pt x="1011" y="158"/>
                </a:lnTo>
                <a:lnTo>
                  <a:pt x="1010" y="158"/>
                </a:lnTo>
                <a:lnTo>
                  <a:pt x="1010" y="157"/>
                </a:lnTo>
                <a:lnTo>
                  <a:pt x="1009" y="157"/>
                </a:lnTo>
                <a:lnTo>
                  <a:pt x="1009" y="157"/>
                </a:lnTo>
                <a:lnTo>
                  <a:pt x="1008" y="158"/>
                </a:lnTo>
                <a:lnTo>
                  <a:pt x="1007" y="158"/>
                </a:lnTo>
                <a:lnTo>
                  <a:pt x="1006" y="158"/>
                </a:lnTo>
                <a:lnTo>
                  <a:pt x="1005" y="158"/>
                </a:lnTo>
                <a:lnTo>
                  <a:pt x="1004" y="158"/>
                </a:lnTo>
                <a:lnTo>
                  <a:pt x="1003" y="157"/>
                </a:lnTo>
                <a:lnTo>
                  <a:pt x="1002" y="157"/>
                </a:lnTo>
                <a:lnTo>
                  <a:pt x="1002" y="156"/>
                </a:lnTo>
                <a:lnTo>
                  <a:pt x="1002" y="156"/>
                </a:lnTo>
                <a:lnTo>
                  <a:pt x="1002" y="155"/>
                </a:lnTo>
                <a:lnTo>
                  <a:pt x="1002" y="155"/>
                </a:lnTo>
                <a:lnTo>
                  <a:pt x="1002" y="154"/>
                </a:lnTo>
                <a:lnTo>
                  <a:pt x="1002" y="153"/>
                </a:lnTo>
                <a:lnTo>
                  <a:pt x="1002" y="152"/>
                </a:lnTo>
                <a:lnTo>
                  <a:pt x="1002" y="152"/>
                </a:lnTo>
                <a:lnTo>
                  <a:pt x="1001" y="152"/>
                </a:lnTo>
                <a:lnTo>
                  <a:pt x="1001" y="151"/>
                </a:lnTo>
                <a:lnTo>
                  <a:pt x="1000" y="151"/>
                </a:lnTo>
                <a:lnTo>
                  <a:pt x="1000" y="150"/>
                </a:lnTo>
                <a:lnTo>
                  <a:pt x="999" y="149"/>
                </a:lnTo>
                <a:lnTo>
                  <a:pt x="1000" y="149"/>
                </a:lnTo>
                <a:lnTo>
                  <a:pt x="1000" y="148"/>
                </a:lnTo>
                <a:lnTo>
                  <a:pt x="1001" y="148"/>
                </a:lnTo>
                <a:lnTo>
                  <a:pt x="1002" y="148"/>
                </a:lnTo>
                <a:lnTo>
                  <a:pt x="1002" y="147"/>
                </a:lnTo>
                <a:lnTo>
                  <a:pt x="1002" y="146"/>
                </a:lnTo>
                <a:lnTo>
                  <a:pt x="1002" y="145"/>
                </a:lnTo>
                <a:lnTo>
                  <a:pt x="1001" y="145"/>
                </a:lnTo>
                <a:lnTo>
                  <a:pt x="1001" y="144"/>
                </a:lnTo>
                <a:lnTo>
                  <a:pt x="1001" y="143"/>
                </a:lnTo>
                <a:lnTo>
                  <a:pt x="1001" y="142"/>
                </a:lnTo>
                <a:lnTo>
                  <a:pt x="1001" y="141"/>
                </a:lnTo>
                <a:lnTo>
                  <a:pt x="1000" y="141"/>
                </a:lnTo>
                <a:lnTo>
                  <a:pt x="1000" y="140"/>
                </a:lnTo>
                <a:lnTo>
                  <a:pt x="1000" y="139"/>
                </a:lnTo>
                <a:lnTo>
                  <a:pt x="1000" y="138"/>
                </a:lnTo>
                <a:lnTo>
                  <a:pt x="1000" y="138"/>
                </a:lnTo>
                <a:lnTo>
                  <a:pt x="999" y="138"/>
                </a:lnTo>
                <a:lnTo>
                  <a:pt x="999" y="137"/>
                </a:lnTo>
                <a:lnTo>
                  <a:pt x="999" y="136"/>
                </a:lnTo>
                <a:lnTo>
                  <a:pt x="999" y="135"/>
                </a:lnTo>
                <a:lnTo>
                  <a:pt x="998" y="135"/>
                </a:lnTo>
                <a:lnTo>
                  <a:pt x="998" y="135"/>
                </a:lnTo>
                <a:lnTo>
                  <a:pt x="998" y="135"/>
                </a:lnTo>
                <a:lnTo>
                  <a:pt x="998" y="134"/>
                </a:lnTo>
                <a:lnTo>
                  <a:pt x="997" y="133"/>
                </a:lnTo>
                <a:lnTo>
                  <a:pt x="997" y="132"/>
                </a:lnTo>
                <a:lnTo>
                  <a:pt x="997" y="131"/>
                </a:lnTo>
                <a:lnTo>
                  <a:pt x="997" y="131"/>
                </a:lnTo>
                <a:lnTo>
                  <a:pt x="997" y="130"/>
                </a:lnTo>
                <a:lnTo>
                  <a:pt x="997" y="129"/>
                </a:lnTo>
                <a:lnTo>
                  <a:pt x="997" y="128"/>
                </a:lnTo>
                <a:lnTo>
                  <a:pt x="997" y="128"/>
                </a:lnTo>
                <a:lnTo>
                  <a:pt x="997" y="127"/>
                </a:lnTo>
                <a:lnTo>
                  <a:pt x="996" y="127"/>
                </a:lnTo>
                <a:lnTo>
                  <a:pt x="995" y="128"/>
                </a:lnTo>
                <a:lnTo>
                  <a:pt x="994" y="128"/>
                </a:lnTo>
                <a:lnTo>
                  <a:pt x="993" y="128"/>
                </a:lnTo>
                <a:lnTo>
                  <a:pt x="992" y="128"/>
                </a:lnTo>
                <a:lnTo>
                  <a:pt x="991" y="128"/>
                </a:lnTo>
                <a:lnTo>
                  <a:pt x="991" y="128"/>
                </a:lnTo>
                <a:lnTo>
                  <a:pt x="990" y="128"/>
                </a:lnTo>
                <a:lnTo>
                  <a:pt x="989" y="127"/>
                </a:lnTo>
                <a:lnTo>
                  <a:pt x="988" y="127"/>
                </a:lnTo>
                <a:lnTo>
                  <a:pt x="988" y="126"/>
                </a:lnTo>
                <a:lnTo>
                  <a:pt x="988" y="126"/>
                </a:lnTo>
                <a:lnTo>
                  <a:pt x="988" y="125"/>
                </a:lnTo>
                <a:lnTo>
                  <a:pt x="988" y="124"/>
                </a:lnTo>
                <a:lnTo>
                  <a:pt x="988" y="124"/>
                </a:lnTo>
                <a:lnTo>
                  <a:pt x="988" y="123"/>
                </a:lnTo>
                <a:lnTo>
                  <a:pt x="988" y="122"/>
                </a:lnTo>
                <a:lnTo>
                  <a:pt x="988" y="121"/>
                </a:lnTo>
                <a:lnTo>
                  <a:pt x="987" y="121"/>
                </a:lnTo>
                <a:lnTo>
                  <a:pt x="986" y="121"/>
                </a:lnTo>
                <a:lnTo>
                  <a:pt x="986" y="121"/>
                </a:lnTo>
                <a:lnTo>
                  <a:pt x="985" y="121"/>
                </a:lnTo>
                <a:lnTo>
                  <a:pt x="984" y="121"/>
                </a:lnTo>
                <a:lnTo>
                  <a:pt x="984" y="121"/>
                </a:lnTo>
                <a:lnTo>
                  <a:pt x="983" y="121"/>
                </a:lnTo>
                <a:lnTo>
                  <a:pt x="983" y="122"/>
                </a:lnTo>
                <a:lnTo>
                  <a:pt x="982" y="122"/>
                </a:lnTo>
                <a:lnTo>
                  <a:pt x="981" y="121"/>
                </a:lnTo>
                <a:lnTo>
                  <a:pt x="981" y="121"/>
                </a:lnTo>
                <a:lnTo>
                  <a:pt x="981" y="121"/>
                </a:lnTo>
                <a:lnTo>
                  <a:pt x="981" y="120"/>
                </a:lnTo>
                <a:lnTo>
                  <a:pt x="980" y="120"/>
                </a:lnTo>
                <a:lnTo>
                  <a:pt x="980" y="119"/>
                </a:lnTo>
                <a:lnTo>
                  <a:pt x="980" y="118"/>
                </a:lnTo>
                <a:lnTo>
                  <a:pt x="980" y="117"/>
                </a:lnTo>
                <a:lnTo>
                  <a:pt x="981" y="116"/>
                </a:lnTo>
                <a:lnTo>
                  <a:pt x="981" y="114"/>
                </a:lnTo>
                <a:lnTo>
                  <a:pt x="980" y="114"/>
                </a:lnTo>
                <a:lnTo>
                  <a:pt x="980" y="113"/>
                </a:lnTo>
                <a:lnTo>
                  <a:pt x="980" y="112"/>
                </a:lnTo>
                <a:lnTo>
                  <a:pt x="980" y="111"/>
                </a:lnTo>
                <a:lnTo>
                  <a:pt x="978" y="111"/>
                </a:lnTo>
                <a:lnTo>
                  <a:pt x="978" y="110"/>
                </a:lnTo>
                <a:lnTo>
                  <a:pt x="977" y="110"/>
                </a:lnTo>
                <a:lnTo>
                  <a:pt x="977" y="110"/>
                </a:lnTo>
                <a:lnTo>
                  <a:pt x="974" y="110"/>
                </a:lnTo>
                <a:lnTo>
                  <a:pt x="974" y="110"/>
                </a:lnTo>
                <a:lnTo>
                  <a:pt x="973" y="110"/>
                </a:lnTo>
                <a:lnTo>
                  <a:pt x="972" y="110"/>
                </a:lnTo>
                <a:lnTo>
                  <a:pt x="971" y="110"/>
                </a:lnTo>
                <a:lnTo>
                  <a:pt x="970" y="110"/>
                </a:lnTo>
                <a:lnTo>
                  <a:pt x="970" y="110"/>
                </a:lnTo>
                <a:lnTo>
                  <a:pt x="970" y="110"/>
                </a:lnTo>
                <a:lnTo>
                  <a:pt x="970" y="110"/>
                </a:lnTo>
                <a:lnTo>
                  <a:pt x="969" y="110"/>
                </a:lnTo>
                <a:lnTo>
                  <a:pt x="968" y="110"/>
                </a:lnTo>
                <a:lnTo>
                  <a:pt x="967" y="110"/>
                </a:lnTo>
                <a:lnTo>
                  <a:pt x="967" y="110"/>
                </a:lnTo>
                <a:lnTo>
                  <a:pt x="966" y="110"/>
                </a:lnTo>
                <a:lnTo>
                  <a:pt x="965" y="110"/>
                </a:lnTo>
                <a:lnTo>
                  <a:pt x="963" y="111"/>
                </a:lnTo>
                <a:lnTo>
                  <a:pt x="963" y="111"/>
                </a:lnTo>
                <a:lnTo>
                  <a:pt x="962" y="111"/>
                </a:lnTo>
                <a:lnTo>
                  <a:pt x="961" y="111"/>
                </a:lnTo>
                <a:lnTo>
                  <a:pt x="960" y="112"/>
                </a:lnTo>
                <a:lnTo>
                  <a:pt x="960" y="112"/>
                </a:lnTo>
                <a:lnTo>
                  <a:pt x="959" y="112"/>
                </a:lnTo>
                <a:lnTo>
                  <a:pt x="958" y="112"/>
                </a:lnTo>
                <a:lnTo>
                  <a:pt x="957" y="112"/>
                </a:lnTo>
                <a:lnTo>
                  <a:pt x="956" y="112"/>
                </a:lnTo>
                <a:lnTo>
                  <a:pt x="956" y="112"/>
                </a:lnTo>
                <a:lnTo>
                  <a:pt x="956" y="111"/>
                </a:lnTo>
                <a:lnTo>
                  <a:pt x="954" y="111"/>
                </a:lnTo>
                <a:lnTo>
                  <a:pt x="954" y="112"/>
                </a:lnTo>
                <a:lnTo>
                  <a:pt x="954" y="113"/>
                </a:lnTo>
                <a:lnTo>
                  <a:pt x="954" y="114"/>
                </a:lnTo>
                <a:lnTo>
                  <a:pt x="955" y="114"/>
                </a:lnTo>
                <a:lnTo>
                  <a:pt x="955" y="114"/>
                </a:lnTo>
                <a:lnTo>
                  <a:pt x="956" y="114"/>
                </a:lnTo>
                <a:lnTo>
                  <a:pt x="956" y="114"/>
                </a:lnTo>
                <a:lnTo>
                  <a:pt x="956" y="115"/>
                </a:lnTo>
                <a:lnTo>
                  <a:pt x="956" y="116"/>
                </a:lnTo>
                <a:lnTo>
                  <a:pt x="956" y="117"/>
                </a:lnTo>
                <a:lnTo>
                  <a:pt x="955" y="117"/>
                </a:lnTo>
                <a:lnTo>
                  <a:pt x="954" y="117"/>
                </a:lnTo>
                <a:lnTo>
                  <a:pt x="954" y="118"/>
                </a:lnTo>
                <a:lnTo>
                  <a:pt x="953" y="118"/>
                </a:lnTo>
                <a:lnTo>
                  <a:pt x="953" y="119"/>
                </a:lnTo>
                <a:lnTo>
                  <a:pt x="953" y="120"/>
                </a:lnTo>
                <a:lnTo>
                  <a:pt x="953" y="121"/>
                </a:lnTo>
                <a:lnTo>
                  <a:pt x="953" y="121"/>
                </a:lnTo>
                <a:lnTo>
                  <a:pt x="953" y="122"/>
                </a:lnTo>
                <a:lnTo>
                  <a:pt x="952" y="122"/>
                </a:lnTo>
                <a:lnTo>
                  <a:pt x="951" y="123"/>
                </a:lnTo>
                <a:lnTo>
                  <a:pt x="951" y="124"/>
                </a:lnTo>
                <a:lnTo>
                  <a:pt x="951" y="124"/>
                </a:lnTo>
                <a:lnTo>
                  <a:pt x="950" y="124"/>
                </a:lnTo>
                <a:lnTo>
                  <a:pt x="950" y="124"/>
                </a:lnTo>
                <a:lnTo>
                  <a:pt x="949" y="124"/>
                </a:lnTo>
                <a:lnTo>
                  <a:pt x="949" y="124"/>
                </a:lnTo>
                <a:lnTo>
                  <a:pt x="949" y="124"/>
                </a:lnTo>
                <a:lnTo>
                  <a:pt x="948" y="126"/>
                </a:lnTo>
                <a:lnTo>
                  <a:pt x="947" y="127"/>
                </a:lnTo>
                <a:lnTo>
                  <a:pt x="946" y="127"/>
                </a:lnTo>
                <a:lnTo>
                  <a:pt x="946" y="127"/>
                </a:lnTo>
                <a:lnTo>
                  <a:pt x="946" y="128"/>
                </a:lnTo>
                <a:lnTo>
                  <a:pt x="946" y="128"/>
                </a:lnTo>
                <a:lnTo>
                  <a:pt x="946" y="129"/>
                </a:lnTo>
                <a:lnTo>
                  <a:pt x="947" y="130"/>
                </a:lnTo>
                <a:lnTo>
                  <a:pt x="947" y="131"/>
                </a:lnTo>
                <a:lnTo>
                  <a:pt x="947" y="131"/>
                </a:lnTo>
                <a:lnTo>
                  <a:pt x="948" y="131"/>
                </a:lnTo>
                <a:lnTo>
                  <a:pt x="948" y="132"/>
                </a:lnTo>
                <a:lnTo>
                  <a:pt x="948" y="133"/>
                </a:lnTo>
                <a:lnTo>
                  <a:pt x="949" y="133"/>
                </a:lnTo>
                <a:lnTo>
                  <a:pt x="949" y="134"/>
                </a:lnTo>
                <a:lnTo>
                  <a:pt x="949" y="135"/>
                </a:lnTo>
                <a:lnTo>
                  <a:pt x="949" y="135"/>
                </a:lnTo>
                <a:lnTo>
                  <a:pt x="949" y="136"/>
                </a:lnTo>
                <a:lnTo>
                  <a:pt x="949" y="137"/>
                </a:lnTo>
                <a:lnTo>
                  <a:pt x="949" y="138"/>
                </a:lnTo>
                <a:lnTo>
                  <a:pt x="949" y="138"/>
                </a:lnTo>
                <a:lnTo>
                  <a:pt x="949" y="138"/>
                </a:lnTo>
                <a:lnTo>
                  <a:pt x="949" y="139"/>
                </a:lnTo>
                <a:lnTo>
                  <a:pt x="949" y="140"/>
                </a:lnTo>
                <a:lnTo>
                  <a:pt x="948" y="141"/>
                </a:lnTo>
                <a:lnTo>
                  <a:pt x="948" y="142"/>
                </a:lnTo>
                <a:lnTo>
                  <a:pt x="948" y="143"/>
                </a:lnTo>
                <a:lnTo>
                  <a:pt x="948" y="144"/>
                </a:lnTo>
                <a:lnTo>
                  <a:pt x="947" y="144"/>
                </a:lnTo>
                <a:lnTo>
                  <a:pt x="946" y="144"/>
                </a:lnTo>
                <a:lnTo>
                  <a:pt x="946" y="144"/>
                </a:lnTo>
                <a:lnTo>
                  <a:pt x="945" y="144"/>
                </a:lnTo>
                <a:lnTo>
                  <a:pt x="945" y="145"/>
                </a:lnTo>
                <a:lnTo>
                  <a:pt x="944" y="145"/>
                </a:lnTo>
                <a:lnTo>
                  <a:pt x="943" y="145"/>
                </a:lnTo>
                <a:lnTo>
                  <a:pt x="942" y="145"/>
                </a:lnTo>
                <a:lnTo>
                  <a:pt x="942" y="145"/>
                </a:lnTo>
                <a:lnTo>
                  <a:pt x="942" y="145"/>
                </a:lnTo>
                <a:lnTo>
                  <a:pt x="941" y="145"/>
                </a:lnTo>
                <a:lnTo>
                  <a:pt x="941" y="145"/>
                </a:lnTo>
                <a:lnTo>
                  <a:pt x="940" y="145"/>
                </a:lnTo>
                <a:lnTo>
                  <a:pt x="940" y="146"/>
                </a:lnTo>
                <a:lnTo>
                  <a:pt x="939" y="146"/>
                </a:lnTo>
                <a:lnTo>
                  <a:pt x="939" y="146"/>
                </a:lnTo>
                <a:lnTo>
                  <a:pt x="938" y="146"/>
                </a:lnTo>
                <a:lnTo>
                  <a:pt x="937" y="147"/>
                </a:lnTo>
                <a:lnTo>
                  <a:pt x="936" y="147"/>
                </a:lnTo>
                <a:lnTo>
                  <a:pt x="935" y="147"/>
                </a:lnTo>
                <a:lnTo>
                  <a:pt x="935" y="148"/>
                </a:lnTo>
                <a:lnTo>
                  <a:pt x="935" y="148"/>
                </a:lnTo>
                <a:lnTo>
                  <a:pt x="934" y="148"/>
                </a:lnTo>
                <a:lnTo>
                  <a:pt x="933" y="149"/>
                </a:lnTo>
                <a:lnTo>
                  <a:pt x="932" y="150"/>
                </a:lnTo>
                <a:lnTo>
                  <a:pt x="931" y="152"/>
                </a:lnTo>
                <a:lnTo>
                  <a:pt x="931" y="153"/>
                </a:lnTo>
                <a:lnTo>
                  <a:pt x="930" y="153"/>
                </a:lnTo>
                <a:lnTo>
                  <a:pt x="930" y="154"/>
                </a:lnTo>
                <a:lnTo>
                  <a:pt x="930" y="155"/>
                </a:lnTo>
                <a:lnTo>
                  <a:pt x="929" y="155"/>
                </a:lnTo>
                <a:lnTo>
                  <a:pt x="929" y="155"/>
                </a:lnTo>
                <a:lnTo>
                  <a:pt x="928" y="156"/>
                </a:lnTo>
                <a:lnTo>
                  <a:pt x="928" y="157"/>
                </a:lnTo>
                <a:lnTo>
                  <a:pt x="928" y="158"/>
                </a:lnTo>
                <a:lnTo>
                  <a:pt x="928" y="159"/>
                </a:lnTo>
                <a:lnTo>
                  <a:pt x="927" y="159"/>
                </a:lnTo>
                <a:lnTo>
                  <a:pt x="927" y="159"/>
                </a:lnTo>
                <a:lnTo>
                  <a:pt x="926" y="160"/>
                </a:lnTo>
                <a:lnTo>
                  <a:pt x="926" y="161"/>
                </a:lnTo>
                <a:lnTo>
                  <a:pt x="926" y="162"/>
                </a:lnTo>
                <a:lnTo>
                  <a:pt x="925" y="162"/>
                </a:lnTo>
                <a:lnTo>
                  <a:pt x="925" y="163"/>
                </a:lnTo>
                <a:lnTo>
                  <a:pt x="925" y="164"/>
                </a:lnTo>
                <a:lnTo>
                  <a:pt x="924" y="165"/>
                </a:lnTo>
                <a:lnTo>
                  <a:pt x="923" y="166"/>
                </a:lnTo>
                <a:lnTo>
                  <a:pt x="922" y="166"/>
                </a:lnTo>
                <a:lnTo>
                  <a:pt x="921" y="166"/>
                </a:lnTo>
                <a:lnTo>
                  <a:pt x="921" y="167"/>
                </a:lnTo>
                <a:lnTo>
                  <a:pt x="921" y="168"/>
                </a:lnTo>
                <a:lnTo>
                  <a:pt x="921" y="169"/>
                </a:lnTo>
                <a:lnTo>
                  <a:pt x="921" y="169"/>
                </a:lnTo>
                <a:lnTo>
                  <a:pt x="921" y="169"/>
                </a:lnTo>
                <a:lnTo>
                  <a:pt x="921" y="170"/>
                </a:lnTo>
                <a:lnTo>
                  <a:pt x="921" y="171"/>
                </a:lnTo>
                <a:lnTo>
                  <a:pt x="922" y="171"/>
                </a:lnTo>
                <a:lnTo>
                  <a:pt x="922" y="172"/>
                </a:lnTo>
                <a:lnTo>
                  <a:pt x="923" y="172"/>
                </a:lnTo>
                <a:lnTo>
                  <a:pt x="924" y="172"/>
                </a:lnTo>
                <a:lnTo>
                  <a:pt x="925" y="172"/>
                </a:lnTo>
                <a:lnTo>
                  <a:pt x="925" y="172"/>
                </a:lnTo>
                <a:lnTo>
                  <a:pt x="926" y="172"/>
                </a:lnTo>
                <a:lnTo>
                  <a:pt x="926" y="173"/>
                </a:lnTo>
                <a:lnTo>
                  <a:pt x="927" y="173"/>
                </a:lnTo>
                <a:lnTo>
                  <a:pt x="927" y="174"/>
                </a:lnTo>
                <a:lnTo>
                  <a:pt x="928" y="174"/>
                </a:lnTo>
                <a:lnTo>
                  <a:pt x="928" y="175"/>
                </a:lnTo>
                <a:lnTo>
                  <a:pt x="928" y="175"/>
                </a:lnTo>
                <a:lnTo>
                  <a:pt x="928" y="176"/>
                </a:lnTo>
                <a:lnTo>
                  <a:pt x="929" y="176"/>
                </a:lnTo>
                <a:lnTo>
                  <a:pt x="930" y="175"/>
                </a:lnTo>
                <a:lnTo>
                  <a:pt x="931" y="175"/>
                </a:lnTo>
                <a:lnTo>
                  <a:pt x="931" y="176"/>
                </a:lnTo>
                <a:lnTo>
                  <a:pt x="932" y="176"/>
                </a:lnTo>
                <a:lnTo>
                  <a:pt x="932" y="176"/>
                </a:lnTo>
                <a:lnTo>
                  <a:pt x="932" y="177"/>
                </a:lnTo>
                <a:lnTo>
                  <a:pt x="932" y="178"/>
                </a:lnTo>
                <a:lnTo>
                  <a:pt x="933" y="179"/>
                </a:lnTo>
                <a:lnTo>
                  <a:pt x="933" y="180"/>
                </a:lnTo>
                <a:lnTo>
                  <a:pt x="934" y="181"/>
                </a:lnTo>
                <a:lnTo>
                  <a:pt x="934" y="182"/>
                </a:lnTo>
                <a:lnTo>
                  <a:pt x="935" y="182"/>
                </a:lnTo>
                <a:lnTo>
                  <a:pt x="935" y="183"/>
                </a:lnTo>
                <a:lnTo>
                  <a:pt x="935" y="183"/>
                </a:lnTo>
                <a:lnTo>
                  <a:pt x="935" y="184"/>
                </a:lnTo>
                <a:lnTo>
                  <a:pt x="935" y="185"/>
                </a:lnTo>
                <a:lnTo>
                  <a:pt x="935" y="186"/>
                </a:lnTo>
                <a:lnTo>
                  <a:pt x="936" y="186"/>
                </a:lnTo>
                <a:lnTo>
                  <a:pt x="936" y="187"/>
                </a:lnTo>
                <a:lnTo>
                  <a:pt x="937" y="188"/>
                </a:lnTo>
                <a:lnTo>
                  <a:pt x="937" y="189"/>
                </a:lnTo>
                <a:lnTo>
                  <a:pt x="938" y="190"/>
                </a:lnTo>
                <a:lnTo>
                  <a:pt x="939" y="190"/>
                </a:lnTo>
                <a:lnTo>
                  <a:pt x="939" y="190"/>
                </a:lnTo>
                <a:lnTo>
                  <a:pt x="939" y="191"/>
                </a:lnTo>
                <a:lnTo>
                  <a:pt x="940" y="192"/>
                </a:lnTo>
                <a:lnTo>
                  <a:pt x="941" y="192"/>
                </a:lnTo>
                <a:lnTo>
                  <a:pt x="942" y="192"/>
                </a:lnTo>
                <a:lnTo>
                  <a:pt x="942" y="192"/>
                </a:lnTo>
                <a:lnTo>
                  <a:pt x="943" y="192"/>
                </a:lnTo>
                <a:lnTo>
                  <a:pt x="944" y="192"/>
                </a:lnTo>
                <a:lnTo>
                  <a:pt x="945" y="192"/>
                </a:lnTo>
                <a:lnTo>
                  <a:pt x="945" y="191"/>
                </a:lnTo>
                <a:lnTo>
                  <a:pt x="946" y="191"/>
                </a:lnTo>
                <a:lnTo>
                  <a:pt x="946" y="192"/>
                </a:lnTo>
                <a:lnTo>
                  <a:pt x="946" y="191"/>
                </a:lnTo>
                <a:lnTo>
                  <a:pt x="947" y="191"/>
                </a:lnTo>
                <a:lnTo>
                  <a:pt x="948" y="191"/>
                </a:lnTo>
                <a:lnTo>
                  <a:pt x="949" y="191"/>
                </a:lnTo>
                <a:lnTo>
                  <a:pt x="949" y="191"/>
                </a:lnTo>
                <a:lnTo>
                  <a:pt x="950" y="191"/>
                </a:lnTo>
                <a:lnTo>
                  <a:pt x="950" y="190"/>
                </a:lnTo>
                <a:lnTo>
                  <a:pt x="951" y="190"/>
                </a:lnTo>
                <a:lnTo>
                  <a:pt x="952" y="190"/>
                </a:lnTo>
                <a:lnTo>
                  <a:pt x="953" y="190"/>
                </a:lnTo>
                <a:lnTo>
                  <a:pt x="953" y="190"/>
                </a:lnTo>
                <a:lnTo>
                  <a:pt x="954" y="190"/>
                </a:lnTo>
                <a:lnTo>
                  <a:pt x="955" y="190"/>
                </a:lnTo>
                <a:lnTo>
                  <a:pt x="955" y="190"/>
                </a:lnTo>
                <a:lnTo>
                  <a:pt x="956" y="190"/>
                </a:lnTo>
                <a:lnTo>
                  <a:pt x="957" y="189"/>
                </a:lnTo>
                <a:lnTo>
                  <a:pt x="958" y="189"/>
                </a:lnTo>
                <a:lnTo>
                  <a:pt x="959" y="189"/>
                </a:lnTo>
                <a:lnTo>
                  <a:pt x="960" y="189"/>
                </a:lnTo>
                <a:lnTo>
                  <a:pt x="960" y="188"/>
                </a:lnTo>
                <a:lnTo>
                  <a:pt x="961" y="188"/>
                </a:lnTo>
                <a:lnTo>
                  <a:pt x="962" y="188"/>
                </a:lnTo>
                <a:lnTo>
                  <a:pt x="962" y="187"/>
                </a:lnTo>
                <a:lnTo>
                  <a:pt x="963" y="189"/>
                </a:lnTo>
                <a:lnTo>
                  <a:pt x="963" y="189"/>
                </a:lnTo>
                <a:lnTo>
                  <a:pt x="963" y="190"/>
                </a:lnTo>
                <a:lnTo>
                  <a:pt x="964" y="190"/>
                </a:lnTo>
                <a:lnTo>
                  <a:pt x="965" y="190"/>
                </a:lnTo>
                <a:lnTo>
                  <a:pt x="965" y="191"/>
                </a:lnTo>
                <a:lnTo>
                  <a:pt x="966" y="191"/>
                </a:lnTo>
                <a:lnTo>
                  <a:pt x="967" y="192"/>
                </a:lnTo>
                <a:lnTo>
                  <a:pt x="967" y="193"/>
                </a:lnTo>
                <a:lnTo>
                  <a:pt x="967" y="193"/>
                </a:lnTo>
                <a:lnTo>
                  <a:pt x="968" y="193"/>
                </a:lnTo>
                <a:lnTo>
                  <a:pt x="968" y="194"/>
                </a:lnTo>
                <a:lnTo>
                  <a:pt x="969" y="194"/>
                </a:lnTo>
                <a:lnTo>
                  <a:pt x="970" y="195"/>
                </a:lnTo>
                <a:lnTo>
                  <a:pt x="970" y="195"/>
                </a:lnTo>
                <a:lnTo>
                  <a:pt x="971" y="196"/>
                </a:lnTo>
                <a:lnTo>
                  <a:pt x="972" y="196"/>
                </a:lnTo>
                <a:lnTo>
                  <a:pt x="972" y="197"/>
                </a:lnTo>
                <a:lnTo>
                  <a:pt x="973" y="197"/>
                </a:lnTo>
                <a:lnTo>
                  <a:pt x="973" y="197"/>
                </a:lnTo>
                <a:lnTo>
                  <a:pt x="974" y="197"/>
                </a:lnTo>
                <a:lnTo>
                  <a:pt x="974" y="198"/>
                </a:lnTo>
                <a:lnTo>
                  <a:pt x="975" y="198"/>
                </a:lnTo>
                <a:lnTo>
                  <a:pt x="976" y="198"/>
                </a:lnTo>
                <a:lnTo>
                  <a:pt x="976" y="199"/>
                </a:lnTo>
                <a:lnTo>
                  <a:pt x="977" y="199"/>
                </a:lnTo>
                <a:lnTo>
                  <a:pt x="977" y="200"/>
                </a:lnTo>
                <a:lnTo>
                  <a:pt x="977" y="200"/>
                </a:lnTo>
                <a:lnTo>
                  <a:pt x="978" y="201"/>
                </a:lnTo>
                <a:lnTo>
                  <a:pt x="978" y="202"/>
                </a:lnTo>
                <a:lnTo>
                  <a:pt x="979" y="203"/>
                </a:lnTo>
                <a:lnTo>
                  <a:pt x="979" y="203"/>
                </a:lnTo>
                <a:lnTo>
                  <a:pt x="979" y="204"/>
                </a:lnTo>
                <a:lnTo>
                  <a:pt x="979" y="205"/>
                </a:lnTo>
                <a:lnTo>
                  <a:pt x="980" y="206"/>
                </a:lnTo>
                <a:lnTo>
                  <a:pt x="980" y="207"/>
                </a:lnTo>
                <a:lnTo>
                  <a:pt x="981" y="207"/>
                </a:lnTo>
                <a:lnTo>
                  <a:pt x="981" y="207"/>
                </a:lnTo>
                <a:lnTo>
                  <a:pt x="982" y="209"/>
                </a:lnTo>
                <a:lnTo>
                  <a:pt x="982" y="210"/>
                </a:lnTo>
                <a:lnTo>
                  <a:pt x="983" y="210"/>
                </a:lnTo>
                <a:lnTo>
                  <a:pt x="983" y="210"/>
                </a:lnTo>
                <a:lnTo>
                  <a:pt x="983" y="211"/>
                </a:lnTo>
                <a:lnTo>
                  <a:pt x="984" y="211"/>
                </a:lnTo>
                <a:lnTo>
                  <a:pt x="984" y="212"/>
                </a:lnTo>
                <a:lnTo>
                  <a:pt x="984" y="213"/>
                </a:lnTo>
                <a:lnTo>
                  <a:pt x="984" y="214"/>
                </a:lnTo>
                <a:lnTo>
                  <a:pt x="984" y="214"/>
                </a:lnTo>
                <a:lnTo>
                  <a:pt x="985" y="216"/>
                </a:lnTo>
                <a:lnTo>
                  <a:pt x="985" y="217"/>
                </a:lnTo>
                <a:lnTo>
                  <a:pt x="985" y="217"/>
                </a:lnTo>
                <a:lnTo>
                  <a:pt x="985" y="218"/>
                </a:lnTo>
                <a:lnTo>
                  <a:pt x="986" y="218"/>
                </a:lnTo>
                <a:lnTo>
                  <a:pt x="986" y="219"/>
                </a:lnTo>
                <a:lnTo>
                  <a:pt x="987" y="219"/>
                </a:lnTo>
                <a:lnTo>
                  <a:pt x="987" y="220"/>
                </a:lnTo>
                <a:lnTo>
                  <a:pt x="988" y="221"/>
                </a:lnTo>
                <a:lnTo>
                  <a:pt x="988" y="221"/>
                </a:lnTo>
                <a:lnTo>
                  <a:pt x="989" y="221"/>
                </a:lnTo>
                <a:lnTo>
                  <a:pt x="989" y="222"/>
                </a:lnTo>
                <a:lnTo>
                  <a:pt x="990" y="222"/>
                </a:lnTo>
                <a:lnTo>
                  <a:pt x="991" y="223"/>
                </a:lnTo>
                <a:lnTo>
                  <a:pt x="991" y="223"/>
                </a:lnTo>
                <a:lnTo>
                  <a:pt x="992" y="223"/>
                </a:lnTo>
                <a:lnTo>
                  <a:pt x="993" y="226"/>
                </a:lnTo>
                <a:lnTo>
                  <a:pt x="990" y="234"/>
                </a:lnTo>
                <a:lnTo>
                  <a:pt x="987" y="237"/>
                </a:lnTo>
                <a:lnTo>
                  <a:pt x="982" y="232"/>
                </a:lnTo>
                <a:lnTo>
                  <a:pt x="979" y="232"/>
                </a:lnTo>
                <a:lnTo>
                  <a:pt x="978" y="238"/>
                </a:lnTo>
                <a:lnTo>
                  <a:pt x="974" y="241"/>
                </a:lnTo>
                <a:lnTo>
                  <a:pt x="973" y="241"/>
                </a:lnTo>
                <a:lnTo>
                  <a:pt x="970" y="237"/>
                </a:lnTo>
                <a:lnTo>
                  <a:pt x="966" y="238"/>
                </a:lnTo>
                <a:lnTo>
                  <a:pt x="962" y="235"/>
                </a:lnTo>
                <a:lnTo>
                  <a:pt x="960" y="236"/>
                </a:lnTo>
                <a:lnTo>
                  <a:pt x="959" y="240"/>
                </a:lnTo>
                <a:lnTo>
                  <a:pt x="960" y="243"/>
                </a:lnTo>
                <a:lnTo>
                  <a:pt x="966" y="252"/>
                </a:lnTo>
                <a:lnTo>
                  <a:pt x="966" y="260"/>
                </a:lnTo>
                <a:lnTo>
                  <a:pt x="968" y="265"/>
                </a:lnTo>
                <a:lnTo>
                  <a:pt x="971" y="269"/>
                </a:lnTo>
                <a:lnTo>
                  <a:pt x="977" y="274"/>
                </a:lnTo>
                <a:lnTo>
                  <a:pt x="976" y="276"/>
                </a:lnTo>
                <a:lnTo>
                  <a:pt x="966" y="276"/>
                </a:lnTo>
                <a:lnTo>
                  <a:pt x="962" y="281"/>
                </a:lnTo>
                <a:lnTo>
                  <a:pt x="962" y="283"/>
                </a:lnTo>
                <a:lnTo>
                  <a:pt x="966" y="291"/>
                </a:lnTo>
                <a:lnTo>
                  <a:pt x="967" y="293"/>
                </a:lnTo>
                <a:lnTo>
                  <a:pt x="970" y="296"/>
                </a:lnTo>
                <a:lnTo>
                  <a:pt x="967" y="303"/>
                </a:lnTo>
                <a:lnTo>
                  <a:pt x="964" y="303"/>
                </a:lnTo>
                <a:lnTo>
                  <a:pt x="963" y="301"/>
                </a:lnTo>
                <a:lnTo>
                  <a:pt x="967" y="297"/>
                </a:lnTo>
                <a:lnTo>
                  <a:pt x="967" y="295"/>
                </a:lnTo>
                <a:lnTo>
                  <a:pt x="962" y="297"/>
                </a:lnTo>
                <a:lnTo>
                  <a:pt x="959" y="297"/>
                </a:lnTo>
                <a:lnTo>
                  <a:pt x="956" y="291"/>
                </a:lnTo>
                <a:lnTo>
                  <a:pt x="950" y="286"/>
                </a:lnTo>
                <a:lnTo>
                  <a:pt x="946" y="288"/>
                </a:lnTo>
                <a:lnTo>
                  <a:pt x="946" y="290"/>
                </a:lnTo>
                <a:lnTo>
                  <a:pt x="948" y="298"/>
                </a:lnTo>
                <a:lnTo>
                  <a:pt x="951" y="302"/>
                </a:lnTo>
                <a:lnTo>
                  <a:pt x="954" y="310"/>
                </a:lnTo>
                <a:lnTo>
                  <a:pt x="956" y="321"/>
                </a:lnTo>
                <a:lnTo>
                  <a:pt x="958" y="324"/>
                </a:lnTo>
                <a:lnTo>
                  <a:pt x="963" y="325"/>
                </a:lnTo>
                <a:lnTo>
                  <a:pt x="962" y="330"/>
                </a:lnTo>
                <a:lnTo>
                  <a:pt x="957" y="331"/>
                </a:lnTo>
                <a:lnTo>
                  <a:pt x="949" y="334"/>
                </a:lnTo>
                <a:lnTo>
                  <a:pt x="949" y="333"/>
                </a:lnTo>
                <a:lnTo>
                  <a:pt x="953" y="324"/>
                </a:lnTo>
                <a:lnTo>
                  <a:pt x="953" y="321"/>
                </a:lnTo>
                <a:lnTo>
                  <a:pt x="946" y="316"/>
                </a:lnTo>
                <a:lnTo>
                  <a:pt x="948" y="313"/>
                </a:lnTo>
                <a:lnTo>
                  <a:pt x="946" y="311"/>
                </a:lnTo>
                <a:lnTo>
                  <a:pt x="943" y="314"/>
                </a:lnTo>
                <a:lnTo>
                  <a:pt x="939" y="312"/>
                </a:lnTo>
                <a:lnTo>
                  <a:pt x="936" y="308"/>
                </a:lnTo>
                <a:lnTo>
                  <a:pt x="935" y="306"/>
                </a:lnTo>
                <a:lnTo>
                  <a:pt x="932" y="307"/>
                </a:lnTo>
                <a:lnTo>
                  <a:pt x="931" y="309"/>
                </a:lnTo>
                <a:lnTo>
                  <a:pt x="934" y="321"/>
                </a:lnTo>
                <a:lnTo>
                  <a:pt x="931" y="327"/>
                </a:lnTo>
                <a:lnTo>
                  <a:pt x="921" y="325"/>
                </a:lnTo>
                <a:lnTo>
                  <a:pt x="920" y="324"/>
                </a:lnTo>
                <a:lnTo>
                  <a:pt x="918" y="317"/>
                </a:lnTo>
                <a:lnTo>
                  <a:pt x="916" y="310"/>
                </a:lnTo>
                <a:lnTo>
                  <a:pt x="909" y="304"/>
                </a:lnTo>
                <a:lnTo>
                  <a:pt x="907" y="305"/>
                </a:lnTo>
                <a:lnTo>
                  <a:pt x="907" y="312"/>
                </a:lnTo>
                <a:lnTo>
                  <a:pt x="904" y="316"/>
                </a:lnTo>
                <a:lnTo>
                  <a:pt x="905" y="322"/>
                </a:lnTo>
                <a:lnTo>
                  <a:pt x="904" y="326"/>
                </a:lnTo>
                <a:lnTo>
                  <a:pt x="901" y="328"/>
                </a:lnTo>
                <a:lnTo>
                  <a:pt x="898" y="334"/>
                </a:lnTo>
                <a:lnTo>
                  <a:pt x="893" y="334"/>
                </a:lnTo>
                <a:lnTo>
                  <a:pt x="888" y="337"/>
                </a:lnTo>
                <a:lnTo>
                  <a:pt x="886" y="342"/>
                </a:lnTo>
                <a:lnTo>
                  <a:pt x="884" y="345"/>
                </a:lnTo>
                <a:lnTo>
                  <a:pt x="881" y="345"/>
                </a:lnTo>
                <a:lnTo>
                  <a:pt x="877" y="340"/>
                </a:lnTo>
                <a:lnTo>
                  <a:pt x="872" y="340"/>
                </a:lnTo>
                <a:lnTo>
                  <a:pt x="866" y="334"/>
                </a:lnTo>
                <a:lnTo>
                  <a:pt x="865" y="331"/>
                </a:lnTo>
                <a:lnTo>
                  <a:pt x="862" y="328"/>
                </a:lnTo>
                <a:lnTo>
                  <a:pt x="863" y="326"/>
                </a:lnTo>
                <a:lnTo>
                  <a:pt x="871" y="324"/>
                </a:lnTo>
                <a:lnTo>
                  <a:pt x="880" y="314"/>
                </a:lnTo>
                <a:lnTo>
                  <a:pt x="888" y="306"/>
                </a:lnTo>
                <a:lnTo>
                  <a:pt x="892" y="300"/>
                </a:lnTo>
                <a:lnTo>
                  <a:pt x="893" y="294"/>
                </a:lnTo>
                <a:lnTo>
                  <a:pt x="893" y="288"/>
                </a:lnTo>
                <a:lnTo>
                  <a:pt x="889" y="283"/>
                </a:lnTo>
                <a:lnTo>
                  <a:pt x="886" y="283"/>
                </a:lnTo>
                <a:lnTo>
                  <a:pt x="883" y="288"/>
                </a:lnTo>
                <a:lnTo>
                  <a:pt x="882" y="295"/>
                </a:lnTo>
                <a:lnTo>
                  <a:pt x="881" y="298"/>
                </a:lnTo>
                <a:lnTo>
                  <a:pt x="879" y="304"/>
                </a:lnTo>
                <a:lnTo>
                  <a:pt x="876" y="307"/>
                </a:lnTo>
                <a:lnTo>
                  <a:pt x="868" y="307"/>
                </a:lnTo>
                <a:lnTo>
                  <a:pt x="865" y="310"/>
                </a:lnTo>
                <a:lnTo>
                  <a:pt x="860" y="311"/>
                </a:lnTo>
                <a:lnTo>
                  <a:pt x="853" y="315"/>
                </a:lnTo>
                <a:lnTo>
                  <a:pt x="852" y="313"/>
                </a:lnTo>
                <a:lnTo>
                  <a:pt x="855" y="306"/>
                </a:lnTo>
                <a:lnTo>
                  <a:pt x="855" y="304"/>
                </a:lnTo>
                <a:lnTo>
                  <a:pt x="852" y="302"/>
                </a:lnTo>
                <a:lnTo>
                  <a:pt x="841" y="303"/>
                </a:lnTo>
                <a:lnTo>
                  <a:pt x="837" y="305"/>
                </a:lnTo>
                <a:lnTo>
                  <a:pt x="836" y="312"/>
                </a:lnTo>
                <a:lnTo>
                  <a:pt x="837" y="315"/>
                </a:lnTo>
                <a:lnTo>
                  <a:pt x="841" y="318"/>
                </a:lnTo>
                <a:lnTo>
                  <a:pt x="843" y="322"/>
                </a:lnTo>
                <a:lnTo>
                  <a:pt x="844" y="332"/>
                </a:lnTo>
                <a:lnTo>
                  <a:pt x="841" y="337"/>
                </a:lnTo>
                <a:lnTo>
                  <a:pt x="841" y="338"/>
                </a:lnTo>
                <a:lnTo>
                  <a:pt x="844" y="345"/>
                </a:lnTo>
                <a:lnTo>
                  <a:pt x="844" y="349"/>
                </a:lnTo>
                <a:lnTo>
                  <a:pt x="841" y="352"/>
                </a:lnTo>
                <a:lnTo>
                  <a:pt x="840" y="355"/>
                </a:lnTo>
                <a:lnTo>
                  <a:pt x="839" y="359"/>
                </a:lnTo>
                <a:lnTo>
                  <a:pt x="840" y="362"/>
                </a:lnTo>
                <a:lnTo>
                  <a:pt x="844" y="365"/>
                </a:lnTo>
                <a:lnTo>
                  <a:pt x="844" y="367"/>
                </a:lnTo>
                <a:lnTo>
                  <a:pt x="840" y="365"/>
                </a:lnTo>
                <a:lnTo>
                  <a:pt x="838" y="366"/>
                </a:lnTo>
                <a:lnTo>
                  <a:pt x="834" y="366"/>
                </a:lnTo>
                <a:lnTo>
                  <a:pt x="832" y="370"/>
                </a:lnTo>
                <a:lnTo>
                  <a:pt x="830" y="369"/>
                </a:lnTo>
                <a:lnTo>
                  <a:pt x="827" y="370"/>
                </a:lnTo>
                <a:lnTo>
                  <a:pt x="827" y="367"/>
                </a:lnTo>
                <a:lnTo>
                  <a:pt x="833" y="362"/>
                </a:lnTo>
                <a:lnTo>
                  <a:pt x="834" y="359"/>
                </a:lnTo>
                <a:lnTo>
                  <a:pt x="837" y="353"/>
                </a:lnTo>
                <a:lnTo>
                  <a:pt x="836" y="348"/>
                </a:lnTo>
                <a:lnTo>
                  <a:pt x="831" y="343"/>
                </a:lnTo>
                <a:lnTo>
                  <a:pt x="829" y="347"/>
                </a:lnTo>
                <a:lnTo>
                  <a:pt x="827" y="348"/>
                </a:lnTo>
                <a:lnTo>
                  <a:pt x="823" y="348"/>
                </a:lnTo>
                <a:lnTo>
                  <a:pt x="820" y="346"/>
                </a:lnTo>
                <a:lnTo>
                  <a:pt x="816" y="348"/>
                </a:lnTo>
                <a:lnTo>
                  <a:pt x="813" y="348"/>
                </a:lnTo>
                <a:lnTo>
                  <a:pt x="809" y="347"/>
                </a:lnTo>
                <a:lnTo>
                  <a:pt x="807" y="343"/>
                </a:lnTo>
                <a:lnTo>
                  <a:pt x="807" y="340"/>
                </a:lnTo>
                <a:lnTo>
                  <a:pt x="804" y="339"/>
                </a:lnTo>
                <a:lnTo>
                  <a:pt x="801" y="340"/>
                </a:lnTo>
                <a:lnTo>
                  <a:pt x="797" y="339"/>
                </a:lnTo>
                <a:lnTo>
                  <a:pt x="790" y="336"/>
                </a:lnTo>
                <a:lnTo>
                  <a:pt x="784" y="331"/>
                </a:lnTo>
                <a:lnTo>
                  <a:pt x="778" y="330"/>
                </a:lnTo>
                <a:lnTo>
                  <a:pt x="774" y="327"/>
                </a:lnTo>
                <a:lnTo>
                  <a:pt x="768" y="327"/>
                </a:lnTo>
                <a:lnTo>
                  <a:pt x="771" y="334"/>
                </a:lnTo>
                <a:lnTo>
                  <a:pt x="792" y="350"/>
                </a:lnTo>
                <a:lnTo>
                  <a:pt x="795" y="351"/>
                </a:lnTo>
                <a:lnTo>
                  <a:pt x="799" y="355"/>
                </a:lnTo>
                <a:lnTo>
                  <a:pt x="790" y="359"/>
                </a:lnTo>
                <a:lnTo>
                  <a:pt x="788" y="361"/>
                </a:lnTo>
                <a:lnTo>
                  <a:pt x="788" y="363"/>
                </a:lnTo>
                <a:lnTo>
                  <a:pt x="789" y="367"/>
                </a:lnTo>
                <a:lnTo>
                  <a:pt x="786" y="370"/>
                </a:lnTo>
                <a:lnTo>
                  <a:pt x="786" y="375"/>
                </a:lnTo>
                <a:lnTo>
                  <a:pt x="781" y="372"/>
                </a:lnTo>
                <a:lnTo>
                  <a:pt x="778" y="376"/>
                </a:lnTo>
                <a:lnTo>
                  <a:pt x="774" y="376"/>
                </a:lnTo>
                <a:lnTo>
                  <a:pt x="771" y="378"/>
                </a:lnTo>
                <a:lnTo>
                  <a:pt x="769" y="379"/>
                </a:lnTo>
                <a:lnTo>
                  <a:pt x="767" y="377"/>
                </a:lnTo>
                <a:lnTo>
                  <a:pt x="764" y="367"/>
                </a:lnTo>
                <a:lnTo>
                  <a:pt x="759" y="360"/>
                </a:lnTo>
                <a:lnTo>
                  <a:pt x="757" y="359"/>
                </a:lnTo>
                <a:lnTo>
                  <a:pt x="747" y="354"/>
                </a:lnTo>
                <a:lnTo>
                  <a:pt x="743" y="350"/>
                </a:lnTo>
                <a:lnTo>
                  <a:pt x="739" y="341"/>
                </a:lnTo>
                <a:lnTo>
                  <a:pt x="738" y="345"/>
                </a:lnTo>
                <a:lnTo>
                  <a:pt x="737" y="355"/>
                </a:lnTo>
                <a:lnTo>
                  <a:pt x="734" y="359"/>
                </a:lnTo>
                <a:lnTo>
                  <a:pt x="734" y="362"/>
                </a:lnTo>
                <a:lnTo>
                  <a:pt x="738" y="370"/>
                </a:lnTo>
                <a:lnTo>
                  <a:pt x="742" y="375"/>
                </a:lnTo>
                <a:lnTo>
                  <a:pt x="743" y="379"/>
                </a:lnTo>
                <a:lnTo>
                  <a:pt x="742" y="383"/>
                </a:lnTo>
                <a:lnTo>
                  <a:pt x="735" y="387"/>
                </a:lnTo>
                <a:lnTo>
                  <a:pt x="731" y="392"/>
                </a:lnTo>
                <a:lnTo>
                  <a:pt x="730" y="396"/>
                </a:lnTo>
                <a:lnTo>
                  <a:pt x="732" y="401"/>
                </a:lnTo>
                <a:lnTo>
                  <a:pt x="730" y="404"/>
                </a:lnTo>
                <a:lnTo>
                  <a:pt x="728" y="402"/>
                </a:lnTo>
                <a:lnTo>
                  <a:pt x="725" y="403"/>
                </a:lnTo>
                <a:lnTo>
                  <a:pt x="716" y="399"/>
                </a:lnTo>
                <a:lnTo>
                  <a:pt x="713" y="399"/>
                </a:lnTo>
                <a:lnTo>
                  <a:pt x="707" y="402"/>
                </a:lnTo>
                <a:lnTo>
                  <a:pt x="704" y="401"/>
                </a:lnTo>
                <a:lnTo>
                  <a:pt x="700" y="397"/>
                </a:lnTo>
                <a:lnTo>
                  <a:pt x="697" y="396"/>
                </a:lnTo>
                <a:lnTo>
                  <a:pt x="695" y="393"/>
                </a:lnTo>
                <a:lnTo>
                  <a:pt x="691" y="392"/>
                </a:lnTo>
                <a:lnTo>
                  <a:pt x="683" y="392"/>
                </a:lnTo>
                <a:lnTo>
                  <a:pt x="681" y="389"/>
                </a:lnTo>
                <a:lnTo>
                  <a:pt x="678" y="388"/>
                </a:lnTo>
                <a:lnTo>
                  <a:pt x="676" y="384"/>
                </a:lnTo>
                <a:lnTo>
                  <a:pt x="670" y="380"/>
                </a:lnTo>
                <a:lnTo>
                  <a:pt x="666" y="374"/>
                </a:lnTo>
                <a:lnTo>
                  <a:pt x="663" y="372"/>
                </a:lnTo>
                <a:lnTo>
                  <a:pt x="662" y="372"/>
                </a:lnTo>
                <a:lnTo>
                  <a:pt x="658" y="375"/>
                </a:lnTo>
                <a:lnTo>
                  <a:pt x="656" y="375"/>
                </a:lnTo>
                <a:lnTo>
                  <a:pt x="654" y="376"/>
                </a:lnTo>
                <a:lnTo>
                  <a:pt x="647" y="378"/>
                </a:lnTo>
                <a:lnTo>
                  <a:pt x="645" y="379"/>
                </a:lnTo>
                <a:lnTo>
                  <a:pt x="634" y="384"/>
                </a:lnTo>
                <a:lnTo>
                  <a:pt x="627" y="382"/>
                </a:lnTo>
                <a:lnTo>
                  <a:pt x="622" y="384"/>
                </a:lnTo>
                <a:lnTo>
                  <a:pt x="624" y="388"/>
                </a:lnTo>
                <a:lnTo>
                  <a:pt x="624" y="395"/>
                </a:lnTo>
                <a:lnTo>
                  <a:pt x="627" y="399"/>
                </a:lnTo>
                <a:lnTo>
                  <a:pt x="630" y="398"/>
                </a:lnTo>
                <a:lnTo>
                  <a:pt x="634" y="398"/>
                </a:lnTo>
                <a:lnTo>
                  <a:pt x="640" y="396"/>
                </a:lnTo>
                <a:lnTo>
                  <a:pt x="644" y="396"/>
                </a:lnTo>
                <a:lnTo>
                  <a:pt x="651" y="406"/>
                </a:lnTo>
                <a:lnTo>
                  <a:pt x="655" y="407"/>
                </a:lnTo>
                <a:lnTo>
                  <a:pt x="656" y="410"/>
                </a:lnTo>
                <a:lnTo>
                  <a:pt x="651" y="414"/>
                </a:lnTo>
                <a:lnTo>
                  <a:pt x="647" y="417"/>
                </a:lnTo>
                <a:lnTo>
                  <a:pt x="644" y="417"/>
                </a:lnTo>
                <a:lnTo>
                  <a:pt x="641" y="416"/>
                </a:lnTo>
                <a:lnTo>
                  <a:pt x="637" y="411"/>
                </a:lnTo>
                <a:lnTo>
                  <a:pt x="634" y="410"/>
                </a:lnTo>
                <a:lnTo>
                  <a:pt x="623" y="410"/>
                </a:lnTo>
                <a:lnTo>
                  <a:pt x="614" y="411"/>
                </a:lnTo>
                <a:lnTo>
                  <a:pt x="606" y="408"/>
                </a:lnTo>
                <a:lnTo>
                  <a:pt x="603" y="409"/>
                </a:lnTo>
                <a:lnTo>
                  <a:pt x="592" y="414"/>
                </a:lnTo>
                <a:lnTo>
                  <a:pt x="581" y="424"/>
                </a:lnTo>
                <a:lnTo>
                  <a:pt x="574" y="434"/>
                </a:lnTo>
                <a:lnTo>
                  <a:pt x="571" y="435"/>
                </a:lnTo>
                <a:lnTo>
                  <a:pt x="565" y="434"/>
                </a:lnTo>
                <a:lnTo>
                  <a:pt x="562" y="435"/>
                </a:lnTo>
                <a:lnTo>
                  <a:pt x="560" y="438"/>
                </a:lnTo>
                <a:lnTo>
                  <a:pt x="561" y="441"/>
                </a:lnTo>
                <a:lnTo>
                  <a:pt x="563" y="443"/>
                </a:lnTo>
                <a:lnTo>
                  <a:pt x="564" y="442"/>
                </a:lnTo>
                <a:lnTo>
                  <a:pt x="567" y="441"/>
                </a:lnTo>
                <a:lnTo>
                  <a:pt x="571" y="440"/>
                </a:lnTo>
                <a:lnTo>
                  <a:pt x="577" y="441"/>
                </a:lnTo>
                <a:lnTo>
                  <a:pt x="577" y="442"/>
                </a:lnTo>
                <a:lnTo>
                  <a:pt x="572" y="448"/>
                </a:lnTo>
                <a:lnTo>
                  <a:pt x="570" y="451"/>
                </a:lnTo>
                <a:lnTo>
                  <a:pt x="564" y="455"/>
                </a:lnTo>
                <a:lnTo>
                  <a:pt x="563" y="457"/>
                </a:lnTo>
                <a:lnTo>
                  <a:pt x="564" y="459"/>
                </a:lnTo>
                <a:lnTo>
                  <a:pt x="569" y="460"/>
                </a:lnTo>
                <a:lnTo>
                  <a:pt x="571" y="464"/>
                </a:lnTo>
                <a:lnTo>
                  <a:pt x="565" y="470"/>
                </a:lnTo>
                <a:lnTo>
                  <a:pt x="563" y="482"/>
                </a:lnTo>
                <a:lnTo>
                  <a:pt x="564" y="483"/>
                </a:lnTo>
                <a:lnTo>
                  <a:pt x="567" y="479"/>
                </a:lnTo>
                <a:lnTo>
                  <a:pt x="569" y="474"/>
                </a:lnTo>
                <a:lnTo>
                  <a:pt x="574" y="470"/>
                </a:lnTo>
                <a:lnTo>
                  <a:pt x="577" y="469"/>
                </a:lnTo>
                <a:lnTo>
                  <a:pt x="581" y="459"/>
                </a:lnTo>
                <a:lnTo>
                  <a:pt x="585" y="458"/>
                </a:lnTo>
                <a:lnTo>
                  <a:pt x="596" y="469"/>
                </a:lnTo>
                <a:lnTo>
                  <a:pt x="599" y="473"/>
                </a:lnTo>
                <a:lnTo>
                  <a:pt x="602" y="479"/>
                </a:lnTo>
                <a:lnTo>
                  <a:pt x="602" y="482"/>
                </a:lnTo>
                <a:lnTo>
                  <a:pt x="601" y="487"/>
                </a:lnTo>
                <a:lnTo>
                  <a:pt x="597" y="495"/>
                </a:lnTo>
                <a:lnTo>
                  <a:pt x="595" y="502"/>
                </a:lnTo>
                <a:lnTo>
                  <a:pt x="597" y="505"/>
                </a:lnTo>
                <a:lnTo>
                  <a:pt x="599" y="507"/>
                </a:lnTo>
                <a:lnTo>
                  <a:pt x="602" y="509"/>
                </a:lnTo>
                <a:lnTo>
                  <a:pt x="604" y="509"/>
                </a:lnTo>
                <a:lnTo>
                  <a:pt x="613" y="509"/>
                </a:lnTo>
                <a:lnTo>
                  <a:pt x="616" y="512"/>
                </a:lnTo>
                <a:lnTo>
                  <a:pt x="618" y="521"/>
                </a:lnTo>
                <a:lnTo>
                  <a:pt x="622" y="524"/>
                </a:lnTo>
                <a:lnTo>
                  <a:pt x="626" y="529"/>
                </a:lnTo>
                <a:lnTo>
                  <a:pt x="626" y="535"/>
                </a:lnTo>
                <a:lnTo>
                  <a:pt x="634" y="548"/>
                </a:lnTo>
                <a:lnTo>
                  <a:pt x="634" y="551"/>
                </a:lnTo>
                <a:lnTo>
                  <a:pt x="633" y="553"/>
                </a:lnTo>
                <a:lnTo>
                  <a:pt x="630" y="555"/>
                </a:lnTo>
                <a:lnTo>
                  <a:pt x="629" y="555"/>
                </a:lnTo>
                <a:lnTo>
                  <a:pt x="628" y="552"/>
                </a:lnTo>
                <a:lnTo>
                  <a:pt x="630" y="549"/>
                </a:lnTo>
                <a:lnTo>
                  <a:pt x="629" y="548"/>
                </a:lnTo>
                <a:lnTo>
                  <a:pt x="626" y="544"/>
                </a:lnTo>
                <a:lnTo>
                  <a:pt x="623" y="541"/>
                </a:lnTo>
                <a:lnTo>
                  <a:pt x="620" y="541"/>
                </a:lnTo>
                <a:lnTo>
                  <a:pt x="616" y="541"/>
                </a:lnTo>
                <a:lnTo>
                  <a:pt x="602" y="553"/>
                </a:lnTo>
                <a:lnTo>
                  <a:pt x="599" y="557"/>
                </a:lnTo>
                <a:lnTo>
                  <a:pt x="595" y="569"/>
                </a:lnTo>
                <a:lnTo>
                  <a:pt x="592" y="577"/>
                </a:lnTo>
                <a:lnTo>
                  <a:pt x="586" y="587"/>
                </a:lnTo>
                <a:lnTo>
                  <a:pt x="581" y="595"/>
                </a:lnTo>
                <a:lnTo>
                  <a:pt x="564" y="611"/>
                </a:lnTo>
                <a:lnTo>
                  <a:pt x="559" y="620"/>
                </a:lnTo>
                <a:lnTo>
                  <a:pt x="553" y="624"/>
                </a:lnTo>
                <a:lnTo>
                  <a:pt x="541" y="633"/>
                </a:lnTo>
                <a:lnTo>
                  <a:pt x="528" y="644"/>
                </a:lnTo>
                <a:lnTo>
                  <a:pt x="524" y="647"/>
                </a:lnTo>
                <a:lnTo>
                  <a:pt x="511" y="658"/>
                </a:lnTo>
                <a:lnTo>
                  <a:pt x="510" y="662"/>
                </a:lnTo>
                <a:lnTo>
                  <a:pt x="506" y="665"/>
                </a:lnTo>
                <a:lnTo>
                  <a:pt x="504" y="674"/>
                </a:lnTo>
                <a:lnTo>
                  <a:pt x="497" y="684"/>
                </a:lnTo>
                <a:lnTo>
                  <a:pt x="497" y="691"/>
                </a:lnTo>
                <a:lnTo>
                  <a:pt x="491" y="696"/>
                </a:lnTo>
                <a:lnTo>
                  <a:pt x="488" y="701"/>
                </a:lnTo>
                <a:lnTo>
                  <a:pt x="481" y="707"/>
                </a:lnTo>
                <a:lnTo>
                  <a:pt x="479" y="711"/>
                </a:lnTo>
                <a:lnTo>
                  <a:pt x="477" y="720"/>
                </a:lnTo>
                <a:lnTo>
                  <a:pt x="478" y="727"/>
                </a:lnTo>
                <a:lnTo>
                  <a:pt x="475" y="740"/>
                </a:lnTo>
                <a:lnTo>
                  <a:pt x="477" y="745"/>
                </a:lnTo>
                <a:lnTo>
                  <a:pt x="483" y="748"/>
                </a:lnTo>
                <a:lnTo>
                  <a:pt x="485" y="752"/>
                </a:lnTo>
                <a:lnTo>
                  <a:pt x="488" y="753"/>
                </a:lnTo>
                <a:lnTo>
                  <a:pt x="476" y="763"/>
                </a:lnTo>
                <a:lnTo>
                  <a:pt x="470" y="772"/>
                </a:lnTo>
                <a:lnTo>
                  <a:pt x="464" y="779"/>
                </a:lnTo>
                <a:lnTo>
                  <a:pt x="456" y="794"/>
                </a:lnTo>
                <a:lnTo>
                  <a:pt x="442" y="806"/>
                </a:lnTo>
                <a:lnTo>
                  <a:pt x="441" y="810"/>
                </a:lnTo>
                <a:lnTo>
                  <a:pt x="438" y="818"/>
                </a:lnTo>
                <a:lnTo>
                  <a:pt x="438" y="820"/>
                </a:lnTo>
                <a:lnTo>
                  <a:pt x="436" y="822"/>
                </a:lnTo>
                <a:lnTo>
                  <a:pt x="428" y="835"/>
                </a:lnTo>
                <a:lnTo>
                  <a:pt x="426" y="840"/>
                </a:lnTo>
                <a:lnTo>
                  <a:pt x="424" y="848"/>
                </a:lnTo>
                <a:lnTo>
                  <a:pt x="422" y="865"/>
                </a:lnTo>
                <a:lnTo>
                  <a:pt x="424" y="869"/>
                </a:lnTo>
                <a:lnTo>
                  <a:pt x="426" y="874"/>
                </a:lnTo>
                <a:lnTo>
                  <a:pt x="430" y="878"/>
                </a:lnTo>
                <a:lnTo>
                  <a:pt x="432" y="879"/>
                </a:lnTo>
                <a:lnTo>
                  <a:pt x="445" y="875"/>
                </a:lnTo>
                <a:lnTo>
                  <a:pt x="451" y="876"/>
                </a:lnTo>
                <a:lnTo>
                  <a:pt x="455" y="879"/>
                </a:lnTo>
                <a:lnTo>
                  <a:pt x="459" y="881"/>
                </a:lnTo>
                <a:lnTo>
                  <a:pt x="464" y="885"/>
                </a:lnTo>
                <a:lnTo>
                  <a:pt x="468" y="890"/>
                </a:lnTo>
                <a:lnTo>
                  <a:pt x="469" y="894"/>
                </a:lnTo>
                <a:lnTo>
                  <a:pt x="465" y="913"/>
                </a:lnTo>
                <a:lnTo>
                  <a:pt x="466" y="920"/>
                </a:lnTo>
                <a:lnTo>
                  <a:pt x="471" y="928"/>
                </a:lnTo>
                <a:lnTo>
                  <a:pt x="472" y="933"/>
                </a:lnTo>
                <a:lnTo>
                  <a:pt x="467" y="944"/>
                </a:lnTo>
                <a:lnTo>
                  <a:pt x="473" y="945"/>
                </a:lnTo>
                <a:lnTo>
                  <a:pt x="473" y="948"/>
                </a:lnTo>
                <a:lnTo>
                  <a:pt x="473" y="951"/>
                </a:lnTo>
                <a:lnTo>
                  <a:pt x="474" y="954"/>
                </a:lnTo>
                <a:lnTo>
                  <a:pt x="480" y="964"/>
                </a:lnTo>
                <a:lnTo>
                  <a:pt x="479" y="966"/>
                </a:lnTo>
                <a:lnTo>
                  <a:pt x="479" y="968"/>
                </a:lnTo>
                <a:lnTo>
                  <a:pt x="461" y="968"/>
                </a:lnTo>
                <a:lnTo>
                  <a:pt x="462" y="970"/>
                </a:lnTo>
                <a:lnTo>
                  <a:pt x="414" y="970"/>
                </a:lnTo>
                <a:lnTo>
                  <a:pt x="375" y="970"/>
                </a:lnTo>
                <a:lnTo>
                  <a:pt x="301" y="970"/>
                </a:lnTo>
                <a:lnTo>
                  <a:pt x="287" y="970"/>
                </a:lnTo>
                <a:lnTo>
                  <a:pt x="183" y="970"/>
                </a:lnTo>
                <a:lnTo>
                  <a:pt x="168" y="970"/>
                </a:lnTo>
                <a:lnTo>
                  <a:pt x="159" y="970"/>
                </a:lnTo>
                <a:lnTo>
                  <a:pt x="155" y="961"/>
                </a:lnTo>
                <a:lnTo>
                  <a:pt x="159" y="939"/>
                </a:lnTo>
                <a:lnTo>
                  <a:pt x="147" y="929"/>
                </a:lnTo>
                <a:lnTo>
                  <a:pt x="133" y="919"/>
                </a:lnTo>
                <a:lnTo>
                  <a:pt x="122" y="910"/>
                </a:lnTo>
                <a:lnTo>
                  <a:pt x="121" y="910"/>
                </a:lnTo>
                <a:lnTo>
                  <a:pt x="115" y="898"/>
                </a:lnTo>
                <a:lnTo>
                  <a:pt x="115" y="897"/>
                </a:lnTo>
                <a:lnTo>
                  <a:pt x="115" y="896"/>
                </a:lnTo>
                <a:lnTo>
                  <a:pt x="115" y="896"/>
                </a:lnTo>
                <a:lnTo>
                  <a:pt x="115" y="895"/>
                </a:lnTo>
                <a:lnTo>
                  <a:pt x="115" y="894"/>
                </a:lnTo>
                <a:lnTo>
                  <a:pt x="116" y="894"/>
                </a:lnTo>
                <a:lnTo>
                  <a:pt x="117" y="893"/>
                </a:lnTo>
                <a:lnTo>
                  <a:pt x="118" y="893"/>
                </a:lnTo>
                <a:lnTo>
                  <a:pt x="118" y="892"/>
                </a:lnTo>
                <a:lnTo>
                  <a:pt x="119" y="892"/>
                </a:lnTo>
                <a:lnTo>
                  <a:pt x="119" y="892"/>
                </a:lnTo>
                <a:lnTo>
                  <a:pt x="120" y="891"/>
                </a:lnTo>
                <a:lnTo>
                  <a:pt x="121" y="891"/>
                </a:lnTo>
                <a:lnTo>
                  <a:pt x="122" y="889"/>
                </a:lnTo>
                <a:lnTo>
                  <a:pt x="122" y="889"/>
                </a:lnTo>
                <a:lnTo>
                  <a:pt x="124" y="888"/>
                </a:lnTo>
                <a:lnTo>
                  <a:pt x="125" y="887"/>
                </a:lnTo>
                <a:lnTo>
                  <a:pt x="126" y="887"/>
                </a:lnTo>
                <a:lnTo>
                  <a:pt x="126" y="886"/>
                </a:lnTo>
                <a:lnTo>
                  <a:pt x="126" y="886"/>
                </a:lnTo>
                <a:lnTo>
                  <a:pt x="128" y="885"/>
                </a:lnTo>
                <a:lnTo>
                  <a:pt x="129" y="885"/>
                </a:lnTo>
                <a:lnTo>
                  <a:pt x="130" y="884"/>
                </a:lnTo>
                <a:lnTo>
                  <a:pt x="131" y="883"/>
                </a:lnTo>
                <a:lnTo>
                  <a:pt x="132" y="882"/>
                </a:lnTo>
                <a:lnTo>
                  <a:pt x="132" y="882"/>
                </a:lnTo>
                <a:lnTo>
                  <a:pt x="133" y="882"/>
                </a:lnTo>
                <a:lnTo>
                  <a:pt x="133" y="881"/>
                </a:lnTo>
                <a:lnTo>
                  <a:pt x="133" y="880"/>
                </a:lnTo>
                <a:lnTo>
                  <a:pt x="133" y="879"/>
                </a:lnTo>
                <a:lnTo>
                  <a:pt x="133" y="878"/>
                </a:lnTo>
                <a:lnTo>
                  <a:pt x="133" y="877"/>
                </a:lnTo>
                <a:lnTo>
                  <a:pt x="132" y="876"/>
                </a:lnTo>
                <a:lnTo>
                  <a:pt x="132" y="875"/>
                </a:lnTo>
                <a:lnTo>
                  <a:pt x="132" y="875"/>
                </a:lnTo>
                <a:lnTo>
                  <a:pt x="131" y="875"/>
                </a:lnTo>
                <a:lnTo>
                  <a:pt x="130" y="874"/>
                </a:lnTo>
                <a:lnTo>
                  <a:pt x="130" y="873"/>
                </a:lnTo>
                <a:lnTo>
                  <a:pt x="129" y="872"/>
                </a:lnTo>
                <a:lnTo>
                  <a:pt x="129" y="872"/>
                </a:lnTo>
                <a:lnTo>
                  <a:pt x="129" y="871"/>
                </a:lnTo>
                <a:lnTo>
                  <a:pt x="128" y="871"/>
                </a:lnTo>
                <a:lnTo>
                  <a:pt x="127" y="871"/>
                </a:lnTo>
                <a:lnTo>
                  <a:pt x="127" y="870"/>
                </a:lnTo>
                <a:lnTo>
                  <a:pt x="126" y="870"/>
                </a:lnTo>
                <a:lnTo>
                  <a:pt x="126" y="869"/>
                </a:lnTo>
                <a:lnTo>
                  <a:pt x="125" y="869"/>
                </a:lnTo>
                <a:lnTo>
                  <a:pt x="124" y="869"/>
                </a:lnTo>
                <a:lnTo>
                  <a:pt x="123" y="869"/>
                </a:lnTo>
                <a:lnTo>
                  <a:pt x="123" y="868"/>
                </a:lnTo>
                <a:lnTo>
                  <a:pt x="122" y="868"/>
                </a:lnTo>
                <a:lnTo>
                  <a:pt x="122" y="868"/>
                </a:lnTo>
                <a:lnTo>
                  <a:pt x="122" y="867"/>
                </a:lnTo>
                <a:lnTo>
                  <a:pt x="121" y="867"/>
                </a:lnTo>
                <a:lnTo>
                  <a:pt x="120" y="867"/>
                </a:lnTo>
                <a:lnTo>
                  <a:pt x="120" y="866"/>
                </a:lnTo>
                <a:lnTo>
                  <a:pt x="119" y="866"/>
                </a:lnTo>
                <a:lnTo>
                  <a:pt x="119" y="865"/>
                </a:lnTo>
                <a:lnTo>
                  <a:pt x="117" y="865"/>
                </a:lnTo>
                <a:lnTo>
                  <a:pt x="116" y="865"/>
                </a:lnTo>
                <a:lnTo>
                  <a:pt x="116" y="864"/>
                </a:lnTo>
                <a:lnTo>
                  <a:pt x="115" y="864"/>
                </a:lnTo>
                <a:lnTo>
                  <a:pt x="115" y="864"/>
                </a:lnTo>
                <a:lnTo>
                  <a:pt x="114" y="864"/>
                </a:lnTo>
                <a:lnTo>
                  <a:pt x="113" y="863"/>
                </a:lnTo>
                <a:lnTo>
                  <a:pt x="112" y="863"/>
                </a:lnTo>
                <a:lnTo>
                  <a:pt x="112" y="862"/>
                </a:lnTo>
                <a:lnTo>
                  <a:pt x="112" y="862"/>
                </a:lnTo>
                <a:lnTo>
                  <a:pt x="112" y="861"/>
                </a:lnTo>
                <a:lnTo>
                  <a:pt x="111" y="861"/>
                </a:lnTo>
                <a:lnTo>
                  <a:pt x="111" y="861"/>
                </a:lnTo>
                <a:lnTo>
                  <a:pt x="111" y="860"/>
                </a:lnTo>
                <a:lnTo>
                  <a:pt x="111" y="859"/>
                </a:lnTo>
                <a:lnTo>
                  <a:pt x="110" y="859"/>
                </a:lnTo>
                <a:lnTo>
                  <a:pt x="110" y="858"/>
                </a:lnTo>
                <a:lnTo>
                  <a:pt x="111" y="858"/>
                </a:lnTo>
                <a:lnTo>
                  <a:pt x="111" y="858"/>
                </a:lnTo>
                <a:lnTo>
                  <a:pt x="111" y="857"/>
                </a:lnTo>
                <a:lnTo>
                  <a:pt x="111" y="856"/>
                </a:lnTo>
                <a:lnTo>
                  <a:pt x="112" y="856"/>
                </a:lnTo>
                <a:lnTo>
                  <a:pt x="112" y="855"/>
                </a:lnTo>
                <a:lnTo>
                  <a:pt x="112" y="854"/>
                </a:lnTo>
                <a:lnTo>
                  <a:pt x="112" y="854"/>
                </a:lnTo>
                <a:lnTo>
                  <a:pt x="112" y="853"/>
                </a:lnTo>
                <a:lnTo>
                  <a:pt x="112" y="852"/>
                </a:lnTo>
                <a:lnTo>
                  <a:pt x="112" y="851"/>
                </a:lnTo>
                <a:lnTo>
                  <a:pt x="112" y="851"/>
                </a:lnTo>
                <a:lnTo>
                  <a:pt x="112" y="850"/>
                </a:lnTo>
                <a:lnTo>
                  <a:pt x="112" y="849"/>
                </a:lnTo>
                <a:lnTo>
                  <a:pt x="112" y="849"/>
                </a:lnTo>
                <a:lnTo>
                  <a:pt x="112" y="848"/>
                </a:lnTo>
                <a:lnTo>
                  <a:pt x="112" y="848"/>
                </a:lnTo>
                <a:lnTo>
                  <a:pt x="112" y="848"/>
                </a:lnTo>
                <a:lnTo>
                  <a:pt x="112" y="847"/>
                </a:lnTo>
                <a:lnTo>
                  <a:pt x="112" y="847"/>
                </a:lnTo>
                <a:lnTo>
                  <a:pt x="112" y="846"/>
                </a:lnTo>
                <a:lnTo>
                  <a:pt x="112" y="845"/>
                </a:lnTo>
                <a:lnTo>
                  <a:pt x="112" y="844"/>
                </a:lnTo>
                <a:lnTo>
                  <a:pt x="112" y="844"/>
                </a:lnTo>
                <a:lnTo>
                  <a:pt x="112" y="843"/>
                </a:lnTo>
                <a:lnTo>
                  <a:pt x="112" y="842"/>
                </a:lnTo>
                <a:lnTo>
                  <a:pt x="112" y="841"/>
                </a:lnTo>
                <a:lnTo>
                  <a:pt x="113" y="841"/>
                </a:lnTo>
                <a:lnTo>
                  <a:pt x="113" y="841"/>
                </a:lnTo>
                <a:lnTo>
                  <a:pt x="114" y="840"/>
                </a:lnTo>
                <a:lnTo>
                  <a:pt x="114" y="838"/>
                </a:lnTo>
                <a:lnTo>
                  <a:pt x="115" y="837"/>
                </a:lnTo>
                <a:lnTo>
                  <a:pt x="115" y="835"/>
                </a:lnTo>
                <a:lnTo>
                  <a:pt x="115" y="834"/>
                </a:lnTo>
                <a:lnTo>
                  <a:pt x="115" y="834"/>
                </a:lnTo>
                <a:lnTo>
                  <a:pt x="115" y="832"/>
                </a:lnTo>
                <a:lnTo>
                  <a:pt x="115" y="831"/>
                </a:lnTo>
                <a:lnTo>
                  <a:pt x="115" y="830"/>
                </a:lnTo>
                <a:lnTo>
                  <a:pt x="115" y="829"/>
                </a:lnTo>
                <a:lnTo>
                  <a:pt x="115" y="828"/>
                </a:lnTo>
                <a:lnTo>
                  <a:pt x="115" y="827"/>
                </a:lnTo>
                <a:lnTo>
                  <a:pt x="115" y="827"/>
                </a:lnTo>
                <a:lnTo>
                  <a:pt x="115" y="825"/>
                </a:lnTo>
                <a:lnTo>
                  <a:pt x="115" y="825"/>
                </a:lnTo>
                <a:lnTo>
                  <a:pt x="115" y="823"/>
                </a:lnTo>
                <a:lnTo>
                  <a:pt x="115" y="822"/>
                </a:lnTo>
                <a:lnTo>
                  <a:pt x="115" y="821"/>
                </a:lnTo>
                <a:lnTo>
                  <a:pt x="115" y="821"/>
                </a:lnTo>
                <a:lnTo>
                  <a:pt x="115" y="820"/>
                </a:lnTo>
                <a:lnTo>
                  <a:pt x="114" y="820"/>
                </a:lnTo>
                <a:lnTo>
                  <a:pt x="114" y="819"/>
                </a:lnTo>
                <a:lnTo>
                  <a:pt x="113" y="819"/>
                </a:lnTo>
                <a:lnTo>
                  <a:pt x="113" y="818"/>
                </a:lnTo>
                <a:lnTo>
                  <a:pt x="113" y="817"/>
                </a:lnTo>
                <a:lnTo>
                  <a:pt x="112" y="817"/>
                </a:lnTo>
                <a:lnTo>
                  <a:pt x="112" y="816"/>
                </a:lnTo>
                <a:lnTo>
                  <a:pt x="112" y="816"/>
                </a:lnTo>
                <a:lnTo>
                  <a:pt x="112" y="815"/>
                </a:lnTo>
                <a:lnTo>
                  <a:pt x="111" y="814"/>
                </a:lnTo>
                <a:lnTo>
                  <a:pt x="110" y="813"/>
                </a:lnTo>
                <a:lnTo>
                  <a:pt x="109" y="813"/>
                </a:lnTo>
                <a:lnTo>
                  <a:pt x="108" y="812"/>
                </a:lnTo>
                <a:lnTo>
                  <a:pt x="107" y="810"/>
                </a:lnTo>
                <a:lnTo>
                  <a:pt x="105" y="810"/>
                </a:lnTo>
                <a:lnTo>
                  <a:pt x="105" y="809"/>
                </a:lnTo>
                <a:lnTo>
                  <a:pt x="104" y="808"/>
                </a:lnTo>
                <a:lnTo>
                  <a:pt x="103" y="808"/>
                </a:lnTo>
                <a:lnTo>
                  <a:pt x="101" y="807"/>
                </a:lnTo>
                <a:lnTo>
                  <a:pt x="101" y="807"/>
                </a:lnTo>
                <a:lnTo>
                  <a:pt x="100" y="806"/>
                </a:lnTo>
                <a:lnTo>
                  <a:pt x="99" y="806"/>
                </a:lnTo>
                <a:lnTo>
                  <a:pt x="98" y="806"/>
                </a:lnTo>
                <a:lnTo>
                  <a:pt x="98" y="805"/>
                </a:lnTo>
                <a:lnTo>
                  <a:pt x="98" y="805"/>
                </a:lnTo>
                <a:lnTo>
                  <a:pt x="97" y="804"/>
                </a:lnTo>
                <a:lnTo>
                  <a:pt x="97" y="803"/>
                </a:lnTo>
                <a:lnTo>
                  <a:pt x="96" y="803"/>
                </a:lnTo>
                <a:lnTo>
                  <a:pt x="96" y="802"/>
                </a:lnTo>
                <a:lnTo>
                  <a:pt x="95" y="801"/>
                </a:lnTo>
                <a:lnTo>
                  <a:pt x="95" y="800"/>
                </a:lnTo>
                <a:lnTo>
                  <a:pt x="94" y="799"/>
                </a:lnTo>
                <a:lnTo>
                  <a:pt x="94" y="799"/>
                </a:lnTo>
                <a:lnTo>
                  <a:pt x="93" y="798"/>
                </a:lnTo>
                <a:lnTo>
                  <a:pt x="92" y="797"/>
                </a:lnTo>
                <a:lnTo>
                  <a:pt x="91" y="796"/>
                </a:lnTo>
                <a:lnTo>
                  <a:pt x="91" y="796"/>
                </a:lnTo>
                <a:lnTo>
                  <a:pt x="90" y="796"/>
                </a:lnTo>
                <a:lnTo>
                  <a:pt x="90" y="795"/>
                </a:lnTo>
                <a:lnTo>
                  <a:pt x="89" y="794"/>
                </a:lnTo>
                <a:lnTo>
                  <a:pt x="89" y="792"/>
                </a:lnTo>
                <a:lnTo>
                  <a:pt x="88" y="792"/>
                </a:lnTo>
                <a:lnTo>
                  <a:pt x="88" y="791"/>
                </a:lnTo>
                <a:lnTo>
                  <a:pt x="87" y="790"/>
                </a:lnTo>
                <a:lnTo>
                  <a:pt x="87" y="789"/>
                </a:lnTo>
                <a:lnTo>
                  <a:pt x="87" y="789"/>
                </a:lnTo>
                <a:lnTo>
                  <a:pt x="87" y="789"/>
                </a:lnTo>
                <a:lnTo>
                  <a:pt x="86" y="789"/>
                </a:lnTo>
                <a:lnTo>
                  <a:pt x="85" y="788"/>
                </a:lnTo>
                <a:lnTo>
                  <a:pt x="84" y="788"/>
                </a:lnTo>
                <a:lnTo>
                  <a:pt x="84" y="787"/>
                </a:lnTo>
                <a:lnTo>
                  <a:pt x="83" y="786"/>
                </a:lnTo>
                <a:lnTo>
                  <a:pt x="83" y="786"/>
                </a:lnTo>
                <a:lnTo>
                  <a:pt x="82" y="786"/>
                </a:lnTo>
                <a:lnTo>
                  <a:pt x="81" y="785"/>
                </a:lnTo>
                <a:lnTo>
                  <a:pt x="80" y="784"/>
                </a:lnTo>
                <a:lnTo>
                  <a:pt x="80" y="784"/>
                </a:lnTo>
                <a:lnTo>
                  <a:pt x="80" y="783"/>
                </a:lnTo>
                <a:lnTo>
                  <a:pt x="78" y="783"/>
                </a:lnTo>
                <a:lnTo>
                  <a:pt x="77" y="782"/>
                </a:lnTo>
                <a:lnTo>
                  <a:pt x="77" y="782"/>
                </a:lnTo>
                <a:lnTo>
                  <a:pt x="75" y="780"/>
                </a:lnTo>
                <a:lnTo>
                  <a:pt x="74" y="780"/>
                </a:lnTo>
                <a:lnTo>
                  <a:pt x="74" y="779"/>
                </a:lnTo>
                <a:lnTo>
                  <a:pt x="73" y="779"/>
                </a:lnTo>
                <a:lnTo>
                  <a:pt x="72" y="779"/>
                </a:lnTo>
                <a:lnTo>
                  <a:pt x="71" y="779"/>
                </a:lnTo>
                <a:lnTo>
                  <a:pt x="70" y="778"/>
                </a:lnTo>
                <a:lnTo>
                  <a:pt x="69" y="778"/>
                </a:lnTo>
                <a:lnTo>
                  <a:pt x="69" y="777"/>
                </a:lnTo>
                <a:lnTo>
                  <a:pt x="68" y="777"/>
                </a:lnTo>
                <a:lnTo>
                  <a:pt x="67" y="777"/>
                </a:lnTo>
                <a:lnTo>
                  <a:pt x="67" y="776"/>
                </a:lnTo>
                <a:lnTo>
                  <a:pt x="66" y="776"/>
                </a:lnTo>
                <a:lnTo>
                  <a:pt x="66" y="776"/>
                </a:lnTo>
                <a:lnTo>
                  <a:pt x="65" y="775"/>
                </a:lnTo>
                <a:lnTo>
                  <a:pt x="64" y="775"/>
                </a:lnTo>
                <a:lnTo>
                  <a:pt x="63" y="775"/>
                </a:lnTo>
                <a:lnTo>
                  <a:pt x="62" y="775"/>
                </a:lnTo>
                <a:lnTo>
                  <a:pt x="61" y="775"/>
                </a:lnTo>
                <a:lnTo>
                  <a:pt x="59" y="774"/>
                </a:lnTo>
                <a:lnTo>
                  <a:pt x="59" y="774"/>
                </a:lnTo>
                <a:lnTo>
                  <a:pt x="58" y="773"/>
                </a:lnTo>
                <a:lnTo>
                  <a:pt x="57" y="773"/>
                </a:lnTo>
                <a:lnTo>
                  <a:pt x="56" y="772"/>
                </a:lnTo>
                <a:lnTo>
                  <a:pt x="55" y="772"/>
                </a:lnTo>
                <a:lnTo>
                  <a:pt x="54" y="772"/>
                </a:lnTo>
                <a:lnTo>
                  <a:pt x="53" y="772"/>
                </a:lnTo>
                <a:lnTo>
                  <a:pt x="53" y="772"/>
                </a:lnTo>
                <a:lnTo>
                  <a:pt x="52" y="772"/>
                </a:lnTo>
                <a:lnTo>
                  <a:pt x="52" y="771"/>
                </a:lnTo>
                <a:lnTo>
                  <a:pt x="51" y="770"/>
                </a:lnTo>
                <a:lnTo>
                  <a:pt x="50" y="770"/>
                </a:lnTo>
                <a:lnTo>
                  <a:pt x="50" y="769"/>
                </a:lnTo>
                <a:lnTo>
                  <a:pt x="49" y="769"/>
                </a:lnTo>
                <a:lnTo>
                  <a:pt x="49" y="768"/>
                </a:lnTo>
                <a:lnTo>
                  <a:pt x="49" y="768"/>
                </a:lnTo>
                <a:lnTo>
                  <a:pt x="49" y="767"/>
                </a:lnTo>
                <a:lnTo>
                  <a:pt x="49" y="766"/>
                </a:lnTo>
                <a:lnTo>
                  <a:pt x="49" y="765"/>
                </a:lnTo>
                <a:lnTo>
                  <a:pt x="49" y="765"/>
                </a:lnTo>
                <a:lnTo>
                  <a:pt x="49" y="763"/>
                </a:lnTo>
                <a:lnTo>
                  <a:pt x="49" y="761"/>
                </a:lnTo>
                <a:lnTo>
                  <a:pt x="49" y="761"/>
                </a:lnTo>
                <a:lnTo>
                  <a:pt x="50" y="760"/>
                </a:lnTo>
                <a:lnTo>
                  <a:pt x="50" y="759"/>
                </a:lnTo>
                <a:lnTo>
                  <a:pt x="50" y="758"/>
                </a:lnTo>
                <a:lnTo>
                  <a:pt x="50" y="758"/>
                </a:lnTo>
                <a:lnTo>
                  <a:pt x="50" y="756"/>
                </a:lnTo>
                <a:lnTo>
                  <a:pt x="50" y="755"/>
                </a:lnTo>
                <a:lnTo>
                  <a:pt x="50" y="755"/>
                </a:lnTo>
                <a:lnTo>
                  <a:pt x="50" y="754"/>
                </a:lnTo>
                <a:lnTo>
                  <a:pt x="50" y="753"/>
                </a:lnTo>
                <a:lnTo>
                  <a:pt x="50" y="752"/>
                </a:lnTo>
                <a:lnTo>
                  <a:pt x="50" y="751"/>
                </a:lnTo>
                <a:lnTo>
                  <a:pt x="50" y="751"/>
                </a:lnTo>
                <a:lnTo>
                  <a:pt x="50" y="750"/>
                </a:lnTo>
                <a:lnTo>
                  <a:pt x="51" y="749"/>
                </a:lnTo>
                <a:lnTo>
                  <a:pt x="51" y="748"/>
                </a:lnTo>
                <a:lnTo>
                  <a:pt x="51" y="747"/>
                </a:lnTo>
                <a:lnTo>
                  <a:pt x="51" y="745"/>
                </a:lnTo>
                <a:lnTo>
                  <a:pt x="52" y="744"/>
                </a:lnTo>
                <a:lnTo>
                  <a:pt x="52" y="742"/>
                </a:lnTo>
                <a:lnTo>
                  <a:pt x="52" y="741"/>
                </a:lnTo>
                <a:lnTo>
                  <a:pt x="52" y="741"/>
                </a:lnTo>
                <a:lnTo>
                  <a:pt x="52" y="740"/>
                </a:lnTo>
                <a:lnTo>
                  <a:pt x="53" y="739"/>
                </a:lnTo>
                <a:lnTo>
                  <a:pt x="53" y="738"/>
                </a:lnTo>
                <a:lnTo>
                  <a:pt x="54" y="737"/>
                </a:lnTo>
                <a:lnTo>
                  <a:pt x="54" y="736"/>
                </a:lnTo>
                <a:lnTo>
                  <a:pt x="55" y="735"/>
                </a:lnTo>
                <a:lnTo>
                  <a:pt x="55" y="734"/>
                </a:lnTo>
                <a:lnTo>
                  <a:pt x="55" y="734"/>
                </a:lnTo>
                <a:lnTo>
                  <a:pt x="56" y="734"/>
                </a:lnTo>
                <a:lnTo>
                  <a:pt x="56" y="733"/>
                </a:lnTo>
                <a:lnTo>
                  <a:pt x="56" y="732"/>
                </a:lnTo>
                <a:lnTo>
                  <a:pt x="57" y="731"/>
                </a:lnTo>
                <a:lnTo>
                  <a:pt x="57" y="730"/>
                </a:lnTo>
                <a:lnTo>
                  <a:pt x="58" y="730"/>
                </a:lnTo>
                <a:lnTo>
                  <a:pt x="58" y="729"/>
                </a:lnTo>
                <a:lnTo>
                  <a:pt x="59" y="729"/>
                </a:lnTo>
                <a:lnTo>
                  <a:pt x="59" y="728"/>
                </a:lnTo>
                <a:lnTo>
                  <a:pt x="59" y="727"/>
                </a:lnTo>
                <a:lnTo>
                  <a:pt x="60" y="727"/>
                </a:lnTo>
                <a:lnTo>
                  <a:pt x="61" y="727"/>
                </a:lnTo>
                <a:lnTo>
                  <a:pt x="62" y="727"/>
                </a:lnTo>
                <a:lnTo>
                  <a:pt x="62" y="726"/>
                </a:lnTo>
                <a:lnTo>
                  <a:pt x="63" y="726"/>
                </a:lnTo>
                <a:lnTo>
                  <a:pt x="63" y="725"/>
                </a:lnTo>
                <a:lnTo>
                  <a:pt x="64" y="724"/>
                </a:lnTo>
                <a:lnTo>
                  <a:pt x="64" y="724"/>
                </a:lnTo>
                <a:lnTo>
                  <a:pt x="66" y="723"/>
                </a:lnTo>
                <a:lnTo>
                  <a:pt x="66" y="722"/>
                </a:lnTo>
                <a:lnTo>
                  <a:pt x="67" y="721"/>
                </a:lnTo>
                <a:lnTo>
                  <a:pt x="68" y="720"/>
                </a:lnTo>
                <a:lnTo>
                  <a:pt x="69" y="719"/>
                </a:lnTo>
                <a:lnTo>
                  <a:pt x="70" y="718"/>
                </a:lnTo>
                <a:lnTo>
                  <a:pt x="70" y="717"/>
                </a:lnTo>
                <a:lnTo>
                  <a:pt x="70" y="717"/>
                </a:lnTo>
                <a:lnTo>
                  <a:pt x="70" y="716"/>
                </a:lnTo>
                <a:lnTo>
                  <a:pt x="70" y="714"/>
                </a:lnTo>
                <a:lnTo>
                  <a:pt x="70" y="713"/>
                </a:lnTo>
                <a:lnTo>
                  <a:pt x="69" y="713"/>
                </a:lnTo>
                <a:lnTo>
                  <a:pt x="69" y="712"/>
                </a:lnTo>
                <a:lnTo>
                  <a:pt x="69" y="711"/>
                </a:lnTo>
                <a:lnTo>
                  <a:pt x="69" y="710"/>
                </a:lnTo>
                <a:lnTo>
                  <a:pt x="69" y="710"/>
                </a:lnTo>
                <a:lnTo>
                  <a:pt x="70" y="710"/>
                </a:lnTo>
                <a:lnTo>
                  <a:pt x="70" y="709"/>
                </a:lnTo>
                <a:lnTo>
                  <a:pt x="70" y="708"/>
                </a:lnTo>
                <a:lnTo>
                  <a:pt x="70" y="707"/>
                </a:lnTo>
                <a:lnTo>
                  <a:pt x="71" y="706"/>
                </a:lnTo>
                <a:lnTo>
                  <a:pt x="71" y="706"/>
                </a:lnTo>
                <a:lnTo>
                  <a:pt x="72" y="706"/>
                </a:lnTo>
                <a:lnTo>
                  <a:pt x="72" y="705"/>
                </a:lnTo>
                <a:lnTo>
                  <a:pt x="73" y="704"/>
                </a:lnTo>
                <a:lnTo>
                  <a:pt x="73" y="704"/>
                </a:lnTo>
                <a:lnTo>
                  <a:pt x="73" y="703"/>
                </a:lnTo>
                <a:lnTo>
                  <a:pt x="74" y="703"/>
                </a:lnTo>
                <a:lnTo>
                  <a:pt x="75" y="702"/>
                </a:lnTo>
                <a:lnTo>
                  <a:pt x="76" y="701"/>
                </a:lnTo>
                <a:lnTo>
                  <a:pt x="76" y="700"/>
                </a:lnTo>
                <a:lnTo>
                  <a:pt x="76" y="699"/>
                </a:lnTo>
                <a:lnTo>
                  <a:pt x="77" y="699"/>
                </a:lnTo>
                <a:lnTo>
                  <a:pt x="77" y="699"/>
                </a:lnTo>
                <a:lnTo>
                  <a:pt x="77" y="698"/>
                </a:lnTo>
                <a:lnTo>
                  <a:pt x="77" y="697"/>
                </a:lnTo>
                <a:lnTo>
                  <a:pt x="77" y="696"/>
                </a:lnTo>
                <a:lnTo>
                  <a:pt x="77" y="696"/>
                </a:lnTo>
                <a:lnTo>
                  <a:pt x="78" y="695"/>
                </a:lnTo>
                <a:lnTo>
                  <a:pt x="78" y="693"/>
                </a:lnTo>
                <a:lnTo>
                  <a:pt x="78" y="693"/>
                </a:lnTo>
                <a:lnTo>
                  <a:pt x="78" y="691"/>
                </a:lnTo>
                <a:lnTo>
                  <a:pt x="79" y="690"/>
                </a:lnTo>
                <a:lnTo>
                  <a:pt x="79" y="689"/>
                </a:lnTo>
                <a:lnTo>
                  <a:pt x="79" y="688"/>
                </a:lnTo>
                <a:lnTo>
                  <a:pt x="80" y="687"/>
                </a:lnTo>
                <a:lnTo>
                  <a:pt x="80" y="686"/>
                </a:lnTo>
                <a:lnTo>
                  <a:pt x="81" y="686"/>
                </a:lnTo>
                <a:lnTo>
                  <a:pt x="82" y="684"/>
                </a:lnTo>
                <a:lnTo>
                  <a:pt x="83" y="683"/>
                </a:lnTo>
                <a:lnTo>
                  <a:pt x="84" y="682"/>
                </a:lnTo>
                <a:lnTo>
                  <a:pt x="84" y="682"/>
                </a:lnTo>
                <a:lnTo>
                  <a:pt x="84" y="682"/>
                </a:lnTo>
                <a:lnTo>
                  <a:pt x="84" y="681"/>
                </a:lnTo>
                <a:lnTo>
                  <a:pt x="85" y="679"/>
                </a:lnTo>
                <a:lnTo>
                  <a:pt x="86" y="679"/>
                </a:lnTo>
                <a:lnTo>
                  <a:pt x="86" y="678"/>
                </a:lnTo>
                <a:lnTo>
                  <a:pt x="87" y="677"/>
                </a:lnTo>
                <a:lnTo>
                  <a:pt x="87" y="676"/>
                </a:lnTo>
                <a:lnTo>
                  <a:pt x="87" y="675"/>
                </a:lnTo>
                <a:lnTo>
                  <a:pt x="87" y="673"/>
                </a:lnTo>
                <a:lnTo>
                  <a:pt x="87" y="672"/>
                </a:lnTo>
                <a:lnTo>
                  <a:pt x="87" y="671"/>
                </a:lnTo>
                <a:lnTo>
                  <a:pt x="87" y="670"/>
                </a:lnTo>
                <a:lnTo>
                  <a:pt x="87" y="668"/>
                </a:lnTo>
                <a:lnTo>
                  <a:pt x="86" y="667"/>
                </a:lnTo>
                <a:lnTo>
                  <a:pt x="86" y="665"/>
                </a:lnTo>
                <a:lnTo>
                  <a:pt x="86" y="665"/>
                </a:lnTo>
                <a:lnTo>
                  <a:pt x="87" y="663"/>
                </a:lnTo>
                <a:lnTo>
                  <a:pt x="87" y="662"/>
                </a:lnTo>
                <a:lnTo>
                  <a:pt x="87" y="662"/>
                </a:lnTo>
                <a:lnTo>
                  <a:pt x="87" y="660"/>
                </a:lnTo>
                <a:lnTo>
                  <a:pt x="87" y="659"/>
                </a:lnTo>
                <a:lnTo>
                  <a:pt x="87" y="658"/>
                </a:lnTo>
                <a:lnTo>
                  <a:pt x="87" y="658"/>
                </a:lnTo>
                <a:lnTo>
                  <a:pt x="87" y="657"/>
                </a:lnTo>
                <a:lnTo>
                  <a:pt x="87" y="656"/>
                </a:lnTo>
                <a:lnTo>
                  <a:pt x="87" y="655"/>
                </a:lnTo>
                <a:lnTo>
                  <a:pt x="87" y="654"/>
                </a:lnTo>
                <a:lnTo>
                  <a:pt x="87" y="653"/>
                </a:lnTo>
                <a:lnTo>
                  <a:pt x="87" y="651"/>
                </a:lnTo>
                <a:lnTo>
                  <a:pt x="87" y="651"/>
                </a:lnTo>
                <a:lnTo>
                  <a:pt x="87" y="650"/>
                </a:lnTo>
                <a:lnTo>
                  <a:pt x="87" y="649"/>
                </a:lnTo>
                <a:lnTo>
                  <a:pt x="87" y="648"/>
                </a:lnTo>
                <a:lnTo>
                  <a:pt x="87" y="648"/>
                </a:lnTo>
                <a:lnTo>
                  <a:pt x="87" y="648"/>
                </a:lnTo>
                <a:lnTo>
                  <a:pt x="87" y="646"/>
                </a:lnTo>
                <a:lnTo>
                  <a:pt x="88" y="645"/>
                </a:lnTo>
                <a:lnTo>
                  <a:pt x="88" y="644"/>
                </a:lnTo>
                <a:lnTo>
                  <a:pt x="87" y="643"/>
                </a:lnTo>
                <a:lnTo>
                  <a:pt x="87" y="642"/>
                </a:lnTo>
                <a:lnTo>
                  <a:pt x="87" y="641"/>
                </a:lnTo>
                <a:lnTo>
                  <a:pt x="87" y="640"/>
                </a:lnTo>
                <a:lnTo>
                  <a:pt x="87" y="639"/>
                </a:lnTo>
                <a:lnTo>
                  <a:pt x="87" y="637"/>
                </a:lnTo>
                <a:lnTo>
                  <a:pt x="87" y="637"/>
                </a:lnTo>
                <a:lnTo>
                  <a:pt x="87" y="636"/>
                </a:lnTo>
                <a:lnTo>
                  <a:pt x="87" y="635"/>
                </a:lnTo>
                <a:lnTo>
                  <a:pt x="87" y="634"/>
                </a:lnTo>
                <a:lnTo>
                  <a:pt x="87" y="634"/>
                </a:lnTo>
                <a:lnTo>
                  <a:pt x="87" y="631"/>
                </a:lnTo>
                <a:lnTo>
                  <a:pt x="87" y="631"/>
                </a:lnTo>
                <a:lnTo>
                  <a:pt x="87" y="630"/>
                </a:lnTo>
                <a:lnTo>
                  <a:pt x="87" y="629"/>
                </a:lnTo>
                <a:lnTo>
                  <a:pt x="87" y="628"/>
                </a:lnTo>
                <a:lnTo>
                  <a:pt x="87" y="627"/>
                </a:lnTo>
                <a:lnTo>
                  <a:pt x="86" y="627"/>
                </a:lnTo>
                <a:lnTo>
                  <a:pt x="85" y="626"/>
                </a:lnTo>
                <a:lnTo>
                  <a:pt x="84" y="626"/>
                </a:lnTo>
                <a:lnTo>
                  <a:pt x="84" y="625"/>
                </a:lnTo>
                <a:lnTo>
                  <a:pt x="84" y="624"/>
                </a:lnTo>
                <a:lnTo>
                  <a:pt x="82" y="623"/>
                </a:lnTo>
                <a:lnTo>
                  <a:pt x="81" y="622"/>
                </a:lnTo>
                <a:lnTo>
                  <a:pt x="80" y="621"/>
                </a:lnTo>
                <a:lnTo>
                  <a:pt x="80" y="620"/>
                </a:lnTo>
                <a:lnTo>
                  <a:pt x="79" y="620"/>
                </a:lnTo>
                <a:lnTo>
                  <a:pt x="79" y="620"/>
                </a:lnTo>
                <a:lnTo>
                  <a:pt x="78" y="620"/>
                </a:lnTo>
                <a:lnTo>
                  <a:pt x="78" y="619"/>
                </a:lnTo>
                <a:lnTo>
                  <a:pt x="77" y="618"/>
                </a:lnTo>
                <a:lnTo>
                  <a:pt x="77" y="617"/>
                </a:lnTo>
                <a:lnTo>
                  <a:pt x="76" y="617"/>
                </a:lnTo>
                <a:lnTo>
                  <a:pt x="75" y="617"/>
                </a:lnTo>
                <a:lnTo>
                  <a:pt x="75" y="616"/>
                </a:lnTo>
                <a:lnTo>
                  <a:pt x="74" y="616"/>
                </a:lnTo>
                <a:lnTo>
                  <a:pt x="74" y="615"/>
                </a:lnTo>
                <a:lnTo>
                  <a:pt x="73" y="614"/>
                </a:lnTo>
                <a:lnTo>
                  <a:pt x="73" y="614"/>
                </a:lnTo>
                <a:lnTo>
                  <a:pt x="73" y="613"/>
                </a:lnTo>
                <a:lnTo>
                  <a:pt x="73" y="612"/>
                </a:lnTo>
                <a:lnTo>
                  <a:pt x="72" y="611"/>
                </a:lnTo>
                <a:lnTo>
                  <a:pt x="72" y="610"/>
                </a:lnTo>
                <a:lnTo>
                  <a:pt x="71" y="610"/>
                </a:lnTo>
                <a:lnTo>
                  <a:pt x="71" y="609"/>
                </a:lnTo>
                <a:lnTo>
                  <a:pt x="70" y="608"/>
                </a:lnTo>
                <a:lnTo>
                  <a:pt x="70" y="607"/>
                </a:lnTo>
                <a:lnTo>
                  <a:pt x="70" y="606"/>
                </a:lnTo>
                <a:lnTo>
                  <a:pt x="69" y="605"/>
                </a:lnTo>
                <a:lnTo>
                  <a:pt x="69" y="604"/>
                </a:lnTo>
                <a:lnTo>
                  <a:pt x="69" y="603"/>
                </a:lnTo>
                <a:lnTo>
                  <a:pt x="69" y="603"/>
                </a:lnTo>
                <a:lnTo>
                  <a:pt x="69" y="602"/>
                </a:lnTo>
                <a:lnTo>
                  <a:pt x="69" y="601"/>
                </a:lnTo>
                <a:lnTo>
                  <a:pt x="69" y="600"/>
                </a:lnTo>
                <a:lnTo>
                  <a:pt x="69" y="600"/>
                </a:lnTo>
                <a:lnTo>
                  <a:pt x="70" y="599"/>
                </a:lnTo>
                <a:lnTo>
                  <a:pt x="70" y="598"/>
                </a:lnTo>
                <a:lnTo>
                  <a:pt x="69" y="597"/>
                </a:lnTo>
                <a:lnTo>
                  <a:pt x="69" y="596"/>
                </a:lnTo>
                <a:lnTo>
                  <a:pt x="69" y="596"/>
                </a:lnTo>
                <a:lnTo>
                  <a:pt x="68" y="596"/>
                </a:lnTo>
                <a:lnTo>
                  <a:pt x="68" y="595"/>
                </a:lnTo>
                <a:lnTo>
                  <a:pt x="67" y="594"/>
                </a:lnTo>
                <a:lnTo>
                  <a:pt x="67" y="593"/>
                </a:lnTo>
                <a:lnTo>
                  <a:pt x="67" y="593"/>
                </a:lnTo>
                <a:lnTo>
                  <a:pt x="66" y="593"/>
                </a:lnTo>
                <a:lnTo>
                  <a:pt x="66" y="592"/>
                </a:lnTo>
                <a:lnTo>
                  <a:pt x="66" y="591"/>
                </a:lnTo>
                <a:lnTo>
                  <a:pt x="66" y="591"/>
                </a:lnTo>
                <a:lnTo>
                  <a:pt x="66" y="590"/>
                </a:lnTo>
                <a:lnTo>
                  <a:pt x="66" y="589"/>
                </a:lnTo>
                <a:lnTo>
                  <a:pt x="65" y="589"/>
                </a:lnTo>
                <a:lnTo>
                  <a:pt x="64" y="589"/>
                </a:lnTo>
                <a:lnTo>
                  <a:pt x="64" y="588"/>
                </a:lnTo>
                <a:lnTo>
                  <a:pt x="63" y="588"/>
                </a:lnTo>
                <a:lnTo>
                  <a:pt x="63" y="587"/>
                </a:lnTo>
                <a:lnTo>
                  <a:pt x="63" y="586"/>
                </a:lnTo>
                <a:lnTo>
                  <a:pt x="63" y="586"/>
                </a:lnTo>
                <a:lnTo>
                  <a:pt x="63" y="585"/>
                </a:lnTo>
                <a:lnTo>
                  <a:pt x="63" y="584"/>
                </a:lnTo>
                <a:lnTo>
                  <a:pt x="62" y="583"/>
                </a:lnTo>
                <a:lnTo>
                  <a:pt x="62" y="582"/>
                </a:lnTo>
                <a:lnTo>
                  <a:pt x="62" y="582"/>
                </a:lnTo>
                <a:lnTo>
                  <a:pt x="61" y="582"/>
                </a:lnTo>
                <a:lnTo>
                  <a:pt x="61" y="581"/>
                </a:lnTo>
                <a:lnTo>
                  <a:pt x="61" y="579"/>
                </a:lnTo>
                <a:lnTo>
                  <a:pt x="60" y="578"/>
                </a:lnTo>
                <a:lnTo>
                  <a:pt x="60" y="576"/>
                </a:lnTo>
                <a:lnTo>
                  <a:pt x="59" y="575"/>
                </a:lnTo>
                <a:lnTo>
                  <a:pt x="59" y="575"/>
                </a:lnTo>
                <a:lnTo>
                  <a:pt x="59" y="574"/>
                </a:lnTo>
                <a:lnTo>
                  <a:pt x="59" y="573"/>
                </a:lnTo>
                <a:lnTo>
                  <a:pt x="59" y="572"/>
                </a:lnTo>
                <a:lnTo>
                  <a:pt x="58" y="572"/>
                </a:lnTo>
                <a:lnTo>
                  <a:pt x="57" y="569"/>
                </a:lnTo>
                <a:lnTo>
                  <a:pt x="57" y="568"/>
                </a:lnTo>
                <a:lnTo>
                  <a:pt x="56" y="567"/>
                </a:lnTo>
                <a:lnTo>
                  <a:pt x="56" y="566"/>
                </a:lnTo>
                <a:lnTo>
                  <a:pt x="56" y="565"/>
                </a:lnTo>
                <a:lnTo>
                  <a:pt x="56" y="565"/>
                </a:lnTo>
                <a:lnTo>
                  <a:pt x="56" y="565"/>
                </a:lnTo>
                <a:lnTo>
                  <a:pt x="55" y="564"/>
                </a:lnTo>
                <a:lnTo>
                  <a:pt x="54" y="563"/>
                </a:lnTo>
                <a:lnTo>
                  <a:pt x="53" y="562"/>
                </a:lnTo>
                <a:lnTo>
                  <a:pt x="52" y="562"/>
                </a:lnTo>
                <a:lnTo>
                  <a:pt x="52" y="561"/>
                </a:lnTo>
                <a:lnTo>
                  <a:pt x="51" y="560"/>
                </a:lnTo>
                <a:lnTo>
                  <a:pt x="50" y="559"/>
                </a:lnTo>
                <a:lnTo>
                  <a:pt x="49" y="558"/>
                </a:lnTo>
                <a:lnTo>
                  <a:pt x="49" y="558"/>
                </a:lnTo>
                <a:lnTo>
                  <a:pt x="49" y="557"/>
                </a:lnTo>
                <a:lnTo>
                  <a:pt x="48" y="556"/>
                </a:lnTo>
                <a:lnTo>
                  <a:pt x="48" y="555"/>
                </a:lnTo>
                <a:lnTo>
                  <a:pt x="48" y="555"/>
                </a:lnTo>
                <a:lnTo>
                  <a:pt x="48" y="554"/>
                </a:lnTo>
                <a:lnTo>
                  <a:pt x="48" y="553"/>
                </a:lnTo>
                <a:lnTo>
                  <a:pt x="48" y="552"/>
                </a:lnTo>
                <a:lnTo>
                  <a:pt x="47" y="552"/>
                </a:lnTo>
                <a:lnTo>
                  <a:pt x="47" y="551"/>
                </a:lnTo>
                <a:lnTo>
                  <a:pt x="46" y="551"/>
                </a:lnTo>
                <a:lnTo>
                  <a:pt x="46" y="551"/>
                </a:lnTo>
                <a:lnTo>
                  <a:pt x="46" y="550"/>
                </a:lnTo>
                <a:lnTo>
                  <a:pt x="45" y="549"/>
                </a:lnTo>
                <a:lnTo>
                  <a:pt x="45" y="548"/>
                </a:lnTo>
                <a:lnTo>
                  <a:pt x="45" y="548"/>
                </a:lnTo>
                <a:lnTo>
                  <a:pt x="45" y="547"/>
                </a:lnTo>
                <a:lnTo>
                  <a:pt x="44" y="547"/>
                </a:lnTo>
                <a:lnTo>
                  <a:pt x="44" y="546"/>
                </a:lnTo>
                <a:lnTo>
                  <a:pt x="44" y="545"/>
                </a:lnTo>
                <a:lnTo>
                  <a:pt x="43" y="544"/>
                </a:lnTo>
                <a:lnTo>
                  <a:pt x="43" y="544"/>
                </a:lnTo>
                <a:lnTo>
                  <a:pt x="42" y="543"/>
                </a:lnTo>
                <a:lnTo>
                  <a:pt x="42" y="542"/>
                </a:lnTo>
                <a:lnTo>
                  <a:pt x="42" y="541"/>
                </a:lnTo>
                <a:lnTo>
                  <a:pt x="42" y="541"/>
                </a:lnTo>
                <a:lnTo>
                  <a:pt x="42" y="540"/>
                </a:lnTo>
                <a:lnTo>
                  <a:pt x="42" y="539"/>
                </a:lnTo>
                <a:lnTo>
                  <a:pt x="42" y="539"/>
                </a:lnTo>
                <a:lnTo>
                  <a:pt x="42" y="538"/>
                </a:lnTo>
                <a:lnTo>
                  <a:pt x="42" y="538"/>
                </a:lnTo>
                <a:lnTo>
                  <a:pt x="42" y="536"/>
                </a:lnTo>
                <a:lnTo>
                  <a:pt x="42" y="534"/>
                </a:lnTo>
                <a:lnTo>
                  <a:pt x="41" y="534"/>
                </a:lnTo>
                <a:lnTo>
                  <a:pt x="41" y="533"/>
                </a:lnTo>
                <a:lnTo>
                  <a:pt x="41" y="532"/>
                </a:lnTo>
                <a:lnTo>
                  <a:pt x="41" y="531"/>
                </a:lnTo>
                <a:lnTo>
                  <a:pt x="40" y="530"/>
                </a:lnTo>
                <a:lnTo>
                  <a:pt x="40" y="529"/>
                </a:lnTo>
                <a:lnTo>
                  <a:pt x="39" y="529"/>
                </a:lnTo>
                <a:lnTo>
                  <a:pt x="39" y="528"/>
                </a:lnTo>
                <a:lnTo>
                  <a:pt x="38" y="527"/>
                </a:lnTo>
                <a:lnTo>
                  <a:pt x="38" y="527"/>
                </a:lnTo>
                <a:lnTo>
                  <a:pt x="38" y="526"/>
                </a:lnTo>
                <a:lnTo>
                  <a:pt x="38" y="525"/>
                </a:lnTo>
                <a:lnTo>
                  <a:pt x="38" y="524"/>
                </a:lnTo>
                <a:lnTo>
                  <a:pt x="38" y="524"/>
                </a:lnTo>
                <a:lnTo>
                  <a:pt x="38" y="523"/>
                </a:lnTo>
                <a:lnTo>
                  <a:pt x="38" y="522"/>
                </a:lnTo>
                <a:lnTo>
                  <a:pt x="38" y="521"/>
                </a:lnTo>
                <a:lnTo>
                  <a:pt x="38" y="520"/>
                </a:lnTo>
                <a:lnTo>
                  <a:pt x="38" y="520"/>
                </a:lnTo>
                <a:lnTo>
                  <a:pt x="37" y="519"/>
                </a:lnTo>
                <a:lnTo>
                  <a:pt x="37" y="518"/>
                </a:lnTo>
                <a:lnTo>
                  <a:pt x="37" y="517"/>
                </a:lnTo>
                <a:lnTo>
                  <a:pt x="37" y="517"/>
                </a:lnTo>
                <a:lnTo>
                  <a:pt x="37" y="516"/>
                </a:lnTo>
                <a:lnTo>
                  <a:pt x="37" y="515"/>
                </a:lnTo>
                <a:lnTo>
                  <a:pt x="37" y="514"/>
                </a:lnTo>
                <a:lnTo>
                  <a:pt x="37" y="513"/>
                </a:lnTo>
                <a:lnTo>
                  <a:pt x="37" y="513"/>
                </a:lnTo>
                <a:lnTo>
                  <a:pt x="37" y="512"/>
                </a:lnTo>
                <a:lnTo>
                  <a:pt x="36" y="512"/>
                </a:lnTo>
                <a:lnTo>
                  <a:pt x="36" y="511"/>
                </a:lnTo>
                <a:lnTo>
                  <a:pt x="36" y="510"/>
                </a:lnTo>
                <a:lnTo>
                  <a:pt x="35" y="510"/>
                </a:lnTo>
                <a:lnTo>
                  <a:pt x="35" y="509"/>
                </a:lnTo>
                <a:lnTo>
                  <a:pt x="35" y="508"/>
                </a:lnTo>
                <a:lnTo>
                  <a:pt x="35" y="507"/>
                </a:lnTo>
                <a:lnTo>
                  <a:pt x="35" y="507"/>
                </a:lnTo>
                <a:lnTo>
                  <a:pt x="35" y="507"/>
                </a:lnTo>
                <a:lnTo>
                  <a:pt x="35" y="506"/>
                </a:lnTo>
                <a:lnTo>
                  <a:pt x="35" y="505"/>
                </a:lnTo>
                <a:lnTo>
                  <a:pt x="35" y="505"/>
                </a:lnTo>
                <a:lnTo>
                  <a:pt x="35" y="504"/>
                </a:lnTo>
                <a:lnTo>
                  <a:pt x="35" y="503"/>
                </a:lnTo>
                <a:lnTo>
                  <a:pt x="35" y="503"/>
                </a:lnTo>
                <a:lnTo>
                  <a:pt x="35" y="502"/>
                </a:lnTo>
                <a:lnTo>
                  <a:pt x="36" y="502"/>
                </a:lnTo>
                <a:lnTo>
                  <a:pt x="36" y="501"/>
                </a:lnTo>
                <a:lnTo>
                  <a:pt x="36" y="500"/>
                </a:lnTo>
                <a:lnTo>
                  <a:pt x="37" y="500"/>
                </a:lnTo>
                <a:lnTo>
                  <a:pt x="37" y="500"/>
                </a:lnTo>
                <a:lnTo>
                  <a:pt x="37" y="499"/>
                </a:lnTo>
                <a:lnTo>
                  <a:pt x="37" y="498"/>
                </a:lnTo>
                <a:lnTo>
                  <a:pt x="38" y="498"/>
                </a:lnTo>
                <a:lnTo>
                  <a:pt x="38" y="497"/>
                </a:lnTo>
                <a:lnTo>
                  <a:pt x="38" y="496"/>
                </a:lnTo>
                <a:lnTo>
                  <a:pt x="38" y="496"/>
                </a:lnTo>
                <a:lnTo>
                  <a:pt x="38" y="496"/>
                </a:lnTo>
                <a:lnTo>
                  <a:pt x="38" y="495"/>
                </a:lnTo>
                <a:lnTo>
                  <a:pt x="38" y="494"/>
                </a:lnTo>
                <a:lnTo>
                  <a:pt x="39" y="493"/>
                </a:lnTo>
                <a:lnTo>
                  <a:pt x="38" y="493"/>
                </a:lnTo>
                <a:lnTo>
                  <a:pt x="38" y="492"/>
                </a:lnTo>
                <a:lnTo>
                  <a:pt x="38" y="491"/>
                </a:lnTo>
                <a:lnTo>
                  <a:pt x="38" y="491"/>
                </a:lnTo>
                <a:lnTo>
                  <a:pt x="38" y="490"/>
                </a:lnTo>
                <a:lnTo>
                  <a:pt x="37" y="490"/>
                </a:lnTo>
                <a:lnTo>
                  <a:pt x="37" y="489"/>
                </a:lnTo>
                <a:lnTo>
                  <a:pt x="37" y="489"/>
                </a:lnTo>
                <a:lnTo>
                  <a:pt x="36" y="489"/>
                </a:lnTo>
                <a:lnTo>
                  <a:pt x="36" y="488"/>
                </a:lnTo>
                <a:lnTo>
                  <a:pt x="36" y="487"/>
                </a:lnTo>
                <a:lnTo>
                  <a:pt x="36" y="486"/>
                </a:lnTo>
                <a:lnTo>
                  <a:pt x="36" y="486"/>
                </a:lnTo>
                <a:lnTo>
                  <a:pt x="37" y="486"/>
                </a:lnTo>
                <a:lnTo>
                  <a:pt x="37" y="485"/>
                </a:lnTo>
                <a:lnTo>
                  <a:pt x="37" y="484"/>
                </a:lnTo>
                <a:lnTo>
                  <a:pt x="37" y="483"/>
                </a:lnTo>
                <a:lnTo>
                  <a:pt x="37" y="482"/>
                </a:lnTo>
                <a:lnTo>
                  <a:pt x="38" y="482"/>
                </a:lnTo>
                <a:lnTo>
                  <a:pt x="38" y="482"/>
                </a:lnTo>
                <a:lnTo>
                  <a:pt x="38" y="481"/>
                </a:lnTo>
                <a:lnTo>
                  <a:pt x="39" y="480"/>
                </a:lnTo>
                <a:lnTo>
                  <a:pt x="39" y="479"/>
                </a:lnTo>
                <a:lnTo>
                  <a:pt x="40" y="479"/>
                </a:lnTo>
                <a:lnTo>
                  <a:pt x="40" y="479"/>
                </a:lnTo>
                <a:lnTo>
                  <a:pt x="40" y="478"/>
                </a:lnTo>
                <a:lnTo>
                  <a:pt x="41" y="478"/>
                </a:lnTo>
                <a:lnTo>
                  <a:pt x="41" y="477"/>
                </a:lnTo>
                <a:lnTo>
                  <a:pt x="42" y="476"/>
                </a:lnTo>
                <a:lnTo>
                  <a:pt x="42" y="476"/>
                </a:lnTo>
                <a:lnTo>
                  <a:pt x="42" y="475"/>
                </a:lnTo>
                <a:lnTo>
                  <a:pt x="42" y="474"/>
                </a:lnTo>
                <a:lnTo>
                  <a:pt x="42" y="474"/>
                </a:lnTo>
                <a:lnTo>
                  <a:pt x="42" y="473"/>
                </a:lnTo>
                <a:lnTo>
                  <a:pt x="42" y="472"/>
                </a:lnTo>
                <a:lnTo>
                  <a:pt x="42" y="472"/>
                </a:lnTo>
                <a:lnTo>
                  <a:pt x="43" y="472"/>
                </a:lnTo>
                <a:lnTo>
                  <a:pt x="43" y="471"/>
                </a:lnTo>
                <a:lnTo>
                  <a:pt x="43" y="470"/>
                </a:lnTo>
                <a:lnTo>
                  <a:pt x="42" y="470"/>
                </a:lnTo>
                <a:lnTo>
                  <a:pt x="42" y="469"/>
                </a:lnTo>
                <a:lnTo>
                  <a:pt x="42" y="469"/>
                </a:lnTo>
                <a:lnTo>
                  <a:pt x="43" y="468"/>
                </a:lnTo>
                <a:lnTo>
                  <a:pt x="43" y="467"/>
                </a:lnTo>
                <a:lnTo>
                  <a:pt x="43" y="466"/>
                </a:lnTo>
                <a:lnTo>
                  <a:pt x="44" y="465"/>
                </a:lnTo>
                <a:lnTo>
                  <a:pt x="44" y="465"/>
                </a:lnTo>
                <a:lnTo>
                  <a:pt x="44" y="464"/>
                </a:lnTo>
                <a:lnTo>
                  <a:pt x="44" y="463"/>
                </a:lnTo>
                <a:lnTo>
                  <a:pt x="45" y="463"/>
                </a:lnTo>
                <a:lnTo>
                  <a:pt x="45" y="462"/>
                </a:lnTo>
                <a:lnTo>
                  <a:pt x="45" y="462"/>
                </a:lnTo>
                <a:lnTo>
                  <a:pt x="45" y="462"/>
                </a:lnTo>
                <a:lnTo>
                  <a:pt x="45" y="461"/>
                </a:lnTo>
                <a:lnTo>
                  <a:pt x="45" y="460"/>
                </a:lnTo>
                <a:lnTo>
                  <a:pt x="45" y="459"/>
                </a:lnTo>
                <a:lnTo>
                  <a:pt x="46" y="459"/>
                </a:lnTo>
                <a:lnTo>
                  <a:pt x="46" y="458"/>
                </a:lnTo>
                <a:lnTo>
                  <a:pt x="46" y="458"/>
                </a:lnTo>
                <a:lnTo>
                  <a:pt x="47" y="457"/>
                </a:lnTo>
                <a:lnTo>
                  <a:pt x="47" y="456"/>
                </a:lnTo>
                <a:lnTo>
                  <a:pt x="48" y="456"/>
                </a:lnTo>
                <a:lnTo>
                  <a:pt x="48" y="455"/>
                </a:lnTo>
                <a:lnTo>
                  <a:pt x="49" y="455"/>
                </a:lnTo>
                <a:lnTo>
                  <a:pt x="48" y="455"/>
                </a:lnTo>
                <a:lnTo>
                  <a:pt x="49" y="455"/>
                </a:lnTo>
                <a:lnTo>
                  <a:pt x="49" y="454"/>
                </a:lnTo>
                <a:lnTo>
                  <a:pt x="49" y="453"/>
                </a:lnTo>
                <a:lnTo>
                  <a:pt x="49" y="452"/>
                </a:lnTo>
                <a:lnTo>
                  <a:pt x="49" y="451"/>
                </a:lnTo>
                <a:lnTo>
                  <a:pt x="49" y="451"/>
                </a:lnTo>
                <a:lnTo>
                  <a:pt x="49" y="450"/>
                </a:lnTo>
                <a:lnTo>
                  <a:pt x="49" y="449"/>
                </a:lnTo>
                <a:lnTo>
                  <a:pt x="50" y="449"/>
                </a:lnTo>
                <a:lnTo>
                  <a:pt x="49" y="448"/>
                </a:lnTo>
                <a:lnTo>
                  <a:pt x="49" y="448"/>
                </a:lnTo>
                <a:lnTo>
                  <a:pt x="50" y="448"/>
                </a:lnTo>
                <a:lnTo>
                  <a:pt x="50" y="447"/>
                </a:lnTo>
                <a:lnTo>
                  <a:pt x="51" y="446"/>
                </a:lnTo>
                <a:lnTo>
                  <a:pt x="51" y="445"/>
                </a:lnTo>
                <a:lnTo>
                  <a:pt x="51" y="445"/>
                </a:lnTo>
                <a:lnTo>
                  <a:pt x="51" y="444"/>
                </a:lnTo>
                <a:lnTo>
                  <a:pt x="51" y="443"/>
                </a:lnTo>
                <a:lnTo>
                  <a:pt x="51" y="442"/>
                </a:lnTo>
                <a:lnTo>
                  <a:pt x="51" y="441"/>
                </a:lnTo>
                <a:lnTo>
                  <a:pt x="51" y="441"/>
                </a:lnTo>
                <a:lnTo>
                  <a:pt x="52" y="441"/>
                </a:lnTo>
                <a:lnTo>
                  <a:pt x="52" y="440"/>
                </a:lnTo>
                <a:lnTo>
                  <a:pt x="52" y="439"/>
                </a:lnTo>
                <a:lnTo>
                  <a:pt x="52" y="439"/>
                </a:lnTo>
                <a:lnTo>
                  <a:pt x="52" y="438"/>
                </a:lnTo>
                <a:lnTo>
                  <a:pt x="52" y="438"/>
                </a:lnTo>
                <a:lnTo>
                  <a:pt x="52" y="437"/>
                </a:lnTo>
                <a:lnTo>
                  <a:pt x="52" y="436"/>
                </a:lnTo>
                <a:lnTo>
                  <a:pt x="52" y="435"/>
                </a:lnTo>
                <a:lnTo>
                  <a:pt x="53" y="435"/>
                </a:lnTo>
                <a:lnTo>
                  <a:pt x="53" y="434"/>
                </a:lnTo>
                <a:lnTo>
                  <a:pt x="53" y="434"/>
                </a:lnTo>
                <a:lnTo>
                  <a:pt x="53" y="433"/>
                </a:lnTo>
                <a:lnTo>
                  <a:pt x="53" y="432"/>
                </a:lnTo>
                <a:lnTo>
                  <a:pt x="52" y="431"/>
                </a:lnTo>
                <a:lnTo>
                  <a:pt x="52" y="431"/>
                </a:lnTo>
                <a:lnTo>
                  <a:pt x="52" y="430"/>
                </a:lnTo>
                <a:lnTo>
                  <a:pt x="52" y="429"/>
                </a:lnTo>
                <a:lnTo>
                  <a:pt x="53" y="429"/>
                </a:lnTo>
                <a:lnTo>
                  <a:pt x="53" y="428"/>
                </a:lnTo>
                <a:lnTo>
                  <a:pt x="52" y="428"/>
                </a:lnTo>
                <a:lnTo>
                  <a:pt x="53" y="427"/>
                </a:lnTo>
                <a:lnTo>
                  <a:pt x="53" y="427"/>
                </a:lnTo>
                <a:lnTo>
                  <a:pt x="53" y="426"/>
                </a:lnTo>
                <a:lnTo>
                  <a:pt x="53" y="425"/>
                </a:lnTo>
                <a:lnTo>
                  <a:pt x="54" y="425"/>
                </a:lnTo>
                <a:lnTo>
                  <a:pt x="54" y="424"/>
                </a:lnTo>
                <a:lnTo>
                  <a:pt x="53" y="424"/>
                </a:lnTo>
                <a:lnTo>
                  <a:pt x="54" y="424"/>
                </a:lnTo>
                <a:lnTo>
                  <a:pt x="54" y="423"/>
                </a:lnTo>
                <a:lnTo>
                  <a:pt x="54" y="422"/>
                </a:lnTo>
                <a:lnTo>
                  <a:pt x="54" y="421"/>
                </a:lnTo>
                <a:lnTo>
                  <a:pt x="54" y="420"/>
                </a:lnTo>
                <a:lnTo>
                  <a:pt x="55" y="420"/>
                </a:lnTo>
                <a:lnTo>
                  <a:pt x="55" y="420"/>
                </a:lnTo>
                <a:lnTo>
                  <a:pt x="54" y="420"/>
                </a:lnTo>
                <a:lnTo>
                  <a:pt x="54" y="418"/>
                </a:lnTo>
                <a:lnTo>
                  <a:pt x="54" y="417"/>
                </a:lnTo>
                <a:lnTo>
                  <a:pt x="54" y="417"/>
                </a:lnTo>
                <a:lnTo>
                  <a:pt x="55" y="417"/>
                </a:lnTo>
                <a:lnTo>
                  <a:pt x="55" y="416"/>
                </a:lnTo>
                <a:lnTo>
                  <a:pt x="55" y="415"/>
                </a:lnTo>
                <a:lnTo>
                  <a:pt x="56" y="415"/>
                </a:lnTo>
                <a:lnTo>
                  <a:pt x="56" y="414"/>
                </a:lnTo>
                <a:lnTo>
                  <a:pt x="55" y="414"/>
                </a:lnTo>
                <a:lnTo>
                  <a:pt x="56" y="414"/>
                </a:lnTo>
                <a:lnTo>
                  <a:pt x="56" y="413"/>
                </a:lnTo>
                <a:lnTo>
                  <a:pt x="55" y="413"/>
                </a:lnTo>
                <a:lnTo>
                  <a:pt x="55" y="412"/>
                </a:lnTo>
                <a:lnTo>
                  <a:pt x="56" y="412"/>
                </a:lnTo>
                <a:lnTo>
                  <a:pt x="55" y="411"/>
                </a:lnTo>
                <a:lnTo>
                  <a:pt x="56" y="411"/>
                </a:lnTo>
                <a:lnTo>
                  <a:pt x="56" y="410"/>
                </a:lnTo>
                <a:lnTo>
                  <a:pt x="55" y="410"/>
                </a:lnTo>
                <a:lnTo>
                  <a:pt x="55" y="410"/>
                </a:lnTo>
                <a:lnTo>
                  <a:pt x="55" y="409"/>
                </a:lnTo>
                <a:lnTo>
                  <a:pt x="55" y="408"/>
                </a:lnTo>
                <a:lnTo>
                  <a:pt x="55" y="407"/>
                </a:lnTo>
                <a:lnTo>
                  <a:pt x="54" y="407"/>
                </a:lnTo>
                <a:lnTo>
                  <a:pt x="54" y="407"/>
                </a:lnTo>
                <a:lnTo>
                  <a:pt x="54" y="406"/>
                </a:lnTo>
                <a:lnTo>
                  <a:pt x="53" y="406"/>
                </a:lnTo>
                <a:lnTo>
                  <a:pt x="53" y="405"/>
                </a:lnTo>
                <a:lnTo>
                  <a:pt x="53" y="404"/>
                </a:lnTo>
                <a:lnTo>
                  <a:pt x="54" y="403"/>
                </a:lnTo>
                <a:lnTo>
                  <a:pt x="53" y="403"/>
                </a:lnTo>
                <a:lnTo>
                  <a:pt x="53" y="403"/>
                </a:lnTo>
                <a:lnTo>
                  <a:pt x="53" y="402"/>
                </a:lnTo>
                <a:lnTo>
                  <a:pt x="53" y="401"/>
                </a:lnTo>
                <a:lnTo>
                  <a:pt x="53" y="400"/>
                </a:lnTo>
                <a:lnTo>
                  <a:pt x="53" y="400"/>
                </a:lnTo>
                <a:lnTo>
                  <a:pt x="53" y="398"/>
                </a:lnTo>
                <a:lnTo>
                  <a:pt x="52" y="398"/>
                </a:lnTo>
                <a:lnTo>
                  <a:pt x="52" y="397"/>
                </a:lnTo>
                <a:lnTo>
                  <a:pt x="52" y="396"/>
                </a:lnTo>
                <a:lnTo>
                  <a:pt x="52" y="396"/>
                </a:lnTo>
                <a:lnTo>
                  <a:pt x="53" y="395"/>
                </a:lnTo>
                <a:lnTo>
                  <a:pt x="52" y="395"/>
                </a:lnTo>
                <a:lnTo>
                  <a:pt x="52" y="394"/>
                </a:lnTo>
                <a:lnTo>
                  <a:pt x="53" y="394"/>
                </a:lnTo>
                <a:lnTo>
                  <a:pt x="53" y="393"/>
                </a:lnTo>
                <a:lnTo>
                  <a:pt x="53" y="393"/>
                </a:lnTo>
                <a:lnTo>
                  <a:pt x="53" y="392"/>
                </a:lnTo>
                <a:lnTo>
                  <a:pt x="53" y="391"/>
                </a:lnTo>
                <a:lnTo>
                  <a:pt x="52" y="391"/>
                </a:lnTo>
                <a:lnTo>
                  <a:pt x="52" y="390"/>
                </a:lnTo>
                <a:lnTo>
                  <a:pt x="52" y="390"/>
                </a:lnTo>
                <a:lnTo>
                  <a:pt x="52" y="389"/>
                </a:lnTo>
                <a:lnTo>
                  <a:pt x="52" y="389"/>
                </a:lnTo>
                <a:lnTo>
                  <a:pt x="52" y="388"/>
                </a:lnTo>
                <a:lnTo>
                  <a:pt x="51" y="388"/>
                </a:lnTo>
                <a:lnTo>
                  <a:pt x="51" y="387"/>
                </a:lnTo>
                <a:lnTo>
                  <a:pt x="50" y="387"/>
                </a:lnTo>
                <a:lnTo>
                  <a:pt x="50" y="386"/>
                </a:lnTo>
                <a:lnTo>
                  <a:pt x="49" y="386"/>
                </a:lnTo>
                <a:lnTo>
                  <a:pt x="49" y="385"/>
                </a:lnTo>
                <a:lnTo>
                  <a:pt x="49" y="385"/>
                </a:lnTo>
                <a:lnTo>
                  <a:pt x="49" y="384"/>
                </a:lnTo>
                <a:lnTo>
                  <a:pt x="48" y="384"/>
                </a:lnTo>
                <a:lnTo>
                  <a:pt x="48" y="383"/>
                </a:lnTo>
                <a:lnTo>
                  <a:pt x="47" y="383"/>
                </a:lnTo>
                <a:lnTo>
                  <a:pt x="46" y="382"/>
                </a:lnTo>
                <a:lnTo>
                  <a:pt x="46" y="381"/>
                </a:lnTo>
                <a:lnTo>
                  <a:pt x="46" y="380"/>
                </a:lnTo>
                <a:lnTo>
                  <a:pt x="46" y="379"/>
                </a:lnTo>
                <a:lnTo>
                  <a:pt x="45" y="379"/>
                </a:lnTo>
                <a:lnTo>
                  <a:pt x="45" y="379"/>
                </a:lnTo>
                <a:lnTo>
                  <a:pt x="44" y="377"/>
                </a:lnTo>
                <a:lnTo>
                  <a:pt x="44" y="376"/>
                </a:lnTo>
                <a:lnTo>
                  <a:pt x="43" y="376"/>
                </a:lnTo>
                <a:lnTo>
                  <a:pt x="42" y="375"/>
                </a:lnTo>
                <a:lnTo>
                  <a:pt x="42" y="375"/>
                </a:lnTo>
                <a:lnTo>
                  <a:pt x="41" y="374"/>
                </a:lnTo>
                <a:lnTo>
                  <a:pt x="40" y="373"/>
                </a:lnTo>
                <a:lnTo>
                  <a:pt x="39" y="373"/>
                </a:lnTo>
                <a:lnTo>
                  <a:pt x="39" y="372"/>
                </a:lnTo>
                <a:lnTo>
                  <a:pt x="38" y="372"/>
                </a:lnTo>
                <a:lnTo>
                  <a:pt x="38" y="373"/>
                </a:lnTo>
                <a:lnTo>
                  <a:pt x="38" y="373"/>
                </a:lnTo>
                <a:lnTo>
                  <a:pt x="38" y="374"/>
                </a:lnTo>
                <a:lnTo>
                  <a:pt x="37" y="374"/>
                </a:lnTo>
                <a:lnTo>
                  <a:pt x="36" y="375"/>
                </a:lnTo>
                <a:lnTo>
                  <a:pt x="36" y="376"/>
                </a:lnTo>
                <a:lnTo>
                  <a:pt x="35" y="376"/>
                </a:lnTo>
                <a:lnTo>
                  <a:pt x="35" y="376"/>
                </a:lnTo>
                <a:lnTo>
                  <a:pt x="34" y="376"/>
                </a:lnTo>
                <a:lnTo>
                  <a:pt x="32" y="376"/>
                </a:lnTo>
                <a:lnTo>
                  <a:pt x="31" y="376"/>
                </a:lnTo>
                <a:lnTo>
                  <a:pt x="29" y="376"/>
                </a:lnTo>
                <a:lnTo>
                  <a:pt x="28" y="376"/>
                </a:lnTo>
                <a:lnTo>
                  <a:pt x="28" y="376"/>
                </a:lnTo>
                <a:lnTo>
                  <a:pt x="27" y="376"/>
                </a:lnTo>
                <a:lnTo>
                  <a:pt x="26" y="375"/>
                </a:lnTo>
                <a:lnTo>
                  <a:pt x="26" y="374"/>
                </a:lnTo>
                <a:lnTo>
                  <a:pt x="25" y="374"/>
                </a:lnTo>
                <a:lnTo>
                  <a:pt x="24" y="375"/>
                </a:lnTo>
                <a:lnTo>
                  <a:pt x="24" y="375"/>
                </a:lnTo>
                <a:lnTo>
                  <a:pt x="22" y="376"/>
                </a:lnTo>
                <a:lnTo>
                  <a:pt x="21" y="376"/>
                </a:lnTo>
                <a:lnTo>
                  <a:pt x="21" y="376"/>
                </a:lnTo>
                <a:lnTo>
                  <a:pt x="20" y="376"/>
                </a:lnTo>
                <a:lnTo>
                  <a:pt x="19" y="377"/>
                </a:lnTo>
                <a:lnTo>
                  <a:pt x="18" y="377"/>
                </a:lnTo>
                <a:lnTo>
                  <a:pt x="18" y="378"/>
                </a:lnTo>
                <a:lnTo>
                  <a:pt x="17" y="379"/>
                </a:lnTo>
                <a:lnTo>
                  <a:pt x="17" y="379"/>
                </a:lnTo>
                <a:lnTo>
                  <a:pt x="17" y="379"/>
                </a:lnTo>
                <a:lnTo>
                  <a:pt x="16" y="379"/>
                </a:lnTo>
                <a:lnTo>
                  <a:pt x="15" y="379"/>
                </a:lnTo>
                <a:lnTo>
                  <a:pt x="14" y="379"/>
                </a:lnTo>
                <a:lnTo>
                  <a:pt x="14" y="379"/>
                </a:lnTo>
                <a:lnTo>
                  <a:pt x="12" y="379"/>
                </a:lnTo>
                <a:lnTo>
                  <a:pt x="11" y="379"/>
                </a:lnTo>
                <a:lnTo>
                  <a:pt x="10" y="379"/>
                </a:lnTo>
                <a:lnTo>
                  <a:pt x="10" y="379"/>
                </a:lnTo>
                <a:lnTo>
                  <a:pt x="9" y="379"/>
                </a:lnTo>
                <a:lnTo>
                  <a:pt x="9" y="379"/>
                </a:lnTo>
                <a:lnTo>
                  <a:pt x="8" y="378"/>
                </a:lnTo>
                <a:lnTo>
                  <a:pt x="8" y="377"/>
                </a:lnTo>
                <a:lnTo>
                  <a:pt x="7" y="376"/>
                </a:lnTo>
                <a:lnTo>
                  <a:pt x="7" y="375"/>
                </a:lnTo>
                <a:lnTo>
                  <a:pt x="7" y="374"/>
                </a:lnTo>
                <a:lnTo>
                  <a:pt x="7" y="373"/>
                </a:lnTo>
                <a:lnTo>
                  <a:pt x="8" y="372"/>
                </a:lnTo>
                <a:lnTo>
                  <a:pt x="8" y="372"/>
                </a:lnTo>
                <a:lnTo>
                  <a:pt x="9" y="372"/>
                </a:lnTo>
                <a:lnTo>
                  <a:pt x="9" y="371"/>
                </a:lnTo>
                <a:lnTo>
                  <a:pt x="9" y="370"/>
                </a:lnTo>
                <a:lnTo>
                  <a:pt x="9" y="369"/>
                </a:lnTo>
                <a:lnTo>
                  <a:pt x="9" y="369"/>
                </a:lnTo>
                <a:lnTo>
                  <a:pt x="9" y="368"/>
                </a:lnTo>
                <a:lnTo>
                  <a:pt x="9" y="367"/>
                </a:lnTo>
                <a:lnTo>
                  <a:pt x="9" y="366"/>
                </a:lnTo>
                <a:lnTo>
                  <a:pt x="10" y="365"/>
                </a:lnTo>
                <a:lnTo>
                  <a:pt x="10" y="365"/>
                </a:lnTo>
                <a:lnTo>
                  <a:pt x="10" y="364"/>
                </a:lnTo>
                <a:lnTo>
                  <a:pt x="11" y="364"/>
                </a:lnTo>
                <a:lnTo>
                  <a:pt x="11" y="363"/>
                </a:lnTo>
                <a:lnTo>
                  <a:pt x="12" y="363"/>
                </a:lnTo>
                <a:lnTo>
                  <a:pt x="13" y="363"/>
                </a:lnTo>
                <a:lnTo>
                  <a:pt x="14" y="363"/>
                </a:lnTo>
                <a:lnTo>
                  <a:pt x="14" y="362"/>
                </a:lnTo>
                <a:lnTo>
                  <a:pt x="14" y="362"/>
                </a:lnTo>
                <a:lnTo>
                  <a:pt x="14" y="361"/>
                </a:lnTo>
                <a:lnTo>
                  <a:pt x="14" y="361"/>
                </a:lnTo>
                <a:lnTo>
                  <a:pt x="14" y="360"/>
                </a:lnTo>
                <a:lnTo>
                  <a:pt x="15" y="360"/>
                </a:lnTo>
                <a:lnTo>
                  <a:pt x="15" y="359"/>
                </a:lnTo>
                <a:lnTo>
                  <a:pt x="16" y="359"/>
                </a:lnTo>
                <a:lnTo>
                  <a:pt x="17" y="359"/>
                </a:lnTo>
                <a:lnTo>
                  <a:pt x="17" y="358"/>
                </a:lnTo>
                <a:lnTo>
                  <a:pt x="17" y="358"/>
                </a:lnTo>
                <a:lnTo>
                  <a:pt x="17" y="358"/>
                </a:lnTo>
                <a:lnTo>
                  <a:pt x="18" y="357"/>
                </a:lnTo>
                <a:lnTo>
                  <a:pt x="20" y="356"/>
                </a:lnTo>
                <a:lnTo>
                  <a:pt x="21" y="356"/>
                </a:lnTo>
                <a:lnTo>
                  <a:pt x="21" y="355"/>
                </a:lnTo>
                <a:lnTo>
                  <a:pt x="21" y="355"/>
                </a:lnTo>
                <a:lnTo>
                  <a:pt x="22" y="355"/>
                </a:lnTo>
                <a:lnTo>
                  <a:pt x="22" y="355"/>
                </a:lnTo>
                <a:lnTo>
                  <a:pt x="23" y="355"/>
                </a:lnTo>
                <a:lnTo>
                  <a:pt x="23" y="354"/>
                </a:lnTo>
                <a:lnTo>
                  <a:pt x="24" y="354"/>
                </a:lnTo>
                <a:lnTo>
                  <a:pt x="24" y="353"/>
                </a:lnTo>
                <a:lnTo>
                  <a:pt x="24" y="352"/>
                </a:lnTo>
                <a:lnTo>
                  <a:pt x="24" y="352"/>
                </a:lnTo>
                <a:lnTo>
                  <a:pt x="25" y="352"/>
                </a:lnTo>
                <a:lnTo>
                  <a:pt x="25" y="351"/>
                </a:lnTo>
                <a:lnTo>
                  <a:pt x="26" y="351"/>
                </a:lnTo>
                <a:lnTo>
                  <a:pt x="27" y="351"/>
                </a:lnTo>
                <a:lnTo>
                  <a:pt x="28" y="351"/>
                </a:lnTo>
                <a:lnTo>
                  <a:pt x="28" y="350"/>
                </a:lnTo>
                <a:lnTo>
                  <a:pt x="28" y="349"/>
                </a:lnTo>
                <a:lnTo>
                  <a:pt x="28" y="349"/>
                </a:lnTo>
                <a:lnTo>
                  <a:pt x="28" y="348"/>
                </a:lnTo>
                <a:lnTo>
                  <a:pt x="28" y="348"/>
                </a:lnTo>
                <a:lnTo>
                  <a:pt x="29" y="348"/>
                </a:lnTo>
                <a:lnTo>
                  <a:pt x="29" y="347"/>
                </a:lnTo>
                <a:lnTo>
                  <a:pt x="29" y="346"/>
                </a:lnTo>
                <a:lnTo>
                  <a:pt x="29" y="345"/>
                </a:lnTo>
                <a:lnTo>
                  <a:pt x="29" y="345"/>
                </a:lnTo>
                <a:lnTo>
                  <a:pt x="28" y="345"/>
                </a:lnTo>
                <a:lnTo>
                  <a:pt x="28" y="344"/>
                </a:lnTo>
                <a:lnTo>
                  <a:pt x="28" y="343"/>
                </a:lnTo>
                <a:lnTo>
                  <a:pt x="28" y="342"/>
                </a:lnTo>
                <a:lnTo>
                  <a:pt x="28" y="341"/>
                </a:lnTo>
                <a:lnTo>
                  <a:pt x="28" y="341"/>
                </a:lnTo>
                <a:lnTo>
                  <a:pt x="28" y="340"/>
                </a:lnTo>
                <a:lnTo>
                  <a:pt x="28" y="339"/>
                </a:lnTo>
                <a:lnTo>
                  <a:pt x="28" y="338"/>
                </a:lnTo>
                <a:lnTo>
                  <a:pt x="28" y="338"/>
                </a:lnTo>
                <a:lnTo>
                  <a:pt x="28" y="337"/>
                </a:lnTo>
                <a:lnTo>
                  <a:pt x="27" y="337"/>
                </a:lnTo>
                <a:lnTo>
                  <a:pt x="26" y="337"/>
                </a:lnTo>
                <a:lnTo>
                  <a:pt x="26" y="336"/>
                </a:lnTo>
                <a:lnTo>
                  <a:pt x="27" y="336"/>
                </a:lnTo>
                <a:lnTo>
                  <a:pt x="27" y="335"/>
                </a:lnTo>
                <a:lnTo>
                  <a:pt x="28" y="335"/>
                </a:lnTo>
                <a:lnTo>
                  <a:pt x="28" y="334"/>
                </a:lnTo>
                <a:lnTo>
                  <a:pt x="28" y="334"/>
                </a:lnTo>
                <a:lnTo>
                  <a:pt x="28" y="334"/>
                </a:lnTo>
                <a:lnTo>
                  <a:pt x="28" y="333"/>
                </a:lnTo>
                <a:lnTo>
                  <a:pt x="28" y="332"/>
                </a:lnTo>
                <a:lnTo>
                  <a:pt x="28" y="331"/>
                </a:lnTo>
                <a:lnTo>
                  <a:pt x="28" y="331"/>
                </a:lnTo>
                <a:lnTo>
                  <a:pt x="28" y="331"/>
                </a:lnTo>
                <a:lnTo>
                  <a:pt x="28" y="330"/>
                </a:lnTo>
                <a:lnTo>
                  <a:pt x="28" y="329"/>
                </a:lnTo>
                <a:lnTo>
                  <a:pt x="27" y="329"/>
                </a:lnTo>
                <a:lnTo>
                  <a:pt x="26" y="328"/>
                </a:lnTo>
                <a:lnTo>
                  <a:pt x="25" y="328"/>
                </a:lnTo>
                <a:lnTo>
                  <a:pt x="25" y="327"/>
                </a:lnTo>
                <a:lnTo>
                  <a:pt x="25" y="327"/>
                </a:lnTo>
                <a:lnTo>
                  <a:pt x="26" y="327"/>
                </a:lnTo>
                <a:lnTo>
                  <a:pt x="26" y="326"/>
                </a:lnTo>
                <a:lnTo>
                  <a:pt x="27" y="326"/>
                </a:lnTo>
                <a:lnTo>
                  <a:pt x="28" y="326"/>
                </a:lnTo>
                <a:lnTo>
                  <a:pt x="28" y="325"/>
                </a:lnTo>
                <a:lnTo>
                  <a:pt x="27" y="325"/>
                </a:lnTo>
                <a:lnTo>
                  <a:pt x="28" y="324"/>
                </a:lnTo>
                <a:lnTo>
                  <a:pt x="28" y="324"/>
                </a:lnTo>
                <a:lnTo>
                  <a:pt x="28" y="323"/>
                </a:lnTo>
                <a:lnTo>
                  <a:pt x="28" y="322"/>
                </a:lnTo>
                <a:lnTo>
                  <a:pt x="28" y="321"/>
                </a:lnTo>
                <a:lnTo>
                  <a:pt x="27" y="321"/>
                </a:lnTo>
                <a:lnTo>
                  <a:pt x="27" y="321"/>
                </a:lnTo>
                <a:lnTo>
                  <a:pt x="26" y="321"/>
                </a:lnTo>
                <a:lnTo>
                  <a:pt x="26" y="320"/>
                </a:lnTo>
                <a:lnTo>
                  <a:pt x="25" y="320"/>
                </a:lnTo>
                <a:lnTo>
                  <a:pt x="24" y="319"/>
                </a:lnTo>
                <a:lnTo>
                  <a:pt x="24" y="318"/>
                </a:lnTo>
                <a:lnTo>
                  <a:pt x="24" y="317"/>
                </a:lnTo>
                <a:lnTo>
                  <a:pt x="25" y="317"/>
                </a:lnTo>
                <a:lnTo>
                  <a:pt x="25" y="317"/>
                </a:lnTo>
                <a:lnTo>
                  <a:pt x="25" y="316"/>
                </a:lnTo>
                <a:lnTo>
                  <a:pt x="25" y="315"/>
                </a:lnTo>
                <a:lnTo>
                  <a:pt x="25" y="314"/>
                </a:lnTo>
                <a:lnTo>
                  <a:pt x="25" y="314"/>
                </a:lnTo>
                <a:lnTo>
                  <a:pt x="24" y="313"/>
                </a:lnTo>
                <a:lnTo>
                  <a:pt x="24" y="312"/>
                </a:lnTo>
                <a:lnTo>
                  <a:pt x="24" y="311"/>
                </a:lnTo>
                <a:lnTo>
                  <a:pt x="24" y="310"/>
                </a:lnTo>
                <a:lnTo>
                  <a:pt x="24" y="310"/>
                </a:lnTo>
                <a:lnTo>
                  <a:pt x="24" y="310"/>
                </a:lnTo>
                <a:lnTo>
                  <a:pt x="24" y="309"/>
                </a:lnTo>
                <a:lnTo>
                  <a:pt x="23" y="308"/>
                </a:lnTo>
                <a:lnTo>
                  <a:pt x="23" y="307"/>
                </a:lnTo>
                <a:lnTo>
                  <a:pt x="22" y="307"/>
                </a:lnTo>
                <a:lnTo>
                  <a:pt x="21" y="308"/>
                </a:lnTo>
                <a:lnTo>
                  <a:pt x="21" y="307"/>
                </a:lnTo>
                <a:lnTo>
                  <a:pt x="21" y="307"/>
                </a:lnTo>
                <a:lnTo>
                  <a:pt x="21" y="307"/>
                </a:lnTo>
                <a:lnTo>
                  <a:pt x="21" y="306"/>
                </a:lnTo>
                <a:lnTo>
                  <a:pt x="20" y="306"/>
                </a:lnTo>
                <a:lnTo>
                  <a:pt x="19" y="306"/>
                </a:lnTo>
                <a:lnTo>
                  <a:pt x="19" y="305"/>
                </a:lnTo>
                <a:lnTo>
                  <a:pt x="19" y="304"/>
                </a:lnTo>
                <a:lnTo>
                  <a:pt x="20" y="304"/>
                </a:lnTo>
                <a:lnTo>
                  <a:pt x="20" y="303"/>
                </a:lnTo>
                <a:lnTo>
                  <a:pt x="20" y="303"/>
                </a:lnTo>
                <a:lnTo>
                  <a:pt x="20" y="302"/>
                </a:lnTo>
                <a:lnTo>
                  <a:pt x="21" y="301"/>
                </a:lnTo>
                <a:lnTo>
                  <a:pt x="21" y="301"/>
                </a:lnTo>
                <a:lnTo>
                  <a:pt x="22" y="301"/>
                </a:lnTo>
                <a:lnTo>
                  <a:pt x="23" y="300"/>
                </a:lnTo>
                <a:lnTo>
                  <a:pt x="23" y="300"/>
                </a:lnTo>
                <a:lnTo>
                  <a:pt x="22" y="300"/>
                </a:lnTo>
                <a:lnTo>
                  <a:pt x="22" y="299"/>
                </a:lnTo>
                <a:lnTo>
                  <a:pt x="22" y="298"/>
                </a:lnTo>
                <a:lnTo>
                  <a:pt x="21" y="298"/>
                </a:lnTo>
                <a:lnTo>
                  <a:pt x="21" y="297"/>
                </a:lnTo>
                <a:lnTo>
                  <a:pt x="22" y="297"/>
                </a:lnTo>
                <a:lnTo>
                  <a:pt x="21" y="297"/>
                </a:lnTo>
                <a:lnTo>
                  <a:pt x="21" y="296"/>
                </a:lnTo>
                <a:lnTo>
                  <a:pt x="22" y="296"/>
                </a:lnTo>
                <a:lnTo>
                  <a:pt x="22" y="296"/>
                </a:lnTo>
                <a:lnTo>
                  <a:pt x="23" y="296"/>
                </a:lnTo>
                <a:lnTo>
                  <a:pt x="23" y="295"/>
                </a:lnTo>
                <a:lnTo>
                  <a:pt x="23" y="294"/>
                </a:lnTo>
                <a:lnTo>
                  <a:pt x="24" y="294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3"/>
                </a:lnTo>
                <a:lnTo>
                  <a:pt x="24" y="292"/>
                </a:lnTo>
                <a:lnTo>
                  <a:pt x="24" y="292"/>
                </a:lnTo>
                <a:lnTo>
                  <a:pt x="24" y="291"/>
                </a:lnTo>
                <a:lnTo>
                  <a:pt x="25" y="291"/>
                </a:lnTo>
                <a:lnTo>
                  <a:pt x="26" y="290"/>
                </a:lnTo>
                <a:lnTo>
                  <a:pt x="26" y="290"/>
                </a:lnTo>
                <a:lnTo>
                  <a:pt x="26" y="289"/>
                </a:lnTo>
                <a:lnTo>
                  <a:pt x="26" y="288"/>
                </a:lnTo>
                <a:lnTo>
                  <a:pt x="27" y="287"/>
                </a:lnTo>
                <a:lnTo>
                  <a:pt x="28" y="287"/>
                </a:lnTo>
                <a:lnTo>
                  <a:pt x="28" y="286"/>
                </a:lnTo>
                <a:lnTo>
                  <a:pt x="28" y="286"/>
                </a:lnTo>
                <a:lnTo>
                  <a:pt x="27" y="286"/>
                </a:lnTo>
                <a:lnTo>
                  <a:pt x="26" y="286"/>
                </a:lnTo>
                <a:lnTo>
                  <a:pt x="25" y="286"/>
                </a:lnTo>
                <a:lnTo>
                  <a:pt x="24" y="286"/>
                </a:lnTo>
                <a:lnTo>
                  <a:pt x="24" y="285"/>
                </a:lnTo>
                <a:lnTo>
                  <a:pt x="24" y="285"/>
                </a:lnTo>
                <a:lnTo>
                  <a:pt x="24" y="284"/>
                </a:lnTo>
                <a:lnTo>
                  <a:pt x="23" y="284"/>
                </a:lnTo>
                <a:lnTo>
                  <a:pt x="22" y="283"/>
                </a:lnTo>
                <a:lnTo>
                  <a:pt x="22" y="283"/>
                </a:lnTo>
                <a:lnTo>
                  <a:pt x="23" y="283"/>
                </a:lnTo>
                <a:lnTo>
                  <a:pt x="23" y="282"/>
                </a:lnTo>
                <a:lnTo>
                  <a:pt x="23" y="281"/>
                </a:lnTo>
                <a:lnTo>
                  <a:pt x="24" y="281"/>
                </a:lnTo>
                <a:lnTo>
                  <a:pt x="24" y="280"/>
                </a:lnTo>
                <a:lnTo>
                  <a:pt x="24" y="279"/>
                </a:lnTo>
                <a:lnTo>
                  <a:pt x="24" y="279"/>
                </a:lnTo>
                <a:lnTo>
                  <a:pt x="24" y="279"/>
                </a:lnTo>
                <a:lnTo>
                  <a:pt x="24" y="278"/>
                </a:lnTo>
                <a:lnTo>
                  <a:pt x="24" y="277"/>
                </a:lnTo>
                <a:lnTo>
                  <a:pt x="23" y="276"/>
                </a:lnTo>
                <a:lnTo>
                  <a:pt x="23" y="276"/>
                </a:lnTo>
                <a:lnTo>
                  <a:pt x="23" y="275"/>
                </a:lnTo>
                <a:lnTo>
                  <a:pt x="22" y="274"/>
                </a:lnTo>
                <a:lnTo>
                  <a:pt x="22" y="273"/>
                </a:lnTo>
                <a:lnTo>
                  <a:pt x="22" y="272"/>
                </a:lnTo>
                <a:lnTo>
                  <a:pt x="23" y="272"/>
                </a:lnTo>
                <a:lnTo>
                  <a:pt x="23" y="271"/>
                </a:lnTo>
                <a:lnTo>
                  <a:pt x="23" y="270"/>
                </a:lnTo>
                <a:lnTo>
                  <a:pt x="22" y="269"/>
                </a:lnTo>
                <a:lnTo>
                  <a:pt x="22" y="269"/>
                </a:lnTo>
                <a:lnTo>
                  <a:pt x="21" y="269"/>
                </a:lnTo>
                <a:lnTo>
                  <a:pt x="21" y="268"/>
                </a:lnTo>
                <a:lnTo>
                  <a:pt x="21" y="267"/>
                </a:lnTo>
                <a:lnTo>
                  <a:pt x="20" y="267"/>
                </a:lnTo>
                <a:lnTo>
                  <a:pt x="20" y="266"/>
                </a:lnTo>
                <a:lnTo>
                  <a:pt x="19" y="266"/>
                </a:lnTo>
                <a:lnTo>
                  <a:pt x="19" y="265"/>
                </a:lnTo>
                <a:lnTo>
                  <a:pt x="18" y="265"/>
                </a:lnTo>
                <a:lnTo>
                  <a:pt x="17" y="265"/>
                </a:lnTo>
                <a:lnTo>
                  <a:pt x="17" y="265"/>
                </a:lnTo>
                <a:lnTo>
                  <a:pt x="16" y="265"/>
                </a:lnTo>
                <a:lnTo>
                  <a:pt x="15" y="265"/>
                </a:lnTo>
                <a:lnTo>
                  <a:pt x="14" y="265"/>
                </a:lnTo>
                <a:lnTo>
                  <a:pt x="14" y="265"/>
                </a:lnTo>
                <a:lnTo>
                  <a:pt x="13" y="265"/>
                </a:lnTo>
                <a:lnTo>
                  <a:pt x="13" y="264"/>
                </a:lnTo>
                <a:lnTo>
                  <a:pt x="13" y="263"/>
                </a:lnTo>
                <a:lnTo>
                  <a:pt x="12" y="263"/>
                </a:lnTo>
                <a:lnTo>
                  <a:pt x="12" y="262"/>
                </a:lnTo>
                <a:lnTo>
                  <a:pt x="11" y="262"/>
                </a:lnTo>
                <a:lnTo>
                  <a:pt x="10" y="261"/>
                </a:lnTo>
                <a:lnTo>
                  <a:pt x="10" y="261"/>
                </a:lnTo>
                <a:lnTo>
                  <a:pt x="9" y="260"/>
                </a:lnTo>
                <a:lnTo>
                  <a:pt x="8" y="259"/>
                </a:lnTo>
                <a:lnTo>
                  <a:pt x="7" y="259"/>
                </a:lnTo>
                <a:lnTo>
                  <a:pt x="7" y="259"/>
                </a:lnTo>
                <a:lnTo>
                  <a:pt x="7" y="258"/>
                </a:lnTo>
                <a:lnTo>
                  <a:pt x="6" y="258"/>
                </a:lnTo>
                <a:lnTo>
                  <a:pt x="5" y="257"/>
                </a:lnTo>
                <a:lnTo>
                  <a:pt x="3" y="256"/>
                </a:lnTo>
                <a:lnTo>
                  <a:pt x="3" y="255"/>
                </a:lnTo>
                <a:lnTo>
                  <a:pt x="3" y="255"/>
                </a:lnTo>
                <a:lnTo>
                  <a:pt x="3" y="255"/>
                </a:lnTo>
                <a:lnTo>
                  <a:pt x="3" y="254"/>
                </a:lnTo>
                <a:lnTo>
                  <a:pt x="3" y="253"/>
                </a:lnTo>
                <a:lnTo>
                  <a:pt x="2" y="252"/>
                </a:lnTo>
                <a:lnTo>
                  <a:pt x="3" y="252"/>
                </a:lnTo>
                <a:lnTo>
                  <a:pt x="3" y="251"/>
                </a:lnTo>
                <a:lnTo>
                  <a:pt x="2" y="251"/>
                </a:lnTo>
                <a:lnTo>
                  <a:pt x="2" y="250"/>
                </a:lnTo>
                <a:lnTo>
                  <a:pt x="2" y="249"/>
                </a:lnTo>
                <a:lnTo>
                  <a:pt x="2" y="248"/>
                </a:lnTo>
                <a:lnTo>
                  <a:pt x="2" y="248"/>
                </a:lnTo>
                <a:lnTo>
                  <a:pt x="2" y="247"/>
                </a:lnTo>
                <a:lnTo>
                  <a:pt x="2" y="246"/>
                </a:lnTo>
                <a:lnTo>
                  <a:pt x="2" y="245"/>
                </a:lnTo>
                <a:lnTo>
                  <a:pt x="1" y="245"/>
                </a:lnTo>
                <a:lnTo>
                  <a:pt x="1" y="243"/>
                </a:lnTo>
                <a:lnTo>
                  <a:pt x="0" y="243"/>
                </a:lnTo>
                <a:lnTo>
                  <a:pt x="0" y="242"/>
                </a:lnTo>
                <a:lnTo>
                  <a:pt x="0" y="241"/>
                </a:lnTo>
                <a:lnTo>
                  <a:pt x="0" y="238"/>
                </a:lnTo>
                <a:lnTo>
                  <a:pt x="1" y="237"/>
                </a:lnTo>
                <a:lnTo>
                  <a:pt x="1" y="236"/>
                </a:lnTo>
                <a:lnTo>
                  <a:pt x="2" y="236"/>
                </a:lnTo>
                <a:lnTo>
                  <a:pt x="2" y="237"/>
                </a:lnTo>
                <a:lnTo>
                  <a:pt x="3" y="237"/>
                </a:lnTo>
                <a:lnTo>
                  <a:pt x="3" y="237"/>
                </a:lnTo>
                <a:lnTo>
                  <a:pt x="4" y="237"/>
                </a:lnTo>
                <a:lnTo>
                  <a:pt x="5" y="237"/>
                </a:lnTo>
                <a:lnTo>
                  <a:pt x="5" y="238"/>
                </a:lnTo>
                <a:lnTo>
                  <a:pt x="6" y="238"/>
                </a:lnTo>
                <a:lnTo>
                  <a:pt x="7" y="238"/>
                </a:lnTo>
                <a:lnTo>
                  <a:pt x="7" y="238"/>
                </a:lnTo>
                <a:lnTo>
                  <a:pt x="7" y="239"/>
                </a:lnTo>
                <a:lnTo>
                  <a:pt x="8" y="239"/>
                </a:lnTo>
                <a:lnTo>
                  <a:pt x="9" y="239"/>
                </a:lnTo>
                <a:lnTo>
                  <a:pt x="10" y="239"/>
                </a:lnTo>
                <a:lnTo>
                  <a:pt x="10" y="239"/>
                </a:lnTo>
                <a:lnTo>
                  <a:pt x="11" y="239"/>
                </a:lnTo>
                <a:lnTo>
                  <a:pt x="11" y="238"/>
                </a:lnTo>
                <a:lnTo>
                  <a:pt x="12" y="238"/>
                </a:lnTo>
                <a:lnTo>
                  <a:pt x="13" y="238"/>
                </a:lnTo>
                <a:lnTo>
                  <a:pt x="14" y="238"/>
                </a:lnTo>
                <a:lnTo>
                  <a:pt x="14" y="238"/>
                </a:lnTo>
                <a:lnTo>
                  <a:pt x="15" y="237"/>
                </a:lnTo>
                <a:lnTo>
                  <a:pt x="16" y="237"/>
                </a:lnTo>
                <a:lnTo>
                  <a:pt x="16" y="236"/>
                </a:lnTo>
                <a:lnTo>
                  <a:pt x="17" y="237"/>
                </a:lnTo>
                <a:lnTo>
                  <a:pt x="17" y="237"/>
                </a:lnTo>
                <a:lnTo>
                  <a:pt x="18" y="237"/>
                </a:lnTo>
                <a:lnTo>
                  <a:pt x="19" y="237"/>
                </a:lnTo>
                <a:lnTo>
                  <a:pt x="20" y="237"/>
                </a:lnTo>
                <a:lnTo>
                  <a:pt x="21" y="237"/>
                </a:lnTo>
                <a:lnTo>
                  <a:pt x="21" y="237"/>
                </a:lnTo>
                <a:lnTo>
                  <a:pt x="22" y="237"/>
                </a:lnTo>
                <a:lnTo>
                  <a:pt x="23" y="237"/>
                </a:lnTo>
                <a:lnTo>
                  <a:pt x="24" y="236"/>
                </a:lnTo>
                <a:lnTo>
                  <a:pt x="24" y="236"/>
                </a:lnTo>
                <a:lnTo>
                  <a:pt x="25" y="236"/>
                </a:lnTo>
                <a:lnTo>
                  <a:pt x="26" y="235"/>
                </a:lnTo>
                <a:lnTo>
                  <a:pt x="27" y="235"/>
                </a:lnTo>
                <a:lnTo>
                  <a:pt x="28" y="235"/>
                </a:lnTo>
                <a:lnTo>
                  <a:pt x="28" y="235"/>
                </a:lnTo>
                <a:lnTo>
                  <a:pt x="29" y="235"/>
                </a:lnTo>
                <a:lnTo>
                  <a:pt x="30" y="234"/>
                </a:lnTo>
                <a:lnTo>
                  <a:pt x="31" y="234"/>
                </a:lnTo>
                <a:lnTo>
                  <a:pt x="31" y="234"/>
                </a:lnTo>
                <a:lnTo>
                  <a:pt x="32" y="234"/>
                </a:lnTo>
                <a:lnTo>
                  <a:pt x="33" y="234"/>
                </a:lnTo>
                <a:lnTo>
                  <a:pt x="34" y="234"/>
                </a:lnTo>
                <a:lnTo>
                  <a:pt x="35" y="234"/>
                </a:lnTo>
                <a:lnTo>
                  <a:pt x="36" y="234"/>
                </a:lnTo>
                <a:lnTo>
                  <a:pt x="37" y="234"/>
                </a:lnTo>
                <a:lnTo>
                  <a:pt x="38" y="234"/>
                </a:lnTo>
                <a:lnTo>
                  <a:pt x="40" y="234"/>
                </a:lnTo>
                <a:lnTo>
                  <a:pt x="41" y="233"/>
                </a:lnTo>
                <a:lnTo>
                  <a:pt x="42" y="233"/>
                </a:lnTo>
                <a:lnTo>
                  <a:pt x="42" y="233"/>
                </a:lnTo>
                <a:lnTo>
                  <a:pt x="43" y="233"/>
                </a:lnTo>
                <a:lnTo>
                  <a:pt x="43" y="232"/>
                </a:lnTo>
                <a:lnTo>
                  <a:pt x="44" y="232"/>
                </a:lnTo>
                <a:lnTo>
                  <a:pt x="45" y="232"/>
                </a:lnTo>
                <a:lnTo>
                  <a:pt x="45" y="231"/>
                </a:lnTo>
                <a:lnTo>
                  <a:pt x="46" y="231"/>
                </a:lnTo>
                <a:lnTo>
                  <a:pt x="47" y="231"/>
                </a:lnTo>
                <a:lnTo>
                  <a:pt x="49" y="230"/>
                </a:lnTo>
                <a:lnTo>
                  <a:pt x="49" y="230"/>
                </a:lnTo>
                <a:lnTo>
                  <a:pt x="50" y="229"/>
                </a:lnTo>
                <a:lnTo>
                  <a:pt x="51" y="229"/>
                </a:lnTo>
                <a:lnTo>
                  <a:pt x="52" y="228"/>
                </a:lnTo>
                <a:lnTo>
                  <a:pt x="53" y="228"/>
                </a:lnTo>
                <a:lnTo>
                  <a:pt x="53" y="228"/>
                </a:lnTo>
                <a:lnTo>
                  <a:pt x="54" y="228"/>
                </a:lnTo>
                <a:lnTo>
                  <a:pt x="56" y="227"/>
                </a:lnTo>
                <a:lnTo>
                  <a:pt x="56" y="226"/>
                </a:lnTo>
                <a:lnTo>
                  <a:pt x="56" y="226"/>
                </a:lnTo>
                <a:lnTo>
                  <a:pt x="57" y="226"/>
                </a:lnTo>
                <a:lnTo>
                  <a:pt x="57" y="225"/>
                </a:lnTo>
                <a:lnTo>
                  <a:pt x="59" y="225"/>
                </a:lnTo>
                <a:lnTo>
                  <a:pt x="59" y="224"/>
                </a:lnTo>
                <a:lnTo>
                  <a:pt x="59" y="224"/>
                </a:lnTo>
                <a:lnTo>
                  <a:pt x="60" y="223"/>
                </a:lnTo>
                <a:lnTo>
                  <a:pt x="60" y="222"/>
                </a:lnTo>
                <a:lnTo>
                  <a:pt x="61" y="221"/>
                </a:lnTo>
                <a:lnTo>
                  <a:pt x="61" y="221"/>
                </a:lnTo>
                <a:lnTo>
                  <a:pt x="62" y="220"/>
                </a:lnTo>
                <a:lnTo>
                  <a:pt x="63" y="220"/>
                </a:lnTo>
                <a:lnTo>
                  <a:pt x="63" y="219"/>
                </a:lnTo>
                <a:lnTo>
                  <a:pt x="64" y="219"/>
                </a:lnTo>
                <a:lnTo>
                  <a:pt x="65" y="219"/>
                </a:lnTo>
                <a:lnTo>
                  <a:pt x="66" y="218"/>
                </a:lnTo>
                <a:lnTo>
                  <a:pt x="66" y="218"/>
                </a:lnTo>
                <a:lnTo>
                  <a:pt x="66" y="217"/>
                </a:lnTo>
                <a:lnTo>
                  <a:pt x="67" y="217"/>
                </a:lnTo>
                <a:lnTo>
                  <a:pt x="68" y="217"/>
                </a:lnTo>
                <a:lnTo>
                  <a:pt x="68" y="217"/>
                </a:lnTo>
                <a:lnTo>
                  <a:pt x="70" y="217"/>
                </a:lnTo>
                <a:lnTo>
                  <a:pt x="70" y="216"/>
                </a:lnTo>
                <a:lnTo>
                  <a:pt x="71" y="216"/>
                </a:lnTo>
                <a:lnTo>
                  <a:pt x="72" y="216"/>
                </a:lnTo>
                <a:lnTo>
                  <a:pt x="72" y="215"/>
                </a:lnTo>
                <a:lnTo>
                  <a:pt x="73" y="215"/>
                </a:lnTo>
                <a:lnTo>
                  <a:pt x="73" y="215"/>
                </a:lnTo>
                <a:lnTo>
                  <a:pt x="74" y="215"/>
                </a:lnTo>
                <a:lnTo>
                  <a:pt x="75" y="215"/>
                </a:lnTo>
                <a:lnTo>
                  <a:pt x="77" y="215"/>
                </a:lnTo>
                <a:lnTo>
                  <a:pt x="78" y="215"/>
                </a:lnTo>
                <a:lnTo>
                  <a:pt x="80" y="215"/>
                </a:lnTo>
                <a:lnTo>
                  <a:pt x="80" y="215"/>
                </a:lnTo>
                <a:lnTo>
                  <a:pt x="81" y="215"/>
                </a:lnTo>
                <a:lnTo>
                  <a:pt x="82" y="215"/>
                </a:lnTo>
                <a:lnTo>
                  <a:pt x="83" y="215"/>
                </a:lnTo>
                <a:lnTo>
                  <a:pt x="84" y="215"/>
                </a:lnTo>
                <a:lnTo>
                  <a:pt x="85" y="214"/>
                </a:lnTo>
                <a:lnTo>
                  <a:pt x="86" y="214"/>
                </a:lnTo>
                <a:lnTo>
                  <a:pt x="87" y="214"/>
                </a:lnTo>
                <a:lnTo>
                  <a:pt x="87" y="214"/>
                </a:lnTo>
                <a:lnTo>
                  <a:pt x="88" y="214"/>
                </a:lnTo>
                <a:lnTo>
                  <a:pt x="89" y="214"/>
                </a:lnTo>
                <a:lnTo>
                  <a:pt x="90" y="214"/>
                </a:lnTo>
                <a:lnTo>
                  <a:pt x="91" y="214"/>
                </a:lnTo>
                <a:lnTo>
                  <a:pt x="91" y="214"/>
                </a:lnTo>
                <a:lnTo>
                  <a:pt x="92" y="214"/>
                </a:lnTo>
                <a:lnTo>
                  <a:pt x="94" y="214"/>
                </a:lnTo>
                <a:lnTo>
                  <a:pt x="94" y="215"/>
                </a:lnTo>
                <a:lnTo>
                  <a:pt x="94" y="215"/>
                </a:lnTo>
                <a:lnTo>
                  <a:pt x="95" y="215"/>
                </a:lnTo>
                <a:lnTo>
                  <a:pt x="96" y="215"/>
                </a:lnTo>
                <a:lnTo>
                  <a:pt x="97" y="216"/>
                </a:lnTo>
                <a:lnTo>
                  <a:pt x="98" y="217"/>
                </a:lnTo>
                <a:lnTo>
                  <a:pt x="98" y="217"/>
                </a:lnTo>
                <a:lnTo>
                  <a:pt x="99" y="218"/>
                </a:lnTo>
                <a:lnTo>
                  <a:pt x="99" y="219"/>
                </a:lnTo>
                <a:lnTo>
                  <a:pt x="100" y="220"/>
                </a:lnTo>
                <a:lnTo>
                  <a:pt x="100" y="221"/>
                </a:lnTo>
                <a:lnTo>
                  <a:pt x="101" y="221"/>
                </a:lnTo>
                <a:lnTo>
                  <a:pt x="101" y="222"/>
                </a:lnTo>
                <a:lnTo>
                  <a:pt x="101" y="222"/>
                </a:lnTo>
                <a:lnTo>
                  <a:pt x="102" y="224"/>
                </a:lnTo>
                <a:lnTo>
                  <a:pt x="103" y="224"/>
                </a:lnTo>
                <a:lnTo>
                  <a:pt x="103" y="224"/>
                </a:lnTo>
                <a:lnTo>
                  <a:pt x="104" y="225"/>
                </a:lnTo>
                <a:lnTo>
                  <a:pt x="104" y="226"/>
                </a:lnTo>
                <a:lnTo>
                  <a:pt x="105" y="227"/>
                </a:lnTo>
                <a:lnTo>
                  <a:pt x="105" y="228"/>
                </a:lnTo>
                <a:lnTo>
                  <a:pt x="106" y="228"/>
                </a:lnTo>
                <a:lnTo>
                  <a:pt x="107" y="229"/>
                </a:lnTo>
                <a:lnTo>
                  <a:pt x="107" y="230"/>
                </a:lnTo>
                <a:lnTo>
                  <a:pt x="107" y="231"/>
                </a:lnTo>
                <a:lnTo>
                  <a:pt x="107" y="231"/>
                </a:lnTo>
                <a:lnTo>
                  <a:pt x="108" y="232"/>
                </a:lnTo>
                <a:lnTo>
                  <a:pt x="108" y="233"/>
                </a:lnTo>
                <a:lnTo>
                  <a:pt x="108" y="234"/>
                </a:lnTo>
                <a:lnTo>
                  <a:pt x="109" y="234"/>
                </a:lnTo>
                <a:lnTo>
                  <a:pt x="109" y="235"/>
                </a:lnTo>
                <a:lnTo>
                  <a:pt x="110" y="235"/>
                </a:lnTo>
                <a:lnTo>
                  <a:pt x="110" y="236"/>
                </a:lnTo>
                <a:lnTo>
                  <a:pt x="111" y="236"/>
                </a:lnTo>
                <a:lnTo>
                  <a:pt x="111" y="237"/>
                </a:lnTo>
                <a:lnTo>
                  <a:pt x="112" y="237"/>
                </a:lnTo>
                <a:lnTo>
                  <a:pt x="113" y="238"/>
                </a:lnTo>
                <a:lnTo>
                  <a:pt x="115" y="238"/>
                </a:lnTo>
                <a:lnTo>
                  <a:pt x="115" y="238"/>
                </a:lnTo>
                <a:lnTo>
                  <a:pt x="116" y="238"/>
                </a:lnTo>
                <a:lnTo>
                  <a:pt x="119" y="239"/>
                </a:lnTo>
                <a:lnTo>
                  <a:pt x="119" y="240"/>
                </a:lnTo>
                <a:lnTo>
                  <a:pt x="120" y="240"/>
                </a:lnTo>
                <a:lnTo>
                  <a:pt x="122" y="241"/>
                </a:lnTo>
                <a:lnTo>
                  <a:pt x="122" y="241"/>
                </a:lnTo>
                <a:lnTo>
                  <a:pt x="122" y="241"/>
                </a:lnTo>
                <a:lnTo>
                  <a:pt x="123" y="241"/>
                </a:lnTo>
                <a:lnTo>
                  <a:pt x="124" y="242"/>
                </a:lnTo>
                <a:lnTo>
                  <a:pt x="125" y="243"/>
                </a:lnTo>
                <a:lnTo>
                  <a:pt x="126" y="243"/>
                </a:lnTo>
                <a:lnTo>
                  <a:pt x="126" y="244"/>
                </a:lnTo>
                <a:lnTo>
                  <a:pt x="126" y="245"/>
                </a:lnTo>
                <a:lnTo>
                  <a:pt x="127" y="245"/>
                </a:lnTo>
                <a:lnTo>
                  <a:pt x="127" y="245"/>
                </a:lnTo>
                <a:lnTo>
                  <a:pt x="128" y="245"/>
                </a:lnTo>
                <a:lnTo>
                  <a:pt x="128" y="246"/>
                </a:lnTo>
                <a:lnTo>
                  <a:pt x="129" y="246"/>
                </a:lnTo>
                <a:lnTo>
                  <a:pt x="129" y="246"/>
                </a:lnTo>
                <a:lnTo>
                  <a:pt x="130" y="247"/>
                </a:lnTo>
                <a:lnTo>
                  <a:pt x="132" y="247"/>
                </a:lnTo>
                <a:lnTo>
                  <a:pt x="133" y="247"/>
                </a:lnTo>
                <a:lnTo>
                  <a:pt x="133" y="248"/>
                </a:lnTo>
                <a:lnTo>
                  <a:pt x="134" y="248"/>
                </a:lnTo>
                <a:lnTo>
                  <a:pt x="135" y="248"/>
                </a:lnTo>
                <a:lnTo>
                  <a:pt x="136" y="248"/>
                </a:lnTo>
                <a:lnTo>
                  <a:pt x="137" y="248"/>
                </a:lnTo>
                <a:lnTo>
                  <a:pt x="137" y="248"/>
                </a:lnTo>
                <a:lnTo>
                  <a:pt x="138" y="248"/>
                </a:lnTo>
                <a:lnTo>
                  <a:pt x="139" y="250"/>
                </a:lnTo>
                <a:lnTo>
                  <a:pt x="140" y="251"/>
                </a:lnTo>
                <a:lnTo>
                  <a:pt x="140" y="252"/>
                </a:lnTo>
                <a:lnTo>
                  <a:pt x="140" y="252"/>
                </a:lnTo>
                <a:lnTo>
                  <a:pt x="140" y="252"/>
                </a:lnTo>
                <a:lnTo>
                  <a:pt x="141" y="252"/>
                </a:lnTo>
                <a:lnTo>
                  <a:pt x="141" y="253"/>
                </a:lnTo>
                <a:lnTo>
                  <a:pt x="142" y="253"/>
                </a:lnTo>
                <a:lnTo>
                  <a:pt x="142" y="254"/>
                </a:lnTo>
                <a:lnTo>
                  <a:pt x="143" y="255"/>
                </a:lnTo>
                <a:lnTo>
                  <a:pt x="144" y="255"/>
                </a:lnTo>
                <a:lnTo>
                  <a:pt x="145" y="255"/>
                </a:lnTo>
                <a:lnTo>
                  <a:pt x="147" y="256"/>
                </a:lnTo>
                <a:lnTo>
                  <a:pt x="147" y="256"/>
                </a:lnTo>
                <a:lnTo>
                  <a:pt x="148" y="257"/>
                </a:lnTo>
                <a:lnTo>
                  <a:pt x="149" y="257"/>
                </a:lnTo>
                <a:lnTo>
                  <a:pt x="150" y="257"/>
                </a:lnTo>
                <a:lnTo>
                  <a:pt x="150" y="258"/>
                </a:lnTo>
                <a:lnTo>
                  <a:pt x="151" y="258"/>
                </a:lnTo>
                <a:lnTo>
                  <a:pt x="151" y="259"/>
                </a:lnTo>
                <a:lnTo>
                  <a:pt x="152" y="259"/>
                </a:lnTo>
                <a:lnTo>
                  <a:pt x="153" y="259"/>
                </a:lnTo>
                <a:lnTo>
                  <a:pt x="154" y="259"/>
                </a:lnTo>
                <a:lnTo>
                  <a:pt x="154" y="259"/>
                </a:lnTo>
                <a:lnTo>
                  <a:pt x="155" y="259"/>
                </a:lnTo>
                <a:lnTo>
                  <a:pt x="156" y="259"/>
                </a:lnTo>
                <a:lnTo>
                  <a:pt x="156" y="258"/>
                </a:lnTo>
                <a:lnTo>
                  <a:pt x="157" y="258"/>
                </a:lnTo>
                <a:lnTo>
                  <a:pt x="158" y="257"/>
                </a:lnTo>
                <a:lnTo>
                  <a:pt x="158" y="256"/>
                </a:lnTo>
                <a:lnTo>
                  <a:pt x="159" y="256"/>
                </a:lnTo>
                <a:lnTo>
                  <a:pt x="159" y="255"/>
                </a:lnTo>
                <a:lnTo>
                  <a:pt x="160" y="255"/>
                </a:lnTo>
                <a:lnTo>
                  <a:pt x="161" y="255"/>
                </a:lnTo>
                <a:lnTo>
                  <a:pt x="161" y="255"/>
                </a:lnTo>
                <a:lnTo>
                  <a:pt x="162" y="254"/>
                </a:lnTo>
                <a:lnTo>
                  <a:pt x="163" y="253"/>
                </a:lnTo>
                <a:lnTo>
                  <a:pt x="164" y="252"/>
                </a:lnTo>
                <a:lnTo>
                  <a:pt x="164" y="252"/>
                </a:lnTo>
                <a:lnTo>
                  <a:pt x="164" y="252"/>
                </a:lnTo>
                <a:lnTo>
                  <a:pt x="164" y="251"/>
                </a:lnTo>
                <a:lnTo>
                  <a:pt x="164" y="250"/>
                </a:lnTo>
                <a:lnTo>
                  <a:pt x="165" y="250"/>
                </a:lnTo>
                <a:lnTo>
                  <a:pt x="165" y="249"/>
                </a:lnTo>
                <a:lnTo>
                  <a:pt x="165" y="248"/>
                </a:lnTo>
                <a:lnTo>
                  <a:pt x="165" y="248"/>
                </a:lnTo>
                <a:lnTo>
                  <a:pt x="166" y="248"/>
                </a:lnTo>
                <a:lnTo>
                  <a:pt x="167" y="248"/>
                </a:lnTo>
                <a:lnTo>
                  <a:pt x="167" y="247"/>
                </a:lnTo>
                <a:lnTo>
                  <a:pt x="168" y="247"/>
                </a:lnTo>
                <a:lnTo>
                  <a:pt x="168" y="246"/>
                </a:lnTo>
                <a:lnTo>
                  <a:pt x="169" y="246"/>
                </a:lnTo>
                <a:lnTo>
                  <a:pt x="170" y="246"/>
                </a:lnTo>
                <a:lnTo>
                  <a:pt x="170" y="245"/>
                </a:lnTo>
                <a:lnTo>
                  <a:pt x="171" y="245"/>
                </a:lnTo>
                <a:lnTo>
                  <a:pt x="171" y="245"/>
                </a:lnTo>
                <a:lnTo>
                  <a:pt x="172" y="244"/>
                </a:lnTo>
                <a:lnTo>
                  <a:pt x="173" y="244"/>
                </a:lnTo>
                <a:lnTo>
                  <a:pt x="173" y="243"/>
                </a:lnTo>
                <a:lnTo>
                  <a:pt x="174" y="243"/>
                </a:lnTo>
                <a:lnTo>
                  <a:pt x="174" y="242"/>
                </a:lnTo>
                <a:lnTo>
                  <a:pt x="175" y="241"/>
                </a:lnTo>
                <a:lnTo>
                  <a:pt x="175" y="241"/>
                </a:lnTo>
                <a:lnTo>
                  <a:pt x="174" y="240"/>
                </a:lnTo>
                <a:lnTo>
                  <a:pt x="174" y="239"/>
                </a:lnTo>
                <a:lnTo>
                  <a:pt x="173" y="238"/>
                </a:lnTo>
                <a:lnTo>
                  <a:pt x="173" y="238"/>
                </a:lnTo>
                <a:lnTo>
                  <a:pt x="173" y="237"/>
                </a:lnTo>
                <a:lnTo>
                  <a:pt x="174" y="236"/>
                </a:lnTo>
                <a:lnTo>
                  <a:pt x="174" y="235"/>
                </a:lnTo>
                <a:lnTo>
                  <a:pt x="175" y="235"/>
                </a:lnTo>
                <a:lnTo>
                  <a:pt x="175" y="234"/>
                </a:lnTo>
                <a:lnTo>
                  <a:pt x="176" y="234"/>
                </a:lnTo>
                <a:lnTo>
                  <a:pt x="177" y="234"/>
                </a:lnTo>
                <a:lnTo>
                  <a:pt x="178" y="234"/>
                </a:lnTo>
                <a:lnTo>
                  <a:pt x="178" y="234"/>
                </a:lnTo>
                <a:lnTo>
                  <a:pt x="178" y="233"/>
                </a:lnTo>
                <a:lnTo>
                  <a:pt x="178" y="231"/>
                </a:lnTo>
                <a:lnTo>
                  <a:pt x="179" y="231"/>
                </a:lnTo>
                <a:lnTo>
                  <a:pt x="179" y="231"/>
                </a:lnTo>
                <a:lnTo>
                  <a:pt x="180" y="231"/>
                </a:lnTo>
                <a:lnTo>
                  <a:pt x="181" y="231"/>
                </a:lnTo>
                <a:lnTo>
                  <a:pt x="182" y="231"/>
                </a:lnTo>
                <a:lnTo>
                  <a:pt x="182" y="230"/>
                </a:lnTo>
                <a:lnTo>
                  <a:pt x="183" y="230"/>
                </a:lnTo>
                <a:lnTo>
                  <a:pt x="183" y="229"/>
                </a:lnTo>
                <a:lnTo>
                  <a:pt x="184" y="229"/>
                </a:lnTo>
                <a:lnTo>
                  <a:pt x="184" y="228"/>
                </a:lnTo>
                <a:lnTo>
                  <a:pt x="184" y="228"/>
                </a:lnTo>
                <a:lnTo>
                  <a:pt x="184" y="227"/>
                </a:lnTo>
                <a:lnTo>
                  <a:pt x="184" y="225"/>
                </a:lnTo>
                <a:lnTo>
                  <a:pt x="184" y="224"/>
                </a:lnTo>
                <a:lnTo>
                  <a:pt x="184" y="223"/>
                </a:lnTo>
                <a:lnTo>
                  <a:pt x="185" y="220"/>
                </a:lnTo>
                <a:lnTo>
                  <a:pt x="185" y="219"/>
                </a:lnTo>
                <a:lnTo>
                  <a:pt x="185" y="217"/>
                </a:lnTo>
                <a:lnTo>
                  <a:pt x="185" y="217"/>
                </a:lnTo>
                <a:lnTo>
                  <a:pt x="185" y="216"/>
                </a:lnTo>
                <a:lnTo>
                  <a:pt x="185" y="215"/>
                </a:lnTo>
                <a:lnTo>
                  <a:pt x="185" y="214"/>
                </a:lnTo>
                <a:lnTo>
                  <a:pt x="185" y="212"/>
                </a:lnTo>
                <a:lnTo>
                  <a:pt x="185" y="212"/>
                </a:lnTo>
                <a:lnTo>
                  <a:pt x="185" y="211"/>
                </a:lnTo>
                <a:lnTo>
                  <a:pt x="185" y="210"/>
                </a:lnTo>
                <a:lnTo>
                  <a:pt x="186" y="210"/>
                </a:lnTo>
                <a:lnTo>
                  <a:pt x="186" y="210"/>
                </a:lnTo>
                <a:lnTo>
                  <a:pt x="186" y="209"/>
                </a:lnTo>
                <a:lnTo>
                  <a:pt x="186" y="208"/>
                </a:lnTo>
                <a:lnTo>
                  <a:pt x="187" y="207"/>
                </a:lnTo>
                <a:lnTo>
                  <a:pt x="187" y="207"/>
                </a:lnTo>
                <a:lnTo>
                  <a:pt x="188" y="207"/>
                </a:lnTo>
                <a:lnTo>
                  <a:pt x="187" y="206"/>
                </a:lnTo>
                <a:lnTo>
                  <a:pt x="188" y="205"/>
                </a:lnTo>
                <a:lnTo>
                  <a:pt x="188" y="204"/>
                </a:lnTo>
                <a:lnTo>
                  <a:pt x="188" y="203"/>
                </a:lnTo>
                <a:lnTo>
                  <a:pt x="188" y="203"/>
                </a:lnTo>
                <a:lnTo>
                  <a:pt x="188" y="202"/>
                </a:lnTo>
                <a:lnTo>
                  <a:pt x="189" y="202"/>
                </a:lnTo>
                <a:lnTo>
                  <a:pt x="189" y="202"/>
                </a:lnTo>
                <a:lnTo>
                  <a:pt x="189" y="201"/>
                </a:lnTo>
                <a:lnTo>
                  <a:pt x="190" y="201"/>
                </a:lnTo>
                <a:lnTo>
                  <a:pt x="190" y="200"/>
                </a:lnTo>
                <a:lnTo>
                  <a:pt x="191" y="200"/>
                </a:lnTo>
                <a:lnTo>
                  <a:pt x="191" y="200"/>
                </a:lnTo>
                <a:lnTo>
                  <a:pt x="191" y="199"/>
                </a:lnTo>
                <a:lnTo>
                  <a:pt x="192" y="199"/>
                </a:lnTo>
                <a:lnTo>
                  <a:pt x="192" y="198"/>
                </a:lnTo>
                <a:lnTo>
                  <a:pt x="192" y="198"/>
                </a:lnTo>
                <a:lnTo>
                  <a:pt x="192" y="197"/>
                </a:lnTo>
                <a:lnTo>
                  <a:pt x="193" y="197"/>
                </a:lnTo>
                <a:lnTo>
                  <a:pt x="193" y="197"/>
                </a:lnTo>
                <a:lnTo>
                  <a:pt x="194" y="197"/>
                </a:lnTo>
                <a:lnTo>
                  <a:pt x="194" y="196"/>
                </a:lnTo>
                <a:lnTo>
                  <a:pt x="194" y="195"/>
                </a:lnTo>
                <a:lnTo>
                  <a:pt x="195" y="195"/>
                </a:lnTo>
                <a:lnTo>
                  <a:pt x="196" y="193"/>
                </a:lnTo>
                <a:lnTo>
                  <a:pt x="196" y="193"/>
                </a:lnTo>
                <a:lnTo>
                  <a:pt x="196" y="192"/>
                </a:lnTo>
                <a:lnTo>
                  <a:pt x="196" y="191"/>
                </a:lnTo>
                <a:lnTo>
                  <a:pt x="198" y="190"/>
                </a:lnTo>
                <a:lnTo>
                  <a:pt x="198" y="190"/>
                </a:lnTo>
                <a:lnTo>
                  <a:pt x="198" y="189"/>
                </a:lnTo>
                <a:lnTo>
                  <a:pt x="199" y="189"/>
                </a:lnTo>
                <a:lnTo>
                  <a:pt x="199" y="189"/>
                </a:lnTo>
                <a:lnTo>
                  <a:pt x="200" y="189"/>
                </a:lnTo>
                <a:lnTo>
                  <a:pt x="200" y="188"/>
                </a:lnTo>
                <a:lnTo>
                  <a:pt x="200" y="187"/>
                </a:lnTo>
                <a:lnTo>
                  <a:pt x="200" y="186"/>
                </a:lnTo>
                <a:lnTo>
                  <a:pt x="201" y="186"/>
                </a:lnTo>
                <a:lnTo>
                  <a:pt x="201" y="186"/>
                </a:lnTo>
                <a:lnTo>
                  <a:pt x="202" y="186"/>
                </a:lnTo>
                <a:lnTo>
                  <a:pt x="202" y="185"/>
                </a:lnTo>
                <a:lnTo>
                  <a:pt x="202" y="184"/>
                </a:lnTo>
                <a:lnTo>
                  <a:pt x="203" y="184"/>
                </a:lnTo>
                <a:lnTo>
                  <a:pt x="203" y="184"/>
                </a:lnTo>
                <a:lnTo>
                  <a:pt x="205" y="184"/>
                </a:lnTo>
                <a:lnTo>
                  <a:pt x="206" y="184"/>
                </a:lnTo>
                <a:lnTo>
                  <a:pt x="207" y="184"/>
                </a:lnTo>
                <a:lnTo>
                  <a:pt x="207" y="183"/>
                </a:lnTo>
                <a:lnTo>
                  <a:pt x="209" y="183"/>
                </a:lnTo>
                <a:lnTo>
                  <a:pt x="209" y="183"/>
                </a:lnTo>
                <a:lnTo>
                  <a:pt x="210" y="183"/>
                </a:lnTo>
                <a:lnTo>
                  <a:pt x="210" y="182"/>
                </a:lnTo>
                <a:lnTo>
                  <a:pt x="210" y="181"/>
                </a:lnTo>
                <a:lnTo>
                  <a:pt x="210" y="181"/>
                </a:lnTo>
                <a:lnTo>
                  <a:pt x="211" y="180"/>
                </a:lnTo>
                <a:lnTo>
                  <a:pt x="212" y="180"/>
                </a:lnTo>
                <a:lnTo>
                  <a:pt x="213" y="179"/>
                </a:lnTo>
                <a:lnTo>
                  <a:pt x="214" y="179"/>
                </a:lnTo>
                <a:lnTo>
                  <a:pt x="216" y="179"/>
                </a:lnTo>
                <a:lnTo>
                  <a:pt x="217" y="178"/>
                </a:lnTo>
                <a:lnTo>
                  <a:pt x="218" y="178"/>
                </a:lnTo>
                <a:lnTo>
                  <a:pt x="219" y="178"/>
                </a:lnTo>
                <a:lnTo>
                  <a:pt x="220" y="178"/>
                </a:lnTo>
                <a:lnTo>
                  <a:pt x="222" y="177"/>
                </a:lnTo>
                <a:lnTo>
                  <a:pt x="223" y="177"/>
                </a:lnTo>
                <a:lnTo>
                  <a:pt x="224" y="177"/>
                </a:lnTo>
                <a:lnTo>
                  <a:pt x="224" y="177"/>
                </a:lnTo>
                <a:lnTo>
                  <a:pt x="225" y="177"/>
                </a:lnTo>
                <a:lnTo>
                  <a:pt x="226" y="177"/>
                </a:lnTo>
                <a:lnTo>
                  <a:pt x="227" y="177"/>
                </a:lnTo>
                <a:lnTo>
                  <a:pt x="227" y="176"/>
                </a:lnTo>
                <a:lnTo>
                  <a:pt x="228" y="176"/>
                </a:lnTo>
                <a:lnTo>
                  <a:pt x="229" y="176"/>
                </a:lnTo>
                <a:lnTo>
                  <a:pt x="230" y="176"/>
                </a:lnTo>
                <a:lnTo>
                  <a:pt x="231" y="176"/>
                </a:lnTo>
                <a:lnTo>
                  <a:pt x="231" y="176"/>
                </a:lnTo>
                <a:lnTo>
                  <a:pt x="233" y="176"/>
                </a:lnTo>
                <a:lnTo>
                  <a:pt x="234" y="176"/>
                </a:lnTo>
                <a:lnTo>
                  <a:pt x="234" y="176"/>
                </a:lnTo>
                <a:lnTo>
                  <a:pt x="235" y="176"/>
                </a:lnTo>
                <a:lnTo>
                  <a:pt x="236" y="176"/>
                </a:lnTo>
                <a:lnTo>
                  <a:pt x="237" y="176"/>
                </a:lnTo>
                <a:lnTo>
                  <a:pt x="238" y="176"/>
                </a:lnTo>
                <a:lnTo>
                  <a:pt x="239" y="176"/>
                </a:lnTo>
                <a:lnTo>
                  <a:pt x="241" y="175"/>
                </a:lnTo>
                <a:lnTo>
                  <a:pt x="242" y="175"/>
                </a:lnTo>
                <a:lnTo>
                  <a:pt x="243" y="175"/>
                </a:lnTo>
                <a:lnTo>
                  <a:pt x="244" y="175"/>
                </a:lnTo>
                <a:lnTo>
                  <a:pt x="245" y="175"/>
                </a:lnTo>
                <a:lnTo>
                  <a:pt x="245" y="174"/>
                </a:lnTo>
                <a:lnTo>
                  <a:pt x="246" y="174"/>
                </a:lnTo>
                <a:lnTo>
                  <a:pt x="247" y="174"/>
                </a:lnTo>
                <a:lnTo>
                  <a:pt x="247" y="173"/>
                </a:lnTo>
                <a:lnTo>
                  <a:pt x="248" y="172"/>
                </a:lnTo>
                <a:lnTo>
                  <a:pt x="249" y="172"/>
                </a:lnTo>
                <a:lnTo>
                  <a:pt x="250" y="172"/>
                </a:lnTo>
                <a:lnTo>
                  <a:pt x="251" y="172"/>
                </a:lnTo>
                <a:lnTo>
                  <a:pt x="252" y="172"/>
                </a:lnTo>
                <a:lnTo>
                  <a:pt x="254" y="172"/>
                </a:lnTo>
                <a:lnTo>
                  <a:pt x="255" y="172"/>
                </a:lnTo>
                <a:lnTo>
                  <a:pt x="255" y="172"/>
                </a:lnTo>
                <a:lnTo>
                  <a:pt x="255" y="171"/>
                </a:lnTo>
                <a:lnTo>
                  <a:pt x="256" y="171"/>
                </a:lnTo>
                <a:lnTo>
                  <a:pt x="257" y="171"/>
                </a:lnTo>
                <a:lnTo>
                  <a:pt x="258" y="171"/>
                </a:lnTo>
                <a:lnTo>
                  <a:pt x="259" y="170"/>
                </a:lnTo>
                <a:lnTo>
                  <a:pt x="259" y="170"/>
                </a:lnTo>
                <a:lnTo>
                  <a:pt x="260" y="170"/>
                </a:lnTo>
                <a:lnTo>
                  <a:pt x="261" y="170"/>
                </a:lnTo>
                <a:lnTo>
                  <a:pt x="262" y="170"/>
                </a:lnTo>
                <a:lnTo>
                  <a:pt x="262" y="170"/>
                </a:lnTo>
                <a:lnTo>
                  <a:pt x="264" y="170"/>
                </a:lnTo>
                <a:lnTo>
                  <a:pt x="265" y="170"/>
                </a:lnTo>
                <a:lnTo>
                  <a:pt x="266" y="170"/>
                </a:lnTo>
                <a:lnTo>
                  <a:pt x="266" y="170"/>
                </a:lnTo>
                <a:lnTo>
                  <a:pt x="267" y="170"/>
                </a:lnTo>
                <a:lnTo>
                  <a:pt x="268" y="170"/>
                </a:lnTo>
                <a:lnTo>
                  <a:pt x="269" y="170"/>
                </a:lnTo>
                <a:lnTo>
                  <a:pt x="269" y="170"/>
                </a:lnTo>
                <a:lnTo>
                  <a:pt x="271" y="170"/>
                </a:lnTo>
                <a:lnTo>
                  <a:pt x="272" y="170"/>
                </a:lnTo>
                <a:lnTo>
                  <a:pt x="273" y="170"/>
                </a:lnTo>
                <a:lnTo>
                  <a:pt x="273" y="170"/>
                </a:lnTo>
                <a:lnTo>
                  <a:pt x="274" y="170"/>
                </a:lnTo>
                <a:lnTo>
                  <a:pt x="276" y="169"/>
                </a:lnTo>
                <a:lnTo>
                  <a:pt x="277" y="169"/>
                </a:lnTo>
                <a:lnTo>
                  <a:pt x="277" y="169"/>
                </a:lnTo>
                <a:lnTo>
                  <a:pt x="278" y="169"/>
                </a:lnTo>
                <a:lnTo>
                  <a:pt x="279" y="169"/>
                </a:lnTo>
                <a:lnTo>
                  <a:pt x="280" y="168"/>
                </a:lnTo>
                <a:lnTo>
                  <a:pt x="280" y="168"/>
                </a:lnTo>
                <a:lnTo>
                  <a:pt x="281" y="168"/>
                </a:lnTo>
                <a:lnTo>
                  <a:pt x="282" y="168"/>
                </a:lnTo>
                <a:lnTo>
                  <a:pt x="283" y="167"/>
                </a:lnTo>
                <a:lnTo>
                  <a:pt x="284" y="167"/>
                </a:lnTo>
                <a:lnTo>
                  <a:pt x="286" y="166"/>
                </a:lnTo>
                <a:lnTo>
                  <a:pt x="287" y="166"/>
                </a:lnTo>
                <a:lnTo>
                  <a:pt x="287" y="166"/>
                </a:lnTo>
                <a:lnTo>
                  <a:pt x="288" y="166"/>
                </a:lnTo>
                <a:lnTo>
                  <a:pt x="289" y="166"/>
                </a:lnTo>
                <a:lnTo>
                  <a:pt x="290" y="166"/>
                </a:lnTo>
                <a:lnTo>
                  <a:pt x="291" y="166"/>
                </a:lnTo>
                <a:lnTo>
                  <a:pt x="291" y="165"/>
                </a:lnTo>
                <a:lnTo>
                  <a:pt x="293" y="165"/>
                </a:lnTo>
                <a:lnTo>
                  <a:pt x="294" y="165"/>
                </a:lnTo>
                <a:lnTo>
                  <a:pt x="294" y="164"/>
                </a:lnTo>
                <a:lnTo>
                  <a:pt x="295" y="164"/>
                </a:lnTo>
                <a:lnTo>
                  <a:pt x="296" y="164"/>
                </a:lnTo>
                <a:lnTo>
                  <a:pt x="298" y="164"/>
                </a:lnTo>
                <a:lnTo>
                  <a:pt x="299" y="164"/>
                </a:lnTo>
                <a:lnTo>
                  <a:pt x="299" y="163"/>
                </a:lnTo>
                <a:lnTo>
                  <a:pt x="300" y="163"/>
                </a:lnTo>
                <a:lnTo>
                  <a:pt x="301" y="163"/>
                </a:lnTo>
                <a:lnTo>
                  <a:pt x="301" y="162"/>
                </a:lnTo>
                <a:lnTo>
                  <a:pt x="301" y="162"/>
                </a:lnTo>
                <a:lnTo>
                  <a:pt x="303" y="162"/>
                </a:lnTo>
                <a:lnTo>
                  <a:pt x="304" y="160"/>
                </a:lnTo>
                <a:lnTo>
                  <a:pt x="305" y="159"/>
                </a:lnTo>
                <a:lnTo>
                  <a:pt x="306" y="159"/>
                </a:lnTo>
                <a:lnTo>
                  <a:pt x="307" y="159"/>
                </a:lnTo>
                <a:lnTo>
                  <a:pt x="308" y="158"/>
                </a:lnTo>
                <a:lnTo>
                  <a:pt x="308" y="157"/>
                </a:lnTo>
                <a:lnTo>
                  <a:pt x="308" y="157"/>
                </a:lnTo>
                <a:lnTo>
                  <a:pt x="308" y="156"/>
                </a:lnTo>
                <a:lnTo>
                  <a:pt x="309" y="156"/>
                </a:lnTo>
                <a:lnTo>
                  <a:pt x="309" y="155"/>
                </a:lnTo>
                <a:lnTo>
                  <a:pt x="310" y="155"/>
                </a:lnTo>
                <a:lnTo>
                  <a:pt x="311" y="155"/>
                </a:lnTo>
                <a:lnTo>
                  <a:pt x="312" y="155"/>
                </a:lnTo>
                <a:lnTo>
                  <a:pt x="312" y="154"/>
                </a:lnTo>
                <a:lnTo>
                  <a:pt x="313" y="154"/>
                </a:lnTo>
                <a:lnTo>
                  <a:pt x="313" y="153"/>
                </a:lnTo>
                <a:lnTo>
                  <a:pt x="315" y="152"/>
                </a:lnTo>
                <a:lnTo>
                  <a:pt x="315" y="152"/>
                </a:lnTo>
                <a:lnTo>
                  <a:pt x="315" y="152"/>
                </a:lnTo>
                <a:lnTo>
                  <a:pt x="316" y="152"/>
                </a:lnTo>
                <a:lnTo>
                  <a:pt x="317" y="152"/>
                </a:lnTo>
                <a:lnTo>
                  <a:pt x="318" y="151"/>
                </a:lnTo>
                <a:lnTo>
                  <a:pt x="319" y="151"/>
                </a:lnTo>
                <a:lnTo>
                  <a:pt x="319" y="150"/>
                </a:lnTo>
                <a:lnTo>
                  <a:pt x="320" y="149"/>
                </a:lnTo>
                <a:lnTo>
                  <a:pt x="321" y="148"/>
                </a:lnTo>
                <a:lnTo>
                  <a:pt x="322" y="148"/>
                </a:lnTo>
                <a:lnTo>
                  <a:pt x="322" y="148"/>
                </a:lnTo>
                <a:lnTo>
                  <a:pt x="322" y="148"/>
                </a:lnTo>
                <a:lnTo>
                  <a:pt x="322" y="147"/>
                </a:lnTo>
                <a:lnTo>
                  <a:pt x="323" y="147"/>
                </a:lnTo>
                <a:lnTo>
                  <a:pt x="324" y="147"/>
                </a:lnTo>
                <a:lnTo>
                  <a:pt x="325" y="147"/>
                </a:lnTo>
                <a:lnTo>
                  <a:pt x="326" y="147"/>
                </a:lnTo>
                <a:lnTo>
                  <a:pt x="326" y="146"/>
                </a:lnTo>
                <a:lnTo>
                  <a:pt x="326" y="145"/>
                </a:lnTo>
                <a:lnTo>
                  <a:pt x="327" y="145"/>
                </a:lnTo>
                <a:lnTo>
                  <a:pt x="328" y="145"/>
                </a:lnTo>
                <a:lnTo>
                  <a:pt x="328" y="145"/>
                </a:lnTo>
                <a:lnTo>
                  <a:pt x="329" y="145"/>
                </a:lnTo>
                <a:lnTo>
                  <a:pt x="329" y="145"/>
                </a:lnTo>
                <a:lnTo>
                  <a:pt x="330" y="145"/>
                </a:lnTo>
                <a:lnTo>
                  <a:pt x="330" y="144"/>
                </a:lnTo>
                <a:lnTo>
                  <a:pt x="331" y="144"/>
                </a:lnTo>
                <a:lnTo>
                  <a:pt x="331" y="143"/>
                </a:lnTo>
                <a:lnTo>
                  <a:pt x="332" y="142"/>
                </a:lnTo>
                <a:lnTo>
                  <a:pt x="333" y="142"/>
                </a:lnTo>
                <a:lnTo>
                  <a:pt x="333" y="141"/>
                </a:lnTo>
                <a:lnTo>
                  <a:pt x="333" y="141"/>
                </a:lnTo>
                <a:lnTo>
                  <a:pt x="333" y="141"/>
                </a:lnTo>
                <a:lnTo>
                  <a:pt x="333" y="140"/>
                </a:lnTo>
                <a:lnTo>
                  <a:pt x="334" y="140"/>
                </a:lnTo>
                <a:lnTo>
                  <a:pt x="334" y="139"/>
                </a:lnTo>
                <a:lnTo>
                  <a:pt x="335" y="139"/>
                </a:lnTo>
                <a:lnTo>
                  <a:pt x="335" y="138"/>
                </a:lnTo>
                <a:lnTo>
                  <a:pt x="336" y="138"/>
                </a:lnTo>
                <a:lnTo>
                  <a:pt x="336" y="138"/>
                </a:lnTo>
                <a:lnTo>
                  <a:pt x="336" y="138"/>
                </a:lnTo>
                <a:lnTo>
                  <a:pt x="336" y="137"/>
                </a:lnTo>
                <a:lnTo>
                  <a:pt x="337" y="137"/>
                </a:lnTo>
                <a:lnTo>
                  <a:pt x="338" y="137"/>
                </a:lnTo>
                <a:lnTo>
                  <a:pt x="338" y="136"/>
                </a:lnTo>
                <a:lnTo>
                  <a:pt x="338" y="135"/>
                </a:lnTo>
                <a:lnTo>
                  <a:pt x="339" y="135"/>
                </a:lnTo>
                <a:lnTo>
                  <a:pt x="339" y="135"/>
                </a:lnTo>
                <a:lnTo>
                  <a:pt x="340" y="135"/>
                </a:lnTo>
                <a:lnTo>
                  <a:pt x="340" y="134"/>
                </a:lnTo>
                <a:lnTo>
                  <a:pt x="340" y="134"/>
                </a:lnTo>
                <a:lnTo>
                  <a:pt x="340" y="133"/>
                </a:lnTo>
                <a:lnTo>
                  <a:pt x="341" y="133"/>
                </a:lnTo>
                <a:lnTo>
                  <a:pt x="341" y="132"/>
                </a:lnTo>
                <a:lnTo>
                  <a:pt x="344" y="134"/>
                </a:lnTo>
                <a:lnTo>
                  <a:pt x="345" y="135"/>
                </a:lnTo>
                <a:lnTo>
                  <a:pt x="347" y="135"/>
                </a:lnTo>
                <a:lnTo>
                  <a:pt x="347" y="135"/>
                </a:lnTo>
                <a:lnTo>
                  <a:pt x="348" y="135"/>
                </a:lnTo>
                <a:lnTo>
                  <a:pt x="349" y="135"/>
                </a:lnTo>
                <a:lnTo>
                  <a:pt x="350" y="136"/>
                </a:lnTo>
                <a:lnTo>
                  <a:pt x="350" y="137"/>
                </a:lnTo>
                <a:lnTo>
                  <a:pt x="351" y="137"/>
                </a:lnTo>
                <a:lnTo>
                  <a:pt x="352" y="137"/>
                </a:lnTo>
                <a:lnTo>
                  <a:pt x="352" y="138"/>
                </a:lnTo>
                <a:lnTo>
                  <a:pt x="353" y="138"/>
                </a:lnTo>
                <a:lnTo>
                  <a:pt x="354" y="138"/>
                </a:lnTo>
                <a:lnTo>
                  <a:pt x="354" y="139"/>
                </a:lnTo>
                <a:lnTo>
                  <a:pt x="354" y="140"/>
                </a:lnTo>
                <a:lnTo>
                  <a:pt x="354" y="141"/>
                </a:lnTo>
                <a:lnTo>
                  <a:pt x="355" y="141"/>
                </a:lnTo>
                <a:lnTo>
                  <a:pt x="355" y="141"/>
                </a:lnTo>
                <a:lnTo>
                  <a:pt x="355" y="142"/>
                </a:lnTo>
                <a:lnTo>
                  <a:pt x="355" y="143"/>
                </a:lnTo>
                <a:lnTo>
                  <a:pt x="356" y="144"/>
                </a:lnTo>
                <a:lnTo>
                  <a:pt x="356" y="145"/>
                </a:lnTo>
                <a:lnTo>
                  <a:pt x="357" y="145"/>
                </a:lnTo>
                <a:lnTo>
                  <a:pt x="358" y="146"/>
                </a:lnTo>
                <a:lnTo>
                  <a:pt x="358" y="147"/>
                </a:lnTo>
                <a:lnTo>
                  <a:pt x="359" y="147"/>
                </a:lnTo>
                <a:lnTo>
                  <a:pt x="359" y="148"/>
                </a:lnTo>
                <a:lnTo>
                  <a:pt x="360" y="148"/>
                </a:lnTo>
                <a:lnTo>
                  <a:pt x="361" y="148"/>
                </a:lnTo>
                <a:lnTo>
                  <a:pt x="361" y="149"/>
                </a:lnTo>
                <a:lnTo>
                  <a:pt x="361" y="150"/>
                </a:lnTo>
                <a:lnTo>
                  <a:pt x="362" y="150"/>
                </a:lnTo>
                <a:lnTo>
                  <a:pt x="362" y="151"/>
                </a:lnTo>
                <a:lnTo>
                  <a:pt x="363" y="151"/>
                </a:lnTo>
                <a:lnTo>
                  <a:pt x="363" y="152"/>
                </a:lnTo>
                <a:lnTo>
                  <a:pt x="364" y="152"/>
                </a:lnTo>
                <a:lnTo>
                  <a:pt x="364" y="152"/>
                </a:lnTo>
                <a:lnTo>
                  <a:pt x="364" y="152"/>
                </a:lnTo>
                <a:lnTo>
                  <a:pt x="364" y="153"/>
                </a:lnTo>
                <a:lnTo>
                  <a:pt x="365" y="154"/>
                </a:lnTo>
                <a:lnTo>
                  <a:pt x="367" y="154"/>
                </a:lnTo>
                <a:lnTo>
                  <a:pt x="367" y="155"/>
                </a:lnTo>
                <a:lnTo>
                  <a:pt x="368" y="155"/>
                </a:lnTo>
                <a:lnTo>
                  <a:pt x="368" y="155"/>
                </a:lnTo>
                <a:lnTo>
                  <a:pt x="368" y="155"/>
                </a:lnTo>
                <a:lnTo>
                  <a:pt x="369" y="155"/>
                </a:lnTo>
                <a:lnTo>
                  <a:pt x="370" y="155"/>
                </a:lnTo>
                <a:lnTo>
                  <a:pt x="371" y="155"/>
                </a:lnTo>
                <a:lnTo>
                  <a:pt x="372" y="155"/>
                </a:lnTo>
                <a:lnTo>
                  <a:pt x="373" y="155"/>
                </a:lnTo>
                <a:lnTo>
                  <a:pt x="374" y="155"/>
                </a:lnTo>
                <a:lnTo>
                  <a:pt x="375" y="155"/>
                </a:lnTo>
                <a:lnTo>
                  <a:pt x="375" y="155"/>
                </a:lnTo>
                <a:lnTo>
                  <a:pt x="377" y="155"/>
                </a:lnTo>
                <a:lnTo>
                  <a:pt x="378" y="156"/>
                </a:lnTo>
                <a:lnTo>
                  <a:pt x="378" y="156"/>
                </a:lnTo>
                <a:lnTo>
                  <a:pt x="379" y="156"/>
                </a:lnTo>
                <a:lnTo>
                  <a:pt x="380" y="156"/>
                </a:lnTo>
                <a:lnTo>
                  <a:pt x="381" y="157"/>
                </a:lnTo>
                <a:lnTo>
                  <a:pt x="381" y="158"/>
                </a:lnTo>
                <a:lnTo>
                  <a:pt x="382" y="158"/>
                </a:lnTo>
                <a:lnTo>
                  <a:pt x="382" y="159"/>
                </a:lnTo>
                <a:lnTo>
                  <a:pt x="382" y="159"/>
                </a:lnTo>
                <a:lnTo>
                  <a:pt x="383" y="161"/>
                </a:lnTo>
                <a:lnTo>
                  <a:pt x="383" y="162"/>
                </a:lnTo>
                <a:lnTo>
                  <a:pt x="384" y="162"/>
                </a:lnTo>
                <a:lnTo>
                  <a:pt x="385" y="162"/>
                </a:lnTo>
                <a:lnTo>
                  <a:pt x="385" y="163"/>
                </a:lnTo>
                <a:lnTo>
                  <a:pt x="385" y="164"/>
                </a:lnTo>
                <a:lnTo>
                  <a:pt x="386" y="165"/>
                </a:lnTo>
                <a:lnTo>
                  <a:pt x="386" y="166"/>
                </a:lnTo>
                <a:lnTo>
                  <a:pt x="387" y="166"/>
                </a:lnTo>
                <a:lnTo>
                  <a:pt x="387" y="167"/>
                </a:lnTo>
                <a:lnTo>
                  <a:pt x="387" y="168"/>
                </a:lnTo>
                <a:lnTo>
                  <a:pt x="386" y="168"/>
                </a:lnTo>
                <a:lnTo>
                  <a:pt x="386" y="169"/>
                </a:lnTo>
                <a:lnTo>
                  <a:pt x="387" y="169"/>
                </a:lnTo>
                <a:lnTo>
                  <a:pt x="388" y="169"/>
                </a:lnTo>
                <a:lnTo>
                  <a:pt x="389" y="170"/>
                </a:lnTo>
                <a:lnTo>
                  <a:pt x="389" y="171"/>
                </a:lnTo>
                <a:lnTo>
                  <a:pt x="389" y="172"/>
                </a:lnTo>
                <a:lnTo>
                  <a:pt x="390" y="172"/>
                </a:lnTo>
                <a:lnTo>
                  <a:pt x="391" y="172"/>
                </a:lnTo>
                <a:lnTo>
                  <a:pt x="392" y="174"/>
                </a:lnTo>
                <a:lnTo>
                  <a:pt x="392" y="175"/>
                </a:lnTo>
                <a:lnTo>
                  <a:pt x="393" y="175"/>
                </a:lnTo>
                <a:lnTo>
                  <a:pt x="394" y="176"/>
                </a:lnTo>
                <a:lnTo>
                  <a:pt x="396" y="177"/>
                </a:lnTo>
                <a:lnTo>
                  <a:pt x="400" y="177"/>
                </a:lnTo>
                <a:lnTo>
                  <a:pt x="414" y="179"/>
                </a:lnTo>
                <a:lnTo>
                  <a:pt x="422" y="183"/>
                </a:lnTo>
                <a:lnTo>
                  <a:pt x="437" y="200"/>
                </a:lnTo>
                <a:lnTo>
                  <a:pt x="439" y="206"/>
                </a:lnTo>
                <a:lnTo>
                  <a:pt x="440" y="206"/>
                </a:lnTo>
                <a:lnTo>
                  <a:pt x="440" y="207"/>
                </a:lnTo>
                <a:lnTo>
                  <a:pt x="440" y="207"/>
                </a:lnTo>
                <a:lnTo>
                  <a:pt x="440" y="208"/>
                </a:lnTo>
                <a:lnTo>
                  <a:pt x="441" y="209"/>
                </a:lnTo>
                <a:lnTo>
                  <a:pt x="441" y="209"/>
                </a:lnTo>
                <a:lnTo>
                  <a:pt x="441" y="210"/>
                </a:lnTo>
                <a:lnTo>
                  <a:pt x="442" y="210"/>
                </a:lnTo>
                <a:lnTo>
                  <a:pt x="443" y="210"/>
                </a:lnTo>
                <a:lnTo>
                  <a:pt x="444" y="210"/>
                </a:lnTo>
                <a:lnTo>
                  <a:pt x="445" y="210"/>
                </a:lnTo>
                <a:lnTo>
                  <a:pt x="445" y="209"/>
                </a:lnTo>
                <a:lnTo>
                  <a:pt x="445" y="208"/>
                </a:lnTo>
                <a:lnTo>
                  <a:pt x="446" y="207"/>
                </a:lnTo>
                <a:lnTo>
                  <a:pt x="446" y="207"/>
                </a:lnTo>
                <a:lnTo>
                  <a:pt x="447" y="206"/>
                </a:lnTo>
                <a:lnTo>
                  <a:pt x="448" y="205"/>
                </a:lnTo>
                <a:lnTo>
                  <a:pt x="448" y="204"/>
                </a:lnTo>
                <a:lnTo>
                  <a:pt x="449" y="204"/>
                </a:lnTo>
                <a:lnTo>
                  <a:pt x="449" y="203"/>
                </a:lnTo>
                <a:lnTo>
                  <a:pt x="450" y="203"/>
                </a:lnTo>
                <a:lnTo>
                  <a:pt x="451" y="202"/>
                </a:lnTo>
                <a:lnTo>
                  <a:pt x="452" y="202"/>
                </a:lnTo>
                <a:lnTo>
                  <a:pt x="452" y="201"/>
                </a:lnTo>
                <a:lnTo>
                  <a:pt x="453" y="201"/>
                </a:lnTo>
                <a:lnTo>
                  <a:pt x="453" y="200"/>
                </a:lnTo>
                <a:lnTo>
                  <a:pt x="454" y="200"/>
                </a:lnTo>
                <a:lnTo>
                  <a:pt x="454" y="200"/>
                </a:lnTo>
                <a:lnTo>
                  <a:pt x="459" y="197"/>
                </a:lnTo>
                <a:lnTo>
                  <a:pt x="460" y="197"/>
                </a:lnTo>
                <a:lnTo>
                  <a:pt x="460" y="196"/>
                </a:lnTo>
                <a:lnTo>
                  <a:pt x="461" y="196"/>
                </a:lnTo>
                <a:lnTo>
                  <a:pt x="462" y="196"/>
                </a:lnTo>
                <a:lnTo>
                  <a:pt x="462" y="195"/>
                </a:lnTo>
                <a:lnTo>
                  <a:pt x="463" y="194"/>
                </a:lnTo>
                <a:lnTo>
                  <a:pt x="464" y="193"/>
                </a:lnTo>
                <a:lnTo>
                  <a:pt x="465" y="193"/>
                </a:lnTo>
                <a:lnTo>
                  <a:pt x="466" y="193"/>
                </a:lnTo>
                <a:lnTo>
                  <a:pt x="466" y="192"/>
                </a:lnTo>
                <a:lnTo>
                  <a:pt x="467" y="191"/>
                </a:lnTo>
                <a:lnTo>
                  <a:pt x="468" y="191"/>
                </a:lnTo>
                <a:lnTo>
                  <a:pt x="469" y="190"/>
                </a:lnTo>
                <a:lnTo>
                  <a:pt x="470" y="190"/>
                </a:lnTo>
                <a:lnTo>
                  <a:pt x="471" y="190"/>
                </a:lnTo>
                <a:lnTo>
                  <a:pt x="476" y="189"/>
                </a:lnTo>
                <a:lnTo>
                  <a:pt x="479" y="189"/>
                </a:lnTo>
                <a:lnTo>
                  <a:pt x="480" y="189"/>
                </a:lnTo>
                <a:lnTo>
                  <a:pt x="481" y="189"/>
                </a:lnTo>
                <a:lnTo>
                  <a:pt x="482" y="188"/>
                </a:lnTo>
                <a:lnTo>
                  <a:pt x="483" y="188"/>
                </a:lnTo>
                <a:lnTo>
                  <a:pt x="484" y="188"/>
                </a:lnTo>
                <a:lnTo>
                  <a:pt x="485" y="187"/>
                </a:lnTo>
                <a:lnTo>
                  <a:pt x="486" y="186"/>
                </a:lnTo>
                <a:lnTo>
                  <a:pt x="487" y="186"/>
                </a:lnTo>
                <a:lnTo>
                  <a:pt x="487" y="184"/>
                </a:lnTo>
                <a:lnTo>
                  <a:pt x="487" y="183"/>
                </a:lnTo>
                <a:lnTo>
                  <a:pt x="497" y="190"/>
                </a:lnTo>
                <a:lnTo>
                  <a:pt x="498" y="190"/>
                </a:lnTo>
                <a:lnTo>
                  <a:pt x="499" y="190"/>
                </a:lnTo>
                <a:lnTo>
                  <a:pt x="500" y="190"/>
                </a:lnTo>
                <a:lnTo>
                  <a:pt x="501" y="190"/>
                </a:lnTo>
                <a:lnTo>
                  <a:pt x="502" y="190"/>
                </a:lnTo>
                <a:lnTo>
                  <a:pt x="503" y="190"/>
                </a:lnTo>
                <a:lnTo>
                  <a:pt x="503" y="190"/>
                </a:lnTo>
                <a:lnTo>
                  <a:pt x="504" y="190"/>
                </a:lnTo>
                <a:lnTo>
                  <a:pt x="505" y="189"/>
                </a:lnTo>
                <a:lnTo>
                  <a:pt x="507" y="188"/>
                </a:lnTo>
                <a:lnTo>
                  <a:pt x="507" y="187"/>
                </a:lnTo>
                <a:lnTo>
                  <a:pt x="508" y="187"/>
                </a:lnTo>
                <a:lnTo>
                  <a:pt x="508" y="187"/>
                </a:lnTo>
                <a:lnTo>
                  <a:pt x="509" y="187"/>
                </a:lnTo>
                <a:lnTo>
                  <a:pt x="509" y="186"/>
                </a:lnTo>
                <a:lnTo>
                  <a:pt x="510" y="186"/>
                </a:lnTo>
                <a:lnTo>
                  <a:pt x="511" y="186"/>
                </a:lnTo>
                <a:lnTo>
                  <a:pt x="511" y="187"/>
                </a:lnTo>
                <a:lnTo>
                  <a:pt x="511" y="187"/>
                </a:lnTo>
                <a:lnTo>
                  <a:pt x="512" y="187"/>
                </a:lnTo>
                <a:lnTo>
                  <a:pt x="513" y="188"/>
                </a:lnTo>
                <a:lnTo>
                  <a:pt x="514" y="188"/>
                </a:lnTo>
                <a:lnTo>
                  <a:pt x="515" y="189"/>
                </a:lnTo>
                <a:lnTo>
                  <a:pt x="515" y="190"/>
                </a:lnTo>
                <a:lnTo>
                  <a:pt x="515" y="190"/>
                </a:lnTo>
                <a:lnTo>
                  <a:pt x="516" y="192"/>
                </a:lnTo>
                <a:lnTo>
                  <a:pt x="517" y="193"/>
                </a:lnTo>
                <a:lnTo>
                  <a:pt x="517" y="193"/>
                </a:lnTo>
                <a:lnTo>
                  <a:pt x="517" y="194"/>
                </a:lnTo>
                <a:lnTo>
                  <a:pt x="517" y="195"/>
                </a:lnTo>
                <a:lnTo>
                  <a:pt x="517" y="196"/>
                </a:lnTo>
                <a:lnTo>
                  <a:pt x="516" y="197"/>
                </a:lnTo>
                <a:lnTo>
                  <a:pt x="515" y="198"/>
                </a:lnTo>
                <a:lnTo>
                  <a:pt x="515" y="200"/>
                </a:lnTo>
                <a:lnTo>
                  <a:pt x="515" y="200"/>
                </a:lnTo>
                <a:lnTo>
                  <a:pt x="514" y="201"/>
                </a:lnTo>
                <a:lnTo>
                  <a:pt x="513" y="201"/>
                </a:lnTo>
                <a:lnTo>
                  <a:pt x="513" y="202"/>
                </a:lnTo>
                <a:lnTo>
                  <a:pt x="513" y="203"/>
                </a:lnTo>
                <a:lnTo>
                  <a:pt x="513" y="203"/>
                </a:lnTo>
                <a:lnTo>
                  <a:pt x="513" y="204"/>
                </a:lnTo>
                <a:lnTo>
                  <a:pt x="513" y="205"/>
                </a:lnTo>
                <a:lnTo>
                  <a:pt x="513" y="207"/>
                </a:lnTo>
                <a:lnTo>
                  <a:pt x="514" y="206"/>
                </a:lnTo>
                <a:lnTo>
                  <a:pt x="515" y="206"/>
                </a:lnTo>
                <a:lnTo>
                  <a:pt x="515" y="206"/>
                </a:lnTo>
                <a:lnTo>
                  <a:pt x="516" y="207"/>
                </a:lnTo>
                <a:lnTo>
                  <a:pt x="517" y="207"/>
                </a:lnTo>
                <a:lnTo>
                  <a:pt x="518" y="207"/>
                </a:lnTo>
                <a:lnTo>
                  <a:pt x="518" y="207"/>
                </a:lnTo>
                <a:lnTo>
                  <a:pt x="519" y="207"/>
                </a:lnTo>
                <a:lnTo>
                  <a:pt x="519" y="207"/>
                </a:lnTo>
                <a:lnTo>
                  <a:pt x="520" y="207"/>
                </a:lnTo>
                <a:lnTo>
                  <a:pt x="521" y="207"/>
                </a:lnTo>
                <a:lnTo>
                  <a:pt x="522" y="208"/>
                </a:lnTo>
                <a:lnTo>
                  <a:pt x="522" y="209"/>
                </a:lnTo>
                <a:lnTo>
                  <a:pt x="522" y="210"/>
                </a:lnTo>
                <a:lnTo>
                  <a:pt x="522" y="210"/>
                </a:lnTo>
                <a:lnTo>
                  <a:pt x="523" y="210"/>
                </a:lnTo>
                <a:lnTo>
                  <a:pt x="523" y="211"/>
                </a:lnTo>
                <a:lnTo>
                  <a:pt x="524" y="212"/>
                </a:lnTo>
                <a:lnTo>
                  <a:pt x="524" y="213"/>
                </a:lnTo>
                <a:lnTo>
                  <a:pt x="525" y="214"/>
                </a:lnTo>
                <a:lnTo>
                  <a:pt x="525" y="214"/>
                </a:lnTo>
                <a:lnTo>
                  <a:pt x="525" y="215"/>
                </a:lnTo>
                <a:lnTo>
                  <a:pt x="526" y="215"/>
                </a:lnTo>
                <a:lnTo>
                  <a:pt x="526" y="216"/>
                </a:lnTo>
                <a:lnTo>
                  <a:pt x="527" y="216"/>
                </a:lnTo>
                <a:lnTo>
                  <a:pt x="528" y="216"/>
                </a:lnTo>
                <a:lnTo>
                  <a:pt x="529" y="216"/>
                </a:lnTo>
                <a:lnTo>
                  <a:pt x="530" y="217"/>
                </a:lnTo>
                <a:lnTo>
                  <a:pt x="531" y="217"/>
                </a:lnTo>
                <a:lnTo>
                  <a:pt x="532" y="217"/>
                </a:lnTo>
                <a:lnTo>
                  <a:pt x="532" y="217"/>
                </a:lnTo>
                <a:lnTo>
                  <a:pt x="533" y="217"/>
                </a:lnTo>
                <a:lnTo>
                  <a:pt x="534" y="217"/>
                </a:lnTo>
                <a:lnTo>
                  <a:pt x="536" y="217"/>
                </a:lnTo>
                <a:lnTo>
                  <a:pt x="536" y="218"/>
                </a:lnTo>
                <a:lnTo>
                  <a:pt x="537" y="218"/>
                </a:lnTo>
                <a:lnTo>
                  <a:pt x="537" y="219"/>
                </a:lnTo>
                <a:lnTo>
                  <a:pt x="538" y="219"/>
                </a:lnTo>
                <a:lnTo>
                  <a:pt x="539" y="219"/>
                </a:lnTo>
                <a:lnTo>
                  <a:pt x="539" y="219"/>
                </a:lnTo>
                <a:lnTo>
                  <a:pt x="540" y="219"/>
                </a:lnTo>
                <a:lnTo>
                  <a:pt x="541" y="219"/>
                </a:lnTo>
                <a:lnTo>
                  <a:pt x="542" y="219"/>
                </a:lnTo>
                <a:lnTo>
                  <a:pt x="543" y="219"/>
                </a:lnTo>
                <a:lnTo>
                  <a:pt x="543" y="219"/>
                </a:lnTo>
                <a:lnTo>
                  <a:pt x="544" y="218"/>
                </a:lnTo>
                <a:lnTo>
                  <a:pt x="545" y="218"/>
                </a:lnTo>
                <a:lnTo>
                  <a:pt x="546" y="218"/>
                </a:lnTo>
                <a:lnTo>
                  <a:pt x="547" y="218"/>
                </a:lnTo>
                <a:lnTo>
                  <a:pt x="547" y="217"/>
                </a:lnTo>
                <a:lnTo>
                  <a:pt x="548" y="217"/>
                </a:lnTo>
                <a:lnTo>
                  <a:pt x="549" y="217"/>
                </a:lnTo>
                <a:lnTo>
                  <a:pt x="549" y="218"/>
                </a:lnTo>
                <a:lnTo>
                  <a:pt x="550" y="218"/>
                </a:lnTo>
                <a:lnTo>
                  <a:pt x="550" y="219"/>
                </a:lnTo>
                <a:lnTo>
                  <a:pt x="550" y="220"/>
                </a:lnTo>
                <a:lnTo>
                  <a:pt x="550" y="221"/>
                </a:lnTo>
                <a:lnTo>
                  <a:pt x="550" y="221"/>
                </a:lnTo>
                <a:lnTo>
                  <a:pt x="551" y="221"/>
                </a:lnTo>
                <a:lnTo>
                  <a:pt x="551" y="222"/>
                </a:lnTo>
                <a:lnTo>
                  <a:pt x="551" y="223"/>
                </a:lnTo>
                <a:lnTo>
                  <a:pt x="553" y="226"/>
                </a:lnTo>
                <a:lnTo>
                  <a:pt x="553" y="226"/>
                </a:lnTo>
                <a:lnTo>
                  <a:pt x="554" y="226"/>
                </a:lnTo>
                <a:lnTo>
                  <a:pt x="555" y="226"/>
                </a:lnTo>
                <a:lnTo>
                  <a:pt x="556" y="226"/>
                </a:lnTo>
                <a:lnTo>
                  <a:pt x="557" y="226"/>
                </a:lnTo>
                <a:lnTo>
                  <a:pt x="557" y="226"/>
                </a:lnTo>
                <a:lnTo>
                  <a:pt x="558" y="225"/>
                </a:lnTo>
                <a:lnTo>
                  <a:pt x="559" y="224"/>
                </a:lnTo>
                <a:lnTo>
                  <a:pt x="559" y="224"/>
                </a:lnTo>
                <a:lnTo>
                  <a:pt x="560" y="224"/>
                </a:lnTo>
                <a:lnTo>
                  <a:pt x="560" y="223"/>
                </a:lnTo>
                <a:lnTo>
                  <a:pt x="560" y="222"/>
                </a:lnTo>
                <a:lnTo>
                  <a:pt x="560" y="221"/>
                </a:lnTo>
                <a:lnTo>
                  <a:pt x="561" y="221"/>
                </a:lnTo>
                <a:lnTo>
                  <a:pt x="561" y="220"/>
                </a:lnTo>
                <a:lnTo>
                  <a:pt x="562" y="219"/>
                </a:lnTo>
                <a:lnTo>
                  <a:pt x="562" y="218"/>
                </a:lnTo>
                <a:lnTo>
                  <a:pt x="562" y="217"/>
                </a:lnTo>
                <a:lnTo>
                  <a:pt x="563" y="217"/>
                </a:lnTo>
                <a:lnTo>
                  <a:pt x="563" y="215"/>
                </a:lnTo>
                <a:lnTo>
                  <a:pt x="564" y="215"/>
                </a:lnTo>
                <a:lnTo>
                  <a:pt x="564" y="214"/>
                </a:lnTo>
                <a:lnTo>
                  <a:pt x="564" y="214"/>
                </a:lnTo>
                <a:lnTo>
                  <a:pt x="565" y="214"/>
                </a:lnTo>
                <a:lnTo>
                  <a:pt x="566" y="214"/>
                </a:lnTo>
                <a:lnTo>
                  <a:pt x="568" y="215"/>
                </a:lnTo>
                <a:lnTo>
                  <a:pt x="569" y="216"/>
                </a:lnTo>
                <a:lnTo>
                  <a:pt x="570" y="216"/>
                </a:lnTo>
                <a:lnTo>
                  <a:pt x="571" y="217"/>
                </a:lnTo>
                <a:lnTo>
                  <a:pt x="571" y="217"/>
                </a:lnTo>
                <a:lnTo>
                  <a:pt x="572" y="217"/>
                </a:lnTo>
                <a:lnTo>
                  <a:pt x="573" y="217"/>
                </a:lnTo>
                <a:lnTo>
                  <a:pt x="574" y="217"/>
                </a:lnTo>
                <a:lnTo>
                  <a:pt x="574" y="218"/>
                </a:lnTo>
                <a:lnTo>
                  <a:pt x="575" y="218"/>
                </a:lnTo>
                <a:lnTo>
                  <a:pt x="576" y="219"/>
                </a:lnTo>
                <a:lnTo>
                  <a:pt x="577" y="219"/>
                </a:lnTo>
                <a:lnTo>
                  <a:pt x="578" y="220"/>
                </a:lnTo>
                <a:lnTo>
                  <a:pt x="578" y="221"/>
                </a:lnTo>
                <a:lnTo>
                  <a:pt x="579" y="221"/>
                </a:lnTo>
                <a:lnTo>
                  <a:pt x="581" y="221"/>
                </a:lnTo>
                <a:lnTo>
                  <a:pt x="580" y="221"/>
                </a:lnTo>
                <a:lnTo>
                  <a:pt x="581" y="221"/>
                </a:lnTo>
                <a:lnTo>
                  <a:pt x="581" y="221"/>
                </a:lnTo>
                <a:lnTo>
                  <a:pt x="581" y="221"/>
                </a:lnTo>
                <a:lnTo>
                  <a:pt x="581" y="220"/>
                </a:lnTo>
                <a:lnTo>
                  <a:pt x="582" y="220"/>
                </a:lnTo>
                <a:lnTo>
                  <a:pt x="583" y="220"/>
                </a:lnTo>
                <a:lnTo>
                  <a:pt x="583" y="219"/>
                </a:lnTo>
                <a:lnTo>
                  <a:pt x="584" y="219"/>
                </a:lnTo>
                <a:lnTo>
                  <a:pt x="585" y="219"/>
                </a:lnTo>
                <a:lnTo>
                  <a:pt x="585" y="218"/>
                </a:lnTo>
                <a:lnTo>
                  <a:pt x="586" y="217"/>
                </a:lnTo>
                <a:lnTo>
                  <a:pt x="587" y="217"/>
                </a:lnTo>
                <a:lnTo>
                  <a:pt x="588" y="217"/>
                </a:lnTo>
                <a:lnTo>
                  <a:pt x="588" y="217"/>
                </a:lnTo>
                <a:lnTo>
                  <a:pt x="590" y="217"/>
                </a:lnTo>
                <a:lnTo>
                  <a:pt x="591" y="217"/>
                </a:lnTo>
                <a:lnTo>
                  <a:pt x="592" y="217"/>
                </a:lnTo>
                <a:lnTo>
                  <a:pt x="593" y="217"/>
                </a:lnTo>
                <a:lnTo>
                  <a:pt x="594" y="217"/>
                </a:lnTo>
                <a:lnTo>
                  <a:pt x="595" y="218"/>
                </a:lnTo>
                <a:lnTo>
                  <a:pt x="595" y="218"/>
                </a:lnTo>
                <a:lnTo>
                  <a:pt x="596" y="218"/>
                </a:lnTo>
                <a:lnTo>
                  <a:pt x="598" y="217"/>
                </a:lnTo>
                <a:lnTo>
                  <a:pt x="599" y="217"/>
                </a:lnTo>
                <a:lnTo>
                  <a:pt x="599" y="216"/>
                </a:lnTo>
                <a:lnTo>
                  <a:pt x="599" y="215"/>
                </a:lnTo>
                <a:lnTo>
                  <a:pt x="599" y="214"/>
                </a:lnTo>
                <a:lnTo>
                  <a:pt x="600" y="214"/>
                </a:lnTo>
                <a:lnTo>
                  <a:pt x="601" y="214"/>
                </a:lnTo>
                <a:lnTo>
                  <a:pt x="602" y="212"/>
                </a:lnTo>
                <a:lnTo>
                  <a:pt x="602" y="211"/>
                </a:lnTo>
                <a:lnTo>
                  <a:pt x="603" y="210"/>
                </a:lnTo>
                <a:lnTo>
                  <a:pt x="603" y="210"/>
                </a:lnTo>
                <a:lnTo>
                  <a:pt x="604" y="210"/>
                </a:lnTo>
                <a:lnTo>
                  <a:pt x="604" y="209"/>
                </a:lnTo>
                <a:lnTo>
                  <a:pt x="605" y="209"/>
                </a:lnTo>
                <a:lnTo>
                  <a:pt x="606" y="208"/>
                </a:lnTo>
                <a:lnTo>
                  <a:pt x="606" y="207"/>
                </a:lnTo>
                <a:lnTo>
                  <a:pt x="606" y="207"/>
                </a:lnTo>
                <a:lnTo>
                  <a:pt x="607" y="207"/>
                </a:lnTo>
                <a:lnTo>
                  <a:pt x="608" y="207"/>
                </a:lnTo>
                <a:lnTo>
                  <a:pt x="609" y="207"/>
                </a:lnTo>
                <a:lnTo>
                  <a:pt x="609" y="207"/>
                </a:lnTo>
                <a:lnTo>
                  <a:pt x="610" y="207"/>
                </a:lnTo>
                <a:lnTo>
                  <a:pt x="611" y="207"/>
                </a:lnTo>
                <a:lnTo>
                  <a:pt x="612" y="207"/>
                </a:lnTo>
                <a:lnTo>
                  <a:pt x="613" y="207"/>
                </a:lnTo>
                <a:lnTo>
                  <a:pt x="613" y="207"/>
                </a:lnTo>
                <a:lnTo>
                  <a:pt x="614" y="207"/>
                </a:lnTo>
                <a:lnTo>
                  <a:pt x="615" y="207"/>
                </a:lnTo>
                <a:lnTo>
                  <a:pt x="616" y="207"/>
                </a:lnTo>
                <a:lnTo>
                  <a:pt x="616" y="207"/>
                </a:lnTo>
                <a:lnTo>
                  <a:pt x="617" y="208"/>
                </a:lnTo>
                <a:lnTo>
                  <a:pt x="618" y="208"/>
                </a:lnTo>
                <a:lnTo>
                  <a:pt x="618" y="209"/>
                </a:lnTo>
                <a:lnTo>
                  <a:pt x="619" y="209"/>
                </a:lnTo>
                <a:lnTo>
                  <a:pt x="620" y="210"/>
                </a:lnTo>
                <a:lnTo>
                  <a:pt x="620" y="210"/>
                </a:lnTo>
                <a:lnTo>
                  <a:pt x="622" y="210"/>
                </a:lnTo>
                <a:lnTo>
                  <a:pt x="623" y="210"/>
                </a:lnTo>
                <a:lnTo>
                  <a:pt x="623" y="210"/>
                </a:lnTo>
                <a:lnTo>
                  <a:pt x="624" y="210"/>
                </a:lnTo>
                <a:lnTo>
                  <a:pt x="624" y="209"/>
                </a:lnTo>
                <a:lnTo>
                  <a:pt x="625" y="209"/>
                </a:lnTo>
                <a:lnTo>
                  <a:pt x="625" y="208"/>
                </a:lnTo>
                <a:lnTo>
                  <a:pt x="624" y="207"/>
                </a:lnTo>
                <a:lnTo>
                  <a:pt x="624" y="207"/>
                </a:lnTo>
                <a:lnTo>
                  <a:pt x="624" y="205"/>
                </a:lnTo>
                <a:lnTo>
                  <a:pt x="624" y="204"/>
                </a:lnTo>
                <a:lnTo>
                  <a:pt x="624" y="203"/>
                </a:lnTo>
                <a:lnTo>
                  <a:pt x="623" y="203"/>
                </a:lnTo>
                <a:lnTo>
                  <a:pt x="623" y="202"/>
                </a:lnTo>
                <a:lnTo>
                  <a:pt x="623" y="201"/>
                </a:lnTo>
                <a:lnTo>
                  <a:pt x="623" y="200"/>
                </a:lnTo>
                <a:lnTo>
                  <a:pt x="623" y="200"/>
                </a:lnTo>
                <a:lnTo>
                  <a:pt x="623" y="199"/>
                </a:lnTo>
                <a:lnTo>
                  <a:pt x="623" y="199"/>
                </a:lnTo>
                <a:lnTo>
                  <a:pt x="624" y="199"/>
                </a:lnTo>
                <a:lnTo>
                  <a:pt x="625" y="198"/>
                </a:lnTo>
                <a:lnTo>
                  <a:pt x="625" y="197"/>
                </a:lnTo>
                <a:lnTo>
                  <a:pt x="625" y="197"/>
                </a:lnTo>
                <a:lnTo>
                  <a:pt x="626" y="197"/>
                </a:lnTo>
                <a:lnTo>
                  <a:pt x="626" y="196"/>
                </a:lnTo>
                <a:lnTo>
                  <a:pt x="627" y="195"/>
                </a:lnTo>
                <a:lnTo>
                  <a:pt x="627" y="194"/>
                </a:lnTo>
                <a:lnTo>
                  <a:pt x="628" y="194"/>
                </a:lnTo>
                <a:lnTo>
                  <a:pt x="629" y="194"/>
                </a:lnTo>
                <a:lnTo>
                  <a:pt x="630" y="194"/>
                </a:lnTo>
                <a:lnTo>
                  <a:pt x="631" y="194"/>
                </a:lnTo>
                <a:lnTo>
                  <a:pt x="632" y="194"/>
                </a:lnTo>
                <a:lnTo>
                  <a:pt x="633" y="194"/>
                </a:lnTo>
                <a:lnTo>
                  <a:pt x="633" y="193"/>
                </a:lnTo>
                <a:lnTo>
                  <a:pt x="634" y="193"/>
                </a:lnTo>
                <a:lnTo>
                  <a:pt x="634" y="193"/>
                </a:lnTo>
                <a:lnTo>
                  <a:pt x="634" y="193"/>
                </a:lnTo>
                <a:lnTo>
                  <a:pt x="634" y="192"/>
                </a:lnTo>
                <a:lnTo>
                  <a:pt x="635" y="192"/>
                </a:lnTo>
                <a:lnTo>
                  <a:pt x="636" y="192"/>
                </a:lnTo>
                <a:lnTo>
                  <a:pt x="637" y="192"/>
                </a:lnTo>
                <a:lnTo>
                  <a:pt x="638" y="193"/>
                </a:lnTo>
                <a:lnTo>
                  <a:pt x="639" y="193"/>
                </a:lnTo>
                <a:lnTo>
                  <a:pt x="639" y="194"/>
                </a:lnTo>
                <a:lnTo>
                  <a:pt x="639" y="195"/>
                </a:lnTo>
                <a:lnTo>
                  <a:pt x="639" y="196"/>
                </a:lnTo>
                <a:lnTo>
                  <a:pt x="640" y="196"/>
                </a:lnTo>
                <a:lnTo>
                  <a:pt x="641" y="196"/>
                </a:lnTo>
                <a:lnTo>
                  <a:pt x="642" y="196"/>
                </a:lnTo>
                <a:lnTo>
                  <a:pt x="643" y="196"/>
                </a:lnTo>
                <a:lnTo>
                  <a:pt x="644" y="195"/>
                </a:lnTo>
                <a:lnTo>
                  <a:pt x="644" y="194"/>
                </a:lnTo>
                <a:lnTo>
                  <a:pt x="644" y="193"/>
                </a:lnTo>
                <a:lnTo>
                  <a:pt x="645" y="193"/>
                </a:lnTo>
                <a:lnTo>
                  <a:pt x="646" y="193"/>
                </a:lnTo>
                <a:lnTo>
                  <a:pt x="647" y="193"/>
                </a:lnTo>
                <a:lnTo>
                  <a:pt x="648" y="193"/>
                </a:lnTo>
                <a:lnTo>
                  <a:pt x="649" y="193"/>
                </a:lnTo>
                <a:lnTo>
                  <a:pt x="650" y="192"/>
                </a:lnTo>
                <a:lnTo>
                  <a:pt x="651" y="192"/>
                </a:lnTo>
                <a:lnTo>
                  <a:pt x="651" y="191"/>
                </a:lnTo>
                <a:lnTo>
                  <a:pt x="652" y="190"/>
                </a:lnTo>
                <a:lnTo>
                  <a:pt x="653" y="190"/>
                </a:lnTo>
                <a:lnTo>
                  <a:pt x="654" y="190"/>
                </a:lnTo>
                <a:lnTo>
                  <a:pt x="654" y="191"/>
                </a:lnTo>
                <a:lnTo>
                  <a:pt x="655" y="190"/>
                </a:lnTo>
                <a:lnTo>
                  <a:pt x="655" y="190"/>
                </a:lnTo>
                <a:lnTo>
                  <a:pt x="655" y="189"/>
                </a:lnTo>
                <a:lnTo>
                  <a:pt x="655" y="188"/>
                </a:lnTo>
                <a:lnTo>
                  <a:pt x="656" y="186"/>
                </a:lnTo>
                <a:lnTo>
                  <a:pt x="657" y="186"/>
                </a:lnTo>
                <a:lnTo>
                  <a:pt x="656" y="185"/>
                </a:lnTo>
                <a:lnTo>
                  <a:pt x="656" y="183"/>
                </a:lnTo>
                <a:lnTo>
                  <a:pt x="656" y="183"/>
                </a:lnTo>
                <a:lnTo>
                  <a:pt x="655" y="183"/>
                </a:lnTo>
                <a:lnTo>
                  <a:pt x="655" y="181"/>
                </a:lnTo>
                <a:lnTo>
                  <a:pt x="655" y="181"/>
                </a:lnTo>
                <a:lnTo>
                  <a:pt x="655" y="180"/>
                </a:lnTo>
                <a:lnTo>
                  <a:pt x="655" y="179"/>
                </a:lnTo>
                <a:lnTo>
                  <a:pt x="654" y="179"/>
                </a:lnTo>
                <a:lnTo>
                  <a:pt x="655" y="179"/>
                </a:lnTo>
                <a:lnTo>
                  <a:pt x="655" y="179"/>
                </a:lnTo>
                <a:lnTo>
                  <a:pt x="655" y="178"/>
                </a:lnTo>
                <a:lnTo>
                  <a:pt x="656" y="178"/>
                </a:lnTo>
                <a:lnTo>
                  <a:pt x="656" y="177"/>
                </a:lnTo>
                <a:lnTo>
                  <a:pt x="657" y="176"/>
                </a:lnTo>
                <a:lnTo>
                  <a:pt x="658" y="176"/>
                </a:lnTo>
                <a:lnTo>
                  <a:pt x="658" y="176"/>
                </a:lnTo>
                <a:lnTo>
                  <a:pt x="659" y="176"/>
                </a:lnTo>
                <a:lnTo>
                  <a:pt x="660" y="176"/>
                </a:lnTo>
                <a:lnTo>
                  <a:pt x="661" y="176"/>
                </a:lnTo>
                <a:lnTo>
                  <a:pt x="662" y="176"/>
                </a:lnTo>
                <a:lnTo>
                  <a:pt x="662" y="176"/>
                </a:lnTo>
                <a:lnTo>
                  <a:pt x="663" y="176"/>
                </a:lnTo>
                <a:lnTo>
                  <a:pt x="664" y="176"/>
                </a:lnTo>
                <a:lnTo>
                  <a:pt x="665" y="176"/>
                </a:lnTo>
                <a:lnTo>
                  <a:pt x="665" y="177"/>
                </a:lnTo>
                <a:lnTo>
                  <a:pt x="666" y="177"/>
                </a:lnTo>
                <a:lnTo>
                  <a:pt x="667" y="177"/>
                </a:lnTo>
                <a:lnTo>
                  <a:pt x="667" y="178"/>
                </a:lnTo>
                <a:lnTo>
                  <a:pt x="667" y="179"/>
                </a:lnTo>
                <a:lnTo>
                  <a:pt x="668" y="179"/>
                </a:lnTo>
                <a:lnTo>
                  <a:pt x="668" y="179"/>
                </a:lnTo>
                <a:lnTo>
                  <a:pt x="668" y="180"/>
                </a:lnTo>
                <a:lnTo>
                  <a:pt x="669" y="181"/>
                </a:lnTo>
                <a:lnTo>
                  <a:pt x="669" y="182"/>
                </a:lnTo>
                <a:lnTo>
                  <a:pt x="669" y="182"/>
                </a:lnTo>
                <a:lnTo>
                  <a:pt x="670" y="182"/>
                </a:lnTo>
                <a:lnTo>
                  <a:pt x="670" y="181"/>
                </a:lnTo>
                <a:lnTo>
                  <a:pt x="671" y="181"/>
                </a:lnTo>
                <a:lnTo>
                  <a:pt x="672" y="180"/>
                </a:lnTo>
                <a:lnTo>
                  <a:pt x="672" y="180"/>
                </a:lnTo>
                <a:lnTo>
                  <a:pt x="673" y="180"/>
                </a:lnTo>
                <a:lnTo>
                  <a:pt x="674" y="180"/>
                </a:lnTo>
                <a:lnTo>
                  <a:pt x="674" y="179"/>
                </a:lnTo>
                <a:lnTo>
                  <a:pt x="675" y="179"/>
                </a:lnTo>
                <a:lnTo>
                  <a:pt x="676" y="179"/>
                </a:lnTo>
                <a:lnTo>
                  <a:pt x="676" y="179"/>
                </a:lnTo>
                <a:lnTo>
                  <a:pt x="676" y="179"/>
                </a:lnTo>
                <a:lnTo>
                  <a:pt x="676" y="179"/>
                </a:lnTo>
                <a:lnTo>
                  <a:pt x="677" y="179"/>
                </a:lnTo>
                <a:lnTo>
                  <a:pt x="678" y="180"/>
                </a:lnTo>
                <a:lnTo>
                  <a:pt x="679" y="181"/>
                </a:lnTo>
                <a:lnTo>
                  <a:pt x="679" y="181"/>
                </a:lnTo>
                <a:lnTo>
                  <a:pt x="680" y="182"/>
                </a:lnTo>
                <a:lnTo>
                  <a:pt x="681" y="182"/>
                </a:lnTo>
                <a:lnTo>
                  <a:pt x="682" y="182"/>
                </a:lnTo>
                <a:lnTo>
                  <a:pt x="682" y="183"/>
                </a:lnTo>
                <a:lnTo>
                  <a:pt x="683" y="183"/>
                </a:lnTo>
                <a:lnTo>
                  <a:pt x="683" y="183"/>
                </a:lnTo>
                <a:lnTo>
                  <a:pt x="685" y="183"/>
                </a:lnTo>
                <a:lnTo>
                  <a:pt x="685" y="184"/>
                </a:lnTo>
                <a:lnTo>
                  <a:pt x="686" y="184"/>
                </a:lnTo>
                <a:lnTo>
                  <a:pt x="686" y="185"/>
                </a:lnTo>
                <a:lnTo>
                  <a:pt x="686" y="185"/>
                </a:lnTo>
                <a:lnTo>
                  <a:pt x="686" y="186"/>
                </a:lnTo>
                <a:lnTo>
                  <a:pt x="687" y="186"/>
                </a:lnTo>
                <a:lnTo>
                  <a:pt x="687" y="186"/>
                </a:lnTo>
                <a:lnTo>
                  <a:pt x="688" y="187"/>
                </a:lnTo>
                <a:lnTo>
                  <a:pt x="688" y="188"/>
                </a:lnTo>
                <a:lnTo>
                  <a:pt x="688" y="189"/>
                </a:lnTo>
                <a:lnTo>
                  <a:pt x="688" y="190"/>
                </a:lnTo>
                <a:lnTo>
                  <a:pt x="689" y="190"/>
                </a:lnTo>
                <a:lnTo>
                  <a:pt x="689" y="190"/>
                </a:lnTo>
                <a:lnTo>
                  <a:pt x="690" y="190"/>
                </a:lnTo>
                <a:lnTo>
                  <a:pt x="690" y="191"/>
                </a:lnTo>
                <a:lnTo>
                  <a:pt x="691" y="191"/>
                </a:lnTo>
                <a:lnTo>
                  <a:pt x="692" y="192"/>
                </a:lnTo>
                <a:lnTo>
                  <a:pt x="693" y="192"/>
                </a:lnTo>
                <a:lnTo>
                  <a:pt x="693" y="193"/>
                </a:lnTo>
                <a:lnTo>
                  <a:pt x="694" y="193"/>
                </a:lnTo>
                <a:lnTo>
                  <a:pt x="695" y="193"/>
                </a:lnTo>
                <a:lnTo>
                  <a:pt x="695" y="193"/>
                </a:lnTo>
                <a:lnTo>
                  <a:pt x="696" y="193"/>
                </a:lnTo>
                <a:lnTo>
                  <a:pt x="697" y="193"/>
                </a:lnTo>
                <a:lnTo>
                  <a:pt x="697" y="194"/>
                </a:lnTo>
                <a:lnTo>
                  <a:pt x="698" y="195"/>
                </a:lnTo>
                <a:lnTo>
                  <a:pt x="698" y="196"/>
                </a:lnTo>
                <a:lnTo>
                  <a:pt x="699" y="197"/>
                </a:lnTo>
                <a:lnTo>
                  <a:pt x="699" y="197"/>
                </a:lnTo>
                <a:lnTo>
                  <a:pt x="700" y="198"/>
                </a:lnTo>
                <a:lnTo>
                  <a:pt x="700" y="198"/>
                </a:lnTo>
                <a:lnTo>
                  <a:pt x="700" y="199"/>
                </a:lnTo>
                <a:lnTo>
                  <a:pt x="700" y="200"/>
                </a:lnTo>
                <a:lnTo>
                  <a:pt x="700" y="200"/>
                </a:lnTo>
                <a:lnTo>
                  <a:pt x="701" y="201"/>
                </a:lnTo>
                <a:lnTo>
                  <a:pt x="700" y="202"/>
                </a:lnTo>
                <a:lnTo>
                  <a:pt x="701" y="203"/>
                </a:lnTo>
                <a:lnTo>
                  <a:pt x="701" y="204"/>
                </a:lnTo>
                <a:lnTo>
                  <a:pt x="701" y="205"/>
                </a:lnTo>
                <a:lnTo>
                  <a:pt x="701" y="206"/>
                </a:lnTo>
                <a:lnTo>
                  <a:pt x="700" y="207"/>
                </a:lnTo>
                <a:lnTo>
                  <a:pt x="700" y="207"/>
                </a:lnTo>
                <a:lnTo>
                  <a:pt x="701" y="207"/>
                </a:lnTo>
                <a:lnTo>
                  <a:pt x="701" y="207"/>
                </a:lnTo>
                <a:lnTo>
                  <a:pt x="702" y="207"/>
                </a:lnTo>
                <a:lnTo>
                  <a:pt x="703" y="207"/>
                </a:lnTo>
                <a:lnTo>
                  <a:pt x="704" y="206"/>
                </a:lnTo>
                <a:lnTo>
                  <a:pt x="704" y="205"/>
                </a:lnTo>
                <a:lnTo>
                  <a:pt x="704" y="205"/>
                </a:lnTo>
                <a:lnTo>
                  <a:pt x="704" y="204"/>
                </a:lnTo>
                <a:lnTo>
                  <a:pt x="705" y="203"/>
                </a:lnTo>
                <a:lnTo>
                  <a:pt x="706" y="203"/>
                </a:lnTo>
                <a:lnTo>
                  <a:pt x="706" y="204"/>
                </a:lnTo>
                <a:lnTo>
                  <a:pt x="707" y="204"/>
                </a:lnTo>
                <a:lnTo>
                  <a:pt x="707" y="204"/>
                </a:lnTo>
                <a:lnTo>
                  <a:pt x="708" y="203"/>
                </a:lnTo>
                <a:lnTo>
                  <a:pt x="709" y="203"/>
                </a:lnTo>
                <a:lnTo>
                  <a:pt x="710" y="203"/>
                </a:lnTo>
                <a:lnTo>
                  <a:pt x="711" y="204"/>
                </a:lnTo>
                <a:lnTo>
                  <a:pt x="711" y="203"/>
                </a:lnTo>
                <a:lnTo>
                  <a:pt x="711" y="203"/>
                </a:lnTo>
                <a:lnTo>
                  <a:pt x="711" y="202"/>
                </a:lnTo>
                <a:lnTo>
                  <a:pt x="712" y="202"/>
                </a:lnTo>
                <a:lnTo>
                  <a:pt x="712" y="201"/>
                </a:lnTo>
                <a:lnTo>
                  <a:pt x="713" y="200"/>
                </a:lnTo>
                <a:lnTo>
                  <a:pt x="714" y="200"/>
                </a:lnTo>
                <a:lnTo>
                  <a:pt x="715" y="200"/>
                </a:lnTo>
                <a:lnTo>
                  <a:pt x="715" y="199"/>
                </a:lnTo>
                <a:lnTo>
                  <a:pt x="716" y="199"/>
                </a:lnTo>
                <a:lnTo>
                  <a:pt x="718" y="200"/>
                </a:lnTo>
                <a:lnTo>
                  <a:pt x="718" y="200"/>
                </a:lnTo>
                <a:lnTo>
                  <a:pt x="718" y="201"/>
                </a:lnTo>
                <a:lnTo>
                  <a:pt x="719" y="201"/>
                </a:lnTo>
                <a:lnTo>
                  <a:pt x="719" y="202"/>
                </a:lnTo>
                <a:lnTo>
                  <a:pt x="720" y="202"/>
                </a:lnTo>
                <a:lnTo>
                  <a:pt x="721" y="202"/>
                </a:lnTo>
                <a:lnTo>
                  <a:pt x="722" y="202"/>
                </a:lnTo>
                <a:lnTo>
                  <a:pt x="722" y="203"/>
                </a:lnTo>
                <a:lnTo>
                  <a:pt x="722" y="203"/>
                </a:lnTo>
                <a:lnTo>
                  <a:pt x="722" y="201"/>
                </a:lnTo>
                <a:lnTo>
                  <a:pt x="724" y="198"/>
                </a:lnTo>
                <a:lnTo>
                  <a:pt x="723" y="197"/>
                </a:lnTo>
                <a:lnTo>
                  <a:pt x="724" y="197"/>
                </a:lnTo>
                <a:lnTo>
                  <a:pt x="724" y="196"/>
                </a:lnTo>
                <a:lnTo>
                  <a:pt x="724" y="195"/>
                </a:lnTo>
                <a:lnTo>
                  <a:pt x="725" y="195"/>
                </a:lnTo>
                <a:lnTo>
                  <a:pt x="725" y="194"/>
                </a:lnTo>
                <a:lnTo>
                  <a:pt x="725" y="193"/>
                </a:lnTo>
                <a:lnTo>
                  <a:pt x="725" y="193"/>
                </a:lnTo>
                <a:lnTo>
                  <a:pt x="725" y="192"/>
                </a:lnTo>
                <a:lnTo>
                  <a:pt x="724" y="192"/>
                </a:lnTo>
                <a:lnTo>
                  <a:pt x="724" y="191"/>
                </a:lnTo>
                <a:lnTo>
                  <a:pt x="724" y="190"/>
                </a:lnTo>
                <a:lnTo>
                  <a:pt x="723" y="190"/>
                </a:lnTo>
                <a:lnTo>
                  <a:pt x="723" y="189"/>
                </a:lnTo>
                <a:lnTo>
                  <a:pt x="724" y="189"/>
                </a:lnTo>
                <a:lnTo>
                  <a:pt x="724" y="188"/>
                </a:lnTo>
                <a:lnTo>
                  <a:pt x="723" y="187"/>
                </a:lnTo>
                <a:lnTo>
                  <a:pt x="723" y="186"/>
                </a:lnTo>
                <a:lnTo>
                  <a:pt x="724" y="186"/>
                </a:lnTo>
                <a:lnTo>
                  <a:pt x="724" y="185"/>
                </a:lnTo>
                <a:lnTo>
                  <a:pt x="723" y="184"/>
                </a:lnTo>
                <a:lnTo>
                  <a:pt x="724" y="184"/>
                </a:lnTo>
                <a:lnTo>
                  <a:pt x="724" y="183"/>
                </a:lnTo>
                <a:lnTo>
                  <a:pt x="724" y="182"/>
                </a:lnTo>
                <a:lnTo>
                  <a:pt x="725" y="182"/>
                </a:lnTo>
                <a:lnTo>
                  <a:pt x="725" y="181"/>
                </a:lnTo>
                <a:lnTo>
                  <a:pt x="725" y="180"/>
                </a:lnTo>
                <a:lnTo>
                  <a:pt x="725" y="179"/>
                </a:lnTo>
                <a:lnTo>
                  <a:pt x="726" y="179"/>
                </a:lnTo>
                <a:lnTo>
                  <a:pt x="726" y="179"/>
                </a:lnTo>
                <a:lnTo>
                  <a:pt x="727" y="178"/>
                </a:lnTo>
                <a:lnTo>
                  <a:pt x="727" y="177"/>
                </a:lnTo>
                <a:lnTo>
                  <a:pt x="728" y="177"/>
                </a:lnTo>
                <a:lnTo>
                  <a:pt x="729" y="176"/>
                </a:lnTo>
                <a:lnTo>
                  <a:pt x="729" y="175"/>
                </a:lnTo>
                <a:lnTo>
                  <a:pt x="729" y="174"/>
                </a:lnTo>
                <a:lnTo>
                  <a:pt x="729" y="173"/>
                </a:lnTo>
                <a:lnTo>
                  <a:pt x="730" y="172"/>
                </a:lnTo>
                <a:lnTo>
                  <a:pt x="731" y="172"/>
                </a:lnTo>
                <a:lnTo>
                  <a:pt x="731" y="173"/>
                </a:lnTo>
                <a:lnTo>
                  <a:pt x="732" y="174"/>
                </a:lnTo>
                <a:lnTo>
                  <a:pt x="732" y="175"/>
                </a:lnTo>
                <a:lnTo>
                  <a:pt x="732" y="175"/>
                </a:lnTo>
                <a:lnTo>
                  <a:pt x="732" y="176"/>
                </a:lnTo>
                <a:lnTo>
                  <a:pt x="732" y="176"/>
                </a:lnTo>
                <a:lnTo>
                  <a:pt x="733" y="176"/>
                </a:lnTo>
                <a:lnTo>
                  <a:pt x="733" y="177"/>
                </a:lnTo>
                <a:lnTo>
                  <a:pt x="734" y="178"/>
                </a:lnTo>
                <a:lnTo>
                  <a:pt x="734" y="179"/>
                </a:lnTo>
                <a:lnTo>
                  <a:pt x="735" y="179"/>
                </a:lnTo>
                <a:lnTo>
                  <a:pt x="735" y="179"/>
                </a:lnTo>
                <a:lnTo>
                  <a:pt x="736" y="180"/>
                </a:lnTo>
                <a:lnTo>
                  <a:pt x="736" y="181"/>
                </a:lnTo>
                <a:lnTo>
                  <a:pt x="736" y="182"/>
                </a:lnTo>
                <a:lnTo>
                  <a:pt x="736" y="182"/>
                </a:lnTo>
                <a:lnTo>
                  <a:pt x="736" y="183"/>
                </a:lnTo>
                <a:lnTo>
                  <a:pt x="737" y="183"/>
                </a:lnTo>
                <a:lnTo>
                  <a:pt x="737" y="183"/>
                </a:lnTo>
                <a:lnTo>
                  <a:pt x="738" y="184"/>
                </a:lnTo>
                <a:lnTo>
                  <a:pt x="739" y="184"/>
                </a:lnTo>
                <a:lnTo>
                  <a:pt x="739" y="185"/>
                </a:lnTo>
                <a:lnTo>
                  <a:pt x="740" y="185"/>
                </a:lnTo>
                <a:lnTo>
                  <a:pt x="741" y="185"/>
                </a:lnTo>
                <a:lnTo>
                  <a:pt x="742" y="185"/>
                </a:lnTo>
                <a:lnTo>
                  <a:pt x="743" y="185"/>
                </a:lnTo>
                <a:lnTo>
                  <a:pt x="743" y="185"/>
                </a:lnTo>
                <a:lnTo>
                  <a:pt x="743" y="184"/>
                </a:lnTo>
                <a:lnTo>
                  <a:pt x="744" y="184"/>
                </a:lnTo>
                <a:lnTo>
                  <a:pt x="745" y="183"/>
                </a:lnTo>
                <a:lnTo>
                  <a:pt x="745" y="183"/>
                </a:lnTo>
                <a:lnTo>
                  <a:pt x="746" y="183"/>
                </a:lnTo>
                <a:lnTo>
                  <a:pt x="746" y="183"/>
                </a:lnTo>
                <a:lnTo>
                  <a:pt x="748" y="183"/>
                </a:lnTo>
                <a:lnTo>
                  <a:pt x="749" y="183"/>
                </a:lnTo>
                <a:lnTo>
                  <a:pt x="750" y="182"/>
                </a:lnTo>
                <a:lnTo>
                  <a:pt x="750" y="181"/>
                </a:lnTo>
                <a:lnTo>
                  <a:pt x="751" y="181"/>
                </a:lnTo>
                <a:lnTo>
                  <a:pt x="752" y="180"/>
                </a:lnTo>
                <a:lnTo>
                  <a:pt x="751" y="179"/>
                </a:lnTo>
                <a:lnTo>
                  <a:pt x="751" y="179"/>
                </a:lnTo>
                <a:lnTo>
                  <a:pt x="750" y="177"/>
                </a:lnTo>
                <a:lnTo>
                  <a:pt x="751" y="177"/>
                </a:lnTo>
                <a:lnTo>
                  <a:pt x="752" y="176"/>
                </a:lnTo>
                <a:lnTo>
                  <a:pt x="753" y="176"/>
                </a:lnTo>
                <a:lnTo>
                  <a:pt x="753" y="176"/>
                </a:lnTo>
                <a:lnTo>
                  <a:pt x="753" y="175"/>
                </a:lnTo>
                <a:lnTo>
                  <a:pt x="754" y="175"/>
                </a:lnTo>
                <a:lnTo>
                  <a:pt x="755" y="174"/>
                </a:lnTo>
                <a:lnTo>
                  <a:pt x="756" y="174"/>
                </a:lnTo>
                <a:lnTo>
                  <a:pt x="756" y="173"/>
                </a:lnTo>
                <a:lnTo>
                  <a:pt x="757" y="173"/>
                </a:lnTo>
                <a:lnTo>
                  <a:pt x="757" y="172"/>
                </a:lnTo>
                <a:lnTo>
                  <a:pt x="757" y="172"/>
                </a:lnTo>
                <a:lnTo>
                  <a:pt x="758" y="172"/>
                </a:lnTo>
                <a:lnTo>
                  <a:pt x="759" y="171"/>
                </a:lnTo>
                <a:lnTo>
                  <a:pt x="759" y="170"/>
                </a:lnTo>
                <a:lnTo>
                  <a:pt x="760" y="170"/>
                </a:lnTo>
                <a:lnTo>
                  <a:pt x="760" y="170"/>
                </a:lnTo>
                <a:lnTo>
                  <a:pt x="761" y="170"/>
                </a:lnTo>
                <a:lnTo>
                  <a:pt x="761" y="169"/>
                </a:lnTo>
                <a:lnTo>
                  <a:pt x="762" y="169"/>
                </a:lnTo>
                <a:lnTo>
                  <a:pt x="764" y="169"/>
                </a:lnTo>
                <a:lnTo>
                  <a:pt x="764" y="169"/>
                </a:lnTo>
                <a:lnTo>
                  <a:pt x="764" y="169"/>
                </a:lnTo>
                <a:lnTo>
                  <a:pt x="765" y="168"/>
                </a:lnTo>
                <a:lnTo>
                  <a:pt x="766" y="167"/>
                </a:lnTo>
                <a:lnTo>
                  <a:pt x="767" y="167"/>
                </a:lnTo>
                <a:lnTo>
                  <a:pt x="767" y="166"/>
                </a:lnTo>
                <a:lnTo>
                  <a:pt x="767" y="166"/>
                </a:lnTo>
                <a:lnTo>
                  <a:pt x="768" y="166"/>
                </a:lnTo>
                <a:lnTo>
                  <a:pt x="769" y="166"/>
                </a:lnTo>
                <a:lnTo>
                  <a:pt x="770" y="166"/>
                </a:lnTo>
                <a:lnTo>
                  <a:pt x="771" y="166"/>
                </a:lnTo>
                <a:lnTo>
                  <a:pt x="771" y="165"/>
                </a:lnTo>
                <a:lnTo>
                  <a:pt x="771" y="165"/>
                </a:lnTo>
                <a:lnTo>
                  <a:pt x="772" y="165"/>
                </a:lnTo>
                <a:lnTo>
                  <a:pt x="772" y="164"/>
                </a:lnTo>
                <a:lnTo>
                  <a:pt x="772" y="163"/>
                </a:lnTo>
                <a:lnTo>
                  <a:pt x="771" y="162"/>
                </a:lnTo>
                <a:lnTo>
                  <a:pt x="771" y="162"/>
                </a:lnTo>
                <a:lnTo>
                  <a:pt x="771" y="161"/>
                </a:lnTo>
                <a:lnTo>
                  <a:pt x="770" y="161"/>
                </a:lnTo>
                <a:lnTo>
                  <a:pt x="770" y="160"/>
                </a:lnTo>
                <a:lnTo>
                  <a:pt x="769" y="160"/>
                </a:lnTo>
                <a:lnTo>
                  <a:pt x="768" y="159"/>
                </a:lnTo>
                <a:lnTo>
                  <a:pt x="768" y="159"/>
                </a:lnTo>
                <a:lnTo>
                  <a:pt x="767" y="158"/>
                </a:lnTo>
                <a:lnTo>
                  <a:pt x="767" y="157"/>
                </a:lnTo>
                <a:lnTo>
                  <a:pt x="767" y="157"/>
                </a:lnTo>
                <a:lnTo>
                  <a:pt x="767" y="156"/>
                </a:lnTo>
                <a:lnTo>
                  <a:pt x="766" y="155"/>
                </a:lnTo>
                <a:lnTo>
                  <a:pt x="766" y="155"/>
                </a:lnTo>
                <a:lnTo>
                  <a:pt x="765" y="154"/>
                </a:lnTo>
                <a:lnTo>
                  <a:pt x="765" y="153"/>
                </a:lnTo>
                <a:lnTo>
                  <a:pt x="765" y="152"/>
                </a:lnTo>
                <a:lnTo>
                  <a:pt x="764" y="152"/>
                </a:lnTo>
                <a:lnTo>
                  <a:pt x="764" y="151"/>
                </a:lnTo>
                <a:lnTo>
                  <a:pt x="764" y="150"/>
                </a:lnTo>
                <a:lnTo>
                  <a:pt x="765" y="148"/>
                </a:lnTo>
                <a:lnTo>
                  <a:pt x="765" y="148"/>
                </a:lnTo>
                <a:lnTo>
                  <a:pt x="765" y="147"/>
                </a:lnTo>
                <a:lnTo>
                  <a:pt x="765" y="146"/>
                </a:lnTo>
                <a:lnTo>
                  <a:pt x="766" y="146"/>
                </a:lnTo>
                <a:lnTo>
                  <a:pt x="766" y="145"/>
                </a:lnTo>
                <a:lnTo>
                  <a:pt x="767" y="145"/>
                </a:lnTo>
                <a:lnTo>
                  <a:pt x="767" y="144"/>
                </a:lnTo>
                <a:lnTo>
                  <a:pt x="767" y="143"/>
                </a:lnTo>
                <a:lnTo>
                  <a:pt x="767" y="142"/>
                </a:lnTo>
                <a:lnTo>
                  <a:pt x="767" y="141"/>
                </a:lnTo>
                <a:lnTo>
                  <a:pt x="767" y="140"/>
                </a:lnTo>
                <a:lnTo>
                  <a:pt x="768" y="139"/>
                </a:lnTo>
                <a:lnTo>
                  <a:pt x="768" y="138"/>
                </a:lnTo>
                <a:lnTo>
                  <a:pt x="768" y="137"/>
                </a:lnTo>
                <a:lnTo>
                  <a:pt x="768" y="135"/>
                </a:lnTo>
                <a:lnTo>
                  <a:pt x="768" y="133"/>
                </a:lnTo>
                <a:lnTo>
                  <a:pt x="768" y="130"/>
                </a:lnTo>
                <a:lnTo>
                  <a:pt x="768" y="129"/>
                </a:lnTo>
                <a:lnTo>
                  <a:pt x="768" y="128"/>
                </a:lnTo>
                <a:lnTo>
                  <a:pt x="768" y="127"/>
                </a:lnTo>
                <a:lnTo>
                  <a:pt x="768" y="124"/>
                </a:lnTo>
                <a:lnTo>
                  <a:pt x="767" y="122"/>
                </a:lnTo>
                <a:lnTo>
                  <a:pt x="767" y="121"/>
                </a:lnTo>
                <a:lnTo>
                  <a:pt x="767" y="121"/>
                </a:lnTo>
                <a:lnTo>
                  <a:pt x="767" y="120"/>
                </a:lnTo>
                <a:lnTo>
                  <a:pt x="767" y="119"/>
                </a:lnTo>
                <a:lnTo>
                  <a:pt x="767" y="118"/>
                </a:lnTo>
                <a:lnTo>
                  <a:pt x="767" y="117"/>
                </a:lnTo>
                <a:lnTo>
                  <a:pt x="767" y="117"/>
                </a:lnTo>
                <a:lnTo>
                  <a:pt x="767" y="115"/>
                </a:lnTo>
                <a:lnTo>
                  <a:pt x="767" y="114"/>
                </a:lnTo>
                <a:lnTo>
                  <a:pt x="766" y="114"/>
                </a:lnTo>
                <a:lnTo>
                  <a:pt x="766" y="114"/>
                </a:lnTo>
                <a:lnTo>
                  <a:pt x="765" y="114"/>
                </a:lnTo>
                <a:lnTo>
                  <a:pt x="765" y="113"/>
                </a:lnTo>
                <a:lnTo>
                  <a:pt x="764" y="111"/>
                </a:lnTo>
                <a:lnTo>
                  <a:pt x="764" y="110"/>
                </a:lnTo>
                <a:lnTo>
                  <a:pt x="764" y="110"/>
                </a:lnTo>
                <a:lnTo>
                  <a:pt x="764" y="109"/>
                </a:lnTo>
                <a:lnTo>
                  <a:pt x="763" y="109"/>
                </a:lnTo>
                <a:lnTo>
                  <a:pt x="762" y="109"/>
                </a:lnTo>
                <a:lnTo>
                  <a:pt x="761" y="109"/>
                </a:lnTo>
                <a:lnTo>
                  <a:pt x="761" y="108"/>
                </a:lnTo>
                <a:lnTo>
                  <a:pt x="760" y="108"/>
                </a:lnTo>
                <a:lnTo>
                  <a:pt x="759" y="107"/>
                </a:lnTo>
                <a:lnTo>
                  <a:pt x="758" y="107"/>
                </a:lnTo>
                <a:lnTo>
                  <a:pt x="758" y="107"/>
                </a:lnTo>
                <a:lnTo>
                  <a:pt x="757" y="107"/>
                </a:lnTo>
                <a:lnTo>
                  <a:pt x="757" y="107"/>
                </a:lnTo>
                <a:lnTo>
                  <a:pt x="756" y="106"/>
                </a:lnTo>
                <a:lnTo>
                  <a:pt x="755" y="106"/>
                </a:lnTo>
                <a:lnTo>
                  <a:pt x="754" y="105"/>
                </a:lnTo>
                <a:lnTo>
                  <a:pt x="753" y="105"/>
                </a:lnTo>
                <a:lnTo>
                  <a:pt x="753" y="104"/>
                </a:lnTo>
                <a:lnTo>
                  <a:pt x="753" y="104"/>
                </a:lnTo>
                <a:lnTo>
                  <a:pt x="752" y="104"/>
                </a:lnTo>
                <a:lnTo>
                  <a:pt x="751" y="104"/>
                </a:lnTo>
                <a:lnTo>
                  <a:pt x="750" y="103"/>
                </a:lnTo>
                <a:lnTo>
                  <a:pt x="750" y="102"/>
                </a:lnTo>
                <a:lnTo>
                  <a:pt x="750" y="102"/>
                </a:lnTo>
                <a:lnTo>
                  <a:pt x="749" y="101"/>
                </a:lnTo>
                <a:lnTo>
                  <a:pt x="748" y="101"/>
                </a:lnTo>
                <a:lnTo>
                  <a:pt x="747" y="100"/>
                </a:lnTo>
                <a:lnTo>
                  <a:pt x="746" y="100"/>
                </a:lnTo>
                <a:lnTo>
                  <a:pt x="746" y="99"/>
                </a:lnTo>
                <a:lnTo>
                  <a:pt x="745" y="98"/>
                </a:lnTo>
                <a:lnTo>
                  <a:pt x="744" y="97"/>
                </a:lnTo>
                <a:lnTo>
                  <a:pt x="743" y="97"/>
                </a:lnTo>
                <a:lnTo>
                  <a:pt x="743" y="96"/>
                </a:lnTo>
                <a:lnTo>
                  <a:pt x="743" y="95"/>
                </a:lnTo>
                <a:lnTo>
                  <a:pt x="743" y="94"/>
                </a:lnTo>
                <a:lnTo>
                  <a:pt x="743" y="93"/>
                </a:lnTo>
                <a:lnTo>
                  <a:pt x="742" y="93"/>
                </a:lnTo>
                <a:lnTo>
                  <a:pt x="741" y="93"/>
                </a:lnTo>
                <a:lnTo>
                  <a:pt x="741" y="92"/>
                </a:lnTo>
                <a:lnTo>
                  <a:pt x="740" y="90"/>
                </a:lnTo>
                <a:lnTo>
                  <a:pt x="739" y="90"/>
                </a:lnTo>
                <a:lnTo>
                  <a:pt x="739" y="88"/>
                </a:lnTo>
                <a:lnTo>
                  <a:pt x="739" y="87"/>
                </a:lnTo>
                <a:lnTo>
                  <a:pt x="738" y="86"/>
                </a:lnTo>
                <a:lnTo>
                  <a:pt x="737" y="85"/>
                </a:lnTo>
                <a:lnTo>
                  <a:pt x="736" y="85"/>
                </a:lnTo>
                <a:lnTo>
                  <a:pt x="736" y="84"/>
                </a:lnTo>
                <a:lnTo>
                  <a:pt x="736" y="83"/>
                </a:lnTo>
                <a:lnTo>
                  <a:pt x="735" y="83"/>
                </a:lnTo>
                <a:lnTo>
                  <a:pt x="735" y="82"/>
                </a:lnTo>
                <a:lnTo>
                  <a:pt x="734" y="81"/>
                </a:lnTo>
                <a:lnTo>
                  <a:pt x="733" y="80"/>
                </a:lnTo>
                <a:lnTo>
                  <a:pt x="733" y="79"/>
                </a:lnTo>
                <a:lnTo>
                  <a:pt x="732" y="79"/>
                </a:lnTo>
                <a:lnTo>
                  <a:pt x="732" y="78"/>
                </a:lnTo>
                <a:lnTo>
                  <a:pt x="732" y="77"/>
                </a:lnTo>
                <a:lnTo>
                  <a:pt x="732" y="76"/>
                </a:lnTo>
                <a:lnTo>
                  <a:pt x="731" y="76"/>
                </a:lnTo>
                <a:lnTo>
                  <a:pt x="731" y="76"/>
                </a:lnTo>
                <a:lnTo>
                  <a:pt x="730" y="75"/>
                </a:lnTo>
                <a:lnTo>
                  <a:pt x="729" y="74"/>
                </a:lnTo>
                <a:lnTo>
                  <a:pt x="729" y="73"/>
                </a:lnTo>
                <a:lnTo>
                  <a:pt x="729" y="73"/>
                </a:lnTo>
                <a:lnTo>
                  <a:pt x="728" y="72"/>
                </a:lnTo>
                <a:lnTo>
                  <a:pt x="728" y="71"/>
                </a:lnTo>
                <a:lnTo>
                  <a:pt x="728" y="70"/>
                </a:lnTo>
                <a:lnTo>
                  <a:pt x="727" y="70"/>
                </a:lnTo>
                <a:lnTo>
                  <a:pt x="727" y="69"/>
                </a:lnTo>
                <a:lnTo>
                  <a:pt x="726" y="69"/>
                </a:lnTo>
                <a:lnTo>
                  <a:pt x="726" y="68"/>
                </a:lnTo>
                <a:lnTo>
                  <a:pt x="726" y="67"/>
                </a:lnTo>
                <a:lnTo>
                  <a:pt x="726" y="66"/>
                </a:lnTo>
                <a:lnTo>
                  <a:pt x="725" y="66"/>
                </a:lnTo>
                <a:lnTo>
                  <a:pt x="725" y="66"/>
                </a:lnTo>
                <a:lnTo>
                  <a:pt x="725" y="65"/>
                </a:lnTo>
                <a:lnTo>
                  <a:pt x="725" y="64"/>
                </a:lnTo>
                <a:lnTo>
                  <a:pt x="725" y="63"/>
                </a:lnTo>
                <a:lnTo>
                  <a:pt x="725" y="62"/>
                </a:lnTo>
                <a:lnTo>
                  <a:pt x="726" y="62"/>
                </a:lnTo>
                <a:lnTo>
                  <a:pt x="726" y="61"/>
                </a:lnTo>
                <a:lnTo>
                  <a:pt x="727" y="60"/>
                </a:lnTo>
                <a:lnTo>
                  <a:pt x="727" y="59"/>
                </a:lnTo>
                <a:lnTo>
                  <a:pt x="728" y="59"/>
                </a:lnTo>
                <a:lnTo>
                  <a:pt x="728" y="58"/>
                </a:lnTo>
                <a:lnTo>
                  <a:pt x="728" y="57"/>
                </a:lnTo>
                <a:lnTo>
                  <a:pt x="729" y="56"/>
                </a:lnTo>
                <a:lnTo>
                  <a:pt x="729" y="55"/>
                </a:lnTo>
                <a:lnTo>
                  <a:pt x="729" y="55"/>
                </a:lnTo>
                <a:lnTo>
                  <a:pt x="729" y="54"/>
                </a:lnTo>
                <a:lnTo>
                  <a:pt x="729" y="53"/>
                </a:lnTo>
                <a:lnTo>
                  <a:pt x="729" y="52"/>
                </a:lnTo>
                <a:lnTo>
                  <a:pt x="729" y="52"/>
                </a:lnTo>
                <a:lnTo>
                  <a:pt x="730" y="50"/>
                </a:lnTo>
                <a:lnTo>
                  <a:pt x="730" y="49"/>
                </a:lnTo>
                <a:lnTo>
                  <a:pt x="730" y="48"/>
                </a:lnTo>
                <a:lnTo>
                  <a:pt x="731" y="47"/>
                </a:lnTo>
                <a:lnTo>
                  <a:pt x="731" y="46"/>
                </a:lnTo>
                <a:lnTo>
                  <a:pt x="731" y="45"/>
                </a:lnTo>
                <a:lnTo>
                  <a:pt x="731" y="45"/>
                </a:lnTo>
                <a:lnTo>
                  <a:pt x="731" y="43"/>
                </a:lnTo>
                <a:lnTo>
                  <a:pt x="731" y="42"/>
                </a:lnTo>
                <a:lnTo>
                  <a:pt x="731" y="42"/>
                </a:lnTo>
                <a:lnTo>
                  <a:pt x="731" y="41"/>
                </a:lnTo>
                <a:lnTo>
                  <a:pt x="730" y="41"/>
                </a:lnTo>
                <a:lnTo>
                  <a:pt x="730" y="39"/>
                </a:lnTo>
                <a:lnTo>
                  <a:pt x="729" y="38"/>
                </a:lnTo>
                <a:lnTo>
                  <a:pt x="729" y="37"/>
                </a:lnTo>
                <a:lnTo>
                  <a:pt x="729" y="36"/>
                </a:lnTo>
                <a:lnTo>
                  <a:pt x="729" y="35"/>
                </a:lnTo>
                <a:lnTo>
                  <a:pt x="729" y="34"/>
                </a:lnTo>
                <a:lnTo>
                  <a:pt x="729" y="33"/>
                </a:lnTo>
                <a:lnTo>
                  <a:pt x="729" y="32"/>
                </a:lnTo>
                <a:lnTo>
                  <a:pt x="729" y="31"/>
                </a:lnTo>
                <a:lnTo>
                  <a:pt x="730" y="31"/>
                </a:lnTo>
                <a:lnTo>
                  <a:pt x="731" y="30"/>
                </a:lnTo>
                <a:lnTo>
                  <a:pt x="732" y="29"/>
                </a:lnTo>
                <a:lnTo>
                  <a:pt x="732" y="28"/>
                </a:lnTo>
                <a:lnTo>
                  <a:pt x="732" y="28"/>
                </a:lnTo>
                <a:lnTo>
                  <a:pt x="733" y="28"/>
                </a:lnTo>
                <a:lnTo>
                  <a:pt x="733" y="26"/>
                </a:lnTo>
                <a:lnTo>
                  <a:pt x="734" y="26"/>
                </a:lnTo>
                <a:lnTo>
                  <a:pt x="734" y="25"/>
                </a:lnTo>
                <a:lnTo>
                  <a:pt x="734" y="24"/>
                </a:lnTo>
                <a:lnTo>
                  <a:pt x="735" y="24"/>
                </a:lnTo>
                <a:lnTo>
                  <a:pt x="735" y="23"/>
                </a:lnTo>
                <a:lnTo>
                  <a:pt x="735" y="22"/>
                </a:lnTo>
                <a:lnTo>
                  <a:pt x="736" y="21"/>
                </a:lnTo>
                <a:lnTo>
                  <a:pt x="736" y="19"/>
                </a:lnTo>
                <a:lnTo>
                  <a:pt x="736" y="19"/>
                </a:lnTo>
                <a:lnTo>
                  <a:pt x="737" y="17"/>
                </a:lnTo>
                <a:lnTo>
                  <a:pt x="737" y="16"/>
                </a:lnTo>
                <a:lnTo>
                  <a:pt x="738" y="16"/>
                </a:lnTo>
                <a:lnTo>
                  <a:pt x="738" y="15"/>
                </a:lnTo>
                <a:lnTo>
                  <a:pt x="739" y="14"/>
                </a:lnTo>
                <a:lnTo>
                  <a:pt x="739" y="13"/>
                </a:lnTo>
                <a:lnTo>
                  <a:pt x="740" y="12"/>
                </a:lnTo>
                <a:lnTo>
                  <a:pt x="740" y="11"/>
                </a:lnTo>
                <a:lnTo>
                  <a:pt x="741" y="11"/>
                </a:lnTo>
                <a:lnTo>
                  <a:pt x="742" y="9"/>
                </a:lnTo>
                <a:lnTo>
                  <a:pt x="743" y="8"/>
                </a:lnTo>
                <a:lnTo>
                  <a:pt x="743" y="7"/>
                </a:lnTo>
                <a:lnTo>
                  <a:pt x="744" y="7"/>
                </a:lnTo>
                <a:lnTo>
                  <a:pt x="745" y="7"/>
                </a:lnTo>
                <a:lnTo>
                  <a:pt x="745" y="6"/>
                </a:lnTo>
                <a:lnTo>
                  <a:pt x="746" y="6"/>
                </a:lnTo>
                <a:lnTo>
                  <a:pt x="746" y="5"/>
                </a:lnTo>
                <a:lnTo>
                  <a:pt x="747" y="5"/>
                </a:lnTo>
                <a:lnTo>
                  <a:pt x="748" y="4"/>
                </a:lnTo>
                <a:lnTo>
                  <a:pt x="749" y="4"/>
                </a:lnTo>
                <a:lnTo>
                  <a:pt x="749" y="4"/>
                </a:lnTo>
                <a:lnTo>
                  <a:pt x="750" y="4"/>
                </a:lnTo>
                <a:lnTo>
                  <a:pt x="750" y="3"/>
                </a:lnTo>
                <a:lnTo>
                  <a:pt x="751" y="4"/>
                </a:lnTo>
                <a:lnTo>
                  <a:pt x="752" y="4"/>
                </a:lnTo>
                <a:lnTo>
                  <a:pt x="753" y="5"/>
                </a:lnTo>
                <a:lnTo>
                  <a:pt x="753" y="5"/>
                </a:lnTo>
                <a:lnTo>
                  <a:pt x="754" y="6"/>
                </a:lnTo>
                <a:lnTo>
                  <a:pt x="755" y="6"/>
                </a:lnTo>
                <a:lnTo>
                  <a:pt x="756" y="6"/>
                </a:lnTo>
                <a:lnTo>
                  <a:pt x="757" y="6"/>
                </a:lnTo>
                <a:lnTo>
                  <a:pt x="757" y="7"/>
                </a:lnTo>
                <a:lnTo>
                  <a:pt x="760" y="6"/>
                </a:lnTo>
                <a:lnTo>
                  <a:pt x="760" y="6"/>
                </a:lnTo>
                <a:lnTo>
                  <a:pt x="761" y="5"/>
                </a:lnTo>
                <a:lnTo>
                  <a:pt x="761" y="6"/>
                </a:lnTo>
                <a:lnTo>
                  <a:pt x="762" y="6"/>
                </a:lnTo>
                <a:lnTo>
                  <a:pt x="762" y="7"/>
                </a:lnTo>
                <a:lnTo>
                  <a:pt x="762" y="7"/>
                </a:lnTo>
                <a:lnTo>
                  <a:pt x="763" y="7"/>
                </a:lnTo>
                <a:lnTo>
                  <a:pt x="764" y="7"/>
                </a:lnTo>
                <a:lnTo>
                  <a:pt x="764" y="8"/>
                </a:lnTo>
                <a:lnTo>
                  <a:pt x="765" y="9"/>
                </a:lnTo>
                <a:lnTo>
                  <a:pt x="766" y="9"/>
                </a:lnTo>
                <a:lnTo>
                  <a:pt x="767" y="9"/>
                </a:lnTo>
                <a:lnTo>
                  <a:pt x="767" y="10"/>
                </a:lnTo>
                <a:lnTo>
                  <a:pt x="768" y="10"/>
                </a:lnTo>
                <a:lnTo>
                  <a:pt x="768" y="11"/>
                </a:lnTo>
                <a:lnTo>
                  <a:pt x="769" y="11"/>
                </a:lnTo>
                <a:lnTo>
                  <a:pt x="770" y="11"/>
                </a:lnTo>
                <a:lnTo>
                  <a:pt x="770" y="12"/>
                </a:lnTo>
                <a:lnTo>
                  <a:pt x="770" y="13"/>
                </a:lnTo>
                <a:lnTo>
                  <a:pt x="771" y="14"/>
                </a:lnTo>
                <a:lnTo>
                  <a:pt x="771" y="14"/>
                </a:lnTo>
                <a:lnTo>
                  <a:pt x="771" y="15"/>
                </a:lnTo>
                <a:lnTo>
                  <a:pt x="772" y="16"/>
                </a:lnTo>
                <a:lnTo>
                  <a:pt x="773" y="17"/>
                </a:lnTo>
                <a:lnTo>
                  <a:pt x="774" y="18"/>
                </a:lnTo>
                <a:lnTo>
                  <a:pt x="774" y="19"/>
                </a:lnTo>
                <a:lnTo>
                  <a:pt x="774" y="20"/>
                </a:lnTo>
                <a:lnTo>
                  <a:pt x="775" y="20"/>
                </a:lnTo>
                <a:lnTo>
                  <a:pt x="775" y="21"/>
                </a:lnTo>
                <a:lnTo>
                  <a:pt x="776" y="21"/>
                </a:lnTo>
                <a:lnTo>
                  <a:pt x="777" y="21"/>
                </a:lnTo>
                <a:lnTo>
                  <a:pt x="777" y="22"/>
                </a:lnTo>
                <a:lnTo>
                  <a:pt x="778" y="23"/>
                </a:lnTo>
                <a:lnTo>
                  <a:pt x="778" y="24"/>
                </a:lnTo>
                <a:lnTo>
                  <a:pt x="778" y="24"/>
                </a:lnTo>
                <a:lnTo>
                  <a:pt x="779" y="25"/>
                </a:lnTo>
                <a:lnTo>
                  <a:pt x="780" y="26"/>
                </a:lnTo>
                <a:lnTo>
                  <a:pt x="781" y="27"/>
                </a:lnTo>
                <a:lnTo>
                  <a:pt x="781" y="28"/>
                </a:lnTo>
                <a:lnTo>
                  <a:pt x="781" y="28"/>
                </a:lnTo>
                <a:lnTo>
                  <a:pt x="782" y="28"/>
                </a:lnTo>
                <a:lnTo>
                  <a:pt x="782" y="29"/>
                </a:lnTo>
                <a:lnTo>
                  <a:pt x="783" y="29"/>
                </a:lnTo>
                <a:lnTo>
                  <a:pt x="784" y="28"/>
                </a:lnTo>
                <a:lnTo>
                  <a:pt x="785" y="28"/>
                </a:lnTo>
                <a:lnTo>
                  <a:pt x="785" y="28"/>
                </a:lnTo>
                <a:lnTo>
                  <a:pt x="786" y="28"/>
                </a:lnTo>
                <a:lnTo>
                  <a:pt x="787" y="28"/>
                </a:lnTo>
                <a:lnTo>
                  <a:pt x="788" y="28"/>
                </a:lnTo>
                <a:lnTo>
                  <a:pt x="788" y="28"/>
                </a:lnTo>
                <a:lnTo>
                  <a:pt x="789" y="28"/>
                </a:lnTo>
                <a:lnTo>
                  <a:pt x="789" y="28"/>
                </a:lnTo>
                <a:lnTo>
                  <a:pt x="790" y="28"/>
                </a:lnTo>
                <a:lnTo>
                  <a:pt x="791" y="29"/>
                </a:lnTo>
                <a:lnTo>
                  <a:pt x="792" y="29"/>
                </a:lnTo>
                <a:lnTo>
                  <a:pt x="792" y="30"/>
                </a:lnTo>
                <a:lnTo>
                  <a:pt x="793" y="30"/>
                </a:lnTo>
                <a:lnTo>
                  <a:pt x="794" y="31"/>
                </a:lnTo>
                <a:lnTo>
                  <a:pt x="795" y="31"/>
                </a:lnTo>
                <a:lnTo>
                  <a:pt x="795" y="31"/>
                </a:lnTo>
                <a:lnTo>
                  <a:pt x="796" y="31"/>
                </a:lnTo>
                <a:lnTo>
                  <a:pt x="796" y="30"/>
                </a:lnTo>
                <a:lnTo>
                  <a:pt x="796" y="29"/>
                </a:lnTo>
                <a:lnTo>
                  <a:pt x="797" y="28"/>
                </a:lnTo>
                <a:lnTo>
                  <a:pt x="797" y="27"/>
                </a:lnTo>
                <a:lnTo>
                  <a:pt x="798" y="26"/>
                </a:lnTo>
                <a:lnTo>
                  <a:pt x="798" y="25"/>
                </a:lnTo>
                <a:lnTo>
                  <a:pt x="799" y="24"/>
                </a:lnTo>
                <a:lnTo>
                  <a:pt x="799" y="24"/>
                </a:lnTo>
                <a:lnTo>
                  <a:pt x="800" y="24"/>
                </a:lnTo>
                <a:lnTo>
                  <a:pt x="801" y="23"/>
                </a:lnTo>
                <a:lnTo>
                  <a:pt x="802" y="23"/>
                </a:lnTo>
                <a:lnTo>
                  <a:pt x="802" y="23"/>
                </a:lnTo>
                <a:lnTo>
                  <a:pt x="804" y="23"/>
                </a:lnTo>
                <a:lnTo>
                  <a:pt x="805" y="23"/>
                </a:lnTo>
                <a:lnTo>
                  <a:pt x="805" y="22"/>
                </a:lnTo>
                <a:lnTo>
                  <a:pt x="806" y="22"/>
                </a:lnTo>
                <a:lnTo>
                  <a:pt x="806" y="22"/>
                </a:lnTo>
                <a:lnTo>
                  <a:pt x="807" y="21"/>
                </a:lnTo>
                <a:lnTo>
                  <a:pt x="808" y="21"/>
                </a:lnTo>
                <a:lnTo>
                  <a:pt x="809" y="21"/>
                </a:lnTo>
                <a:lnTo>
                  <a:pt x="809" y="21"/>
                </a:lnTo>
                <a:lnTo>
                  <a:pt x="810" y="21"/>
                </a:lnTo>
                <a:lnTo>
                  <a:pt x="810" y="21"/>
                </a:lnTo>
                <a:lnTo>
                  <a:pt x="811" y="21"/>
                </a:lnTo>
                <a:lnTo>
                  <a:pt x="812" y="20"/>
                </a:lnTo>
                <a:lnTo>
                  <a:pt x="813" y="19"/>
                </a:lnTo>
                <a:lnTo>
                  <a:pt x="813" y="18"/>
                </a:lnTo>
                <a:lnTo>
                  <a:pt x="814" y="17"/>
                </a:lnTo>
                <a:lnTo>
                  <a:pt x="815" y="17"/>
                </a:lnTo>
                <a:lnTo>
                  <a:pt x="816" y="17"/>
                </a:lnTo>
                <a:lnTo>
                  <a:pt x="816" y="16"/>
                </a:lnTo>
                <a:lnTo>
                  <a:pt x="816" y="16"/>
                </a:lnTo>
                <a:lnTo>
                  <a:pt x="817" y="16"/>
                </a:lnTo>
                <a:lnTo>
                  <a:pt x="818" y="16"/>
                </a:lnTo>
                <a:lnTo>
                  <a:pt x="819" y="15"/>
                </a:lnTo>
                <a:lnTo>
                  <a:pt x="820" y="15"/>
                </a:lnTo>
                <a:lnTo>
                  <a:pt x="820" y="15"/>
                </a:lnTo>
                <a:lnTo>
                  <a:pt x="821" y="15"/>
                </a:lnTo>
                <a:lnTo>
                  <a:pt x="822" y="14"/>
                </a:lnTo>
                <a:lnTo>
                  <a:pt x="823" y="14"/>
                </a:lnTo>
                <a:lnTo>
                  <a:pt x="824" y="14"/>
                </a:lnTo>
                <a:lnTo>
                  <a:pt x="825" y="13"/>
                </a:lnTo>
                <a:lnTo>
                  <a:pt x="826" y="13"/>
                </a:lnTo>
                <a:lnTo>
                  <a:pt x="827" y="13"/>
                </a:lnTo>
                <a:lnTo>
                  <a:pt x="827" y="12"/>
                </a:lnTo>
                <a:lnTo>
                  <a:pt x="829" y="12"/>
                </a:lnTo>
                <a:lnTo>
                  <a:pt x="830" y="11"/>
                </a:lnTo>
                <a:lnTo>
                  <a:pt x="830" y="11"/>
                </a:lnTo>
                <a:lnTo>
                  <a:pt x="831" y="11"/>
                </a:lnTo>
                <a:lnTo>
                  <a:pt x="832" y="11"/>
                </a:lnTo>
                <a:lnTo>
                  <a:pt x="833" y="11"/>
                </a:lnTo>
                <a:lnTo>
                  <a:pt x="834" y="11"/>
                </a:lnTo>
                <a:lnTo>
                  <a:pt x="836" y="11"/>
                </a:lnTo>
                <a:lnTo>
                  <a:pt x="837" y="11"/>
                </a:lnTo>
                <a:lnTo>
                  <a:pt x="837" y="11"/>
                </a:lnTo>
                <a:lnTo>
                  <a:pt x="838" y="11"/>
                </a:lnTo>
                <a:lnTo>
                  <a:pt x="839" y="11"/>
                </a:lnTo>
                <a:lnTo>
                  <a:pt x="840" y="11"/>
                </a:lnTo>
                <a:lnTo>
                  <a:pt x="841" y="11"/>
                </a:lnTo>
                <a:lnTo>
                  <a:pt x="841" y="11"/>
                </a:lnTo>
                <a:lnTo>
                  <a:pt x="842" y="11"/>
                </a:lnTo>
                <a:lnTo>
                  <a:pt x="843" y="10"/>
                </a:lnTo>
                <a:lnTo>
                  <a:pt x="844" y="8"/>
                </a:lnTo>
                <a:lnTo>
                  <a:pt x="845" y="8"/>
                </a:lnTo>
                <a:lnTo>
                  <a:pt x="846" y="7"/>
                </a:lnTo>
                <a:lnTo>
                  <a:pt x="847" y="7"/>
                </a:lnTo>
                <a:lnTo>
                  <a:pt x="848" y="7"/>
                </a:lnTo>
                <a:lnTo>
                  <a:pt x="848" y="7"/>
                </a:lnTo>
                <a:lnTo>
                  <a:pt x="849" y="7"/>
                </a:lnTo>
                <a:lnTo>
                  <a:pt x="850" y="7"/>
                </a:lnTo>
                <a:lnTo>
                  <a:pt x="851" y="7"/>
                </a:lnTo>
                <a:lnTo>
                  <a:pt x="852" y="7"/>
                </a:lnTo>
                <a:lnTo>
                  <a:pt x="854" y="7"/>
                </a:lnTo>
                <a:lnTo>
                  <a:pt x="855" y="7"/>
                </a:lnTo>
                <a:lnTo>
                  <a:pt x="855" y="8"/>
                </a:lnTo>
                <a:lnTo>
                  <a:pt x="856" y="8"/>
                </a:lnTo>
                <a:lnTo>
                  <a:pt x="856" y="9"/>
                </a:lnTo>
                <a:lnTo>
                  <a:pt x="857" y="9"/>
                </a:lnTo>
                <a:lnTo>
                  <a:pt x="858" y="10"/>
                </a:lnTo>
                <a:lnTo>
                  <a:pt x="858" y="11"/>
                </a:lnTo>
                <a:lnTo>
                  <a:pt x="859" y="11"/>
                </a:lnTo>
                <a:lnTo>
                  <a:pt x="859" y="11"/>
                </a:lnTo>
                <a:lnTo>
                  <a:pt x="860" y="11"/>
                </a:lnTo>
                <a:lnTo>
                  <a:pt x="861" y="11"/>
                </a:lnTo>
                <a:lnTo>
                  <a:pt x="862" y="12"/>
                </a:lnTo>
                <a:lnTo>
                  <a:pt x="863" y="12"/>
                </a:lnTo>
                <a:lnTo>
                  <a:pt x="864" y="13"/>
                </a:lnTo>
                <a:lnTo>
                  <a:pt x="865" y="13"/>
                </a:lnTo>
                <a:lnTo>
                  <a:pt x="865" y="13"/>
                </a:lnTo>
                <a:lnTo>
                  <a:pt x="866" y="13"/>
                </a:lnTo>
                <a:lnTo>
                  <a:pt x="867" y="13"/>
                </a:lnTo>
                <a:lnTo>
                  <a:pt x="868" y="13"/>
                </a:lnTo>
                <a:lnTo>
                  <a:pt x="869" y="13"/>
                </a:lnTo>
                <a:lnTo>
                  <a:pt x="869" y="13"/>
                </a:lnTo>
                <a:lnTo>
                  <a:pt x="870" y="13"/>
                </a:lnTo>
                <a:lnTo>
                  <a:pt x="871" y="13"/>
                </a:lnTo>
                <a:lnTo>
                  <a:pt x="872" y="13"/>
                </a:lnTo>
                <a:lnTo>
                  <a:pt x="872" y="13"/>
                </a:lnTo>
                <a:lnTo>
                  <a:pt x="873" y="13"/>
                </a:lnTo>
                <a:lnTo>
                  <a:pt x="874" y="13"/>
                </a:lnTo>
                <a:lnTo>
                  <a:pt x="876" y="13"/>
                </a:lnTo>
                <a:lnTo>
                  <a:pt x="878" y="13"/>
                </a:lnTo>
                <a:lnTo>
                  <a:pt x="879" y="13"/>
                </a:lnTo>
                <a:lnTo>
                  <a:pt x="879" y="13"/>
                </a:lnTo>
                <a:lnTo>
                  <a:pt x="881" y="13"/>
                </a:lnTo>
                <a:lnTo>
                  <a:pt x="882" y="13"/>
                </a:lnTo>
                <a:lnTo>
                  <a:pt x="883" y="13"/>
                </a:lnTo>
                <a:lnTo>
                  <a:pt x="883" y="13"/>
                </a:lnTo>
                <a:lnTo>
                  <a:pt x="884" y="12"/>
                </a:lnTo>
                <a:lnTo>
                  <a:pt x="886" y="11"/>
                </a:lnTo>
                <a:lnTo>
                  <a:pt x="887" y="11"/>
                </a:lnTo>
                <a:lnTo>
                  <a:pt x="888" y="11"/>
                </a:lnTo>
                <a:lnTo>
                  <a:pt x="889" y="11"/>
                </a:lnTo>
                <a:lnTo>
                  <a:pt x="890" y="11"/>
                </a:lnTo>
                <a:lnTo>
                  <a:pt x="890" y="11"/>
                </a:lnTo>
                <a:lnTo>
                  <a:pt x="892" y="10"/>
                </a:lnTo>
                <a:lnTo>
                  <a:pt x="893" y="10"/>
                </a:lnTo>
                <a:lnTo>
                  <a:pt x="894" y="10"/>
                </a:lnTo>
                <a:lnTo>
                  <a:pt x="897" y="10"/>
                </a:lnTo>
                <a:lnTo>
                  <a:pt x="897" y="10"/>
                </a:lnTo>
                <a:lnTo>
                  <a:pt x="898" y="10"/>
                </a:lnTo>
                <a:lnTo>
                  <a:pt x="899" y="11"/>
                </a:lnTo>
                <a:lnTo>
                  <a:pt x="900" y="11"/>
                </a:lnTo>
                <a:lnTo>
                  <a:pt x="901" y="12"/>
                </a:lnTo>
                <a:lnTo>
                  <a:pt x="902" y="12"/>
                </a:lnTo>
                <a:lnTo>
                  <a:pt x="902" y="13"/>
                </a:lnTo>
                <a:lnTo>
                  <a:pt x="903" y="13"/>
                </a:lnTo>
                <a:lnTo>
                  <a:pt x="904" y="14"/>
                </a:lnTo>
                <a:lnTo>
                  <a:pt x="904" y="14"/>
                </a:lnTo>
                <a:lnTo>
                  <a:pt x="905" y="15"/>
                </a:lnTo>
                <a:lnTo>
                  <a:pt x="906" y="15"/>
                </a:lnTo>
                <a:lnTo>
                  <a:pt x="907" y="15"/>
                </a:lnTo>
                <a:lnTo>
                  <a:pt x="907" y="14"/>
                </a:lnTo>
                <a:lnTo>
                  <a:pt x="907" y="14"/>
                </a:lnTo>
                <a:lnTo>
                  <a:pt x="909" y="14"/>
                </a:lnTo>
                <a:lnTo>
                  <a:pt x="910" y="14"/>
                </a:lnTo>
                <a:lnTo>
                  <a:pt x="911" y="14"/>
                </a:lnTo>
                <a:lnTo>
                  <a:pt x="911" y="14"/>
                </a:lnTo>
                <a:lnTo>
                  <a:pt x="912" y="13"/>
                </a:lnTo>
                <a:lnTo>
                  <a:pt x="912" y="14"/>
                </a:lnTo>
                <a:lnTo>
                  <a:pt x="913" y="14"/>
                </a:lnTo>
                <a:lnTo>
                  <a:pt x="914" y="14"/>
                </a:lnTo>
                <a:lnTo>
                  <a:pt x="914" y="14"/>
                </a:lnTo>
                <a:lnTo>
                  <a:pt x="915" y="14"/>
                </a:lnTo>
                <a:lnTo>
                  <a:pt x="916" y="14"/>
                </a:lnTo>
                <a:lnTo>
                  <a:pt x="916" y="13"/>
                </a:lnTo>
                <a:lnTo>
                  <a:pt x="917" y="13"/>
                </a:lnTo>
                <a:lnTo>
                  <a:pt x="918" y="13"/>
                </a:lnTo>
                <a:lnTo>
                  <a:pt x="919" y="12"/>
                </a:lnTo>
                <a:lnTo>
                  <a:pt x="920" y="12"/>
                </a:lnTo>
                <a:lnTo>
                  <a:pt x="921" y="12"/>
                </a:lnTo>
                <a:lnTo>
                  <a:pt x="921" y="11"/>
                </a:lnTo>
                <a:lnTo>
                  <a:pt x="922" y="11"/>
                </a:lnTo>
                <a:lnTo>
                  <a:pt x="923" y="11"/>
                </a:lnTo>
                <a:lnTo>
                  <a:pt x="924" y="11"/>
                </a:lnTo>
                <a:lnTo>
                  <a:pt x="925" y="11"/>
                </a:lnTo>
                <a:lnTo>
                  <a:pt x="925" y="11"/>
                </a:lnTo>
                <a:lnTo>
                  <a:pt x="926" y="11"/>
                </a:lnTo>
                <a:lnTo>
                  <a:pt x="927" y="11"/>
                </a:lnTo>
                <a:lnTo>
                  <a:pt x="928" y="11"/>
                </a:lnTo>
                <a:lnTo>
                  <a:pt x="928" y="10"/>
                </a:lnTo>
                <a:lnTo>
                  <a:pt x="928" y="10"/>
                </a:lnTo>
                <a:lnTo>
                  <a:pt x="929" y="9"/>
                </a:lnTo>
                <a:lnTo>
                  <a:pt x="930" y="9"/>
                </a:lnTo>
                <a:lnTo>
                  <a:pt x="930" y="10"/>
                </a:lnTo>
                <a:lnTo>
                  <a:pt x="930" y="11"/>
                </a:lnTo>
                <a:lnTo>
                  <a:pt x="931" y="12"/>
                </a:lnTo>
                <a:lnTo>
                  <a:pt x="931" y="13"/>
                </a:lnTo>
                <a:lnTo>
                  <a:pt x="932" y="14"/>
                </a:lnTo>
                <a:lnTo>
                  <a:pt x="932" y="14"/>
                </a:lnTo>
                <a:lnTo>
                  <a:pt x="932" y="15"/>
                </a:lnTo>
                <a:lnTo>
                  <a:pt x="933" y="16"/>
                </a:lnTo>
                <a:lnTo>
                  <a:pt x="933" y="17"/>
                </a:lnTo>
                <a:lnTo>
                  <a:pt x="933" y="17"/>
                </a:lnTo>
                <a:lnTo>
                  <a:pt x="933" y="18"/>
                </a:lnTo>
                <a:lnTo>
                  <a:pt x="934" y="19"/>
                </a:lnTo>
                <a:lnTo>
                  <a:pt x="935" y="20"/>
                </a:lnTo>
                <a:lnTo>
                  <a:pt x="935" y="21"/>
                </a:lnTo>
                <a:lnTo>
                  <a:pt x="936" y="21"/>
                </a:lnTo>
                <a:lnTo>
                  <a:pt x="937" y="21"/>
                </a:lnTo>
                <a:lnTo>
                  <a:pt x="937" y="22"/>
                </a:lnTo>
                <a:lnTo>
                  <a:pt x="938" y="22"/>
                </a:lnTo>
                <a:lnTo>
                  <a:pt x="938" y="21"/>
                </a:lnTo>
                <a:lnTo>
                  <a:pt x="939" y="21"/>
                </a:lnTo>
                <a:lnTo>
                  <a:pt x="939" y="21"/>
                </a:lnTo>
                <a:lnTo>
                  <a:pt x="940" y="20"/>
                </a:lnTo>
                <a:lnTo>
                  <a:pt x="941" y="19"/>
                </a:lnTo>
                <a:lnTo>
                  <a:pt x="942" y="18"/>
                </a:lnTo>
                <a:lnTo>
                  <a:pt x="943" y="17"/>
                </a:lnTo>
                <a:lnTo>
                  <a:pt x="944" y="16"/>
                </a:lnTo>
                <a:lnTo>
                  <a:pt x="946" y="14"/>
                </a:lnTo>
                <a:lnTo>
                  <a:pt x="946" y="14"/>
                </a:lnTo>
                <a:lnTo>
                  <a:pt x="946" y="14"/>
                </a:lnTo>
                <a:lnTo>
                  <a:pt x="947" y="13"/>
                </a:lnTo>
                <a:lnTo>
                  <a:pt x="948" y="12"/>
                </a:lnTo>
                <a:lnTo>
                  <a:pt x="949" y="11"/>
                </a:lnTo>
                <a:lnTo>
                  <a:pt x="949" y="11"/>
                </a:lnTo>
                <a:lnTo>
                  <a:pt x="950" y="11"/>
                </a:lnTo>
                <a:lnTo>
                  <a:pt x="950" y="10"/>
                </a:lnTo>
                <a:lnTo>
                  <a:pt x="951" y="10"/>
                </a:lnTo>
                <a:lnTo>
                  <a:pt x="952" y="10"/>
                </a:lnTo>
                <a:lnTo>
                  <a:pt x="953" y="10"/>
                </a:lnTo>
                <a:lnTo>
                  <a:pt x="953" y="10"/>
                </a:lnTo>
                <a:lnTo>
                  <a:pt x="954" y="10"/>
                </a:lnTo>
                <a:lnTo>
                  <a:pt x="956" y="10"/>
                </a:lnTo>
                <a:lnTo>
                  <a:pt x="956" y="10"/>
                </a:lnTo>
                <a:lnTo>
                  <a:pt x="957" y="10"/>
                </a:lnTo>
                <a:lnTo>
                  <a:pt x="957" y="9"/>
                </a:lnTo>
                <a:lnTo>
                  <a:pt x="957" y="8"/>
                </a:lnTo>
                <a:lnTo>
                  <a:pt x="957" y="7"/>
                </a:lnTo>
                <a:lnTo>
                  <a:pt x="957" y="7"/>
                </a:lnTo>
                <a:lnTo>
                  <a:pt x="958" y="6"/>
                </a:lnTo>
                <a:lnTo>
                  <a:pt x="958" y="5"/>
                </a:lnTo>
                <a:lnTo>
                  <a:pt x="958" y="4"/>
                </a:lnTo>
                <a:lnTo>
                  <a:pt x="959" y="4"/>
                </a:lnTo>
                <a:lnTo>
                  <a:pt x="960" y="4"/>
                </a:lnTo>
                <a:lnTo>
                  <a:pt x="960" y="4"/>
                </a:lnTo>
                <a:lnTo>
                  <a:pt x="960" y="4"/>
                </a:lnTo>
                <a:lnTo>
                  <a:pt x="960" y="3"/>
                </a:lnTo>
                <a:lnTo>
                  <a:pt x="961" y="3"/>
                </a:lnTo>
                <a:lnTo>
                  <a:pt x="962" y="2"/>
                </a:lnTo>
                <a:lnTo>
                  <a:pt x="963" y="1"/>
                </a:lnTo>
                <a:lnTo>
                  <a:pt x="963" y="0"/>
                </a:lnTo>
                <a:lnTo>
                  <a:pt x="963" y="1"/>
                </a:lnTo>
                <a:lnTo>
                  <a:pt x="964" y="1"/>
                </a:lnTo>
                <a:lnTo>
                  <a:pt x="965" y="2"/>
                </a:lnTo>
                <a:lnTo>
                  <a:pt x="965" y="3"/>
                </a:lnTo>
                <a:lnTo>
                  <a:pt x="966" y="4"/>
                </a:lnTo>
                <a:lnTo>
                  <a:pt x="967" y="4"/>
                </a:lnTo>
                <a:lnTo>
                  <a:pt x="967" y="5"/>
                </a:lnTo>
                <a:lnTo>
                  <a:pt x="968" y="6"/>
                </a:lnTo>
                <a:lnTo>
                  <a:pt x="969" y="7"/>
                </a:lnTo>
                <a:close/>
                <a:moveTo>
                  <a:pt x="796" y="467"/>
                </a:moveTo>
                <a:lnTo>
                  <a:pt x="795" y="469"/>
                </a:lnTo>
                <a:lnTo>
                  <a:pt x="792" y="469"/>
                </a:lnTo>
                <a:lnTo>
                  <a:pt x="791" y="467"/>
                </a:lnTo>
                <a:lnTo>
                  <a:pt x="793" y="465"/>
                </a:lnTo>
                <a:lnTo>
                  <a:pt x="796" y="465"/>
                </a:lnTo>
                <a:lnTo>
                  <a:pt x="796" y="467"/>
                </a:lnTo>
                <a:close/>
                <a:moveTo>
                  <a:pt x="803" y="469"/>
                </a:moveTo>
                <a:lnTo>
                  <a:pt x="805" y="472"/>
                </a:lnTo>
                <a:lnTo>
                  <a:pt x="810" y="476"/>
                </a:lnTo>
                <a:lnTo>
                  <a:pt x="812" y="484"/>
                </a:lnTo>
                <a:lnTo>
                  <a:pt x="816" y="486"/>
                </a:lnTo>
                <a:lnTo>
                  <a:pt x="823" y="495"/>
                </a:lnTo>
                <a:lnTo>
                  <a:pt x="822" y="498"/>
                </a:lnTo>
                <a:lnTo>
                  <a:pt x="824" y="503"/>
                </a:lnTo>
                <a:lnTo>
                  <a:pt x="827" y="507"/>
                </a:lnTo>
                <a:lnTo>
                  <a:pt x="830" y="507"/>
                </a:lnTo>
                <a:lnTo>
                  <a:pt x="833" y="507"/>
                </a:lnTo>
                <a:lnTo>
                  <a:pt x="837" y="506"/>
                </a:lnTo>
                <a:lnTo>
                  <a:pt x="839" y="509"/>
                </a:lnTo>
                <a:lnTo>
                  <a:pt x="842" y="511"/>
                </a:lnTo>
                <a:lnTo>
                  <a:pt x="842" y="513"/>
                </a:lnTo>
                <a:lnTo>
                  <a:pt x="840" y="516"/>
                </a:lnTo>
                <a:lnTo>
                  <a:pt x="841" y="520"/>
                </a:lnTo>
                <a:lnTo>
                  <a:pt x="840" y="524"/>
                </a:lnTo>
                <a:lnTo>
                  <a:pt x="837" y="524"/>
                </a:lnTo>
                <a:lnTo>
                  <a:pt x="834" y="518"/>
                </a:lnTo>
                <a:lnTo>
                  <a:pt x="828" y="519"/>
                </a:lnTo>
                <a:lnTo>
                  <a:pt x="826" y="518"/>
                </a:lnTo>
                <a:lnTo>
                  <a:pt x="820" y="511"/>
                </a:lnTo>
                <a:lnTo>
                  <a:pt x="820" y="504"/>
                </a:lnTo>
                <a:lnTo>
                  <a:pt x="818" y="501"/>
                </a:lnTo>
                <a:lnTo>
                  <a:pt x="816" y="501"/>
                </a:lnTo>
                <a:lnTo>
                  <a:pt x="813" y="507"/>
                </a:lnTo>
                <a:lnTo>
                  <a:pt x="811" y="507"/>
                </a:lnTo>
                <a:lnTo>
                  <a:pt x="809" y="506"/>
                </a:lnTo>
                <a:lnTo>
                  <a:pt x="806" y="498"/>
                </a:lnTo>
                <a:lnTo>
                  <a:pt x="802" y="497"/>
                </a:lnTo>
                <a:lnTo>
                  <a:pt x="800" y="495"/>
                </a:lnTo>
                <a:lnTo>
                  <a:pt x="804" y="494"/>
                </a:lnTo>
                <a:lnTo>
                  <a:pt x="816" y="495"/>
                </a:lnTo>
                <a:lnTo>
                  <a:pt x="813" y="488"/>
                </a:lnTo>
                <a:lnTo>
                  <a:pt x="810" y="489"/>
                </a:lnTo>
                <a:lnTo>
                  <a:pt x="808" y="479"/>
                </a:lnTo>
                <a:lnTo>
                  <a:pt x="804" y="482"/>
                </a:lnTo>
                <a:lnTo>
                  <a:pt x="802" y="477"/>
                </a:lnTo>
                <a:lnTo>
                  <a:pt x="793" y="479"/>
                </a:lnTo>
                <a:lnTo>
                  <a:pt x="791" y="479"/>
                </a:lnTo>
                <a:lnTo>
                  <a:pt x="790" y="474"/>
                </a:lnTo>
                <a:lnTo>
                  <a:pt x="792" y="472"/>
                </a:lnTo>
                <a:lnTo>
                  <a:pt x="797" y="472"/>
                </a:lnTo>
                <a:lnTo>
                  <a:pt x="803" y="469"/>
                </a:lnTo>
                <a:close/>
                <a:moveTo>
                  <a:pt x="947" y="498"/>
                </a:moveTo>
                <a:lnTo>
                  <a:pt x="948" y="496"/>
                </a:lnTo>
                <a:lnTo>
                  <a:pt x="951" y="495"/>
                </a:lnTo>
                <a:lnTo>
                  <a:pt x="953" y="491"/>
                </a:lnTo>
                <a:lnTo>
                  <a:pt x="955" y="490"/>
                </a:lnTo>
                <a:lnTo>
                  <a:pt x="959" y="492"/>
                </a:lnTo>
                <a:lnTo>
                  <a:pt x="962" y="490"/>
                </a:lnTo>
                <a:lnTo>
                  <a:pt x="964" y="491"/>
                </a:lnTo>
                <a:lnTo>
                  <a:pt x="965" y="497"/>
                </a:lnTo>
                <a:lnTo>
                  <a:pt x="967" y="500"/>
                </a:lnTo>
                <a:lnTo>
                  <a:pt x="968" y="501"/>
                </a:lnTo>
                <a:lnTo>
                  <a:pt x="967" y="503"/>
                </a:lnTo>
                <a:lnTo>
                  <a:pt x="963" y="501"/>
                </a:lnTo>
                <a:lnTo>
                  <a:pt x="960" y="501"/>
                </a:lnTo>
                <a:lnTo>
                  <a:pt x="956" y="497"/>
                </a:lnTo>
                <a:lnTo>
                  <a:pt x="954" y="497"/>
                </a:lnTo>
                <a:lnTo>
                  <a:pt x="949" y="500"/>
                </a:lnTo>
                <a:lnTo>
                  <a:pt x="947" y="498"/>
                </a:lnTo>
                <a:close/>
                <a:moveTo>
                  <a:pt x="876" y="510"/>
                </a:moveTo>
                <a:lnTo>
                  <a:pt x="879" y="510"/>
                </a:lnTo>
                <a:lnTo>
                  <a:pt x="882" y="513"/>
                </a:lnTo>
                <a:lnTo>
                  <a:pt x="877" y="514"/>
                </a:lnTo>
                <a:lnTo>
                  <a:pt x="875" y="513"/>
                </a:lnTo>
                <a:lnTo>
                  <a:pt x="876" y="510"/>
                </a:lnTo>
                <a:close/>
                <a:moveTo>
                  <a:pt x="855" y="512"/>
                </a:moveTo>
                <a:lnTo>
                  <a:pt x="856" y="513"/>
                </a:lnTo>
                <a:lnTo>
                  <a:pt x="848" y="518"/>
                </a:lnTo>
                <a:lnTo>
                  <a:pt x="847" y="517"/>
                </a:lnTo>
                <a:lnTo>
                  <a:pt x="850" y="513"/>
                </a:lnTo>
                <a:lnTo>
                  <a:pt x="852" y="512"/>
                </a:lnTo>
                <a:lnTo>
                  <a:pt x="855" y="512"/>
                </a:lnTo>
                <a:close/>
                <a:moveTo>
                  <a:pt x="704" y="520"/>
                </a:moveTo>
                <a:lnTo>
                  <a:pt x="703" y="524"/>
                </a:lnTo>
                <a:lnTo>
                  <a:pt x="706" y="529"/>
                </a:lnTo>
                <a:lnTo>
                  <a:pt x="703" y="536"/>
                </a:lnTo>
                <a:lnTo>
                  <a:pt x="703" y="541"/>
                </a:lnTo>
                <a:lnTo>
                  <a:pt x="704" y="544"/>
                </a:lnTo>
                <a:lnTo>
                  <a:pt x="709" y="550"/>
                </a:lnTo>
                <a:lnTo>
                  <a:pt x="711" y="550"/>
                </a:lnTo>
                <a:lnTo>
                  <a:pt x="718" y="550"/>
                </a:lnTo>
                <a:lnTo>
                  <a:pt x="724" y="547"/>
                </a:lnTo>
                <a:lnTo>
                  <a:pt x="729" y="551"/>
                </a:lnTo>
                <a:lnTo>
                  <a:pt x="732" y="545"/>
                </a:lnTo>
                <a:lnTo>
                  <a:pt x="736" y="545"/>
                </a:lnTo>
                <a:lnTo>
                  <a:pt x="739" y="547"/>
                </a:lnTo>
                <a:lnTo>
                  <a:pt x="740" y="546"/>
                </a:lnTo>
                <a:lnTo>
                  <a:pt x="743" y="542"/>
                </a:lnTo>
                <a:lnTo>
                  <a:pt x="753" y="545"/>
                </a:lnTo>
                <a:lnTo>
                  <a:pt x="758" y="545"/>
                </a:lnTo>
                <a:lnTo>
                  <a:pt x="763" y="541"/>
                </a:lnTo>
                <a:lnTo>
                  <a:pt x="762" y="538"/>
                </a:lnTo>
                <a:lnTo>
                  <a:pt x="764" y="535"/>
                </a:lnTo>
                <a:lnTo>
                  <a:pt x="766" y="534"/>
                </a:lnTo>
                <a:lnTo>
                  <a:pt x="767" y="537"/>
                </a:lnTo>
                <a:lnTo>
                  <a:pt x="765" y="541"/>
                </a:lnTo>
                <a:lnTo>
                  <a:pt x="767" y="545"/>
                </a:lnTo>
                <a:lnTo>
                  <a:pt x="768" y="551"/>
                </a:lnTo>
                <a:lnTo>
                  <a:pt x="771" y="553"/>
                </a:lnTo>
                <a:lnTo>
                  <a:pt x="774" y="553"/>
                </a:lnTo>
                <a:lnTo>
                  <a:pt x="785" y="549"/>
                </a:lnTo>
                <a:lnTo>
                  <a:pt x="786" y="547"/>
                </a:lnTo>
                <a:lnTo>
                  <a:pt x="785" y="544"/>
                </a:lnTo>
                <a:lnTo>
                  <a:pt x="782" y="544"/>
                </a:lnTo>
                <a:lnTo>
                  <a:pt x="781" y="543"/>
                </a:lnTo>
                <a:lnTo>
                  <a:pt x="783" y="540"/>
                </a:lnTo>
                <a:lnTo>
                  <a:pt x="787" y="536"/>
                </a:lnTo>
                <a:lnTo>
                  <a:pt x="792" y="534"/>
                </a:lnTo>
                <a:lnTo>
                  <a:pt x="792" y="536"/>
                </a:lnTo>
                <a:lnTo>
                  <a:pt x="789" y="538"/>
                </a:lnTo>
                <a:lnTo>
                  <a:pt x="789" y="545"/>
                </a:lnTo>
                <a:lnTo>
                  <a:pt x="792" y="545"/>
                </a:lnTo>
                <a:lnTo>
                  <a:pt x="795" y="544"/>
                </a:lnTo>
                <a:lnTo>
                  <a:pt x="797" y="545"/>
                </a:lnTo>
                <a:lnTo>
                  <a:pt x="795" y="548"/>
                </a:lnTo>
                <a:lnTo>
                  <a:pt x="798" y="552"/>
                </a:lnTo>
                <a:lnTo>
                  <a:pt x="795" y="555"/>
                </a:lnTo>
                <a:lnTo>
                  <a:pt x="796" y="556"/>
                </a:lnTo>
                <a:lnTo>
                  <a:pt x="805" y="555"/>
                </a:lnTo>
                <a:lnTo>
                  <a:pt x="809" y="562"/>
                </a:lnTo>
                <a:lnTo>
                  <a:pt x="808" y="563"/>
                </a:lnTo>
                <a:lnTo>
                  <a:pt x="802" y="563"/>
                </a:lnTo>
                <a:lnTo>
                  <a:pt x="797" y="560"/>
                </a:lnTo>
                <a:lnTo>
                  <a:pt x="794" y="561"/>
                </a:lnTo>
                <a:lnTo>
                  <a:pt x="788" y="566"/>
                </a:lnTo>
                <a:lnTo>
                  <a:pt x="782" y="568"/>
                </a:lnTo>
                <a:lnTo>
                  <a:pt x="780" y="571"/>
                </a:lnTo>
                <a:lnTo>
                  <a:pt x="776" y="578"/>
                </a:lnTo>
                <a:lnTo>
                  <a:pt x="775" y="581"/>
                </a:lnTo>
                <a:lnTo>
                  <a:pt x="774" y="585"/>
                </a:lnTo>
                <a:lnTo>
                  <a:pt x="775" y="590"/>
                </a:lnTo>
                <a:lnTo>
                  <a:pt x="781" y="603"/>
                </a:lnTo>
                <a:lnTo>
                  <a:pt x="784" y="607"/>
                </a:lnTo>
                <a:lnTo>
                  <a:pt x="782" y="612"/>
                </a:lnTo>
                <a:lnTo>
                  <a:pt x="779" y="614"/>
                </a:lnTo>
                <a:lnTo>
                  <a:pt x="779" y="619"/>
                </a:lnTo>
                <a:lnTo>
                  <a:pt x="778" y="626"/>
                </a:lnTo>
                <a:lnTo>
                  <a:pt x="778" y="629"/>
                </a:lnTo>
                <a:lnTo>
                  <a:pt x="782" y="627"/>
                </a:lnTo>
                <a:lnTo>
                  <a:pt x="784" y="629"/>
                </a:lnTo>
                <a:lnTo>
                  <a:pt x="785" y="633"/>
                </a:lnTo>
                <a:lnTo>
                  <a:pt x="784" y="637"/>
                </a:lnTo>
                <a:lnTo>
                  <a:pt x="787" y="638"/>
                </a:lnTo>
                <a:lnTo>
                  <a:pt x="788" y="640"/>
                </a:lnTo>
                <a:lnTo>
                  <a:pt x="788" y="644"/>
                </a:lnTo>
                <a:lnTo>
                  <a:pt x="787" y="645"/>
                </a:lnTo>
                <a:lnTo>
                  <a:pt x="785" y="643"/>
                </a:lnTo>
                <a:lnTo>
                  <a:pt x="783" y="645"/>
                </a:lnTo>
                <a:lnTo>
                  <a:pt x="784" y="648"/>
                </a:lnTo>
                <a:lnTo>
                  <a:pt x="782" y="649"/>
                </a:lnTo>
                <a:lnTo>
                  <a:pt x="780" y="648"/>
                </a:lnTo>
                <a:lnTo>
                  <a:pt x="774" y="641"/>
                </a:lnTo>
                <a:lnTo>
                  <a:pt x="773" y="644"/>
                </a:lnTo>
                <a:lnTo>
                  <a:pt x="774" y="646"/>
                </a:lnTo>
                <a:lnTo>
                  <a:pt x="771" y="646"/>
                </a:lnTo>
                <a:lnTo>
                  <a:pt x="769" y="648"/>
                </a:lnTo>
                <a:lnTo>
                  <a:pt x="769" y="650"/>
                </a:lnTo>
                <a:lnTo>
                  <a:pt x="771" y="653"/>
                </a:lnTo>
                <a:lnTo>
                  <a:pt x="766" y="656"/>
                </a:lnTo>
                <a:lnTo>
                  <a:pt x="763" y="657"/>
                </a:lnTo>
                <a:lnTo>
                  <a:pt x="761" y="655"/>
                </a:lnTo>
                <a:lnTo>
                  <a:pt x="763" y="653"/>
                </a:lnTo>
                <a:lnTo>
                  <a:pt x="760" y="650"/>
                </a:lnTo>
                <a:lnTo>
                  <a:pt x="762" y="647"/>
                </a:lnTo>
                <a:lnTo>
                  <a:pt x="762" y="644"/>
                </a:lnTo>
                <a:lnTo>
                  <a:pt x="760" y="646"/>
                </a:lnTo>
                <a:lnTo>
                  <a:pt x="757" y="646"/>
                </a:lnTo>
                <a:lnTo>
                  <a:pt x="755" y="647"/>
                </a:lnTo>
                <a:lnTo>
                  <a:pt x="753" y="646"/>
                </a:lnTo>
                <a:lnTo>
                  <a:pt x="752" y="644"/>
                </a:lnTo>
                <a:lnTo>
                  <a:pt x="753" y="642"/>
                </a:lnTo>
                <a:lnTo>
                  <a:pt x="757" y="641"/>
                </a:lnTo>
                <a:lnTo>
                  <a:pt x="761" y="641"/>
                </a:lnTo>
                <a:lnTo>
                  <a:pt x="763" y="639"/>
                </a:lnTo>
                <a:lnTo>
                  <a:pt x="759" y="637"/>
                </a:lnTo>
                <a:lnTo>
                  <a:pt x="757" y="637"/>
                </a:lnTo>
                <a:lnTo>
                  <a:pt x="751" y="633"/>
                </a:lnTo>
                <a:lnTo>
                  <a:pt x="749" y="637"/>
                </a:lnTo>
                <a:lnTo>
                  <a:pt x="746" y="637"/>
                </a:lnTo>
                <a:lnTo>
                  <a:pt x="743" y="635"/>
                </a:lnTo>
                <a:lnTo>
                  <a:pt x="743" y="638"/>
                </a:lnTo>
                <a:lnTo>
                  <a:pt x="739" y="635"/>
                </a:lnTo>
                <a:lnTo>
                  <a:pt x="736" y="636"/>
                </a:lnTo>
                <a:lnTo>
                  <a:pt x="734" y="638"/>
                </a:lnTo>
                <a:lnTo>
                  <a:pt x="735" y="641"/>
                </a:lnTo>
                <a:lnTo>
                  <a:pt x="725" y="640"/>
                </a:lnTo>
                <a:lnTo>
                  <a:pt x="722" y="642"/>
                </a:lnTo>
                <a:lnTo>
                  <a:pt x="725" y="645"/>
                </a:lnTo>
                <a:lnTo>
                  <a:pt x="731" y="648"/>
                </a:lnTo>
                <a:lnTo>
                  <a:pt x="732" y="649"/>
                </a:lnTo>
                <a:lnTo>
                  <a:pt x="730" y="652"/>
                </a:lnTo>
                <a:lnTo>
                  <a:pt x="726" y="654"/>
                </a:lnTo>
                <a:lnTo>
                  <a:pt x="725" y="656"/>
                </a:lnTo>
                <a:lnTo>
                  <a:pt x="729" y="658"/>
                </a:lnTo>
                <a:lnTo>
                  <a:pt x="733" y="659"/>
                </a:lnTo>
                <a:lnTo>
                  <a:pt x="734" y="661"/>
                </a:lnTo>
                <a:lnTo>
                  <a:pt x="732" y="662"/>
                </a:lnTo>
                <a:lnTo>
                  <a:pt x="729" y="662"/>
                </a:lnTo>
                <a:lnTo>
                  <a:pt x="725" y="665"/>
                </a:lnTo>
                <a:lnTo>
                  <a:pt x="723" y="665"/>
                </a:lnTo>
                <a:lnTo>
                  <a:pt x="719" y="663"/>
                </a:lnTo>
                <a:lnTo>
                  <a:pt x="715" y="665"/>
                </a:lnTo>
                <a:lnTo>
                  <a:pt x="711" y="665"/>
                </a:lnTo>
                <a:lnTo>
                  <a:pt x="711" y="668"/>
                </a:lnTo>
                <a:lnTo>
                  <a:pt x="712" y="671"/>
                </a:lnTo>
                <a:lnTo>
                  <a:pt x="711" y="675"/>
                </a:lnTo>
                <a:lnTo>
                  <a:pt x="707" y="680"/>
                </a:lnTo>
                <a:lnTo>
                  <a:pt x="711" y="684"/>
                </a:lnTo>
                <a:lnTo>
                  <a:pt x="711" y="686"/>
                </a:lnTo>
                <a:lnTo>
                  <a:pt x="707" y="689"/>
                </a:lnTo>
                <a:lnTo>
                  <a:pt x="706" y="691"/>
                </a:lnTo>
                <a:lnTo>
                  <a:pt x="705" y="687"/>
                </a:lnTo>
                <a:lnTo>
                  <a:pt x="701" y="688"/>
                </a:lnTo>
                <a:lnTo>
                  <a:pt x="699" y="684"/>
                </a:lnTo>
                <a:lnTo>
                  <a:pt x="694" y="686"/>
                </a:lnTo>
                <a:lnTo>
                  <a:pt x="692" y="685"/>
                </a:lnTo>
                <a:lnTo>
                  <a:pt x="696" y="682"/>
                </a:lnTo>
                <a:lnTo>
                  <a:pt x="694" y="680"/>
                </a:lnTo>
                <a:lnTo>
                  <a:pt x="693" y="679"/>
                </a:lnTo>
                <a:lnTo>
                  <a:pt x="691" y="676"/>
                </a:lnTo>
                <a:lnTo>
                  <a:pt x="692" y="675"/>
                </a:lnTo>
                <a:lnTo>
                  <a:pt x="697" y="678"/>
                </a:lnTo>
                <a:lnTo>
                  <a:pt x="699" y="676"/>
                </a:lnTo>
                <a:lnTo>
                  <a:pt x="693" y="672"/>
                </a:lnTo>
                <a:lnTo>
                  <a:pt x="691" y="668"/>
                </a:lnTo>
                <a:lnTo>
                  <a:pt x="690" y="666"/>
                </a:lnTo>
                <a:lnTo>
                  <a:pt x="692" y="664"/>
                </a:lnTo>
                <a:lnTo>
                  <a:pt x="694" y="664"/>
                </a:lnTo>
                <a:lnTo>
                  <a:pt x="697" y="665"/>
                </a:lnTo>
                <a:lnTo>
                  <a:pt x="700" y="666"/>
                </a:lnTo>
                <a:lnTo>
                  <a:pt x="702" y="672"/>
                </a:lnTo>
                <a:lnTo>
                  <a:pt x="707" y="658"/>
                </a:lnTo>
                <a:lnTo>
                  <a:pt x="705" y="658"/>
                </a:lnTo>
                <a:lnTo>
                  <a:pt x="701" y="661"/>
                </a:lnTo>
                <a:lnTo>
                  <a:pt x="700" y="658"/>
                </a:lnTo>
                <a:lnTo>
                  <a:pt x="701" y="655"/>
                </a:lnTo>
                <a:lnTo>
                  <a:pt x="704" y="655"/>
                </a:lnTo>
                <a:lnTo>
                  <a:pt x="706" y="648"/>
                </a:lnTo>
                <a:lnTo>
                  <a:pt x="712" y="648"/>
                </a:lnTo>
                <a:lnTo>
                  <a:pt x="714" y="646"/>
                </a:lnTo>
                <a:lnTo>
                  <a:pt x="712" y="644"/>
                </a:lnTo>
                <a:lnTo>
                  <a:pt x="709" y="642"/>
                </a:lnTo>
                <a:lnTo>
                  <a:pt x="709" y="640"/>
                </a:lnTo>
                <a:lnTo>
                  <a:pt x="715" y="639"/>
                </a:lnTo>
                <a:lnTo>
                  <a:pt x="717" y="637"/>
                </a:lnTo>
                <a:lnTo>
                  <a:pt x="716" y="634"/>
                </a:lnTo>
                <a:lnTo>
                  <a:pt x="711" y="633"/>
                </a:lnTo>
                <a:lnTo>
                  <a:pt x="709" y="631"/>
                </a:lnTo>
                <a:lnTo>
                  <a:pt x="709" y="628"/>
                </a:lnTo>
                <a:lnTo>
                  <a:pt x="711" y="625"/>
                </a:lnTo>
                <a:lnTo>
                  <a:pt x="715" y="627"/>
                </a:lnTo>
                <a:lnTo>
                  <a:pt x="715" y="626"/>
                </a:lnTo>
                <a:lnTo>
                  <a:pt x="714" y="622"/>
                </a:lnTo>
                <a:lnTo>
                  <a:pt x="716" y="619"/>
                </a:lnTo>
                <a:lnTo>
                  <a:pt x="721" y="617"/>
                </a:lnTo>
                <a:lnTo>
                  <a:pt x="726" y="616"/>
                </a:lnTo>
                <a:lnTo>
                  <a:pt x="737" y="609"/>
                </a:lnTo>
                <a:lnTo>
                  <a:pt x="741" y="604"/>
                </a:lnTo>
                <a:lnTo>
                  <a:pt x="738" y="600"/>
                </a:lnTo>
                <a:lnTo>
                  <a:pt x="738" y="598"/>
                </a:lnTo>
                <a:lnTo>
                  <a:pt x="740" y="597"/>
                </a:lnTo>
                <a:lnTo>
                  <a:pt x="744" y="599"/>
                </a:lnTo>
                <a:lnTo>
                  <a:pt x="749" y="598"/>
                </a:lnTo>
                <a:lnTo>
                  <a:pt x="752" y="600"/>
                </a:lnTo>
                <a:lnTo>
                  <a:pt x="754" y="599"/>
                </a:lnTo>
                <a:lnTo>
                  <a:pt x="754" y="606"/>
                </a:lnTo>
                <a:lnTo>
                  <a:pt x="757" y="601"/>
                </a:lnTo>
                <a:lnTo>
                  <a:pt x="759" y="602"/>
                </a:lnTo>
                <a:lnTo>
                  <a:pt x="761" y="610"/>
                </a:lnTo>
                <a:lnTo>
                  <a:pt x="764" y="613"/>
                </a:lnTo>
                <a:lnTo>
                  <a:pt x="766" y="611"/>
                </a:lnTo>
                <a:lnTo>
                  <a:pt x="764" y="607"/>
                </a:lnTo>
                <a:lnTo>
                  <a:pt x="764" y="603"/>
                </a:lnTo>
                <a:lnTo>
                  <a:pt x="766" y="600"/>
                </a:lnTo>
                <a:lnTo>
                  <a:pt x="762" y="598"/>
                </a:lnTo>
                <a:lnTo>
                  <a:pt x="761" y="593"/>
                </a:lnTo>
                <a:lnTo>
                  <a:pt x="763" y="587"/>
                </a:lnTo>
                <a:lnTo>
                  <a:pt x="760" y="583"/>
                </a:lnTo>
                <a:lnTo>
                  <a:pt x="759" y="582"/>
                </a:lnTo>
                <a:lnTo>
                  <a:pt x="757" y="582"/>
                </a:lnTo>
                <a:lnTo>
                  <a:pt x="753" y="585"/>
                </a:lnTo>
                <a:lnTo>
                  <a:pt x="751" y="582"/>
                </a:lnTo>
                <a:lnTo>
                  <a:pt x="752" y="575"/>
                </a:lnTo>
                <a:lnTo>
                  <a:pt x="755" y="572"/>
                </a:lnTo>
                <a:lnTo>
                  <a:pt x="754" y="569"/>
                </a:lnTo>
                <a:lnTo>
                  <a:pt x="750" y="567"/>
                </a:lnTo>
                <a:lnTo>
                  <a:pt x="749" y="566"/>
                </a:lnTo>
                <a:lnTo>
                  <a:pt x="749" y="561"/>
                </a:lnTo>
                <a:lnTo>
                  <a:pt x="747" y="559"/>
                </a:lnTo>
                <a:lnTo>
                  <a:pt x="742" y="560"/>
                </a:lnTo>
                <a:lnTo>
                  <a:pt x="737" y="558"/>
                </a:lnTo>
                <a:lnTo>
                  <a:pt x="733" y="559"/>
                </a:lnTo>
                <a:lnTo>
                  <a:pt x="732" y="558"/>
                </a:lnTo>
                <a:lnTo>
                  <a:pt x="728" y="556"/>
                </a:lnTo>
                <a:lnTo>
                  <a:pt x="725" y="557"/>
                </a:lnTo>
                <a:lnTo>
                  <a:pt x="724" y="562"/>
                </a:lnTo>
                <a:lnTo>
                  <a:pt x="722" y="564"/>
                </a:lnTo>
                <a:lnTo>
                  <a:pt x="719" y="564"/>
                </a:lnTo>
                <a:lnTo>
                  <a:pt x="717" y="561"/>
                </a:lnTo>
                <a:lnTo>
                  <a:pt x="714" y="560"/>
                </a:lnTo>
                <a:lnTo>
                  <a:pt x="707" y="561"/>
                </a:lnTo>
                <a:lnTo>
                  <a:pt x="705" y="560"/>
                </a:lnTo>
                <a:lnTo>
                  <a:pt x="702" y="557"/>
                </a:lnTo>
                <a:lnTo>
                  <a:pt x="685" y="555"/>
                </a:lnTo>
                <a:lnTo>
                  <a:pt x="679" y="552"/>
                </a:lnTo>
                <a:lnTo>
                  <a:pt x="672" y="552"/>
                </a:lnTo>
                <a:lnTo>
                  <a:pt x="670" y="550"/>
                </a:lnTo>
                <a:lnTo>
                  <a:pt x="672" y="547"/>
                </a:lnTo>
                <a:lnTo>
                  <a:pt x="677" y="543"/>
                </a:lnTo>
                <a:lnTo>
                  <a:pt x="679" y="541"/>
                </a:lnTo>
                <a:lnTo>
                  <a:pt x="679" y="539"/>
                </a:lnTo>
                <a:lnTo>
                  <a:pt x="678" y="537"/>
                </a:lnTo>
                <a:lnTo>
                  <a:pt x="672" y="535"/>
                </a:lnTo>
                <a:lnTo>
                  <a:pt x="669" y="531"/>
                </a:lnTo>
                <a:lnTo>
                  <a:pt x="669" y="529"/>
                </a:lnTo>
                <a:lnTo>
                  <a:pt x="670" y="527"/>
                </a:lnTo>
                <a:lnTo>
                  <a:pt x="668" y="523"/>
                </a:lnTo>
                <a:lnTo>
                  <a:pt x="659" y="520"/>
                </a:lnTo>
                <a:lnTo>
                  <a:pt x="656" y="524"/>
                </a:lnTo>
                <a:lnTo>
                  <a:pt x="654" y="523"/>
                </a:lnTo>
                <a:lnTo>
                  <a:pt x="649" y="517"/>
                </a:lnTo>
                <a:lnTo>
                  <a:pt x="644" y="517"/>
                </a:lnTo>
                <a:lnTo>
                  <a:pt x="639" y="512"/>
                </a:lnTo>
                <a:lnTo>
                  <a:pt x="640" y="509"/>
                </a:lnTo>
                <a:lnTo>
                  <a:pt x="647" y="510"/>
                </a:lnTo>
                <a:lnTo>
                  <a:pt x="651" y="509"/>
                </a:lnTo>
                <a:lnTo>
                  <a:pt x="655" y="505"/>
                </a:lnTo>
                <a:lnTo>
                  <a:pt x="655" y="503"/>
                </a:lnTo>
                <a:lnTo>
                  <a:pt x="655" y="500"/>
                </a:lnTo>
                <a:lnTo>
                  <a:pt x="651" y="500"/>
                </a:lnTo>
                <a:lnTo>
                  <a:pt x="650" y="498"/>
                </a:lnTo>
                <a:lnTo>
                  <a:pt x="649" y="493"/>
                </a:lnTo>
                <a:lnTo>
                  <a:pt x="651" y="491"/>
                </a:lnTo>
                <a:lnTo>
                  <a:pt x="653" y="491"/>
                </a:lnTo>
                <a:lnTo>
                  <a:pt x="655" y="492"/>
                </a:lnTo>
                <a:lnTo>
                  <a:pt x="659" y="493"/>
                </a:lnTo>
                <a:lnTo>
                  <a:pt x="662" y="497"/>
                </a:lnTo>
                <a:lnTo>
                  <a:pt x="665" y="497"/>
                </a:lnTo>
                <a:lnTo>
                  <a:pt x="670" y="493"/>
                </a:lnTo>
                <a:lnTo>
                  <a:pt x="672" y="493"/>
                </a:lnTo>
                <a:lnTo>
                  <a:pt x="676" y="496"/>
                </a:lnTo>
                <a:lnTo>
                  <a:pt x="683" y="499"/>
                </a:lnTo>
                <a:lnTo>
                  <a:pt x="689" y="494"/>
                </a:lnTo>
                <a:lnTo>
                  <a:pt x="692" y="494"/>
                </a:lnTo>
                <a:lnTo>
                  <a:pt x="694" y="495"/>
                </a:lnTo>
                <a:lnTo>
                  <a:pt x="696" y="494"/>
                </a:lnTo>
                <a:lnTo>
                  <a:pt x="700" y="499"/>
                </a:lnTo>
                <a:lnTo>
                  <a:pt x="705" y="501"/>
                </a:lnTo>
                <a:lnTo>
                  <a:pt x="710" y="502"/>
                </a:lnTo>
                <a:lnTo>
                  <a:pt x="711" y="502"/>
                </a:lnTo>
                <a:lnTo>
                  <a:pt x="716" y="496"/>
                </a:lnTo>
                <a:lnTo>
                  <a:pt x="719" y="496"/>
                </a:lnTo>
                <a:lnTo>
                  <a:pt x="722" y="496"/>
                </a:lnTo>
                <a:lnTo>
                  <a:pt x="726" y="499"/>
                </a:lnTo>
                <a:lnTo>
                  <a:pt x="725" y="501"/>
                </a:lnTo>
                <a:lnTo>
                  <a:pt x="721" y="502"/>
                </a:lnTo>
                <a:lnTo>
                  <a:pt x="719" y="504"/>
                </a:lnTo>
                <a:lnTo>
                  <a:pt x="720" y="509"/>
                </a:lnTo>
                <a:lnTo>
                  <a:pt x="718" y="510"/>
                </a:lnTo>
                <a:lnTo>
                  <a:pt x="715" y="511"/>
                </a:lnTo>
                <a:lnTo>
                  <a:pt x="713" y="516"/>
                </a:lnTo>
                <a:lnTo>
                  <a:pt x="706" y="517"/>
                </a:lnTo>
                <a:lnTo>
                  <a:pt x="704" y="520"/>
                </a:lnTo>
                <a:close/>
                <a:moveTo>
                  <a:pt x="960" y="551"/>
                </a:moveTo>
                <a:lnTo>
                  <a:pt x="957" y="549"/>
                </a:lnTo>
                <a:lnTo>
                  <a:pt x="963" y="548"/>
                </a:lnTo>
                <a:lnTo>
                  <a:pt x="967" y="549"/>
                </a:lnTo>
                <a:lnTo>
                  <a:pt x="974" y="554"/>
                </a:lnTo>
                <a:lnTo>
                  <a:pt x="984" y="549"/>
                </a:lnTo>
                <a:lnTo>
                  <a:pt x="984" y="551"/>
                </a:lnTo>
                <a:lnTo>
                  <a:pt x="982" y="558"/>
                </a:lnTo>
                <a:lnTo>
                  <a:pt x="984" y="560"/>
                </a:lnTo>
                <a:lnTo>
                  <a:pt x="981" y="561"/>
                </a:lnTo>
                <a:lnTo>
                  <a:pt x="978" y="564"/>
                </a:lnTo>
                <a:lnTo>
                  <a:pt x="975" y="562"/>
                </a:lnTo>
                <a:lnTo>
                  <a:pt x="972" y="564"/>
                </a:lnTo>
                <a:lnTo>
                  <a:pt x="971" y="558"/>
                </a:lnTo>
                <a:lnTo>
                  <a:pt x="969" y="558"/>
                </a:lnTo>
                <a:lnTo>
                  <a:pt x="966" y="560"/>
                </a:lnTo>
                <a:lnTo>
                  <a:pt x="964" y="566"/>
                </a:lnTo>
                <a:lnTo>
                  <a:pt x="963" y="563"/>
                </a:lnTo>
                <a:lnTo>
                  <a:pt x="960" y="564"/>
                </a:lnTo>
                <a:lnTo>
                  <a:pt x="954" y="562"/>
                </a:lnTo>
                <a:lnTo>
                  <a:pt x="953" y="560"/>
                </a:lnTo>
                <a:lnTo>
                  <a:pt x="955" y="558"/>
                </a:lnTo>
                <a:lnTo>
                  <a:pt x="959" y="555"/>
                </a:lnTo>
                <a:lnTo>
                  <a:pt x="960" y="551"/>
                </a:lnTo>
                <a:close/>
                <a:moveTo>
                  <a:pt x="1044" y="558"/>
                </a:moveTo>
                <a:lnTo>
                  <a:pt x="1042" y="555"/>
                </a:lnTo>
                <a:lnTo>
                  <a:pt x="1044" y="553"/>
                </a:lnTo>
                <a:lnTo>
                  <a:pt x="1046" y="553"/>
                </a:lnTo>
                <a:lnTo>
                  <a:pt x="1051" y="555"/>
                </a:lnTo>
                <a:lnTo>
                  <a:pt x="1053" y="556"/>
                </a:lnTo>
                <a:lnTo>
                  <a:pt x="1051" y="558"/>
                </a:lnTo>
                <a:lnTo>
                  <a:pt x="1044" y="558"/>
                </a:lnTo>
                <a:close/>
                <a:moveTo>
                  <a:pt x="935" y="567"/>
                </a:moveTo>
                <a:lnTo>
                  <a:pt x="935" y="579"/>
                </a:lnTo>
                <a:lnTo>
                  <a:pt x="934" y="580"/>
                </a:lnTo>
                <a:lnTo>
                  <a:pt x="928" y="579"/>
                </a:lnTo>
                <a:lnTo>
                  <a:pt x="926" y="581"/>
                </a:lnTo>
                <a:lnTo>
                  <a:pt x="921" y="584"/>
                </a:lnTo>
                <a:lnTo>
                  <a:pt x="918" y="582"/>
                </a:lnTo>
                <a:lnTo>
                  <a:pt x="921" y="581"/>
                </a:lnTo>
                <a:lnTo>
                  <a:pt x="924" y="575"/>
                </a:lnTo>
                <a:lnTo>
                  <a:pt x="928" y="575"/>
                </a:lnTo>
                <a:lnTo>
                  <a:pt x="927" y="571"/>
                </a:lnTo>
                <a:lnTo>
                  <a:pt x="928" y="569"/>
                </a:lnTo>
                <a:lnTo>
                  <a:pt x="925" y="566"/>
                </a:lnTo>
                <a:lnTo>
                  <a:pt x="923" y="561"/>
                </a:lnTo>
                <a:lnTo>
                  <a:pt x="920" y="558"/>
                </a:lnTo>
                <a:lnTo>
                  <a:pt x="921" y="555"/>
                </a:lnTo>
                <a:lnTo>
                  <a:pt x="923" y="556"/>
                </a:lnTo>
                <a:lnTo>
                  <a:pt x="928" y="560"/>
                </a:lnTo>
                <a:lnTo>
                  <a:pt x="929" y="564"/>
                </a:lnTo>
                <a:lnTo>
                  <a:pt x="934" y="564"/>
                </a:lnTo>
                <a:lnTo>
                  <a:pt x="935" y="567"/>
                </a:lnTo>
                <a:close/>
                <a:moveTo>
                  <a:pt x="807" y="662"/>
                </a:moveTo>
                <a:lnTo>
                  <a:pt x="804" y="665"/>
                </a:lnTo>
                <a:lnTo>
                  <a:pt x="804" y="669"/>
                </a:lnTo>
                <a:lnTo>
                  <a:pt x="802" y="668"/>
                </a:lnTo>
                <a:lnTo>
                  <a:pt x="800" y="671"/>
                </a:lnTo>
                <a:lnTo>
                  <a:pt x="799" y="672"/>
                </a:lnTo>
                <a:lnTo>
                  <a:pt x="797" y="672"/>
                </a:lnTo>
                <a:lnTo>
                  <a:pt x="796" y="675"/>
                </a:lnTo>
                <a:lnTo>
                  <a:pt x="799" y="682"/>
                </a:lnTo>
                <a:lnTo>
                  <a:pt x="798" y="683"/>
                </a:lnTo>
                <a:lnTo>
                  <a:pt x="793" y="685"/>
                </a:lnTo>
                <a:lnTo>
                  <a:pt x="790" y="683"/>
                </a:lnTo>
                <a:lnTo>
                  <a:pt x="789" y="682"/>
                </a:lnTo>
                <a:lnTo>
                  <a:pt x="789" y="678"/>
                </a:lnTo>
                <a:lnTo>
                  <a:pt x="788" y="675"/>
                </a:lnTo>
                <a:lnTo>
                  <a:pt x="785" y="672"/>
                </a:lnTo>
                <a:lnTo>
                  <a:pt x="786" y="671"/>
                </a:lnTo>
                <a:lnTo>
                  <a:pt x="792" y="671"/>
                </a:lnTo>
                <a:lnTo>
                  <a:pt x="792" y="667"/>
                </a:lnTo>
                <a:lnTo>
                  <a:pt x="789" y="668"/>
                </a:lnTo>
                <a:lnTo>
                  <a:pt x="788" y="665"/>
                </a:lnTo>
                <a:lnTo>
                  <a:pt x="788" y="664"/>
                </a:lnTo>
                <a:lnTo>
                  <a:pt x="792" y="659"/>
                </a:lnTo>
                <a:lnTo>
                  <a:pt x="793" y="656"/>
                </a:lnTo>
                <a:lnTo>
                  <a:pt x="794" y="652"/>
                </a:lnTo>
                <a:lnTo>
                  <a:pt x="797" y="653"/>
                </a:lnTo>
                <a:lnTo>
                  <a:pt x="800" y="650"/>
                </a:lnTo>
                <a:lnTo>
                  <a:pt x="802" y="649"/>
                </a:lnTo>
                <a:lnTo>
                  <a:pt x="802" y="651"/>
                </a:lnTo>
                <a:lnTo>
                  <a:pt x="802" y="656"/>
                </a:lnTo>
                <a:lnTo>
                  <a:pt x="802" y="658"/>
                </a:lnTo>
                <a:lnTo>
                  <a:pt x="807" y="662"/>
                </a:lnTo>
                <a:close/>
                <a:moveTo>
                  <a:pt x="753" y="657"/>
                </a:moveTo>
                <a:lnTo>
                  <a:pt x="750" y="658"/>
                </a:lnTo>
                <a:lnTo>
                  <a:pt x="750" y="654"/>
                </a:lnTo>
                <a:lnTo>
                  <a:pt x="753" y="650"/>
                </a:lnTo>
                <a:lnTo>
                  <a:pt x="755" y="650"/>
                </a:lnTo>
                <a:lnTo>
                  <a:pt x="753" y="657"/>
                </a:lnTo>
                <a:close/>
                <a:moveTo>
                  <a:pt x="940" y="589"/>
                </a:moveTo>
                <a:lnTo>
                  <a:pt x="939" y="592"/>
                </a:lnTo>
                <a:lnTo>
                  <a:pt x="940" y="595"/>
                </a:lnTo>
                <a:lnTo>
                  <a:pt x="945" y="597"/>
                </a:lnTo>
                <a:lnTo>
                  <a:pt x="943" y="600"/>
                </a:lnTo>
                <a:lnTo>
                  <a:pt x="941" y="600"/>
                </a:lnTo>
                <a:lnTo>
                  <a:pt x="939" y="599"/>
                </a:lnTo>
                <a:lnTo>
                  <a:pt x="935" y="592"/>
                </a:lnTo>
                <a:lnTo>
                  <a:pt x="933" y="592"/>
                </a:lnTo>
                <a:lnTo>
                  <a:pt x="932" y="593"/>
                </a:lnTo>
                <a:lnTo>
                  <a:pt x="928" y="598"/>
                </a:lnTo>
                <a:lnTo>
                  <a:pt x="925" y="600"/>
                </a:lnTo>
                <a:lnTo>
                  <a:pt x="923" y="603"/>
                </a:lnTo>
                <a:lnTo>
                  <a:pt x="924" y="605"/>
                </a:lnTo>
                <a:lnTo>
                  <a:pt x="928" y="608"/>
                </a:lnTo>
                <a:lnTo>
                  <a:pt x="932" y="607"/>
                </a:lnTo>
                <a:lnTo>
                  <a:pt x="934" y="609"/>
                </a:lnTo>
                <a:lnTo>
                  <a:pt x="935" y="610"/>
                </a:lnTo>
                <a:lnTo>
                  <a:pt x="929" y="619"/>
                </a:lnTo>
                <a:lnTo>
                  <a:pt x="927" y="620"/>
                </a:lnTo>
                <a:lnTo>
                  <a:pt x="924" y="620"/>
                </a:lnTo>
                <a:lnTo>
                  <a:pt x="925" y="625"/>
                </a:lnTo>
                <a:lnTo>
                  <a:pt x="921" y="628"/>
                </a:lnTo>
                <a:lnTo>
                  <a:pt x="918" y="628"/>
                </a:lnTo>
                <a:lnTo>
                  <a:pt x="917" y="630"/>
                </a:lnTo>
                <a:lnTo>
                  <a:pt x="921" y="634"/>
                </a:lnTo>
                <a:lnTo>
                  <a:pt x="921" y="637"/>
                </a:lnTo>
                <a:lnTo>
                  <a:pt x="921" y="640"/>
                </a:lnTo>
                <a:lnTo>
                  <a:pt x="919" y="641"/>
                </a:lnTo>
                <a:lnTo>
                  <a:pt x="916" y="642"/>
                </a:lnTo>
                <a:lnTo>
                  <a:pt x="909" y="640"/>
                </a:lnTo>
                <a:lnTo>
                  <a:pt x="905" y="641"/>
                </a:lnTo>
                <a:lnTo>
                  <a:pt x="907" y="644"/>
                </a:lnTo>
                <a:lnTo>
                  <a:pt x="910" y="645"/>
                </a:lnTo>
                <a:lnTo>
                  <a:pt x="911" y="647"/>
                </a:lnTo>
                <a:lnTo>
                  <a:pt x="907" y="652"/>
                </a:lnTo>
                <a:lnTo>
                  <a:pt x="908" y="658"/>
                </a:lnTo>
                <a:lnTo>
                  <a:pt x="906" y="658"/>
                </a:lnTo>
                <a:lnTo>
                  <a:pt x="902" y="658"/>
                </a:lnTo>
                <a:lnTo>
                  <a:pt x="898" y="662"/>
                </a:lnTo>
                <a:lnTo>
                  <a:pt x="893" y="662"/>
                </a:lnTo>
                <a:lnTo>
                  <a:pt x="889" y="658"/>
                </a:lnTo>
                <a:lnTo>
                  <a:pt x="887" y="662"/>
                </a:lnTo>
                <a:lnTo>
                  <a:pt x="885" y="662"/>
                </a:lnTo>
                <a:lnTo>
                  <a:pt x="884" y="658"/>
                </a:lnTo>
                <a:lnTo>
                  <a:pt x="882" y="658"/>
                </a:lnTo>
                <a:lnTo>
                  <a:pt x="881" y="656"/>
                </a:lnTo>
                <a:lnTo>
                  <a:pt x="885" y="653"/>
                </a:lnTo>
                <a:lnTo>
                  <a:pt x="886" y="650"/>
                </a:lnTo>
                <a:lnTo>
                  <a:pt x="890" y="651"/>
                </a:lnTo>
                <a:lnTo>
                  <a:pt x="891" y="651"/>
                </a:lnTo>
                <a:lnTo>
                  <a:pt x="898" y="644"/>
                </a:lnTo>
                <a:lnTo>
                  <a:pt x="899" y="640"/>
                </a:lnTo>
                <a:lnTo>
                  <a:pt x="902" y="640"/>
                </a:lnTo>
                <a:lnTo>
                  <a:pt x="904" y="638"/>
                </a:lnTo>
                <a:lnTo>
                  <a:pt x="906" y="634"/>
                </a:lnTo>
                <a:lnTo>
                  <a:pt x="902" y="634"/>
                </a:lnTo>
                <a:lnTo>
                  <a:pt x="902" y="631"/>
                </a:lnTo>
                <a:lnTo>
                  <a:pt x="905" y="621"/>
                </a:lnTo>
                <a:lnTo>
                  <a:pt x="902" y="620"/>
                </a:lnTo>
                <a:lnTo>
                  <a:pt x="894" y="620"/>
                </a:lnTo>
                <a:lnTo>
                  <a:pt x="892" y="620"/>
                </a:lnTo>
                <a:lnTo>
                  <a:pt x="890" y="620"/>
                </a:lnTo>
                <a:lnTo>
                  <a:pt x="890" y="617"/>
                </a:lnTo>
                <a:lnTo>
                  <a:pt x="887" y="615"/>
                </a:lnTo>
                <a:lnTo>
                  <a:pt x="886" y="611"/>
                </a:lnTo>
                <a:lnTo>
                  <a:pt x="889" y="611"/>
                </a:lnTo>
                <a:lnTo>
                  <a:pt x="893" y="614"/>
                </a:lnTo>
                <a:lnTo>
                  <a:pt x="900" y="613"/>
                </a:lnTo>
                <a:lnTo>
                  <a:pt x="906" y="612"/>
                </a:lnTo>
                <a:lnTo>
                  <a:pt x="910" y="616"/>
                </a:lnTo>
                <a:lnTo>
                  <a:pt x="914" y="616"/>
                </a:lnTo>
                <a:lnTo>
                  <a:pt x="915" y="614"/>
                </a:lnTo>
                <a:lnTo>
                  <a:pt x="915" y="612"/>
                </a:lnTo>
                <a:lnTo>
                  <a:pt x="912" y="610"/>
                </a:lnTo>
                <a:lnTo>
                  <a:pt x="918" y="602"/>
                </a:lnTo>
                <a:lnTo>
                  <a:pt x="922" y="600"/>
                </a:lnTo>
                <a:lnTo>
                  <a:pt x="923" y="596"/>
                </a:lnTo>
                <a:lnTo>
                  <a:pt x="923" y="595"/>
                </a:lnTo>
                <a:lnTo>
                  <a:pt x="921" y="593"/>
                </a:lnTo>
                <a:lnTo>
                  <a:pt x="919" y="592"/>
                </a:lnTo>
                <a:lnTo>
                  <a:pt x="918" y="589"/>
                </a:lnTo>
                <a:lnTo>
                  <a:pt x="919" y="588"/>
                </a:lnTo>
                <a:lnTo>
                  <a:pt x="921" y="586"/>
                </a:lnTo>
                <a:lnTo>
                  <a:pt x="924" y="587"/>
                </a:lnTo>
                <a:lnTo>
                  <a:pt x="927" y="590"/>
                </a:lnTo>
                <a:lnTo>
                  <a:pt x="933" y="587"/>
                </a:lnTo>
                <a:lnTo>
                  <a:pt x="937" y="587"/>
                </a:lnTo>
                <a:lnTo>
                  <a:pt x="940" y="589"/>
                </a:lnTo>
                <a:lnTo>
                  <a:pt x="941" y="582"/>
                </a:lnTo>
                <a:lnTo>
                  <a:pt x="944" y="582"/>
                </a:lnTo>
                <a:lnTo>
                  <a:pt x="948" y="579"/>
                </a:lnTo>
                <a:lnTo>
                  <a:pt x="949" y="582"/>
                </a:lnTo>
                <a:lnTo>
                  <a:pt x="945" y="587"/>
                </a:lnTo>
                <a:lnTo>
                  <a:pt x="947" y="589"/>
                </a:lnTo>
                <a:lnTo>
                  <a:pt x="946" y="591"/>
                </a:lnTo>
                <a:lnTo>
                  <a:pt x="940" y="589"/>
                </a:lnTo>
                <a:close/>
                <a:moveTo>
                  <a:pt x="815" y="655"/>
                </a:moveTo>
                <a:lnTo>
                  <a:pt x="814" y="656"/>
                </a:lnTo>
                <a:lnTo>
                  <a:pt x="809" y="658"/>
                </a:lnTo>
                <a:lnTo>
                  <a:pt x="806" y="654"/>
                </a:lnTo>
                <a:lnTo>
                  <a:pt x="810" y="653"/>
                </a:lnTo>
                <a:lnTo>
                  <a:pt x="812" y="651"/>
                </a:lnTo>
                <a:lnTo>
                  <a:pt x="815" y="655"/>
                </a:lnTo>
                <a:close/>
                <a:moveTo>
                  <a:pt x="804" y="645"/>
                </a:moveTo>
                <a:lnTo>
                  <a:pt x="799" y="644"/>
                </a:lnTo>
                <a:lnTo>
                  <a:pt x="802" y="642"/>
                </a:lnTo>
                <a:lnTo>
                  <a:pt x="806" y="641"/>
                </a:lnTo>
                <a:lnTo>
                  <a:pt x="804" y="645"/>
                </a:lnTo>
                <a:close/>
                <a:moveTo>
                  <a:pt x="815" y="641"/>
                </a:moveTo>
                <a:lnTo>
                  <a:pt x="813" y="641"/>
                </a:lnTo>
                <a:lnTo>
                  <a:pt x="812" y="637"/>
                </a:lnTo>
                <a:lnTo>
                  <a:pt x="809" y="638"/>
                </a:lnTo>
                <a:lnTo>
                  <a:pt x="796" y="637"/>
                </a:lnTo>
                <a:lnTo>
                  <a:pt x="798" y="634"/>
                </a:lnTo>
                <a:lnTo>
                  <a:pt x="802" y="627"/>
                </a:lnTo>
                <a:lnTo>
                  <a:pt x="804" y="627"/>
                </a:lnTo>
                <a:lnTo>
                  <a:pt x="806" y="628"/>
                </a:lnTo>
                <a:lnTo>
                  <a:pt x="809" y="629"/>
                </a:lnTo>
                <a:lnTo>
                  <a:pt x="816" y="626"/>
                </a:lnTo>
                <a:lnTo>
                  <a:pt x="824" y="626"/>
                </a:lnTo>
                <a:lnTo>
                  <a:pt x="826" y="628"/>
                </a:lnTo>
                <a:lnTo>
                  <a:pt x="825" y="631"/>
                </a:lnTo>
                <a:lnTo>
                  <a:pt x="820" y="633"/>
                </a:lnTo>
                <a:lnTo>
                  <a:pt x="820" y="636"/>
                </a:lnTo>
                <a:lnTo>
                  <a:pt x="816" y="637"/>
                </a:lnTo>
                <a:lnTo>
                  <a:pt x="815" y="641"/>
                </a:lnTo>
                <a:close/>
                <a:moveTo>
                  <a:pt x="828" y="621"/>
                </a:moveTo>
                <a:lnTo>
                  <a:pt x="827" y="621"/>
                </a:lnTo>
                <a:lnTo>
                  <a:pt x="825" y="619"/>
                </a:lnTo>
                <a:lnTo>
                  <a:pt x="824" y="615"/>
                </a:lnTo>
                <a:lnTo>
                  <a:pt x="822" y="615"/>
                </a:lnTo>
                <a:lnTo>
                  <a:pt x="820" y="611"/>
                </a:lnTo>
                <a:lnTo>
                  <a:pt x="820" y="608"/>
                </a:lnTo>
                <a:lnTo>
                  <a:pt x="823" y="605"/>
                </a:lnTo>
                <a:lnTo>
                  <a:pt x="827" y="603"/>
                </a:lnTo>
                <a:lnTo>
                  <a:pt x="833" y="603"/>
                </a:lnTo>
                <a:lnTo>
                  <a:pt x="835" y="599"/>
                </a:lnTo>
                <a:lnTo>
                  <a:pt x="837" y="599"/>
                </a:lnTo>
                <a:lnTo>
                  <a:pt x="842" y="600"/>
                </a:lnTo>
                <a:lnTo>
                  <a:pt x="848" y="599"/>
                </a:lnTo>
                <a:lnTo>
                  <a:pt x="850" y="602"/>
                </a:lnTo>
                <a:lnTo>
                  <a:pt x="849" y="606"/>
                </a:lnTo>
                <a:lnTo>
                  <a:pt x="852" y="606"/>
                </a:lnTo>
                <a:lnTo>
                  <a:pt x="855" y="603"/>
                </a:lnTo>
                <a:lnTo>
                  <a:pt x="857" y="606"/>
                </a:lnTo>
                <a:lnTo>
                  <a:pt x="855" y="608"/>
                </a:lnTo>
                <a:lnTo>
                  <a:pt x="850" y="611"/>
                </a:lnTo>
                <a:lnTo>
                  <a:pt x="848" y="615"/>
                </a:lnTo>
                <a:lnTo>
                  <a:pt x="844" y="610"/>
                </a:lnTo>
                <a:lnTo>
                  <a:pt x="841" y="610"/>
                </a:lnTo>
                <a:lnTo>
                  <a:pt x="838" y="613"/>
                </a:lnTo>
                <a:lnTo>
                  <a:pt x="837" y="609"/>
                </a:lnTo>
                <a:lnTo>
                  <a:pt x="836" y="608"/>
                </a:lnTo>
                <a:lnTo>
                  <a:pt x="831" y="610"/>
                </a:lnTo>
                <a:lnTo>
                  <a:pt x="829" y="614"/>
                </a:lnTo>
                <a:lnTo>
                  <a:pt x="834" y="617"/>
                </a:lnTo>
                <a:lnTo>
                  <a:pt x="833" y="619"/>
                </a:lnTo>
                <a:lnTo>
                  <a:pt x="828" y="621"/>
                </a:lnTo>
                <a:close/>
                <a:moveTo>
                  <a:pt x="799" y="616"/>
                </a:moveTo>
                <a:lnTo>
                  <a:pt x="796" y="616"/>
                </a:lnTo>
                <a:lnTo>
                  <a:pt x="795" y="613"/>
                </a:lnTo>
                <a:lnTo>
                  <a:pt x="798" y="606"/>
                </a:lnTo>
                <a:lnTo>
                  <a:pt x="798" y="604"/>
                </a:lnTo>
                <a:lnTo>
                  <a:pt x="795" y="603"/>
                </a:lnTo>
                <a:lnTo>
                  <a:pt x="794" y="607"/>
                </a:lnTo>
                <a:lnTo>
                  <a:pt x="792" y="606"/>
                </a:lnTo>
                <a:lnTo>
                  <a:pt x="790" y="602"/>
                </a:lnTo>
                <a:lnTo>
                  <a:pt x="782" y="597"/>
                </a:lnTo>
                <a:lnTo>
                  <a:pt x="785" y="593"/>
                </a:lnTo>
                <a:lnTo>
                  <a:pt x="782" y="590"/>
                </a:lnTo>
                <a:lnTo>
                  <a:pt x="785" y="586"/>
                </a:lnTo>
                <a:lnTo>
                  <a:pt x="788" y="581"/>
                </a:lnTo>
                <a:lnTo>
                  <a:pt x="791" y="579"/>
                </a:lnTo>
                <a:lnTo>
                  <a:pt x="795" y="579"/>
                </a:lnTo>
                <a:lnTo>
                  <a:pt x="795" y="586"/>
                </a:lnTo>
                <a:lnTo>
                  <a:pt x="797" y="586"/>
                </a:lnTo>
                <a:lnTo>
                  <a:pt x="800" y="582"/>
                </a:lnTo>
                <a:lnTo>
                  <a:pt x="802" y="582"/>
                </a:lnTo>
                <a:lnTo>
                  <a:pt x="803" y="586"/>
                </a:lnTo>
                <a:lnTo>
                  <a:pt x="801" y="595"/>
                </a:lnTo>
                <a:lnTo>
                  <a:pt x="802" y="599"/>
                </a:lnTo>
                <a:lnTo>
                  <a:pt x="808" y="597"/>
                </a:lnTo>
                <a:lnTo>
                  <a:pt x="804" y="609"/>
                </a:lnTo>
                <a:lnTo>
                  <a:pt x="801" y="610"/>
                </a:lnTo>
                <a:lnTo>
                  <a:pt x="799" y="616"/>
                </a:lnTo>
                <a:close/>
                <a:moveTo>
                  <a:pt x="823" y="581"/>
                </a:moveTo>
                <a:lnTo>
                  <a:pt x="824" y="579"/>
                </a:lnTo>
                <a:lnTo>
                  <a:pt x="826" y="577"/>
                </a:lnTo>
                <a:lnTo>
                  <a:pt x="828" y="576"/>
                </a:lnTo>
                <a:lnTo>
                  <a:pt x="836" y="582"/>
                </a:lnTo>
                <a:lnTo>
                  <a:pt x="840" y="582"/>
                </a:lnTo>
                <a:lnTo>
                  <a:pt x="847" y="579"/>
                </a:lnTo>
                <a:lnTo>
                  <a:pt x="848" y="577"/>
                </a:lnTo>
                <a:lnTo>
                  <a:pt x="846" y="574"/>
                </a:lnTo>
                <a:lnTo>
                  <a:pt x="843" y="574"/>
                </a:lnTo>
                <a:lnTo>
                  <a:pt x="844" y="570"/>
                </a:lnTo>
                <a:lnTo>
                  <a:pt x="841" y="569"/>
                </a:lnTo>
                <a:lnTo>
                  <a:pt x="837" y="568"/>
                </a:lnTo>
                <a:lnTo>
                  <a:pt x="836" y="565"/>
                </a:lnTo>
                <a:lnTo>
                  <a:pt x="840" y="562"/>
                </a:lnTo>
                <a:lnTo>
                  <a:pt x="839" y="559"/>
                </a:lnTo>
                <a:lnTo>
                  <a:pt x="841" y="557"/>
                </a:lnTo>
                <a:lnTo>
                  <a:pt x="842" y="558"/>
                </a:lnTo>
                <a:lnTo>
                  <a:pt x="844" y="561"/>
                </a:lnTo>
                <a:lnTo>
                  <a:pt x="848" y="561"/>
                </a:lnTo>
                <a:lnTo>
                  <a:pt x="849" y="565"/>
                </a:lnTo>
                <a:lnTo>
                  <a:pt x="854" y="565"/>
                </a:lnTo>
                <a:lnTo>
                  <a:pt x="854" y="571"/>
                </a:lnTo>
                <a:lnTo>
                  <a:pt x="857" y="574"/>
                </a:lnTo>
                <a:lnTo>
                  <a:pt x="859" y="579"/>
                </a:lnTo>
                <a:lnTo>
                  <a:pt x="865" y="579"/>
                </a:lnTo>
                <a:lnTo>
                  <a:pt x="868" y="580"/>
                </a:lnTo>
                <a:lnTo>
                  <a:pt x="859" y="583"/>
                </a:lnTo>
                <a:lnTo>
                  <a:pt x="842" y="585"/>
                </a:lnTo>
                <a:lnTo>
                  <a:pt x="838" y="587"/>
                </a:lnTo>
                <a:lnTo>
                  <a:pt x="834" y="587"/>
                </a:lnTo>
                <a:lnTo>
                  <a:pt x="829" y="586"/>
                </a:lnTo>
                <a:lnTo>
                  <a:pt x="823" y="581"/>
                </a:lnTo>
                <a:close/>
                <a:moveTo>
                  <a:pt x="834" y="558"/>
                </a:moveTo>
                <a:lnTo>
                  <a:pt x="833" y="561"/>
                </a:lnTo>
                <a:lnTo>
                  <a:pt x="830" y="559"/>
                </a:lnTo>
                <a:lnTo>
                  <a:pt x="828" y="557"/>
                </a:lnTo>
                <a:lnTo>
                  <a:pt x="830" y="555"/>
                </a:lnTo>
                <a:lnTo>
                  <a:pt x="834" y="558"/>
                </a:lnTo>
                <a:close/>
                <a:moveTo>
                  <a:pt x="898" y="555"/>
                </a:moveTo>
                <a:lnTo>
                  <a:pt x="900" y="554"/>
                </a:lnTo>
                <a:lnTo>
                  <a:pt x="904" y="555"/>
                </a:lnTo>
                <a:lnTo>
                  <a:pt x="900" y="557"/>
                </a:lnTo>
                <a:lnTo>
                  <a:pt x="896" y="557"/>
                </a:lnTo>
                <a:lnTo>
                  <a:pt x="898" y="555"/>
                </a:lnTo>
                <a:close/>
                <a:moveTo>
                  <a:pt x="879" y="559"/>
                </a:moveTo>
                <a:lnTo>
                  <a:pt x="872" y="558"/>
                </a:lnTo>
                <a:lnTo>
                  <a:pt x="872" y="555"/>
                </a:lnTo>
                <a:lnTo>
                  <a:pt x="872" y="555"/>
                </a:lnTo>
                <a:lnTo>
                  <a:pt x="879" y="559"/>
                </a:lnTo>
                <a:close/>
                <a:moveTo>
                  <a:pt x="902" y="565"/>
                </a:moveTo>
                <a:lnTo>
                  <a:pt x="904" y="568"/>
                </a:lnTo>
                <a:lnTo>
                  <a:pt x="907" y="567"/>
                </a:lnTo>
                <a:lnTo>
                  <a:pt x="908" y="569"/>
                </a:lnTo>
                <a:lnTo>
                  <a:pt x="905" y="574"/>
                </a:lnTo>
                <a:lnTo>
                  <a:pt x="904" y="572"/>
                </a:lnTo>
                <a:lnTo>
                  <a:pt x="901" y="572"/>
                </a:lnTo>
                <a:lnTo>
                  <a:pt x="900" y="575"/>
                </a:lnTo>
                <a:lnTo>
                  <a:pt x="895" y="575"/>
                </a:lnTo>
                <a:lnTo>
                  <a:pt x="891" y="577"/>
                </a:lnTo>
                <a:lnTo>
                  <a:pt x="890" y="579"/>
                </a:lnTo>
                <a:lnTo>
                  <a:pt x="890" y="581"/>
                </a:lnTo>
                <a:lnTo>
                  <a:pt x="892" y="582"/>
                </a:lnTo>
                <a:lnTo>
                  <a:pt x="893" y="584"/>
                </a:lnTo>
                <a:lnTo>
                  <a:pt x="895" y="584"/>
                </a:lnTo>
                <a:lnTo>
                  <a:pt x="900" y="585"/>
                </a:lnTo>
                <a:lnTo>
                  <a:pt x="902" y="588"/>
                </a:lnTo>
                <a:lnTo>
                  <a:pt x="890" y="587"/>
                </a:lnTo>
                <a:lnTo>
                  <a:pt x="887" y="589"/>
                </a:lnTo>
                <a:lnTo>
                  <a:pt x="886" y="593"/>
                </a:lnTo>
                <a:lnTo>
                  <a:pt x="877" y="593"/>
                </a:lnTo>
                <a:lnTo>
                  <a:pt x="874" y="593"/>
                </a:lnTo>
                <a:lnTo>
                  <a:pt x="872" y="593"/>
                </a:lnTo>
                <a:lnTo>
                  <a:pt x="872" y="590"/>
                </a:lnTo>
                <a:lnTo>
                  <a:pt x="875" y="587"/>
                </a:lnTo>
                <a:lnTo>
                  <a:pt x="882" y="584"/>
                </a:lnTo>
                <a:lnTo>
                  <a:pt x="880" y="582"/>
                </a:lnTo>
                <a:lnTo>
                  <a:pt x="877" y="582"/>
                </a:lnTo>
                <a:lnTo>
                  <a:pt x="871" y="585"/>
                </a:lnTo>
                <a:lnTo>
                  <a:pt x="871" y="583"/>
                </a:lnTo>
                <a:lnTo>
                  <a:pt x="878" y="575"/>
                </a:lnTo>
                <a:lnTo>
                  <a:pt x="877" y="569"/>
                </a:lnTo>
                <a:lnTo>
                  <a:pt x="878" y="567"/>
                </a:lnTo>
                <a:lnTo>
                  <a:pt x="881" y="566"/>
                </a:lnTo>
                <a:lnTo>
                  <a:pt x="883" y="568"/>
                </a:lnTo>
                <a:lnTo>
                  <a:pt x="882" y="570"/>
                </a:lnTo>
                <a:lnTo>
                  <a:pt x="883" y="572"/>
                </a:lnTo>
                <a:lnTo>
                  <a:pt x="885" y="572"/>
                </a:lnTo>
                <a:lnTo>
                  <a:pt x="894" y="569"/>
                </a:lnTo>
                <a:lnTo>
                  <a:pt x="894" y="568"/>
                </a:lnTo>
                <a:lnTo>
                  <a:pt x="896" y="565"/>
                </a:lnTo>
                <a:lnTo>
                  <a:pt x="900" y="567"/>
                </a:lnTo>
                <a:lnTo>
                  <a:pt x="902" y="565"/>
                </a:lnTo>
                <a:close/>
                <a:moveTo>
                  <a:pt x="867" y="593"/>
                </a:moveTo>
                <a:lnTo>
                  <a:pt x="869" y="600"/>
                </a:lnTo>
                <a:lnTo>
                  <a:pt x="869" y="602"/>
                </a:lnTo>
                <a:lnTo>
                  <a:pt x="866" y="602"/>
                </a:lnTo>
                <a:lnTo>
                  <a:pt x="865" y="597"/>
                </a:lnTo>
                <a:lnTo>
                  <a:pt x="863" y="597"/>
                </a:lnTo>
                <a:lnTo>
                  <a:pt x="862" y="600"/>
                </a:lnTo>
                <a:lnTo>
                  <a:pt x="861" y="597"/>
                </a:lnTo>
                <a:lnTo>
                  <a:pt x="856" y="596"/>
                </a:lnTo>
                <a:lnTo>
                  <a:pt x="856" y="594"/>
                </a:lnTo>
                <a:lnTo>
                  <a:pt x="862" y="594"/>
                </a:lnTo>
                <a:lnTo>
                  <a:pt x="865" y="593"/>
                </a:lnTo>
                <a:lnTo>
                  <a:pt x="867" y="593"/>
                </a:lnTo>
                <a:close/>
                <a:moveTo>
                  <a:pt x="953" y="575"/>
                </a:moveTo>
                <a:lnTo>
                  <a:pt x="956" y="575"/>
                </a:lnTo>
                <a:lnTo>
                  <a:pt x="959" y="572"/>
                </a:lnTo>
                <a:lnTo>
                  <a:pt x="961" y="572"/>
                </a:lnTo>
                <a:lnTo>
                  <a:pt x="962" y="574"/>
                </a:lnTo>
                <a:lnTo>
                  <a:pt x="960" y="577"/>
                </a:lnTo>
                <a:lnTo>
                  <a:pt x="953" y="580"/>
                </a:lnTo>
                <a:lnTo>
                  <a:pt x="953" y="575"/>
                </a:lnTo>
                <a:close/>
                <a:moveTo>
                  <a:pt x="714" y="614"/>
                </a:moveTo>
                <a:lnTo>
                  <a:pt x="710" y="616"/>
                </a:lnTo>
                <a:lnTo>
                  <a:pt x="709" y="613"/>
                </a:lnTo>
                <a:lnTo>
                  <a:pt x="711" y="613"/>
                </a:lnTo>
                <a:lnTo>
                  <a:pt x="711" y="610"/>
                </a:lnTo>
                <a:lnTo>
                  <a:pt x="712" y="608"/>
                </a:lnTo>
                <a:lnTo>
                  <a:pt x="714" y="614"/>
                </a:lnTo>
                <a:close/>
                <a:moveTo>
                  <a:pt x="792" y="494"/>
                </a:moveTo>
                <a:lnTo>
                  <a:pt x="795" y="494"/>
                </a:lnTo>
                <a:lnTo>
                  <a:pt x="796" y="496"/>
                </a:lnTo>
                <a:lnTo>
                  <a:pt x="791" y="500"/>
                </a:lnTo>
                <a:lnTo>
                  <a:pt x="788" y="499"/>
                </a:lnTo>
                <a:lnTo>
                  <a:pt x="792" y="494"/>
                </a:lnTo>
                <a:close/>
                <a:moveTo>
                  <a:pt x="777" y="471"/>
                </a:moveTo>
                <a:lnTo>
                  <a:pt x="771" y="477"/>
                </a:lnTo>
                <a:lnTo>
                  <a:pt x="768" y="478"/>
                </a:lnTo>
                <a:lnTo>
                  <a:pt x="767" y="475"/>
                </a:lnTo>
                <a:lnTo>
                  <a:pt x="762" y="473"/>
                </a:lnTo>
                <a:lnTo>
                  <a:pt x="764" y="472"/>
                </a:lnTo>
                <a:lnTo>
                  <a:pt x="767" y="472"/>
                </a:lnTo>
                <a:lnTo>
                  <a:pt x="769" y="469"/>
                </a:lnTo>
                <a:lnTo>
                  <a:pt x="768" y="465"/>
                </a:lnTo>
                <a:lnTo>
                  <a:pt x="767" y="462"/>
                </a:lnTo>
                <a:lnTo>
                  <a:pt x="767" y="460"/>
                </a:lnTo>
                <a:lnTo>
                  <a:pt x="772" y="460"/>
                </a:lnTo>
                <a:lnTo>
                  <a:pt x="775" y="458"/>
                </a:lnTo>
                <a:lnTo>
                  <a:pt x="778" y="458"/>
                </a:lnTo>
                <a:lnTo>
                  <a:pt x="781" y="463"/>
                </a:lnTo>
                <a:lnTo>
                  <a:pt x="786" y="464"/>
                </a:lnTo>
                <a:lnTo>
                  <a:pt x="787" y="465"/>
                </a:lnTo>
                <a:lnTo>
                  <a:pt x="786" y="468"/>
                </a:lnTo>
                <a:lnTo>
                  <a:pt x="781" y="469"/>
                </a:lnTo>
                <a:lnTo>
                  <a:pt x="777" y="471"/>
                </a:lnTo>
                <a:close/>
                <a:moveTo>
                  <a:pt x="824" y="371"/>
                </a:moveTo>
                <a:lnTo>
                  <a:pt x="823" y="373"/>
                </a:lnTo>
                <a:lnTo>
                  <a:pt x="820" y="371"/>
                </a:lnTo>
                <a:lnTo>
                  <a:pt x="816" y="371"/>
                </a:lnTo>
                <a:lnTo>
                  <a:pt x="817" y="368"/>
                </a:lnTo>
                <a:lnTo>
                  <a:pt x="821" y="367"/>
                </a:lnTo>
                <a:lnTo>
                  <a:pt x="823" y="369"/>
                </a:lnTo>
                <a:lnTo>
                  <a:pt x="824" y="371"/>
                </a:lnTo>
                <a:close/>
                <a:moveTo>
                  <a:pt x="875" y="359"/>
                </a:moveTo>
                <a:lnTo>
                  <a:pt x="872" y="359"/>
                </a:lnTo>
                <a:lnTo>
                  <a:pt x="869" y="354"/>
                </a:lnTo>
                <a:lnTo>
                  <a:pt x="871" y="352"/>
                </a:lnTo>
                <a:lnTo>
                  <a:pt x="873" y="352"/>
                </a:lnTo>
                <a:lnTo>
                  <a:pt x="881" y="355"/>
                </a:lnTo>
                <a:lnTo>
                  <a:pt x="875" y="359"/>
                </a:lnTo>
                <a:close/>
                <a:moveTo>
                  <a:pt x="754" y="708"/>
                </a:moveTo>
                <a:lnTo>
                  <a:pt x="750" y="708"/>
                </a:lnTo>
                <a:lnTo>
                  <a:pt x="746" y="714"/>
                </a:lnTo>
                <a:lnTo>
                  <a:pt x="744" y="714"/>
                </a:lnTo>
                <a:lnTo>
                  <a:pt x="743" y="710"/>
                </a:lnTo>
                <a:lnTo>
                  <a:pt x="739" y="710"/>
                </a:lnTo>
                <a:lnTo>
                  <a:pt x="739" y="709"/>
                </a:lnTo>
                <a:lnTo>
                  <a:pt x="742" y="708"/>
                </a:lnTo>
                <a:lnTo>
                  <a:pt x="745" y="705"/>
                </a:lnTo>
                <a:lnTo>
                  <a:pt x="749" y="706"/>
                </a:lnTo>
                <a:lnTo>
                  <a:pt x="754" y="706"/>
                </a:lnTo>
                <a:lnTo>
                  <a:pt x="754" y="708"/>
                </a:lnTo>
                <a:close/>
                <a:moveTo>
                  <a:pt x="726" y="717"/>
                </a:moveTo>
                <a:lnTo>
                  <a:pt x="729" y="721"/>
                </a:lnTo>
                <a:lnTo>
                  <a:pt x="725" y="722"/>
                </a:lnTo>
                <a:lnTo>
                  <a:pt x="724" y="719"/>
                </a:lnTo>
                <a:lnTo>
                  <a:pt x="726" y="714"/>
                </a:lnTo>
                <a:lnTo>
                  <a:pt x="726" y="717"/>
                </a:lnTo>
                <a:close/>
                <a:moveTo>
                  <a:pt x="761" y="734"/>
                </a:moveTo>
                <a:lnTo>
                  <a:pt x="760" y="732"/>
                </a:lnTo>
                <a:lnTo>
                  <a:pt x="764" y="730"/>
                </a:lnTo>
                <a:lnTo>
                  <a:pt x="764" y="734"/>
                </a:lnTo>
                <a:lnTo>
                  <a:pt x="762" y="735"/>
                </a:lnTo>
                <a:lnTo>
                  <a:pt x="761" y="734"/>
                </a:lnTo>
                <a:lnTo>
                  <a:pt x="757" y="739"/>
                </a:lnTo>
                <a:lnTo>
                  <a:pt x="756" y="737"/>
                </a:lnTo>
                <a:lnTo>
                  <a:pt x="758" y="734"/>
                </a:lnTo>
                <a:lnTo>
                  <a:pt x="761" y="734"/>
                </a:lnTo>
                <a:close/>
                <a:moveTo>
                  <a:pt x="823" y="735"/>
                </a:moveTo>
                <a:lnTo>
                  <a:pt x="825" y="734"/>
                </a:lnTo>
                <a:lnTo>
                  <a:pt x="828" y="734"/>
                </a:lnTo>
                <a:lnTo>
                  <a:pt x="829" y="736"/>
                </a:lnTo>
                <a:lnTo>
                  <a:pt x="827" y="750"/>
                </a:lnTo>
                <a:lnTo>
                  <a:pt x="827" y="754"/>
                </a:lnTo>
                <a:lnTo>
                  <a:pt x="822" y="757"/>
                </a:lnTo>
                <a:lnTo>
                  <a:pt x="820" y="755"/>
                </a:lnTo>
                <a:lnTo>
                  <a:pt x="823" y="744"/>
                </a:lnTo>
                <a:lnTo>
                  <a:pt x="822" y="738"/>
                </a:lnTo>
                <a:lnTo>
                  <a:pt x="823" y="735"/>
                </a:lnTo>
                <a:close/>
                <a:moveTo>
                  <a:pt x="818" y="755"/>
                </a:moveTo>
                <a:lnTo>
                  <a:pt x="815" y="759"/>
                </a:lnTo>
                <a:lnTo>
                  <a:pt x="813" y="767"/>
                </a:lnTo>
                <a:lnTo>
                  <a:pt x="812" y="770"/>
                </a:lnTo>
                <a:lnTo>
                  <a:pt x="809" y="771"/>
                </a:lnTo>
                <a:lnTo>
                  <a:pt x="807" y="775"/>
                </a:lnTo>
                <a:lnTo>
                  <a:pt x="806" y="772"/>
                </a:lnTo>
                <a:lnTo>
                  <a:pt x="806" y="770"/>
                </a:lnTo>
                <a:lnTo>
                  <a:pt x="809" y="768"/>
                </a:lnTo>
                <a:lnTo>
                  <a:pt x="810" y="761"/>
                </a:lnTo>
                <a:lnTo>
                  <a:pt x="815" y="753"/>
                </a:lnTo>
                <a:lnTo>
                  <a:pt x="816" y="753"/>
                </a:lnTo>
                <a:lnTo>
                  <a:pt x="818" y="755"/>
                </a:lnTo>
                <a:close/>
                <a:moveTo>
                  <a:pt x="795" y="755"/>
                </a:moveTo>
                <a:lnTo>
                  <a:pt x="792" y="761"/>
                </a:lnTo>
                <a:lnTo>
                  <a:pt x="790" y="760"/>
                </a:lnTo>
                <a:lnTo>
                  <a:pt x="792" y="753"/>
                </a:lnTo>
                <a:lnTo>
                  <a:pt x="795" y="751"/>
                </a:lnTo>
                <a:lnTo>
                  <a:pt x="796" y="748"/>
                </a:lnTo>
                <a:lnTo>
                  <a:pt x="795" y="743"/>
                </a:lnTo>
                <a:lnTo>
                  <a:pt x="797" y="741"/>
                </a:lnTo>
                <a:lnTo>
                  <a:pt x="799" y="744"/>
                </a:lnTo>
                <a:lnTo>
                  <a:pt x="801" y="744"/>
                </a:lnTo>
                <a:lnTo>
                  <a:pt x="802" y="742"/>
                </a:lnTo>
                <a:lnTo>
                  <a:pt x="804" y="744"/>
                </a:lnTo>
                <a:lnTo>
                  <a:pt x="800" y="749"/>
                </a:lnTo>
                <a:lnTo>
                  <a:pt x="801" y="752"/>
                </a:lnTo>
                <a:lnTo>
                  <a:pt x="795" y="755"/>
                </a:lnTo>
                <a:close/>
                <a:moveTo>
                  <a:pt x="785" y="807"/>
                </a:moveTo>
                <a:lnTo>
                  <a:pt x="785" y="805"/>
                </a:lnTo>
                <a:lnTo>
                  <a:pt x="790" y="801"/>
                </a:lnTo>
                <a:lnTo>
                  <a:pt x="792" y="797"/>
                </a:lnTo>
                <a:lnTo>
                  <a:pt x="795" y="795"/>
                </a:lnTo>
                <a:lnTo>
                  <a:pt x="797" y="794"/>
                </a:lnTo>
                <a:lnTo>
                  <a:pt x="798" y="796"/>
                </a:lnTo>
                <a:lnTo>
                  <a:pt x="797" y="798"/>
                </a:lnTo>
                <a:lnTo>
                  <a:pt x="793" y="803"/>
                </a:lnTo>
                <a:lnTo>
                  <a:pt x="789" y="807"/>
                </a:lnTo>
                <a:lnTo>
                  <a:pt x="788" y="808"/>
                </a:lnTo>
                <a:lnTo>
                  <a:pt x="785" y="807"/>
                </a:lnTo>
                <a:close/>
                <a:moveTo>
                  <a:pt x="476" y="938"/>
                </a:moveTo>
                <a:lnTo>
                  <a:pt x="476" y="936"/>
                </a:lnTo>
                <a:lnTo>
                  <a:pt x="480" y="937"/>
                </a:lnTo>
                <a:lnTo>
                  <a:pt x="479" y="942"/>
                </a:lnTo>
                <a:lnTo>
                  <a:pt x="477" y="942"/>
                </a:lnTo>
                <a:lnTo>
                  <a:pt x="476" y="938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id="{560B2906-3ADA-43F3-92FE-6B390155654E}"/>
              </a:ext>
            </a:extLst>
          </p:cNvPr>
          <p:cNvSpPr>
            <a:spLocks/>
          </p:cNvSpPr>
          <p:nvPr/>
        </p:nvSpPr>
        <p:spPr bwMode="auto">
          <a:xfrm>
            <a:off x="5167481" y="2850817"/>
            <a:ext cx="1298575" cy="1220787"/>
          </a:xfrm>
          <a:custGeom>
            <a:avLst/>
            <a:gdLst>
              <a:gd name="T0" fmla="*/ 789 w 818"/>
              <a:gd name="T1" fmla="*/ 564 h 769"/>
              <a:gd name="T2" fmla="*/ 795 w 818"/>
              <a:gd name="T3" fmla="*/ 589 h 769"/>
              <a:gd name="T4" fmla="*/ 806 w 818"/>
              <a:gd name="T5" fmla="*/ 598 h 769"/>
              <a:gd name="T6" fmla="*/ 811 w 818"/>
              <a:gd name="T7" fmla="*/ 610 h 769"/>
              <a:gd name="T8" fmla="*/ 817 w 818"/>
              <a:gd name="T9" fmla="*/ 622 h 769"/>
              <a:gd name="T10" fmla="*/ 811 w 818"/>
              <a:gd name="T11" fmla="*/ 636 h 769"/>
              <a:gd name="T12" fmla="*/ 805 w 818"/>
              <a:gd name="T13" fmla="*/ 648 h 769"/>
              <a:gd name="T14" fmla="*/ 799 w 818"/>
              <a:gd name="T15" fmla="*/ 663 h 769"/>
              <a:gd name="T16" fmla="*/ 796 w 818"/>
              <a:gd name="T17" fmla="*/ 677 h 769"/>
              <a:gd name="T18" fmla="*/ 798 w 818"/>
              <a:gd name="T19" fmla="*/ 688 h 769"/>
              <a:gd name="T20" fmla="*/ 781 w 818"/>
              <a:gd name="T21" fmla="*/ 717 h 769"/>
              <a:gd name="T22" fmla="*/ 766 w 818"/>
              <a:gd name="T23" fmla="*/ 758 h 769"/>
              <a:gd name="T24" fmla="*/ 745 w 818"/>
              <a:gd name="T25" fmla="*/ 766 h 769"/>
              <a:gd name="T26" fmla="*/ 722 w 818"/>
              <a:gd name="T27" fmla="*/ 760 h 769"/>
              <a:gd name="T28" fmla="*/ 689 w 818"/>
              <a:gd name="T29" fmla="*/ 746 h 769"/>
              <a:gd name="T30" fmla="*/ 647 w 818"/>
              <a:gd name="T31" fmla="*/ 737 h 769"/>
              <a:gd name="T32" fmla="*/ 615 w 818"/>
              <a:gd name="T33" fmla="*/ 725 h 769"/>
              <a:gd name="T34" fmla="*/ 595 w 818"/>
              <a:gd name="T35" fmla="*/ 708 h 769"/>
              <a:gd name="T36" fmla="*/ 569 w 818"/>
              <a:gd name="T37" fmla="*/ 702 h 769"/>
              <a:gd name="T38" fmla="*/ 544 w 818"/>
              <a:gd name="T39" fmla="*/ 685 h 769"/>
              <a:gd name="T40" fmla="*/ 514 w 818"/>
              <a:gd name="T41" fmla="*/ 670 h 769"/>
              <a:gd name="T42" fmla="*/ 486 w 818"/>
              <a:gd name="T43" fmla="*/ 661 h 769"/>
              <a:gd name="T44" fmla="*/ 433 w 818"/>
              <a:gd name="T45" fmla="*/ 676 h 769"/>
              <a:gd name="T46" fmla="*/ 381 w 818"/>
              <a:gd name="T47" fmla="*/ 663 h 769"/>
              <a:gd name="T48" fmla="*/ 343 w 818"/>
              <a:gd name="T49" fmla="*/ 673 h 769"/>
              <a:gd name="T50" fmla="*/ 301 w 818"/>
              <a:gd name="T51" fmla="*/ 670 h 769"/>
              <a:gd name="T52" fmla="*/ 266 w 818"/>
              <a:gd name="T53" fmla="*/ 643 h 769"/>
              <a:gd name="T54" fmla="*/ 215 w 818"/>
              <a:gd name="T55" fmla="*/ 641 h 769"/>
              <a:gd name="T56" fmla="*/ 17 w 818"/>
              <a:gd name="T57" fmla="*/ 579 h 769"/>
              <a:gd name="T58" fmla="*/ 13 w 818"/>
              <a:gd name="T59" fmla="*/ 505 h 769"/>
              <a:gd name="T60" fmla="*/ 0 w 818"/>
              <a:gd name="T61" fmla="*/ 474 h 769"/>
              <a:gd name="T62" fmla="*/ 37 w 818"/>
              <a:gd name="T63" fmla="*/ 430 h 769"/>
              <a:gd name="T64" fmla="*/ 72 w 818"/>
              <a:gd name="T65" fmla="*/ 427 h 769"/>
              <a:gd name="T66" fmla="*/ 90 w 818"/>
              <a:gd name="T67" fmla="*/ 401 h 769"/>
              <a:gd name="T68" fmla="*/ 100 w 818"/>
              <a:gd name="T69" fmla="*/ 369 h 769"/>
              <a:gd name="T70" fmla="*/ 106 w 818"/>
              <a:gd name="T71" fmla="*/ 341 h 769"/>
              <a:gd name="T72" fmla="*/ 128 w 818"/>
              <a:gd name="T73" fmla="*/ 331 h 769"/>
              <a:gd name="T74" fmla="*/ 153 w 818"/>
              <a:gd name="T75" fmla="*/ 315 h 769"/>
              <a:gd name="T76" fmla="*/ 178 w 818"/>
              <a:gd name="T77" fmla="*/ 302 h 769"/>
              <a:gd name="T78" fmla="*/ 193 w 818"/>
              <a:gd name="T79" fmla="*/ 281 h 769"/>
              <a:gd name="T80" fmla="*/ 202 w 818"/>
              <a:gd name="T81" fmla="*/ 260 h 769"/>
              <a:gd name="T82" fmla="*/ 211 w 818"/>
              <a:gd name="T83" fmla="*/ 231 h 769"/>
              <a:gd name="T84" fmla="*/ 239 w 818"/>
              <a:gd name="T85" fmla="*/ 226 h 769"/>
              <a:gd name="T86" fmla="*/ 256 w 818"/>
              <a:gd name="T87" fmla="*/ 227 h 769"/>
              <a:gd name="T88" fmla="*/ 254 w 818"/>
              <a:gd name="T89" fmla="*/ 199 h 769"/>
              <a:gd name="T90" fmla="*/ 279 w 818"/>
              <a:gd name="T91" fmla="*/ 179 h 769"/>
              <a:gd name="T92" fmla="*/ 293 w 818"/>
              <a:gd name="T93" fmla="*/ 174 h 769"/>
              <a:gd name="T94" fmla="*/ 311 w 818"/>
              <a:gd name="T95" fmla="*/ 178 h 769"/>
              <a:gd name="T96" fmla="*/ 321 w 818"/>
              <a:gd name="T97" fmla="*/ 152 h 769"/>
              <a:gd name="T98" fmla="*/ 324 w 818"/>
              <a:gd name="T99" fmla="*/ 127 h 769"/>
              <a:gd name="T100" fmla="*/ 304 w 818"/>
              <a:gd name="T101" fmla="*/ 112 h 769"/>
              <a:gd name="T102" fmla="*/ 316 w 818"/>
              <a:gd name="T103" fmla="*/ 106 h 769"/>
              <a:gd name="T104" fmla="*/ 333 w 818"/>
              <a:gd name="T105" fmla="*/ 111 h 769"/>
              <a:gd name="T106" fmla="*/ 352 w 818"/>
              <a:gd name="T107" fmla="*/ 97 h 769"/>
              <a:gd name="T108" fmla="*/ 370 w 818"/>
              <a:gd name="T109" fmla="*/ 74 h 769"/>
              <a:gd name="T110" fmla="*/ 366 w 818"/>
              <a:gd name="T111" fmla="*/ 44 h 769"/>
              <a:gd name="T112" fmla="*/ 376 w 818"/>
              <a:gd name="T113" fmla="*/ 38 h 769"/>
              <a:gd name="T114" fmla="*/ 388 w 818"/>
              <a:gd name="T115" fmla="*/ 50 h 769"/>
              <a:gd name="T116" fmla="*/ 405 w 818"/>
              <a:gd name="T117" fmla="*/ 50 h 769"/>
              <a:gd name="T118" fmla="*/ 419 w 818"/>
              <a:gd name="T119" fmla="*/ 38 h 769"/>
              <a:gd name="T120" fmla="*/ 439 w 818"/>
              <a:gd name="T121" fmla="*/ 37 h 769"/>
              <a:gd name="T122" fmla="*/ 454 w 818"/>
              <a:gd name="T123" fmla="*/ 25 h 769"/>
              <a:gd name="T124" fmla="*/ 469 w 818"/>
              <a:gd name="T125" fmla="*/ 12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8" h="769">
                <a:moveTo>
                  <a:pt x="495" y="6"/>
                </a:moveTo>
                <a:lnTo>
                  <a:pt x="539" y="33"/>
                </a:lnTo>
                <a:lnTo>
                  <a:pt x="556" y="44"/>
                </a:lnTo>
                <a:lnTo>
                  <a:pt x="558" y="46"/>
                </a:lnTo>
                <a:lnTo>
                  <a:pt x="570" y="53"/>
                </a:lnTo>
                <a:lnTo>
                  <a:pt x="574" y="55"/>
                </a:lnTo>
                <a:lnTo>
                  <a:pt x="592" y="66"/>
                </a:lnTo>
                <a:lnTo>
                  <a:pt x="628" y="88"/>
                </a:lnTo>
                <a:lnTo>
                  <a:pt x="647" y="101"/>
                </a:lnTo>
                <a:lnTo>
                  <a:pt x="648" y="101"/>
                </a:lnTo>
                <a:lnTo>
                  <a:pt x="651" y="102"/>
                </a:lnTo>
                <a:lnTo>
                  <a:pt x="666" y="112"/>
                </a:lnTo>
                <a:lnTo>
                  <a:pt x="700" y="133"/>
                </a:lnTo>
                <a:lnTo>
                  <a:pt x="715" y="143"/>
                </a:lnTo>
                <a:lnTo>
                  <a:pt x="738" y="157"/>
                </a:lnTo>
                <a:lnTo>
                  <a:pt x="741" y="158"/>
                </a:lnTo>
                <a:lnTo>
                  <a:pt x="758" y="169"/>
                </a:lnTo>
                <a:lnTo>
                  <a:pt x="778" y="181"/>
                </a:lnTo>
                <a:lnTo>
                  <a:pt x="779" y="190"/>
                </a:lnTo>
                <a:lnTo>
                  <a:pt x="780" y="196"/>
                </a:lnTo>
                <a:lnTo>
                  <a:pt x="780" y="212"/>
                </a:lnTo>
                <a:lnTo>
                  <a:pt x="784" y="256"/>
                </a:lnTo>
                <a:lnTo>
                  <a:pt x="785" y="265"/>
                </a:lnTo>
                <a:lnTo>
                  <a:pt x="785" y="267"/>
                </a:lnTo>
                <a:lnTo>
                  <a:pt x="785" y="277"/>
                </a:lnTo>
                <a:lnTo>
                  <a:pt x="785" y="327"/>
                </a:lnTo>
                <a:lnTo>
                  <a:pt x="785" y="363"/>
                </a:lnTo>
                <a:lnTo>
                  <a:pt x="785" y="375"/>
                </a:lnTo>
                <a:lnTo>
                  <a:pt x="785" y="409"/>
                </a:lnTo>
                <a:lnTo>
                  <a:pt x="784" y="449"/>
                </a:lnTo>
                <a:lnTo>
                  <a:pt x="784" y="474"/>
                </a:lnTo>
                <a:lnTo>
                  <a:pt x="789" y="474"/>
                </a:lnTo>
                <a:lnTo>
                  <a:pt x="789" y="476"/>
                </a:lnTo>
                <a:lnTo>
                  <a:pt x="789" y="512"/>
                </a:lnTo>
                <a:lnTo>
                  <a:pt x="789" y="522"/>
                </a:lnTo>
                <a:lnTo>
                  <a:pt x="790" y="562"/>
                </a:lnTo>
                <a:lnTo>
                  <a:pt x="790" y="563"/>
                </a:lnTo>
                <a:lnTo>
                  <a:pt x="789" y="563"/>
                </a:lnTo>
                <a:lnTo>
                  <a:pt x="789" y="564"/>
                </a:lnTo>
                <a:lnTo>
                  <a:pt x="789" y="566"/>
                </a:lnTo>
                <a:lnTo>
                  <a:pt x="789" y="567"/>
                </a:lnTo>
                <a:lnTo>
                  <a:pt x="789" y="567"/>
                </a:lnTo>
                <a:lnTo>
                  <a:pt x="789" y="569"/>
                </a:lnTo>
                <a:lnTo>
                  <a:pt x="788" y="571"/>
                </a:lnTo>
                <a:lnTo>
                  <a:pt x="788" y="572"/>
                </a:lnTo>
                <a:lnTo>
                  <a:pt x="787" y="574"/>
                </a:lnTo>
                <a:lnTo>
                  <a:pt x="787" y="574"/>
                </a:lnTo>
                <a:lnTo>
                  <a:pt x="787" y="575"/>
                </a:lnTo>
                <a:lnTo>
                  <a:pt x="787" y="576"/>
                </a:lnTo>
                <a:lnTo>
                  <a:pt x="787" y="577"/>
                </a:lnTo>
                <a:lnTo>
                  <a:pt x="788" y="577"/>
                </a:lnTo>
                <a:lnTo>
                  <a:pt x="788" y="577"/>
                </a:lnTo>
                <a:lnTo>
                  <a:pt x="788" y="578"/>
                </a:lnTo>
                <a:lnTo>
                  <a:pt x="788" y="579"/>
                </a:lnTo>
                <a:lnTo>
                  <a:pt x="789" y="580"/>
                </a:lnTo>
                <a:lnTo>
                  <a:pt x="790" y="581"/>
                </a:lnTo>
                <a:lnTo>
                  <a:pt x="790" y="581"/>
                </a:lnTo>
                <a:lnTo>
                  <a:pt x="790" y="582"/>
                </a:lnTo>
                <a:lnTo>
                  <a:pt x="790" y="582"/>
                </a:lnTo>
                <a:lnTo>
                  <a:pt x="791" y="581"/>
                </a:lnTo>
                <a:lnTo>
                  <a:pt x="791" y="582"/>
                </a:lnTo>
                <a:lnTo>
                  <a:pt x="792" y="582"/>
                </a:lnTo>
                <a:lnTo>
                  <a:pt x="792" y="583"/>
                </a:lnTo>
                <a:lnTo>
                  <a:pt x="793" y="583"/>
                </a:lnTo>
                <a:lnTo>
                  <a:pt x="794" y="583"/>
                </a:lnTo>
                <a:lnTo>
                  <a:pt x="794" y="584"/>
                </a:lnTo>
                <a:lnTo>
                  <a:pt x="794" y="584"/>
                </a:lnTo>
                <a:lnTo>
                  <a:pt x="794" y="584"/>
                </a:lnTo>
                <a:lnTo>
                  <a:pt x="795" y="585"/>
                </a:lnTo>
                <a:lnTo>
                  <a:pt x="794" y="586"/>
                </a:lnTo>
                <a:lnTo>
                  <a:pt x="795" y="586"/>
                </a:lnTo>
                <a:lnTo>
                  <a:pt x="794" y="586"/>
                </a:lnTo>
                <a:lnTo>
                  <a:pt x="794" y="587"/>
                </a:lnTo>
                <a:lnTo>
                  <a:pt x="794" y="587"/>
                </a:lnTo>
                <a:lnTo>
                  <a:pt x="795" y="587"/>
                </a:lnTo>
                <a:lnTo>
                  <a:pt x="795" y="588"/>
                </a:lnTo>
                <a:lnTo>
                  <a:pt x="794" y="588"/>
                </a:lnTo>
                <a:lnTo>
                  <a:pt x="795" y="589"/>
                </a:lnTo>
                <a:lnTo>
                  <a:pt x="795" y="590"/>
                </a:lnTo>
                <a:lnTo>
                  <a:pt x="794" y="590"/>
                </a:lnTo>
                <a:lnTo>
                  <a:pt x="794" y="591"/>
                </a:lnTo>
                <a:lnTo>
                  <a:pt x="795" y="591"/>
                </a:lnTo>
                <a:lnTo>
                  <a:pt x="795" y="590"/>
                </a:lnTo>
                <a:lnTo>
                  <a:pt x="796" y="590"/>
                </a:lnTo>
                <a:lnTo>
                  <a:pt x="796" y="591"/>
                </a:lnTo>
                <a:lnTo>
                  <a:pt x="796" y="591"/>
                </a:lnTo>
                <a:lnTo>
                  <a:pt x="797" y="591"/>
                </a:lnTo>
                <a:lnTo>
                  <a:pt x="797" y="592"/>
                </a:lnTo>
                <a:lnTo>
                  <a:pt x="797" y="593"/>
                </a:lnTo>
                <a:lnTo>
                  <a:pt x="797" y="593"/>
                </a:lnTo>
                <a:lnTo>
                  <a:pt x="797" y="592"/>
                </a:lnTo>
                <a:lnTo>
                  <a:pt x="798" y="591"/>
                </a:lnTo>
                <a:lnTo>
                  <a:pt x="798" y="592"/>
                </a:lnTo>
                <a:lnTo>
                  <a:pt x="798" y="593"/>
                </a:lnTo>
                <a:lnTo>
                  <a:pt x="799" y="593"/>
                </a:lnTo>
                <a:lnTo>
                  <a:pt x="799" y="592"/>
                </a:lnTo>
                <a:lnTo>
                  <a:pt x="799" y="593"/>
                </a:lnTo>
                <a:lnTo>
                  <a:pt x="800" y="594"/>
                </a:lnTo>
                <a:lnTo>
                  <a:pt x="800" y="593"/>
                </a:lnTo>
                <a:lnTo>
                  <a:pt x="801" y="594"/>
                </a:lnTo>
                <a:lnTo>
                  <a:pt x="801" y="593"/>
                </a:lnTo>
                <a:lnTo>
                  <a:pt x="801" y="593"/>
                </a:lnTo>
                <a:lnTo>
                  <a:pt x="802" y="593"/>
                </a:lnTo>
                <a:lnTo>
                  <a:pt x="802" y="594"/>
                </a:lnTo>
                <a:lnTo>
                  <a:pt x="802" y="594"/>
                </a:lnTo>
                <a:lnTo>
                  <a:pt x="801" y="595"/>
                </a:lnTo>
                <a:lnTo>
                  <a:pt x="802" y="595"/>
                </a:lnTo>
                <a:lnTo>
                  <a:pt x="802" y="596"/>
                </a:lnTo>
                <a:lnTo>
                  <a:pt x="803" y="596"/>
                </a:lnTo>
                <a:lnTo>
                  <a:pt x="804" y="596"/>
                </a:lnTo>
                <a:lnTo>
                  <a:pt x="804" y="596"/>
                </a:lnTo>
                <a:lnTo>
                  <a:pt x="804" y="597"/>
                </a:lnTo>
                <a:lnTo>
                  <a:pt x="804" y="598"/>
                </a:lnTo>
                <a:lnTo>
                  <a:pt x="805" y="598"/>
                </a:lnTo>
                <a:lnTo>
                  <a:pt x="805" y="597"/>
                </a:lnTo>
                <a:lnTo>
                  <a:pt x="806" y="597"/>
                </a:lnTo>
                <a:lnTo>
                  <a:pt x="806" y="598"/>
                </a:lnTo>
                <a:lnTo>
                  <a:pt x="807" y="598"/>
                </a:lnTo>
                <a:lnTo>
                  <a:pt x="807" y="597"/>
                </a:lnTo>
                <a:lnTo>
                  <a:pt x="808" y="597"/>
                </a:lnTo>
                <a:lnTo>
                  <a:pt x="808" y="598"/>
                </a:lnTo>
                <a:lnTo>
                  <a:pt x="808" y="598"/>
                </a:lnTo>
                <a:lnTo>
                  <a:pt x="807" y="598"/>
                </a:lnTo>
                <a:lnTo>
                  <a:pt x="808" y="598"/>
                </a:lnTo>
                <a:lnTo>
                  <a:pt x="808" y="599"/>
                </a:lnTo>
                <a:lnTo>
                  <a:pt x="808" y="598"/>
                </a:lnTo>
                <a:lnTo>
                  <a:pt x="808" y="599"/>
                </a:lnTo>
                <a:lnTo>
                  <a:pt x="808" y="599"/>
                </a:lnTo>
                <a:lnTo>
                  <a:pt x="808" y="600"/>
                </a:lnTo>
                <a:lnTo>
                  <a:pt x="809" y="600"/>
                </a:lnTo>
                <a:lnTo>
                  <a:pt x="809" y="601"/>
                </a:lnTo>
                <a:lnTo>
                  <a:pt x="810" y="601"/>
                </a:lnTo>
                <a:lnTo>
                  <a:pt x="810" y="601"/>
                </a:lnTo>
                <a:lnTo>
                  <a:pt x="809" y="601"/>
                </a:lnTo>
                <a:lnTo>
                  <a:pt x="809" y="602"/>
                </a:lnTo>
                <a:lnTo>
                  <a:pt x="810" y="602"/>
                </a:lnTo>
                <a:lnTo>
                  <a:pt x="810" y="603"/>
                </a:lnTo>
                <a:lnTo>
                  <a:pt x="810" y="604"/>
                </a:lnTo>
                <a:lnTo>
                  <a:pt x="809" y="604"/>
                </a:lnTo>
                <a:lnTo>
                  <a:pt x="809" y="605"/>
                </a:lnTo>
                <a:lnTo>
                  <a:pt x="809" y="605"/>
                </a:lnTo>
                <a:lnTo>
                  <a:pt x="810" y="605"/>
                </a:lnTo>
                <a:lnTo>
                  <a:pt x="810" y="606"/>
                </a:lnTo>
                <a:lnTo>
                  <a:pt x="811" y="607"/>
                </a:lnTo>
                <a:lnTo>
                  <a:pt x="810" y="607"/>
                </a:lnTo>
                <a:lnTo>
                  <a:pt x="810" y="608"/>
                </a:lnTo>
                <a:lnTo>
                  <a:pt x="809" y="608"/>
                </a:lnTo>
                <a:lnTo>
                  <a:pt x="810" y="608"/>
                </a:lnTo>
                <a:lnTo>
                  <a:pt x="809" y="608"/>
                </a:lnTo>
                <a:lnTo>
                  <a:pt x="810" y="609"/>
                </a:lnTo>
                <a:lnTo>
                  <a:pt x="809" y="609"/>
                </a:lnTo>
                <a:lnTo>
                  <a:pt x="809" y="610"/>
                </a:lnTo>
                <a:lnTo>
                  <a:pt x="810" y="610"/>
                </a:lnTo>
                <a:lnTo>
                  <a:pt x="810" y="609"/>
                </a:lnTo>
                <a:lnTo>
                  <a:pt x="810" y="610"/>
                </a:lnTo>
                <a:lnTo>
                  <a:pt x="811" y="610"/>
                </a:lnTo>
                <a:lnTo>
                  <a:pt x="811" y="609"/>
                </a:lnTo>
                <a:lnTo>
                  <a:pt x="811" y="610"/>
                </a:lnTo>
                <a:lnTo>
                  <a:pt x="811" y="610"/>
                </a:lnTo>
                <a:lnTo>
                  <a:pt x="812" y="610"/>
                </a:lnTo>
                <a:lnTo>
                  <a:pt x="812" y="611"/>
                </a:lnTo>
                <a:lnTo>
                  <a:pt x="812" y="612"/>
                </a:lnTo>
                <a:lnTo>
                  <a:pt x="812" y="612"/>
                </a:lnTo>
                <a:lnTo>
                  <a:pt x="812" y="612"/>
                </a:lnTo>
                <a:lnTo>
                  <a:pt x="812" y="612"/>
                </a:lnTo>
                <a:lnTo>
                  <a:pt x="813" y="612"/>
                </a:lnTo>
                <a:lnTo>
                  <a:pt x="814" y="612"/>
                </a:lnTo>
                <a:lnTo>
                  <a:pt x="815" y="612"/>
                </a:lnTo>
                <a:lnTo>
                  <a:pt x="815" y="612"/>
                </a:lnTo>
                <a:lnTo>
                  <a:pt x="815" y="613"/>
                </a:lnTo>
                <a:lnTo>
                  <a:pt x="815" y="613"/>
                </a:lnTo>
                <a:lnTo>
                  <a:pt x="815" y="613"/>
                </a:lnTo>
                <a:lnTo>
                  <a:pt x="815" y="614"/>
                </a:lnTo>
                <a:lnTo>
                  <a:pt x="816" y="614"/>
                </a:lnTo>
                <a:lnTo>
                  <a:pt x="816" y="615"/>
                </a:lnTo>
                <a:lnTo>
                  <a:pt x="815" y="615"/>
                </a:lnTo>
                <a:lnTo>
                  <a:pt x="815" y="615"/>
                </a:lnTo>
                <a:lnTo>
                  <a:pt x="815" y="615"/>
                </a:lnTo>
                <a:lnTo>
                  <a:pt x="815" y="616"/>
                </a:lnTo>
                <a:lnTo>
                  <a:pt x="815" y="616"/>
                </a:lnTo>
                <a:lnTo>
                  <a:pt x="816" y="616"/>
                </a:lnTo>
                <a:lnTo>
                  <a:pt x="815" y="617"/>
                </a:lnTo>
                <a:lnTo>
                  <a:pt x="816" y="617"/>
                </a:lnTo>
                <a:lnTo>
                  <a:pt x="816" y="618"/>
                </a:lnTo>
                <a:lnTo>
                  <a:pt x="817" y="618"/>
                </a:lnTo>
                <a:lnTo>
                  <a:pt x="817" y="618"/>
                </a:lnTo>
                <a:lnTo>
                  <a:pt x="816" y="618"/>
                </a:lnTo>
                <a:lnTo>
                  <a:pt x="816" y="619"/>
                </a:lnTo>
                <a:lnTo>
                  <a:pt x="817" y="619"/>
                </a:lnTo>
                <a:lnTo>
                  <a:pt x="818" y="619"/>
                </a:lnTo>
                <a:lnTo>
                  <a:pt x="817" y="619"/>
                </a:lnTo>
                <a:lnTo>
                  <a:pt x="817" y="620"/>
                </a:lnTo>
                <a:lnTo>
                  <a:pt x="818" y="620"/>
                </a:lnTo>
                <a:lnTo>
                  <a:pt x="818" y="621"/>
                </a:lnTo>
                <a:lnTo>
                  <a:pt x="817" y="622"/>
                </a:lnTo>
                <a:lnTo>
                  <a:pt x="817" y="622"/>
                </a:lnTo>
                <a:lnTo>
                  <a:pt x="817" y="623"/>
                </a:lnTo>
                <a:lnTo>
                  <a:pt x="816" y="623"/>
                </a:lnTo>
                <a:lnTo>
                  <a:pt x="816" y="624"/>
                </a:lnTo>
                <a:lnTo>
                  <a:pt x="817" y="624"/>
                </a:lnTo>
                <a:lnTo>
                  <a:pt x="817" y="625"/>
                </a:lnTo>
                <a:lnTo>
                  <a:pt x="816" y="625"/>
                </a:lnTo>
                <a:lnTo>
                  <a:pt x="816" y="625"/>
                </a:lnTo>
                <a:lnTo>
                  <a:pt x="816" y="626"/>
                </a:lnTo>
                <a:lnTo>
                  <a:pt x="815" y="626"/>
                </a:lnTo>
                <a:lnTo>
                  <a:pt x="815" y="627"/>
                </a:lnTo>
                <a:lnTo>
                  <a:pt x="815" y="627"/>
                </a:lnTo>
                <a:lnTo>
                  <a:pt x="815" y="628"/>
                </a:lnTo>
                <a:lnTo>
                  <a:pt x="814" y="627"/>
                </a:lnTo>
                <a:lnTo>
                  <a:pt x="814" y="628"/>
                </a:lnTo>
                <a:lnTo>
                  <a:pt x="814" y="629"/>
                </a:lnTo>
                <a:lnTo>
                  <a:pt x="814" y="629"/>
                </a:lnTo>
                <a:lnTo>
                  <a:pt x="813" y="629"/>
                </a:lnTo>
                <a:lnTo>
                  <a:pt x="813" y="630"/>
                </a:lnTo>
                <a:lnTo>
                  <a:pt x="814" y="630"/>
                </a:lnTo>
                <a:lnTo>
                  <a:pt x="814" y="631"/>
                </a:lnTo>
                <a:lnTo>
                  <a:pt x="813" y="631"/>
                </a:lnTo>
                <a:lnTo>
                  <a:pt x="812" y="631"/>
                </a:lnTo>
                <a:lnTo>
                  <a:pt x="811" y="631"/>
                </a:lnTo>
                <a:lnTo>
                  <a:pt x="811" y="632"/>
                </a:lnTo>
                <a:lnTo>
                  <a:pt x="811" y="632"/>
                </a:lnTo>
                <a:lnTo>
                  <a:pt x="811" y="632"/>
                </a:lnTo>
                <a:lnTo>
                  <a:pt x="811" y="632"/>
                </a:lnTo>
                <a:lnTo>
                  <a:pt x="811" y="633"/>
                </a:lnTo>
                <a:lnTo>
                  <a:pt x="811" y="632"/>
                </a:lnTo>
                <a:lnTo>
                  <a:pt x="812" y="632"/>
                </a:lnTo>
                <a:lnTo>
                  <a:pt x="812" y="633"/>
                </a:lnTo>
                <a:lnTo>
                  <a:pt x="812" y="634"/>
                </a:lnTo>
                <a:lnTo>
                  <a:pt x="813" y="635"/>
                </a:lnTo>
                <a:lnTo>
                  <a:pt x="813" y="636"/>
                </a:lnTo>
                <a:lnTo>
                  <a:pt x="812" y="636"/>
                </a:lnTo>
                <a:lnTo>
                  <a:pt x="811" y="636"/>
                </a:lnTo>
                <a:lnTo>
                  <a:pt x="811" y="636"/>
                </a:lnTo>
                <a:lnTo>
                  <a:pt x="811" y="636"/>
                </a:lnTo>
                <a:lnTo>
                  <a:pt x="810" y="636"/>
                </a:lnTo>
                <a:lnTo>
                  <a:pt x="810" y="637"/>
                </a:lnTo>
                <a:lnTo>
                  <a:pt x="809" y="637"/>
                </a:lnTo>
                <a:lnTo>
                  <a:pt x="809" y="638"/>
                </a:lnTo>
                <a:lnTo>
                  <a:pt x="810" y="638"/>
                </a:lnTo>
                <a:lnTo>
                  <a:pt x="809" y="638"/>
                </a:lnTo>
                <a:lnTo>
                  <a:pt x="809" y="639"/>
                </a:lnTo>
                <a:lnTo>
                  <a:pt x="810" y="639"/>
                </a:lnTo>
                <a:lnTo>
                  <a:pt x="810" y="639"/>
                </a:lnTo>
                <a:lnTo>
                  <a:pt x="809" y="639"/>
                </a:lnTo>
                <a:lnTo>
                  <a:pt x="808" y="639"/>
                </a:lnTo>
                <a:lnTo>
                  <a:pt x="808" y="640"/>
                </a:lnTo>
                <a:lnTo>
                  <a:pt x="808" y="640"/>
                </a:lnTo>
                <a:lnTo>
                  <a:pt x="808" y="640"/>
                </a:lnTo>
                <a:lnTo>
                  <a:pt x="808" y="641"/>
                </a:lnTo>
                <a:lnTo>
                  <a:pt x="808" y="641"/>
                </a:lnTo>
                <a:lnTo>
                  <a:pt x="809" y="641"/>
                </a:lnTo>
                <a:lnTo>
                  <a:pt x="809" y="642"/>
                </a:lnTo>
                <a:lnTo>
                  <a:pt x="808" y="642"/>
                </a:lnTo>
                <a:lnTo>
                  <a:pt x="808" y="642"/>
                </a:lnTo>
                <a:lnTo>
                  <a:pt x="808" y="641"/>
                </a:lnTo>
                <a:lnTo>
                  <a:pt x="808" y="642"/>
                </a:lnTo>
                <a:lnTo>
                  <a:pt x="808" y="643"/>
                </a:lnTo>
                <a:lnTo>
                  <a:pt x="808" y="643"/>
                </a:lnTo>
                <a:lnTo>
                  <a:pt x="808" y="643"/>
                </a:lnTo>
                <a:lnTo>
                  <a:pt x="808" y="643"/>
                </a:lnTo>
                <a:lnTo>
                  <a:pt x="808" y="644"/>
                </a:lnTo>
                <a:lnTo>
                  <a:pt x="807" y="643"/>
                </a:lnTo>
                <a:lnTo>
                  <a:pt x="807" y="644"/>
                </a:lnTo>
                <a:lnTo>
                  <a:pt x="806" y="644"/>
                </a:lnTo>
                <a:lnTo>
                  <a:pt x="805" y="644"/>
                </a:lnTo>
                <a:lnTo>
                  <a:pt x="806" y="644"/>
                </a:lnTo>
                <a:lnTo>
                  <a:pt x="807" y="644"/>
                </a:lnTo>
                <a:lnTo>
                  <a:pt x="806" y="645"/>
                </a:lnTo>
                <a:lnTo>
                  <a:pt x="806" y="646"/>
                </a:lnTo>
                <a:lnTo>
                  <a:pt x="805" y="646"/>
                </a:lnTo>
                <a:lnTo>
                  <a:pt x="806" y="646"/>
                </a:lnTo>
                <a:lnTo>
                  <a:pt x="805" y="647"/>
                </a:lnTo>
                <a:lnTo>
                  <a:pt x="805" y="648"/>
                </a:lnTo>
                <a:lnTo>
                  <a:pt x="804" y="648"/>
                </a:lnTo>
                <a:lnTo>
                  <a:pt x="804" y="647"/>
                </a:lnTo>
                <a:lnTo>
                  <a:pt x="804" y="648"/>
                </a:lnTo>
                <a:lnTo>
                  <a:pt x="804" y="648"/>
                </a:lnTo>
                <a:lnTo>
                  <a:pt x="803" y="648"/>
                </a:lnTo>
                <a:lnTo>
                  <a:pt x="803" y="649"/>
                </a:lnTo>
                <a:lnTo>
                  <a:pt x="803" y="649"/>
                </a:lnTo>
                <a:lnTo>
                  <a:pt x="803" y="650"/>
                </a:lnTo>
                <a:lnTo>
                  <a:pt x="803" y="651"/>
                </a:lnTo>
                <a:lnTo>
                  <a:pt x="802" y="652"/>
                </a:lnTo>
                <a:lnTo>
                  <a:pt x="802" y="653"/>
                </a:lnTo>
                <a:lnTo>
                  <a:pt x="802" y="653"/>
                </a:lnTo>
                <a:lnTo>
                  <a:pt x="801" y="653"/>
                </a:lnTo>
                <a:lnTo>
                  <a:pt x="801" y="653"/>
                </a:lnTo>
                <a:lnTo>
                  <a:pt x="800" y="653"/>
                </a:lnTo>
                <a:lnTo>
                  <a:pt x="800" y="654"/>
                </a:lnTo>
                <a:lnTo>
                  <a:pt x="800" y="655"/>
                </a:lnTo>
                <a:lnTo>
                  <a:pt x="799" y="655"/>
                </a:lnTo>
                <a:lnTo>
                  <a:pt x="798" y="655"/>
                </a:lnTo>
                <a:lnTo>
                  <a:pt x="798" y="656"/>
                </a:lnTo>
                <a:lnTo>
                  <a:pt x="799" y="656"/>
                </a:lnTo>
                <a:lnTo>
                  <a:pt x="799" y="656"/>
                </a:lnTo>
                <a:lnTo>
                  <a:pt x="800" y="656"/>
                </a:lnTo>
                <a:lnTo>
                  <a:pt x="800" y="657"/>
                </a:lnTo>
                <a:lnTo>
                  <a:pt x="799" y="657"/>
                </a:lnTo>
                <a:lnTo>
                  <a:pt x="799" y="658"/>
                </a:lnTo>
                <a:lnTo>
                  <a:pt x="800" y="658"/>
                </a:lnTo>
                <a:lnTo>
                  <a:pt x="800" y="659"/>
                </a:lnTo>
                <a:lnTo>
                  <a:pt x="801" y="660"/>
                </a:lnTo>
                <a:lnTo>
                  <a:pt x="800" y="660"/>
                </a:lnTo>
                <a:lnTo>
                  <a:pt x="800" y="660"/>
                </a:lnTo>
                <a:lnTo>
                  <a:pt x="800" y="661"/>
                </a:lnTo>
                <a:lnTo>
                  <a:pt x="799" y="661"/>
                </a:lnTo>
                <a:lnTo>
                  <a:pt x="798" y="661"/>
                </a:lnTo>
                <a:lnTo>
                  <a:pt x="797" y="661"/>
                </a:lnTo>
                <a:lnTo>
                  <a:pt x="798" y="661"/>
                </a:lnTo>
                <a:lnTo>
                  <a:pt x="799" y="661"/>
                </a:lnTo>
                <a:lnTo>
                  <a:pt x="799" y="662"/>
                </a:lnTo>
                <a:lnTo>
                  <a:pt x="799" y="663"/>
                </a:lnTo>
                <a:lnTo>
                  <a:pt x="799" y="663"/>
                </a:lnTo>
                <a:lnTo>
                  <a:pt x="798" y="663"/>
                </a:lnTo>
                <a:lnTo>
                  <a:pt x="798" y="664"/>
                </a:lnTo>
                <a:lnTo>
                  <a:pt x="798" y="665"/>
                </a:lnTo>
                <a:lnTo>
                  <a:pt x="799" y="665"/>
                </a:lnTo>
                <a:lnTo>
                  <a:pt x="798" y="665"/>
                </a:lnTo>
                <a:lnTo>
                  <a:pt x="798" y="666"/>
                </a:lnTo>
                <a:lnTo>
                  <a:pt x="799" y="666"/>
                </a:lnTo>
                <a:lnTo>
                  <a:pt x="800" y="667"/>
                </a:lnTo>
                <a:lnTo>
                  <a:pt x="799" y="667"/>
                </a:lnTo>
                <a:lnTo>
                  <a:pt x="799" y="667"/>
                </a:lnTo>
                <a:lnTo>
                  <a:pt x="799" y="668"/>
                </a:lnTo>
                <a:lnTo>
                  <a:pt x="799" y="669"/>
                </a:lnTo>
                <a:lnTo>
                  <a:pt x="798" y="669"/>
                </a:lnTo>
                <a:lnTo>
                  <a:pt x="798" y="670"/>
                </a:lnTo>
                <a:lnTo>
                  <a:pt x="799" y="670"/>
                </a:lnTo>
                <a:lnTo>
                  <a:pt x="799" y="669"/>
                </a:lnTo>
                <a:lnTo>
                  <a:pt x="799" y="670"/>
                </a:lnTo>
                <a:lnTo>
                  <a:pt x="800" y="670"/>
                </a:lnTo>
                <a:lnTo>
                  <a:pt x="799" y="670"/>
                </a:lnTo>
                <a:lnTo>
                  <a:pt x="800" y="671"/>
                </a:lnTo>
                <a:lnTo>
                  <a:pt x="800" y="672"/>
                </a:lnTo>
                <a:lnTo>
                  <a:pt x="800" y="671"/>
                </a:lnTo>
                <a:lnTo>
                  <a:pt x="799" y="671"/>
                </a:lnTo>
                <a:lnTo>
                  <a:pt x="799" y="672"/>
                </a:lnTo>
                <a:lnTo>
                  <a:pt x="798" y="671"/>
                </a:lnTo>
                <a:lnTo>
                  <a:pt x="797" y="671"/>
                </a:lnTo>
                <a:lnTo>
                  <a:pt x="797" y="672"/>
                </a:lnTo>
                <a:lnTo>
                  <a:pt x="797" y="673"/>
                </a:lnTo>
                <a:lnTo>
                  <a:pt x="797" y="673"/>
                </a:lnTo>
                <a:lnTo>
                  <a:pt x="797" y="674"/>
                </a:lnTo>
                <a:lnTo>
                  <a:pt x="797" y="674"/>
                </a:lnTo>
                <a:lnTo>
                  <a:pt x="797" y="675"/>
                </a:lnTo>
                <a:lnTo>
                  <a:pt x="797" y="675"/>
                </a:lnTo>
                <a:lnTo>
                  <a:pt x="796" y="675"/>
                </a:lnTo>
                <a:lnTo>
                  <a:pt x="797" y="675"/>
                </a:lnTo>
                <a:lnTo>
                  <a:pt x="797" y="676"/>
                </a:lnTo>
                <a:lnTo>
                  <a:pt x="796" y="676"/>
                </a:lnTo>
                <a:lnTo>
                  <a:pt x="796" y="677"/>
                </a:lnTo>
                <a:lnTo>
                  <a:pt x="797" y="677"/>
                </a:lnTo>
                <a:lnTo>
                  <a:pt x="797" y="677"/>
                </a:lnTo>
                <a:lnTo>
                  <a:pt x="797" y="677"/>
                </a:lnTo>
                <a:lnTo>
                  <a:pt x="797" y="677"/>
                </a:lnTo>
                <a:lnTo>
                  <a:pt x="796" y="677"/>
                </a:lnTo>
                <a:lnTo>
                  <a:pt x="797" y="677"/>
                </a:lnTo>
                <a:lnTo>
                  <a:pt x="797" y="678"/>
                </a:lnTo>
                <a:lnTo>
                  <a:pt x="796" y="678"/>
                </a:lnTo>
                <a:lnTo>
                  <a:pt x="795" y="678"/>
                </a:lnTo>
                <a:lnTo>
                  <a:pt x="795" y="679"/>
                </a:lnTo>
                <a:lnTo>
                  <a:pt x="796" y="679"/>
                </a:lnTo>
                <a:lnTo>
                  <a:pt x="797" y="679"/>
                </a:lnTo>
                <a:lnTo>
                  <a:pt x="797" y="680"/>
                </a:lnTo>
                <a:lnTo>
                  <a:pt x="796" y="680"/>
                </a:lnTo>
                <a:lnTo>
                  <a:pt x="797" y="680"/>
                </a:lnTo>
                <a:lnTo>
                  <a:pt x="796" y="680"/>
                </a:lnTo>
                <a:lnTo>
                  <a:pt x="797" y="680"/>
                </a:lnTo>
                <a:lnTo>
                  <a:pt x="796" y="680"/>
                </a:lnTo>
                <a:lnTo>
                  <a:pt x="797" y="681"/>
                </a:lnTo>
                <a:lnTo>
                  <a:pt x="796" y="681"/>
                </a:lnTo>
                <a:lnTo>
                  <a:pt x="797" y="681"/>
                </a:lnTo>
                <a:lnTo>
                  <a:pt x="797" y="682"/>
                </a:lnTo>
                <a:lnTo>
                  <a:pt x="796" y="682"/>
                </a:lnTo>
                <a:lnTo>
                  <a:pt x="797" y="683"/>
                </a:lnTo>
                <a:lnTo>
                  <a:pt x="796" y="683"/>
                </a:lnTo>
                <a:lnTo>
                  <a:pt x="796" y="684"/>
                </a:lnTo>
                <a:lnTo>
                  <a:pt x="797" y="684"/>
                </a:lnTo>
                <a:lnTo>
                  <a:pt x="797" y="684"/>
                </a:lnTo>
                <a:lnTo>
                  <a:pt x="797" y="684"/>
                </a:lnTo>
                <a:lnTo>
                  <a:pt x="797" y="684"/>
                </a:lnTo>
                <a:lnTo>
                  <a:pt x="797" y="684"/>
                </a:lnTo>
                <a:lnTo>
                  <a:pt x="797" y="685"/>
                </a:lnTo>
                <a:lnTo>
                  <a:pt x="797" y="686"/>
                </a:lnTo>
                <a:lnTo>
                  <a:pt x="797" y="687"/>
                </a:lnTo>
                <a:lnTo>
                  <a:pt x="797" y="687"/>
                </a:lnTo>
                <a:lnTo>
                  <a:pt x="797" y="688"/>
                </a:lnTo>
                <a:lnTo>
                  <a:pt x="798" y="688"/>
                </a:lnTo>
                <a:lnTo>
                  <a:pt x="799" y="688"/>
                </a:lnTo>
                <a:lnTo>
                  <a:pt x="798" y="688"/>
                </a:lnTo>
                <a:lnTo>
                  <a:pt x="798" y="689"/>
                </a:lnTo>
                <a:lnTo>
                  <a:pt x="799" y="689"/>
                </a:lnTo>
                <a:lnTo>
                  <a:pt x="799" y="690"/>
                </a:lnTo>
                <a:lnTo>
                  <a:pt x="798" y="690"/>
                </a:lnTo>
                <a:lnTo>
                  <a:pt x="798" y="691"/>
                </a:lnTo>
                <a:lnTo>
                  <a:pt x="798" y="691"/>
                </a:lnTo>
                <a:lnTo>
                  <a:pt x="797" y="691"/>
                </a:lnTo>
                <a:lnTo>
                  <a:pt x="797" y="692"/>
                </a:lnTo>
                <a:lnTo>
                  <a:pt x="797" y="693"/>
                </a:lnTo>
                <a:lnTo>
                  <a:pt x="797" y="694"/>
                </a:lnTo>
                <a:lnTo>
                  <a:pt x="796" y="694"/>
                </a:lnTo>
                <a:lnTo>
                  <a:pt x="796" y="695"/>
                </a:lnTo>
                <a:lnTo>
                  <a:pt x="795" y="696"/>
                </a:lnTo>
                <a:lnTo>
                  <a:pt x="794" y="697"/>
                </a:lnTo>
                <a:lnTo>
                  <a:pt x="794" y="698"/>
                </a:lnTo>
                <a:lnTo>
                  <a:pt x="794" y="698"/>
                </a:lnTo>
                <a:lnTo>
                  <a:pt x="794" y="699"/>
                </a:lnTo>
                <a:lnTo>
                  <a:pt x="793" y="700"/>
                </a:lnTo>
                <a:lnTo>
                  <a:pt x="793" y="701"/>
                </a:lnTo>
                <a:lnTo>
                  <a:pt x="792" y="701"/>
                </a:lnTo>
                <a:lnTo>
                  <a:pt x="792" y="702"/>
                </a:lnTo>
                <a:lnTo>
                  <a:pt x="791" y="702"/>
                </a:lnTo>
                <a:lnTo>
                  <a:pt x="791" y="703"/>
                </a:lnTo>
                <a:lnTo>
                  <a:pt x="790" y="704"/>
                </a:lnTo>
                <a:lnTo>
                  <a:pt x="790" y="705"/>
                </a:lnTo>
                <a:lnTo>
                  <a:pt x="789" y="705"/>
                </a:lnTo>
                <a:lnTo>
                  <a:pt x="789" y="706"/>
                </a:lnTo>
                <a:lnTo>
                  <a:pt x="789" y="707"/>
                </a:lnTo>
                <a:lnTo>
                  <a:pt x="787" y="709"/>
                </a:lnTo>
                <a:lnTo>
                  <a:pt x="787" y="710"/>
                </a:lnTo>
                <a:lnTo>
                  <a:pt x="787" y="710"/>
                </a:lnTo>
                <a:lnTo>
                  <a:pt x="787" y="711"/>
                </a:lnTo>
                <a:lnTo>
                  <a:pt x="786" y="712"/>
                </a:lnTo>
                <a:lnTo>
                  <a:pt x="785" y="712"/>
                </a:lnTo>
                <a:lnTo>
                  <a:pt x="784" y="713"/>
                </a:lnTo>
                <a:lnTo>
                  <a:pt x="783" y="715"/>
                </a:lnTo>
                <a:lnTo>
                  <a:pt x="783" y="715"/>
                </a:lnTo>
                <a:lnTo>
                  <a:pt x="782" y="716"/>
                </a:lnTo>
                <a:lnTo>
                  <a:pt x="781" y="717"/>
                </a:lnTo>
                <a:lnTo>
                  <a:pt x="780" y="717"/>
                </a:lnTo>
                <a:lnTo>
                  <a:pt x="780" y="718"/>
                </a:lnTo>
                <a:lnTo>
                  <a:pt x="780" y="718"/>
                </a:lnTo>
                <a:lnTo>
                  <a:pt x="779" y="719"/>
                </a:lnTo>
                <a:lnTo>
                  <a:pt x="778" y="720"/>
                </a:lnTo>
                <a:lnTo>
                  <a:pt x="777" y="720"/>
                </a:lnTo>
                <a:lnTo>
                  <a:pt x="776" y="721"/>
                </a:lnTo>
                <a:lnTo>
                  <a:pt x="776" y="722"/>
                </a:lnTo>
                <a:lnTo>
                  <a:pt x="776" y="722"/>
                </a:lnTo>
                <a:lnTo>
                  <a:pt x="775" y="723"/>
                </a:lnTo>
                <a:lnTo>
                  <a:pt x="774" y="724"/>
                </a:lnTo>
                <a:lnTo>
                  <a:pt x="773" y="724"/>
                </a:lnTo>
                <a:lnTo>
                  <a:pt x="773" y="725"/>
                </a:lnTo>
                <a:lnTo>
                  <a:pt x="773" y="728"/>
                </a:lnTo>
                <a:lnTo>
                  <a:pt x="773" y="729"/>
                </a:lnTo>
                <a:lnTo>
                  <a:pt x="772" y="730"/>
                </a:lnTo>
                <a:lnTo>
                  <a:pt x="770" y="732"/>
                </a:lnTo>
                <a:lnTo>
                  <a:pt x="770" y="733"/>
                </a:lnTo>
                <a:lnTo>
                  <a:pt x="769" y="736"/>
                </a:lnTo>
                <a:lnTo>
                  <a:pt x="768" y="736"/>
                </a:lnTo>
                <a:lnTo>
                  <a:pt x="768" y="736"/>
                </a:lnTo>
                <a:lnTo>
                  <a:pt x="768" y="737"/>
                </a:lnTo>
                <a:lnTo>
                  <a:pt x="767" y="738"/>
                </a:lnTo>
                <a:lnTo>
                  <a:pt x="766" y="739"/>
                </a:lnTo>
                <a:lnTo>
                  <a:pt x="766" y="742"/>
                </a:lnTo>
                <a:lnTo>
                  <a:pt x="765" y="742"/>
                </a:lnTo>
                <a:lnTo>
                  <a:pt x="765" y="744"/>
                </a:lnTo>
                <a:lnTo>
                  <a:pt x="765" y="745"/>
                </a:lnTo>
                <a:lnTo>
                  <a:pt x="765" y="746"/>
                </a:lnTo>
                <a:lnTo>
                  <a:pt x="765" y="747"/>
                </a:lnTo>
                <a:lnTo>
                  <a:pt x="765" y="748"/>
                </a:lnTo>
                <a:lnTo>
                  <a:pt x="765" y="749"/>
                </a:lnTo>
                <a:lnTo>
                  <a:pt x="765" y="750"/>
                </a:lnTo>
                <a:lnTo>
                  <a:pt x="765" y="752"/>
                </a:lnTo>
                <a:lnTo>
                  <a:pt x="765" y="753"/>
                </a:lnTo>
                <a:lnTo>
                  <a:pt x="766" y="753"/>
                </a:lnTo>
                <a:lnTo>
                  <a:pt x="766" y="756"/>
                </a:lnTo>
                <a:lnTo>
                  <a:pt x="766" y="757"/>
                </a:lnTo>
                <a:lnTo>
                  <a:pt x="766" y="758"/>
                </a:lnTo>
                <a:lnTo>
                  <a:pt x="766" y="759"/>
                </a:lnTo>
                <a:lnTo>
                  <a:pt x="766" y="760"/>
                </a:lnTo>
                <a:lnTo>
                  <a:pt x="766" y="760"/>
                </a:lnTo>
                <a:lnTo>
                  <a:pt x="766" y="761"/>
                </a:lnTo>
                <a:lnTo>
                  <a:pt x="765" y="762"/>
                </a:lnTo>
                <a:lnTo>
                  <a:pt x="764" y="762"/>
                </a:lnTo>
                <a:lnTo>
                  <a:pt x="764" y="763"/>
                </a:lnTo>
                <a:lnTo>
                  <a:pt x="763" y="763"/>
                </a:lnTo>
                <a:lnTo>
                  <a:pt x="763" y="763"/>
                </a:lnTo>
                <a:lnTo>
                  <a:pt x="763" y="764"/>
                </a:lnTo>
                <a:lnTo>
                  <a:pt x="762" y="764"/>
                </a:lnTo>
                <a:lnTo>
                  <a:pt x="762" y="765"/>
                </a:lnTo>
                <a:lnTo>
                  <a:pt x="762" y="766"/>
                </a:lnTo>
                <a:lnTo>
                  <a:pt x="761" y="767"/>
                </a:lnTo>
                <a:lnTo>
                  <a:pt x="761" y="767"/>
                </a:lnTo>
                <a:lnTo>
                  <a:pt x="760" y="767"/>
                </a:lnTo>
                <a:lnTo>
                  <a:pt x="759" y="767"/>
                </a:lnTo>
                <a:lnTo>
                  <a:pt x="759" y="767"/>
                </a:lnTo>
                <a:lnTo>
                  <a:pt x="758" y="767"/>
                </a:lnTo>
                <a:lnTo>
                  <a:pt x="757" y="767"/>
                </a:lnTo>
                <a:lnTo>
                  <a:pt x="756" y="767"/>
                </a:lnTo>
                <a:lnTo>
                  <a:pt x="755" y="768"/>
                </a:lnTo>
                <a:lnTo>
                  <a:pt x="755" y="768"/>
                </a:lnTo>
                <a:lnTo>
                  <a:pt x="754" y="768"/>
                </a:lnTo>
                <a:lnTo>
                  <a:pt x="753" y="768"/>
                </a:lnTo>
                <a:lnTo>
                  <a:pt x="752" y="768"/>
                </a:lnTo>
                <a:lnTo>
                  <a:pt x="752" y="768"/>
                </a:lnTo>
                <a:lnTo>
                  <a:pt x="751" y="768"/>
                </a:lnTo>
                <a:lnTo>
                  <a:pt x="751" y="767"/>
                </a:lnTo>
                <a:lnTo>
                  <a:pt x="750" y="767"/>
                </a:lnTo>
                <a:lnTo>
                  <a:pt x="750" y="767"/>
                </a:lnTo>
                <a:lnTo>
                  <a:pt x="749" y="767"/>
                </a:lnTo>
                <a:lnTo>
                  <a:pt x="748" y="767"/>
                </a:lnTo>
                <a:lnTo>
                  <a:pt x="748" y="766"/>
                </a:lnTo>
                <a:lnTo>
                  <a:pt x="748" y="765"/>
                </a:lnTo>
                <a:lnTo>
                  <a:pt x="747" y="765"/>
                </a:lnTo>
                <a:lnTo>
                  <a:pt x="746" y="765"/>
                </a:lnTo>
                <a:lnTo>
                  <a:pt x="745" y="765"/>
                </a:lnTo>
                <a:lnTo>
                  <a:pt x="745" y="766"/>
                </a:lnTo>
                <a:lnTo>
                  <a:pt x="744" y="766"/>
                </a:lnTo>
                <a:lnTo>
                  <a:pt x="743" y="766"/>
                </a:lnTo>
                <a:lnTo>
                  <a:pt x="742" y="766"/>
                </a:lnTo>
                <a:lnTo>
                  <a:pt x="741" y="766"/>
                </a:lnTo>
                <a:lnTo>
                  <a:pt x="741" y="767"/>
                </a:lnTo>
                <a:lnTo>
                  <a:pt x="741" y="767"/>
                </a:lnTo>
                <a:lnTo>
                  <a:pt x="740" y="767"/>
                </a:lnTo>
                <a:lnTo>
                  <a:pt x="740" y="767"/>
                </a:lnTo>
                <a:lnTo>
                  <a:pt x="739" y="767"/>
                </a:lnTo>
                <a:lnTo>
                  <a:pt x="739" y="768"/>
                </a:lnTo>
                <a:lnTo>
                  <a:pt x="738" y="768"/>
                </a:lnTo>
                <a:lnTo>
                  <a:pt x="738" y="769"/>
                </a:lnTo>
                <a:lnTo>
                  <a:pt x="738" y="769"/>
                </a:lnTo>
                <a:lnTo>
                  <a:pt x="737" y="768"/>
                </a:lnTo>
                <a:lnTo>
                  <a:pt x="735" y="767"/>
                </a:lnTo>
                <a:lnTo>
                  <a:pt x="734" y="767"/>
                </a:lnTo>
                <a:lnTo>
                  <a:pt x="734" y="767"/>
                </a:lnTo>
                <a:lnTo>
                  <a:pt x="734" y="767"/>
                </a:lnTo>
                <a:lnTo>
                  <a:pt x="733" y="767"/>
                </a:lnTo>
                <a:lnTo>
                  <a:pt x="732" y="766"/>
                </a:lnTo>
                <a:lnTo>
                  <a:pt x="732" y="765"/>
                </a:lnTo>
                <a:lnTo>
                  <a:pt x="731" y="765"/>
                </a:lnTo>
                <a:lnTo>
                  <a:pt x="731" y="764"/>
                </a:lnTo>
                <a:lnTo>
                  <a:pt x="731" y="764"/>
                </a:lnTo>
                <a:lnTo>
                  <a:pt x="731" y="763"/>
                </a:lnTo>
                <a:lnTo>
                  <a:pt x="731" y="763"/>
                </a:lnTo>
                <a:lnTo>
                  <a:pt x="730" y="763"/>
                </a:lnTo>
                <a:lnTo>
                  <a:pt x="729" y="763"/>
                </a:lnTo>
                <a:lnTo>
                  <a:pt x="728" y="763"/>
                </a:lnTo>
                <a:lnTo>
                  <a:pt x="727" y="763"/>
                </a:lnTo>
                <a:lnTo>
                  <a:pt x="727" y="762"/>
                </a:lnTo>
                <a:lnTo>
                  <a:pt x="726" y="762"/>
                </a:lnTo>
                <a:lnTo>
                  <a:pt x="726" y="761"/>
                </a:lnTo>
                <a:lnTo>
                  <a:pt x="725" y="761"/>
                </a:lnTo>
                <a:lnTo>
                  <a:pt x="724" y="761"/>
                </a:lnTo>
                <a:lnTo>
                  <a:pt x="724" y="760"/>
                </a:lnTo>
                <a:lnTo>
                  <a:pt x="723" y="760"/>
                </a:lnTo>
                <a:lnTo>
                  <a:pt x="723" y="760"/>
                </a:lnTo>
                <a:lnTo>
                  <a:pt x="722" y="760"/>
                </a:lnTo>
                <a:lnTo>
                  <a:pt x="721" y="759"/>
                </a:lnTo>
                <a:lnTo>
                  <a:pt x="721" y="758"/>
                </a:lnTo>
                <a:lnTo>
                  <a:pt x="720" y="758"/>
                </a:lnTo>
                <a:lnTo>
                  <a:pt x="720" y="758"/>
                </a:lnTo>
                <a:lnTo>
                  <a:pt x="719" y="757"/>
                </a:lnTo>
                <a:lnTo>
                  <a:pt x="718" y="756"/>
                </a:lnTo>
                <a:lnTo>
                  <a:pt x="717" y="756"/>
                </a:lnTo>
                <a:lnTo>
                  <a:pt x="717" y="756"/>
                </a:lnTo>
                <a:lnTo>
                  <a:pt x="716" y="756"/>
                </a:lnTo>
                <a:lnTo>
                  <a:pt x="715" y="756"/>
                </a:lnTo>
                <a:lnTo>
                  <a:pt x="715" y="755"/>
                </a:lnTo>
                <a:lnTo>
                  <a:pt x="714" y="755"/>
                </a:lnTo>
                <a:lnTo>
                  <a:pt x="713" y="754"/>
                </a:lnTo>
                <a:lnTo>
                  <a:pt x="713" y="754"/>
                </a:lnTo>
                <a:lnTo>
                  <a:pt x="713" y="753"/>
                </a:lnTo>
                <a:lnTo>
                  <a:pt x="712" y="753"/>
                </a:lnTo>
                <a:lnTo>
                  <a:pt x="711" y="753"/>
                </a:lnTo>
                <a:lnTo>
                  <a:pt x="711" y="752"/>
                </a:lnTo>
                <a:lnTo>
                  <a:pt x="710" y="752"/>
                </a:lnTo>
                <a:lnTo>
                  <a:pt x="710" y="752"/>
                </a:lnTo>
                <a:lnTo>
                  <a:pt x="709" y="752"/>
                </a:lnTo>
                <a:lnTo>
                  <a:pt x="708" y="752"/>
                </a:lnTo>
                <a:lnTo>
                  <a:pt x="707" y="752"/>
                </a:lnTo>
                <a:lnTo>
                  <a:pt x="706" y="751"/>
                </a:lnTo>
                <a:lnTo>
                  <a:pt x="706" y="751"/>
                </a:lnTo>
                <a:lnTo>
                  <a:pt x="705" y="751"/>
                </a:lnTo>
                <a:lnTo>
                  <a:pt x="704" y="751"/>
                </a:lnTo>
                <a:lnTo>
                  <a:pt x="703" y="751"/>
                </a:lnTo>
                <a:lnTo>
                  <a:pt x="702" y="751"/>
                </a:lnTo>
                <a:lnTo>
                  <a:pt x="699" y="750"/>
                </a:lnTo>
                <a:lnTo>
                  <a:pt x="699" y="749"/>
                </a:lnTo>
                <a:lnTo>
                  <a:pt x="696" y="749"/>
                </a:lnTo>
                <a:lnTo>
                  <a:pt x="696" y="749"/>
                </a:lnTo>
                <a:lnTo>
                  <a:pt x="694" y="748"/>
                </a:lnTo>
                <a:lnTo>
                  <a:pt x="693" y="748"/>
                </a:lnTo>
                <a:lnTo>
                  <a:pt x="692" y="747"/>
                </a:lnTo>
                <a:lnTo>
                  <a:pt x="690" y="746"/>
                </a:lnTo>
                <a:lnTo>
                  <a:pt x="689" y="746"/>
                </a:lnTo>
                <a:lnTo>
                  <a:pt x="689" y="746"/>
                </a:lnTo>
                <a:lnTo>
                  <a:pt x="688" y="746"/>
                </a:lnTo>
                <a:lnTo>
                  <a:pt x="685" y="746"/>
                </a:lnTo>
                <a:lnTo>
                  <a:pt x="683" y="745"/>
                </a:lnTo>
                <a:lnTo>
                  <a:pt x="682" y="745"/>
                </a:lnTo>
                <a:lnTo>
                  <a:pt x="680" y="744"/>
                </a:lnTo>
                <a:lnTo>
                  <a:pt x="679" y="744"/>
                </a:lnTo>
                <a:lnTo>
                  <a:pt x="678" y="744"/>
                </a:lnTo>
                <a:lnTo>
                  <a:pt x="678" y="743"/>
                </a:lnTo>
                <a:lnTo>
                  <a:pt x="678" y="743"/>
                </a:lnTo>
                <a:lnTo>
                  <a:pt x="677" y="743"/>
                </a:lnTo>
                <a:lnTo>
                  <a:pt x="676" y="742"/>
                </a:lnTo>
                <a:lnTo>
                  <a:pt x="675" y="740"/>
                </a:lnTo>
                <a:lnTo>
                  <a:pt x="674" y="739"/>
                </a:lnTo>
                <a:lnTo>
                  <a:pt x="673" y="739"/>
                </a:lnTo>
                <a:lnTo>
                  <a:pt x="672" y="738"/>
                </a:lnTo>
                <a:lnTo>
                  <a:pt x="671" y="736"/>
                </a:lnTo>
                <a:lnTo>
                  <a:pt x="670" y="736"/>
                </a:lnTo>
                <a:lnTo>
                  <a:pt x="668" y="736"/>
                </a:lnTo>
                <a:lnTo>
                  <a:pt x="668" y="736"/>
                </a:lnTo>
                <a:lnTo>
                  <a:pt x="667" y="736"/>
                </a:lnTo>
                <a:lnTo>
                  <a:pt x="665" y="736"/>
                </a:lnTo>
                <a:lnTo>
                  <a:pt x="664" y="736"/>
                </a:lnTo>
                <a:lnTo>
                  <a:pt x="661" y="736"/>
                </a:lnTo>
                <a:lnTo>
                  <a:pt x="658" y="738"/>
                </a:lnTo>
                <a:lnTo>
                  <a:pt x="657" y="739"/>
                </a:lnTo>
                <a:lnTo>
                  <a:pt x="657" y="739"/>
                </a:lnTo>
                <a:lnTo>
                  <a:pt x="655" y="739"/>
                </a:lnTo>
                <a:lnTo>
                  <a:pt x="654" y="739"/>
                </a:lnTo>
                <a:lnTo>
                  <a:pt x="654" y="739"/>
                </a:lnTo>
                <a:lnTo>
                  <a:pt x="653" y="739"/>
                </a:lnTo>
                <a:lnTo>
                  <a:pt x="652" y="739"/>
                </a:lnTo>
                <a:lnTo>
                  <a:pt x="651" y="739"/>
                </a:lnTo>
                <a:lnTo>
                  <a:pt x="650" y="739"/>
                </a:lnTo>
                <a:lnTo>
                  <a:pt x="649" y="739"/>
                </a:lnTo>
                <a:lnTo>
                  <a:pt x="648" y="739"/>
                </a:lnTo>
                <a:lnTo>
                  <a:pt x="648" y="738"/>
                </a:lnTo>
                <a:lnTo>
                  <a:pt x="647" y="738"/>
                </a:lnTo>
                <a:lnTo>
                  <a:pt x="647" y="738"/>
                </a:lnTo>
                <a:lnTo>
                  <a:pt x="647" y="737"/>
                </a:lnTo>
                <a:lnTo>
                  <a:pt x="646" y="737"/>
                </a:lnTo>
                <a:lnTo>
                  <a:pt x="645" y="736"/>
                </a:lnTo>
                <a:lnTo>
                  <a:pt x="645" y="736"/>
                </a:lnTo>
                <a:lnTo>
                  <a:pt x="644" y="736"/>
                </a:lnTo>
                <a:lnTo>
                  <a:pt x="643" y="735"/>
                </a:lnTo>
                <a:lnTo>
                  <a:pt x="643" y="734"/>
                </a:lnTo>
                <a:lnTo>
                  <a:pt x="643" y="734"/>
                </a:lnTo>
                <a:lnTo>
                  <a:pt x="643" y="733"/>
                </a:lnTo>
                <a:lnTo>
                  <a:pt x="643" y="732"/>
                </a:lnTo>
                <a:lnTo>
                  <a:pt x="642" y="732"/>
                </a:lnTo>
                <a:lnTo>
                  <a:pt x="641" y="732"/>
                </a:lnTo>
                <a:lnTo>
                  <a:pt x="641" y="732"/>
                </a:lnTo>
                <a:lnTo>
                  <a:pt x="640" y="732"/>
                </a:lnTo>
                <a:lnTo>
                  <a:pt x="638" y="730"/>
                </a:lnTo>
                <a:lnTo>
                  <a:pt x="637" y="730"/>
                </a:lnTo>
                <a:lnTo>
                  <a:pt x="636" y="729"/>
                </a:lnTo>
                <a:lnTo>
                  <a:pt x="636" y="729"/>
                </a:lnTo>
                <a:lnTo>
                  <a:pt x="635" y="729"/>
                </a:lnTo>
                <a:lnTo>
                  <a:pt x="634" y="729"/>
                </a:lnTo>
                <a:lnTo>
                  <a:pt x="633" y="729"/>
                </a:lnTo>
                <a:lnTo>
                  <a:pt x="631" y="729"/>
                </a:lnTo>
                <a:lnTo>
                  <a:pt x="629" y="729"/>
                </a:lnTo>
                <a:lnTo>
                  <a:pt x="629" y="729"/>
                </a:lnTo>
                <a:lnTo>
                  <a:pt x="627" y="729"/>
                </a:lnTo>
                <a:lnTo>
                  <a:pt x="626" y="728"/>
                </a:lnTo>
                <a:lnTo>
                  <a:pt x="624" y="728"/>
                </a:lnTo>
                <a:lnTo>
                  <a:pt x="623" y="728"/>
                </a:lnTo>
                <a:lnTo>
                  <a:pt x="622" y="728"/>
                </a:lnTo>
                <a:lnTo>
                  <a:pt x="622" y="727"/>
                </a:lnTo>
                <a:lnTo>
                  <a:pt x="622" y="726"/>
                </a:lnTo>
                <a:lnTo>
                  <a:pt x="621" y="726"/>
                </a:lnTo>
                <a:lnTo>
                  <a:pt x="620" y="726"/>
                </a:lnTo>
                <a:lnTo>
                  <a:pt x="619" y="726"/>
                </a:lnTo>
                <a:lnTo>
                  <a:pt x="619" y="725"/>
                </a:lnTo>
                <a:lnTo>
                  <a:pt x="619" y="725"/>
                </a:lnTo>
                <a:lnTo>
                  <a:pt x="618" y="725"/>
                </a:lnTo>
                <a:lnTo>
                  <a:pt x="617" y="725"/>
                </a:lnTo>
                <a:lnTo>
                  <a:pt x="616" y="725"/>
                </a:lnTo>
                <a:lnTo>
                  <a:pt x="615" y="725"/>
                </a:lnTo>
                <a:lnTo>
                  <a:pt x="614" y="726"/>
                </a:lnTo>
                <a:lnTo>
                  <a:pt x="613" y="726"/>
                </a:lnTo>
                <a:lnTo>
                  <a:pt x="612" y="726"/>
                </a:lnTo>
                <a:lnTo>
                  <a:pt x="612" y="726"/>
                </a:lnTo>
                <a:lnTo>
                  <a:pt x="611" y="726"/>
                </a:lnTo>
                <a:lnTo>
                  <a:pt x="610" y="726"/>
                </a:lnTo>
                <a:lnTo>
                  <a:pt x="609" y="726"/>
                </a:lnTo>
                <a:lnTo>
                  <a:pt x="609" y="725"/>
                </a:lnTo>
                <a:lnTo>
                  <a:pt x="608" y="725"/>
                </a:lnTo>
                <a:lnTo>
                  <a:pt x="608" y="725"/>
                </a:lnTo>
                <a:lnTo>
                  <a:pt x="607" y="725"/>
                </a:lnTo>
                <a:lnTo>
                  <a:pt x="606" y="724"/>
                </a:lnTo>
                <a:lnTo>
                  <a:pt x="605" y="724"/>
                </a:lnTo>
                <a:lnTo>
                  <a:pt x="605" y="723"/>
                </a:lnTo>
                <a:lnTo>
                  <a:pt x="605" y="722"/>
                </a:lnTo>
                <a:lnTo>
                  <a:pt x="604" y="722"/>
                </a:lnTo>
                <a:lnTo>
                  <a:pt x="604" y="721"/>
                </a:lnTo>
                <a:lnTo>
                  <a:pt x="604" y="720"/>
                </a:lnTo>
                <a:lnTo>
                  <a:pt x="603" y="719"/>
                </a:lnTo>
                <a:lnTo>
                  <a:pt x="602" y="718"/>
                </a:lnTo>
                <a:lnTo>
                  <a:pt x="602" y="717"/>
                </a:lnTo>
                <a:lnTo>
                  <a:pt x="602" y="715"/>
                </a:lnTo>
                <a:lnTo>
                  <a:pt x="601" y="715"/>
                </a:lnTo>
                <a:lnTo>
                  <a:pt x="601" y="715"/>
                </a:lnTo>
                <a:lnTo>
                  <a:pt x="601" y="714"/>
                </a:lnTo>
                <a:lnTo>
                  <a:pt x="601" y="714"/>
                </a:lnTo>
                <a:lnTo>
                  <a:pt x="601" y="713"/>
                </a:lnTo>
                <a:lnTo>
                  <a:pt x="600" y="713"/>
                </a:lnTo>
                <a:lnTo>
                  <a:pt x="599" y="713"/>
                </a:lnTo>
                <a:lnTo>
                  <a:pt x="599" y="712"/>
                </a:lnTo>
                <a:lnTo>
                  <a:pt x="598" y="711"/>
                </a:lnTo>
                <a:lnTo>
                  <a:pt x="598" y="711"/>
                </a:lnTo>
                <a:lnTo>
                  <a:pt x="598" y="710"/>
                </a:lnTo>
                <a:lnTo>
                  <a:pt x="598" y="710"/>
                </a:lnTo>
                <a:lnTo>
                  <a:pt x="598" y="709"/>
                </a:lnTo>
                <a:lnTo>
                  <a:pt x="597" y="709"/>
                </a:lnTo>
                <a:lnTo>
                  <a:pt x="597" y="708"/>
                </a:lnTo>
                <a:lnTo>
                  <a:pt x="596" y="708"/>
                </a:lnTo>
                <a:lnTo>
                  <a:pt x="595" y="708"/>
                </a:lnTo>
                <a:lnTo>
                  <a:pt x="594" y="708"/>
                </a:lnTo>
                <a:lnTo>
                  <a:pt x="594" y="708"/>
                </a:lnTo>
                <a:lnTo>
                  <a:pt x="593" y="708"/>
                </a:lnTo>
                <a:lnTo>
                  <a:pt x="593" y="707"/>
                </a:lnTo>
                <a:lnTo>
                  <a:pt x="592" y="707"/>
                </a:lnTo>
                <a:lnTo>
                  <a:pt x="591" y="707"/>
                </a:lnTo>
                <a:lnTo>
                  <a:pt x="591" y="707"/>
                </a:lnTo>
                <a:lnTo>
                  <a:pt x="590" y="707"/>
                </a:lnTo>
                <a:lnTo>
                  <a:pt x="590" y="706"/>
                </a:lnTo>
                <a:lnTo>
                  <a:pt x="589" y="706"/>
                </a:lnTo>
                <a:lnTo>
                  <a:pt x="588" y="706"/>
                </a:lnTo>
                <a:lnTo>
                  <a:pt x="588" y="705"/>
                </a:lnTo>
                <a:lnTo>
                  <a:pt x="588" y="705"/>
                </a:lnTo>
                <a:lnTo>
                  <a:pt x="588" y="704"/>
                </a:lnTo>
                <a:lnTo>
                  <a:pt x="587" y="704"/>
                </a:lnTo>
                <a:lnTo>
                  <a:pt x="587" y="703"/>
                </a:lnTo>
                <a:lnTo>
                  <a:pt x="587" y="703"/>
                </a:lnTo>
                <a:lnTo>
                  <a:pt x="587" y="702"/>
                </a:lnTo>
                <a:lnTo>
                  <a:pt x="585" y="702"/>
                </a:lnTo>
                <a:lnTo>
                  <a:pt x="584" y="702"/>
                </a:lnTo>
                <a:lnTo>
                  <a:pt x="584" y="701"/>
                </a:lnTo>
                <a:lnTo>
                  <a:pt x="583" y="701"/>
                </a:lnTo>
                <a:lnTo>
                  <a:pt x="582" y="702"/>
                </a:lnTo>
                <a:lnTo>
                  <a:pt x="581" y="702"/>
                </a:lnTo>
                <a:lnTo>
                  <a:pt x="581" y="703"/>
                </a:lnTo>
                <a:lnTo>
                  <a:pt x="580" y="703"/>
                </a:lnTo>
                <a:lnTo>
                  <a:pt x="580" y="703"/>
                </a:lnTo>
                <a:lnTo>
                  <a:pt x="579" y="703"/>
                </a:lnTo>
                <a:lnTo>
                  <a:pt x="578" y="704"/>
                </a:lnTo>
                <a:lnTo>
                  <a:pt x="577" y="704"/>
                </a:lnTo>
                <a:lnTo>
                  <a:pt x="577" y="704"/>
                </a:lnTo>
                <a:lnTo>
                  <a:pt x="576" y="704"/>
                </a:lnTo>
                <a:lnTo>
                  <a:pt x="575" y="704"/>
                </a:lnTo>
                <a:lnTo>
                  <a:pt x="573" y="704"/>
                </a:lnTo>
                <a:lnTo>
                  <a:pt x="573" y="703"/>
                </a:lnTo>
                <a:lnTo>
                  <a:pt x="572" y="703"/>
                </a:lnTo>
                <a:lnTo>
                  <a:pt x="571" y="702"/>
                </a:lnTo>
                <a:lnTo>
                  <a:pt x="570" y="702"/>
                </a:lnTo>
                <a:lnTo>
                  <a:pt x="569" y="702"/>
                </a:lnTo>
                <a:lnTo>
                  <a:pt x="568" y="702"/>
                </a:lnTo>
                <a:lnTo>
                  <a:pt x="568" y="703"/>
                </a:lnTo>
                <a:lnTo>
                  <a:pt x="567" y="703"/>
                </a:lnTo>
                <a:lnTo>
                  <a:pt x="566" y="703"/>
                </a:lnTo>
                <a:lnTo>
                  <a:pt x="566" y="703"/>
                </a:lnTo>
                <a:lnTo>
                  <a:pt x="565" y="702"/>
                </a:lnTo>
                <a:lnTo>
                  <a:pt x="564" y="702"/>
                </a:lnTo>
                <a:lnTo>
                  <a:pt x="564" y="701"/>
                </a:lnTo>
                <a:lnTo>
                  <a:pt x="563" y="701"/>
                </a:lnTo>
                <a:lnTo>
                  <a:pt x="563" y="701"/>
                </a:lnTo>
                <a:lnTo>
                  <a:pt x="563" y="702"/>
                </a:lnTo>
                <a:lnTo>
                  <a:pt x="562" y="701"/>
                </a:lnTo>
                <a:lnTo>
                  <a:pt x="561" y="701"/>
                </a:lnTo>
                <a:lnTo>
                  <a:pt x="560" y="701"/>
                </a:lnTo>
                <a:lnTo>
                  <a:pt x="560" y="700"/>
                </a:lnTo>
                <a:lnTo>
                  <a:pt x="559" y="700"/>
                </a:lnTo>
                <a:lnTo>
                  <a:pt x="559" y="699"/>
                </a:lnTo>
                <a:lnTo>
                  <a:pt x="558" y="698"/>
                </a:lnTo>
                <a:lnTo>
                  <a:pt x="558" y="698"/>
                </a:lnTo>
                <a:lnTo>
                  <a:pt x="557" y="698"/>
                </a:lnTo>
                <a:lnTo>
                  <a:pt x="556" y="697"/>
                </a:lnTo>
                <a:lnTo>
                  <a:pt x="556" y="696"/>
                </a:lnTo>
                <a:lnTo>
                  <a:pt x="555" y="696"/>
                </a:lnTo>
                <a:lnTo>
                  <a:pt x="555" y="695"/>
                </a:lnTo>
                <a:lnTo>
                  <a:pt x="554" y="695"/>
                </a:lnTo>
                <a:lnTo>
                  <a:pt x="554" y="694"/>
                </a:lnTo>
                <a:lnTo>
                  <a:pt x="553" y="694"/>
                </a:lnTo>
                <a:lnTo>
                  <a:pt x="553" y="694"/>
                </a:lnTo>
                <a:lnTo>
                  <a:pt x="552" y="693"/>
                </a:lnTo>
                <a:lnTo>
                  <a:pt x="552" y="692"/>
                </a:lnTo>
                <a:lnTo>
                  <a:pt x="551" y="691"/>
                </a:lnTo>
                <a:lnTo>
                  <a:pt x="550" y="691"/>
                </a:lnTo>
                <a:lnTo>
                  <a:pt x="549" y="690"/>
                </a:lnTo>
                <a:lnTo>
                  <a:pt x="548" y="689"/>
                </a:lnTo>
                <a:lnTo>
                  <a:pt x="548" y="688"/>
                </a:lnTo>
                <a:lnTo>
                  <a:pt x="546" y="687"/>
                </a:lnTo>
                <a:lnTo>
                  <a:pt x="545" y="686"/>
                </a:lnTo>
                <a:lnTo>
                  <a:pt x="545" y="685"/>
                </a:lnTo>
                <a:lnTo>
                  <a:pt x="544" y="685"/>
                </a:lnTo>
                <a:lnTo>
                  <a:pt x="543" y="684"/>
                </a:lnTo>
                <a:lnTo>
                  <a:pt x="542" y="683"/>
                </a:lnTo>
                <a:lnTo>
                  <a:pt x="542" y="682"/>
                </a:lnTo>
                <a:lnTo>
                  <a:pt x="542" y="682"/>
                </a:lnTo>
                <a:lnTo>
                  <a:pt x="542" y="681"/>
                </a:lnTo>
                <a:lnTo>
                  <a:pt x="541" y="680"/>
                </a:lnTo>
                <a:lnTo>
                  <a:pt x="540" y="680"/>
                </a:lnTo>
                <a:lnTo>
                  <a:pt x="539" y="680"/>
                </a:lnTo>
                <a:lnTo>
                  <a:pt x="539" y="679"/>
                </a:lnTo>
                <a:lnTo>
                  <a:pt x="538" y="678"/>
                </a:lnTo>
                <a:lnTo>
                  <a:pt x="538" y="677"/>
                </a:lnTo>
                <a:lnTo>
                  <a:pt x="537" y="677"/>
                </a:lnTo>
                <a:lnTo>
                  <a:pt x="536" y="677"/>
                </a:lnTo>
                <a:lnTo>
                  <a:pt x="536" y="676"/>
                </a:lnTo>
                <a:lnTo>
                  <a:pt x="535" y="676"/>
                </a:lnTo>
                <a:lnTo>
                  <a:pt x="534" y="674"/>
                </a:lnTo>
                <a:lnTo>
                  <a:pt x="533" y="674"/>
                </a:lnTo>
                <a:lnTo>
                  <a:pt x="532" y="674"/>
                </a:lnTo>
                <a:lnTo>
                  <a:pt x="532" y="673"/>
                </a:lnTo>
                <a:lnTo>
                  <a:pt x="531" y="673"/>
                </a:lnTo>
                <a:lnTo>
                  <a:pt x="531" y="672"/>
                </a:lnTo>
                <a:lnTo>
                  <a:pt x="530" y="672"/>
                </a:lnTo>
                <a:lnTo>
                  <a:pt x="529" y="671"/>
                </a:lnTo>
                <a:lnTo>
                  <a:pt x="528" y="671"/>
                </a:lnTo>
                <a:lnTo>
                  <a:pt x="528" y="670"/>
                </a:lnTo>
                <a:lnTo>
                  <a:pt x="527" y="670"/>
                </a:lnTo>
                <a:lnTo>
                  <a:pt x="526" y="670"/>
                </a:lnTo>
                <a:lnTo>
                  <a:pt x="524" y="670"/>
                </a:lnTo>
                <a:lnTo>
                  <a:pt x="523" y="670"/>
                </a:lnTo>
                <a:lnTo>
                  <a:pt x="522" y="670"/>
                </a:lnTo>
                <a:lnTo>
                  <a:pt x="521" y="670"/>
                </a:lnTo>
                <a:lnTo>
                  <a:pt x="520" y="670"/>
                </a:lnTo>
                <a:lnTo>
                  <a:pt x="519" y="670"/>
                </a:lnTo>
                <a:lnTo>
                  <a:pt x="518" y="670"/>
                </a:lnTo>
                <a:lnTo>
                  <a:pt x="517" y="670"/>
                </a:lnTo>
                <a:lnTo>
                  <a:pt x="517" y="670"/>
                </a:lnTo>
                <a:lnTo>
                  <a:pt x="516" y="670"/>
                </a:lnTo>
                <a:lnTo>
                  <a:pt x="515" y="670"/>
                </a:lnTo>
                <a:lnTo>
                  <a:pt x="514" y="670"/>
                </a:lnTo>
                <a:lnTo>
                  <a:pt x="514" y="670"/>
                </a:lnTo>
                <a:lnTo>
                  <a:pt x="513" y="671"/>
                </a:lnTo>
                <a:lnTo>
                  <a:pt x="512" y="671"/>
                </a:lnTo>
                <a:lnTo>
                  <a:pt x="511" y="672"/>
                </a:lnTo>
                <a:lnTo>
                  <a:pt x="510" y="672"/>
                </a:lnTo>
                <a:lnTo>
                  <a:pt x="509" y="673"/>
                </a:lnTo>
                <a:lnTo>
                  <a:pt x="508" y="674"/>
                </a:lnTo>
                <a:lnTo>
                  <a:pt x="507" y="674"/>
                </a:lnTo>
                <a:lnTo>
                  <a:pt x="507" y="674"/>
                </a:lnTo>
                <a:lnTo>
                  <a:pt x="507" y="675"/>
                </a:lnTo>
                <a:lnTo>
                  <a:pt x="506" y="675"/>
                </a:lnTo>
                <a:lnTo>
                  <a:pt x="506" y="674"/>
                </a:lnTo>
                <a:lnTo>
                  <a:pt x="505" y="674"/>
                </a:lnTo>
                <a:lnTo>
                  <a:pt x="504" y="674"/>
                </a:lnTo>
                <a:lnTo>
                  <a:pt x="503" y="674"/>
                </a:lnTo>
                <a:lnTo>
                  <a:pt x="503" y="674"/>
                </a:lnTo>
                <a:lnTo>
                  <a:pt x="502" y="674"/>
                </a:lnTo>
                <a:lnTo>
                  <a:pt x="501" y="674"/>
                </a:lnTo>
                <a:lnTo>
                  <a:pt x="500" y="674"/>
                </a:lnTo>
                <a:lnTo>
                  <a:pt x="500" y="674"/>
                </a:lnTo>
                <a:lnTo>
                  <a:pt x="499" y="674"/>
                </a:lnTo>
                <a:lnTo>
                  <a:pt x="498" y="674"/>
                </a:lnTo>
                <a:lnTo>
                  <a:pt x="497" y="674"/>
                </a:lnTo>
                <a:lnTo>
                  <a:pt x="496" y="674"/>
                </a:lnTo>
                <a:lnTo>
                  <a:pt x="496" y="674"/>
                </a:lnTo>
                <a:lnTo>
                  <a:pt x="496" y="673"/>
                </a:lnTo>
                <a:lnTo>
                  <a:pt x="496" y="673"/>
                </a:lnTo>
                <a:lnTo>
                  <a:pt x="496" y="672"/>
                </a:lnTo>
                <a:lnTo>
                  <a:pt x="495" y="671"/>
                </a:lnTo>
                <a:lnTo>
                  <a:pt x="494" y="671"/>
                </a:lnTo>
                <a:lnTo>
                  <a:pt x="492" y="670"/>
                </a:lnTo>
                <a:lnTo>
                  <a:pt x="491" y="670"/>
                </a:lnTo>
                <a:lnTo>
                  <a:pt x="490" y="669"/>
                </a:lnTo>
                <a:lnTo>
                  <a:pt x="489" y="668"/>
                </a:lnTo>
                <a:lnTo>
                  <a:pt x="489" y="667"/>
                </a:lnTo>
                <a:lnTo>
                  <a:pt x="489" y="666"/>
                </a:lnTo>
                <a:lnTo>
                  <a:pt x="488" y="664"/>
                </a:lnTo>
                <a:lnTo>
                  <a:pt x="487" y="663"/>
                </a:lnTo>
                <a:lnTo>
                  <a:pt x="486" y="661"/>
                </a:lnTo>
                <a:lnTo>
                  <a:pt x="486" y="660"/>
                </a:lnTo>
                <a:lnTo>
                  <a:pt x="486" y="660"/>
                </a:lnTo>
                <a:lnTo>
                  <a:pt x="484" y="658"/>
                </a:lnTo>
                <a:lnTo>
                  <a:pt x="483" y="657"/>
                </a:lnTo>
                <a:lnTo>
                  <a:pt x="482" y="656"/>
                </a:lnTo>
                <a:lnTo>
                  <a:pt x="482" y="656"/>
                </a:lnTo>
                <a:lnTo>
                  <a:pt x="477" y="656"/>
                </a:lnTo>
                <a:lnTo>
                  <a:pt x="476" y="656"/>
                </a:lnTo>
                <a:lnTo>
                  <a:pt x="475" y="656"/>
                </a:lnTo>
                <a:lnTo>
                  <a:pt x="474" y="656"/>
                </a:lnTo>
                <a:lnTo>
                  <a:pt x="470" y="656"/>
                </a:lnTo>
                <a:lnTo>
                  <a:pt x="468" y="657"/>
                </a:lnTo>
                <a:lnTo>
                  <a:pt x="465" y="658"/>
                </a:lnTo>
                <a:lnTo>
                  <a:pt x="465" y="658"/>
                </a:lnTo>
                <a:lnTo>
                  <a:pt x="464" y="658"/>
                </a:lnTo>
                <a:lnTo>
                  <a:pt x="463" y="658"/>
                </a:lnTo>
                <a:lnTo>
                  <a:pt x="462" y="659"/>
                </a:lnTo>
                <a:lnTo>
                  <a:pt x="461" y="660"/>
                </a:lnTo>
                <a:lnTo>
                  <a:pt x="460" y="661"/>
                </a:lnTo>
                <a:lnTo>
                  <a:pt x="459" y="662"/>
                </a:lnTo>
                <a:lnTo>
                  <a:pt x="459" y="663"/>
                </a:lnTo>
                <a:lnTo>
                  <a:pt x="458" y="663"/>
                </a:lnTo>
                <a:lnTo>
                  <a:pt x="457" y="665"/>
                </a:lnTo>
                <a:lnTo>
                  <a:pt x="456" y="667"/>
                </a:lnTo>
                <a:lnTo>
                  <a:pt x="456" y="667"/>
                </a:lnTo>
                <a:lnTo>
                  <a:pt x="454" y="668"/>
                </a:lnTo>
                <a:lnTo>
                  <a:pt x="452" y="670"/>
                </a:lnTo>
                <a:lnTo>
                  <a:pt x="451" y="671"/>
                </a:lnTo>
                <a:lnTo>
                  <a:pt x="450" y="672"/>
                </a:lnTo>
                <a:lnTo>
                  <a:pt x="449" y="673"/>
                </a:lnTo>
                <a:lnTo>
                  <a:pt x="448" y="674"/>
                </a:lnTo>
                <a:lnTo>
                  <a:pt x="447" y="674"/>
                </a:lnTo>
                <a:lnTo>
                  <a:pt x="446" y="674"/>
                </a:lnTo>
                <a:lnTo>
                  <a:pt x="444" y="674"/>
                </a:lnTo>
                <a:lnTo>
                  <a:pt x="443" y="674"/>
                </a:lnTo>
                <a:lnTo>
                  <a:pt x="440" y="674"/>
                </a:lnTo>
                <a:lnTo>
                  <a:pt x="439" y="674"/>
                </a:lnTo>
                <a:lnTo>
                  <a:pt x="436" y="676"/>
                </a:lnTo>
                <a:lnTo>
                  <a:pt x="433" y="676"/>
                </a:lnTo>
                <a:lnTo>
                  <a:pt x="433" y="676"/>
                </a:lnTo>
                <a:lnTo>
                  <a:pt x="431" y="675"/>
                </a:lnTo>
                <a:lnTo>
                  <a:pt x="429" y="674"/>
                </a:lnTo>
                <a:lnTo>
                  <a:pt x="426" y="674"/>
                </a:lnTo>
                <a:lnTo>
                  <a:pt x="426" y="674"/>
                </a:lnTo>
                <a:lnTo>
                  <a:pt x="424" y="673"/>
                </a:lnTo>
                <a:lnTo>
                  <a:pt x="423" y="673"/>
                </a:lnTo>
                <a:lnTo>
                  <a:pt x="423" y="673"/>
                </a:lnTo>
                <a:lnTo>
                  <a:pt x="421" y="673"/>
                </a:lnTo>
                <a:lnTo>
                  <a:pt x="419" y="673"/>
                </a:lnTo>
                <a:lnTo>
                  <a:pt x="417" y="673"/>
                </a:lnTo>
                <a:lnTo>
                  <a:pt x="414" y="674"/>
                </a:lnTo>
                <a:lnTo>
                  <a:pt x="410" y="674"/>
                </a:lnTo>
                <a:lnTo>
                  <a:pt x="409" y="674"/>
                </a:lnTo>
                <a:lnTo>
                  <a:pt x="406" y="675"/>
                </a:lnTo>
                <a:lnTo>
                  <a:pt x="404" y="675"/>
                </a:lnTo>
                <a:lnTo>
                  <a:pt x="403" y="675"/>
                </a:lnTo>
                <a:lnTo>
                  <a:pt x="401" y="676"/>
                </a:lnTo>
                <a:lnTo>
                  <a:pt x="400" y="676"/>
                </a:lnTo>
                <a:lnTo>
                  <a:pt x="398" y="676"/>
                </a:lnTo>
                <a:lnTo>
                  <a:pt x="396" y="676"/>
                </a:lnTo>
                <a:lnTo>
                  <a:pt x="392" y="677"/>
                </a:lnTo>
                <a:lnTo>
                  <a:pt x="391" y="677"/>
                </a:lnTo>
                <a:lnTo>
                  <a:pt x="389" y="677"/>
                </a:lnTo>
                <a:lnTo>
                  <a:pt x="387" y="677"/>
                </a:lnTo>
                <a:lnTo>
                  <a:pt x="386" y="677"/>
                </a:lnTo>
                <a:lnTo>
                  <a:pt x="385" y="677"/>
                </a:lnTo>
                <a:lnTo>
                  <a:pt x="384" y="677"/>
                </a:lnTo>
                <a:lnTo>
                  <a:pt x="384" y="677"/>
                </a:lnTo>
                <a:lnTo>
                  <a:pt x="384" y="676"/>
                </a:lnTo>
                <a:lnTo>
                  <a:pt x="382" y="674"/>
                </a:lnTo>
                <a:lnTo>
                  <a:pt x="382" y="673"/>
                </a:lnTo>
                <a:lnTo>
                  <a:pt x="382" y="672"/>
                </a:lnTo>
                <a:lnTo>
                  <a:pt x="382" y="670"/>
                </a:lnTo>
                <a:lnTo>
                  <a:pt x="381" y="669"/>
                </a:lnTo>
                <a:lnTo>
                  <a:pt x="381" y="668"/>
                </a:lnTo>
                <a:lnTo>
                  <a:pt x="381" y="665"/>
                </a:lnTo>
                <a:lnTo>
                  <a:pt x="381" y="664"/>
                </a:lnTo>
                <a:lnTo>
                  <a:pt x="381" y="663"/>
                </a:lnTo>
                <a:lnTo>
                  <a:pt x="381" y="662"/>
                </a:lnTo>
                <a:lnTo>
                  <a:pt x="380" y="661"/>
                </a:lnTo>
                <a:lnTo>
                  <a:pt x="380" y="660"/>
                </a:lnTo>
                <a:lnTo>
                  <a:pt x="379" y="659"/>
                </a:lnTo>
                <a:lnTo>
                  <a:pt x="378" y="659"/>
                </a:lnTo>
                <a:lnTo>
                  <a:pt x="377" y="658"/>
                </a:lnTo>
                <a:lnTo>
                  <a:pt x="376" y="659"/>
                </a:lnTo>
                <a:lnTo>
                  <a:pt x="375" y="659"/>
                </a:lnTo>
                <a:lnTo>
                  <a:pt x="374" y="660"/>
                </a:lnTo>
                <a:lnTo>
                  <a:pt x="373" y="660"/>
                </a:lnTo>
                <a:lnTo>
                  <a:pt x="373" y="661"/>
                </a:lnTo>
                <a:lnTo>
                  <a:pt x="373" y="663"/>
                </a:lnTo>
                <a:lnTo>
                  <a:pt x="373" y="664"/>
                </a:lnTo>
                <a:lnTo>
                  <a:pt x="372" y="666"/>
                </a:lnTo>
                <a:lnTo>
                  <a:pt x="371" y="668"/>
                </a:lnTo>
                <a:lnTo>
                  <a:pt x="370" y="670"/>
                </a:lnTo>
                <a:lnTo>
                  <a:pt x="369" y="672"/>
                </a:lnTo>
                <a:lnTo>
                  <a:pt x="368" y="672"/>
                </a:lnTo>
                <a:lnTo>
                  <a:pt x="366" y="673"/>
                </a:lnTo>
                <a:lnTo>
                  <a:pt x="366" y="673"/>
                </a:lnTo>
                <a:lnTo>
                  <a:pt x="363" y="673"/>
                </a:lnTo>
                <a:lnTo>
                  <a:pt x="363" y="673"/>
                </a:lnTo>
                <a:lnTo>
                  <a:pt x="362" y="674"/>
                </a:lnTo>
                <a:lnTo>
                  <a:pt x="361" y="674"/>
                </a:lnTo>
                <a:lnTo>
                  <a:pt x="360" y="675"/>
                </a:lnTo>
                <a:lnTo>
                  <a:pt x="359" y="676"/>
                </a:lnTo>
                <a:lnTo>
                  <a:pt x="359" y="676"/>
                </a:lnTo>
                <a:lnTo>
                  <a:pt x="357" y="677"/>
                </a:lnTo>
                <a:lnTo>
                  <a:pt x="356" y="677"/>
                </a:lnTo>
                <a:lnTo>
                  <a:pt x="356" y="677"/>
                </a:lnTo>
                <a:lnTo>
                  <a:pt x="354" y="677"/>
                </a:lnTo>
                <a:lnTo>
                  <a:pt x="352" y="677"/>
                </a:lnTo>
                <a:lnTo>
                  <a:pt x="349" y="677"/>
                </a:lnTo>
                <a:lnTo>
                  <a:pt x="349" y="677"/>
                </a:lnTo>
                <a:lnTo>
                  <a:pt x="347" y="676"/>
                </a:lnTo>
                <a:lnTo>
                  <a:pt x="345" y="675"/>
                </a:lnTo>
                <a:lnTo>
                  <a:pt x="345" y="674"/>
                </a:lnTo>
                <a:lnTo>
                  <a:pt x="344" y="674"/>
                </a:lnTo>
                <a:lnTo>
                  <a:pt x="343" y="673"/>
                </a:lnTo>
                <a:lnTo>
                  <a:pt x="341" y="670"/>
                </a:lnTo>
                <a:lnTo>
                  <a:pt x="339" y="670"/>
                </a:lnTo>
                <a:lnTo>
                  <a:pt x="338" y="669"/>
                </a:lnTo>
                <a:lnTo>
                  <a:pt x="338" y="668"/>
                </a:lnTo>
                <a:lnTo>
                  <a:pt x="337" y="668"/>
                </a:lnTo>
                <a:lnTo>
                  <a:pt x="336" y="668"/>
                </a:lnTo>
                <a:lnTo>
                  <a:pt x="335" y="667"/>
                </a:lnTo>
                <a:lnTo>
                  <a:pt x="335" y="667"/>
                </a:lnTo>
                <a:lnTo>
                  <a:pt x="334" y="667"/>
                </a:lnTo>
                <a:lnTo>
                  <a:pt x="333" y="667"/>
                </a:lnTo>
                <a:lnTo>
                  <a:pt x="328" y="664"/>
                </a:lnTo>
                <a:lnTo>
                  <a:pt x="328" y="664"/>
                </a:lnTo>
                <a:lnTo>
                  <a:pt x="327" y="664"/>
                </a:lnTo>
                <a:lnTo>
                  <a:pt x="326" y="663"/>
                </a:lnTo>
                <a:lnTo>
                  <a:pt x="325" y="663"/>
                </a:lnTo>
                <a:lnTo>
                  <a:pt x="324" y="663"/>
                </a:lnTo>
                <a:lnTo>
                  <a:pt x="323" y="663"/>
                </a:lnTo>
                <a:lnTo>
                  <a:pt x="322" y="663"/>
                </a:lnTo>
                <a:lnTo>
                  <a:pt x="321" y="663"/>
                </a:lnTo>
                <a:lnTo>
                  <a:pt x="320" y="664"/>
                </a:lnTo>
                <a:lnTo>
                  <a:pt x="318" y="664"/>
                </a:lnTo>
                <a:lnTo>
                  <a:pt x="317" y="664"/>
                </a:lnTo>
                <a:lnTo>
                  <a:pt x="316" y="665"/>
                </a:lnTo>
                <a:lnTo>
                  <a:pt x="314" y="665"/>
                </a:lnTo>
                <a:lnTo>
                  <a:pt x="313" y="665"/>
                </a:lnTo>
                <a:lnTo>
                  <a:pt x="312" y="665"/>
                </a:lnTo>
                <a:lnTo>
                  <a:pt x="312" y="666"/>
                </a:lnTo>
                <a:lnTo>
                  <a:pt x="311" y="666"/>
                </a:lnTo>
                <a:lnTo>
                  <a:pt x="310" y="667"/>
                </a:lnTo>
                <a:lnTo>
                  <a:pt x="309" y="668"/>
                </a:lnTo>
                <a:lnTo>
                  <a:pt x="308" y="668"/>
                </a:lnTo>
                <a:lnTo>
                  <a:pt x="307" y="669"/>
                </a:lnTo>
                <a:lnTo>
                  <a:pt x="307" y="669"/>
                </a:lnTo>
                <a:lnTo>
                  <a:pt x="306" y="670"/>
                </a:lnTo>
                <a:lnTo>
                  <a:pt x="305" y="670"/>
                </a:lnTo>
                <a:lnTo>
                  <a:pt x="304" y="670"/>
                </a:lnTo>
                <a:lnTo>
                  <a:pt x="303" y="670"/>
                </a:lnTo>
                <a:lnTo>
                  <a:pt x="302" y="670"/>
                </a:lnTo>
                <a:lnTo>
                  <a:pt x="301" y="670"/>
                </a:lnTo>
                <a:lnTo>
                  <a:pt x="300" y="670"/>
                </a:lnTo>
                <a:lnTo>
                  <a:pt x="300" y="669"/>
                </a:lnTo>
                <a:lnTo>
                  <a:pt x="300" y="668"/>
                </a:lnTo>
                <a:lnTo>
                  <a:pt x="300" y="667"/>
                </a:lnTo>
                <a:lnTo>
                  <a:pt x="300" y="667"/>
                </a:lnTo>
                <a:lnTo>
                  <a:pt x="299" y="666"/>
                </a:lnTo>
                <a:lnTo>
                  <a:pt x="299" y="664"/>
                </a:lnTo>
                <a:lnTo>
                  <a:pt x="298" y="660"/>
                </a:lnTo>
                <a:lnTo>
                  <a:pt x="297" y="659"/>
                </a:lnTo>
                <a:lnTo>
                  <a:pt x="296" y="659"/>
                </a:lnTo>
                <a:lnTo>
                  <a:pt x="296" y="658"/>
                </a:lnTo>
                <a:lnTo>
                  <a:pt x="295" y="658"/>
                </a:lnTo>
                <a:lnTo>
                  <a:pt x="293" y="658"/>
                </a:lnTo>
                <a:lnTo>
                  <a:pt x="292" y="658"/>
                </a:lnTo>
                <a:lnTo>
                  <a:pt x="291" y="658"/>
                </a:lnTo>
                <a:lnTo>
                  <a:pt x="290" y="658"/>
                </a:lnTo>
                <a:lnTo>
                  <a:pt x="289" y="659"/>
                </a:lnTo>
                <a:lnTo>
                  <a:pt x="288" y="659"/>
                </a:lnTo>
                <a:lnTo>
                  <a:pt x="286" y="659"/>
                </a:lnTo>
                <a:lnTo>
                  <a:pt x="285" y="660"/>
                </a:lnTo>
                <a:lnTo>
                  <a:pt x="282" y="660"/>
                </a:lnTo>
                <a:lnTo>
                  <a:pt x="282" y="660"/>
                </a:lnTo>
                <a:lnTo>
                  <a:pt x="281" y="660"/>
                </a:lnTo>
                <a:lnTo>
                  <a:pt x="279" y="661"/>
                </a:lnTo>
                <a:lnTo>
                  <a:pt x="279" y="661"/>
                </a:lnTo>
                <a:lnTo>
                  <a:pt x="277" y="662"/>
                </a:lnTo>
                <a:lnTo>
                  <a:pt x="276" y="662"/>
                </a:lnTo>
                <a:lnTo>
                  <a:pt x="276" y="661"/>
                </a:lnTo>
                <a:lnTo>
                  <a:pt x="275" y="659"/>
                </a:lnTo>
                <a:lnTo>
                  <a:pt x="274" y="656"/>
                </a:lnTo>
                <a:lnTo>
                  <a:pt x="273" y="655"/>
                </a:lnTo>
                <a:lnTo>
                  <a:pt x="272" y="653"/>
                </a:lnTo>
                <a:lnTo>
                  <a:pt x="272" y="651"/>
                </a:lnTo>
                <a:lnTo>
                  <a:pt x="271" y="650"/>
                </a:lnTo>
                <a:lnTo>
                  <a:pt x="270" y="649"/>
                </a:lnTo>
                <a:lnTo>
                  <a:pt x="268" y="646"/>
                </a:lnTo>
                <a:lnTo>
                  <a:pt x="268" y="645"/>
                </a:lnTo>
                <a:lnTo>
                  <a:pt x="267" y="644"/>
                </a:lnTo>
                <a:lnTo>
                  <a:pt x="266" y="643"/>
                </a:lnTo>
                <a:lnTo>
                  <a:pt x="265" y="643"/>
                </a:lnTo>
                <a:lnTo>
                  <a:pt x="265" y="642"/>
                </a:lnTo>
                <a:lnTo>
                  <a:pt x="263" y="642"/>
                </a:lnTo>
                <a:lnTo>
                  <a:pt x="261" y="641"/>
                </a:lnTo>
                <a:lnTo>
                  <a:pt x="259" y="641"/>
                </a:lnTo>
                <a:lnTo>
                  <a:pt x="258" y="641"/>
                </a:lnTo>
                <a:lnTo>
                  <a:pt x="256" y="641"/>
                </a:lnTo>
                <a:lnTo>
                  <a:pt x="255" y="641"/>
                </a:lnTo>
                <a:lnTo>
                  <a:pt x="254" y="641"/>
                </a:lnTo>
                <a:lnTo>
                  <a:pt x="253" y="641"/>
                </a:lnTo>
                <a:lnTo>
                  <a:pt x="252" y="641"/>
                </a:lnTo>
                <a:lnTo>
                  <a:pt x="251" y="641"/>
                </a:lnTo>
                <a:lnTo>
                  <a:pt x="250" y="640"/>
                </a:lnTo>
                <a:lnTo>
                  <a:pt x="248" y="639"/>
                </a:lnTo>
                <a:lnTo>
                  <a:pt x="242" y="638"/>
                </a:lnTo>
                <a:lnTo>
                  <a:pt x="240" y="638"/>
                </a:lnTo>
                <a:lnTo>
                  <a:pt x="240" y="638"/>
                </a:lnTo>
                <a:lnTo>
                  <a:pt x="238" y="637"/>
                </a:lnTo>
                <a:lnTo>
                  <a:pt x="237" y="637"/>
                </a:lnTo>
                <a:lnTo>
                  <a:pt x="237" y="637"/>
                </a:lnTo>
                <a:lnTo>
                  <a:pt x="236" y="637"/>
                </a:lnTo>
                <a:lnTo>
                  <a:pt x="234" y="637"/>
                </a:lnTo>
                <a:lnTo>
                  <a:pt x="233" y="637"/>
                </a:lnTo>
                <a:lnTo>
                  <a:pt x="231" y="637"/>
                </a:lnTo>
                <a:lnTo>
                  <a:pt x="230" y="636"/>
                </a:lnTo>
                <a:lnTo>
                  <a:pt x="229" y="636"/>
                </a:lnTo>
                <a:lnTo>
                  <a:pt x="226" y="636"/>
                </a:lnTo>
                <a:lnTo>
                  <a:pt x="226" y="636"/>
                </a:lnTo>
                <a:lnTo>
                  <a:pt x="224" y="636"/>
                </a:lnTo>
                <a:lnTo>
                  <a:pt x="223" y="637"/>
                </a:lnTo>
                <a:lnTo>
                  <a:pt x="221" y="638"/>
                </a:lnTo>
                <a:lnTo>
                  <a:pt x="220" y="638"/>
                </a:lnTo>
                <a:lnTo>
                  <a:pt x="219" y="639"/>
                </a:lnTo>
                <a:lnTo>
                  <a:pt x="218" y="639"/>
                </a:lnTo>
                <a:lnTo>
                  <a:pt x="217" y="639"/>
                </a:lnTo>
                <a:lnTo>
                  <a:pt x="216" y="639"/>
                </a:lnTo>
                <a:lnTo>
                  <a:pt x="216" y="640"/>
                </a:lnTo>
                <a:lnTo>
                  <a:pt x="216" y="640"/>
                </a:lnTo>
                <a:lnTo>
                  <a:pt x="215" y="641"/>
                </a:lnTo>
                <a:lnTo>
                  <a:pt x="213" y="642"/>
                </a:lnTo>
                <a:lnTo>
                  <a:pt x="212" y="643"/>
                </a:lnTo>
                <a:lnTo>
                  <a:pt x="212" y="643"/>
                </a:lnTo>
                <a:lnTo>
                  <a:pt x="211" y="643"/>
                </a:lnTo>
                <a:lnTo>
                  <a:pt x="209" y="644"/>
                </a:lnTo>
                <a:lnTo>
                  <a:pt x="208" y="645"/>
                </a:lnTo>
                <a:lnTo>
                  <a:pt x="207" y="646"/>
                </a:lnTo>
                <a:lnTo>
                  <a:pt x="205" y="646"/>
                </a:lnTo>
                <a:lnTo>
                  <a:pt x="205" y="647"/>
                </a:lnTo>
                <a:lnTo>
                  <a:pt x="204" y="648"/>
                </a:lnTo>
                <a:lnTo>
                  <a:pt x="202" y="649"/>
                </a:lnTo>
                <a:lnTo>
                  <a:pt x="201" y="651"/>
                </a:lnTo>
                <a:lnTo>
                  <a:pt x="198" y="653"/>
                </a:lnTo>
                <a:lnTo>
                  <a:pt x="195" y="655"/>
                </a:lnTo>
                <a:lnTo>
                  <a:pt x="193" y="656"/>
                </a:lnTo>
                <a:lnTo>
                  <a:pt x="189" y="659"/>
                </a:lnTo>
                <a:lnTo>
                  <a:pt x="188" y="660"/>
                </a:lnTo>
                <a:lnTo>
                  <a:pt x="188" y="660"/>
                </a:lnTo>
                <a:lnTo>
                  <a:pt x="185" y="662"/>
                </a:lnTo>
                <a:lnTo>
                  <a:pt x="126" y="649"/>
                </a:lnTo>
                <a:lnTo>
                  <a:pt x="100" y="624"/>
                </a:lnTo>
                <a:lnTo>
                  <a:pt x="88" y="612"/>
                </a:lnTo>
                <a:lnTo>
                  <a:pt x="72" y="598"/>
                </a:lnTo>
                <a:lnTo>
                  <a:pt x="42" y="584"/>
                </a:lnTo>
                <a:lnTo>
                  <a:pt x="34" y="582"/>
                </a:lnTo>
                <a:lnTo>
                  <a:pt x="33" y="582"/>
                </a:lnTo>
                <a:lnTo>
                  <a:pt x="32" y="582"/>
                </a:lnTo>
                <a:lnTo>
                  <a:pt x="30" y="582"/>
                </a:lnTo>
                <a:lnTo>
                  <a:pt x="30" y="582"/>
                </a:lnTo>
                <a:lnTo>
                  <a:pt x="30" y="581"/>
                </a:lnTo>
                <a:lnTo>
                  <a:pt x="29" y="581"/>
                </a:lnTo>
                <a:lnTo>
                  <a:pt x="28" y="581"/>
                </a:lnTo>
                <a:lnTo>
                  <a:pt x="27" y="581"/>
                </a:lnTo>
                <a:lnTo>
                  <a:pt x="27" y="581"/>
                </a:lnTo>
                <a:lnTo>
                  <a:pt x="20" y="581"/>
                </a:lnTo>
                <a:lnTo>
                  <a:pt x="19" y="581"/>
                </a:lnTo>
                <a:lnTo>
                  <a:pt x="18" y="580"/>
                </a:lnTo>
                <a:lnTo>
                  <a:pt x="17" y="580"/>
                </a:lnTo>
                <a:lnTo>
                  <a:pt x="17" y="579"/>
                </a:lnTo>
                <a:lnTo>
                  <a:pt x="16" y="579"/>
                </a:lnTo>
                <a:lnTo>
                  <a:pt x="16" y="578"/>
                </a:lnTo>
                <a:lnTo>
                  <a:pt x="16" y="577"/>
                </a:lnTo>
                <a:lnTo>
                  <a:pt x="16" y="576"/>
                </a:lnTo>
                <a:lnTo>
                  <a:pt x="16" y="574"/>
                </a:lnTo>
                <a:lnTo>
                  <a:pt x="16" y="572"/>
                </a:lnTo>
                <a:lnTo>
                  <a:pt x="17" y="571"/>
                </a:lnTo>
                <a:lnTo>
                  <a:pt x="17" y="570"/>
                </a:lnTo>
                <a:lnTo>
                  <a:pt x="16" y="569"/>
                </a:lnTo>
                <a:lnTo>
                  <a:pt x="16" y="568"/>
                </a:lnTo>
                <a:lnTo>
                  <a:pt x="16" y="567"/>
                </a:lnTo>
                <a:lnTo>
                  <a:pt x="16" y="567"/>
                </a:lnTo>
                <a:lnTo>
                  <a:pt x="16" y="566"/>
                </a:lnTo>
                <a:lnTo>
                  <a:pt x="16" y="565"/>
                </a:lnTo>
                <a:lnTo>
                  <a:pt x="16" y="563"/>
                </a:lnTo>
                <a:lnTo>
                  <a:pt x="16" y="563"/>
                </a:lnTo>
                <a:lnTo>
                  <a:pt x="16" y="562"/>
                </a:lnTo>
                <a:lnTo>
                  <a:pt x="18" y="527"/>
                </a:lnTo>
                <a:lnTo>
                  <a:pt x="18" y="525"/>
                </a:lnTo>
                <a:lnTo>
                  <a:pt x="18" y="525"/>
                </a:lnTo>
                <a:lnTo>
                  <a:pt x="17" y="525"/>
                </a:lnTo>
                <a:lnTo>
                  <a:pt x="17" y="524"/>
                </a:lnTo>
                <a:lnTo>
                  <a:pt x="17" y="522"/>
                </a:lnTo>
                <a:lnTo>
                  <a:pt x="17" y="522"/>
                </a:lnTo>
                <a:lnTo>
                  <a:pt x="16" y="521"/>
                </a:lnTo>
                <a:lnTo>
                  <a:pt x="16" y="519"/>
                </a:lnTo>
                <a:lnTo>
                  <a:pt x="16" y="519"/>
                </a:lnTo>
                <a:lnTo>
                  <a:pt x="16" y="517"/>
                </a:lnTo>
                <a:lnTo>
                  <a:pt x="15" y="517"/>
                </a:lnTo>
                <a:lnTo>
                  <a:pt x="15" y="515"/>
                </a:lnTo>
                <a:lnTo>
                  <a:pt x="14" y="513"/>
                </a:lnTo>
                <a:lnTo>
                  <a:pt x="14" y="512"/>
                </a:lnTo>
                <a:lnTo>
                  <a:pt x="13" y="511"/>
                </a:lnTo>
                <a:lnTo>
                  <a:pt x="13" y="510"/>
                </a:lnTo>
                <a:lnTo>
                  <a:pt x="13" y="509"/>
                </a:lnTo>
                <a:lnTo>
                  <a:pt x="13" y="508"/>
                </a:lnTo>
                <a:lnTo>
                  <a:pt x="13" y="507"/>
                </a:lnTo>
                <a:lnTo>
                  <a:pt x="13" y="506"/>
                </a:lnTo>
                <a:lnTo>
                  <a:pt x="13" y="505"/>
                </a:lnTo>
                <a:lnTo>
                  <a:pt x="13" y="504"/>
                </a:lnTo>
                <a:lnTo>
                  <a:pt x="13" y="501"/>
                </a:lnTo>
                <a:lnTo>
                  <a:pt x="13" y="499"/>
                </a:lnTo>
                <a:lnTo>
                  <a:pt x="13" y="498"/>
                </a:lnTo>
                <a:lnTo>
                  <a:pt x="13" y="498"/>
                </a:lnTo>
                <a:lnTo>
                  <a:pt x="13" y="496"/>
                </a:lnTo>
                <a:lnTo>
                  <a:pt x="13" y="495"/>
                </a:lnTo>
                <a:lnTo>
                  <a:pt x="13" y="494"/>
                </a:lnTo>
                <a:lnTo>
                  <a:pt x="13" y="494"/>
                </a:lnTo>
                <a:lnTo>
                  <a:pt x="13" y="492"/>
                </a:lnTo>
                <a:lnTo>
                  <a:pt x="13" y="491"/>
                </a:lnTo>
                <a:lnTo>
                  <a:pt x="13" y="490"/>
                </a:lnTo>
                <a:lnTo>
                  <a:pt x="13" y="489"/>
                </a:lnTo>
                <a:lnTo>
                  <a:pt x="12" y="488"/>
                </a:lnTo>
                <a:lnTo>
                  <a:pt x="12" y="488"/>
                </a:lnTo>
                <a:lnTo>
                  <a:pt x="12" y="487"/>
                </a:lnTo>
                <a:lnTo>
                  <a:pt x="12" y="486"/>
                </a:lnTo>
                <a:lnTo>
                  <a:pt x="11" y="486"/>
                </a:lnTo>
                <a:lnTo>
                  <a:pt x="11" y="485"/>
                </a:lnTo>
                <a:lnTo>
                  <a:pt x="10" y="485"/>
                </a:lnTo>
                <a:lnTo>
                  <a:pt x="10" y="484"/>
                </a:lnTo>
                <a:lnTo>
                  <a:pt x="9" y="484"/>
                </a:lnTo>
                <a:lnTo>
                  <a:pt x="9" y="484"/>
                </a:lnTo>
                <a:lnTo>
                  <a:pt x="9" y="483"/>
                </a:lnTo>
                <a:lnTo>
                  <a:pt x="8" y="483"/>
                </a:lnTo>
                <a:lnTo>
                  <a:pt x="7" y="482"/>
                </a:lnTo>
                <a:lnTo>
                  <a:pt x="6" y="481"/>
                </a:lnTo>
                <a:lnTo>
                  <a:pt x="6" y="481"/>
                </a:lnTo>
                <a:lnTo>
                  <a:pt x="5" y="481"/>
                </a:lnTo>
                <a:lnTo>
                  <a:pt x="4" y="479"/>
                </a:lnTo>
                <a:lnTo>
                  <a:pt x="3" y="479"/>
                </a:lnTo>
                <a:lnTo>
                  <a:pt x="3" y="478"/>
                </a:lnTo>
                <a:lnTo>
                  <a:pt x="2" y="477"/>
                </a:lnTo>
                <a:lnTo>
                  <a:pt x="2" y="477"/>
                </a:lnTo>
                <a:lnTo>
                  <a:pt x="2" y="476"/>
                </a:lnTo>
                <a:lnTo>
                  <a:pt x="1" y="476"/>
                </a:lnTo>
                <a:lnTo>
                  <a:pt x="1" y="475"/>
                </a:lnTo>
                <a:lnTo>
                  <a:pt x="1" y="474"/>
                </a:lnTo>
                <a:lnTo>
                  <a:pt x="0" y="474"/>
                </a:lnTo>
                <a:lnTo>
                  <a:pt x="0" y="474"/>
                </a:lnTo>
                <a:lnTo>
                  <a:pt x="0" y="473"/>
                </a:lnTo>
                <a:lnTo>
                  <a:pt x="10" y="467"/>
                </a:lnTo>
                <a:lnTo>
                  <a:pt x="31" y="455"/>
                </a:lnTo>
                <a:lnTo>
                  <a:pt x="31" y="454"/>
                </a:lnTo>
                <a:lnTo>
                  <a:pt x="30" y="453"/>
                </a:lnTo>
                <a:lnTo>
                  <a:pt x="30" y="453"/>
                </a:lnTo>
                <a:lnTo>
                  <a:pt x="30" y="452"/>
                </a:lnTo>
                <a:lnTo>
                  <a:pt x="30" y="451"/>
                </a:lnTo>
                <a:lnTo>
                  <a:pt x="30" y="451"/>
                </a:lnTo>
                <a:lnTo>
                  <a:pt x="30" y="450"/>
                </a:lnTo>
                <a:lnTo>
                  <a:pt x="30" y="449"/>
                </a:lnTo>
                <a:lnTo>
                  <a:pt x="30" y="448"/>
                </a:lnTo>
                <a:lnTo>
                  <a:pt x="30" y="446"/>
                </a:lnTo>
                <a:lnTo>
                  <a:pt x="30" y="446"/>
                </a:lnTo>
                <a:lnTo>
                  <a:pt x="30" y="445"/>
                </a:lnTo>
                <a:lnTo>
                  <a:pt x="30" y="444"/>
                </a:lnTo>
                <a:lnTo>
                  <a:pt x="30" y="443"/>
                </a:lnTo>
                <a:lnTo>
                  <a:pt x="30" y="443"/>
                </a:lnTo>
                <a:lnTo>
                  <a:pt x="30" y="442"/>
                </a:lnTo>
                <a:lnTo>
                  <a:pt x="30" y="440"/>
                </a:lnTo>
                <a:lnTo>
                  <a:pt x="30" y="439"/>
                </a:lnTo>
                <a:lnTo>
                  <a:pt x="31" y="439"/>
                </a:lnTo>
                <a:lnTo>
                  <a:pt x="31" y="438"/>
                </a:lnTo>
                <a:lnTo>
                  <a:pt x="31" y="437"/>
                </a:lnTo>
                <a:lnTo>
                  <a:pt x="32" y="436"/>
                </a:lnTo>
                <a:lnTo>
                  <a:pt x="32" y="436"/>
                </a:lnTo>
                <a:lnTo>
                  <a:pt x="32" y="435"/>
                </a:lnTo>
                <a:lnTo>
                  <a:pt x="32" y="434"/>
                </a:lnTo>
                <a:lnTo>
                  <a:pt x="33" y="432"/>
                </a:lnTo>
                <a:lnTo>
                  <a:pt x="33" y="432"/>
                </a:lnTo>
                <a:lnTo>
                  <a:pt x="33" y="431"/>
                </a:lnTo>
                <a:lnTo>
                  <a:pt x="33" y="430"/>
                </a:lnTo>
                <a:lnTo>
                  <a:pt x="34" y="430"/>
                </a:lnTo>
                <a:lnTo>
                  <a:pt x="34" y="430"/>
                </a:lnTo>
                <a:lnTo>
                  <a:pt x="35" y="429"/>
                </a:lnTo>
                <a:lnTo>
                  <a:pt x="36" y="430"/>
                </a:lnTo>
                <a:lnTo>
                  <a:pt x="37" y="430"/>
                </a:lnTo>
                <a:lnTo>
                  <a:pt x="37" y="430"/>
                </a:lnTo>
                <a:lnTo>
                  <a:pt x="38" y="430"/>
                </a:lnTo>
                <a:lnTo>
                  <a:pt x="39" y="431"/>
                </a:lnTo>
                <a:lnTo>
                  <a:pt x="39" y="432"/>
                </a:lnTo>
                <a:lnTo>
                  <a:pt x="41" y="432"/>
                </a:lnTo>
                <a:lnTo>
                  <a:pt x="41" y="432"/>
                </a:lnTo>
                <a:lnTo>
                  <a:pt x="41" y="432"/>
                </a:lnTo>
                <a:lnTo>
                  <a:pt x="42" y="433"/>
                </a:lnTo>
                <a:lnTo>
                  <a:pt x="44" y="433"/>
                </a:lnTo>
                <a:lnTo>
                  <a:pt x="45" y="433"/>
                </a:lnTo>
                <a:lnTo>
                  <a:pt x="46" y="433"/>
                </a:lnTo>
                <a:lnTo>
                  <a:pt x="47" y="433"/>
                </a:lnTo>
                <a:lnTo>
                  <a:pt x="48" y="433"/>
                </a:lnTo>
                <a:lnTo>
                  <a:pt x="48" y="434"/>
                </a:lnTo>
                <a:lnTo>
                  <a:pt x="49" y="434"/>
                </a:lnTo>
                <a:lnTo>
                  <a:pt x="50" y="434"/>
                </a:lnTo>
                <a:lnTo>
                  <a:pt x="51" y="434"/>
                </a:lnTo>
                <a:lnTo>
                  <a:pt x="52" y="434"/>
                </a:lnTo>
                <a:lnTo>
                  <a:pt x="53" y="434"/>
                </a:lnTo>
                <a:lnTo>
                  <a:pt x="54" y="434"/>
                </a:lnTo>
                <a:lnTo>
                  <a:pt x="55" y="434"/>
                </a:lnTo>
                <a:lnTo>
                  <a:pt x="57" y="434"/>
                </a:lnTo>
                <a:lnTo>
                  <a:pt x="58" y="433"/>
                </a:lnTo>
                <a:lnTo>
                  <a:pt x="58" y="433"/>
                </a:lnTo>
                <a:lnTo>
                  <a:pt x="59" y="433"/>
                </a:lnTo>
                <a:lnTo>
                  <a:pt x="60" y="433"/>
                </a:lnTo>
                <a:lnTo>
                  <a:pt x="61" y="433"/>
                </a:lnTo>
                <a:lnTo>
                  <a:pt x="62" y="432"/>
                </a:lnTo>
                <a:lnTo>
                  <a:pt x="62" y="432"/>
                </a:lnTo>
                <a:lnTo>
                  <a:pt x="63" y="432"/>
                </a:lnTo>
                <a:lnTo>
                  <a:pt x="64" y="432"/>
                </a:lnTo>
                <a:lnTo>
                  <a:pt x="65" y="432"/>
                </a:lnTo>
                <a:lnTo>
                  <a:pt x="66" y="430"/>
                </a:lnTo>
                <a:lnTo>
                  <a:pt x="69" y="429"/>
                </a:lnTo>
                <a:lnTo>
                  <a:pt x="69" y="429"/>
                </a:lnTo>
                <a:lnTo>
                  <a:pt x="69" y="429"/>
                </a:lnTo>
                <a:lnTo>
                  <a:pt x="70" y="429"/>
                </a:lnTo>
                <a:lnTo>
                  <a:pt x="71" y="428"/>
                </a:lnTo>
                <a:lnTo>
                  <a:pt x="72" y="427"/>
                </a:lnTo>
                <a:lnTo>
                  <a:pt x="72" y="427"/>
                </a:lnTo>
                <a:lnTo>
                  <a:pt x="74" y="426"/>
                </a:lnTo>
                <a:lnTo>
                  <a:pt x="76" y="426"/>
                </a:lnTo>
                <a:lnTo>
                  <a:pt x="76" y="424"/>
                </a:lnTo>
                <a:lnTo>
                  <a:pt x="77" y="424"/>
                </a:lnTo>
                <a:lnTo>
                  <a:pt x="78" y="423"/>
                </a:lnTo>
                <a:lnTo>
                  <a:pt x="79" y="423"/>
                </a:lnTo>
                <a:lnTo>
                  <a:pt x="79" y="422"/>
                </a:lnTo>
                <a:lnTo>
                  <a:pt x="80" y="422"/>
                </a:lnTo>
                <a:lnTo>
                  <a:pt x="81" y="422"/>
                </a:lnTo>
                <a:lnTo>
                  <a:pt x="81" y="421"/>
                </a:lnTo>
                <a:lnTo>
                  <a:pt x="82" y="421"/>
                </a:lnTo>
                <a:lnTo>
                  <a:pt x="82" y="420"/>
                </a:lnTo>
                <a:lnTo>
                  <a:pt x="83" y="420"/>
                </a:lnTo>
                <a:lnTo>
                  <a:pt x="83" y="419"/>
                </a:lnTo>
                <a:lnTo>
                  <a:pt x="85" y="419"/>
                </a:lnTo>
                <a:lnTo>
                  <a:pt x="85" y="418"/>
                </a:lnTo>
                <a:lnTo>
                  <a:pt x="86" y="417"/>
                </a:lnTo>
                <a:lnTo>
                  <a:pt x="86" y="416"/>
                </a:lnTo>
                <a:lnTo>
                  <a:pt x="86" y="415"/>
                </a:lnTo>
                <a:lnTo>
                  <a:pt x="86" y="415"/>
                </a:lnTo>
                <a:lnTo>
                  <a:pt x="86" y="414"/>
                </a:lnTo>
                <a:lnTo>
                  <a:pt x="86" y="412"/>
                </a:lnTo>
                <a:lnTo>
                  <a:pt x="85" y="412"/>
                </a:lnTo>
                <a:lnTo>
                  <a:pt x="85" y="411"/>
                </a:lnTo>
                <a:lnTo>
                  <a:pt x="85" y="410"/>
                </a:lnTo>
                <a:lnTo>
                  <a:pt x="85" y="409"/>
                </a:lnTo>
                <a:lnTo>
                  <a:pt x="85" y="408"/>
                </a:lnTo>
                <a:lnTo>
                  <a:pt x="85" y="408"/>
                </a:lnTo>
                <a:lnTo>
                  <a:pt x="86" y="407"/>
                </a:lnTo>
                <a:lnTo>
                  <a:pt x="86" y="406"/>
                </a:lnTo>
                <a:lnTo>
                  <a:pt x="87" y="405"/>
                </a:lnTo>
                <a:lnTo>
                  <a:pt x="87" y="405"/>
                </a:lnTo>
                <a:lnTo>
                  <a:pt x="88" y="405"/>
                </a:lnTo>
                <a:lnTo>
                  <a:pt x="88" y="404"/>
                </a:lnTo>
                <a:lnTo>
                  <a:pt x="89" y="404"/>
                </a:lnTo>
                <a:lnTo>
                  <a:pt x="89" y="402"/>
                </a:lnTo>
                <a:lnTo>
                  <a:pt x="90" y="402"/>
                </a:lnTo>
                <a:lnTo>
                  <a:pt x="90" y="401"/>
                </a:lnTo>
                <a:lnTo>
                  <a:pt x="90" y="401"/>
                </a:lnTo>
                <a:lnTo>
                  <a:pt x="90" y="400"/>
                </a:lnTo>
                <a:lnTo>
                  <a:pt x="90" y="399"/>
                </a:lnTo>
                <a:lnTo>
                  <a:pt x="90" y="398"/>
                </a:lnTo>
                <a:lnTo>
                  <a:pt x="91" y="398"/>
                </a:lnTo>
                <a:lnTo>
                  <a:pt x="92" y="397"/>
                </a:lnTo>
                <a:lnTo>
                  <a:pt x="92" y="396"/>
                </a:lnTo>
                <a:lnTo>
                  <a:pt x="93" y="396"/>
                </a:lnTo>
                <a:lnTo>
                  <a:pt x="93" y="395"/>
                </a:lnTo>
                <a:lnTo>
                  <a:pt x="94" y="395"/>
                </a:lnTo>
                <a:lnTo>
                  <a:pt x="94" y="394"/>
                </a:lnTo>
                <a:lnTo>
                  <a:pt x="95" y="393"/>
                </a:lnTo>
                <a:lnTo>
                  <a:pt x="95" y="392"/>
                </a:lnTo>
                <a:lnTo>
                  <a:pt x="96" y="392"/>
                </a:lnTo>
                <a:lnTo>
                  <a:pt x="97" y="391"/>
                </a:lnTo>
                <a:lnTo>
                  <a:pt x="97" y="391"/>
                </a:lnTo>
                <a:lnTo>
                  <a:pt x="97" y="390"/>
                </a:lnTo>
                <a:lnTo>
                  <a:pt x="97" y="389"/>
                </a:lnTo>
                <a:lnTo>
                  <a:pt x="97" y="388"/>
                </a:lnTo>
                <a:lnTo>
                  <a:pt x="97" y="387"/>
                </a:lnTo>
                <a:lnTo>
                  <a:pt x="96" y="386"/>
                </a:lnTo>
                <a:lnTo>
                  <a:pt x="96" y="385"/>
                </a:lnTo>
                <a:lnTo>
                  <a:pt x="96" y="384"/>
                </a:lnTo>
                <a:lnTo>
                  <a:pt x="96" y="384"/>
                </a:lnTo>
                <a:lnTo>
                  <a:pt x="96" y="383"/>
                </a:lnTo>
                <a:lnTo>
                  <a:pt x="96" y="381"/>
                </a:lnTo>
                <a:lnTo>
                  <a:pt x="96" y="380"/>
                </a:lnTo>
                <a:lnTo>
                  <a:pt x="97" y="379"/>
                </a:lnTo>
                <a:lnTo>
                  <a:pt x="97" y="378"/>
                </a:lnTo>
                <a:lnTo>
                  <a:pt x="97" y="377"/>
                </a:lnTo>
                <a:lnTo>
                  <a:pt x="97" y="376"/>
                </a:lnTo>
                <a:lnTo>
                  <a:pt x="97" y="375"/>
                </a:lnTo>
                <a:lnTo>
                  <a:pt x="98" y="374"/>
                </a:lnTo>
                <a:lnTo>
                  <a:pt x="98" y="374"/>
                </a:lnTo>
                <a:lnTo>
                  <a:pt x="99" y="373"/>
                </a:lnTo>
                <a:lnTo>
                  <a:pt x="99" y="372"/>
                </a:lnTo>
                <a:lnTo>
                  <a:pt x="100" y="371"/>
                </a:lnTo>
                <a:lnTo>
                  <a:pt x="100" y="370"/>
                </a:lnTo>
                <a:lnTo>
                  <a:pt x="100" y="370"/>
                </a:lnTo>
                <a:lnTo>
                  <a:pt x="100" y="369"/>
                </a:lnTo>
                <a:lnTo>
                  <a:pt x="101" y="368"/>
                </a:lnTo>
                <a:lnTo>
                  <a:pt x="101" y="367"/>
                </a:lnTo>
                <a:lnTo>
                  <a:pt x="101" y="367"/>
                </a:lnTo>
                <a:lnTo>
                  <a:pt x="102" y="367"/>
                </a:lnTo>
                <a:lnTo>
                  <a:pt x="103" y="366"/>
                </a:lnTo>
                <a:lnTo>
                  <a:pt x="103" y="365"/>
                </a:lnTo>
                <a:lnTo>
                  <a:pt x="104" y="364"/>
                </a:lnTo>
                <a:lnTo>
                  <a:pt x="104" y="364"/>
                </a:lnTo>
                <a:lnTo>
                  <a:pt x="104" y="363"/>
                </a:lnTo>
                <a:lnTo>
                  <a:pt x="104" y="362"/>
                </a:lnTo>
                <a:lnTo>
                  <a:pt x="104" y="361"/>
                </a:lnTo>
                <a:lnTo>
                  <a:pt x="104" y="360"/>
                </a:lnTo>
                <a:lnTo>
                  <a:pt x="103" y="360"/>
                </a:lnTo>
                <a:lnTo>
                  <a:pt x="103" y="359"/>
                </a:lnTo>
                <a:lnTo>
                  <a:pt x="102" y="359"/>
                </a:lnTo>
                <a:lnTo>
                  <a:pt x="102" y="358"/>
                </a:lnTo>
                <a:lnTo>
                  <a:pt x="102" y="357"/>
                </a:lnTo>
                <a:lnTo>
                  <a:pt x="102" y="357"/>
                </a:lnTo>
                <a:lnTo>
                  <a:pt x="103" y="357"/>
                </a:lnTo>
                <a:lnTo>
                  <a:pt x="103" y="356"/>
                </a:lnTo>
                <a:lnTo>
                  <a:pt x="103" y="355"/>
                </a:lnTo>
                <a:lnTo>
                  <a:pt x="103" y="354"/>
                </a:lnTo>
                <a:lnTo>
                  <a:pt x="103" y="353"/>
                </a:lnTo>
                <a:lnTo>
                  <a:pt x="103" y="352"/>
                </a:lnTo>
                <a:lnTo>
                  <a:pt x="103" y="351"/>
                </a:lnTo>
                <a:lnTo>
                  <a:pt x="103" y="350"/>
                </a:lnTo>
                <a:lnTo>
                  <a:pt x="102" y="350"/>
                </a:lnTo>
                <a:lnTo>
                  <a:pt x="102" y="350"/>
                </a:lnTo>
                <a:lnTo>
                  <a:pt x="102" y="349"/>
                </a:lnTo>
                <a:lnTo>
                  <a:pt x="102" y="348"/>
                </a:lnTo>
                <a:lnTo>
                  <a:pt x="102" y="346"/>
                </a:lnTo>
                <a:lnTo>
                  <a:pt x="102" y="346"/>
                </a:lnTo>
                <a:lnTo>
                  <a:pt x="103" y="345"/>
                </a:lnTo>
                <a:lnTo>
                  <a:pt x="103" y="344"/>
                </a:lnTo>
                <a:lnTo>
                  <a:pt x="103" y="343"/>
                </a:lnTo>
                <a:lnTo>
                  <a:pt x="104" y="343"/>
                </a:lnTo>
                <a:lnTo>
                  <a:pt x="104" y="343"/>
                </a:lnTo>
                <a:lnTo>
                  <a:pt x="105" y="342"/>
                </a:lnTo>
                <a:lnTo>
                  <a:pt x="106" y="341"/>
                </a:lnTo>
                <a:lnTo>
                  <a:pt x="107" y="341"/>
                </a:lnTo>
                <a:lnTo>
                  <a:pt x="107" y="342"/>
                </a:lnTo>
                <a:lnTo>
                  <a:pt x="108" y="342"/>
                </a:lnTo>
                <a:lnTo>
                  <a:pt x="109" y="342"/>
                </a:lnTo>
                <a:lnTo>
                  <a:pt x="110" y="342"/>
                </a:lnTo>
                <a:lnTo>
                  <a:pt x="111" y="343"/>
                </a:lnTo>
                <a:lnTo>
                  <a:pt x="111" y="343"/>
                </a:lnTo>
                <a:lnTo>
                  <a:pt x="112" y="343"/>
                </a:lnTo>
                <a:lnTo>
                  <a:pt x="112" y="343"/>
                </a:lnTo>
                <a:lnTo>
                  <a:pt x="113" y="343"/>
                </a:lnTo>
                <a:lnTo>
                  <a:pt x="114" y="343"/>
                </a:lnTo>
                <a:lnTo>
                  <a:pt x="114" y="343"/>
                </a:lnTo>
                <a:lnTo>
                  <a:pt x="115" y="343"/>
                </a:lnTo>
                <a:lnTo>
                  <a:pt x="116" y="343"/>
                </a:lnTo>
                <a:lnTo>
                  <a:pt x="117" y="343"/>
                </a:lnTo>
                <a:lnTo>
                  <a:pt x="118" y="343"/>
                </a:lnTo>
                <a:lnTo>
                  <a:pt x="118" y="343"/>
                </a:lnTo>
                <a:lnTo>
                  <a:pt x="118" y="342"/>
                </a:lnTo>
                <a:lnTo>
                  <a:pt x="119" y="342"/>
                </a:lnTo>
                <a:lnTo>
                  <a:pt x="120" y="342"/>
                </a:lnTo>
                <a:lnTo>
                  <a:pt x="121" y="342"/>
                </a:lnTo>
                <a:lnTo>
                  <a:pt x="121" y="341"/>
                </a:lnTo>
                <a:lnTo>
                  <a:pt x="121" y="340"/>
                </a:lnTo>
                <a:lnTo>
                  <a:pt x="121" y="339"/>
                </a:lnTo>
                <a:lnTo>
                  <a:pt x="121" y="339"/>
                </a:lnTo>
                <a:lnTo>
                  <a:pt x="122" y="339"/>
                </a:lnTo>
                <a:lnTo>
                  <a:pt x="122" y="338"/>
                </a:lnTo>
                <a:lnTo>
                  <a:pt x="122" y="337"/>
                </a:lnTo>
                <a:lnTo>
                  <a:pt x="122" y="336"/>
                </a:lnTo>
                <a:lnTo>
                  <a:pt x="122" y="336"/>
                </a:lnTo>
                <a:lnTo>
                  <a:pt x="122" y="335"/>
                </a:lnTo>
                <a:lnTo>
                  <a:pt x="122" y="334"/>
                </a:lnTo>
                <a:lnTo>
                  <a:pt x="123" y="333"/>
                </a:lnTo>
                <a:lnTo>
                  <a:pt x="123" y="333"/>
                </a:lnTo>
                <a:lnTo>
                  <a:pt x="124" y="333"/>
                </a:lnTo>
                <a:lnTo>
                  <a:pt x="125" y="332"/>
                </a:lnTo>
                <a:lnTo>
                  <a:pt x="126" y="332"/>
                </a:lnTo>
                <a:lnTo>
                  <a:pt x="127" y="332"/>
                </a:lnTo>
                <a:lnTo>
                  <a:pt x="128" y="331"/>
                </a:lnTo>
                <a:lnTo>
                  <a:pt x="128" y="331"/>
                </a:lnTo>
                <a:lnTo>
                  <a:pt x="129" y="331"/>
                </a:lnTo>
                <a:lnTo>
                  <a:pt x="130" y="331"/>
                </a:lnTo>
                <a:lnTo>
                  <a:pt x="131" y="332"/>
                </a:lnTo>
                <a:lnTo>
                  <a:pt x="132" y="332"/>
                </a:lnTo>
                <a:lnTo>
                  <a:pt x="132" y="332"/>
                </a:lnTo>
                <a:lnTo>
                  <a:pt x="133" y="332"/>
                </a:lnTo>
                <a:lnTo>
                  <a:pt x="135" y="332"/>
                </a:lnTo>
                <a:lnTo>
                  <a:pt x="135" y="331"/>
                </a:lnTo>
                <a:lnTo>
                  <a:pt x="135" y="330"/>
                </a:lnTo>
                <a:lnTo>
                  <a:pt x="136" y="330"/>
                </a:lnTo>
                <a:lnTo>
                  <a:pt x="136" y="329"/>
                </a:lnTo>
                <a:lnTo>
                  <a:pt x="137" y="329"/>
                </a:lnTo>
                <a:lnTo>
                  <a:pt x="138" y="328"/>
                </a:lnTo>
                <a:lnTo>
                  <a:pt x="138" y="327"/>
                </a:lnTo>
                <a:lnTo>
                  <a:pt x="139" y="326"/>
                </a:lnTo>
                <a:lnTo>
                  <a:pt x="139" y="326"/>
                </a:lnTo>
                <a:lnTo>
                  <a:pt x="140" y="326"/>
                </a:lnTo>
                <a:lnTo>
                  <a:pt x="140" y="325"/>
                </a:lnTo>
                <a:lnTo>
                  <a:pt x="141" y="325"/>
                </a:lnTo>
                <a:lnTo>
                  <a:pt x="142" y="324"/>
                </a:lnTo>
                <a:lnTo>
                  <a:pt x="142" y="323"/>
                </a:lnTo>
                <a:lnTo>
                  <a:pt x="143" y="322"/>
                </a:lnTo>
                <a:lnTo>
                  <a:pt x="144" y="321"/>
                </a:lnTo>
                <a:lnTo>
                  <a:pt x="145" y="321"/>
                </a:lnTo>
                <a:lnTo>
                  <a:pt x="146" y="320"/>
                </a:lnTo>
                <a:lnTo>
                  <a:pt x="146" y="319"/>
                </a:lnTo>
                <a:lnTo>
                  <a:pt x="147" y="319"/>
                </a:lnTo>
                <a:lnTo>
                  <a:pt x="147" y="319"/>
                </a:lnTo>
                <a:lnTo>
                  <a:pt x="148" y="318"/>
                </a:lnTo>
                <a:lnTo>
                  <a:pt x="149" y="318"/>
                </a:lnTo>
                <a:lnTo>
                  <a:pt x="149" y="317"/>
                </a:lnTo>
                <a:lnTo>
                  <a:pt x="150" y="316"/>
                </a:lnTo>
                <a:lnTo>
                  <a:pt x="150" y="315"/>
                </a:lnTo>
                <a:lnTo>
                  <a:pt x="151" y="315"/>
                </a:lnTo>
                <a:lnTo>
                  <a:pt x="152" y="315"/>
                </a:lnTo>
                <a:lnTo>
                  <a:pt x="152" y="315"/>
                </a:lnTo>
                <a:lnTo>
                  <a:pt x="153" y="315"/>
                </a:lnTo>
                <a:lnTo>
                  <a:pt x="153" y="315"/>
                </a:lnTo>
                <a:lnTo>
                  <a:pt x="154" y="314"/>
                </a:lnTo>
                <a:lnTo>
                  <a:pt x="154" y="313"/>
                </a:lnTo>
                <a:lnTo>
                  <a:pt x="155" y="312"/>
                </a:lnTo>
                <a:lnTo>
                  <a:pt x="155" y="312"/>
                </a:lnTo>
                <a:lnTo>
                  <a:pt x="156" y="312"/>
                </a:lnTo>
                <a:lnTo>
                  <a:pt x="156" y="311"/>
                </a:lnTo>
                <a:lnTo>
                  <a:pt x="156" y="310"/>
                </a:lnTo>
                <a:lnTo>
                  <a:pt x="157" y="310"/>
                </a:lnTo>
                <a:lnTo>
                  <a:pt x="158" y="310"/>
                </a:lnTo>
                <a:lnTo>
                  <a:pt x="159" y="310"/>
                </a:lnTo>
                <a:lnTo>
                  <a:pt x="160" y="309"/>
                </a:lnTo>
                <a:lnTo>
                  <a:pt x="160" y="308"/>
                </a:lnTo>
                <a:lnTo>
                  <a:pt x="161" y="308"/>
                </a:lnTo>
                <a:lnTo>
                  <a:pt x="162" y="308"/>
                </a:lnTo>
                <a:lnTo>
                  <a:pt x="163" y="308"/>
                </a:lnTo>
                <a:lnTo>
                  <a:pt x="164" y="308"/>
                </a:lnTo>
                <a:lnTo>
                  <a:pt x="165" y="308"/>
                </a:lnTo>
                <a:lnTo>
                  <a:pt x="166" y="309"/>
                </a:lnTo>
                <a:lnTo>
                  <a:pt x="167" y="309"/>
                </a:lnTo>
                <a:lnTo>
                  <a:pt x="168" y="309"/>
                </a:lnTo>
                <a:lnTo>
                  <a:pt x="169" y="309"/>
                </a:lnTo>
                <a:lnTo>
                  <a:pt x="169" y="308"/>
                </a:lnTo>
                <a:lnTo>
                  <a:pt x="170" y="308"/>
                </a:lnTo>
                <a:lnTo>
                  <a:pt x="170" y="308"/>
                </a:lnTo>
                <a:lnTo>
                  <a:pt x="170" y="307"/>
                </a:lnTo>
                <a:lnTo>
                  <a:pt x="170" y="306"/>
                </a:lnTo>
                <a:lnTo>
                  <a:pt x="171" y="305"/>
                </a:lnTo>
                <a:lnTo>
                  <a:pt x="172" y="305"/>
                </a:lnTo>
                <a:lnTo>
                  <a:pt x="172" y="304"/>
                </a:lnTo>
                <a:lnTo>
                  <a:pt x="173" y="303"/>
                </a:lnTo>
                <a:lnTo>
                  <a:pt x="173" y="302"/>
                </a:lnTo>
                <a:lnTo>
                  <a:pt x="174" y="302"/>
                </a:lnTo>
                <a:lnTo>
                  <a:pt x="174" y="302"/>
                </a:lnTo>
                <a:lnTo>
                  <a:pt x="175" y="302"/>
                </a:lnTo>
                <a:lnTo>
                  <a:pt x="176" y="302"/>
                </a:lnTo>
                <a:lnTo>
                  <a:pt x="177" y="302"/>
                </a:lnTo>
                <a:lnTo>
                  <a:pt x="177" y="302"/>
                </a:lnTo>
                <a:lnTo>
                  <a:pt x="177" y="302"/>
                </a:lnTo>
                <a:lnTo>
                  <a:pt x="178" y="302"/>
                </a:lnTo>
                <a:lnTo>
                  <a:pt x="179" y="302"/>
                </a:lnTo>
                <a:lnTo>
                  <a:pt x="180" y="302"/>
                </a:lnTo>
                <a:lnTo>
                  <a:pt x="181" y="302"/>
                </a:lnTo>
                <a:lnTo>
                  <a:pt x="181" y="302"/>
                </a:lnTo>
                <a:lnTo>
                  <a:pt x="181" y="301"/>
                </a:lnTo>
                <a:lnTo>
                  <a:pt x="182" y="301"/>
                </a:lnTo>
                <a:lnTo>
                  <a:pt x="182" y="300"/>
                </a:lnTo>
                <a:lnTo>
                  <a:pt x="182" y="299"/>
                </a:lnTo>
                <a:lnTo>
                  <a:pt x="183" y="299"/>
                </a:lnTo>
                <a:lnTo>
                  <a:pt x="183" y="298"/>
                </a:lnTo>
                <a:lnTo>
                  <a:pt x="183" y="298"/>
                </a:lnTo>
                <a:lnTo>
                  <a:pt x="183" y="297"/>
                </a:lnTo>
                <a:lnTo>
                  <a:pt x="184" y="296"/>
                </a:lnTo>
                <a:lnTo>
                  <a:pt x="184" y="295"/>
                </a:lnTo>
                <a:lnTo>
                  <a:pt x="184" y="295"/>
                </a:lnTo>
                <a:lnTo>
                  <a:pt x="184" y="295"/>
                </a:lnTo>
                <a:lnTo>
                  <a:pt x="185" y="294"/>
                </a:lnTo>
                <a:lnTo>
                  <a:pt x="185" y="293"/>
                </a:lnTo>
                <a:lnTo>
                  <a:pt x="187" y="292"/>
                </a:lnTo>
                <a:lnTo>
                  <a:pt x="187" y="291"/>
                </a:lnTo>
                <a:lnTo>
                  <a:pt x="188" y="291"/>
                </a:lnTo>
                <a:lnTo>
                  <a:pt x="188" y="289"/>
                </a:lnTo>
                <a:lnTo>
                  <a:pt x="188" y="288"/>
                </a:lnTo>
                <a:lnTo>
                  <a:pt x="187" y="288"/>
                </a:lnTo>
                <a:lnTo>
                  <a:pt x="187" y="288"/>
                </a:lnTo>
                <a:lnTo>
                  <a:pt x="186" y="287"/>
                </a:lnTo>
                <a:lnTo>
                  <a:pt x="186" y="286"/>
                </a:lnTo>
                <a:lnTo>
                  <a:pt x="186" y="285"/>
                </a:lnTo>
                <a:lnTo>
                  <a:pt x="186" y="284"/>
                </a:lnTo>
                <a:lnTo>
                  <a:pt x="186" y="284"/>
                </a:lnTo>
                <a:lnTo>
                  <a:pt x="187" y="283"/>
                </a:lnTo>
                <a:lnTo>
                  <a:pt x="188" y="283"/>
                </a:lnTo>
                <a:lnTo>
                  <a:pt x="188" y="283"/>
                </a:lnTo>
                <a:lnTo>
                  <a:pt x="189" y="282"/>
                </a:lnTo>
                <a:lnTo>
                  <a:pt x="190" y="282"/>
                </a:lnTo>
                <a:lnTo>
                  <a:pt x="191" y="282"/>
                </a:lnTo>
                <a:lnTo>
                  <a:pt x="191" y="282"/>
                </a:lnTo>
                <a:lnTo>
                  <a:pt x="192" y="281"/>
                </a:lnTo>
                <a:lnTo>
                  <a:pt x="193" y="281"/>
                </a:lnTo>
                <a:lnTo>
                  <a:pt x="194" y="281"/>
                </a:lnTo>
                <a:lnTo>
                  <a:pt x="194" y="282"/>
                </a:lnTo>
                <a:lnTo>
                  <a:pt x="195" y="282"/>
                </a:lnTo>
                <a:lnTo>
                  <a:pt x="195" y="282"/>
                </a:lnTo>
                <a:lnTo>
                  <a:pt x="196" y="282"/>
                </a:lnTo>
                <a:lnTo>
                  <a:pt x="197" y="282"/>
                </a:lnTo>
                <a:lnTo>
                  <a:pt x="197" y="281"/>
                </a:lnTo>
                <a:lnTo>
                  <a:pt x="197" y="282"/>
                </a:lnTo>
                <a:lnTo>
                  <a:pt x="198" y="281"/>
                </a:lnTo>
                <a:lnTo>
                  <a:pt x="198" y="281"/>
                </a:lnTo>
                <a:lnTo>
                  <a:pt x="198" y="281"/>
                </a:lnTo>
                <a:lnTo>
                  <a:pt x="199" y="281"/>
                </a:lnTo>
                <a:lnTo>
                  <a:pt x="200" y="280"/>
                </a:lnTo>
                <a:lnTo>
                  <a:pt x="200" y="279"/>
                </a:lnTo>
                <a:lnTo>
                  <a:pt x="200" y="278"/>
                </a:lnTo>
                <a:lnTo>
                  <a:pt x="200" y="277"/>
                </a:lnTo>
                <a:lnTo>
                  <a:pt x="200" y="277"/>
                </a:lnTo>
                <a:lnTo>
                  <a:pt x="200" y="276"/>
                </a:lnTo>
                <a:lnTo>
                  <a:pt x="200" y="275"/>
                </a:lnTo>
                <a:lnTo>
                  <a:pt x="199" y="275"/>
                </a:lnTo>
                <a:lnTo>
                  <a:pt x="199" y="274"/>
                </a:lnTo>
                <a:lnTo>
                  <a:pt x="200" y="274"/>
                </a:lnTo>
                <a:lnTo>
                  <a:pt x="200" y="273"/>
                </a:lnTo>
                <a:lnTo>
                  <a:pt x="200" y="272"/>
                </a:lnTo>
                <a:lnTo>
                  <a:pt x="201" y="271"/>
                </a:lnTo>
                <a:lnTo>
                  <a:pt x="201" y="271"/>
                </a:lnTo>
                <a:lnTo>
                  <a:pt x="202" y="271"/>
                </a:lnTo>
                <a:lnTo>
                  <a:pt x="202" y="270"/>
                </a:lnTo>
                <a:lnTo>
                  <a:pt x="202" y="269"/>
                </a:lnTo>
                <a:lnTo>
                  <a:pt x="202" y="268"/>
                </a:lnTo>
                <a:lnTo>
                  <a:pt x="202" y="267"/>
                </a:lnTo>
                <a:lnTo>
                  <a:pt x="202" y="267"/>
                </a:lnTo>
                <a:lnTo>
                  <a:pt x="202" y="266"/>
                </a:lnTo>
                <a:lnTo>
                  <a:pt x="202" y="264"/>
                </a:lnTo>
                <a:lnTo>
                  <a:pt x="202" y="264"/>
                </a:lnTo>
                <a:lnTo>
                  <a:pt x="202" y="263"/>
                </a:lnTo>
                <a:lnTo>
                  <a:pt x="202" y="262"/>
                </a:lnTo>
                <a:lnTo>
                  <a:pt x="202" y="261"/>
                </a:lnTo>
                <a:lnTo>
                  <a:pt x="202" y="260"/>
                </a:lnTo>
                <a:lnTo>
                  <a:pt x="202" y="260"/>
                </a:lnTo>
                <a:lnTo>
                  <a:pt x="202" y="260"/>
                </a:lnTo>
                <a:lnTo>
                  <a:pt x="202" y="259"/>
                </a:lnTo>
                <a:lnTo>
                  <a:pt x="202" y="258"/>
                </a:lnTo>
                <a:lnTo>
                  <a:pt x="203" y="258"/>
                </a:lnTo>
                <a:lnTo>
                  <a:pt x="203" y="257"/>
                </a:lnTo>
                <a:lnTo>
                  <a:pt x="203" y="257"/>
                </a:lnTo>
                <a:lnTo>
                  <a:pt x="204" y="257"/>
                </a:lnTo>
                <a:lnTo>
                  <a:pt x="204" y="256"/>
                </a:lnTo>
                <a:lnTo>
                  <a:pt x="205" y="255"/>
                </a:lnTo>
                <a:lnTo>
                  <a:pt x="205" y="254"/>
                </a:lnTo>
                <a:lnTo>
                  <a:pt x="205" y="253"/>
                </a:lnTo>
                <a:lnTo>
                  <a:pt x="206" y="252"/>
                </a:lnTo>
                <a:lnTo>
                  <a:pt x="207" y="250"/>
                </a:lnTo>
                <a:lnTo>
                  <a:pt x="207" y="250"/>
                </a:lnTo>
                <a:lnTo>
                  <a:pt x="207" y="249"/>
                </a:lnTo>
                <a:lnTo>
                  <a:pt x="207" y="248"/>
                </a:lnTo>
                <a:lnTo>
                  <a:pt x="207" y="247"/>
                </a:lnTo>
                <a:lnTo>
                  <a:pt x="208" y="246"/>
                </a:lnTo>
                <a:lnTo>
                  <a:pt x="208" y="246"/>
                </a:lnTo>
                <a:lnTo>
                  <a:pt x="207" y="246"/>
                </a:lnTo>
                <a:lnTo>
                  <a:pt x="207" y="245"/>
                </a:lnTo>
                <a:lnTo>
                  <a:pt x="207" y="244"/>
                </a:lnTo>
                <a:lnTo>
                  <a:pt x="207" y="242"/>
                </a:lnTo>
                <a:lnTo>
                  <a:pt x="206" y="242"/>
                </a:lnTo>
                <a:lnTo>
                  <a:pt x="206" y="241"/>
                </a:lnTo>
                <a:lnTo>
                  <a:pt x="206" y="240"/>
                </a:lnTo>
                <a:lnTo>
                  <a:pt x="207" y="240"/>
                </a:lnTo>
                <a:lnTo>
                  <a:pt x="207" y="239"/>
                </a:lnTo>
                <a:lnTo>
                  <a:pt x="208" y="237"/>
                </a:lnTo>
                <a:lnTo>
                  <a:pt x="208" y="236"/>
                </a:lnTo>
                <a:lnTo>
                  <a:pt x="208" y="236"/>
                </a:lnTo>
                <a:lnTo>
                  <a:pt x="209" y="236"/>
                </a:lnTo>
                <a:lnTo>
                  <a:pt x="209" y="235"/>
                </a:lnTo>
                <a:lnTo>
                  <a:pt x="209" y="234"/>
                </a:lnTo>
                <a:lnTo>
                  <a:pt x="209" y="233"/>
                </a:lnTo>
                <a:lnTo>
                  <a:pt x="210" y="232"/>
                </a:lnTo>
                <a:lnTo>
                  <a:pt x="211" y="232"/>
                </a:lnTo>
                <a:lnTo>
                  <a:pt x="211" y="231"/>
                </a:lnTo>
                <a:lnTo>
                  <a:pt x="212" y="230"/>
                </a:lnTo>
                <a:lnTo>
                  <a:pt x="212" y="229"/>
                </a:lnTo>
                <a:lnTo>
                  <a:pt x="212" y="229"/>
                </a:lnTo>
                <a:lnTo>
                  <a:pt x="213" y="229"/>
                </a:lnTo>
                <a:lnTo>
                  <a:pt x="215" y="228"/>
                </a:lnTo>
                <a:lnTo>
                  <a:pt x="216" y="227"/>
                </a:lnTo>
                <a:lnTo>
                  <a:pt x="216" y="227"/>
                </a:lnTo>
                <a:lnTo>
                  <a:pt x="217" y="226"/>
                </a:lnTo>
                <a:lnTo>
                  <a:pt x="219" y="226"/>
                </a:lnTo>
                <a:lnTo>
                  <a:pt x="219" y="226"/>
                </a:lnTo>
                <a:lnTo>
                  <a:pt x="220" y="226"/>
                </a:lnTo>
                <a:lnTo>
                  <a:pt x="220" y="226"/>
                </a:lnTo>
                <a:lnTo>
                  <a:pt x="221" y="226"/>
                </a:lnTo>
                <a:lnTo>
                  <a:pt x="223" y="226"/>
                </a:lnTo>
                <a:lnTo>
                  <a:pt x="223" y="225"/>
                </a:lnTo>
                <a:lnTo>
                  <a:pt x="224" y="225"/>
                </a:lnTo>
                <a:lnTo>
                  <a:pt x="224" y="224"/>
                </a:lnTo>
                <a:lnTo>
                  <a:pt x="225" y="223"/>
                </a:lnTo>
                <a:lnTo>
                  <a:pt x="226" y="222"/>
                </a:lnTo>
                <a:lnTo>
                  <a:pt x="226" y="222"/>
                </a:lnTo>
                <a:lnTo>
                  <a:pt x="227" y="222"/>
                </a:lnTo>
                <a:lnTo>
                  <a:pt x="228" y="222"/>
                </a:lnTo>
                <a:lnTo>
                  <a:pt x="229" y="222"/>
                </a:lnTo>
                <a:lnTo>
                  <a:pt x="230" y="222"/>
                </a:lnTo>
                <a:lnTo>
                  <a:pt x="231" y="222"/>
                </a:lnTo>
                <a:lnTo>
                  <a:pt x="231" y="222"/>
                </a:lnTo>
                <a:lnTo>
                  <a:pt x="232" y="222"/>
                </a:lnTo>
                <a:lnTo>
                  <a:pt x="233" y="222"/>
                </a:lnTo>
                <a:lnTo>
                  <a:pt x="233" y="222"/>
                </a:lnTo>
                <a:lnTo>
                  <a:pt x="234" y="222"/>
                </a:lnTo>
                <a:lnTo>
                  <a:pt x="235" y="223"/>
                </a:lnTo>
                <a:lnTo>
                  <a:pt x="236" y="224"/>
                </a:lnTo>
                <a:lnTo>
                  <a:pt x="236" y="225"/>
                </a:lnTo>
                <a:lnTo>
                  <a:pt x="236" y="226"/>
                </a:lnTo>
                <a:lnTo>
                  <a:pt x="237" y="226"/>
                </a:lnTo>
                <a:lnTo>
                  <a:pt x="237" y="226"/>
                </a:lnTo>
                <a:lnTo>
                  <a:pt x="237" y="226"/>
                </a:lnTo>
                <a:lnTo>
                  <a:pt x="238" y="226"/>
                </a:lnTo>
                <a:lnTo>
                  <a:pt x="239" y="226"/>
                </a:lnTo>
                <a:lnTo>
                  <a:pt x="240" y="227"/>
                </a:lnTo>
                <a:lnTo>
                  <a:pt x="240" y="227"/>
                </a:lnTo>
                <a:lnTo>
                  <a:pt x="240" y="228"/>
                </a:lnTo>
                <a:lnTo>
                  <a:pt x="240" y="229"/>
                </a:lnTo>
                <a:lnTo>
                  <a:pt x="241" y="229"/>
                </a:lnTo>
                <a:lnTo>
                  <a:pt x="241" y="229"/>
                </a:lnTo>
                <a:lnTo>
                  <a:pt x="242" y="231"/>
                </a:lnTo>
                <a:lnTo>
                  <a:pt x="243" y="231"/>
                </a:lnTo>
                <a:lnTo>
                  <a:pt x="244" y="232"/>
                </a:lnTo>
                <a:lnTo>
                  <a:pt x="244" y="232"/>
                </a:lnTo>
                <a:lnTo>
                  <a:pt x="245" y="233"/>
                </a:lnTo>
                <a:lnTo>
                  <a:pt x="246" y="233"/>
                </a:lnTo>
                <a:lnTo>
                  <a:pt x="247" y="234"/>
                </a:lnTo>
                <a:lnTo>
                  <a:pt x="247" y="235"/>
                </a:lnTo>
                <a:lnTo>
                  <a:pt x="247" y="236"/>
                </a:lnTo>
                <a:lnTo>
                  <a:pt x="248" y="236"/>
                </a:lnTo>
                <a:lnTo>
                  <a:pt x="249" y="236"/>
                </a:lnTo>
                <a:lnTo>
                  <a:pt x="250" y="236"/>
                </a:lnTo>
                <a:lnTo>
                  <a:pt x="251" y="236"/>
                </a:lnTo>
                <a:lnTo>
                  <a:pt x="252" y="236"/>
                </a:lnTo>
                <a:lnTo>
                  <a:pt x="253" y="237"/>
                </a:lnTo>
                <a:lnTo>
                  <a:pt x="254" y="237"/>
                </a:lnTo>
                <a:lnTo>
                  <a:pt x="254" y="237"/>
                </a:lnTo>
                <a:lnTo>
                  <a:pt x="255" y="237"/>
                </a:lnTo>
                <a:lnTo>
                  <a:pt x="256" y="237"/>
                </a:lnTo>
                <a:lnTo>
                  <a:pt x="257" y="237"/>
                </a:lnTo>
                <a:lnTo>
                  <a:pt x="258" y="236"/>
                </a:lnTo>
                <a:lnTo>
                  <a:pt x="258" y="236"/>
                </a:lnTo>
                <a:lnTo>
                  <a:pt x="258" y="235"/>
                </a:lnTo>
                <a:lnTo>
                  <a:pt x="258" y="234"/>
                </a:lnTo>
                <a:lnTo>
                  <a:pt x="258" y="233"/>
                </a:lnTo>
                <a:lnTo>
                  <a:pt x="258" y="233"/>
                </a:lnTo>
                <a:lnTo>
                  <a:pt x="258" y="232"/>
                </a:lnTo>
                <a:lnTo>
                  <a:pt x="257" y="231"/>
                </a:lnTo>
                <a:lnTo>
                  <a:pt x="257" y="230"/>
                </a:lnTo>
                <a:lnTo>
                  <a:pt x="257" y="229"/>
                </a:lnTo>
                <a:lnTo>
                  <a:pt x="257" y="229"/>
                </a:lnTo>
                <a:lnTo>
                  <a:pt x="256" y="228"/>
                </a:lnTo>
                <a:lnTo>
                  <a:pt x="256" y="227"/>
                </a:lnTo>
                <a:lnTo>
                  <a:pt x="255" y="227"/>
                </a:lnTo>
                <a:lnTo>
                  <a:pt x="255" y="226"/>
                </a:lnTo>
                <a:lnTo>
                  <a:pt x="255" y="226"/>
                </a:lnTo>
                <a:lnTo>
                  <a:pt x="254" y="226"/>
                </a:lnTo>
                <a:lnTo>
                  <a:pt x="254" y="225"/>
                </a:lnTo>
                <a:lnTo>
                  <a:pt x="254" y="224"/>
                </a:lnTo>
                <a:lnTo>
                  <a:pt x="254" y="223"/>
                </a:lnTo>
                <a:lnTo>
                  <a:pt x="253" y="223"/>
                </a:lnTo>
                <a:lnTo>
                  <a:pt x="253" y="222"/>
                </a:lnTo>
                <a:lnTo>
                  <a:pt x="252" y="222"/>
                </a:lnTo>
                <a:lnTo>
                  <a:pt x="251" y="221"/>
                </a:lnTo>
                <a:lnTo>
                  <a:pt x="251" y="220"/>
                </a:lnTo>
                <a:lnTo>
                  <a:pt x="250" y="220"/>
                </a:lnTo>
                <a:lnTo>
                  <a:pt x="250" y="219"/>
                </a:lnTo>
                <a:lnTo>
                  <a:pt x="249" y="219"/>
                </a:lnTo>
                <a:lnTo>
                  <a:pt x="248" y="219"/>
                </a:lnTo>
                <a:lnTo>
                  <a:pt x="247" y="218"/>
                </a:lnTo>
                <a:lnTo>
                  <a:pt x="247" y="217"/>
                </a:lnTo>
                <a:lnTo>
                  <a:pt x="247" y="216"/>
                </a:lnTo>
                <a:lnTo>
                  <a:pt x="247" y="215"/>
                </a:lnTo>
                <a:lnTo>
                  <a:pt x="247" y="215"/>
                </a:lnTo>
                <a:lnTo>
                  <a:pt x="247" y="214"/>
                </a:lnTo>
                <a:lnTo>
                  <a:pt x="247" y="213"/>
                </a:lnTo>
                <a:lnTo>
                  <a:pt x="247" y="212"/>
                </a:lnTo>
                <a:lnTo>
                  <a:pt x="247" y="212"/>
                </a:lnTo>
                <a:lnTo>
                  <a:pt x="248" y="212"/>
                </a:lnTo>
                <a:lnTo>
                  <a:pt x="248" y="211"/>
                </a:lnTo>
                <a:lnTo>
                  <a:pt x="249" y="210"/>
                </a:lnTo>
                <a:lnTo>
                  <a:pt x="249" y="209"/>
                </a:lnTo>
                <a:lnTo>
                  <a:pt x="250" y="209"/>
                </a:lnTo>
                <a:lnTo>
                  <a:pt x="251" y="208"/>
                </a:lnTo>
                <a:lnTo>
                  <a:pt x="251" y="207"/>
                </a:lnTo>
                <a:lnTo>
                  <a:pt x="251" y="205"/>
                </a:lnTo>
                <a:lnTo>
                  <a:pt x="252" y="203"/>
                </a:lnTo>
                <a:lnTo>
                  <a:pt x="252" y="202"/>
                </a:lnTo>
                <a:lnTo>
                  <a:pt x="252" y="202"/>
                </a:lnTo>
                <a:lnTo>
                  <a:pt x="253" y="201"/>
                </a:lnTo>
                <a:lnTo>
                  <a:pt x="253" y="200"/>
                </a:lnTo>
                <a:lnTo>
                  <a:pt x="254" y="199"/>
                </a:lnTo>
                <a:lnTo>
                  <a:pt x="254" y="198"/>
                </a:lnTo>
                <a:lnTo>
                  <a:pt x="254" y="197"/>
                </a:lnTo>
                <a:lnTo>
                  <a:pt x="254" y="197"/>
                </a:lnTo>
                <a:lnTo>
                  <a:pt x="255" y="195"/>
                </a:lnTo>
                <a:lnTo>
                  <a:pt x="255" y="193"/>
                </a:lnTo>
                <a:lnTo>
                  <a:pt x="256" y="193"/>
                </a:lnTo>
                <a:lnTo>
                  <a:pt x="256" y="192"/>
                </a:lnTo>
                <a:lnTo>
                  <a:pt x="256" y="191"/>
                </a:lnTo>
                <a:lnTo>
                  <a:pt x="258" y="191"/>
                </a:lnTo>
                <a:lnTo>
                  <a:pt x="258" y="190"/>
                </a:lnTo>
                <a:lnTo>
                  <a:pt x="258" y="189"/>
                </a:lnTo>
                <a:lnTo>
                  <a:pt x="259" y="188"/>
                </a:lnTo>
                <a:lnTo>
                  <a:pt x="260" y="188"/>
                </a:lnTo>
                <a:lnTo>
                  <a:pt x="261" y="188"/>
                </a:lnTo>
                <a:lnTo>
                  <a:pt x="261" y="187"/>
                </a:lnTo>
                <a:lnTo>
                  <a:pt x="261" y="187"/>
                </a:lnTo>
                <a:lnTo>
                  <a:pt x="263" y="186"/>
                </a:lnTo>
                <a:lnTo>
                  <a:pt x="265" y="186"/>
                </a:lnTo>
                <a:lnTo>
                  <a:pt x="265" y="185"/>
                </a:lnTo>
                <a:lnTo>
                  <a:pt x="266" y="185"/>
                </a:lnTo>
                <a:lnTo>
                  <a:pt x="267" y="185"/>
                </a:lnTo>
                <a:lnTo>
                  <a:pt x="268" y="185"/>
                </a:lnTo>
                <a:lnTo>
                  <a:pt x="269" y="185"/>
                </a:lnTo>
                <a:lnTo>
                  <a:pt x="270" y="184"/>
                </a:lnTo>
                <a:lnTo>
                  <a:pt x="271" y="184"/>
                </a:lnTo>
                <a:lnTo>
                  <a:pt x="272" y="184"/>
                </a:lnTo>
                <a:lnTo>
                  <a:pt x="272" y="184"/>
                </a:lnTo>
                <a:lnTo>
                  <a:pt x="272" y="183"/>
                </a:lnTo>
                <a:lnTo>
                  <a:pt x="272" y="182"/>
                </a:lnTo>
                <a:lnTo>
                  <a:pt x="273" y="182"/>
                </a:lnTo>
                <a:lnTo>
                  <a:pt x="274" y="181"/>
                </a:lnTo>
                <a:lnTo>
                  <a:pt x="275" y="181"/>
                </a:lnTo>
                <a:lnTo>
                  <a:pt x="275" y="181"/>
                </a:lnTo>
                <a:lnTo>
                  <a:pt x="275" y="181"/>
                </a:lnTo>
                <a:lnTo>
                  <a:pt x="276" y="181"/>
                </a:lnTo>
                <a:lnTo>
                  <a:pt x="277" y="180"/>
                </a:lnTo>
                <a:lnTo>
                  <a:pt x="278" y="179"/>
                </a:lnTo>
                <a:lnTo>
                  <a:pt x="279" y="179"/>
                </a:lnTo>
                <a:lnTo>
                  <a:pt x="279" y="179"/>
                </a:lnTo>
                <a:lnTo>
                  <a:pt x="280" y="178"/>
                </a:lnTo>
                <a:lnTo>
                  <a:pt x="280" y="178"/>
                </a:lnTo>
                <a:lnTo>
                  <a:pt x="281" y="178"/>
                </a:lnTo>
                <a:lnTo>
                  <a:pt x="281" y="177"/>
                </a:lnTo>
                <a:lnTo>
                  <a:pt x="282" y="177"/>
                </a:lnTo>
                <a:lnTo>
                  <a:pt x="282" y="176"/>
                </a:lnTo>
                <a:lnTo>
                  <a:pt x="282" y="175"/>
                </a:lnTo>
                <a:lnTo>
                  <a:pt x="283" y="175"/>
                </a:lnTo>
                <a:lnTo>
                  <a:pt x="283" y="174"/>
                </a:lnTo>
                <a:lnTo>
                  <a:pt x="284" y="174"/>
                </a:lnTo>
                <a:lnTo>
                  <a:pt x="285" y="174"/>
                </a:lnTo>
                <a:lnTo>
                  <a:pt x="285" y="172"/>
                </a:lnTo>
                <a:lnTo>
                  <a:pt x="285" y="171"/>
                </a:lnTo>
                <a:lnTo>
                  <a:pt x="286" y="171"/>
                </a:lnTo>
                <a:lnTo>
                  <a:pt x="286" y="171"/>
                </a:lnTo>
                <a:lnTo>
                  <a:pt x="286" y="171"/>
                </a:lnTo>
                <a:lnTo>
                  <a:pt x="286" y="170"/>
                </a:lnTo>
                <a:lnTo>
                  <a:pt x="286" y="169"/>
                </a:lnTo>
                <a:lnTo>
                  <a:pt x="287" y="169"/>
                </a:lnTo>
                <a:lnTo>
                  <a:pt x="287" y="168"/>
                </a:lnTo>
                <a:lnTo>
                  <a:pt x="288" y="168"/>
                </a:lnTo>
                <a:lnTo>
                  <a:pt x="288" y="167"/>
                </a:lnTo>
                <a:lnTo>
                  <a:pt x="289" y="167"/>
                </a:lnTo>
                <a:lnTo>
                  <a:pt x="289" y="167"/>
                </a:lnTo>
                <a:lnTo>
                  <a:pt x="289" y="167"/>
                </a:lnTo>
                <a:lnTo>
                  <a:pt x="289" y="167"/>
                </a:lnTo>
                <a:lnTo>
                  <a:pt x="289" y="168"/>
                </a:lnTo>
                <a:lnTo>
                  <a:pt x="290" y="168"/>
                </a:lnTo>
                <a:lnTo>
                  <a:pt x="290" y="169"/>
                </a:lnTo>
                <a:lnTo>
                  <a:pt x="291" y="170"/>
                </a:lnTo>
                <a:lnTo>
                  <a:pt x="292" y="170"/>
                </a:lnTo>
                <a:lnTo>
                  <a:pt x="292" y="171"/>
                </a:lnTo>
                <a:lnTo>
                  <a:pt x="293" y="171"/>
                </a:lnTo>
                <a:lnTo>
                  <a:pt x="293" y="171"/>
                </a:lnTo>
                <a:lnTo>
                  <a:pt x="293" y="172"/>
                </a:lnTo>
                <a:lnTo>
                  <a:pt x="293" y="173"/>
                </a:lnTo>
                <a:lnTo>
                  <a:pt x="293" y="174"/>
                </a:lnTo>
                <a:lnTo>
                  <a:pt x="293" y="174"/>
                </a:lnTo>
                <a:lnTo>
                  <a:pt x="293" y="174"/>
                </a:lnTo>
                <a:lnTo>
                  <a:pt x="293" y="175"/>
                </a:lnTo>
                <a:lnTo>
                  <a:pt x="294" y="175"/>
                </a:lnTo>
                <a:lnTo>
                  <a:pt x="294" y="176"/>
                </a:lnTo>
                <a:lnTo>
                  <a:pt x="294" y="177"/>
                </a:lnTo>
                <a:lnTo>
                  <a:pt x="295" y="177"/>
                </a:lnTo>
                <a:lnTo>
                  <a:pt x="294" y="177"/>
                </a:lnTo>
                <a:lnTo>
                  <a:pt x="295" y="177"/>
                </a:lnTo>
                <a:lnTo>
                  <a:pt x="295" y="178"/>
                </a:lnTo>
                <a:lnTo>
                  <a:pt x="295" y="178"/>
                </a:lnTo>
                <a:lnTo>
                  <a:pt x="296" y="178"/>
                </a:lnTo>
                <a:lnTo>
                  <a:pt x="296" y="179"/>
                </a:lnTo>
                <a:lnTo>
                  <a:pt x="296" y="180"/>
                </a:lnTo>
                <a:lnTo>
                  <a:pt x="296" y="181"/>
                </a:lnTo>
                <a:lnTo>
                  <a:pt x="297" y="181"/>
                </a:lnTo>
                <a:lnTo>
                  <a:pt x="297" y="181"/>
                </a:lnTo>
                <a:lnTo>
                  <a:pt x="298" y="181"/>
                </a:lnTo>
                <a:lnTo>
                  <a:pt x="298" y="182"/>
                </a:lnTo>
                <a:lnTo>
                  <a:pt x="299" y="182"/>
                </a:lnTo>
                <a:lnTo>
                  <a:pt x="299" y="183"/>
                </a:lnTo>
                <a:lnTo>
                  <a:pt x="300" y="184"/>
                </a:lnTo>
                <a:lnTo>
                  <a:pt x="300" y="184"/>
                </a:lnTo>
                <a:lnTo>
                  <a:pt x="300" y="184"/>
                </a:lnTo>
                <a:lnTo>
                  <a:pt x="301" y="184"/>
                </a:lnTo>
                <a:lnTo>
                  <a:pt x="301" y="185"/>
                </a:lnTo>
                <a:lnTo>
                  <a:pt x="302" y="185"/>
                </a:lnTo>
                <a:lnTo>
                  <a:pt x="302" y="186"/>
                </a:lnTo>
                <a:lnTo>
                  <a:pt x="303" y="185"/>
                </a:lnTo>
                <a:lnTo>
                  <a:pt x="303" y="184"/>
                </a:lnTo>
                <a:lnTo>
                  <a:pt x="303" y="184"/>
                </a:lnTo>
                <a:lnTo>
                  <a:pt x="304" y="183"/>
                </a:lnTo>
                <a:lnTo>
                  <a:pt x="305" y="182"/>
                </a:lnTo>
                <a:lnTo>
                  <a:pt x="307" y="181"/>
                </a:lnTo>
                <a:lnTo>
                  <a:pt x="307" y="181"/>
                </a:lnTo>
                <a:lnTo>
                  <a:pt x="307" y="180"/>
                </a:lnTo>
                <a:lnTo>
                  <a:pt x="308" y="179"/>
                </a:lnTo>
                <a:lnTo>
                  <a:pt x="309" y="178"/>
                </a:lnTo>
                <a:lnTo>
                  <a:pt x="310" y="178"/>
                </a:lnTo>
                <a:lnTo>
                  <a:pt x="310" y="178"/>
                </a:lnTo>
                <a:lnTo>
                  <a:pt x="311" y="178"/>
                </a:lnTo>
                <a:lnTo>
                  <a:pt x="311" y="177"/>
                </a:lnTo>
                <a:lnTo>
                  <a:pt x="312" y="177"/>
                </a:lnTo>
                <a:lnTo>
                  <a:pt x="312" y="176"/>
                </a:lnTo>
                <a:lnTo>
                  <a:pt x="313" y="176"/>
                </a:lnTo>
                <a:lnTo>
                  <a:pt x="313" y="175"/>
                </a:lnTo>
                <a:lnTo>
                  <a:pt x="313" y="174"/>
                </a:lnTo>
                <a:lnTo>
                  <a:pt x="313" y="174"/>
                </a:lnTo>
                <a:lnTo>
                  <a:pt x="313" y="173"/>
                </a:lnTo>
                <a:lnTo>
                  <a:pt x="313" y="172"/>
                </a:lnTo>
                <a:lnTo>
                  <a:pt x="313" y="171"/>
                </a:lnTo>
                <a:lnTo>
                  <a:pt x="312" y="171"/>
                </a:lnTo>
                <a:lnTo>
                  <a:pt x="312" y="171"/>
                </a:lnTo>
                <a:lnTo>
                  <a:pt x="313" y="170"/>
                </a:lnTo>
                <a:lnTo>
                  <a:pt x="313" y="169"/>
                </a:lnTo>
                <a:lnTo>
                  <a:pt x="313" y="168"/>
                </a:lnTo>
                <a:lnTo>
                  <a:pt x="313" y="167"/>
                </a:lnTo>
                <a:lnTo>
                  <a:pt x="314" y="166"/>
                </a:lnTo>
                <a:lnTo>
                  <a:pt x="314" y="165"/>
                </a:lnTo>
                <a:lnTo>
                  <a:pt x="314" y="164"/>
                </a:lnTo>
                <a:lnTo>
                  <a:pt x="314" y="164"/>
                </a:lnTo>
                <a:lnTo>
                  <a:pt x="314" y="163"/>
                </a:lnTo>
                <a:lnTo>
                  <a:pt x="315" y="163"/>
                </a:lnTo>
                <a:lnTo>
                  <a:pt x="315" y="162"/>
                </a:lnTo>
                <a:lnTo>
                  <a:pt x="316" y="162"/>
                </a:lnTo>
                <a:lnTo>
                  <a:pt x="317" y="160"/>
                </a:lnTo>
                <a:lnTo>
                  <a:pt x="318" y="160"/>
                </a:lnTo>
                <a:lnTo>
                  <a:pt x="318" y="160"/>
                </a:lnTo>
                <a:lnTo>
                  <a:pt x="320" y="159"/>
                </a:lnTo>
                <a:lnTo>
                  <a:pt x="320" y="158"/>
                </a:lnTo>
                <a:lnTo>
                  <a:pt x="320" y="157"/>
                </a:lnTo>
                <a:lnTo>
                  <a:pt x="321" y="157"/>
                </a:lnTo>
                <a:lnTo>
                  <a:pt x="321" y="155"/>
                </a:lnTo>
                <a:lnTo>
                  <a:pt x="321" y="154"/>
                </a:lnTo>
                <a:lnTo>
                  <a:pt x="321" y="153"/>
                </a:lnTo>
                <a:lnTo>
                  <a:pt x="321" y="153"/>
                </a:lnTo>
                <a:lnTo>
                  <a:pt x="321" y="153"/>
                </a:lnTo>
                <a:lnTo>
                  <a:pt x="321" y="153"/>
                </a:lnTo>
                <a:lnTo>
                  <a:pt x="321" y="153"/>
                </a:lnTo>
                <a:lnTo>
                  <a:pt x="321" y="152"/>
                </a:lnTo>
                <a:lnTo>
                  <a:pt x="321" y="151"/>
                </a:lnTo>
                <a:lnTo>
                  <a:pt x="321" y="150"/>
                </a:lnTo>
                <a:lnTo>
                  <a:pt x="322" y="150"/>
                </a:lnTo>
                <a:lnTo>
                  <a:pt x="321" y="150"/>
                </a:lnTo>
                <a:lnTo>
                  <a:pt x="322" y="150"/>
                </a:lnTo>
                <a:lnTo>
                  <a:pt x="321" y="150"/>
                </a:lnTo>
                <a:lnTo>
                  <a:pt x="322" y="149"/>
                </a:lnTo>
                <a:lnTo>
                  <a:pt x="322" y="148"/>
                </a:lnTo>
                <a:lnTo>
                  <a:pt x="322" y="147"/>
                </a:lnTo>
                <a:lnTo>
                  <a:pt x="322" y="147"/>
                </a:lnTo>
                <a:lnTo>
                  <a:pt x="322" y="146"/>
                </a:lnTo>
                <a:lnTo>
                  <a:pt x="323" y="146"/>
                </a:lnTo>
                <a:lnTo>
                  <a:pt x="323" y="145"/>
                </a:lnTo>
                <a:lnTo>
                  <a:pt x="323" y="144"/>
                </a:lnTo>
                <a:lnTo>
                  <a:pt x="323" y="143"/>
                </a:lnTo>
                <a:lnTo>
                  <a:pt x="324" y="143"/>
                </a:lnTo>
                <a:lnTo>
                  <a:pt x="324" y="143"/>
                </a:lnTo>
                <a:lnTo>
                  <a:pt x="324" y="142"/>
                </a:lnTo>
                <a:lnTo>
                  <a:pt x="324" y="141"/>
                </a:lnTo>
                <a:lnTo>
                  <a:pt x="325" y="141"/>
                </a:lnTo>
                <a:lnTo>
                  <a:pt x="325" y="140"/>
                </a:lnTo>
                <a:lnTo>
                  <a:pt x="326" y="140"/>
                </a:lnTo>
                <a:lnTo>
                  <a:pt x="326" y="140"/>
                </a:lnTo>
                <a:lnTo>
                  <a:pt x="327" y="139"/>
                </a:lnTo>
                <a:lnTo>
                  <a:pt x="327" y="138"/>
                </a:lnTo>
                <a:lnTo>
                  <a:pt x="327" y="137"/>
                </a:lnTo>
                <a:lnTo>
                  <a:pt x="328" y="137"/>
                </a:lnTo>
                <a:lnTo>
                  <a:pt x="328" y="136"/>
                </a:lnTo>
                <a:lnTo>
                  <a:pt x="328" y="136"/>
                </a:lnTo>
                <a:lnTo>
                  <a:pt x="328" y="135"/>
                </a:lnTo>
                <a:lnTo>
                  <a:pt x="328" y="133"/>
                </a:lnTo>
                <a:lnTo>
                  <a:pt x="327" y="133"/>
                </a:lnTo>
                <a:lnTo>
                  <a:pt x="327" y="132"/>
                </a:lnTo>
                <a:lnTo>
                  <a:pt x="327" y="131"/>
                </a:lnTo>
                <a:lnTo>
                  <a:pt x="326" y="129"/>
                </a:lnTo>
                <a:lnTo>
                  <a:pt x="325" y="129"/>
                </a:lnTo>
                <a:lnTo>
                  <a:pt x="325" y="128"/>
                </a:lnTo>
                <a:lnTo>
                  <a:pt x="325" y="127"/>
                </a:lnTo>
                <a:lnTo>
                  <a:pt x="324" y="127"/>
                </a:lnTo>
                <a:lnTo>
                  <a:pt x="324" y="126"/>
                </a:lnTo>
                <a:lnTo>
                  <a:pt x="323" y="126"/>
                </a:lnTo>
                <a:lnTo>
                  <a:pt x="323" y="126"/>
                </a:lnTo>
                <a:lnTo>
                  <a:pt x="322" y="126"/>
                </a:lnTo>
                <a:lnTo>
                  <a:pt x="322" y="125"/>
                </a:lnTo>
                <a:lnTo>
                  <a:pt x="321" y="125"/>
                </a:lnTo>
                <a:lnTo>
                  <a:pt x="321" y="125"/>
                </a:lnTo>
                <a:lnTo>
                  <a:pt x="320" y="125"/>
                </a:lnTo>
                <a:lnTo>
                  <a:pt x="319" y="125"/>
                </a:lnTo>
                <a:lnTo>
                  <a:pt x="318" y="124"/>
                </a:lnTo>
                <a:lnTo>
                  <a:pt x="317" y="124"/>
                </a:lnTo>
                <a:lnTo>
                  <a:pt x="317" y="123"/>
                </a:lnTo>
                <a:lnTo>
                  <a:pt x="316" y="123"/>
                </a:lnTo>
                <a:lnTo>
                  <a:pt x="315" y="122"/>
                </a:lnTo>
                <a:lnTo>
                  <a:pt x="315" y="122"/>
                </a:lnTo>
                <a:lnTo>
                  <a:pt x="314" y="122"/>
                </a:lnTo>
                <a:lnTo>
                  <a:pt x="314" y="121"/>
                </a:lnTo>
                <a:lnTo>
                  <a:pt x="314" y="120"/>
                </a:lnTo>
                <a:lnTo>
                  <a:pt x="313" y="119"/>
                </a:lnTo>
                <a:lnTo>
                  <a:pt x="312" y="119"/>
                </a:lnTo>
                <a:lnTo>
                  <a:pt x="312" y="118"/>
                </a:lnTo>
                <a:lnTo>
                  <a:pt x="311" y="118"/>
                </a:lnTo>
                <a:lnTo>
                  <a:pt x="310" y="118"/>
                </a:lnTo>
                <a:lnTo>
                  <a:pt x="310" y="117"/>
                </a:lnTo>
                <a:lnTo>
                  <a:pt x="310" y="117"/>
                </a:lnTo>
                <a:lnTo>
                  <a:pt x="309" y="116"/>
                </a:lnTo>
                <a:lnTo>
                  <a:pt x="308" y="116"/>
                </a:lnTo>
                <a:lnTo>
                  <a:pt x="308" y="116"/>
                </a:lnTo>
                <a:lnTo>
                  <a:pt x="307" y="116"/>
                </a:lnTo>
                <a:lnTo>
                  <a:pt x="307" y="115"/>
                </a:lnTo>
                <a:lnTo>
                  <a:pt x="307" y="115"/>
                </a:lnTo>
                <a:lnTo>
                  <a:pt x="307" y="114"/>
                </a:lnTo>
                <a:lnTo>
                  <a:pt x="306" y="115"/>
                </a:lnTo>
                <a:lnTo>
                  <a:pt x="306" y="114"/>
                </a:lnTo>
                <a:lnTo>
                  <a:pt x="305" y="114"/>
                </a:lnTo>
                <a:lnTo>
                  <a:pt x="305" y="113"/>
                </a:lnTo>
                <a:lnTo>
                  <a:pt x="305" y="112"/>
                </a:lnTo>
                <a:lnTo>
                  <a:pt x="304" y="112"/>
                </a:lnTo>
                <a:lnTo>
                  <a:pt x="304" y="112"/>
                </a:lnTo>
                <a:lnTo>
                  <a:pt x="304" y="111"/>
                </a:lnTo>
                <a:lnTo>
                  <a:pt x="304" y="110"/>
                </a:lnTo>
                <a:lnTo>
                  <a:pt x="304" y="109"/>
                </a:lnTo>
                <a:lnTo>
                  <a:pt x="304" y="109"/>
                </a:lnTo>
                <a:lnTo>
                  <a:pt x="304" y="108"/>
                </a:lnTo>
                <a:lnTo>
                  <a:pt x="304" y="107"/>
                </a:lnTo>
                <a:lnTo>
                  <a:pt x="304" y="106"/>
                </a:lnTo>
                <a:lnTo>
                  <a:pt x="305" y="106"/>
                </a:lnTo>
                <a:lnTo>
                  <a:pt x="305" y="105"/>
                </a:lnTo>
                <a:lnTo>
                  <a:pt x="305" y="105"/>
                </a:lnTo>
                <a:lnTo>
                  <a:pt x="306" y="104"/>
                </a:lnTo>
                <a:lnTo>
                  <a:pt x="306" y="103"/>
                </a:lnTo>
                <a:lnTo>
                  <a:pt x="307" y="103"/>
                </a:lnTo>
                <a:lnTo>
                  <a:pt x="307" y="104"/>
                </a:lnTo>
                <a:lnTo>
                  <a:pt x="307" y="103"/>
                </a:lnTo>
                <a:lnTo>
                  <a:pt x="307" y="104"/>
                </a:lnTo>
                <a:lnTo>
                  <a:pt x="308" y="104"/>
                </a:lnTo>
                <a:lnTo>
                  <a:pt x="309" y="104"/>
                </a:lnTo>
                <a:lnTo>
                  <a:pt x="309" y="105"/>
                </a:lnTo>
                <a:lnTo>
                  <a:pt x="310" y="105"/>
                </a:lnTo>
                <a:lnTo>
                  <a:pt x="309" y="105"/>
                </a:lnTo>
                <a:lnTo>
                  <a:pt x="310" y="105"/>
                </a:lnTo>
                <a:lnTo>
                  <a:pt x="310" y="104"/>
                </a:lnTo>
                <a:lnTo>
                  <a:pt x="310" y="105"/>
                </a:lnTo>
                <a:lnTo>
                  <a:pt x="310" y="105"/>
                </a:lnTo>
                <a:lnTo>
                  <a:pt x="311" y="105"/>
                </a:lnTo>
                <a:lnTo>
                  <a:pt x="311" y="105"/>
                </a:lnTo>
                <a:lnTo>
                  <a:pt x="311" y="105"/>
                </a:lnTo>
                <a:lnTo>
                  <a:pt x="312" y="105"/>
                </a:lnTo>
                <a:lnTo>
                  <a:pt x="312" y="105"/>
                </a:lnTo>
                <a:lnTo>
                  <a:pt x="313" y="105"/>
                </a:lnTo>
                <a:lnTo>
                  <a:pt x="313" y="105"/>
                </a:lnTo>
                <a:lnTo>
                  <a:pt x="314" y="105"/>
                </a:lnTo>
                <a:lnTo>
                  <a:pt x="314" y="105"/>
                </a:lnTo>
                <a:lnTo>
                  <a:pt x="314" y="106"/>
                </a:lnTo>
                <a:lnTo>
                  <a:pt x="315" y="106"/>
                </a:lnTo>
                <a:lnTo>
                  <a:pt x="315" y="105"/>
                </a:lnTo>
                <a:lnTo>
                  <a:pt x="316" y="105"/>
                </a:lnTo>
                <a:lnTo>
                  <a:pt x="316" y="106"/>
                </a:lnTo>
                <a:lnTo>
                  <a:pt x="317" y="106"/>
                </a:lnTo>
                <a:lnTo>
                  <a:pt x="317" y="107"/>
                </a:lnTo>
                <a:lnTo>
                  <a:pt x="317" y="107"/>
                </a:lnTo>
                <a:lnTo>
                  <a:pt x="318" y="107"/>
                </a:lnTo>
                <a:lnTo>
                  <a:pt x="318" y="108"/>
                </a:lnTo>
                <a:lnTo>
                  <a:pt x="319" y="108"/>
                </a:lnTo>
                <a:lnTo>
                  <a:pt x="320" y="108"/>
                </a:lnTo>
                <a:lnTo>
                  <a:pt x="320" y="109"/>
                </a:lnTo>
                <a:lnTo>
                  <a:pt x="321" y="109"/>
                </a:lnTo>
                <a:lnTo>
                  <a:pt x="321" y="108"/>
                </a:lnTo>
                <a:lnTo>
                  <a:pt x="321" y="108"/>
                </a:lnTo>
                <a:lnTo>
                  <a:pt x="321" y="109"/>
                </a:lnTo>
                <a:lnTo>
                  <a:pt x="321" y="108"/>
                </a:lnTo>
                <a:lnTo>
                  <a:pt x="322" y="109"/>
                </a:lnTo>
                <a:lnTo>
                  <a:pt x="322" y="109"/>
                </a:lnTo>
                <a:lnTo>
                  <a:pt x="323" y="109"/>
                </a:lnTo>
                <a:lnTo>
                  <a:pt x="323" y="110"/>
                </a:lnTo>
                <a:lnTo>
                  <a:pt x="324" y="110"/>
                </a:lnTo>
                <a:lnTo>
                  <a:pt x="324" y="109"/>
                </a:lnTo>
                <a:lnTo>
                  <a:pt x="324" y="110"/>
                </a:lnTo>
                <a:lnTo>
                  <a:pt x="325" y="110"/>
                </a:lnTo>
                <a:lnTo>
                  <a:pt x="325" y="111"/>
                </a:lnTo>
                <a:lnTo>
                  <a:pt x="326" y="110"/>
                </a:lnTo>
                <a:lnTo>
                  <a:pt x="327" y="110"/>
                </a:lnTo>
                <a:lnTo>
                  <a:pt x="328" y="110"/>
                </a:lnTo>
                <a:lnTo>
                  <a:pt x="328" y="110"/>
                </a:lnTo>
                <a:lnTo>
                  <a:pt x="328" y="111"/>
                </a:lnTo>
                <a:lnTo>
                  <a:pt x="329" y="111"/>
                </a:lnTo>
                <a:lnTo>
                  <a:pt x="329" y="112"/>
                </a:lnTo>
                <a:lnTo>
                  <a:pt x="329" y="111"/>
                </a:lnTo>
                <a:lnTo>
                  <a:pt x="330" y="111"/>
                </a:lnTo>
                <a:lnTo>
                  <a:pt x="331" y="111"/>
                </a:lnTo>
                <a:lnTo>
                  <a:pt x="331" y="110"/>
                </a:lnTo>
                <a:lnTo>
                  <a:pt x="331" y="111"/>
                </a:lnTo>
                <a:lnTo>
                  <a:pt x="331" y="111"/>
                </a:lnTo>
                <a:lnTo>
                  <a:pt x="331" y="110"/>
                </a:lnTo>
                <a:lnTo>
                  <a:pt x="331" y="111"/>
                </a:lnTo>
                <a:lnTo>
                  <a:pt x="332" y="111"/>
                </a:lnTo>
                <a:lnTo>
                  <a:pt x="333" y="111"/>
                </a:lnTo>
                <a:lnTo>
                  <a:pt x="333" y="112"/>
                </a:lnTo>
                <a:lnTo>
                  <a:pt x="334" y="112"/>
                </a:lnTo>
                <a:lnTo>
                  <a:pt x="334" y="112"/>
                </a:lnTo>
                <a:lnTo>
                  <a:pt x="335" y="112"/>
                </a:lnTo>
                <a:lnTo>
                  <a:pt x="335" y="112"/>
                </a:lnTo>
                <a:lnTo>
                  <a:pt x="335" y="112"/>
                </a:lnTo>
                <a:lnTo>
                  <a:pt x="336" y="112"/>
                </a:lnTo>
                <a:lnTo>
                  <a:pt x="336" y="111"/>
                </a:lnTo>
                <a:lnTo>
                  <a:pt x="337" y="111"/>
                </a:lnTo>
                <a:lnTo>
                  <a:pt x="337" y="110"/>
                </a:lnTo>
                <a:lnTo>
                  <a:pt x="338" y="110"/>
                </a:lnTo>
                <a:lnTo>
                  <a:pt x="338" y="109"/>
                </a:lnTo>
                <a:lnTo>
                  <a:pt x="338" y="109"/>
                </a:lnTo>
                <a:lnTo>
                  <a:pt x="338" y="108"/>
                </a:lnTo>
                <a:lnTo>
                  <a:pt x="339" y="107"/>
                </a:lnTo>
                <a:lnTo>
                  <a:pt x="339" y="106"/>
                </a:lnTo>
                <a:lnTo>
                  <a:pt x="340" y="106"/>
                </a:lnTo>
                <a:lnTo>
                  <a:pt x="340" y="105"/>
                </a:lnTo>
                <a:lnTo>
                  <a:pt x="341" y="105"/>
                </a:lnTo>
                <a:lnTo>
                  <a:pt x="342" y="105"/>
                </a:lnTo>
                <a:lnTo>
                  <a:pt x="342" y="104"/>
                </a:lnTo>
                <a:lnTo>
                  <a:pt x="342" y="104"/>
                </a:lnTo>
                <a:lnTo>
                  <a:pt x="342" y="103"/>
                </a:lnTo>
                <a:lnTo>
                  <a:pt x="343" y="103"/>
                </a:lnTo>
                <a:lnTo>
                  <a:pt x="343" y="102"/>
                </a:lnTo>
                <a:lnTo>
                  <a:pt x="344" y="102"/>
                </a:lnTo>
                <a:lnTo>
                  <a:pt x="344" y="102"/>
                </a:lnTo>
                <a:lnTo>
                  <a:pt x="345" y="102"/>
                </a:lnTo>
                <a:lnTo>
                  <a:pt x="345" y="101"/>
                </a:lnTo>
                <a:lnTo>
                  <a:pt x="345" y="100"/>
                </a:lnTo>
                <a:lnTo>
                  <a:pt x="346" y="100"/>
                </a:lnTo>
                <a:lnTo>
                  <a:pt x="346" y="99"/>
                </a:lnTo>
                <a:lnTo>
                  <a:pt x="347" y="99"/>
                </a:lnTo>
                <a:lnTo>
                  <a:pt x="348" y="99"/>
                </a:lnTo>
                <a:lnTo>
                  <a:pt x="349" y="98"/>
                </a:lnTo>
                <a:lnTo>
                  <a:pt x="349" y="98"/>
                </a:lnTo>
                <a:lnTo>
                  <a:pt x="350" y="98"/>
                </a:lnTo>
                <a:lnTo>
                  <a:pt x="352" y="97"/>
                </a:lnTo>
                <a:lnTo>
                  <a:pt x="352" y="97"/>
                </a:lnTo>
                <a:lnTo>
                  <a:pt x="352" y="96"/>
                </a:lnTo>
                <a:lnTo>
                  <a:pt x="353" y="96"/>
                </a:lnTo>
                <a:lnTo>
                  <a:pt x="355" y="95"/>
                </a:lnTo>
                <a:lnTo>
                  <a:pt x="356" y="95"/>
                </a:lnTo>
                <a:lnTo>
                  <a:pt x="356" y="95"/>
                </a:lnTo>
                <a:lnTo>
                  <a:pt x="356" y="94"/>
                </a:lnTo>
                <a:lnTo>
                  <a:pt x="358" y="93"/>
                </a:lnTo>
                <a:lnTo>
                  <a:pt x="359" y="93"/>
                </a:lnTo>
                <a:lnTo>
                  <a:pt x="359" y="92"/>
                </a:lnTo>
                <a:lnTo>
                  <a:pt x="360" y="91"/>
                </a:lnTo>
                <a:lnTo>
                  <a:pt x="361" y="91"/>
                </a:lnTo>
                <a:lnTo>
                  <a:pt x="362" y="91"/>
                </a:lnTo>
                <a:lnTo>
                  <a:pt x="362" y="91"/>
                </a:lnTo>
                <a:lnTo>
                  <a:pt x="363" y="90"/>
                </a:lnTo>
                <a:lnTo>
                  <a:pt x="363" y="90"/>
                </a:lnTo>
                <a:lnTo>
                  <a:pt x="363" y="89"/>
                </a:lnTo>
                <a:lnTo>
                  <a:pt x="364" y="89"/>
                </a:lnTo>
                <a:lnTo>
                  <a:pt x="364" y="88"/>
                </a:lnTo>
                <a:lnTo>
                  <a:pt x="365" y="88"/>
                </a:lnTo>
                <a:lnTo>
                  <a:pt x="365" y="88"/>
                </a:lnTo>
                <a:lnTo>
                  <a:pt x="366" y="87"/>
                </a:lnTo>
                <a:lnTo>
                  <a:pt x="366" y="86"/>
                </a:lnTo>
                <a:lnTo>
                  <a:pt x="366" y="86"/>
                </a:lnTo>
                <a:lnTo>
                  <a:pt x="366" y="85"/>
                </a:lnTo>
                <a:lnTo>
                  <a:pt x="367" y="85"/>
                </a:lnTo>
                <a:lnTo>
                  <a:pt x="367" y="84"/>
                </a:lnTo>
                <a:lnTo>
                  <a:pt x="368" y="83"/>
                </a:lnTo>
                <a:lnTo>
                  <a:pt x="369" y="82"/>
                </a:lnTo>
                <a:lnTo>
                  <a:pt x="369" y="81"/>
                </a:lnTo>
                <a:lnTo>
                  <a:pt x="370" y="81"/>
                </a:lnTo>
                <a:lnTo>
                  <a:pt x="370" y="81"/>
                </a:lnTo>
                <a:lnTo>
                  <a:pt x="370" y="80"/>
                </a:lnTo>
                <a:lnTo>
                  <a:pt x="370" y="79"/>
                </a:lnTo>
                <a:lnTo>
                  <a:pt x="370" y="78"/>
                </a:lnTo>
                <a:lnTo>
                  <a:pt x="370" y="78"/>
                </a:lnTo>
                <a:lnTo>
                  <a:pt x="370" y="77"/>
                </a:lnTo>
                <a:lnTo>
                  <a:pt x="370" y="76"/>
                </a:lnTo>
                <a:lnTo>
                  <a:pt x="370" y="75"/>
                </a:lnTo>
                <a:lnTo>
                  <a:pt x="370" y="74"/>
                </a:lnTo>
                <a:lnTo>
                  <a:pt x="370" y="74"/>
                </a:lnTo>
                <a:lnTo>
                  <a:pt x="370" y="73"/>
                </a:lnTo>
                <a:lnTo>
                  <a:pt x="370" y="71"/>
                </a:lnTo>
                <a:lnTo>
                  <a:pt x="370" y="70"/>
                </a:lnTo>
                <a:lnTo>
                  <a:pt x="370" y="69"/>
                </a:lnTo>
                <a:lnTo>
                  <a:pt x="370" y="68"/>
                </a:lnTo>
                <a:lnTo>
                  <a:pt x="370" y="67"/>
                </a:lnTo>
                <a:lnTo>
                  <a:pt x="370" y="66"/>
                </a:lnTo>
                <a:lnTo>
                  <a:pt x="369" y="64"/>
                </a:lnTo>
                <a:lnTo>
                  <a:pt x="369" y="64"/>
                </a:lnTo>
                <a:lnTo>
                  <a:pt x="369" y="63"/>
                </a:lnTo>
                <a:lnTo>
                  <a:pt x="369" y="62"/>
                </a:lnTo>
                <a:lnTo>
                  <a:pt x="369" y="61"/>
                </a:lnTo>
                <a:lnTo>
                  <a:pt x="369" y="61"/>
                </a:lnTo>
                <a:lnTo>
                  <a:pt x="368" y="60"/>
                </a:lnTo>
                <a:lnTo>
                  <a:pt x="367" y="60"/>
                </a:lnTo>
                <a:lnTo>
                  <a:pt x="367" y="59"/>
                </a:lnTo>
                <a:lnTo>
                  <a:pt x="367" y="58"/>
                </a:lnTo>
                <a:lnTo>
                  <a:pt x="368" y="58"/>
                </a:lnTo>
                <a:lnTo>
                  <a:pt x="368" y="57"/>
                </a:lnTo>
                <a:lnTo>
                  <a:pt x="368" y="57"/>
                </a:lnTo>
                <a:lnTo>
                  <a:pt x="368" y="56"/>
                </a:lnTo>
                <a:lnTo>
                  <a:pt x="369" y="55"/>
                </a:lnTo>
                <a:lnTo>
                  <a:pt x="369" y="54"/>
                </a:lnTo>
                <a:lnTo>
                  <a:pt x="369" y="53"/>
                </a:lnTo>
                <a:lnTo>
                  <a:pt x="369" y="52"/>
                </a:lnTo>
                <a:lnTo>
                  <a:pt x="369" y="51"/>
                </a:lnTo>
                <a:lnTo>
                  <a:pt x="368" y="51"/>
                </a:lnTo>
                <a:lnTo>
                  <a:pt x="368" y="50"/>
                </a:lnTo>
                <a:lnTo>
                  <a:pt x="368" y="50"/>
                </a:lnTo>
                <a:lnTo>
                  <a:pt x="368" y="49"/>
                </a:lnTo>
                <a:lnTo>
                  <a:pt x="367" y="49"/>
                </a:lnTo>
                <a:lnTo>
                  <a:pt x="367" y="48"/>
                </a:lnTo>
                <a:lnTo>
                  <a:pt x="367" y="47"/>
                </a:lnTo>
                <a:lnTo>
                  <a:pt x="366" y="47"/>
                </a:lnTo>
                <a:lnTo>
                  <a:pt x="366" y="47"/>
                </a:lnTo>
                <a:lnTo>
                  <a:pt x="366" y="46"/>
                </a:lnTo>
                <a:lnTo>
                  <a:pt x="366" y="45"/>
                </a:lnTo>
                <a:lnTo>
                  <a:pt x="366" y="44"/>
                </a:lnTo>
                <a:lnTo>
                  <a:pt x="365" y="43"/>
                </a:lnTo>
                <a:lnTo>
                  <a:pt x="364" y="43"/>
                </a:lnTo>
                <a:lnTo>
                  <a:pt x="364" y="41"/>
                </a:lnTo>
                <a:lnTo>
                  <a:pt x="363" y="41"/>
                </a:lnTo>
                <a:lnTo>
                  <a:pt x="363" y="40"/>
                </a:lnTo>
                <a:lnTo>
                  <a:pt x="363" y="40"/>
                </a:lnTo>
                <a:lnTo>
                  <a:pt x="363" y="39"/>
                </a:lnTo>
                <a:lnTo>
                  <a:pt x="363" y="38"/>
                </a:lnTo>
                <a:lnTo>
                  <a:pt x="363" y="38"/>
                </a:lnTo>
                <a:lnTo>
                  <a:pt x="362" y="38"/>
                </a:lnTo>
                <a:lnTo>
                  <a:pt x="363" y="38"/>
                </a:lnTo>
                <a:lnTo>
                  <a:pt x="363" y="37"/>
                </a:lnTo>
                <a:lnTo>
                  <a:pt x="363" y="37"/>
                </a:lnTo>
                <a:lnTo>
                  <a:pt x="363" y="36"/>
                </a:lnTo>
                <a:lnTo>
                  <a:pt x="363" y="36"/>
                </a:lnTo>
                <a:lnTo>
                  <a:pt x="363" y="36"/>
                </a:lnTo>
                <a:lnTo>
                  <a:pt x="363" y="35"/>
                </a:lnTo>
                <a:lnTo>
                  <a:pt x="364" y="35"/>
                </a:lnTo>
                <a:lnTo>
                  <a:pt x="364" y="36"/>
                </a:lnTo>
                <a:lnTo>
                  <a:pt x="365" y="36"/>
                </a:lnTo>
                <a:lnTo>
                  <a:pt x="366" y="36"/>
                </a:lnTo>
                <a:lnTo>
                  <a:pt x="366" y="36"/>
                </a:lnTo>
                <a:lnTo>
                  <a:pt x="366" y="36"/>
                </a:lnTo>
                <a:lnTo>
                  <a:pt x="367" y="36"/>
                </a:lnTo>
                <a:lnTo>
                  <a:pt x="368" y="36"/>
                </a:lnTo>
                <a:lnTo>
                  <a:pt x="369" y="36"/>
                </a:lnTo>
                <a:lnTo>
                  <a:pt x="370" y="36"/>
                </a:lnTo>
                <a:lnTo>
                  <a:pt x="370" y="36"/>
                </a:lnTo>
                <a:lnTo>
                  <a:pt x="370" y="36"/>
                </a:lnTo>
                <a:lnTo>
                  <a:pt x="371" y="37"/>
                </a:lnTo>
                <a:lnTo>
                  <a:pt x="371" y="36"/>
                </a:lnTo>
                <a:lnTo>
                  <a:pt x="372" y="36"/>
                </a:lnTo>
                <a:lnTo>
                  <a:pt x="373" y="36"/>
                </a:lnTo>
                <a:lnTo>
                  <a:pt x="373" y="36"/>
                </a:lnTo>
                <a:lnTo>
                  <a:pt x="373" y="37"/>
                </a:lnTo>
                <a:lnTo>
                  <a:pt x="374" y="37"/>
                </a:lnTo>
                <a:lnTo>
                  <a:pt x="374" y="36"/>
                </a:lnTo>
                <a:lnTo>
                  <a:pt x="375" y="37"/>
                </a:lnTo>
                <a:lnTo>
                  <a:pt x="376" y="38"/>
                </a:lnTo>
                <a:lnTo>
                  <a:pt x="376" y="37"/>
                </a:lnTo>
                <a:lnTo>
                  <a:pt x="376" y="38"/>
                </a:lnTo>
                <a:lnTo>
                  <a:pt x="377" y="38"/>
                </a:lnTo>
                <a:lnTo>
                  <a:pt x="377" y="38"/>
                </a:lnTo>
                <a:lnTo>
                  <a:pt x="377" y="38"/>
                </a:lnTo>
                <a:lnTo>
                  <a:pt x="377" y="37"/>
                </a:lnTo>
                <a:lnTo>
                  <a:pt x="378" y="37"/>
                </a:lnTo>
                <a:lnTo>
                  <a:pt x="378" y="38"/>
                </a:lnTo>
                <a:lnTo>
                  <a:pt x="378" y="39"/>
                </a:lnTo>
                <a:lnTo>
                  <a:pt x="378" y="40"/>
                </a:lnTo>
                <a:lnTo>
                  <a:pt x="379" y="40"/>
                </a:lnTo>
                <a:lnTo>
                  <a:pt x="379" y="39"/>
                </a:lnTo>
                <a:lnTo>
                  <a:pt x="380" y="39"/>
                </a:lnTo>
                <a:lnTo>
                  <a:pt x="380" y="40"/>
                </a:lnTo>
                <a:lnTo>
                  <a:pt x="380" y="40"/>
                </a:lnTo>
                <a:lnTo>
                  <a:pt x="380" y="41"/>
                </a:lnTo>
                <a:lnTo>
                  <a:pt x="380" y="42"/>
                </a:lnTo>
                <a:lnTo>
                  <a:pt x="380" y="42"/>
                </a:lnTo>
                <a:lnTo>
                  <a:pt x="380" y="43"/>
                </a:lnTo>
                <a:lnTo>
                  <a:pt x="380" y="43"/>
                </a:lnTo>
                <a:lnTo>
                  <a:pt x="381" y="43"/>
                </a:lnTo>
                <a:lnTo>
                  <a:pt x="381" y="44"/>
                </a:lnTo>
                <a:lnTo>
                  <a:pt x="381" y="45"/>
                </a:lnTo>
                <a:lnTo>
                  <a:pt x="382" y="45"/>
                </a:lnTo>
                <a:lnTo>
                  <a:pt x="383" y="45"/>
                </a:lnTo>
                <a:lnTo>
                  <a:pt x="383" y="46"/>
                </a:lnTo>
                <a:lnTo>
                  <a:pt x="383" y="47"/>
                </a:lnTo>
                <a:lnTo>
                  <a:pt x="383" y="47"/>
                </a:lnTo>
                <a:lnTo>
                  <a:pt x="383" y="49"/>
                </a:lnTo>
                <a:lnTo>
                  <a:pt x="383" y="48"/>
                </a:lnTo>
                <a:lnTo>
                  <a:pt x="384" y="48"/>
                </a:lnTo>
                <a:lnTo>
                  <a:pt x="384" y="48"/>
                </a:lnTo>
                <a:lnTo>
                  <a:pt x="384" y="49"/>
                </a:lnTo>
                <a:lnTo>
                  <a:pt x="385" y="49"/>
                </a:lnTo>
                <a:lnTo>
                  <a:pt x="386" y="50"/>
                </a:lnTo>
                <a:lnTo>
                  <a:pt x="387" y="50"/>
                </a:lnTo>
                <a:lnTo>
                  <a:pt x="387" y="50"/>
                </a:lnTo>
                <a:lnTo>
                  <a:pt x="387" y="50"/>
                </a:lnTo>
                <a:lnTo>
                  <a:pt x="388" y="50"/>
                </a:lnTo>
                <a:lnTo>
                  <a:pt x="389" y="50"/>
                </a:lnTo>
                <a:lnTo>
                  <a:pt x="390" y="50"/>
                </a:lnTo>
                <a:lnTo>
                  <a:pt x="390" y="50"/>
                </a:lnTo>
                <a:lnTo>
                  <a:pt x="391" y="50"/>
                </a:lnTo>
                <a:lnTo>
                  <a:pt x="391" y="50"/>
                </a:lnTo>
                <a:lnTo>
                  <a:pt x="391" y="50"/>
                </a:lnTo>
                <a:lnTo>
                  <a:pt x="391" y="51"/>
                </a:lnTo>
                <a:lnTo>
                  <a:pt x="391" y="52"/>
                </a:lnTo>
                <a:lnTo>
                  <a:pt x="391" y="53"/>
                </a:lnTo>
                <a:lnTo>
                  <a:pt x="391" y="54"/>
                </a:lnTo>
                <a:lnTo>
                  <a:pt x="392" y="54"/>
                </a:lnTo>
                <a:lnTo>
                  <a:pt x="393" y="54"/>
                </a:lnTo>
                <a:lnTo>
                  <a:pt x="393" y="53"/>
                </a:lnTo>
                <a:lnTo>
                  <a:pt x="394" y="53"/>
                </a:lnTo>
                <a:lnTo>
                  <a:pt x="394" y="52"/>
                </a:lnTo>
                <a:lnTo>
                  <a:pt x="394" y="52"/>
                </a:lnTo>
                <a:lnTo>
                  <a:pt x="394" y="51"/>
                </a:lnTo>
                <a:lnTo>
                  <a:pt x="395" y="51"/>
                </a:lnTo>
                <a:lnTo>
                  <a:pt x="395" y="52"/>
                </a:lnTo>
                <a:lnTo>
                  <a:pt x="396" y="52"/>
                </a:lnTo>
                <a:lnTo>
                  <a:pt x="397" y="52"/>
                </a:lnTo>
                <a:lnTo>
                  <a:pt x="397" y="51"/>
                </a:lnTo>
                <a:lnTo>
                  <a:pt x="398" y="51"/>
                </a:lnTo>
                <a:lnTo>
                  <a:pt x="398" y="52"/>
                </a:lnTo>
                <a:lnTo>
                  <a:pt x="398" y="52"/>
                </a:lnTo>
                <a:lnTo>
                  <a:pt x="398" y="53"/>
                </a:lnTo>
                <a:lnTo>
                  <a:pt x="399" y="53"/>
                </a:lnTo>
                <a:lnTo>
                  <a:pt x="399" y="52"/>
                </a:lnTo>
                <a:lnTo>
                  <a:pt x="399" y="51"/>
                </a:lnTo>
                <a:lnTo>
                  <a:pt x="400" y="51"/>
                </a:lnTo>
                <a:lnTo>
                  <a:pt x="401" y="51"/>
                </a:lnTo>
                <a:lnTo>
                  <a:pt x="401" y="50"/>
                </a:lnTo>
                <a:lnTo>
                  <a:pt x="401" y="50"/>
                </a:lnTo>
                <a:lnTo>
                  <a:pt x="402" y="51"/>
                </a:lnTo>
                <a:lnTo>
                  <a:pt x="403" y="51"/>
                </a:lnTo>
                <a:lnTo>
                  <a:pt x="403" y="50"/>
                </a:lnTo>
                <a:lnTo>
                  <a:pt x="404" y="50"/>
                </a:lnTo>
                <a:lnTo>
                  <a:pt x="405" y="50"/>
                </a:lnTo>
                <a:lnTo>
                  <a:pt x="405" y="50"/>
                </a:lnTo>
                <a:lnTo>
                  <a:pt x="405" y="49"/>
                </a:lnTo>
                <a:lnTo>
                  <a:pt x="406" y="49"/>
                </a:lnTo>
                <a:lnTo>
                  <a:pt x="406" y="48"/>
                </a:lnTo>
                <a:lnTo>
                  <a:pt x="407" y="48"/>
                </a:lnTo>
                <a:lnTo>
                  <a:pt x="407" y="49"/>
                </a:lnTo>
                <a:lnTo>
                  <a:pt x="408" y="49"/>
                </a:lnTo>
                <a:lnTo>
                  <a:pt x="408" y="50"/>
                </a:lnTo>
                <a:lnTo>
                  <a:pt x="409" y="50"/>
                </a:lnTo>
                <a:lnTo>
                  <a:pt x="409" y="50"/>
                </a:lnTo>
                <a:lnTo>
                  <a:pt x="410" y="50"/>
                </a:lnTo>
                <a:lnTo>
                  <a:pt x="411" y="49"/>
                </a:lnTo>
                <a:lnTo>
                  <a:pt x="412" y="48"/>
                </a:lnTo>
                <a:lnTo>
                  <a:pt x="412" y="48"/>
                </a:lnTo>
                <a:lnTo>
                  <a:pt x="412" y="47"/>
                </a:lnTo>
                <a:lnTo>
                  <a:pt x="412" y="47"/>
                </a:lnTo>
                <a:lnTo>
                  <a:pt x="412" y="46"/>
                </a:lnTo>
                <a:lnTo>
                  <a:pt x="413" y="46"/>
                </a:lnTo>
                <a:lnTo>
                  <a:pt x="414" y="47"/>
                </a:lnTo>
                <a:lnTo>
                  <a:pt x="415" y="47"/>
                </a:lnTo>
                <a:lnTo>
                  <a:pt x="416" y="46"/>
                </a:lnTo>
                <a:lnTo>
                  <a:pt x="416" y="45"/>
                </a:lnTo>
                <a:lnTo>
                  <a:pt x="416" y="45"/>
                </a:lnTo>
                <a:lnTo>
                  <a:pt x="417" y="44"/>
                </a:lnTo>
                <a:lnTo>
                  <a:pt x="416" y="44"/>
                </a:lnTo>
                <a:lnTo>
                  <a:pt x="417" y="43"/>
                </a:lnTo>
                <a:lnTo>
                  <a:pt x="417" y="43"/>
                </a:lnTo>
                <a:lnTo>
                  <a:pt x="418" y="43"/>
                </a:lnTo>
                <a:lnTo>
                  <a:pt x="417" y="43"/>
                </a:lnTo>
                <a:lnTo>
                  <a:pt x="417" y="42"/>
                </a:lnTo>
                <a:lnTo>
                  <a:pt x="416" y="42"/>
                </a:lnTo>
                <a:lnTo>
                  <a:pt x="416" y="41"/>
                </a:lnTo>
                <a:lnTo>
                  <a:pt x="417" y="41"/>
                </a:lnTo>
                <a:lnTo>
                  <a:pt x="418" y="41"/>
                </a:lnTo>
                <a:lnTo>
                  <a:pt x="418" y="40"/>
                </a:lnTo>
                <a:lnTo>
                  <a:pt x="418" y="40"/>
                </a:lnTo>
                <a:lnTo>
                  <a:pt x="417" y="39"/>
                </a:lnTo>
                <a:lnTo>
                  <a:pt x="418" y="39"/>
                </a:lnTo>
                <a:lnTo>
                  <a:pt x="418" y="38"/>
                </a:lnTo>
                <a:lnTo>
                  <a:pt x="419" y="38"/>
                </a:lnTo>
                <a:lnTo>
                  <a:pt x="419" y="38"/>
                </a:lnTo>
                <a:lnTo>
                  <a:pt x="419" y="37"/>
                </a:lnTo>
                <a:lnTo>
                  <a:pt x="419" y="36"/>
                </a:lnTo>
                <a:lnTo>
                  <a:pt x="420" y="36"/>
                </a:lnTo>
                <a:lnTo>
                  <a:pt x="421" y="36"/>
                </a:lnTo>
                <a:lnTo>
                  <a:pt x="421" y="36"/>
                </a:lnTo>
                <a:lnTo>
                  <a:pt x="422" y="36"/>
                </a:lnTo>
                <a:lnTo>
                  <a:pt x="422" y="35"/>
                </a:lnTo>
                <a:lnTo>
                  <a:pt x="422" y="34"/>
                </a:lnTo>
                <a:lnTo>
                  <a:pt x="423" y="34"/>
                </a:lnTo>
                <a:lnTo>
                  <a:pt x="423" y="35"/>
                </a:lnTo>
                <a:lnTo>
                  <a:pt x="423" y="35"/>
                </a:lnTo>
                <a:lnTo>
                  <a:pt x="424" y="35"/>
                </a:lnTo>
                <a:lnTo>
                  <a:pt x="424" y="36"/>
                </a:lnTo>
                <a:lnTo>
                  <a:pt x="424" y="35"/>
                </a:lnTo>
                <a:lnTo>
                  <a:pt x="425" y="35"/>
                </a:lnTo>
                <a:lnTo>
                  <a:pt x="426" y="36"/>
                </a:lnTo>
                <a:lnTo>
                  <a:pt x="427" y="36"/>
                </a:lnTo>
                <a:lnTo>
                  <a:pt x="428" y="36"/>
                </a:lnTo>
                <a:lnTo>
                  <a:pt x="429" y="35"/>
                </a:lnTo>
                <a:lnTo>
                  <a:pt x="429" y="36"/>
                </a:lnTo>
                <a:lnTo>
                  <a:pt x="430" y="36"/>
                </a:lnTo>
                <a:lnTo>
                  <a:pt x="430" y="36"/>
                </a:lnTo>
                <a:lnTo>
                  <a:pt x="430" y="36"/>
                </a:lnTo>
                <a:lnTo>
                  <a:pt x="431" y="36"/>
                </a:lnTo>
                <a:lnTo>
                  <a:pt x="432" y="36"/>
                </a:lnTo>
                <a:lnTo>
                  <a:pt x="433" y="36"/>
                </a:lnTo>
                <a:lnTo>
                  <a:pt x="433" y="36"/>
                </a:lnTo>
                <a:lnTo>
                  <a:pt x="433" y="36"/>
                </a:lnTo>
                <a:lnTo>
                  <a:pt x="434" y="36"/>
                </a:lnTo>
                <a:lnTo>
                  <a:pt x="434" y="36"/>
                </a:lnTo>
                <a:lnTo>
                  <a:pt x="435" y="36"/>
                </a:lnTo>
                <a:lnTo>
                  <a:pt x="436" y="36"/>
                </a:lnTo>
                <a:lnTo>
                  <a:pt x="437" y="36"/>
                </a:lnTo>
                <a:lnTo>
                  <a:pt x="437" y="36"/>
                </a:lnTo>
                <a:lnTo>
                  <a:pt x="437" y="36"/>
                </a:lnTo>
                <a:lnTo>
                  <a:pt x="437" y="37"/>
                </a:lnTo>
                <a:lnTo>
                  <a:pt x="438" y="37"/>
                </a:lnTo>
                <a:lnTo>
                  <a:pt x="439" y="37"/>
                </a:lnTo>
                <a:lnTo>
                  <a:pt x="440" y="36"/>
                </a:lnTo>
                <a:lnTo>
                  <a:pt x="440" y="36"/>
                </a:lnTo>
                <a:lnTo>
                  <a:pt x="441" y="37"/>
                </a:lnTo>
                <a:lnTo>
                  <a:pt x="441" y="36"/>
                </a:lnTo>
                <a:lnTo>
                  <a:pt x="442" y="36"/>
                </a:lnTo>
                <a:lnTo>
                  <a:pt x="443" y="36"/>
                </a:lnTo>
                <a:lnTo>
                  <a:pt x="444" y="36"/>
                </a:lnTo>
                <a:lnTo>
                  <a:pt x="444" y="36"/>
                </a:lnTo>
                <a:lnTo>
                  <a:pt x="445" y="36"/>
                </a:lnTo>
                <a:lnTo>
                  <a:pt x="445" y="36"/>
                </a:lnTo>
                <a:lnTo>
                  <a:pt x="446" y="36"/>
                </a:lnTo>
                <a:lnTo>
                  <a:pt x="447" y="36"/>
                </a:lnTo>
                <a:lnTo>
                  <a:pt x="447" y="36"/>
                </a:lnTo>
                <a:lnTo>
                  <a:pt x="447" y="35"/>
                </a:lnTo>
                <a:lnTo>
                  <a:pt x="447" y="34"/>
                </a:lnTo>
                <a:lnTo>
                  <a:pt x="447" y="34"/>
                </a:lnTo>
                <a:lnTo>
                  <a:pt x="447" y="33"/>
                </a:lnTo>
                <a:lnTo>
                  <a:pt x="447" y="33"/>
                </a:lnTo>
                <a:lnTo>
                  <a:pt x="447" y="32"/>
                </a:lnTo>
                <a:lnTo>
                  <a:pt x="448" y="32"/>
                </a:lnTo>
                <a:lnTo>
                  <a:pt x="447" y="31"/>
                </a:lnTo>
                <a:lnTo>
                  <a:pt x="448" y="31"/>
                </a:lnTo>
                <a:lnTo>
                  <a:pt x="448" y="30"/>
                </a:lnTo>
                <a:lnTo>
                  <a:pt x="449" y="30"/>
                </a:lnTo>
                <a:lnTo>
                  <a:pt x="449" y="30"/>
                </a:lnTo>
                <a:lnTo>
                  <a:pt x="448" y="30"/>
                </a:lnTo>
                <a:lnTo>
                  <a:pt x="448" y="29"/>
                </a:lnTo>
                <a:lnTo>
                  <a:pt x="449" y="29"/>
                </a:lnTo>
                <a:lnTo>
                  <a:pt x="449" y="28"/>
                </a:lnTo>
                <a:lnTo>
                  <a:pt x="450" y="28"/>
                </a:lnTo>
                <a:lnTo>
                  <a:pt x="451" y="28"/>
                </a:lnTo>
                <a:lnTo>
                  <a:pt x="451" y="27"/>
                </a:lnTo>
                <a:lnTo>
                  <a:pt x="451" y="26"/>
                </a:lnTo>
                <a:lnTo>
                  <a:pt x="451" y="26"/>
                </a:lnTo>
                <a:lnTo>
                  <a:pt x="452" y="26"/>
                </a:lnTo>
                <a:lnTo>
                  <a:pt x="452" y="26"/>
                </a:lnTo>
                <a:lnTo>
                  <a:pt x="453" y="26"/>
                </a:lnTo>
                <a:lnTo>
                  <a:pt x="454" y="26"/>
                </a:lnTo>
                <a:lnTo>
                  <a:pt x="454" y="25"/>
                </a:lnTo>
                <a:lnTo>
                  <a:pt x="454" y="25"/>
                </a:lnTo>
                <a:lnTo>
                  <a:pt x="455" y="25"/>
                </a:lnTo>
                <a:lnTo>
                  <a:pt x="455" y="24"/>
                </a:lnTo>
                <a:lnTo>
                  <a:pt x="456" y="24"/>
                </a:lnTo>
                <a:lnTo>
                  <a:pt x="457" y="24"/>
                </a:lnTo>
                <a:lnTo>
                  <a:pt x="457" y="23"/>
                </a:lnTo>
                <a:lnTo>
                  <a:pt x="458" y="23"/>
                </a:lnTo>
                <a:lnTo>
                  <a:pt x="458" y="22"/>
                </a:lnTo>
                <a:lnTo>
                  <a:pt x="458" y="22"/>
                </a:lnTo>
                <a:lnTo>
                  <a:pt x="458" y="21"/>
                </a:lnTo>
                <a:lnTo>
                  <a:pt x="459" y="21"/>
                </a:lnTo>
                <a:lnTo>
                  <a:pt x="458" y="21"/>
                </a:lnTo>
                <a:lnTo>
                  <a:pt x="458" y="20"/>
                </a:lnTo>
                <a:lnTo>
                  <a:pt x="458" y="19"/>
                </a:lnTo>
                <a:lnTo>
                  <a:pt x="459" y="19"/>
                </a:lnTo>
                <a:lnTo>
                  <a:pt x="460" y="19"/>
                </a:lnTo>
                <a:lnTo>
                  <a:pt x="461" y="19"/>
                </a:lnTo>
                <a:lnTo>
                  <a:pt x="461" y="18"/>
                </a:lnTo>
                <a:lnTo>
                  <a:pt x="461" y="17"/>
                </a:lnTo>
                <a:lnTo>
                  <a:pt x="462" y="17"/>
                </a:lnTo>
                <a:lnTo>
                  <a:pt x="463" y="18"/>
                </a:lnTo>
                <a:lnTo>
                  <a:pt x="463" y="17"/>
                </a:lnTo>
                <a:lnTo>
                  <a:pt x="464" y="17"/>
                </a:lnTo>
                <a:lnTo>
                  <a:pt x="464" y="18"/>
                </a:lnTo>
                <a:lnTo>
                  <a:pt x="465" y="18"/>
                </a:lnTo>
                <a:lnTo>
                  <a:pt x="465" y="17"/>
                </a:lnTo>
                <a:lnTo>
                  <a:pt x="465" y="16"/>
                </a:lnTo>
                <a:lnTo>
                  <a:pt x="465" y="16"/>
                </a:lnTo>
                <a:lnTo>
                  <a:pt x="466" y="16"/>
                </a:lnTo>
                <a:lnTo>
                  <a:pt x="467" y="16"/>
                </a:lnTo>
                <a:lnTo>
                  <a:pt x="467" y="15"/>
                </a:lnTo>
                <a:lnTo>
                  <a:pt x="468" y="16"/>
                </a:lnTo>
                <a:lnTo>
                  <a:pt x="468" y="15"/>
                </a:lnTo>
                <a:lnTo>
                  <a:pt x="468" y="14"/>
                </a:lnTo>
                <a:lnTo>
                  <a:pt x="468" y="13"/>
                </a:lnTo>
                <a:lnTo>
                  <a:pt x="468" y="12"/>
                </a:lnTo>
                <a:lnTo>
                  <a:pt x="468" y="12"/>
                </a:lnTo>
                <a:lnTo>
                  <a:pt x="468" y="12"/>
                </a:lnTo>
                <a:lnTo>
                  <a:pt x="469" y="12"/>
                </a:lnTo>
                <a:lnTo>
                  <a:pt x="469" y="11"/>
                </a:lnTo>
                <a:lnTo>
                  <a:pt x="470" y="11"/>
                </a:lnTo>
                <a:lnTo>
                  <a:pt x="470" y="10"/>
                </a:lnTo>
                <a:lnTo>
                  <a:pt x="471" y="10"/>
                </a:lnTo>
                <a:lnTo>
                  <a:pt x="471" y="9"/>
                </a:lnTo>
                <a:lnTo>
                  <a:pt x="472" y="9"/>
                </a:lnTo>
                <a:lnTo>
                  <a:pt x="472" y="10"/>
                </a:lnTo>
                <a:lnTo>
                  <a:pt x="472" y="9"/>
                </a:lnTo>
                <a:lnTo>
                  <a:pt x="472" y="9"/>
                </a:lnTo>
                <a:lnTo>
                  <a:pt x="472" y="8"/>
                </a:lnTo>
                <a:lnTo>
                  <a:pt x="473" y="8"/>
                </a:lnTo>
                <a:lnTo>
                  <a:pt x="473" y="7"/>
                </a:lnTo>
                <a:lnTo>
                  <a:pt x="473" y="6"/>
                </a:lnTo>
                <a:lnTo>
                  <a:pt x="474" y="6"/>
                </a:lnTo>
                <a:lnTo>
                  <a:pt x="475" y="6"/>
                </a:lnTo>
                <a:lnTo>
                  <a:pt x="475" y="7"/>
                </a:lnTo>
                <a:lnTo>
                  <a:pt x="475" y="7"/>
                </a:lnTo>
                <a:lnTo>
                  <a:pt x="476" y="7"/>
                </a:lnTo>
                <a:lnTo>
                  <a:pt x="476" y="6"/>
                </a:lnTo>
                <a:lnTo>
                  <a:pt x="477" y="5"/>
                </a:lnTo>
                <a:lnTo>
                  <a:pt x="478" y="5"/>
                </a:lnTo>
                <a:lnTo>
                  <a:pt x="478" y="5"/>
                </a:lnTo>
                <a:lnTo>
                  <a:pt x="479" y="5"/>
                </a:lnTo>
                <a:lnTo>
                  <a:pt x="479" y="4"/>
                </a:lnTo>
                <a:lnTo>
                  <a:pt x="479" y="4"/>
                </a:lnTo>
                <a:lnTo>
                  <a:pt x="479" y="3"/>
                </a:lnTo>
                <a:lnTo>
                  <a:pt x="480" y="3"/>
                </a:lnTo>
                <a:lnTo>
                  <a:pt x="481" y="2"/>
                </a:lnTo>
                <a:lnTo>
                  <a:pt x="481" y="2"/>
                </a:lnTo>
                <a:lnTo>
                  <a:pt x="482" y="2"/>
                </a:lnTo>
                <a:lnTo>
                  <a:pt x="482" y="1"/>
                </a:lnTo>
                <a:lnTo>
                  <a:pt x="482" y="1"/>
                </a:lnTo>
                <a:lnTo>
                  <a:pt x="483" y="1"/>
                </a:lnTo>
                <a:lnTo>
                  <a:pt x="484" y="0"/>
                </a:lnTo>
                <a:lnTo>
                  <a:pt x="485" y="0"/>
                </a:lnTo>
                <a:lnTo>
                  <a:pt x="495" y="6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reeform 20">
            <a:extLst>
              <a:ext uri="{FF2B5EF4-FFF2-40B4-BE49-F238E27FC236}">
                <a16:creationId xmlns:a16="http://schemas.microsoft.com/office/drawing/2014/main" id="{D8CC3676-5A9D-4BCE-A96A-EDE2267F8155}"/>
              </a:ext>
            </a:extLst>
          </p:cNvPr>
          <p:cNvSpPr>
            <a:spLocks noEditPoints="1"/>
          </p:cNvSpPr>
          <p:nvPr/>
        </p:nvSpPr>
        <p:spPr bwMode="auto">
          <a:xfrm>
            <a:off x="2016294" y="4008104"/>
            <a:ext cx="1503363" cy="1393825"/>
          </a:xfrm>
          <a:custGeom>
            <a:avLst/>
            <a:gdLst>
              <a:gd name="T0" fmla="*/ 519 w 947"/>
              <a:gd name="T1" fmla="*/ 175 h 878"/>
              <a:gd name="T2" fmla="*/ 559 w 947"/>
              <a:gd name="T3" fmla="*/ 201 h 878"/>
              <a:gd name="T4" fmla="*/ 592 w 947"/>
              <a:gd name="T5" fmla="*/ 209 h 878"/>
              <a:gd name="T6" fmla="*/ 628 w 947"/>
              <a:gd name="T7" fmla="*/ 222 h 878"/>
              <a:gd name="T8" fmla="*/ 670 w 947"/>
              <a:gd name="T9" fmla="*/ 237 h 878"/>
              <a:gd name="T10" fmla="*/ 706 w 947"/>
              <a:gd name="T11" fmla="*/ 263 h 878"/>
              <a:gd name="T12" fmla="*/ 743 w 947"/>
              <a:gd name="T13" fmla="*/ 299 h 878"/>
              <a:gd name="T14" fmla="*/ 772 w 947"/>
              <a:gd name="T15" fmla="*/ 326 h 878"/>
              <a:gd name="T16" fmla="*/ 821 w 947"/>
              <a:gd name="T17" fmla="*/ 345 h 878"/>
              <a:gd name="T18" fmla="*/ 862 w 947"/>
              <a:gd name="T19" fmla="*/ 347 h 878"/>
              <a:gd name="T20" fmla="*/ 919 w 947"/>
              <a:gd name="T21" fmla="*/ 360 h 878"/>
              <a:gd name="T22" fmla="*/ 946 w 947"/>
              <a:gd name="T23" fmla="*/ 406 h 878"/>
              <a:gd name="T24" fmla="*/ 915 w 947"/>
              <a:gd name="T25" fmla="*/ 438 h 878"/>
              <a:gd name="T26" fmla="*/ 874 w 947"/>
              <a:gd name="T27" fmla="*/ 462 h 878"/>
              <a:gd name="T28" fmla="*/ 862 w 947"/>
              <a:gd name="T29" fmla="*/ 508 h 878"/>
              <a:gd name="T30" fmla="*/ 873 w 947"/>
              <a:gd name="T31" fmla="*/ 545 h 878"/>
              <a:gd name="T32" fmla="*/ 834 w 947"/>
              <a:gd name="T33" fmla="*/ 584 h 878"/>
              <a:gd name="T34" fmla="*/ 799 w 947"/>
              <a:gd name="T35" fmla="*/ 629 h 878"/>
              <a:gd name="T36" fmla="*/ 737 w 947"/>
              <a:gd name="T37" fmla="*/ 623 h 878"/>
              <a:gd name="T38" fmla="*/ 675 w 947"/>
              <a:gd name="T39" fmla="*/ 624 h 878"/>
              <a:gd name="T40" fmla="*/ 621 w 947"/>
              <a:gd name="T41" fmla="*/ 630 h 878"/>
              <a:gd name="T42" fmla="*/ 571 w 947"/>
              <a:gd name="T43" fmla="*/ 631 h 878"/>
              <a:gd name="T44" fmla="*/ 528 w 947"/>
              <a:gd name="T45" fmla="*/ 654 h 878"/>
              <a:gd name="T46" fmla="*/ 494 w 947"/>
              <a:gd name="T47" fmla="*/ 676 h 878"/>
              <a:gd name="T48" fmla="*/ 460 w 947"/>
              <a:gd name="T49" fmla="*/ 688 h 878"/>
              <a:gd name="T50" fmla="*/ 441 w 947"/>
              <a:gd name="T51" fmla="*/ 720 h 878"/>
              <a:gd name="T52" fmla="*/ 412 w 947"/>
              <a:gd name="T53" fmla="*/ 757 h 878"/>
              <a:gd name="T54" fmla="*/ 430 w 947"/>
              <a:gd name="T55" fmla="*/ 812 h 878"/>
              <a:gd name="T56" fmla="*/ 455 w 947"/>
              <a:gd name="T57" fmla="*/ 847 h 878"/>
              <a:gd name="T58" fmla="*/ 407 w 947"/>
              <a:gd name="T59" fmla="*/ 843 h 878"/>
              <a:gd name="T60" fmla="*/ 365 w 947"/>
              <a:gd name="T61" fmla="*/ 830 h 878"/>
              <a:gd name="T62" fmla="*/ 319 w 947"/>
              <a:gd name="T63" fmla="*/ 826 h 878"/>
              <a:gd name="T64" fmla="*/ 297 w 947"/>
              <a:gd name="T65" fmla="*/ 798 h 878"/>
              <a:gd name="T66" fmla="*/ 279 w 947"/>
              <a:gd name="T67" fmla="*/ 795 h 878"/>
              <a:gd name="T68" fmla="*/ 228 w 947"/>
              <a:gd name="T69" fmla="*/ 814 h 878"/>
              <a:gd name="T70" fmla="*/ 172 w 947"/>
              <a:gd name="T71" fmla="*/ 847 h 878"/>
              <a:gd name="T72" fmla="*/ 127 w 947"/>
              <a:gd name="T73" fmla="*/ 859 h 878"/>
              <a:gd name="T74" fmla="*/ 60 w 947"/>
              <a:gd name="T75" fmla="*/ 841 h 878"/>
              <a:gd name="T76" fmla="*/ 11 w 947"/>
              <a:gd name="T77" fmla="*/ 773 h 878"/>
              <a:gd name="T78" fmla="*/ 7 w 947"/>
              <a:gd name="T79" fmla="*/ 749 h 878"/>
              <a:gd name="T80" fmla="*/ 1 w 947"/>
              <a:gd name="T81" fmla="*/ 716 h 878"/>
              <a:gd name="T82" fmla="*/ 11 w 947"/>
              <a:gd name="T83" fmla="*/ 684 h 878"/>
              <a:gd name="T84" fmla="*/ 32 w 947"/>
              <a:gd name="T85" fmla="*/ 654 h 878"/>
              <a:gd name="T86" fmla="*/ 98 w 947"/>
              <a:gd name="T87" fmla="*/ 510 h 878"/>
              <a:gd name="T88" fmla="*/ 154 w 947"/>
              <a:gd name="T89" fmla="*/ 395 h 878"/>
              <a:gd name="T90" fmla="*/ 148 w 947"/>
              <a:gd name="T91" fmla="*/ 347 h 878"/>
              <a:gd name="T92" fmla="*/ 154 w 947"/>
              <a:gd name="T93" fmla="*/ 311 h 878"/>
              <a:gd name="T94" fmla="*/ 153 w 947"/>
              <a:gd name="T95" fmla="*/ 278 h 878"/>
              <a:gd name="T96" fmla="*/ 160 w 947"/>
              <a:gd name="T97" fmla="*/ 245 h 878"/>
              <a:gd name="T98" fmla="*/ 193 w 947"/>
              <a:gd name="T99" fmla="*/ 223 h 878"/>
              <a:gd name="T100" fmla="*/ 220 w 947"/>
              <a:gd name="T101" fmla="*/ 210 h 878"/>
              <a:gd name="T102" fmla="*/ 256 w 947"/>
              <a:gd name="T103" fmla="*/ 206 h 878"/>
              <a:gd name="T104" fmla="*/ 275 w 947"/>
              <a:gd name="T105" fmla="*/ 196 h 878"/>
              <a:gd name="T106" fmla="*/ 286 w 947"/>
              <a:gd name="T107" fmla="*/ 169 h 878"/>
              <a:gd name="T108" fmla="*/ 298 w 947"/>
              <a:gd name="T109" fmla="*/ 156 h 878"/>
              <a:gd name="T110" fmla="*/ 311 w 947"/>
              <a:gd name="T111" fmla="*/ 141 h 878"/>
              <a:gd name="T112" fmla="*/ 312 w 947"/>
              <a:gd name="T113" fmla="*/ 107 h 878"/>
              <a:gd name="T114" fmla="*/ 321 w 947"/>
              <a:gd name="T115" fmla="*/ 78 h 878"/>
              <a:gd name="T116" fmla="*/ 339 w 947"/>
              <a:gd name="T117" fmla="*/ 41 h 878"/>
              <a:gd name="T118" fmla="*/ 369 w 947"/>
              <a:gd name="T119" fmla="*/ 43 h 878"/>
              <a:gd name="T120" fmla="*/ 399 w 947"/>
              <a:gd name="T121" fmla="*/ 14 h 878"/>
              <a:gd name="T122" fmla="*/ 443 w 947"/>
              <a:gd name="T123" fmla="*/ 17 h 878"/>
              <a:gd name="T124" fmla="*/ 492 w 947"/>
              <a:gd name="T125" fmla="*/ 119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7" h="878">
                <a:moveTo>
                  <a:pt x="505" y="131"/>
                </a:moveTo>
                <a:lnTo>
                  <a:pt x="505" y="133"/>
                </a:lnTo>
                <a:lnTo>
                  <a:pt x="505" y="139"/>
                </a:lnTo>
                <a:lnTo>
                  <a:pt x="505" y="140"/>
                </a:lnTo>
                <a:lnTo>
                  <a:pt x="505" y="141"/>
                </a:lnTo>
                <a:lnTo>
                  <a:pt x="506" y="141"/>
                </a:lnTo>
                <a:lnTo>
                  <a:pt x="506" y="141"/>
                </a:lnTo>
                <a:lnTo>
                  <a:pt x="507" y="142"/>
                </a:lnTo>
                <a:lnTo>
                  <a:pt x="508" y="143"/>
                </a:lnTo>
                <a:lnTo>
                  <a:pt x="508" y="143"/>
                </a:lnTo>
                <a:lnTo>
                  <a:pt x="509" y="144"/>
                </a:lnTo>
                <a:lnTo>
                  <a:pt x="510" y="144"/>
                </a:lnTo>
                <a:lnTo>
                  <a:pt x="510" y="144"/>
                </a:lnTo>
                <a:lnTo>
                  <a:pt x="511" y="144"/>
                </a:lnTo>
                <a:lnTo>
                  <a:pt x="512" y="144"/>
                </a:lnTo>
                <a:lnTo>
                  <a:pt x="512" y="145"/>
                </a:lnTo>
                <a:lnTo>
                  <a:pt x="512" y="145"/>
                </a:lnTo>
                <a:lnTo>
                  <a:pt x="513" y="145"/>
                </a:lnTo>
                <a:lnTo>
                  <a:pt x="513" y="146"/>
                </a:lnTo>
                <a:lnTo>
                  <a:pt x="514" y="147"/>
                </a:lnTo>
                <a:lnTo>
                  <a:pt x="514" y="148"/>
                </a:lnTo>
                <a:lnTo>
                  <a:pt x="513" y="148"/>
                </a:lnTo>
                <a:lnTo>
                  <a:pt x="512" y="148"/>
                </a:lnTo>
                <a:lnTo>
                  <a:pt x="512" y="148"/>
                </a:lnTo>
                <a:lnTo>
                  <a:pt x="511" y="148"/>
                </a:lnTo>
                <a:lnTo>
                  <a:pt x="511" y="148"/>
                </a:lnTo>
                <a:lnTo>
                  <a:pt x="510" y="148"/>
                </a:lnTo>
                <a:lnTo>
                  <a:pt x="510" y="149"/>
                </a:lnTo>
                <a:lnTo>
                  <a:pt x="509" y="149"/>
                </a:lnTo>
                <a:lnTo>
                  <a:pt x="510" y="149"/>
                </a:lnTo>
                <a:lnTo>
                  <a:pt x="510" y="150"/>
                </a:lnTo>
                <a:lnTo>
                  <a:pt x="510" y="151"/>
                </a:lnTo>
                <a:lnTo>
                  <a:pt x="509" y="151"/>
                </a:lnTo>
                <a:lnTo>
                  <a:pt x="510" y="151"/>
                </a:lnTo>
                <a:lnTo>
                  <a:pt x="510" y="151"/>
                </a:lnTo>
                <a:lnTo>
                  <a:pt x="509" y="151"/>
                </a:lnTo>
                <a:lnTo>
                  <a:pt x="508" y="151"/>
                </a:lnTo>
                <a:lnTo>
                  <a:pt x="508" y="152"/>
                </a:lnTo>
                <a:lnTo>
                  <a:pt x="508" y="153"/>
                </a:lnTo>
                <a:lnTo>
                  <a:pt x="508" y="154"/>
                </a:lnTo>
                <a:lnTo>
                  <a:pt x="508" y="155"/>
                </a:lnTo>
                <a:lnTo>
                  <a:pt x="508" y="155"/>
                </a:lnTo>
                <a:lnTo>
                  <a:pt x="508" y="156"/>
                </a:lnTo>
                <a:lnTo>
                  <a:pt x="508" y="157"/>
                </a:lnTo>
                <a:lnTo>
                  <a:pt x="508" y="158"/>
                </a:lnTo>
                <a:lnTo>
                  <a:pt x="508" y="158"/>
                </a:lnTo>
                <a:lnTo>
                  <a:pt x="508" y="159"/>
                </a:lnTo>
                <a:lnTo>
                  <a:pt x="509" y="159"/>
                </a:lnTo>
                <a:lnTo>
                  <a:pt x="509" y="160"/>
                </a:lnTo>
                <a:lnTo>
                  <a:pt x="510" y="160"/>
                </a:lnTo>
                <a:lnTo>
                  <a:pt x="511" y="160"/>
                </a:lnTo>
                <a:lnTo>
                  <a:pt x="512" y="160"/>
                </a:lnTo>
                <a:lnTo>
                  <a:pt x="512" y="161"/>
                </a:lnTo>
                <a:lnTo>
                  <a:pt x="512" y="161"/>
                </a:lnTo>
                <a:lnTo>
                  <a:pt x="513" y="162"/>
                </a:lnTo>
                <a:lnTo>
                  <a:pt x="513" y="164"/>
                </a:lnTo>
                <a:lnTo>
                  <a:pt x="513" y="165"/>
                </a:lnTo>
                <a:lnTo>
                  <a:pt x="514" y="165"/>
                </a:lnTo>
                <a:lnTo>
                  <a:pt x="514" y="165"/>
                </a:lnTo>
                <a:lnTo>
                  <a:pt x="514" y="166"/>
                </a:lnTo>
                <a:lnTo>
                  <a:pt x="515" y="166"/>
                </a:lnTo>
                <a:lnTo>
                  <a:pt x="515" y="167"/>
                </a:lnTo>
                <a:lnTo>
                  <a:pt x="515" y="168"/>
                </a:lnTo>
                <a:lnTo>
                  <a:pt x="515" y="168"/>
                </a:lnTo>
                <a:lnTo>
                  <a:pt x="516" y="168"/>
                </a:lnTo>
                <a:lnTo>
                  <a:pt x="516" y="169"/>
                </a:lnTo>
                <a:lnTo>
                  <a:pt x="516" y="170"/>
                </a:lnTo>
                <a:lnTo>
                  <a:pt x="517" y="170"/>
                </a:lnTo>
                <a:lnTo>
                  <a:pt x="518" y="171"/>
                </a:lnTo>
                <a:lnTo>
                  <a:pt x="519" y="171"/>
                </a:lnTo>
                <a:lnTo>
                  <a:pt x="519" y="172"/>
                </a:lnTo>
                <a:lnTo>
                  <a:pt x="519" y="172"/>
                </a:lnTo>
                <a:lnTo>
                  <a:pt x="519" y="172"/>
                </a:lnTo>
                <a:lnTo>
                  <a:pt x="519" y="173"/>
                </a:lnTo>
                <a:lnTo>
                  <a:pt x="519" y="174"/>
                </a:lnTo>
                <a:lnTo>
                  <a:pt x="519" y="174"/>
                </a:lnTo>
                <a:lnTo>
                  <a:pt x="519" y="175"/>
                </a:lnTo>
                <a:lnTo>
                  <a:pt x="519" y="175"/>
                </a:lnTo>
                <a:lnTo>
                  <a:pt x="519" y="175"/>
                </a:lnTo>
                <a:lnTo>
                  <a:pt x="519" y="176"/>
                </a:lnTo>
                <a:lnTo>
                  <a:pt x="519" y="177"/>
                </a:lnTo>
                <a:lnTo>
                  <a:pt x="519" y="178"/>
                </a:lnTo>
                <a:lnTo>
                  <a:pt x="519" y="178"/>
                </a:lnTo>
                <a:lnTo>
                  <a:pt x="519" y="179"/>
                </a:lnTo>
                <a:lnTo>
                  <a:pt x="519" y="179"/>
                </a:lnTo>
                <a:lnTo>
                  <a:pt x="520" y="179"/>
                </a:lnTo>
                <a:lnTo>
                  <a:pt x="520" y="180"/>
                </a:lnTo>
                <a:lnTo>
                  <a:pt x="521" y="180"/>
                </a:lnTo>
                <a:lnTo>
                  <a:pt x="521" y="181"/>
                </a:lnTo>
                <a:lnTo>
                  <a:pt x="522" y="181"/>
                </a:lnTo>
                <a:lnTo>
                  <a:pt x="522" y="181"/>
                </a:lnTo>
                <a:lnTo>
                  <a:pt x="522" y="182"/>
                </a:lnTo>
                <a:lnTo>
                  <a:pt x="523" y="182"/>
                </a:lnTo>
                <a:lnTo>
                  <a:pt x="523" y="182"/>
                </a:lnTo>
                <a:lnTo>
                  <a:pt x="524" y="182"/>
                </a:lnTo>
                <a:lnTo>
                  <a:pt x="525" y="182"/>
                </a:lnTo>
                <a:lnTo>
                  <a:pt x="525" y="183"/>
                </a:lnTo>
                <a:lnTo>
                  <a:pt x="526" y="183"/>
                </a:lnTo>
                <a:lnTo>
                  <a:pt x="526" y="184"/>
                </a:lnTo>
                <a:lnTo>
                  <a:pt x="526" y="184"/>
                </a:lnTo>
                <a:lnTo>
                  <a:pt x="526" y="185"/>
                </a:lnTo>
                <a:lnTo>
                  <a:pt x="526" y="186"/>
                </a:lnTo>
                <a:lnTo>
                  <a:pt x="526" y="186"/>
                </a:lnTo>
                <a:lnTo>
                  <a:pt x="526" y="187"/>
                </a:lnTo>
                <a:lnTo>
                  <a:pt x="527" y="187"/>
                </a:lnTo>
                <a:lnTo>
                  <a:pt x="528" y="187"/>
                </a:lnTo>
                <a:lnTo>
                  <a:pt x="529" y="187"/>
                </a:lnTo>
                <a:lnTo>
                  <a:pt x="529" y="188"/>
                </a:lnTo>
                <a:lnTo>
                  <a:pt x="530" y="188"/>
                </a:lnTo>
                <a:lnTo>
                  <a:pt x="530" y="189"/>
                </a:lnTo>
                <a:lnTo>
                  <a:pt x="531" y="189"/>
                </a:lnTo>
                <a:lnTo>
                  <a:pt x="532" y="189"/>
                </a:lnTo>
                <a:lnTo>
                  <a:pt x="533" y="189"/>
                </a:lnTo>
                <a:lnTo>
                  <a:pt x="533" y="189"/>
                </a:lnTo>
                <a:lnTo>
                  <a:pt x="534" y="190"/>
                </a:lnTo>
                <a:lnTo>
                  <a:pt x="535" y="191"/>
                </a:lnTo>
                <a:lnTo>
                  <a:pt x="536" y="191"/>
                </a:lnTo>
                <a:lnTo>
                  <a:pt x="536" y="191"/>
                </a:lnTo>
                <a:lnTo>
                  <a:pt x="536" y="192"/>
                </a:lnTo>
                <a:lnTo>
                  <a:pt x="537" y="192"/>
                </a:lnTo>
                <a:lnTo>
                  <a:pt x="539" y="193"/>
                </a:lnTo>
                <a:lnTo>
                  <a:pt x="540" y="193"/>
                </a:lnTo>
                <a:lnTo>
                  <a:pt x="540" y="193"/>
                </a:lnTo>
                <a:lnTo>
                  <a:pt x="540" y="193"/>
                </a:lnTo>
                <a:lnTo>
                  <a:pt x="541" y="193"/>
                </a:lnTo>
                <a:lnTo>
                  <a:pt x="543" y="194"/>
                </a:lnTo>
                <a:lnTo>
                  <a:pt x="543" y="193"/>
                </a:lnTo>
                <a:lnTo>
                  <a:pt x="543" y="193"/>
                </a:lnTo>
                <a:lnTo>
                  <a:pt x="544" y="194"/>
                </a:lnTo>
                <a:lnTo>
                  <a:pt x="544" y="195"/>
                </a:lnTo>
                <a:lnTo>
                  <a:pt x="545" y="195"/>
                </a:lnTo>
                <a:lnTo>
                  <a:pt x="546" y="195"/>
                </a:lnTo>
                <a:lnTo>
                  <a:pt x="547" y="195"/>
                </a:lnTo>
                <a:lnTo>
                  <a:pt x="548" y="195"/>
                </a:lnTo>
                <a:lnTo>
                  <a:pt x="550" y="195"/>
                </a:lnTo>
                <a:lnTo>
                  <a:pt x="550" y="195"/>
                </a:lnTo>
                <a:lnTo>
                  <a:pt x="551" y="195"/>
                </a:lnTo>
                <a:lnTo>
                  <a:pt x="552" y="195"/>
                </a:lnTo>
                <a:lnTo>
                  <a:pt x="553" y="195"/>
                </a:lnTo>
                <a:lnTo>
                  <a:pt x="554" y="195"/>
                </a:lnTo>
                <a:lnTo>
                  <a:pt x="554" y="196"/>
                </a:lnTo>
                <a:lnTo>
                  <a:pt x="554" y="196"/>
                </a:lnTo>
                <a:lnTo>
                  <a:pt x="554" y="197"/>
                </a:lnTo>
                <a:lnTo>
                  <a:pt x="554" y="197"/>
                </a:lnTo>
                <a:lnTo>
                  <a:pt x="555" y="197"/>
                </a:lnTo>
                <a:lnTo>
                  <a:pt x="556" y="198"/>
                </a:lnTo>
                <a:lnTo>
                  <a:pt x="556" y="199"/>
                </a:lnTo>
                <a:lnTo>
                  <a:pt x="557" y="199"/>
                </a:lnTo>
                <a:lnTo>
                  <a:pt x="557" y="199"/>
                </a:lnTo>
                <a:lnTo>
                  <a:pt x="557" y="199"/>
                </a:lnTo>
                <a:lnTo>
                  <a:pt x="557" y="200"/>
                </a:lnTo>
                <a:lnTo>
                  <a:pt x="557" y="201"/>
                </a:lnTo>
                <a:lnTo>
                  <a:pt x="558" y="201"/>
                </a:lnTo>
                <a:lnTo>
                  <a:pt x="559" y="201"/>
                </a:lnTo>
                <a:lnTo>
                  <a:pt x="559" y="202"/>
                </a:lnTo>
                <a:lnTo>
                  <a:pt x="560" y="202"/>
                </a:lnTo>
                <a:lnTo>
                  <a:pt x="561" y="202"/>
                </a:lnTo>
                <a:lnTo>
                  <a:pt x="561" y="202"/>
                </a:lnTo>
                <a:lnTo>
                  <a:pt x="561" y="203"/>
                </a:lnTo>
                <a:lnTo>
                  <a:pt x="561" y="203"/>
                </a:lnTo>
                <a:lnTo>
                  <a:pt x="562" y="203"/>
                </a:lnTo>
                <a:lnTo>
                  <a:pt x="563" y="203"/>
                </a:lnTo>
                <a:lnTo>
                  <a:pt x="564" y="203"/>
                </a:lnTo>
                <a:lnTo>
                  <a:pt x="564" y="202"/>
                </a:lnTo>
                <a:lnTo>
                  <a:pt x="564" y="202"/>
                </a:lnTo>
                <a:lnTo>
                  <a:pt x="565" y="202"/>
                </a:lnTo>
                <a:lnTo>
                  <a:pt x="566" y="203"/>
                </a:lnTo>
                <a:lnTo>
                  <a:pt x="566" y="203"/>
                </a:lnTo>
                <a:lnTo>
                  <a:pt x="566" y="204"/>
                </a:lnTo>
                <a:lnTo>
                  <a:pt x="567" y="205"/>
                </a:lnTo>
                <a:lnTo>
                  <a:pt x="567" y="204"/>
                </a:lnTo>
                <a:lnTo>
                  <a:pt x="568" y="204"/>
                </a:lnTo>
                <a:lnTo>
                  <a:pt x="568" y="205"/>
                </a:lnTo>
                <a:lnTo>
                  <a:pt x="568" y="204"/>
                </a:lnTo>
                <a:lnTo>
                  <a:pt x="568" y="204"/>
                </a:lnTo>
                <a:lnTo>
                  <a:pt x="568" y="203"/>
                </a:lnTo>
                <a:lnTo>
                  <a:pt x="569" y="203"/>
                </a:lnTo>
                <a:lnTo>
                  <a:pt x="569" y="203"/>
                </a:lnTo>
                <a:lnTo>
                  <a:pt x="570" y="203"/>
                </a:lnTo>
                <a:lnTo>
                  <a:pt x="571" y="203"/>
                </a:lnTo>
                <a:lnTo>
                  <a:pt x="571" y="203"/>
                </a:lnTo>
                <a:lnTo>
                  <a:pt x="570" y="203"/>
                </a:lnTo>
                <a:lnTo>
                  <a:pt x="571" y="203"/>
                </a:lnTo>
                <a:lnTo>
                  <a:pt x="571" y="204"/>
                </a:lnTo>
                <a:lnTo>
                  <a:pt x="571" y="205"/>
                </a:lnTo>
                <a:lnTo>
                  <a:pt x="570" y="205"/>
                </a:lnTo>
                <a:lnTo>
                  <a:pt x="571" y="206"/>
                </a:lnTo>
                <a:lnTo>
                  <a:pt x="571" y="205"/>
                </a:lnTo>
                <a:lnTo>
                  <a:pt x="572" y="205"/>
                </a:lnTo>
                <a:lnTo>
                  <a:pt x="573" y="206"/>
                </a:lnTo>
                <a:lnTo>
                  <a:pt x="573" y="206"/>
                </a:lnTo>
                <a:lnTo>
                  <a:pt x="574" y="206"/>
                </a:lnTo>
                <a:lnTo>
                  <a:pt x="574" y="207"/>
                </a:lnTo>
                <a:lnTo>
                  <a:pt x="575" y="207"/>
                </a:lnTo>
                <a:lnTo>
                  <a:pt x="575" y="206"/>
                </a:lnTo>
                <a:lnTo>
                  <a:pt x="575" y="206"/>
                </a:lnTo>
                <a:lnTo>
                  <a:pt x="575" y="205"/>
                </a:lnTo>
                <a:lnTo>
                  <a:pt x="575" y="204"/>
                </a:lnTo>
                <a:lnTo>
                  <a:pt x="575" y="203"/>
                </a:lnTo>
                <a:lnTo>
                  <a:pt x="575" y="203"/>
                </a:lnTo>
                <a:lnTo>
                  <a:pt x="575" y="203"/>
                </a:lnTo>
                <a:lnTo>
                  <a:pt x="576" y="203"/>
                </a:lnTo>
                <a:lnTo>
                  <a:pt x="577" y="203"/>
                </a:lnTo>
                <a:lnTo>
                  <a:pt x="578" y="203"/>
                </a:lnTo>
                <a:lnTo>
                  <a:pt x="578" y="203"/>
                </a:lnTo>
                <a:lnTo>
                  <a:pt x="578" y="203"/>
                </a:lnTo>
                <a:lnTo>
                  <a:pt x="579" y="203"/>
                </a:lnTo>
                <a:lnTo>
                  <a:pt x="580" y="203"/>
                </a:lnTo>
                <a:lnTo>
                  <a:pt x="581" y="204"/>
                </a:lnTo>
                <a:lnTo>
                  <a:pt x="582" y="204"/>
                </a:lnTo>
                <a:lnTo>
                  <a:pt x="582" y="204"/>
                </a:lnTo>
                <a:lnTo>
                  <a:pt x="582" y="205"/>
                </a:lnTo>
                <a:lnTo>
                  <a:pt x="583" y="205"/>
                </a:lnTo>
                <a:lnTo>
                  <a:pt x="584" y="206"/>
                </a:lnTo>
                <a:lnTo>
                  <a:pt x="585" y="206"/>
                </a:lnTo>
                <a:lnTo>
                  <a:pt x="585" y="206"/>
                </a:lnTo>
                <a:lnTo>
                  <a:pt x="585" y="207"/>
                </a:lnTo>
                <a:lnTo>
                  <a:pt x="586" y="208"/>
                </a:lnTo>
                <a:lnTo>
                  <a:pt x="587" y="208"/>
                </a:lnTo>
                <a:lnTo>
                  <a:pt x="587" y="207"/>
                </a:lnTo>
                <a:lnTo>
                  <a:pt x="587" y="206"/>
                </a:lnTo>
                <a:lnTo>
                  <a:pt x="588" y="206"/>
                </a:lnTo>
                <a:lnTo>
                  <a:pt x="589" y="207"/>
                </a:lnTo>
                <a:lnTo>
                  <a:pt x="589" y="207"/>
                </a:lnTo>
                <a:lnTo>
                  <a:pt x="590" y="206"/>
                </a:lnTo>
                <a:lnTo>
                  <a:pt x="591" y="207"/>
                </a:lnTo>
                <a:lnTo>
                  <a:pt x="590" y="208"/>
                </a:lnTo>
                <a:lnTo>
                  <a:pt x="591" y="208"/>
                </a:lnTo>
                <a:lnTo>
                  <a:pt x="592" y="208"/>
                </a:lnTo>
                <a:lnTo>
                  <a:pt x="592" y="209"/>
                </a:lnTo>
                <a:lnTo>
                  <a:pt x="592" y="209"/>
                </a:lnTo>
                <a:lnTo>
                  <a:pt x="593" y="209"/>
                </a:lnTo>
                <a:lnTo>
                  <a:pt x="594" y="209"/>
                </a:lnTo>
                <a:lnTo>
                  <a:pt x="595" y="209"/>
                </a:lnTo>
                <a:lnTo>
                  <a:pt x="596" y="208"/>
                </a:lnTo>
                <a:lnTo>
                  <a:pt x="596" y="208"/>
                </a:lnTo>
                <a:lnTo>
                  <a:pt x="597" y="208"/>
                </a:lnTo>
                <a:lnTo>
                  <a:pt x="598" y="208"/>
                </a:lnTo>
                <a:lnTo>
                  <a:pt x="599" y="208"/>
                </a:lnTo>
                <a:lnTo>
                  <a:pt x="599" y="208"/>
                </a:lnTo>
                <a:lnTo>
                  <a:pt x="600" y="208"/>
                </a:lnTo>
                <a:lnTo>
                  <a:pt x="600" y="209"/>
                </a:lnTo>
                <a:lnTo>
                  <a:pt x="601" y="209"/>
                </a:lnTo>
                <a:lnTo>
                  <a:pt x="602" y="208"/>
                </a:lnTo>
                <a:lnTo>
                  <a:pt x="603" y="208"/>
                </a:lnTo>
                <a:lnTo>
                  <a:pt x="603" y="208"/>
                </a:lnTo>
                <a:lnTo>
                  <a:pt x="603" y="209"/>
                </a:lnTo>
                <a:lnTo>
                  <a:pt x="604" y="209"/>
                </a:lnTo>
                <a:lnTo>
                  <a:pt x="605" y="209"/>
                </a:lnTo>
                <a:lnTo>
                  <a:pt x="605" y="208"/>
                </a:lnTo>
                <a:lnTo>
                  <a:pt x="605" y="209"/>
                </a:lnTo>
                <a:lnTo>
                  <a:pt x="606" y="210"/>
                </a:lnTo>
                <a:lnTo>
                  <a:pt x="606" y="210"/>
                </a:lnTo>
                <a:lnTo>
                  <a:pt x="606" y="209"/>
                </a:lnTo>
                <a:lnTo>
                  <a:pt x="606" y="208"/>
                </a:lnTo>
                <a:lnTo>
                  <a:pt x="607" y="208"/>
                </a:lnTo>
                <a:lnTo>
                  <a:pt x="608" y="208"/>
                </a:lnTo>
                <a:lnTo>
                  <a:pt x="609" y="209"/>
                </a:lnTo>
                <a:lnTo>
                  <a:pt x="609" y="210"/>
                </a:lnTo>
                <a:lnTo>
                  <a:pt x="610" y="210"/>
                </a:lnTo>
                <a:lnTo>
                  <a:pt x="610" y="210"/>
                </a:lnTo>
                <a:lnTo>
                  <a:pt x="611" y="210"/>
                </a:lnTo>
                <a:lnTo>
                  <a:pt x="612" y="210"/>
                </a:lnTo>
                <a:lnTo>
                  <a:pt x="613" y="210"/>
                </a:lnTo>
                <a:lnTo>
                  <a:pt x="613" y="210"/>
                </a:lnTo>
                <a:lnTo>
                  <a:pt x="613" y="210"/>
                </a:lnTo>
                <a:lnTo>
                  <a:pt x="613" y="210"/>
                </a:lnTo>
                <a:lnTo>
                  <a:pt x="614" y="210"/>
                </a:lnTo>
                <a:lnTo>
                  <a:pt x="615" y="210"/>
                </a:lnTo>
                <a:lnTo>
                  <a:pt x="616" y="210"/>
                </a:lnTo>
                <a:lnTo>
                  <a:pt x="616" y="211"/>
                </a:lnTo>
                <a:lnTo>
                  <a:pt x="617" y="211"/>
                </a:lnTo>
                <a:lnTo>
                  <a:pt x="617" y="211"/>
                </a:lnTo>
                <a:lnTo>
                  <a:pt x="618" y="211"/>
                </a:lnTo>
                <a:lnTo>
                  <a:pt x="618" y="212"/>
                </a:lnTo>
                <a:lnTo>
                  <a:pt x="619" y="212"/>
                </a:lnTo>
                <a:lnTo>
                  <a:pt x="619" y="213"/>
                </a:lnTo>
                <a:lnTo>
                  <a:pt x="620" y="213"/>
                </a:lnTo>
                <a:lnTo>
                  <a:pt x="620" y="212"/>
                </a:lnTo>
                <a:lnTo>
                  <a:pt x="620" y="212"/>
                </a:lnTo>
                <a:lnTo>
                  <a:pt x="621" y="212"/>
                </a:lnTo>
                <a:lnTo>
                  <a:pt x="621" y="213"/>
                </a:lnTo>
                <a:lnTo>
                  <a:pt x="621" y="213"/>
                </a:lnTo>
                <a:lnTo>
                  <a:pt x="622" y="213"/>
                </a:lnTo>
                <a:lnTo>
                  <a:pt x="622" y="214"/>
                </a:lnTo>
                <a:lnTo>
                  <a:pt x="622" y="215"/>
                </a:lnTo>
                <a:lnTo>
                  <a:pt x="621" y="216"/>
                </a:lnTo>
                <a:lnTo>
                  <a:pt x="621" y="217"/>
                </a:lnTo>
                <a:lnTo>
                  <a:pt x="622" y="217"/>
                </a:lnTo>
                <a:lnTo>
                  <a:pt x="623" y="217"/>
                </a:lnTo>
                <a:lnTo>
                  <a:pt x="623" y="216"/>
                </a:lnTo>
                <a:lnTo>
                  <a:pt x="624" y="216"/>
                </a:lnTo>
                <a:lnTo>
                  <a:pt x="624" y="217"/>
                </a:lnTo>
                <a:lnTo>
                  <a:pt x="625" y="217"/>
                </a:lnTo>
                <a:lnTo>
                  <a:pt x="625" y="216"/>
                </a:lnTo>
                <a:lnTo>
                  <a:pt x="626" y="216"/>
                </a:lnTo>
                <a:lnTo>
                  <a:pt x="626" y="217"/>
                </a:lnTo>
                <a:lnTo>
                  <a:pt x="627" y="217"/>
                </a:lnTo>
                <a:lnTo>
                  <a:pt x="627" y="217"/>
                </a:lnTo>
                <a:lnTo>
                  <a:pt x="627" y="218"/>
                </a:lnTo>
                <a:lnTo>
                  <a:pt x="626" y="218"/>
                </a:lnTo>
                <a:lnTo>
                  <a:pt x="626" y="219"/>
                </a:lnTo>
                <a:lnTo>
                  <a:pt x="627" y="219"/>
                </a:lnTo>
                <a:lnTo>
                  <a:pt x="627" y="220"/>
                </a:lnTo>
                <a:lnTo>
                  <a:pt x="627" y="220"/>
                </a:lnTo>
                <a:lnTo>
                  <a:pt x="627" y="220"/>
                </a:lnTo>
                <a:lnTo>
                  <a:pt x="627" y="221"/>
                </a:lnTo>
                <a:lnTo>
                  <a:pt x="628" y="222"/>
                </a:lnTo>
                <a:lnTo>
                  <a:pt x="629" y="222"/>
                </a:lnTo>
                <a:lnTo>
                  <a:pt x="630" y="222"/>
                </a:lnTo>
                <a:lnTo>
                  <a:pt x="630" y="223"/>
                </a:lnTo>
                <a:lnTo>
                  <a:pt x="631" y="223"/>
                </a:lnTo>
                <a:lnTo>
                  <a:pt x="631" y="224"/>
                </a:lnTo>
                <a:lnTo>
                  <a:pt x="631" y="224"/>
                </a:lnTo>
                <a:lnTo>
                  <a:pt x="631" y="224"/>
                </a:lnTo>
                <a:lnTo>
                  <a:pt x="632" y="224"/>
                </a:lnTo>
                <a:lnTo>
                  <a:pt x="633" y="224"/>
                </a:lnTo>
                <a:lnTo>
                  <a:pt x="634" y="224"/>
                </a:lnTo>
                <a:lnTo>
                  <a:pt x="635" y="224"/>
                </a:lnTo>
                <a:lnTo>
                  <a:pt x="635" y="224"/>
                </a:lnTo>
                <a:lnTo>
                  <a:pt x="635" y="223"/>
                </a:lnTo>
                <a:lnTo>
                  <a:pt x="636" y="223"/>
                </a:lnTo>
                <a:lnTo>
                  <a:pt x="637" y="223"/>
                </a:lnTo>
                <a:lnTo>
                  <a:pt x="638" y="223"/>
                </a:lnTo>
                <a:lnTo>
                  <a:pt x="638" y="224"/>
                </a:lnTo>
                <a:lnTo>
                  <a:pt x="639" y="224"/>
                </a:lnTo>
                <a:lnTo>
                  <a:pt x="640" y="224"/>
                </a:lnTo>
                <a:lnTo>
                  <a:pt x="641" y="223"/>
                </a:lnTo>
                <a:lnTo>
                  <a:pt x="642" y="223"/>
                </a:lnTo>
                <a:lnTo>
                  <a:pt x="642" y="224"/>
                </a:lnTo>
                <a:lnTo>
                  <a:pt x="642" y="224"/>
                </a:lnTo>
                <a:lnTo>
                  <a:pt x="642" y="224"/>
                </a:lnTo>
                <a:lnTo>
                  <a:pt x="642" y="225"/>
                </a:lnTo>
                <a:lnTo>
                  <a:pt x="642" y="226"/>
                </a:lnTo>
                <a:lnTo>
                  <a:pt x="642" y="227"/>
                </a:lnTo>
                <a:lnTo>
                  <a:pt x="642" y="227"/>
                </a:lnTo>
                <a:lnTo>
                  <a:pt x="642" y="227"/>
                </a:lnTo>
                <a:lnTo>
                  <a:pt x="642" y="228"/>
                </a:lnTo>
                <a:lnTo>
                  <a:pt x="642" y="229"/>
                </a:lnTo>
                <a:lnTo>
                  <a:pt x="643" y="229"/>
                </a:lnTo>
                <a:lnTo>
                  <a:pt x="643" y="230"/>
                </a:lnTo>
                <a:lnTo>
                  <a:pt x="644" y="230"/>
                </a:lnTo>
                <a:lnTo>
                  <a:pt x="644" y="229"/>
                </a:lnTo>
                <a:lnTo>
                  <a:pt x="645" y="230"/>
                </a:lnTo>
                <a:lnTo>
                  <a:pt x="645" y="230"/>
                </a:lnTo>
                <a:lnTo>
                  <a:pt x="645" y="230"/>
                </a:lnTo>
                <a:lnTo>
                  <a:pt x="646" y="230"/>
                </a:lnTo>
                <a:lnTo>
                  <a:pt x="647" y="231"/>
                </a:lnTo>
                <a:lnTo>
                  <a:pt x="648" y="232"/>
                </a:lnTo>
                <a:lnTo>
                  <a:pt x="649" y="233"/>
                </a:lnTo>
                <a:lnTo>
                  <a:pt x="649" y="233"/>
                </a:lnTo>
                <a:lnTo>
                  <a:pt x="650" y="233"/>
                </a:lnTo>
                <a:lnTo>
                  <a:pt x="651" y="233"/>
                </a:lnTo>
                <a:lnTo>
                  <a:pt x="651" y="232"/>
                </a:lnTo>
                <a:lnTo>
                  <a:pt x="652" y="232"/>
                </a:lnTo>
                <a:lnTo>
                  <a:pt x="652" y="232"/>
                </a:lnTo>
                <a:lnTo>
                  <a:pt x="653" y="232"/>
                </a:lnTo>
                <a:lnTo>
                  <a:pt x="654" y="232"/>
                </a:lnTo>
                <a:lnTo>
                  <a:pt x="655" y="232"/>
                </a:lnTo>
                <a:lnTo>
                  <a:pt x="655" y="233"/>
                </a:lnTo>
                <a:lnTo>
                  <a:pt x="655" y="234"/>
                </a:lnTo>
                <a:lnTo>
                  <a:pt x="656" y="234"/>
                </a:lnTo>
                <a:lnTo>
                  <a:pt x="656" y="234"/>
                </a:lnTo>
                <a:lnTo>
                  <a:pt x="656" y="235"/>
                </a:lnTo>
                <a:lnTo>
                  <a:pt x="656" y="236"/>
                </a:lnTo>
                <a:lnTo>
                  <a:pt x="656" y="237"/>
                </a:lnTo>
                <a:lnTo>
                  <a:pt x="657" y="237"/>
                </a:lnTo>
                <a:lnTo>
                  <a:pt x="658" y="239"/>
                </a:lnTo>
                <a:lnTo>
                  <a:pt x="659" y="239"/>
                </a:lnTo>
                <a:lnTo>
                  <a:pt x="659" y="239"/>
                </a:lnTo>
                <a:lnTo>
                  <a:pt x="660" y="239"/>
                </a:lnTo>
                <a:lnTo>
                  <a:pt x="661" y="239"/>
                </a:lnTo>
                <a:lnTo>
                  <a:pt x="662" y="239"/>
                </a:lnTo>
                <a:lnTo>
                  <a:pt x="662" y="238"/>
                </a:lnTo>
                <a:lnTo>
                  <a:pt x="663" y="238"/>
                </a:lnTo>
                <a:lnTo>
                  <a:pt x="663" y="237"/>
                </a:lnTo>
                <a:lnTo>
                  <a:pt x="663" y="237"/>
                </a:lnTo>
                <a:lnTo>
                  <a:pt x="664" y="237"/>
                </a:lnTo>
                <a:lnTo>
                  <a:pt x="665" y="237"/>
                </a:lnTo>
                <a:lnTo>
                  <a:pt x="666" y="237"/>
                </a:lnTo>
                <a:lnTo>
                  <a:pt x="666" y="237"/>
                </a:lnTo>
                <a:lnTo>
                  <a:pt x="667" y="237"/>
                </a:lnTo>
                <a:lnTo>
                  <a:pt x="669" y="237"/>
                </a:lnTo>
                <a:lnTo>
                  <a:pt x="670" y="237"/>
                </a:lnTo>
                <a:lnTo>
                  <a:pt x="670" y="237"/>
                </a:lnTo>
                <a:lnTo>
                  <a:pt x="671" y="237"/>
                </a:lnTo>
                <a:lnTo>
                  <a:pt x="672" y="236"/>
                </a:lnTo>
                <a:lnTo>
                  <a:pt x="673" y="236"/>
                </a:lnTo>
                <a:lnTo>
                  <a:pt x="674" y="237"/>
                </a:lnTo>
                <a:lnTo>
                  <a:pt x="675" y="237"/>
                </a:lnTo>
                <a:lnTo>
                  <a:pt x="676" y="237"/>
                </a:lnTo>
                <a:lnTo>
                  <a:pt x="677" y="237"/>
                </a:lnTo>
                <a:lnTo>
                  <a:pt x="677" y="236"/>
                </a:lnTo>
                <a:lnTo>
                  <a:pt x="678" y="236"/>
                </a:lnTo>
                <a:lnTo>
                  <a:pt x="679" y="235"/>
                </a:lnTo>
                <a:lnTo>
                  <a:pt x="680" y="235"/>
                </a:lnTo>
                <a:lnTo>
                  <a:pt x="681" y="236"/>
                </a:lnTo>
                <a:lnTo>
                  <a:pt x="682" y="236"/>
                </a:lnTo>
                <a:lnTo>
                  <a:pt x="683" y="236"/>
                </a:lnTo>
                <a:lnTo>
                  <a:pt x="684" y="236"/>
                </a:lnTo>
                <a:lnTo>
                  <a:pt x="684" y="236"/>
                </a:lnTo>
                <a:lnTo>
                  <a:pt x="684" y="237"/>
                </a:lnTo>
                <a:lnTo>
                  <a:pt x="685" y="237"/>
                </a:lnTo>
                <a:lnTo>
                  <a:pt x="685" y="238"/>
                </a:lnTo>
                <a:lnTo>
                  <a:pt x="684" y="240"/>
                </a:lnTo>
                <a:lnTo>
                  <a:pt x="684" y="241"/>
                </a:lnTo>
                <a:lnTo>
                  <a:pt x="684" y="242"/>
                </a:lnTo>
                <a:lnTo>
                  <a:pt x="684" y="243"/>
                </a:lnTo>
                <a:lnTo>
                  <a:pt x="684" y="244"/>
                </a:lnTo>
                <a:lnTo>
                  <a:pt x="685" y="244"/>
                </a:lnTo>
                <a:lnTo>
                  <a:pt x="686" y="244"/>
                </a:lnTo>
                <a:lnTo>
                  <a:pt x="686" y="244"/>
                </a:lnTo>
                <a:lnTo>
                  <a:pt x="687" y="244"/>
                </a:lnTo>
                <a:lnTo>
                  <a:pt x="687" y="243"/>
                </a:lnTo>
                <a:lnTo>
                  <a:pt x="688" y="243"/>
                </a:lnTo>
                <a:lnTo>
                  <a:pt x="688" y="242"/>
                </a:lnTo>
                <a:lnTo>
                  <a:pt x="689" y="242"/>
                </a:lnTo>
                <a:lnTo>
                  <a:pt x="690" y="242"/>
                </a:lnTo>
                <a:lnTo>
                  <a:pt x="691" y="242"/>
                </a:lnTo>
                <a:lnTo>
                  <a:pt x="691" y="242"/>
                </a:lnTo>
                <a:lnTo>
                  <a:pt x="692" y="242"/>
                </a:lnTo>
                <a:lnTo>
                  <a:pt x="693" y="242"/>
                </a:lnTo>
                <a:lnTo>
                  <a:pt x="693" y="243"/>
                </a:lnTo>
                <a:lnTo>
                  <a:pt x="694" y="244"/>
                </a:lnTo>
                <a:lnTo>
                  <a:pt x="693" y="244"/>
                </a:lnTo>
                <a:lnTo>
                  <a:pt x="693" y="245"/>
                </a:lnTo>
                <a:lnTo>
                  <a:pt x="694" y="246"/>
                </a:lnTo>
                <a:lnTo>
                  <a:pt x="694" y="247"/>
                </a:lnTo>
                <a:lnTo>
                  <a:pt x="694" y="248"/>
                </a:lnTo>
                <a:lnTo>
                  <a:pt x="694" y="248"/>
                </a:lnTo>
                <a:lnTo>
                  <a:pt x="694" y="249"/>
                </a:lnTo>
                <a:lnTo>
                  <a:pt x="693" y="249"/>
                </a:lnTo>
                <a:lnTo>
                  <a:pt x="693" y="250"/>
                </a:lnTo>
                <a:lnTo>
                  <a:pt x="693" y="251"/>
                </a:lnTo>
                <a:lnTo>
                  <a:pt x="693" y="251"/>
                </a:lnTo>
                <a:lnTo>
                  <a:pt x="693" y="252"/>
                </a:lnTo>
                <a:lnTo>
                  <a:pt x="694" y="253"/>
                </a:lnTo>
                <a:lnTo>
                  <a:pt x="694" y="254"/>
                </a:lnTo>
                <a:lnTo>
                  <a:pt x="694" y="254"/>
                </a:lnTo>
                <a:lnTo>
                  <a:pt x="694" y="255"/>
                </a:lnTo>
                <a:lnTo>
                  <a:pt x="695" y="255"/>
                </a:lnTo>
                <a:lnTo>
                  <a:pt x="696" y="255"/>
                </a:lnTo>
                <a:lnTo>
                  <a:pt x="697" y="255"/>
                </a:lnTo>
                <a:lnTo>
                  <a:pt x="697" y="255"/>
                </a:lnTo>
                <a:lnTo>
                  <a:pt x="697" y="256"/>
                </a:lnTo>
                <a:lnTo>
                  <a:pt x="698" y="256"/>
                </a:lnTo>
                <a:lnTo>
                  <a:pt x="698" y="257"/>
                </a:lnTo>
                <a:lnTo>
                  <a:pt x="698" y="258"/>
                </a:lnTo>
                <a:lnTo>
                  <a:pt x="698" y="258"/>
                </a:lnTo>
                <a:lnTo>
                  <a:pt x="699" y="258"/>
                </a:lnTo>
                <a:lnTo>
                  <a:pt x="700" y="258"/>
                </a:lnTo>
                <a:lnTo>
                  <a:pt x="701" y="259"/>
                </a:lnTo>
                <a:lnTo>
                  <a:pt x="701" y="259"/>
                </a:lnTo>
                <a:lnTo>
                  <a:pt x="702" y="259"/>
                </a:lnTo>
                <a:lnTo>
                  <a:pt x="702" y="260"/>
                </a:lnTo>
                <a:lnTo>
                  <a:pt x="703" y="260"/>
                </a:lnTo>
                <a:lnTo>
                  <a:pt x="703" y="261"/>
                </a:lnTo>
                <a:lnTo>
                  <a:pt x="704" y="261"/>
                </a:lnTo>
                <a:lnTo>
                  <a:pt x="705" y="261"/>
                </a:lnTo>
                <a:lnTo>
                  <a:pt x="705" y="261"/>
                </a:lnTo>
                <a:lnTo>
                  <a:pt x="705" y="262"/>
                </a:lnTo>
                <a:lnTo>
                  <a:pt x="706" y="263"/>
                </a:lnTo>
                <a:lnTo>
                  <a:pt x="706" y="264"/>
                </a:lnTo>
                <a:lnTo>
                  <a:pt x="707" y="264"/>
                </a:lnTo>
                <a:lnTo>
                  <a:pt x="708" y="264"/>
                </a:lnTo>
                <a:lnTo>
                  <a:pt x="708" y="264"/>
                </a:lnTo>
                <a:lnTo>
                  <a:pt x="708" y="265"/>
                </a:lnTo>
                <a:lnTo>
                  <a:pt x="709" y="265"/>
                </a:lnTo>
                <a:lnTo>
                  <a:pt x="709" y="265"/>
                </a:lnTo>
                <a:lnTo>
                  <a:pt x="710" y="265"/>
                </a:lnTo>
                <a:lnTo>
                  <a:pt x="711" y="266"/>
                </a:lnTo>
                <a:lnTo>
                  <a:pt x="712" y="267"/>
                </a:lnTo>
                <a:lnTo>
                  <a:pt x="712" y="267"/>
                </a:lnTo>
                <a:lnTo>
                  <a:pt x="713" y="268"/>
                </a:lnTo>
                <a:lnTo>
                  <a:pt x="713" y="268"/>
                </a:lnTo>
                <a:lnTo>
                  <a:pt x="714" y="268"/>
                </a:lnTo>
                <a:lnTo>
                  <a:pt x="714" y="269"/>
                </a:lnTo>
                <a:lnTo>
                  <a:pt x="715" y="270"/>
                </a:lnTo>
                <a:lnTo>
                  <a:pt x="715" y="271"/>
                </a:lnTo>
                <a:lnTo>
                  <a:pt x="715" y="271"/>
                </a:lnTo>
                <a:lnTo>
                  <a:pt x="716" y="272"/>
                </a:lnTo>
                <a:lnTo>
                  <a:pt x="717" y="272"/>
                </a:lnTo>
                <a:lnTo>
                  <a:pt x="717" y="272"/>
                </a:lnTo>
                <a:lnTo>
                  <a:pt x="719" y="272"/>
                </a:lnTo>
                <a:lnTo>
                  <a:pt x="719" y="272"/>
                </a:lnTo>
                <a:lnTo>
                  <a:pt x="719" y="273"/>
                </a:lnTo>
                <a:lnTo>
                  <a:pt x="719" y="274"/>
                </a:lnTo>
                <a:lnTo>
                  <a:pt x="720" y="274"/>
                </a:lnTo>
                <a:lnTo>
                  <a:pt x="720" y="275"/>
                </a:lnTo>
                <a:lnTo>
                  <a:pt x="721" y="275"/>
                </a:lnTo>
                <a:lnTo>
                  <a:pt x="721" y="275"/>
                </a:lnTo>
                <a:lnTo>
                  <a:pt x="722" y="275"/>
                </a:lnTo>
                <a:lnTo>
                  <a:pt x="722" y="275"/>
                </a:lnTo>
                <a:lnTo>
                  <a:pt x="723" y="275"/>
                </a:lnTo>
                <a:lnTo>
                  <a:pt x="724" y="275"/>
                </a:lnTo>
                <a:lnTo>
                  <a:pt x="726" y="275"/>
                </a:lnTo>
                <a:lnTo>
                  <a:pt x="726" y="275"/>
                </a:lnTo>
                <a:lnTo>
                  <a:pt x="726" y="276"/>
                </a:lnTo>
                <a:lnTo>
                  <a:pt x="726" y="277"/>
                </a:lnTo>
                <a:lnTo>
                  <a:pt x="726" y="278"/>
                </a:lnTo>
                <a:lnTo>
                  <a:pt x="726" y="279"/>
                </a:lnTo>
                <a:lnTo>
                  <a:pt x="727" y="279"/>
                </a:lnTo>
                <a:lnTo>
                  <a:pt x="727" y="279"/>
                </a:lnTo>
                <a:lnTo>
                  <a:pt x="728" y="280"/>
                </a:lnTo>
                <a:lnTo>
                  <a:pt x="729" y="280"/>
                </a:lnTo>
                <a:lnTo>
                  <a:pt x="729" y="281"/>
                </a:lnTo>
                <a:lnTo>
                  <a:pt x="729" y="281"/>
                </a:lnTo>
                <a:lnTo>
                  <a:pt x="730" y="282"/>
                </a:lnTo>
                <a:lnTo>
                  <a:pt x="731" y="282"/>
                </a:lnTo>
                <a:lnTo>
                  <a:pt x="732" y="282"/>
                </a:lnTo>
                <a:lnTo>
                  <a:pt x="733" y="282"/>
                </a:lnTo>
                <a:lnTo>
                  <a:pt x="733" y="283"/>
                </a:lnTo>
                <a:lnTo>
                  <a:pt x="733" y="283"/>
                </a:lnTo>
                <a:lnTo>
                  <a:pt x="733" y="284"/>
                </a:lnTo>
                <a:lnTo>
                  <a:pt x="734" y="284"/>
                </a:lnTo>
                <a:lnTo>
                  <a:pt x="734" y="285"/>
                </a:lnTo>
                <a:lnTo>
                  <a:pt x="735" y="285"/>
                </a:lnTo>
                <a:lnTo>
                  <a:pt x="736" y="285"/>
                </a:lnTo>
                <a:lnTo>
                  <a:pt x="736" y="286"/>
                </a:lnTo>
                <a:lnTo>
                  <a:pt x="736" y="286"/>
                </a:lnTo>
                <a:lnTo>
                  <a:pt x="737" y="286"/>
                </a:lnTo>
                <a:lnTo>
                  <a:pt x="737" y="287"/>
                </a:lnTo>
                <a:lnTo>
                  <a:pt x="738" y="288"/>
                </a:lnTo>
                <a:lnTo>
                  <a:pt x="738" y="289"/>
                </a:lnTo>
                <a:lnTo>
                  <a:pt x="738" y="289"/>
                </a:lnTo>
                <a:lnTo>
                  <a:pt x="739" y="290"/>
                </a:lnTo>
                <a:lnTo>
                  <a:pt x="739" y="291"/>
                </a:lnTo>
                <a:lnTo>
                  <a:pt x="740" y="292"/>
                </a:lnTo>
                <a:lnTo>
                  <a:pt x="740" y="293"/>
                </a:lnTo>
                <a:lnTo>
                  <a:pt x="740" y="294"/>
                </a:lnTo>
                <a:lnTo>
                  <a:pt x="741" y="295"/>
                </a:lnTo>
                <a:lnTo>
                  <a:pt x="741" y="296"/>
                </a:lnTo>
                <a:lnTo>
                  <a:pt x="742" y="296"/>
                </a:lnTo>
                <a:lnTo>
                  <a:pt x="742" y="296"/>
                </a:lnTo>
                <a:lnTo>
                  <a:pt x="742" y="297"/>
                </a:lnTo>
                <a:lnTo>
                  <a:pt x="743" y="297"/>
                </a:lnTo>
                <a:lnTo>
                  <a:pt x="743" y="298"/>
                </a:lnTo>
                <a:lnTo>
                  <a:pt x="743" y="299"/>
                </a:lnTo>
                <a:lnTo>
                  <a:pt x="743" y="299"/>
                </a:lnTo>
                <a:lnTo>
                  <a:pt x="743" y="299"/>
                </a:lnTo>
                <a:lnTo>
                  <a:pt x="743" y="300"/>
                </a:lnTo>
                <a:lnTo>
                  <a:pt x="743" y="301"/>
                </a:lnTo>
                <a:lnTo>
                  <a:pt x="743" y="302"/>
                </a:lnTo>
                <a:lnTo>
                  <a:pt x="744" y="302"/>
                </a:lnTo>
                <a:lnTo>
                  <a:pt x="744" y="303"/>
                </a:lnTo>
                <a:lnTo>
                  <a:pt x="744" y="303"/>
                </a:lnTo>
                <a:lnTo>
                  <a:pt x="743" y="303"/>
                </a:lnTo>
                <a:lnTo>
                  <a:pt x="743" y="304"/>
                </a:lnTo>
                <a:lnTo>
                  <a:pt x="743" y="305"/>
                </a:lnTo>
                <a:lnTo>
                  <a:pt x="744" y="305"/>
                </a:lnTo>
                <a:lnTo>
                  <a:pt x="744" y="306"/>
                </a:lnTo>
                <a:lnTo>
                  <a:pt x="744" y="306"/>
                </a:lnTo>
                <a:lnTo>
                  <a:pt x="744" y="307"/>
                </a:lnTo>
                <a:lnTo>
                  <a:pt x="745" y="307"/>
                </a:lnTo>
                <a:lnTo>
                  <a:pt x="745" y="308"/>
                </a:lnTo>
                <a:lnTo>
                  <a:pt x="746" y="308"/>
                </a:lnTo>
                <a:lnTo>
                  <a:pt x="747" y="308"/>
                </a:lnTo>
                <a:lnTo>
                  <a:pt x="747" y="309"/>
                </a:lnTo>
                <a:lnTo>
                  <a:pt x="747" y="309"/>
                </a:lnTo>
                <a:lnTo>
                  <a:pt x="748" y="309"/>
                </a:lnTo>
                <a:lnTo>
                  <a:pt x="748" y="310"/>
                </a:lnTo>
                <a:lnTo>
                  <a:pt x="749" y="310"/>
                </a:lnTo>
                <a:lnTo>
                  <a:pt x="748" y="310"/>
                </a:lnTo>
                <a:lnTo>
                  <a:pt x="748" y="310"/>
                </a:lnTo>
                <a:lnTo>
                  <a:pt x="748" y="311"/>
                </a:lnTo>
                <a:lnTo>
                  <a:pt x="749" y="311"/>
                </a:lnTo>
                <a:lnTo>
                  <a:pt x="748" y="312"/>
                </a:lnTo>
                <a:lnTo>
                  <a:pt x="749" y="312"/>
                </a:lnTo>
                <a:lnTo>
                  <a:pt x="749" y="313"/>
                </a:lnTo>
                <a:lnTo>
                  <a:pt x="750" y="313"/>
                </a:lnTo>
                <a:lnTo>
                  <a:pt x="750" y="313"/>
                </a:lnTo>
                <a:lnTo>
                  <a:pt x="750" y="313"/>
                </a:lnTo>
                <a:lnTo>
                  <a:pt x="750" y="314"/>
                </a:lnTo>
                <a:lnTo>
                  <a:pt x="751" y="314"/>
                </a:lnTo>
                <a:lnTo>
                  <a:pt x="752" y="315"/>
                </a:lnTo>
                <a:lnTo>
                  <a:pt x="753" y="315"/>
                </a:lnTo>
                <a:lnTo>
                  <a:pt x="754" y="315"/>
                </a:lnTo>
                <a:lnTo>
                  <a:pt x="754" y="316"/>
                </a:lnTo>
                <a:lnTo>
                  <a:pt x="754" y="316"/>
                </a:lnTo>
                <a:lnTo>
                  <a:pt x="754" y="315"/>
                </a:lnTo>
                <a:lnTo>
                  <a:pt x="754" y="316"/>
                </a:lnTo>
                <a:lnTo>
                  <a:pt x="755" y="316"/>
                </a:lnTo>
                <a:lnTo>
                  <a:pt x="756" y="316"/>
                </a:lnTo>
                <a:lnTo>
                  <a:pt x="757" y="316"/>
                </a:lnTo>
                <a:lnTo>
                  <a:pt x="757" y="317"/>
                </a:lnTo>
                <a:lnTo>
                  <a:pt x="757" y="317"/>
                </a:lnTo>
                <a:lnTo>
                  <a:pt x="757" y="317"/>
                </a:lnTo>
                <a:lnTo>
                  <a:pt x="758" y="317"/>
                </a:lnTo>
                <a:lnTo>
                  <a:pt x="759" y="317"/>
                </a:lnTo>
                <a:lnTo>
                  <a:pt x="760" y="317"/>
                </a:lnTo>
                <a:lnTo>
                  <a:pt x="761" y="317"/>
                </a:lnTo>
                <a:lnTo>
                  <a:pt x="761" y="318"/>
                </a:lnTo>
                <a:lnTo>
                  <a:pt x="761" y="318"/>
                </a:lnTo>
                <a:lnTo>
                  <a:pt x="761" y="319"/>
                </a:lnTo>
                <a:lnTo>
                  <a:pt x="762" y="319"/>
                </a:lnTo>
                <a:lnTo>
                  <a:pt x="762" y="320"/>
                </a:lnTo>
                <a:lnTo>
                  <a:pt x="763" y="320"/>
                </a:lnTo>
                <a:lnTo>
                  <a:pt x="764" y="320"/>
                </a:lnTo>
                <a:lnTo>
                  <a:pt x="764" y="320"/>
                </a:lnTo>
                <a:lnTo>
                  <a:pt x="764" y="320"/>
                </a:lnTo>
                <a:lnTo>
                  <a:pt x="765" y="320"/>
                </a:lnTo>
                <a:lnTo>
                  <a:pt x="765" y="321"/>
                </a:lnTo>
                <a:lnTo>
                  <a:pt x="766" y="321"/>
                </a:lnTo>
                <a:lnTo>
                  <a:pt x="767" y="321"/>
                </a:lnTo>
                <a:lnTo>
                  <a:pt x="768" y="322"/>
                </a:lnTo>
                <a:lnTo>
                  <a:pt x="768" y="322"/>
                </a:lnTo>
                <a:lnTo>
                  <a:pt x="768" y="323"/>
                </a:lnTo>
                <a:lnTo>
                  <a:pt x="769" y="323"/>
                </a:lnTo>
                <a:lnTo>
                  <a:pt x="770" y="323"/>
                </a:lnTo>
                <a:lnTo>
                  <a:pt x="770" y="323"/>
                </a:lnTo>
                <a:lnTo>
                  <a:pt x="771" y="323"/>
                </a:lnTo>
                <a:lnTo>
                  <a:pt x="771" y="323"/>
                </a:lnTo>
                <a:lnTo>
                  <a:pt x="771" y="324"/>
                </a:lnTo>
                <a:lnTo>
                  <a:pt x="771" y="325"/>
                </a:lnTo>
                <a:lnTo>
                  <a:pt x="772" y="325"/>
                </a:lnTo>
                <a:lnTo>
                  <a:pt x="772" y="326"/>
                </a:lnTo>
                <a:lnTo>
                  <a:pt x="773" y="326"/>
                </a:lnTo>
                <a:lnTo>
                  <a:pt x="774" y="326"/>
                </a:lnTo>
                <a:lnTo>
                  <a:pt x="774" y="327"/>
                </a:lnTo>
                <a:lnTo>
                  <a:pt x="775" y="327"/>
                </a:lnTo>
                <a:lnTo>
                  <a:pt x="775" y="327"/>
                </a:lnTo>
                <a:lnTo>
                  <a:pt x="775" y="327"/>
                </a:lnTo>
                <a:lnTo>
                  <a:pt x="775" y="328"/>
                </a:lnTo>
                <a:lnTo>
                  <a:pt x="776" y="328"/>
                </a:lnTo>
                <a:lnTo>
                  <a:pt x="777" y="329"/>
                </a:lnTo>
                <a:lnTo>
                  <a:pt x="778" y="329"/>
                </a:lnTo>
                <a:lnTo>
                  <a:pt x="778" y="329"/>
                </a:lnTo>
                <a:lnTo>
                  <a:pt x="778" y="330"/>
                </a:lnTo>
                <a:lnTo>
                  <a:pt x="779" y="330"/>
                </a:lnTo>
                <a:lnTo>
                  <a:pt x="780" y="330"/>
                </a:lnTo>
                <a:lnTo>
                  <a:pt x="780" y="330"/>
                </a:lnTo>
                <a:lnTo>
                  <a:pt x="781" y="330"/>
                </a:lnTo>
                <a:lnTo>
                  <a:pt x="782" y="330"/>
                </a:lnTo>
                <a:lnTo>
                  <a:pt x="782" y="331"/>
                </a:lnTo>
                <a:lnTo>
                  <a:pt x="783" y="332"/>
                </a:lnTo>
                <a:lnTo>
                  <a:pt x="784" y="332"/>
                </a:lnTo>
                <a:lnTo>
                  <a:pt x="785" y="333"/>
                </a:lnTo>
                <a:lnTo>
                  <a:pt x="785" y="333"/>
                </a:lnTo>
                <a:lnTo>
                  <a:pt x="786" y="333"/>
                </a:lnTo>
                <a:lnTo>
                  <a:pt x="786" y="334"/>
                </a:lnTo>
                <a:lnTo>
                  <a:pt x="787" y="334"/>
                </a:lnTo>
                <a:lnTo>
                  <a:pt x="787" y="334"/>
                </a:lnTo>
                <a:lnTo>
                  <a:pt x="788" y="334"/>
                </a:lnTo>
                <a:lnTo>
                  <a:pt x="789" y="334"/>
                </a:lnTo>
                <a:lnTo>
                  <a:pt x="789" y="335"/>
                </a:lnTo>
                <a:lnTo>
                  <a:pt x="789" y="334"/>
                </a:lnTo>
                <a:lnTo>
                  <a:pt x="789" y="335"/>
                </a:lnTo>
                <a:lnTo>
                  <a:pt x="790" y="335"/>
                </a:lnTo>
                <a:lnTo>
                  <a:pt x="791" y="335"/>
                </a:lnTo>
                <a:lnTo>
                  <a:pt x="792" y="336"/>
                </a:lnTo>
                <a:lnTo>
                  <a:pt x="792" y="336"/>
                </a:lnTo>
                <a:lnTo>
                  <a:pt x="793" y="337"/>
                </a:lnTo>
                <a:lnTo>
                  <a:pt x="794" y="337"/>
                </a:lnTo>
                <a:lnTo>
                  <a:pt x="795" y="337"/>
                </a:lnTo>
                <a:lnTo>
                  <a:pt x="796" y="337"/>
                </a:lnTo>
                <a:lnTo>
                  <a:pt x="796" y="337"/>
                </a:lnTo>
                <a:lnTo>
                  <a:pt x="797" y="338"/>
                </a:lnTo>
                <a:lnTo>
                  <a:pt x="798" y="338"/>
                </a:lnTo>
                <a:lnTo>
                  <a:pt x="799" y="338"/>
                </a:lnTo>
                <a:lnTo>
                  <a:pt x="799" y="339"/>
                </a:lnTo>
                <a:lnTo>
                  <a:pt x="800" y="340"/>
                </a:lnTo>
                <a:lnTo>
                  <a:pt x="801" y="340"/>
                </a:lnTo>
                <a:lnTo>
                  <a:pt x="802" y="341"/>
                </a:lnTo>
                <a:lnTo>
                  <a:pt x="803" y="341"/>
                </a:lnTo>
                <a:lnTo>
                  <a:pt x="803" y="341"/>
                </a:lnTo>
                <a:lnTo>
                  <a:pt x="804" y="341"/>
                </a:lnTo>
                <a:lnTo>
                  <a:pt x="805" y="341"/>
                </a:lnTo>
                <a:lnTo>
                  <a:pt x="806" y="341"/>
                </a:lnTo>
                <a:lnTo>
                  <a:pt x="806" y="342"/>
                </a:lnTo>
                <a:lnTo>
                  <a:pt x="807" y="342"/>
                </a:lnTo>
                <a:lnTo>
                  <a:pt x="808" y="342"/>
                </a:lnTo>
                <a:lnTo>
                  <a:pt x="809" y="342"/>
                </a:lnTo>
                <a:lnTo>
                  <a:pt x="809" y="343"/>
                </a:lnTo>
                <a:lnTo>
                  <a:pt x="810" y="343"/>
                </a:lnTo>
                <a:lnTo>
                  <a:pt x="810" y="343"/>
                </a:lnTo>
                <a:lnTo>
                  <a:pt x="811" y="343"/>
                </a:lnTo>
                <a:lnTo>
                  <a:pt x="811" y="344"/>
                </a:lnTo>
                <a:lnTo>
                  <a:pt x="812" y="344"/>
                </a:lnTo>
                <a:lnTo>
                  <a:pt x="813" y="344"/>
                </a:lnTo>
                <a:lnTo>
                  <a:pt x="813" y="345"/>
                </a:lnTo>
                <a:lnTo>
                  <a:pt x="814" y="346"/>
                </a:lnTo>
                <a:lnTo>
                  <a:pt x="815" y="346"/>
                </a:lnTo>
                <a:lnTo>
                  <a:pt x="815" y="347"/>
                </a:lnTo>
                <a:lnTo>
                  <a:pt x="816" y="347"/>
                </a:lnTo>
                <a:lnTo>
                  <a:pt x="817" y="347"/>
                </a:lnTo>
                <a:lnTo>
                  <a:pt x="818" y="347"/>
                </a:lnTo>
                <a:lnTo>
                  <a:pt x="818" y="346"/>
                </a:lnTo>
                <a:lnTo>
                  <a:pt x="818" y="345"/>
                </a:lnTo>
                <a:lnTo>
                  <a:pt x="818" y="344"/>
                </a:lnTo>
                <a:lnTo>
                  <a:pt x="819" y="344"/>
                </a:lnTo>
                <a:lnTo>
                  <a:pt x="820" y="344"/>
                </a:lnTo>
                <a:lnTo>
                  <a:pt x="820" y="345"/>
                </a:lnTo>
                <a:lnTo>
                  <a:pt x="821" y="345"/>
                </a:lnTo>
                <a:lnTo>
                  <a:pt x="822" y="346"/>
                </a:lnTo>
                <a:lnTo>
                  <a:pt x="824" y="347"/>
                </a:lnTo>
                <a:lnTo>
                  <a:pt x="825" y="347"/>
                </a:lnTo>
                <a:lnTo>
                  <a:pt x="826" y="348"/>
                </a:lnTo>
                <a:lnTo>
                  <a:pt x="827" y="349"/>
                </a:lnTo>
                <a:lnTo>
                  <a:pt x="827" y="350"/>
                </a:lnTo>
                <a:lnTo>
                  <a:pt x="828" y="350"/>
                </a:lnTo>
                <a:lnTo>
                  <a:pt x="829" y="351"/>
                </a:lnTo>
                <a:lnTo>
                  <a:pt x="831" y="351"/>
                </a:lnTo>
                <a:lnTo>
                  <a:pt x="831" y="352"/>
                </a:lnTo>
                <a:lnTo>
                  <a:pt x="832" y="352"/>
                </a:lnTo>
                <a:lnTo>
                  <a:pt x="833" y="352"/>
                </a:lnTo>
                <a:lnTo>
                  <a:pt x="833" y="353"/>
                </a:lnTo>
                <a:lnTo>
                  <a:pt x="834" y="353"/>
                </a:lnTo>
                <a:lnTo>
                  <a:pt x="834" y="353"/>
                </a:lnTo>
                <a:lnTo>
                  <a:pt x="835" y="354"/>
                </a:lnTo>
                <a:lnTo>
                  <a:pt x="836" y="354"/>
                </a:lnTo>
                <a:lnTo>
                  <a:pt x="837" y="354"/>
                </a:lnTo>
                <a:lnTo>
                  <a:pt x="837" y="354"/>
                </a:lnTo>
                <a:lnTo>
                  <a:pt x="838" y="354"/>
                </a:lnTo>
                <a:lnTo>
                  <a:pt x="838" y="354"/>
                </a:lnTo>
                <a:lnTo>
                  <a:pt x="839" y="354"/>
                </a:lnTo>
                <a:lnTo>
                  <a:pt x="840" y="355"/>
                </a:lnTo>
                <a:lnTo>
                  <a:pt x="841" y="355"/>
                </a:lnTo>
                <a:lnTo>
                  <a:pt x="841" y="355"/>
                </a:lnTo>
                <a:lnTo>
                  <a:pt x="842" y="355"/>
                </a:lnTo>
                <a:lnTo>
                  <a:pt x="842" y="356"/>
                </a:lnTo>
                <a:lnTo>
                  <a:pt x="843" y="356"/>
                </a:lnTo>
                <a:lnTo>
                  <a:pt x="844" y="356"/>
                </a:lnTo>
                <a:lnTo>
                  <a:pt x="845" y="356"/>
                </a:lnTo>
                <a:lnTo>
                  <a:pt x="845" y="356"/>
                </a:lnTo>
                <a:lnTo>
                  <a:pt x="845" y="357"/>
                </a:lnTo>
                <a:lnTo>
                  <a:pt x="845" y="358"/>
                </a:lnTo>
                <a:lnTo>
                  <a:pt x="845" y="358"/>
                </a:lnTo>
                <a:lnTo>
                  <a:pt x="845" y="359"/>
                </a:lnTo>
                <a:lnTo>
                  <a:pt x="846" y="359"/>
                </a:lnTo>
                <a:lnTo>
                  <a:pt x="847" y="360"/>
                </a:lnTo>
                <a:lnTo>
                  <a:pt x="848" y="360"/>
                </a:lnTo>
                <a:lnTo>
                  <a:pt x="848" y="361"/>
                </a:lnTo>
                <a:lnTo>
                  <a:pt x="848" y="361"/>
                </a:lnTo>
                <a:lnTo>
                  <a:pt x="849" y="361"/>
                </a:lnTo>
                <a:lnTo>
                  <a:pt x="850" y="361"/>
                </a:lnTo>
                <a:lnTo>
                  <a:pt x="851" y="360"/>
                </a:lnTo>
                <a:lnTo>
                  <a:pt x="852" y="361"/>
                </a:lnTo>
                <a:lnTo>
                  <a:pt x="852" y="361"/>
                </a:lnTo>
                <a:lnTo>
                  <a:pt x="853" y="361"/>
                </a:lnTo>
                <a:lnTo>
                  <a:pt x="853" y="360"/>
                </a:lnTo>
                <a:lnTo>
                  <a:pt x="853" y="359"/>
                </a:lnTo>
                <a:lnTo>
                  <a:pt x="853" y="358"/>
                </a:lnTo>
                <a:lnTo>
                  <a:pt x="853" y="358"/>
                </a:lnTo>
                <a:lnTo>
                  <a:pt x="853" y="357"/>
                </a:lnTo>
                <a:lnTo>
                  <a:pt x="853" y="356"/>
                </a:lnTo>
                <a:lnTo>
                  <a:pt x="853" y="355"/>
                </a:lnTo>
                <a:lnTo>
                  <a:pt x="853" y="354"/>
                </a:lnTo>
                <a:lnTo>
                  <a:pt x="853" y="354"/>
                </a:lnTo>
                <a:lnTo>
                  <a:pt x="853" y="353"/>
                </a:lnTo>
                <a:lnTo>
                  <a:pt x="854" y="353"/>
                </a:lnTo>
                <a:lnTo>
                  <a:pt x="854" y="352"/>
                </a:lnTo>
                <a:lnTo>
                  <a:pt x="855" y="352"/>
                </a:lnTo>
                <a:lnTo>
                  <a:pt x="855" y="351"/>
                </a:lnTo>
                <a:lnTo>
                  <a:pt x="855" y="352"/>
                </a:lnTo>
                <a:lnTo>
                  <a:pt x="855" y="353"/>
                </a:lnTo>
                <a:lnTo>
                  <a:pt x="856" y="352"/>
                </a:lnTo>
                <a:lnTo>
                  <a:pt x="856" y="353"/>
                </a:lnTo>
                <a:lnTo>
                  <a:pt x="857" y="353"/>
                </a:lnTo>
                <a:lnTo>
                  <a:pt x="857" y="352"/>
                </a:lnTo>
                <a:lnTo>
                  <a:pt x="858" y="352"/>
                </a:lnTo>
                <a:lnTo>
                  <a:pt x="859" y="352"/>
                </a:lnTo>
                <a:lnTo>
                  <a:pt x="859" y="351"/>
                </a:lnTo>
                <a:lnTo>
                  <a:pt x="859" y="351"/>
                </a:lnTo>
                <a:lnTo>
                  <a:pt x="860" y="351"/>
                </a:lnTo>
                <a:lnTo>
                  <a:pt x="860" y="350"/>
                </a:lnTo>
                <a:lnTo>
                  <a:pt x="861" y="350"/>
                </a:lnTo>
                <a:lnTo>
                  <a:pt x="861" y="349"/>
                </a:lnTo>
                <a:lnTo>
                  <a:pt x="861" y="348"/>
                </a:lnTo>
                <a:lnTo>
                  <a:pt x="862" y="348"/>
                </a:lnTo>
                <a:lnTo>
                  <a:pt x="862" y="347"/>
                </a:lnTo>
                <a:lnTo>
                  <a:pt x="862" y="347"/>
                </a:lnTo>
                <a:lnTo>
                  <a:pt x="863" y="347"/>
                </a:lnTo>
                <a:lnTo>
                  <a:pt x="864" y="347"/>
                </a:lnTo>
                <a:lnTo>
                  <a:pt x="865" y="347"/>
                </a:lnTo>
                <a:lnTo>
                  <a:pt x="866" y="347"/>
                </a:lnTo>
                <a:lnTo>
                  <a:pt x="866" y="348"/>
                </a:lnTo>
                <a:lnTo>
                  <a:pt x="866" y="349"/>
                </a:lnTo>
                <a:lnTo>
                  <a:pt x="867" y="348"/>
                </a:lnTo>
                <a:lnTo>
                  <a:pt x="868" y="348"/>
                </a:lnTo>
                <a:lnTo>
                  <a:pt x="868" y="349"/>
                </a:lnTo>
                <a:lnTo>
                  <a:pt x="869" y="349"/>
                </a:lnTo>
                <a:lnTo>
                  <a:pt x="869" y="348"/>
                </a:lnTo>
                <a:lnTo>
                  <a:pt x="870" y="348"/>
                </a:lnTo>
                <a:lnTo>
                  <a:pt x="871" y="348"/>
                </a:lnTo>
                <a:lnTo>
                  <a:pt x="872" y="347"/>
                </a:lnTo>
                <a:lnTo>
                  <a:pt x="872" y="347"/>
                </a:lnTo>
                <a:lnTo>
                  <a:pt x="873" y="347"/>
                </a:lnTo>
                <a:lnTo>
                  <a:pt x="873" y="347"/>
                </a:lnTo>
                <a:lnTo>
                  <a:pt x="873" y="347"/>
                </a:lnTo>
                <a:lnTo>
                  <a:pt x="874" y="347"/>
                </a:lnTo>
                <a:lnTo>
                  <a:pt x="875" y="347"/>
                </a:lnTo>
                <a:lnTo>
                  <a:pt x="876" y="347"/>
                </a:lnTo>
                <a:lnTo>
                  <a:pt x="876" y="347"/>
                </a:lnTo>
                <a:lnTo>
                  <a:pt x="876" y="346"/>
                </a:lnTo>
                <a:lnTo>
                  <a:pt x="877" y="346"/>
                </a:lnTo>
                <a:lnTo>
                  <a:pt x="878" y="345"/>
                </a:lnTo>
                <a:lnTo>
                  <a:pt x="879" y="345"/>
                </a:lnTo>
                <a:lnTo>
                  <a:pt x="880" y="345"/>
                </a:lnTo>
                <a:lnTo>
                  <a:pt x="880" y="345"/>
                </a:lnTo>
                <a:lnTo>
                  <a:pt x="881" y="345"/>
                </a:lnTo>
                <a:lnTo>
                  <a:pt x="882" y="345"/>
                </a:lnTo>
                <a:lnTo>
                  <a:pt x="883" y="345"/>
                </a:lnTo>
                <a:lnTo>
                  <a:pt x="883" y="345"/>
                </a:lnTo>
                <a:lnTo>
                  <a:pt x="885" y="346"/>
                </a:lnTo>
                <a:lnTo>
                  <a:pt x="886" y="346"/>
                </a:lnTo>
                <a:lnTo>
                  <a:pt x="887" y="346"/>
                </a:lnTo>
                <a:lnTo>
                  <a:pt x="887" y="346"/>
                </a:lnTo>
                <a:lnTo>
                  <a:pt x="888" y="347"/>
                </a:lnTo>
                <a:lnTo>
                  <a:pt x="889" y="347"/>
                </a:lnTo>
                <a:lnTo>
                  <a:pt x="890" y="347"/>
                </a:lnTo>
                <a:lnTo>
                  <a:pt x="891" y="347"/>
                </a:lnTo>
                <a:lnTo>
                  <a:pt x="892" y="348"/>
                </a:lnTo>
                <a:lnTo>
                  <a:pt x="893" y="348"/>
                </a:lnTo>
                <a:lnTo>
                  <a:pt x="894" y="349"/>
                </a:lnTo>
                <a:lnTo>
                  <a:pt x="894" y="349"/>
                </a:lnTo>
                <a:lnTo>
                  <a:pt x="895" y="349"/>
                </a:lnTo>
                <a:lnTo>
                  <a:pt x="896" y="349"/>
                </a:lnTo>
                <a:lnTo>
                  <a:pt x="897" y="349"/>
                </a:lnTo>
                <a:lnTo>
                  <a:pt x="897" y="350"/>
                </a:lnTo>
                <a:lnTo>
                  <a:pt x="898" y="350"/>
                </a:lnTo>
                <a:lnTo>
                  <a:pt x="899" y="350"/>
                </a:lnTo>
                <a:lnTo>
                  <a:pt x="900" y="351"/>
                </a:lnTo>
                <a:lnTo>
                  <a:pt x="901" y="351"/>
                </a:lnTo>
                <a:lnTo>
                  <a:pt x="901" y="351"/>
                </a:lnTo>
                <a:lnTo>
                  <a:pt x="902" y="351"/>
                </a:lnTo>
                <a:lnTo>
                  <a:pt x="903" y="352"/>
                </a:lnTo>
                <a:lnTo>
                  <a:pt x="904" y="353"/>
                </a:lnTo>
                <a:lnTo>
                  <a:pt x="904" y="354"/>
                </a:lnTo>
                <a:lnTo>
                  <a:pt x="905" y="354"/>
                </a:lnTo>
                <a:lnTo>
                  <a:pt x="906" y="354"/>
                </a:lnTo>
                <a:lnTo>
                  <a:pt x="907" y="355"/>
                </a:lnTo>
                <a:lnTo>
                  <a:pt x="908" y="355"/>
                </a:lnTo>
                <a:lnTo>
                  <a:pt x="908" y="356"/>
                </a:lnTo>
                <a:lnTo>
                  <a:pt x="909" y="356"/>
                </a:lnTo>
                <a:lnTo>
                  <a:pt x="910" y="356"/>
                </a:lnTo>
                <a:lnTo>
                  <a:pt x="911" y="357"/>
                </a:lnTo>
                <a:lnTo>
                  <a:pt x="911" y="357"/>
                </a:lnTo>
                <a:lnTo>
                  <a:pt x="912" y="357"/>
                </a:lnTo>
                <a:lnTo>
                  <a:pt x="913" y="358"/>
                </a:lnTo>
                <a:lnTo>
                  <a:pt x="914" y="358"/>
                </a:lnTo>
                <a:lnTo>
                  <a:pt x="915" y="358"/>
                </a:lnTo>
                <a:lnTo>
                  <a:pt x="915" y="358"/>
                </a:lnTo>
                <a:lnTo>
                  <a:pt x="916" y="358"/>
                </a:lnTo>
                <a:lnTo>
                  <a:pt x="917" y="359"/>
                </a:lnTo>
                <a:lnTo>
                  <a:pt x="918" y="359"/>
                </a:lnTo>
                <a:lnTo>
                  <a:pt x="918" y="360"/>
                </a:lnTo>
                <a:lnTo>
                  <a:pt x="919" y="360"/>
                </a:lnTo>
                <a:lnTo>
                  <a:pt x="919" y="361"/>
                </a:lnTo>
                <a:lnTo>
                  <a:pt x="920" y="361"/>
                </a:lnTo>
                <a:lnTo>
                  <a:pt x="920" y="362"/>
                </a:lnTo>
                <a:lnTo>
                  <a:pt x="921" y="363"/>
                </a:lnTo>
                <a:lnTo>
                  <a:pt x="922" y="363"/>
                </a:lnTo>
                <a:lnTo>
                  <a:pt x="922" y="364"/>
                </a:lnTo>
                <a:lnTo>
                  <a:pt x="922" y="365"/>
                </a:lnTo>
                <a:lnTo>
                  <a:pt x="923" y="365"/>
                </a:lnTo>
                <a:lnTo>
                  <a:pt x="924" y="366"/>
                </a:lnTo>
                <a:lnTo>
                  <a:pt x="924" y="367"/>
                </a:lnTo>
                <a:lnTo>
                  <a:pt x="925" y="367"/>
                </a:lnTo>
                <a:lnTo>
                  <a:pt x="925" y="368"/>
                </a:lnTo>
                <a:lnTo>
                  <a:pt x="925" y="368"/>
                </a:lnTo>
                <a:lnTo>
                  <a:pt x="926" y="368"/>
                </a:lnTo>
                <a:lnTo>
                  <a:pt x="927" y="369"/>
                </a:lnTo>
                <a:lnTo>
                  <a:pt x="928" y="370"/>
                </a:lnTo>
                <a:lnTo>
                  <a:pt x="929" y="370"/>
                </a:lnTo>
                <a:lnTo>
                  <a:pt x="929" y="371"/>
                </a:lnTo>
                <a:lnTo>
                  <a:pt x="930" y="371"/>
                </a:lnTo>
                <a:lnTo>
                  <a:pt x="931" y="371"/>
                </a:lnTo>
                <a:lnTo>
                  <a:pt x="931" y="372"/>
                </a:lnTo>
                <a:lnTo>
                  <a:pt x="932" y="372"/>
                </a:lnTo>
                <a:lnTo>
                  <a:pt x="932" y="372"/>
                </a:lnTo>
                <a:lnTo>
                  <a:pt x="932" y="373"/>
                </a:lnTo>
                <a:lnTo>
                  <a:pt x="933" y="374"/>
                </a:lnTo>
                <a:lnTo>
                  <a:pt x="934" y="374"/>
                </a:lnTo>
                <a:lnTo>
                  <a:pt x="935" y="374"/>
                </a:lnTo>
                <a:lnTo>
                  <a:pt x="935" y="375"/>
                </a:lnTo>
                <a:lnTo>
                  <a:pt x="936" y="375"/>
                </a:lnTo>
                <a:lnTo>
                  <a:pt x="936" y="375"/>
                </a:lnTo>
                <a:lnTo>
                  <a:pt x="936" y="375"/>
                </a:lnTo>
                <a:lnTo>
                  <a:pt x="937" y="376"/>
                </a:lnTo>
                <a:lnTo>
                  <a:pt x="938" y="376"/>
                </a:lnTo>
                <a:lnTo>
                  <a:pt x="939" y="376"/>
                </a:lnTo>
                <a:lnTo>
                  <a:pt x="939" y="377"/>
                </a:lnTo>
                <a:lnTo>
                  <a:pt x="939" y="377"/>
                </a:lnTo>
                <a:lnTo>
                  <a:pt x="940" y="377"/>
                </a:lnTo>
                <a:lnTo>
                  <a:pt x="941" y="378"/>
                </a:lnTo>
                <a:lnTo>
                  <a:pt x="942" y="378"/>
                </a:lnTo>
                <a:lnTo>
                  <a:pt x="943" y="379"/>
                </a:lnTo>
                <a:lnTo>
                  <a:pt x="943" y="379"/>
                </a:lnTo>
                <a:lnTo>
                  <a:pt x="943" y="380"/>
                </a:lnTo>
                <a:lnTo>
                  <a:pt x="944" y="380"/>
                </a:lnTo>
                <a:lnTo>
                  <a:pt x="945" y="380"/>
                </a:lnTo>
                <a:lnTo>
                  <a:pt x="946" y="380"/>
                </a:lnTo>
                <a:lnTo>
                  <a:pt x="946" y="381"/>
                </a:lnTo>
                <a:lnTo>
                  <a:pt x="946" y="382"/>
                </a:lnTo>
                <a:lnTo>
                  <a:pt x="946" y="382"/>
                </a:lnTo>
                <a:lnTo>
                  <a:pt x="946" y="383"/>
                </a:lnTo>
                <a:lnTo>
                  <a:pt x="946" y="384"/>
                </a:lnTo>
                <a:lnTo>
                  <a:pt x="946" y="385"/>
                </a:lnTo>
                <a:lnTo>
                  <a:pt x="946" y="385"/>
                </a:lnTo>
                <a:lnTo>
                  <a:pt x="946" y="386"/>
                </a:lnTo>
                <a:lnTo>
                  <a:pt x="946" y="387"/>
                </a:lnTo>
                <a:lnTo>
                  <a:pt x="946" y="388"/>
                </a:lnTo>
                <a:lnTo>
                  <a:pt x="946" y="389"/>
                </a:lnTo>
                <a:lnTo>
                  <a:pt x="946" y="389"/>
                </a:lnTo>
                <a:lnTo>
                  <a:pt x="946" y="390"/>
                </a:lnTo>
                <a:lnTo>
                  <a:pt x="947" y="392"/>
                </a:lnTo>
                <a:lnTo>
                  <a:pt x="947" y="392"/>
                </a:lnTo>
                <a:lnTo>
                  <a:pt x="947" y="393"/>
                </a:lnTo>
                <a:lnTo>
                  <a:pt x="947" y="394"/>
                </a:lnTo>
                <a:lnTo>
                  <a:pt x="947" y="395"/>
                </a:lnTo>
                <a:lnTo>
                  <a:pt x="947" y="396"/>
                </a:lnTo>
                <a:lnTo>
                  <a:pt x="947" y="396"/>
                </a:lnTo>
                <a:lnTo>
                  <a:pt x="946" y="397"/>
                </a:lnTo>
                <a:lnTo>
                  <a:pt x="946" y="398"/>
                </a:lnTo>
                <a:lnTo>
                  <a:pt x="946" y="399"/>
                </a:lnTo>
                <a:lnTo>
                  <a:pt x="946" y="399"/>
                </a:lnTo>
                <a:lnTo>
                  <a:pt x="946" y="400"/>
                </a:lnTo>
                <a:lnTo>
                  <a:pt x="946" y="401"/>
                </a:lnTo>
                <a:lnTo>
                  <a:pt x="946" y="402"/>
                </a:lnTo>
                <a:lnTo>
                  <a:pt x="946" y="403"/>
                </a:lnTo>
                <a:lnTo>
                  <a:pt x="946" y="403"/>
                </a:lnTo>
                <a:lnTo>
                  <a:pt x="946" y="404"/>
                </a:lnTo>
                <a:lnTo>
                  <a:pt x="946" y="405"/>
                </a:lnTo>
                <a:lnTo>
                  <a:pt x="946" y="406"/>
                </a:lnTo>
                <a:lnTo>
                  <a:pt x="946" y="406"/>
                </a:lnTo>
                <a:lnTo>
                  <a:pt x="946" y="407"/>
                </a:lnTo>
                <a:lnTo>
                  <a:pt x="945" y="408"/>
                </a:lnTo>
                <a:lnTo>
                  <a:pt x="944" y="409"/>
                </a:lnTo>
                <a:lnTo>
                  <a:pt x="944" y="410"/>
                </a:lnTo>
                <a:lnTo>
                  <a:pt x="943" y="411"/>
                </a:lnTo>
                <a:lnTo>
                  <a:pt x="943" y="412"/>
                </a:lnTo>
                <a:lnTo>
                  <a:pt x="943" y="412"/>
                </a:lnTo>
                <a:lnTo>
                  <a:pt x="943" y="413"/>
                </a:lnTo>
                <a:lnTo>
                  <a:pt x="943" y="413"/>
                </a:lnTo>
                <a:lnTo>
                  <a:pt x="943" y="414"/>
                </a:lnTo>
                <a:lnTo>
                  <a:pt x="943" y="415"/>
                </a:lnTo>
                <a:lnTo>
                  <a:pt x="942" y="415"/>
                </a:lnTo>
                <a:lnTo>
                  <a:pt x="941" y="415"/>
                </a:lnTo>
                <a:lnTo>
                  <a:pt x="940" y="416"/>
                </a:lnTo>
                <a:lnTo>
                  <a:pt x="939" y="416"/>
                </a:lnTo>
                <a:lnTo>
                  <a:pt x="939" y="416"/>
                </a:lnTo>
                <a:lnTo>
                  <a:pt x="939" y="416"/>
                </a:lnTo>
                <a:lnTo>
                  <a:pt x="939" y="417"/>
                </a:lnTo>
                <a:lnTo>
                  <a:pt x="938" y="418"/>
                </a:lnTo>
                <a:lnTo>
                  <a:pt x="937" y="419"/>
                </a:lnTo>
                <a:lnTo>
                  <a:pt x="937" y="420"/>
                </a:lnTo>
                <a:lnTo>
                  <a:pt x="937" y="420"/>
                </a:lnTo>
                <a:lnTo>
                  <a:pt x="937" y="421"/>
                </a:lnTo>
                <a:lnTo>
                  <a:pt x="937" y="422"/>
                </a:lnTo>
                <a:lnTo>
                  <a:pt x="938" y="423"/>
                </a:lnTo>
                <a:lnTo>
                  <a:pt x="938" y="423"/>
                </a:lnTo>
                <a:lnTo>
                  <a:pt x="939" y="424"/>
                </a:lnTo>
                <a:lnTo>
                  <a:pt x="939" y="423"/>
                </a:lnTo>
                <a:lnTo>
                  <a:pt x="940" y="424"/>
                </a:lnTo>
                <a:lnTo>
                  <a:pt x="940" y="425"/>
                </a:lnTo>
                <a:lnTo>
                  <a:pt x="941" y="425"/>
                </a:lnTo>
                <a:lnTo>
                  <a:pt x="942" y="425"/>
                </a:lnTo>
                <a:lnTo>
                  <a:pt x="942" y="427"/>
                </a:lnTo>
                <a:lnTo>
                  <a:pt x="941" y="427"/>
                </a:lnTo>
                <a:lnTo>
                  <a:pt x="941" y="427"/>
                </a:lnTo>
                <a:lnTo>
                  <a:pt x="940" y="427"/>
                </a:lnTo>
                <a:lnTo>
                  <a:pt x="940" y="428"/>
                </a:lnTo>
                <a:lnTo>
                  <a:pt x="939" y="428"/>
                </a:lnTo>
                <a:lnTo>
                  <a:pt x="939" y="429"/>
                </a:lnTo>
                <a:lnTo>
                  <a:pt x="939" y="430"/>
                </a:lnTo>
                <a:lnTo>
                  <a:pt x="938" y="430"/>
                </a:lnTo>
                <a:lnTo>
                  <a:pt x="938" y="430"/>
                </a:lnTo>
                <a:lnTo>
                  <a:pt x="937" y="430"/>
                </a:lnTo>
                <a:lnTo>
                  <a:pt x="936" y="430"/>
                </a:lnTo>
                <a:lnTo>
                  <a:pt x="936" y="431"/>
                </a:lnTo>
                <a:lnTo>
                  <a:pt x="936" y="431"/>
                </a:lnTo>
                <a:lnTo>
                  <a:pt x="935" y="431"/>
                </a:lnTo>
                <a:lnTo>
                  <a:pt x="934" y="431"/>
                </a:lnTo>
                <a:lnTo>
                  <a:pt x="933" y="432"/>
                </a:lnTo>
                <a:lnTo>
                  <a:pt x="932" y="432"/>
                </a:lnTo>
                <a:lnTo>
                  <a:pt x="932" y="432"/>
                </a:lnTo>
                <a:lnTo>
                  <a:pt x="931" y="432"/>
                </a:lnTo>
                <a:lnTo>
                  <a:pt x="930" y="432"/>
                </a:lnTo>
                <a:lnTo>
                  <a:pt x="929" y="432"/>
                </a:lnTo>
                <a:lnTo>
                  <a:pt x="929" y="432"/>
                </a:lnTo>
                <a:lnTo>
                  <a:pt x="928" y="433"/>
                </a:lnTo>
                <a:lnTo>
                  <a:pt x="927" y="433"/>
                </a:lnTo>
                <a:lnTo>
                  <a:pt x="926" y="433"/>
                </a:lnTo>
                <a:lnTo>
                  <a:pt x="925" y="433"/>
                </a:lnTo>
                <a:lnTo>
                  <a:pt x="925" y="433"/>
                </a:lnTo>
                <a:lnTo>
                  <a:pt x="923" y="434"/>
                </a:lnTo>
                <a:lnTo>
                  <a:pt x="922" y="434"/>
                </a:lnTo>
                <a:lnTo>
                  <a:pt x="922" y="434"/>
                </a:lnTo>
                <a:lnTo>
                  <a:pt x="921" y="434"/>
                </a:lnTo>
                <a:lnTo>
                  <a:pt x="920" y="434"/>
                </a:lnTo>
                <a:lnTo>
                  <a:pt x="920" y="435"/>
                </a:lnTo>
                <a:lnTo>
                  <a:pt x="919" y="435"/>
                </a:lnTo>
                <a:lnTo>
                  <a:pt x="918" y="435"/>
                </a:lnTo>
                <a:lnTo>
                  <a:pt x="918" y="436"/>
                </a:lnTo>
                <a:lnTo>
                  <a:pt x="917" y="436"/>
                </a:lnTo>
                <a:lnTo>
                  <a:pt x="917" y="437"/>
                </a:lnTo>
                <a:lnTo>
                  <a:pt x="916" y="437"/>
                </a:lnTo>
                <a:lnTo>
                  <a:pt x="916" y="437"/>
                </a:lnTo>
                <a:lnTo>
                  <a:pt x="915" y="437"/>
                </a:lnTo>
                <a:lnTo>
                  <a:pt x="915" y="437"/>
                </a:lnTo>
                <a:lnTo>
                  <a:pt x="915" y="438"/>
                </a:lnTo>
                <a:lnTo>
                  <a:pt x="914" y="438"/>
                </a:lnTo>
                <a:lnTo>
                  <a:pt x="914" y="439"/>
                </a:lnTo>
                <a:lnTo>
                  <a:pt x="913" y="439"/>
                </a:lnTo>
                <a:lnTo>
                  <a:pt x="912" y="439"/>
                </a:lnTo>
                <a:lnTo>
                  <a:pt x="912" y="438"/>
                </a:lnTo>
                <a:lnTo>
                  <a:pt x="911" y="438"/>
                </a:lnTo>
                <a:lnTo>
                  <a:pt x="911" y="438"/>
                </a:lnTo>
                <a:lnTo>
                  <a:pt x="910" y="438"/>
                </a:lnTo>
                <a:lnTo>
                  <a:pt x="909" y="438"/>
                </a:lnTo>
                <a:lnTo>
                  <a:pt x="908" y="438"/>
                </a:lnTo>
                <a:lnTo>
                  <a:pt x="908" y="438"/>
                </a:lnTo>
                <a:lnTo>
                  <a:pt x="907" y="439"/>
                </a:lnTo>
                <a:lnTo>
                  <a:pt x="906" y="439"/>
                </a:lnTo>
                <a:lnTo>
                  <a:pt x="905" y="439"/>
                </a:lnTo>
                <a:lnTo>
                  <a:pt x="904" y="439"/>
                </a:lnTo>
                <a:lnTo>
                  <a:pt x="904" y="439"/>
                </a:lnTo>
                <a:lnTo>
                  <a:pt x="903" y="439"/>
                </a:lnTo>
                <a:lnTo>
                  <a:pt x="901" y="439"/>
                </a:lnTo>
                <a:lnTo>
                  <a:pt x="900" y="439"/>
                </a:lnTo>
                <a:lnTo>
                  <a:pt x="899" y="439"/>
                </a:lnTo>
                <a:lnTo>
                  <a:pt x="898" y="439"/>
                </a:lnTo>
                <a:lnTo>
                  <a:pt x="897" y="439"/>
                </a:lnTo>
                <a:lnTo>
                  <a:pt x="897" y="439"/>
                </a:lnTo>
                <a:lnTo>
                  <a:pt x="896" y="439"/>
                </a:lnTo>
                <a:lnTo>
                  <a:pt x="895" y="439"/>
                </a:lnTo>
                <a:lnTo>
                  <a:pt x="894" y="439"/>
                </a:lnTo>
                <a:lnTo>
                  <a:pt x="894" y="439"/>
                </a:lnTo>
                <a:lnTo>
                  <a:pt x="893" y="439"/>
                </a:lnTo>
                <a:lnTo>
                  <a:pt x="892" y="439"/>
                </a:lnTo>
                <a:lnTo>
                  <a:pt x="891" y="439"/>
                </a:lnTo>
                <a:lnTo>
                  <a:pt x="890" y="440"/>
                </a:lnTo>
                <a:lnTo>
                  <a:pt x="890" y="440"/>
                </a:lnTo>
                <a:lnTo>
                  <a:pt x="889" y="440"/>
                </a:lnTo>
                <a:lnTo>
                  <a:pt x="888" y="440"/>
                </a:lnTo>
                <a:lnTo>
                  <a:pt x="887" y="440"/>
                </a:lnTo>
                <a:lnTo>
                  <a:pt x="887" y="440"/>
                </a:lnTo>
                <a:lnTo>
                  <a:pt x="886" y="440"/>
                </a:lnTo>
                <a:lnTo>
                  <a:pt x="885" y="441"/>
                </a:lnTo>
                <a:lnTo>
                  <a:pt x="884" y="441"/>
                </a:lnTo>
                <a:lnTo>
                  <a:pt x="884" y="442"/>
                </a:lnTo>
                <a:lnTo>
                  <a:pt x="883" y="442"/>
                </a:lnTo>
                <a:lnTo>
                  <a:pt x="883" y="442"/>
                </a:lnTo>
                <a:lnTo>
                  <a:pt x="883" y="441"/>
                </a:lnTo>
                <a:lnTo>
                  <a:pt x="881" y="441"/>
                </a:lnTo>
                <a:lnTo>
                  <a:pt x="880" y="441"/>
                </a:lnTo>
                <a:lnTo>
                  <a:pt x="880" y="440"/>
                </a:lnTo>
                <a:lnTo>
                  <a:pt x="880" y="440"/>
                </a:lnTo>
                <a:lnTo>
                  <a:pt x="879" y="440"/>
                </a:lnTo>
                <a:lnTo>
                  <a:pt x="878" y="440"/>
                </a:lnTo>
                <a:lnTo>
                  <a:pt x="877" y="439"/>
                </a:lnTo>
                <a:lnTo>
                  <a:pt x="876" y="439"/>
                </a:lnTo>
                <a:lnTo>
                  <a:pt x="876" y="439"/>
                </a:lnTo>
                <a:lnTo>
                  <a:pt x="876" y="440"/>
                </a:lnTo>
                <a:lnTo>
                  <a:pt x="876" y="441"/>
                </a:lnTo>
                <a:lnTo>
                  <a:pt x="876" y="442"/>
                </a:lnTo>
                <a:lnTo>
                  <a:pt x="876" y="443"/>
                </a:lnTo>
                <a:lnTo>
                  <a:pt x="876" y="444"/>
                </a:lnTo>
                <a:lnTo>
                  <a:pt x="876" y="444"/>
                </a:lnTo>
                <a:lnTo>
                  <a:pt x="877" y="444"/>
                </a:lnTo>
                <a:lnTo>
                  <a:pt x="878" y="444"/>
                </a:lnTo>
                <a:lnTo>
                  <a:pt x="878" y="445"/>
                </a:lnTo>
                <a:lnTo>
                  <a:pt x="878" y="446"/>
                </a:lnTo>
                <a:lnTo>
                  <a:pt x="877" y="449"/>
                </a:lnTo>
                <a:lnTo>
                  <a:pt x="877" y="450"/>
                </a:lnTo>
                <a:lnTo>
                  <a:pt x="876" y="451"/>
                </a:lnTo>
                <a:lnTo>
                  <a:pt x="876" y="451"/>
                </a:lnTo>
                <a:lnTo>
                  <a:pt x="876" y="452"/>
                </a:lnTo>
                <a:lnTo>
                  <a:pt x="876" y="453"/>
                </a:lnTo>
                <a:lnTo>
                  <a:pt x="875" y="454"/>
                </a:lnTo>
                <a:lnTo>
                  <a:pt x="875" y="455"/>
                </a:lnTo>
                <a:lnTo>
                  <a:pt x="874" y="457"/>
                </a:lnTo>
                <a:lnTo>
                  <a:pt x="874" y="458"/>
                </a:lnTo>
                <a:lnTo>
                  <a:pt x="874" y="458"/>
                </a:lnTo>
                <a:lnTo>
                  <a:pt x="874" y="460"/>
                </a:lnTo>
                <a:lnTo>
                  <a:pt x="874" y="461"/>
                </a:lnTo>
                <a:lnTo>
                  <a:pt x="874" y="461"/>
                </a:lnTo>
                <a:lnTo>
                  <a:pt x="874" y="462"/>
                </a:lnTo>
                <a:lnTo>
                  <a:pt x="875" y="464"/>
                </a:lnTo>
                <a:lnTo>
                  <a:pt x="875" y="465"/>
                </a:lnTo>
                <a:lnTo>
                  <a:pt x="875" y="466"/>
                </a:lnTo>
                <a:lnTo>
                  <a:pt x="875" y="467"/>
                </a:lnTo>
                <a:lnTo>
                  <a:pt x="875" y="468"/>
                </a:lnTo>
                <a:lnTo>
                  <a:pt x="876" y="468"/>
                </a:lnTo>
                <a:lnTo>
                  <a:pt x="876" y="469"/>
                </a:lnTo>
                <a:lnTo>
                  <a:pt x="875" y="469"/>
                </a:lnTo>
                <a:lnTo>
                  <a:pt x="875" y="470"/>
                </a:lnTo>
                <a:lnTo>
                  <a:pt x="876" y="471"/>
                </a:lnTo>
                <a:lnTo>
                  <a:pt x="876" y="471"/>
                </a:lnTo>
                <a:lnTo>
                  <a:pt x="876" y="472"/>
                </a:lnTo>
                <a:lnTo>
                  <a:pt x="876" y="473"/>
                </a:lnTo>
                <a:lnTo>
                  <a:pt x="875" y="473"/>
                </a:lnTo>
                <a:lnTo>
                  <a:pt x="875" y="474"/>
                </a:lnTo>
                <a:lnTo>
                  <a:pt x="874" y="474"/>
                </a:lnTo>
                <a:lnTo>
                  <a:pt x="873" y="475"/>
                </a:lnTo>
                <a:lnTo>
                  <a:pt x="873" y="475"/>
                </a:lnTo>
                <a:lnTo>
                  <a:pt x="873" y="475"/>
                </a:lnTo>
                <a:lnTo>
                  <a:pt x="872" y="475"/>
                </a:lnTo>
                <a:lnTo>
                  <a:pt x="872" y="476"/>
                </a:lnTo>
                <a:lnTo>
                  <a:pt x="871" y="476"/>
                </a:lnTo>
                <a:lnTo>
                  <a:pt x="871" y="477"/>
                </a:lnTo>
                <a:lnTo>
                  <a:pt x="870" y="478"/>
                </a:lnTo>
                <a:lnTo>
                  <a:pt x="870" y="478"/>
                </a:lnTo>
                <a:lnTo>
                  <a:pt x="870" y="479"/>
                </a:lnTo>
                <a:lnTo>
                  <a:pt x="869" y="479"/>
                </a:lnTo>
                <a:lnTo>
                  <a:pt x="869" y="480"/>
                </a:lnTo>
                <a:lnTo>
                  <a:pt x="869" y="481"/>
                </a:lnTo>
                <a:lnTo>
                  <a:pt x="868" y="481"/>
                </a:lnTo>
                <a:lnTo>
                  <a:pt x="868" y="482"/>
                </a:lnTo>
                <a:lnTo>
                  <a:pt x="867" y="482"/>
                </a:lnTo>
                <a:lnTo>
                  <a:pt x="867" y="482"/>
                </a:lnTo>
                <a:lnTo>
                  <a:pt x="866" y="482"/>
                </a:lnTo>
                <a:lnTo>
                  <a:pt x="866" y="483"/>
                </a:lnTo>
                <a:lnTo>
                  <a:pt x="865" y="483"/>
                </a:lnTo>
                <a:lnTo>
                  <a:pt x="865" y="484"/>
                </a:lnTo>
                <a:lnTo>
                  <a:pt x="864" y="484"/>
                </a:lnTo>
                <a:lnTo>
                  <a:pt x="864" y="485"/>
                </a:lnTo>
                <a:lnTo>
                  <a:pt x="863" y="485"/>
                </a:lnTo>
                <a:lnTo>
                  <a:pt x="863" y="485"/>
                </a:lnTo>
                <a:lnTo>
                  <a:pt x="862" y="486"/>
                </a:lnTo>
                <a:lnTo>
                  <a:pt x="862" y="487"/>
                </a:lnTo>
                <a:lnTo>
                  <a:pt x="862" y="488"/>
                </a:lnTo>
                <a:lnTo>
                  <a:pt x="861" y="488"/>
                </a:lnTo>
                <a:lnTo>
                  <a:pt x="861" y="489"/>
                </a:lnTo>
                <a:lnTo>
                  <a:pt x="861" y="489"/>
                </a:lnTo>
                <a:lnTo>
                  <a:pt x="862" y="490"/>
                </a:lnTo>
                <a:lnTo>
                  <a:pt x="862" y="491"/>
                </a:lnTo>
                <a:lnTo>
                  <a:pt x="862" y="492"/>
                </a:lnTo>
                <a:lnTo>
                  <a:pt x="861" y="492"/>
                </a:lnTo>
                <a:lnTo>
                  <a:pt x="860" y="492"/>
                </a:lnTo>
                <a:lnTo>
                  <a:pt x="860" y="492"/>
                </a:lnTo>
                <a:lnTo>
                  <a:pt x="860" y="493"/>
                </a:lnTo>
                <a:lnTo>
                  <a:pt x="859" y="493"/>
                </a:lnTo>
                <a:lnTo>
                  <a:pt x="859" y="494"/>
                </a:lnTo>
                <a:lnTo>
                  <a:pt x="859" y="495"/>
                </a:lnTo>
                <a:lnTo>
                  <a:pt x="859" y="496"/>
                </a:lnTo>
                <a:lnTo>
                  <a:pt x="859" y="496"/>
                </a:lnTo>
                <a:lnTo>
                  <a:pt x="859" y="496"/>
                </a:lnTo>
                <a:lnTo>
                  <a:pt x="859" y="497"/>
                </a:lnTo>
                <a:lnTo>
                  <a:pt x="859" y="498"/>
                </a:lnTo>
                <a:lnTo>
                  <a:pt x="859" y="499"/>
                </a:lnTo>
                <a:lnTo>
                  <a:pt x="859" y="499"/>
                </a:lnTo>
                <a:lnTo>
                  <a:pt x="859" y="500"/>
                </a:lnTo>
                <a:lnTo>
                  <a:pt x="860" y="501"/>
                </a:lnTo>
                <a:lnTo>
                  <a:pt x="860" y="502"/>
                </a:lnTo>
                <a:lnTo>
                  <a:pt x="861" y="502"/>
                </a:lnTo>
                <a:lnTo>
                  <a:pt x="861" y="502"/>
                </a:lnTo>
                <a:lnTo>
                  <a:pt x="861" y="503"/>
                </a:lnTo>
                <a:lnTo>
                  <a:pt x="861" y="504"/>
                </a:lnTo>
                <a:lnTo>
                  <a:pt x="861" y="505"/>
                </a:lnTo>
                <a:lnTo>
                  <a:pt x="862" y="505"/>
                </a:lnTo>
                <a:lnTo>
                  <a:pt x="862" y="506"/>
                </a:lnTo>
                <a:lnTo>
                  <a:pt x="862" y="506"/>
                </a:lnTo>
                <a:lnTo>
                  <a:pt x="862" y="507"/>
                </a:lnTo>
                <a:lnTo>
                  <a:pt x="862" y="508"/>
                </a:lnTo>
                <a:lnTo>
                  <a:pt x="862" y="509"/>
                </a:lnTo>
                <a:lnTo>
                  <a:pt x="862" y="509"/>
                </a:lnTo>
                <a:lnTo>
                  <a:pt x="862" y="509"/>
                </a:lnTo>
                <a:lnTo>
                  <a:pt x="862" y="510"/>
                </a:lnTo>
                <a:lnTo>
                  <a:pt x="863" y="510"/>
                </a:lnTo>
                <a:lnTo>
                  <a:pt x="863" y="511"/>
                </a:lnTo>
                <a:lnTo>
                  <a:pt x="863" y="512"/>
                </a:lnTo>
                <a:lnTo>
                  <a:pt x="864" y="512"/>
                </a:lnTo>
                <a:lnTo>
                  <a:pt x="864" y="513"/>
                </a:lnTo>
                <a:lnTo>
                  <a:pt x="865" y="513"/>
                </a:lnTo>
                <a:lnTo>
                  <a:pt x="865" y="514"/>
                </a:lnTo>
                <a:lnTo>
                  <a:pt x="866" y="514"/>
                </a:lnTo>
                <a:lnTo>
                  <a:pt x="866" y="515"/>
                </a:lnTo>
                <a:lnTo>
                  <a:pt x="865" y="515"/>
                </a:lnTo>
                <a:lnTo>
                  <a:pt x="865" y="516"/>
                </a:lnTo>
                <a:lnTo>
                  <a:pt x="864" y="516"/>
                </a:lnTo>
                <a:lnTo>
                  <a:pt x="864" y="516"/>
                </a:lnTo>
                <a:lnTo>
                  <a:pt x="865" y="516"/>
                </a:lnTo>
                <a:lnTo>
                  <a:pt x="866" y="516"/>
                </a:lnTo>
                <a:lnTo>
                  <a:pt x="866" y="517"/>
                </a:lnTo>
                <a:lnTo>
                  <a:pt x="866" y="517"/>
                </a:lnTo>
                <a:lnTo>
                  <a:pt x="866" y="518"/>
                </a:lnTo>
                <a:lnTo>
                  <a:pt x="866" y="519"/>
                </a:lnTo>
                <a:lnTo>
                  <a:pt x="866" y="520"/>
                </a:lnTo>
                <a:lnTo>
                  <a:pt x="867" y="520"/>
                </a:lnTo>
                <a:lnTo>
                  <a:pt x="867" y="521"/>
                </a:lnTo>
                <a:lnTo>
                  <a:pt x="868" y="521"/>
                </a:lnTo>
                <a:lnTo>
                  <a:pt x="868" y="522"/>
                </a:lnTo>
                <a:lnTo>
                  <a:pt x="869" y="523"/>
                </a:lnTo>
                <a:lnTo>
                  <a:pt x="869" y="523"/>
                </a:lnTo>
                <a:lnTo>
                  <a:pt x="869" y="523"/>
                </a:lnTo>
                <a:lnTo>
                  <a:pt x="870" y="523"/>
                </a:lnTo>
                <a:lnTo>
                  <a:pt x="870" y="524"/>
                </a:lnTo>
                <a:lnTo>
                  <a:pt x="870" y="525"/>
                </a:lnTo>
                <a:lnTo>
                  <a:pt x="871" y="525"/>
                </a:lnTo>
                <a:lnTo>
                  <a:pt x="871" y="526"/>
                </a:lnTo>
                <a:lnTo>
                  <a:pt x="872" y="525"/>
                </a:lnTo>
                <a:lnTo>
                  <a:pt x="872" y="526"/>
                </a:lnTo>
                <a:lnTo>
                  <a:pt x="872" y="527"/>
                </a:lnTo>
                <a:lnTo>
                  <a:pt x="873" y="527"/>
                </a:lnTo>
                <a:lnTo>
                  <a:pt x="873" y="527"/>
                </a:lnTo>
                <a:lnTo>
                  <a:pt x="873" y="528"/>
                </a:lnTo>
                <a:lnTo>
                  <a:pt x="873" y="528"/>
                </a:lnTo>
                <a:lnTo>
                  <a:pt x="873" y="529"/>
                </a:lnTo>
                <a:lnTo>
                  <a:pt x="873" y="530"/>
                </a:lnTo>
                <a:lnTo>
                  <a:pt x="874" y="530"/>
                </a:lnTo>
                <a:lnTo>
                  <a:pt x="874" y="530"/>
                </a:lnTo>
                <a:lnTo>
                  <a:pt x="875" y="530"/>
                </a:lnTo>
                <a:lnTo>
                  <a:pt x="876" y="530"/>
                </a:lnTo>
                <a:lnTo>
                  <a:pt x="876" y="531"/>
                </a:lnTo>
                <a:lnTo>
                  <a:pt x="876" y="532"/>
                </a:lnTo>
                <a:lnTo>
                  <a:pt x="876" y="532"/>
                </a:lnTo>
                <a:lnTo>
                  <a:pt x="876" y="533"/>
                </a:lnTo>
                <a:lnTo>
                  <a:pt x="876" y="533"/>
                </a:lnTo>
                <a:lnTo>
                  <a:pt x="876" y="534"/>
                </a:lnTo>
                <a:lnTo>
                  <a:pt x="876" y="535"/>
                </a:lnTo>
                <a:lnTo>
                  <a:pt x="876" y="536"/>
                </a:lnTo>
                <a:lnTo>
                  <a:pt x="876" y="536"/>
                </a:lnTo>
                <a:lnTo>
                  <a:pt x="876" y="537"/>
                </a:lnTo>
                <a:lnTo>
                  <a:pt x="876" y="537"/>
                </a:lnTo>
                <a:lnTo>
                  <a:pt x="876" y="537"/>
                </a:lnTo>
                <a:lnTo>
                  <a:pt x="876" y="537"/>
                </a:lnTo>
                <a:lnTo>
                  <a:pt x="876" y="538"/>
                </a:lnTo>
                <a:lnTo>
                  <a:pt x="876" y="539"/>
                </a:lnTo>
                <a:lnTo>
                  <a:pt x="876" y="540"/>
                </a:lnTo>
                <a:lnTo>
                  <a:pt x="875" y="540"/>
                </a:lnTo>
                <a:lnTo>
                  <a:pt x="875" y="541"/>
                </a:lnTo>
                <a:lnTo>
                  <a:pt x="874" y="541"/>
                </a:lnTo>
                <a:lnTo>
                  <a:pt x="874" y="542"/>
                </a:lnTo>
                <a:lnTo>
                  <a:pt x="875" y="542"/>
                </a:lnTo>
                <a:lnTo>
                  <a:pt x="874" y="542"/>
                </a:lnTo>
                <a:lnTo>
                  <a:pt x="874" y="543"/>
                </a:lnTo>
                <a:lnTo>
                  <a:pt x="874" y="544"/>
                </a:lnTo>
                <a:lnTo>
                  <a:pt x="874" y="544"/>
                </a:lnTo>
                <a:lnTo>
                  <a:pt x="873" y="544"/>
                </a:lnTo>
                <a:lnTo>
                  <a:pt x="873" y="545"/>
                </a:lnTo>
                <a:lnTo>
                  <a:pt x="873" y="545"/>
                </a:lnTo>
                <a:lnTo>
                  <a:pt x="873" y="546"/>
                </a:lnTo>
                <a:lnTo>
                  <a:pt x="872" y="546"/>
                </a:lnTo>
                <a:lnTo>
                  <a:pt x="871" y="546"/>
                </a:lnTo>
                <a:lnTo>
                  <a:pt x="870" y="546"/>
                </a:lnTo>
                <a:lnTo>
                  <a:pt x="870" y="547"/>
                </a:lnTo>
                <a:lnTo>
                  <a:pt x="869" y="547"/>
                </a:lnTo>
                <a:lnTo>
                  <a:pt x="869" y="547"/>
                </a:lnTo>
                <a:lnTo>
                  <a:pt x="869" y="547"/>
                </a:lnTo>
                <a:lnTo>
                  <a:pt x="869" y="548"/>
                </a:lnTo>
                <a:lnTo>
                  <a:pt x="868" y="548"/>
                </a:lnTo>
                <a:lnTo>
                  <a:pt x="867" y="548"/>
                </a:lnTo>
                <a:lnTo>
                  <a:pt x="867" y="549"/>
                </a:lnTo>
                <a:lnTo>
                  <a:pt x="867" y="550"/>
                </a:lnTo>
                <a:lnTo>
                  <a:pt x="866" y="550"/>
                </a:lnTo>
                <a:lnTo>
                  <a:pt x="866" y="550"/>
                </a:lnTo>
                <a:lnTo>
                  <a:pt x="866" y="551"/>
                </a:lnTo>
                <a:lnTo>
                  <a:pt x="865" y="551"/>
                </a:lnTo>
                <a:lnTo>
                  <a:pt x="865" y="551"/>
                </a:lnTo>
                <a:lnTo>
                  <a:pt x="864" y="551"/>
                </a:lnTo>
                <a:lnTo>
                  <a:pt x="864" y="552"/>
                </a:lnTo>
                <a:lnTo>
                  <a:pt x="863" y="552"/>
                </a:lnTo>
                <a:lnTo>
                  <a:pt x="863" y="553"/>
                </a:lnTo>
                <a:lnTo>
                  <a:pt x="862" y="554"/>
                </a:lnTo>
                <a:lnTo>
                  <a:pt x="862" y="554"/>
                </a:lnTo>
                <a:lnTo>
                  <a:pt x="862" y="554"/>
                </a:lnTo>
                <a:lnTo>
                  <a:pt x="861" y="554"/>
                </a:lnTo>
                <a:lnTo>
                  <a:pt x="861" y="555"/>
                </a:lnTo>
                <a:lnTo>
                  <a:pt x="861" y="556"/>
                </a:lnTo>
                <a:lnTo>
                  <a:pt x="861" y="557"/>
                </a:lnTo>
                <a:lnTo>
                  <a:pt x="860" y="557"/>
                </a:lnTo>
                <a:lnTo>
                  <a:pt x="860" y="558"/>
                </a:lnTo>
                <a:lnTo>
                  <a:pt x="860" y="558"/>
                </a:lnTo>
                <a:lnTo>
                  <a:pt x="860" y="559"/>
                </a:lnTo>
                <a:lnTo>
                  <a:pt x="859" y="560"/>
                </a:lnTo>
                <a:lnTo>
                  <a:pt x="859" y="561"/>
                </a:lnTo>
                <a:lnTo>
                  <a:pt x="859" y="561"/>
                </a:lnTo>
                <a:lnTo>
                  <a:pt x="859" y="561"/>
                </a:lnTo>
                <a:lnTo>
                  <a:pt x="859" y="562"/>
                </a:lnTo>
                <a:lnTo>
                  <a:pt x="858" y="562"/>
                </a:lnTo>
                <a:lnTo>
                  <a:pt x="858" y="563"/>
                </a:lnTo>
                <a:lnTo>
                  <a:pt x="858" y="564"/>
                </a:lnTo>
                <a:lnTo>
                  <a:pt x="857" y="564"/>
                </a:lnTo>
                <a:lnTo>
                  <a:pt x="857" y="565"/>
                </a:lnTo>
                <a:lnTo>
                  <a:pt x="856" y="566"/>
                </a:lnTo>
                <a:lnTo>
                  <a:pt x="856" y="567"/>
                </a:lnTo>
                <a:lnTo>
                  <a:pt x="855" y="567"/>
                </a:lnTo>
                <a:lnTo>
                  <a:pt x="855" y="568"/>
                </a:lnTo>
                <a:lnTo>
                  <a:pt x="855" y="568"/>
                </a:lnTo>
                <a:lnTo>
                  <a:pt x="855" y="568"/>
                </a:lnTo>
                <a:lnTo>
                  <a:pt x="855" y="569"/>
                </a:lnTo>
                <a:lnTo>
                  <a:pt x="854" y="569"/>
                </a:lnTo>
                <a:lnTo>
                  <a:pt x="853" y="570"/>
                </a:lnTo>
                <a:lnTo>
                  <a:pt x="852" y="571"/>
                </a:lnTo>
                <a:lnTo>
                  <a:pt x="851" y="571"/>
                </a:lnTo>
                <a:lnTo>
                  <a:pt x="850" y="572"/>
                </a:lnTo>
                <a:lnTo>
                  <a:pt x="849" y="573"/>
                </a:lnTo>
                <a:lnTo>
                  <a:pt x="849" y="574"/>
                </a:lnTo>
                <a:lnTo>
                  <a:pt x="848" y="575"/>
                </a:lnTo>
                <a:lnTo>
                  <a:pt x="848" y="575"/>
                </a:lnTo>
                <a:lnTo>
                  <a:pt x="847" y="575"/>
                </a:lnTo>
                <a:lnTo>
                  <a:pt x="846" y="575"/>
                </a:lnTo>
                <a:lnTo>
                  <a:pt x="845" y="575"/>
                </a:lnTo>
                <a:lnTo>
                  <a:pt x="843" y="578"/>
                </a:lnTo>
                <a:lnTo>
                  <a:pt x="842" y="578"/>
                </a:lnTo>
                <a:lnTo>
                  <a:pt x="842" y="578"/>
                </a:lnTo>
                <a:lnTo>
                  <a:pt x="841" y="578"/>
                </a:lnTo>
                <a:lnTo>
                  <a:pt x="841" y="578"/>
                </a:lnTo>
                <a:lnTo>
                  <a:pt x="841" y="579"/>
                </a:lnTo>
                <a:lnTo>
                  <a:pt x="840" y="579"/>
                </a:lnTo>
                <a:lnTo>
                  <a:pt x="839" y="579"/>
                </a:lnTo>
                <a:lnTo>
                  <a:pt x="838" y="579"/>
                </a:lnTo>
                <a:lnTo>
                  <a:pt x="838" y="580"/>
                </a:lnTo>
                <a:lnTo>
                  <a:pt x="837" y="580"/>
                </a:lnTo>
                <a:lnTo>
                  <a:pt x="837" y="581"/>
                </a:lnTo>
                <a:lnTo>
                  <a:pt x="836" y="582"/>
                </a:lnTo>
                <a:lnTo>
                  <a:pt x="834" y="583"/>
                </a:lnTo>
                <a:lnTo>
                  <a:pt x="834" y="584"/>
                </a:lnTo>
                <a:lnTo>
                  <a:pt x="834" y="585"/>
                </a:lnTo>
                <a:lnTo>
                  <a:pt x="833" y="585"/>
                </a:lnTo>
                <a:lnTo>
                  <a:pt x="833" y="585"/>
                </a:lnTo>
                <a:lnTo>
                  <a:pt x="832" y="585"/>
                </a:lnTo>
                <a:lnTo>
                  <a:pt x="831" y="585"/>
                </a:lnTo>
                <a:lnTo>
                  <a:pt x="831" y="586"/>
                </a:lnTo>
                <a:lnTo>
                  <a:pt x="831" y="587"/>
                </a:lnTo>
                <a:lnTo>
                  <a:pt x="830" y="587"/>
                </a:lnTo>
                <a:lnTo>
                  <a:pt x="830" y="588"/>
                </a:lnTo>
                <a:lnTo>
                  <a:pt x="829" y="588"/>
                </a:lnTo>
                <a:lnTo>
                  <a:pt x="828" y="589"/>
                </a:lnTo>
                <a:lnTo>
                  <a:pt x="827" y="589"/>
                </a:lnTo>
                <a:lnTo>
                  <a:pt x="827" y="590"/>
                </a:lnTo>
                <a:lnTo>
                  <a:pt x="827" y="590"/>
                </a:lnTo>
                <a:lnTo>
                  <a:pt x="827" y="591"/>
                </a:lnTo>
                <a:lnTo>
                  <a:pt x="827" y="592"/>
                </a:lnTo>
                <a:lnTo>
                  <a:pt x="827" y="592"/>
                </a:lnTo>
                <a:lnTo>
                  <a:pt x="827" y="593"/>
                </a:lnTo>
                <a:lnTo>
                  <a:pt x="826" y="593"/>
                </a:lnTo>
                <a:lnTo>
                  <a:pt x="825" y="594"/>
                </a:lnTo>
                <a:lnTo>
                  <a:pt x="825" y="595"/>
                </a:lnTo>
                <a:lnTo>
                  <a:pt x="824" y="595"/>
                </a:lnTo>
                <a:lnTo>
                  <a:pt x="824" y="595"/>
                </a:lnTo>
                <a:lnTo>
                  <a:pt x="823" y="595"/>
                </a:lnTo>
                <a:lnTo>
                  <a:pt x="822" y="596"/>
                </a:lnTo>
                <a:lnTo>
                  <a:pt x="821" y="596"/>
                </a:lnTo>
                <a:lnTo>
                  <a:pt x="821" y="597"/>
                </a:lnTo>
                <a:lnTo>
                  <a:pt x="820" y="597"/>
                </a:lnTo>
                <a:lnTo>
                  <a:pt x="820" y="598"/>
                </a:lnTo>
                <a:lnTo>
                  <a:pt x="819" y="599"/>
                </a:lnTo>
                <a:lnTo>
                  <a:pt x="818" y="599"/>
                </a:lnTo>
                <a:lnTo>
                  <a:pt x="815" y="601"/>
                </a:lnTo>
                <a:lnTo>
                  <a:pt x="814" y="602"/>
                </a:lnTo>
                <a:lnTo>
                  <a:pt x="813" y="602"/>
                </a:lnTo>
                <a:lnTo>
                  <a:pt x="813" y="602"/>
                </a:lnTo>
                <a:lnTo>
                  <a:pt x="812" y="602"/>
                </a:lnTo>
                <a:lnTo>
                  <a:pt x="811" y="603"/>
                </a:lnTo>
                <a:lnTo>
                  <a:pt x="810" y="604"/>
                </a:lnTo>
                <a:lnTo>
                  <a:pt x="808" y="605"/>
                </a:lnTo>
                <a:lnTo>
                  <a:pt x="808" y="606"/>
                </a:lnTo>
                <a:lnTo>
                  <a:pt x="807" y="606"/>
                </a:lnTo>
                <a:lnTo>
                  <a:pt x="806" y="606"/>
                </a:lnTo>
                <a:lnTo>
                  <a:pt x="806" y="607"/>
                </a:lnTo>
                <a:lnTo>
                  <a:pt x="806" y="608"/>
                </a:lnTo>
                <a:lnTo>
                  <a:pt x="805" y="608"/>
                </a:lnTo>
                <a:lnTo>
                  <a:pt x="805" y="609"/>
                </a:lnTo>
                <a:lnTo>
                  <a:pt x="804" y="609"/>
                </a:lnTo>
                <a:lnTo>
                  <a:pt x="803" y="609"/>
                </a:lnTo>
                <a:lnTo>
                  <a:pt x="803" y="610"/>
                </a:lnTo>
                <a:lnTo>
                  <a:pt x="803" y="611"/>
                </a:lnTo>
                <a:lnTo>
                  <a:pt x="803" y="612"/>
                </a:lnTo>
                <a:lnTo>
                  <a:pt x="803" y="613"/>
                </a:lnTo>
                <a:lnTo>
                  <a:pt x="803" y="613"/>
                </a:lnTo>
                <a:lnTo>
                  <a:pt x="803" y="614"/>
                </a:lnTo>
                <a:lnTo>
                  <a:pt x="804" y="615"/>
                </a:lnTo>
                <a:lnTo>
                  <a:pt x="804" y="616"/>
                </a:lnTo>
                <a:lnTo>
                  <a:pt x="804" y="616"/>
                </a:lnTo>
                <a:lnTo>
                  <a:pt x="805" y="616"/>
                </a:lnTo>
                <a:lnTo>
                  <a:pt x="805" y="617"/>
                </a:lnTo>
                <a:lnTo>
                  <a:pt x="806" y="618"/>
                </a:lnTo>
                <a:lnTo>
                  <a:pt x="806" y="619"/>
                </a:lnTo>
                <a:lnTo>
                  <a:pt x="806" y="620"/>
                </a:lnTo>
                <a:lnTo>
                  <a:pt x="806" y="620"/>
                </a:lnTo>
                <a:lnTo>
                  <a:pt x="806" y="621"/>
                </a:lnTo>
                <a:lnTo>
                  <a:pt x="806" y="622"/>
                </a:lnTo>
                <a:lnTo>
                  <a:pt x="805" y="623"/>
                </a:lnTo>
                <a:lnTo>
                  <a:pt x="804" y="623"/>
                </a:lnTo>
                <a:lnTo>
                  <a:pt x="804" y="624"/>
                </a:lnTo>
                <a:lnTo>
                  <a:pt x="803" y="625"/>
                </a:lnTo>
                <a:lnTo>
                  <a:pt x="803" y="626"/>
                </a:lnTo>
                <a:lnTo>
                  <a:pt x="803" y="626"/>
                </a:lnTo>
                <a:lnTo>
                  <a:pt x="802" y="626"/>
                </a:lnTo>
                <a:lnTo>
                  <a:pt x="802" y="627"/>
                </a:lnTo>
                <a:lnTo>
                  <a:pt x="801" y="628"/>
                </a:lnTo>
                <a:lnTo>
                  <a:pt x="800" y="629"/>
                </a:lnTo>
                <a:lnTo>
                  <a:pt x="799" y="629"/>
                </a:lnTo>
                <a:lnTo>
                  <a:pt x="799" y="629"/>
                </a:lnTo>
                <a:lnTo>
                  <a:pt x="798" y="629"/>
                </a:lnTo>
                <a:lnTo>
                  <a:pt x="798" y="628"/>
                </a:lnTo>
                <a:lnTo>
                  <a:pt x="797" y="628"/>
                </a:lnTo>
                <a:lnTo>
                  <a:pt x="796" y="628"/>
                </a:lnTo>
                <a:lnTo>
                  <a:pt x="796" y="629"/>
                </a:lnTo>
                <a:lnTo>
                  <a:pt x="796" y="629"/>
                </a:lnTo>
                <a:lnTo>
                  <a:pt x="795" y="629"/>
                </a:lnTo>
                <a:lnTo>
                  <a:pt x="794" y="629"/>
                </a:lnTo>
                <a:lnTo>
                  <a:pt x="793" y="629"/>
                </a:lnTo>
                <a:lnTo>
                  <a:pt x="792" y="629"/>
                </a:lnTo>
                <a:lnTo>
                  <a:pt x="792" y="630"/>
                </a:lnTo>
                <a:lnTo>
                  <a:pt x="791" y="630"/>
                </a:lnTo>
                <a:lnTo>
                  <a:pt x="790" y="630"/>
                </a:lnTo>
                <a:lnTo>
                  <a:pt x="789" y="631"/>
                </a:lnTo>
                <a:lnTo>
                  <a:pt x="789" y="632"/>
                </a:lnTo>
                <a:lnTo>
                  <a:pt x="788" y="632"/>
                </a:lnTo>
                <a:lnTo>
                  <a:pt x="787" y="632"/>
                </a:lnTo>
                <a:lnTo>
                  <a:pt x="786" y="632"/>
                </a:lnTo>
                <a:lnTo>
                  <a:pt x="785" y="632"/>
                </a:lnTo>
                <a:lnTo>
                  <a:pt x="785" y="632"/>
                </a:lnTo>
                <a:lnTo>
                  <a:pt x="784" y="632"/>
                </a:lnTo>
                <a:lnTo>
                  <a:pt x="783" y="632"/>
                </a:lnTo>
                <a:lnTo>
                  <a:pt x="782" y="632"/>
                </a:lnTo>
                <a:lnTo>
                  <a:pt x="782" y="633"/>
                </a:lnTo>
                <a:lnTo>
                  <a:pt x="782" y="633"/>
                </a:lnTo>
                <a:lnTo>
                  <a:pt x="781" y="632"/>
                </a:lnTo>
                <a:lnTo>
                  <a:pt x="780" y="632"/>
                </a:lnTo>
                <a:lnTo>
                  <a:pt x="778" y="632"/>
                </a:lnTo>
                <a:lnTo>
                  <a:pt x="776" y="632"/>
                </a:lnTo>
                <a:lnTo>
                  <a:pt x="775" y="632"/>
                </a:lnTo>
                <a:lnTo>
                  <a:pt x="775" y="632"/>
                </a:lnTo>
                <a:lnTo>
                  <a:pt x="774" y="632"/>
                </a:lnTo>
                <a:lnTo>
                  <a:pt x="773" y="631"/>
                </a:lnTo>
                <a:lnTo>
                  <a:pt x="772" y="631"/>
                </a:lnTo>
                <a:lnTo>
                  <a:pt x="772" y="630"/>
                </a:lnTo>
                <a:lnTo>
                  <a:pt x="771" y="630"/>
                </a:lnTo>
                <a:lnTo>
                  <a:pt x="771" y="630"/>
                </a:lnTo>
                <a:lnTo>
                  <a:pt x="770" y="630"/>
                </a:lnTo>
                <a:lnTo>
                  <a:pt x="769" y="630"/>
                </a:lnTo>
                <a:lnTo>
                  <a:pt x="768" y="630"/>
                </a:lnTo>
                <a:lnTo>
                  <a:pt x="768" y="630"/>
                </a:lnTo>
                <a:lnTo>
                  <a:pt x="766" y="629"/>
                </a:lnTo>
                <a:lnTo>
                  <a:pt x="765" y="629"/>
                </a:lnTo>
                <a:lnTo>
                  <a:pt x="764" y="629"/>
                </a:lnTo>
                <a:lnTo>
                  <a:pt x="763" y="628"/>
                </a:lnTo>
                <a:lnTo>
                  <a:pt x="762" y="628"/>
                </a:lnTo>
                <a:lnTo>
                  <a:pt x="761" y="628"/>
                </a:lnTo>
                <a:lnTo>
                  <a:pt x="761" y="628"/>
                </a:lnTo>
                <a:lnTo>
                  <a:pt x="760" y="628"/>
                </a:lnTo>
                <a:lnTo>
                  <a:pt x="759" y="628"/>
                </a:lnTo>
                <a:lnTo>
                  <a:pt x="758" y="628"/>
                </a:lnTo>
                <a:lnTo>
                  <a:pt x="757" y="629"/>
                </a:lnTo>
                <a:lnTo>
                  <a:pt x="757" y="629"/>
                </a:lnTo>
                <a:lnTo>
                  <a:pt x="756" y="629"/>
                </a:lnTo>
                <a:lnTo>
                  <a:pt x="755" y="629"/>
                </a:lnTo>
                <a:lnTo>
                  <a:pt x="754" y="629"/>
                </a:lnTo>
                <a:lnTo>
                  <a:pt x="753" y="629"/>
                </a:lnTo>
                <a:lnTo>
                  <a:pt x="752" y="629"/>
                </a:lnTo>
                <a:lnTo>
                  <a:pt x="751" y="628"/>
                </a:lnTo>
                <a:lnTo>
                  <a:pt x="750" y="628"/>
                </a:lnTo>
                <a:lnTo>
                  <a:pt x="750" y="628"/>
                </a:lnTo>
                <a:lnTo>
                  <a:pt x="749" y="628"/>
                </a:lnTo>
                <a:lnTo>
                  <a:pt x="748" y="628"/>
                </a:lnTo>
                <a:lnTo>
                  <a:pt x="747" y="628"/>
                </a:lnTo>
                <a:lnTo>
                  <a:pt x="747" y="628"/>
                </a:lnTo>
                <a:lnTo>
                  <a:pt x="746" y="628"/>
                </a:lnTo>
                <a:lnTo>
                  <a:pt x="745" y="628"/>
                </a:lnTo>
                <a:lnTo>
                  <a:pt x="744" y="627"/>
                </a:lnTo>
                <a:lnTo>
                  <a:pt x="743" y="627"/>
                </a:lnTo>
                <a:lnTo>
                  <a:pt x="742" y="626"/>
                </a:lnTo>
                <a:lnTo>
                  <a:pt x="741" y="626"/>
                </a:lnTo>
                <a:lnTo>
                  <a:pt x="740" y="626"/>
                </a:lnTo>
                <a:lnTo>
                  <a:pt x="740" y="626"/>
                </a:lnTo>
                <a:lnTo>
                  <a:pt x="739" y="625"/>
                </a:lnTo>
                <a:lnTo>
                  <a:pt x="738" y="624"/>
                </a:lnTo>
                <a:lnTo>
                  <a:pt x="737" y="624"/>
                </a:lnTo>
                <a:lnTo>
                  <a:pt x="737" y="623"/>
                </a:lnTo>
                <a:lnTo>
                  <a:pt x="736" y="623"/>
                </a:lnTo>
                <a:lnTo>
                  <a:pt x="736" y="623"/>
                </a:lnTo>
                <a:lnTo>
                  <a:pt x="735" y="623"/>
                </a:lnTo>
                <a:lnTo>
                  <a:pt x="734" y="623"/>
                </a:lnTo>
                <a:lnTo>
                  <a:pt x="733" y="623"/>
                </a:lnTo>
                <a:lnTo>
                  <a:pt x="733" y="623"/>
                </a:lnTo>
                <a:lnTo>
                  <a:pt x="732" y="623"/>
                </a:lnTo>
                <a:lnTo>
                  <a:pt x="730" y="624"/>
                </a:lnTo>
                <a:lnTo>
                  <a:pt x="729" y="624"/>
                </a:lnTo>
                <a:lnTo>
                  <a:pt x="729" y="625"/>
                </a:lnTo>
                <a:lnTo>
                  <a:pt x="729" y="625"/>
                </a:lnTo>
                <a:lnTo>
                  <a:pt x="728" y="625"/>
                </a:lnTo>
                <a:lnTo>
                  <a:pt x="727" y="626"/>
                </a:lnTo>
                <a:lnTo>
                  <a:pt x="726" y="626"/>
                </a:lnTo>
                <a:lnTo>
                  <a:pt x="725" y="627"/>
                </a:lnTo>
                <a:lnTo>
                  <a:pt x="724" y="627"/>
                </a:lnTo>
                <a:lnTo>
                  <a:pt x="724" y="628"/>
                </a:lnTo>
                <a:lnTo>
                  <a:pt x="723" y="628"/>
                </a:lnTo>
                <a:lnTo>
                  <a:pt x="723" y="627"/>
                </a:lnTo>
                <a:lnTo>
                  <a:pt x="722" y="627"/>
                </a:lnTo>
                <a:lnTo>
                  <a:pt x="722" y="626"/>
                </a:lnTo>
                <a:lnTo>
                  <a:pt x="722" y="626"/>
                </a:lnTo>
                <a:lnTo>
                  <a:pt x="721" y="626"/>
                </a:lnTo>
                <a:lnTo>
                  <a:pt x="720" y="626"/>
                </a:lnTo>
                <a:lnTo>
                  <a:pt x="719" y="626"/>
                </a:lnTo>
                <a:lnTo>
                  <a:pt x="719" y="626"/>
                </a:lnTo>
                <a:lnTo>
                  <a:pt x="717" y="625"/>
                </a:lnTo>
                <a:lnTo>
                  <a:pt x="716" y="625"/>
                </a:lnTo>
                <a:lnTo>
                  <a:pt x="715" y="625"/>
                </a:lnTo>
                <a:lnTo>
                  <a:pt x="713" y="625"/>
                </a:lnTo>
                <a:lnTo>
                  <a:pt x="712" y="625"/>
                </a:lnTo>
                <a:lnTo>
                  <a:pt x="712" y="625"/>
                </a:lnTo>
                <a:lnTo>
                  <a:pt x="711" y="625"/>
                </a:lnTo>
                <a:lnTo>
                  <a:pt x="710" y="625"/>
                </a:lnTo>
                <a:lnTo>
                  <a:pt x="710" y="626"/>
                </a:lnTo>
                <a:lnTo>
                  <a:pt x="709" y="626"/>
                </a:lnTo>
                <a:lnTo>
                  <a:pt x="709" y="626"/>
                </a:lnTo>
                <a:lnTo>
                  <a:pt x="708" y="626"/>
                </a:lnTo>
                <a:lnTo>
                  <a:pt x="708" y="626"/>
                </a:lnTo>
                <a:lnTo>
                  <a:pt x="707" y="626"/>
                </a:lnTo>
                <a:lnTo>
                  <a:pt x="706" y="626"/>
                </a:lnTo>
                <a:lnTo>
                  <a:pt x="706" y="627"/>
                </a:lnTo>
                <a:lnTo>
                  <a:pt x="705" y="627"/>
                </a:lnTo>
                <a:lnTo>
                  <a:pt x="705" y="627"/>
                </a:lnTo>
                <a:lnTo>
                  <a:pt x="704" y="627"/>
                </a:lnTo>
                <a:lnTo>
                  <a:pt x="703" y="627"/>
                </a:lnTo>
                <a:lnTo>
                  <a:pt x="703" y="628"/>
                </a:lnTo>
                <a:lnTo>
                  <a:pt x="702" y="628"/>
                </a:lnTo>
                <a:lnTo>
                  <a:pt x="701" y="628"/>
                </a:lnTo>
                <a:lnTo>
                  <a:pt x="701" y="628"/>
                </a:lnTo>
                <a:lnTo>
                  <a:pt x="700" y="628"/>
                </a:lnTo>
                <a:lnTo>
                  <a:pt x="699" y="628"/>
                </a:lnTo>
                <a:lnTo>
                  <a:pt x="698" y="628"/>
                </a:lnTo>
                <a:lnTo>
                  <a:pt x="698" y="628"/>
                </a:lnTo>
                <a:lnTo>
                  <a:pt x="696" y="628"/>
                </a:lnTo>
                <a:lnTo>
                  <a:pt x="695" y="628"/>
                </a:lnTo>
                <a:lnTo>
                  <a:pt x="693" y="627"/>
                </a:lnTo>
                <a:lnTo>
                  <a:pt x="692" y="627"/>
                </a:lnTo>
                <a:lnTo>
                  <a:pt x="691" y="627"/>
                </a:lnTo>
                <a:lnTo>
                  <a:pt x="691" y="628"/>
                </a:lnTo>
                <a:lnTo>
                  <a:pt x="690" y="628"/>
                </a:lnTo>
                <a:lnTo>
                  <a:pt x="688" y="629"/>
                </a:lnTo>
                <a:lnTo>
                  <a:pt x="687" y="629"/>
                </a:lnTo>
                <a:lnTo>
                  <a:pt x="686" y="629"/>
                </a:lnTo>
                <a:lnTo>
                  <a:pt x="685" y="629"/>
                </a:lnTo>
                <a:lnTo>
                  <a:pt x="684" y="629"/>
                </a:lnTo>
                <a:lnTo>
                  <a:pt x="684" y="628"/>
                </a:lnTo>
                <a:lnTo>
                  <a:pt x="683" y="628"/>
                </a:lnTo>
                <a:lnTo>
                  <a:pt x="682" y="627"/>
                </a:lnTo>
                <a:lnTo>
                  <a:pt x="681" y="627"/>
                </a:lnTo>
                <a:lnTo>
                  <a:pt x="680" y="626"/>
                </a:lnTo>
                <a:lnTo>
                  <a:pt x="680" y="626"/>
                </a:lnTo>
                <a:lnTo>
                  <a:pt x="679" y="626"/>
                </a:lnTo>
                <a:lnTo>
                  <a:pt x="677" y="625"/>
                </a:lnTo>
                <a:lnTo>
                  <a:pt x="677" y="625"/>
                </a:lnTo>
                <a:lnTo>
                  <a:pt x="676" y="624"/>
                </a:lnTo>
                <a:lnTo>
                  <a:pt x="675" y="624"/>
                </a:lnTo>
                <a:lnTo>
                  <a:pt x="673" y="623"/>
                </a:lnTo>
                <a:lnTo>
                  <a:pt x="673" y="623"/>
                </a:lnTo>
                <a:lnTo>
                  <a:pt x="672" y="623"/>
                </a:lnTo>
                <a:lnTo>
                  <a:pt x="671" y="623"/>
                </a:lnTo>
                <a:lnTo>
                  <a:pt x="670" y="623"/>
                </a:lnTo>
                <a:lnTo>
                  <a:pt x="669" y="623"/>
                </a:lnTo>
                <a:lnTo>
                  <a:pt x="668" y="623"/>
                </a:lnTo>
                <a:lnTo>
                  <a:pt x="667" y="623"/>
                </a:lnTo>
                <a:lnTo>
                  <a:pt x="666" y="623"/>
                </a:lnTo>
                <a:lnTo>
                  <a:pt x="665" y="622"/>
                </a:lnTo>
                <a:lnTo>
                  <a:pt x="664" y="622"/>
                </a:lnTo>
                <a:lnTo>
                  <a:pt x="663" y="622"/>
                </a:lnTo>
                <a:lnTo>
                  <a:pt x="663" y="622"/>
                </a:lnTo>
                <a:lnTo>
                  <a:pt x="663" y="621"/>
                </a:lnTo>
                <a:lnTo>
                  <a:pt x="662" y="621"/>
                </a:lnTo>
                <a:lnTo>
                  <a:pt x="661" y="621"/>
                </a:lnTo>
                <a:lnTo>
                  <a:pt x="661" y="620"/>
                </a:lnTo>
                <a:lnTo>
                  <a:pt x="660" y="620"/>
                </a:lnTo>
                <a:lnTo>
                  <a:pt x="659" y="620"/>
                </a:lnTo>
                <a:lnTo>
                  <a:pt x="659" y="621"/>
                </a:lnTo>
                <a:lnTo>
                  <a:pt x="658" y="621"/>
                </a:lnTo>
                <a:lnTo>
                  <a:pt x="657" y="621"/>
                </a:lnTo>
                <a:lnTo>
                  <a:pt x="656" y="621"/>
                </a:lnTo>
                <a:lnTo>
                  <a:pt x="656" y="622"/>
                </a:lnTo>
                <a:lnTo>
                  <a:pt x="655" y="622"/>
                </a:lnTo>
                <a:lnTo>
                  <a:pt x="654" y="622"/>
                </a:lnTo>
                <a:lnTo>
                  <a:pt x="653" y="622"/>
                </a:lnTo>
                <a:lnTo>
                  <a:pt x="652" y="622"/>
                </a:lnTo>
                <a:lnTo>
                  <a:pt x="652" y="623"/>
                </a:lnTo>
                <a:lnTo>
                  <a:pt x="652" y="623"/>
                </a:lnTo>
                <a:lnTo>
                  <a:pt x="652" y="623"/>
                </a:lnTo>
                <a:lnTo>
                  <a:pt x="651" y="623"/>
                </a:lnTo>
                <a:lnTo>
                  <a:pt x="650" y="624"/>
                </a:lnTo>
                <a:lnTo>
                  <a:pt x="649" y="624"/>
                </a:lnTo>
                <a:lnTo>
                  <a:pt x="649" y="624"/>
                </a:lnTo>
                <a:lnTo>
                  <a:pt x="648" y="624"/>
                </a:lnTo>
                <a:lnTo>
                  <a:pt x="648" y="625"/>
                </a:lnTo>
                <a:lnTo>
                  <a:pt x="647" y="625"/>
                </a:lnTo>
                <a:lnTo>
                  <a:pt x="646" y="625"/>
                </a:lnTo>
                <a:lnTo>
                  <a:pt x="646" y="626"/>
                </a:lnTo>
                <a:lnTo>
                  <a:pt x="646" y="626"/>
                </a:lnTo>
                <a:lnTo>
                  <a:pt x="646" y="627"/>
                </a:lnTo>
                <a:lnTo>
                  <a:pt x="645" y="627"/>
                </a:lnTo>
                <a:lnTo>
                  <a:pt x="645" y="629"/>
                </a:lnTo>
                <a:lnTo>
                  <a:pt x="645" y="630"/>
                </a:lnTo>
                <a:lnTo>
                  <a:pt x="644" y="630"/>
                </a:lnTo>
                <a:lnTo>
                  <a:pt x="644" y="630"/>
                </a:lnTo>
                <a:lnTo>
                  <a:pt x="643" y="630"/>
                </a:lnTo>
                <a:lnTo>
                  <a:pt x="642" y="630"/>
                </a:lnTo>
                <a:lnTo>
                  <a:pt x="641" y="630"/>
                </a:lnTo>
                <a:lnTo>
                  <a:pt x="640" y="630"/>
                </a:lnTo>
                <a:lnTo>
                  <a:pt x="639" y="630"/>
                </a:lnTo>
                <a:lnTo>
                  <a:pt x="638" y="630"/>
                </a:lnTo>
                <a:lnTo>
                  <a:pt x="638" y="630"/>
                </a:lnTo>
                <a:lnTo>
                  <a:pt x="638" y="630"/>
                </a:lnTo>
                <a:lnTo>
                  <a:pt x="637" y="629"/>
                </a:lnTo>
                <a:lnTo>
                  <a:pt x="636" y="629"/>
                </a:lnTo>
                <a:lnTo>
                  <a:pt x="636" y="628"/>
                </a:lnTo>
                <a:lnTo>
                  <a:pt x="635" y="628"/>
                </a:lnTo>
                <a:lnTo>
                  <a:pt x="635" y="627"/>
                </a:lnTo>
                <a:lnTo>
                  <a:pt x="635" y="627"/>
                </a:lnTo>
                <a:lnTo>
                  <a:pt x="635" y="626"/>
                </a:lnTo>
                <a:lnTo>
                  <a:pt x="634" y="626"/>
                </a:lnTo>
                <a:lnTo>
                  <a:pt x="633" y="626"/>
                </a:lnTo>
                <a:lnTo>
                  <a:pt x="632" y="626"/>
                </a:lnTo>
                <a:lnTo>
                  <a:pt x="631" y="626"/>
                </a:lnTo>
                <a:lnTo>
                  <a:pt x="631" y="626"/>
                </a:lnTo>
                <a:lnTo>
                  <a:pt x="629" y="627"/>
                </a:lnTo>
                <a:lnTo>
                  <a:pt x="628" y="627"/>
                </a:lnTo>
                <a:lnTo>
                  <a:pt x="627" y="628"/>
                </a:lnTo>
                <a:lnTo>
                  <a:pt x="627" y="628"/>
                </a:lnTo>
                <a:lnTo>
                  <a:pt x="626" y="629"/>
                </a:lnTo>
                <a:lnTo>
                  <a:pt x="625" y="629"/>
                </a:lnTo>
                <a:lnTo>
                  <a:pt x="624" y="630"/>
                </a:lnTo>
                <a:lnTo>
                  <a:pt x="623" y="630"/>
                </a:lnTo>
                <a:lnTo>
                  <a:pt x="622" y="630"/>
                </a:lnTo>
                <a:lnTo>
                  <a:pt x="621" y="630"/>
                </a:lnTo>
                <a:lnTo>
                  <a:pt x="620" y="630"/>
                </a:lnTo>
                <a:lnTo>
                  <a:pt x="620" y="629"/>
                </a:lnTo>
                <a:lnTo>
                  <a:pt x="619" y="628"/>
                </a:lnTo>
                <a:lnTo>
                  <a:pt x="619" y="627"/>
                </a:lnTo>
                <a:lnTo>
                  <a:pt x="618" y="626"/>
                </a:lnTo>
                <a:lnTo>
                  <a:pt x="617" y="626"/>
                </a:lnTo>
                <a:lnTo>
                  <a:pt x="617" y="626"/>
                </a:lnTo>
                <a:lnTo>
                  <a:pt x="617" y="625"/>
                </a:lnTo>
                <a:lnTo>
                  <a:pt x="616" y="624"/>
                </a:lnTo>
                <a:lnTo>
                  <a:pt x="615" y="624"/>
                </a:lnTo>
                <a:lnTo>
                  <a:pt x="614" y="623"/>
                </a:lnTo>
                <a:lnTo>
                  <a:pt x="613" y="623"/>
                </a:lnTo>
                <a:lnTo>
                  <a:pt x="613" y="623"/>
                </a:lnTo>
                <a:lnTo>
                  <a:pt x="612" y="623"/>
                </a:lnTo>
                <a:lnTo>
                  <a:pt x="611" y="624"/>
                </a:lnTo>
                <a:lnTo>
                  <a:pt x="609" y="625"/>
                </a:lnTo>
                <a:lnTo>
                  <a:pt x="608" y="625"/>
                </a:lnTo>
                <a:lnTo>
                  <a:pt x="607" y="625"/>
                </a:lnTo>
                <a:lnTo>
                  <a:pt x="606" y="626"/>
                </a:lnTo>
                <a:lnTo>
                  <a:pt x="606" y="626"/>
                </a:lnTo>
                <a:lnTo>
                  <a:pt x="605" y="626"/>
                </a:lnTo>
                <a:lnTo>
                  <a:pt x="604" y="626"/>
                </a:lnTo>
                <a:lnTo>
                  <a:pt x="604" y="625"/>
                </a:lnTo>
                <a:lnTo>
                  <a:pt x="603" y="625"/>
                </a:lnTo>
                <a:lnTo>
                  <a:pt x="603" y="624"/>
                </a:lnTo>
                <a:lnTo>
                  <a:pt x="603" y="624"/>
                </a:lnTo>
                <a:lnTo>
                  <a:pt x="602" y="623"/>
                </a:lnTo>
                <a:lnTo>
                  <a:pt x="601" y="623"/>
                </a:lnTo>
                <a:lnTo>
                  <a:pt x="600" y="623"/>
                </a:lnTo>
                <a:lnTo>
                  <a:pt x="599" y="623"/>
                </a:lnTo>
                <a:lnTo>
                  <a:pt x="598" y="622"/>
                </a:lnTo>
                <a:lnTo>
                  <a:pt x="597" y="622"/>
                </a:lnTo>
                <a:lnTo>
                  <a:pt x="596" y="622"/>
                </a:lnTo>
                <a:lnTo>
                  <a:pt x="596" y="621"/>
                </a:lnTo>
                <a:lnTo>
                  <a:pt x="595" y="621"/>
                </a:lnTo>
                <a:lnTo>
                  <a:pt x="594" y="621"/>
                </a:lnTo>
                <a:lnTo>
                  <a:pt x="593" y="621"/>
                </a:lnTo>
                <a:lnTo>
                  <a:pt x="592" y="620"/>
                </a:lnTo>
                <a:lnTo>
                  <a:pt x="592" y="620"/>
                </a:lnTo>
                <a:lnTo>
                  <a:pt x="590" y="621"/>
                </a:lnTo>
                <a:lnTo>
                  <a:pt x="589" y="621"/>
                </a:lnTo>
                <a:lnTo>
                  <a:pt x="589" y="621"/>
                </a:lnTo>
                <a:lnTo>
                  <a:pt x="588" y="620"/>
                </a:lnTo>
                <a:lnTo>
                  <a:pt x="587" y="620"/>
                </a:lnTo>
                <a:lnTo>
                  <a:pt x="586" y="620"/>
                </a:lnTo>
                <a:lnTo>
                  <a:pt x="585" y="620"/>
                </a:lnTo>
                <a:lnTo>
                  <a:pt x="585" y="621"/>
                </a:lnTo>
                <a:lnTo>
                  <a:pt x="584" y="621"/>
                </a:lnTo>
                <a:lnTo>
                  <a:pt x="583" y="622"/>
                </a:lnTo>
                <a:lnTo>
                  <a:pt x="583" y="623"/>
                </a:lnTo>
                <a:lnTo>
                  <a:pt x="582" y="623"/>
                </a:lnTo>
                <a:lnTo>
                  <a:pt x="582" y="624"/>
                </a:lnTo>
                <a:lnTo>
                  <a:pt x="582" y="624"/>
                </a:lnTo>
                <a:lnTo>
                  <a:pt x="581" y="625"/>
                </a:lnTo>
                <a:lnTo>
                  <a:pt x="581" y="626"/>
                </a:lnTo>
                <a:lnTo>
                  <a:pt x="580" y="626"/>
                </a:lnTo>
                <a:lnTo>
                  <a:pt x="580" y="627"/>
                </a:lnTo>
                <a:lnTo>
                  <a:pt x="579" y="628"/>
                </a:lnTo>
                <a:lnTo>
                  <a:pt x="578" y="628"/>
                </a:lnTo>
                <a:lnTo>
                  <a:pt x="578" y="629"/>
                </a:lnTo>
                <a:lnTo>
                  <a:pt x="578" y="629"/>
                </a:lnTo>
                <a:lnTo>
                  <a:pt x="578" y="630"/>
                </a:lnTo>
                <a:lnTo>
                  <a:pt x="577" y="630"/>
                </a:lnTo>
                <a:lnTo>
                  <a:pt x="576" y="630"/>
                </a:lnTo>
                <a:lnTo>
                  <a:pt x="576" y="630"/>
                </a:lnTo>
                <a:lnTo>
                  <a:pt x="575" y="630"/>
                </a:lnTo>
                <a:lnTo>
                  <a:pt x="575" y="630"/>
                </a:lnTo>
                <a:lnTo>
                  <a:pt x="575" y="631"/>
                </a:lnTo>
                <a:lnTo>
                  <a:pt x="574" y="631"/>
                </a:lnTo>
                <a:lnTo>
                  <a:pt x="573" y="631"/>
                </a:lnTo>
                <a:lnTo>
                  <a:pt x="573" y="630"/>
                </a:lnTo>
                <a:lnTo>
                  <a:pt x="572" y="630"/>
                </a:lnTo>
                <a:lnTo>
                  <a:pt x="571" y="630"/>
                </a:lnTo>
                <a:lnTo>
                  <a:pt x="571" y="630"/>
                </a:lnTo>
                <a:lnTo>
                  <a:pt x="571" y="630"/>
                </a:lnTo>
                <a:lnTo>
                  <a:pt x="570" y="630"/>
                </a:lnTo>
                <a:lnTo>
                  <a:pt x="571" y="631"/>
                </a:lnTo>
                <a:lnTo>
                  <a:pt x="571" y="632"/>
                </a:lnTo>
                <a:lnTo>
                  <a:pt x="571" y="633"/>
                </a:lnTo>
                <a:lnTo>
                  <a:pt x="571" y="633"/>
                </a:lnTo>
                <a:lnTo>
                  <a:pt x="571" y="634"/>
                </a:lnTo>
                <a:lnTo>
                  <a:pt x="571" y="635"/>
                </a:lnTo>
                <a:lnTo>
                  <a:pt x="571" y="636"/>
                </a:lnTo>
                <a:lnTo>
                  <a:pt x="570" y="636"/>
                </a:lnTo>
                <a:lnTo>
                  <a:pt x="570" y="637"/>
                </a:lnTo>
                <a:lnTo>
                  <a:pt x="570" y="637"/>
                </a:lnTo>
                <a:lnTo>
                  <a:pt x="569" y="638"/>
                </a:lnTo>
                <a:lnTo>
                  <a:pt x="569" y="639"/>
                </a:lnTo>
                <a:lnTo>
                  <a:pt x="568" y="640"/>
                </a:lnTo>
                <a:lnTo>
                  <a:pt x="568" y="640"/>
                </a:lnTo>
                <a:lnTo>
                  <a:pt x="568" y="640"/>
                </a:lnTo>
                <a:lnTo>
                  <a:pt x="567" y="640"/>
                </a:lnTo>
                <a:lnTo>
                  <a:pt x="566" y="641"/>
                </a:lnTo>
                <a:lnTo>
                  <a:pt x="565" y="641"/>
                </a:lnTo>
                <a:lnTo>
                  <a:pt x="564" y="642"/>
                </a:lnTo>
                <a:lnTo>
                  <a:pt x="564" y="642"/>
                </a:lnTo>
                <a:lnTo>
                  <a:pt x="563" y="643"/>
                </a:lnTo>
                <a:lnTo>
                  <a:pt x="562" y="644"/>
                </a:lnTo>
                <a:lnTo>
                  <a:pt x="561" y="644"/>
                </a:lnTo>
                <a:lnTo>
                  <a:pt x="561" y="645"/>
                </a:lnTo>
                <a:lnTo>
                  <a:pt x="561" y="646"/>
                </a:lnTo>
                <a:lnTo>
                  <a:pt x="560" y="646"/>
                </a:lnTo>
                <a:lnTo>
                  <a:pt x="560" y="647"/>
                </a:lnTo>
                <a:lnTo>
                  <a:pt x="559" y="647"/>
                </a:lnTo>
                <a:lnTo>
                  <a:pt x="559" y="647"/>
                </a:lnTo>
                <a:lnTo>
                  <a:pt x="558" y="647"/>
                </a:lnTo>
                <a:lnTo>
                  <a:pt x="557" y="648"/>
                </a:lnTo>
                <a:lnTo>
                  <a:pt x="557" y="648"/>
                </a:lnTo>
                <a:lnTo>
                  <a:pt x="556" y="648"/>
                </a:lnTo>
                <a:lnTo>
                  <a:pt x="556" y="647"/>
                </a:lnTo>
                <a:lnTo>
                  <a:pt x="555" y="647"/>
                </a:lnTo>
                <a:lnTo>
                  <a:pt x="554" y="647"/>
                </a:lnTo>
                <a:lnTo>
                  <a:pt x="554" y="645"/>
                </a:lnTo>
                <a:lnTo>
                  <a:pt x="553" y="645"/>
                </a:lnTo>
                <a:lnTo>
                  <a:pt x="552" y="645"/>
                </a:lnTo>
                <a:lnTo>
                  <a:pt x="551" y="645"/>
                </a:lnTo>
                <a:lnTo>
                  <a:pt x="550" y="645"/>
                </a:lnTo>
                <a:lnTo>
                  <a:pt x="550" y="646"/>
                </a:lnTo>
                <a:lnTo>
                  <a:pt x="550" y="646"/>
                </a:lnTo>
                <a:lnTo>
                  <a:pt x="549" y="646"/>
                </a:lnTo>
                <a:lnTo>
                  <a:pt x="548" y="646"/>
                </a:lnTo>
                <a:lnTo>
                  <a:pt x="547" y="647"/>
                </a:lnTo>
                <a:lnTo>
                  <a:pt x="547" y="647"/>
                </a:lnTo>
                <a:lnTo>
                  <a:pt x="546" y="648"/>
                </a:lnTo>
                <a:lnTo>
                  <a:pt x="546" y="649"/>
                </a:lnTo>
                <a:lnTo>
                  <a:pt x="545" y="648"/>
                </a:lnTo>
                <a:lnTo>
                  <a:pt x="544" y="649"/>
                </a:lnTo>
                <a:lnTo>
                  <a:pt x="543" y="649"/>
                </a:lnTo>
                <a:lnTo>
                  <a:pt x="543" y="650"/>
                </a:lnTo>
                <a:lnTo>
                  <a:pt x="543" y="650"/>
                </a:lnTo>
                <a:lnTo>
                  <a:pt x="542" y="650"/>
                </a:lnTo>
                <a:lnTo>
                  <a:pt x="542" y="651"/>
                </a:lnTo>
                <a:lnTo>
                  <a:pt x="541" y="651"/>
                </a:lnTo>
                <a:lnTo>
                  <a:pt x="540" y="651"/>
                </a:lnTo>
                <a:lnTo>
                  <a:pt x="540" y="651"/>
                </a:lnTo>
                <a:lnTo>
                  <a:pt x="539" y="652"/>
                </a:lnTo>
                <a:lnTo>
                  <a:pt x="538" y="652"/>
                </a:lnTo>
                <a:lnTo>
                  <a:pt x="537" y="652"/>
                </a:lnTo>
                <a:lnTo>
                  <a:pt x="537" y="651"/>
                </a:lnTo>
                <a:lnTo>
                  <a:pt x="536" y="651"/>
                </a:lnTo>
                <a:lnTo>
                  <a:pt x="536" y="652"/>
                </a:lnTo>
                <a:lnTo>
                  <a:pt x="535" y="652"/>
                </a:lnTo>
                <a:lnTo>
                  <a:pt x="534" y="652"/>
                </a:lnTo>
                <a:lnTo>
                  <a:pt x="534" y="653"/>
                </a:lnTo>
                <a:lnTo>
                  <a:pt x="533" y="653"/>
                </a:lnTo>
                <a:lnTo>
                  <a:pt x="533" y="653"/>
                </a:lnTo>
                <a:lnTo>
                  <a:pt x="532" y="652"/>
                </a:lnTo>
                <a:lnTo>
                  <a:pt x="531" y="652"/>
                </a:lnTo>
                <a:lnTo>
                  <a:pt x="530" y="652"/>
                </a:lnTo>
                <a:lnTo>
                  <a:pt x="529" y="652"/>
                </a:lnTo>
                <a:lnTo>
                  <a:pt x="529" y="653"/>
                </a:lnTo>
                <a:lnTo>
                  <a:pt x="529" y="654"/>
                </a:lnTo>
                <a:lnTo>
                  <a:pt x="529" y="654"/>
                </a:lnTo>
                <a:lnTo>
                  <a:pt x="528" y="654"/>
                </a:lnTo>
                <a:lnTo>
                  <a:pt x="527" y="654"/>
                </a:lnTo>
                <a:lnTo>
                  <a:pt x="526" y="654"/>
                </a:lnTo>
                <a:lnTo>
                  <a:pt x="526" y="654"/>
                </a:lnTo>
                <a:lnTo>
                  <a:pt x="526" y="655"/>
                </a:lnTo>
                <a:lnTo>
                  <a:pt x="525" y="656"/>
                </a:lnTo>
                <a:lnTo>
                  <a:pt x="524" y="656"/>
                </a:lnTo>
                <a:lnTo>
                  <a:pt x="524" y="657"/>
                </a:lnTo>
                <a:lnTo>
                  <a:pt x="523" y="656"/>
                </a:lnTo>
                <a:lnTo>
                  <a:pt x="522" y="656"/>
                </a:lnTo>
                <a:lnTo>
                  <a:pt x="522" y="656"/>
                </a:lnTo>
                <a:lnTo>
                  <a:pt x="521" y="656"/>
                </a:lnTo>
                <a:lnTo>
                  <a:pt x="521" y="657"/>
                </a:lnTo>
                <a:lnTo>
                  <a:pt x="520" y="657"/>
                </a:lnTo>
                <a:lnTo>
                  <a:pt x="521" y="657"/>
                </a:lnTo>
                <a:lnTo>
                  <a:pt x="520" y="657"/>
                </a:lnTo>
                <a:lnTo>
                  <a:pt x="519" y="657"/>
                </a:lnTo>
                <a:lnTo>
                  <a:pt x="519" y="658"/>
                </a:lnTo>
                <a:lnTo>
                  <a:pt x="519" y="659"/>
                </a:lnTo>
                <a:lnTo>
                  <a:pt x="519" y="659"/>
                </a:lnTo>
                <a:lnTo>
                  <a:pt x="518" y="659"/>
                </a:lnTo>
                <a:lnTo>
                  <a:pt x="517" y="659"/>
                </a:lnTo>
                <a:lnTo>
                  <a:pt x="517" y="660"/>
                </a:lnTo>
                <a:lnTo>
                  <a:pt x="516" y="660"/>
                </a:lnTo>
                <a:lnTo>
                  <a:pt x="515" y="660"/>
                </a:lnTo>
                <a:lnTo>
                  <a:pt x="515" y="660"/>
                </a:lnTo>
                <a:lnTo>
                  <a:pt x="515" y="661"/>
                </a:lnTo>
                <a:lnTo>
                  <a:pt x="514" y="660"/>
                </a:lnTo>
                <a:lnTo>
                  <a:pt x="513" y="660"/>
                </a:lnTo>
                <a:lnTo>
                  <a:pt x="512" y="660"/>
                </a:lnTo>
                <a:lnTo>
                  <a:pt x="512" y="660"/>
                </a:lnTo>
                <a:lnTo>
                  <a:pt x="512" y="661"/>
                </a:lnTo>
                <a:lnTo>
                  <a:pt x="511" y="661"/>
                </a:lnTo>
                <a:lnTo>
                  <a:pt x="510" y="661"/>
                </a:lnTo>
                <a:lnTo>
                  <a:pt x="510" y="661"/>
                </a:lnTo>
                <a:lnTo>
                  <a:pt x="509" y="661"/>
                </a:lnTo>
                <a:lnTo>
                  <a:pt x="509" y="662"/>
                </a:lnTo>
                <a:lnTo>
                  <a:pt x="509" y="663"/>
                </a:lnTo>
                <a:lnTo>
                  <a:pt x="510" y="663"/>
                </a:lnTo>
                <a:lnTo>
                  <a:pt x="510" y="664"/>
                </a:lnTo>
                <a:lnTo>
                  <a:pt x="509" y="664"/>
                </a:lnTo>
                <a:lnTo>
                  <a:pt x="509" y="664"/>
                </a:lnTo>
                <a:lnTo>
                  <a:pt x="509" y="665"/>
                </a:lnTo>
                <a:lnTo>
                  <a:pt x="508" y="665"/>
                </a:lnTo>
                <a:lnTo>
                  <a:pt x="508" y="666"/>
                </a:lnTo>
                <a:lnTo>
                  <a:pt x="508" y="667"/>
                </a:lnTo>
                <a:lnTo>
                  <a:pt x="508" y="667"/>
                </a:lnTo>
                <a:lnTo>
                  <a:pt x="508" y="668"/>
                </a:lnTo>
                <a:lnTo>
                  <a:pt x="507" y="668"/>
                </a:lnTo>
                <a:lnTo>
                  <a:pt x="508" y="668"/>
                </a:lnTo>
                <a:lnTo>
                  <a:pt x="507" y="668"/>
                </a:lnTo>
                <a:lnTo>
                  <a:pt x="507" y="669"/>
                </a:lnTo>
                <a:lnTo>
                  <a:pt x="506" y="669"/>
                </a:lnTo>
                <a:lnTo>
                  <a:pt x="505" y="669"/>
                </a:lnTo>
                <a:lnTo>
                  <a:pt x="505" y="669"/>
                </a:lnTo>
                <a:lnTo>
                  <a:pt x="504" y="669"/>
                </a:lnTo>
                <a:lnTo>
                  <a:pt x="504" y="670"/>
                </a:lnTo>
                <a:lnTo>
                  <a:pt x="503" y="670"/>
                </a:lnTo>
                <a:lnTo>
                  <a:pt x="503" y="671"/>
                </a:lnTo>
                <a:lnTo>
                  <a:pt x="502" y="671"/>
                </a:lnTo>
                <a:lnTo>
                  <a:pt x="502" y="671"/>
                </a:lnTo>
                <a:lnTo>
                  <a:pt x="501" y="671"/>
                </a:lnTo>
                <a:lnTo>
                  <a:pt x="501" y="672"/>
                </a:lnTo>
                <a:lnTo>
                  <a:pt x="501" y="673"/>
                </a:lnTo>
                <a:lnTo>
                  <a:pt x="501" y="674"/>
                </a:lnTo>
                <a:lnTo>
                  <a:pt x="500" y="674"/>
                </a:lnTo>
                <a:lnTo>
                  <a:pt x="499" y="674"/>
                </a:lnTo>
                <a:lnTo>
                  <a:pt x="499" y="675"/>
                </a:lnTo>
                <a:lnTo>
                  <a:pt x="498" y="675"/>
                </a:lnTo>
                <a:lnTo>
                  <a:pt x="498" y="675"/>
                </a:lnTo>
                <a:lnTo>
                  <a:pt x="497" y="675"/>
                </a:lnTo>
                <a:lnTo>
                  <a:pt x="497" y="675"/>
                </a:lnTo>
                <a:lnTo>
                  <a:pt x="496" y="675"/>
                </a:lnTo>
                <a:lnTo>
                  <a:pt x="496" y="676"/>
                </a:lnTo>
                <a:lnTo>
                  <a:pt x="495" y="676"/>
                </a:lnTo>
                <a:lnTo>
                  <a:pt x="494" y="676"/>
                </a:lnTo>
                <a:lnTo>
                  <a:pt x="494" y="677"/>
                </a:lnTo>
                <a:lnTo>
                  <a:pt x="494" y="676"/>
                </a:lnTo>
                <a:lnTo>
                  <a:pt x="493" y="676"/>
                </a:lnTo>
                <a:lnTo>
                  <a:pt x="493" y="675"/>
                </a:lnTo>
                <a:lnTo>
                  <a:pt x="492" y="675"/>
                </a:lnTo>
                <a:lnTo>
                  <a:pt x="491" y="675"/>
                </a:lnTo>
                <a:lnTo>
                  <a:pt x="491" y="675"/>
                </a:lnTo>
                <a:lnTo>
                  <a:pt x="491" y="675"/>
                </a:lnTo>
                <a:lnTo>
                  <a:pt x="491" y="675"/>
                </a:lnTo>
                <a:lnTo>
                  <a:pt x="490" y="675"/>
                </a:lnTo>
                <a:lnTo>
                  <a:pt x="490" y="675"/>
                </a:lnTo>
                <a:lnTo>
                  <a:pt x="489" y="675"/>
                </a:lnTo>
                <a:lnTo>
                  <a:pt x="489" y="675"/>
                </a:lnTo>
                <a:lnTo>
                  <a:pt x="488" y="675"/>
                </a:lnTo>
                <a:lnTo>
                  <a:pt x="487" y="675"/>
                </a:lnTo>
                <a:lnTo>
                  <a:pt x="487" y="676"/>
                </a:lnTo>
                <a:lnTo>
                  <a:pt x="487" y="677"/>
                </a:lnTo>
                <a:lnTo>
                  <a:pt x="487" y="676"/>
                </a:lnTo>
                <a:lnTo>
                  <a:pt x="487" y="676"/>
                </a:lnTo>
                <a:lnTo>
                  <a:pt x="487" y="677"/>
                </a:lnTo>
                <a:lnTo>
                  <a:pt x="486" y="677"/>
                </a:lnTo>
                <a:lnTo>
                  <a:pt x="485" y="677"/>
                </a:lnTo>
                <a:lnTo>
                  <a:pt x="485" y="678"/>
                </a:lnTo>
                <a:lnTo>
                  <a:pt x="485" y="678"/>
                </a:lnTo>
                <a:lnTo>
                  <a:pt x="484" y="678"/>
                </a:lnTo>
                <a:lnTo>
                  <a:pt x="484" y="679"/>
                </a:lnTo>
                <a:lnTo>
                  <a:pt x="484" y="679"/>
                </a:lnTo>
                <a:lnTo>
                  <a:pt x="484" y="680"/>
                </a:lnTo>
                <a:lnTo>
                  <a:pt x="483" y="680"/>
                </a:lnTo>
                <a:lnTo>
                  <a:pt x="482" y="680"/>
                </a:lnTo>
                <a:lnTo>
                  <a:pt x="482" y="681"/>
                </a:lnTo>
                <a:lnTo>
                  <a:pt x="482" y="682"/>
                </a:lnTo>
                <a:lnTo>
                  <a:pt x="481" y="682"/>
                </a:lnTo>
                <a:lnTo>
                  <a:pt x="480" y="682"/>
                </a:lnTo>
                <a:lnTo>
                  <a:pt x="480" y="683"/>
                </a:lnTo>
                <a:lnTo>
                  <a:pt x="479" y="684"/>
                </a:lnTo>
                <a:lnTo>
                  <a:pt x="479" y="685"/>
                </a:lnTo>
                <a:lnTo>
                  <a:pt x="480" y="685"/>
                </a:lnTo>
                <a:lnTo>
                  <a:pt x="479" y="687"/>
                </a:lnTo>
                <a:lnTo>
                  <a:pt x="480" y="688"/>
                </a:lnTo>
                <a:lnTo>
                  <a:pt x="479" y="688"/>
                </a:lnTo>
                <a:lnTo>
                  <a:pt x="479" y="688"/>
                </a:lnTo>
                <a:lnTo>
                  <a:pt x="479" y="689"/>
                </a:lnTo>
                <a:lnTo>
                  <a:pt x="478" y="689"/>
                </a:lnTo>
                <a:lnTo>
                  <a:pt x="478" y="690"/>
                </a:lnTo>
                <a:lnTo>
                  <a:pt x="477" y="690"/>
                </a:lnTo>
                <a:lnTo>
                  <a:pt x="476" y="690"/>
                </a:lnTo>
                <a:lnTo>
                  <a:pt x="475" y="690"/>
                </a:lnTo>
                <a:lnTo>
                  <a:pt x="475" y="689"/>
                </a:lnTo>
                <a:lnTo>
                  <a:pt x="474" y="689"/>
                </a:lnTo>
                <a:lnTo>
                  <a:pt x="473" y="689"/>
                </a:lnTo>
                <a:lnTo>
                  <a:pt x="473" y="690"/>
                </a:lnTo>
                <a:lnTo>
                  <a:pt x="472" y="691"/>
                </a:lnTo>
                <a:lnTo>
                  <a:pt x="472" y="690"/>
                </a:lnTo>
                <a:lnTo>
                  <a:pt x="472" y="691"/>
                </a:lnTo>
                <a:lnTo>
                  <a:pt x="471" y="691"/>
                </a:lnTo>
                <a:lnTo>
                  <a:pt x="471" y="692"/>
                </a:lnTo>
                <a:lnTo>
                  <a:pt x="470" y="692"/>
                </a:lnTo>
                <a:lnTo>
                  <a:pt x="470" y="692"/>
                </a:lnTo>
                <a:lnTo>
                  <a:pt x="470" y="691"/>
                </a:lnTo>
                <a:lnTo>
                  <a:pt x="469" y="690"/>
                </a:lnTo>
                <a:lnTo>
                  <a:pt x="468" y="690"/>
                </a:lnTo>
                <a:lnTo>
                  <a:pt x="468" y="689"/>
                </a:lnTo>
                <a:lnTo>
                  <a:pt x="467" y="688"/>
                </a:lnTo>
                <a:lnTo>
                  <a:pt x="466" y="688"/>
                </a:lnTo>
                <a:lnTo>
                  <a:pt x="466" y="688"/>
                </a:lnTo>
                <a:lnTo>
                  <a:pt x="466" y="687"/>
                </a:lnTo>
                <a:lnTo>
                  <a:pt x="466" y="686"/>
                </a:lnTo>
                <a:lnTo>
                  <a:pt x="465" y="686"/>
                </a:lnTo>
                <a:lnTo>
                  <a:pt x="464" y="686"/>
                </a:lnTo>
                <a:lnTo>
                  <a:pt x="464" y="685"/>
                </a:lnTo>
                <a:lnTo>
                  <a:pt x="463" y="685"/>
                </a:lnTo>
                <a:lnTo>
                  <a:pt x="463" y="685"/>
                </a:lnTo>
                <a:lnTo>
                  <a:pt x="463" y="686"/>
                </a:lnTo>
                <a:lnTo>
                  <a:pt x="462" y="686"/>
                </a:lnTo>
                <a:lnTo>
                  <a:pt x="462" y="687"/>
                </a:lnTo>
                <a:lnTo>
                  <a:pt x="461" y="687"/>
                </a:lnTo>
                <a:lnTo>
                  <a:pt x="460" y="687"/>
                </a:lnTo>
                <a:lnTo>
                  <a:pt x="460" y="688"/>
                </a:lnTo>
                <a:lnTo>
                  <a:pt x="459" y="688"/>
                </a:lnTo>
                <a:lnTo>
                  <a:pt x="459" y="687"/>
                </a:lnTo>
                <a:lnTo>
                  <a:pt x="458" y="687"/>
                </a:lnTo>
                <a:lnTo>
                  <a:pt x="458" y="688"/>
                </a:lnTo>
                <a:lnTo>
                  <a:pt x="458" y="688"/>
                </a:lnTo>
                <a:lnTo>
                  <a:pt x="457" y="688"/>
                </a:lnTo>
                <a:lnTo>
                  <a:pt x="457" y="689"/>
                </a:lnTo>
                <a:lnTo>
                  <a:pt x="457" y="690"/>
                </a:lnTo>
                <a:lnTo>
                  <a:pt x="456" y="690"/>
                </a:lnTo>
                <a:lnTo>
                  <a:pt x="456" y="689"/>
                </a:lnTo>
                <a:lnTo>
                  <a:pt x="456" y="689"/>
                </a:lnTo>
                <a:lnTo>
                  <a:pt x="455" y="689"/>
                </a:lnTo>
                <a:lnTo>
                  <a:pt x="455" y="690"/>
                </a:lnTo>
                <a:lnTo>
                  <a:pt x="455" y="691"/>
                </a:lnTo>
                <a:lnTo>
                  <a:pt x="454" y="691"/>
                </a:lnTo>
                <a:lnTo>
                  <a:pt x="454" y="692"/>
                </a:lnTo>
                <a:lnTo>
                  <a:pt x="453" y="692"/>
                </a:lnTo>
                <a:lnTo>
                  <a:pt x="453" y="691"/>
                </a:lnTo>
                <a:lnTo>
                  <a:pt x="452" y="691"/>
                </a:lnTo>
                <a:lnTo>
                  <a:pt x="452" y="692"/>
                </a:lnTo>
                <a:lnTo>
                  <a:pt x="452" y="692"/>
                </a:lnTo>
                <a:lnTo>
                  <a:pt x="452" y="693"/>
                </a:lnTo>
                <a:lnTo>
                  <a:pt x="452" y="694"/>
                </a:lnTo>
                <a:lnTo>
                  <a:pt x="452" y="695"/>
                </a:lnTo>
                <a:lnTo>
                  <a:pt x="452" y="695"/>
                </a:lnTo>
                <a:lnTo>
                  <a:pt x="452" y="696"/>
                </a:lnTo>
                <a:lnTo>
                  <a:pt x="452" y="697"/>
                </a:lnTo>
                <a:lnTo>
                  <a:pt x="452" y="698"/>
                </a:lnTo>
                <a:lnTo>
                  <a:pt x="452" y="699"/>
                </a:lnTo>
                <a:lnTo>
                  <a:pt x="452" y="699"/>
                </a:lnTo>
                <a:lnTo>
                  <a:pt x="452" y="700"/>
                </a:lnTo>
                <a:lnTo>
                  <a:pt x="452" y="702"/>
                </a:lnTo>
                <a:lnTo>
                  <a:pt x="452" y="702"/>
                </a:lnTo>
                <a:lnTo>
                  <a:pt x="451" y="703"/>
                </a:lnTo>
                <a:lnTo>
                  <a:pt x="451" y="704"/>
                </a:lnTo>
                <a:lnTo>
                  <a:pt x="452" y="704"/>
                </a:lnTo>
                <a:lnTo>
                  <a:pt x="452" y="704"/>
                </a:lnTo>
                <a:lnTo>
                  <a:pt x="452" y="705"/>
                </a:lnTo>
                <a:lnTo>
                  <a:pt x="453" y="705"/>
                </a:lnTo>
                <a:lnTo>
                  <a:pt x="454" y="705"/>
                </a:lnTo>
                <a:lnTo>
                  <a:pt x="454" y="706"/>
                </a:lnTo>
                <a:lnTo>
                  <a:pt x="454" y="706"/>
                </a:lnTo>
                <a:lnTo>
                  <a:pt x="453" y="706"/>
                </a:lnTo>
                <a:lnTo>
                  <a:pt x="453" y="707"/>
                </a:lnTo>
                <a:lnTo>
                  <a:pt x="453" y="708"/>
                </a:lnTo>
                <a:lnTo>
                  <a:pt x="454" y="708"/>
                </a:lnTo>
                <a:lnTo>
                  <a:pt x="454" y="709"/>
                </a:lnTo>
                <a:lnTo>
                  <a:pt x="453" y="709"/>
                </a:lnTo>
                <a:lnTo>
                  <a:pt x="453" y="709"/>
                </a:lnTo>
                <a:lnTo>
                  <a:pt x="452" y="710"/>
                </a:lnTo>
                <a:lnTo>
                  <a:pt x="452" y="711"/>
                </a:lnTo>
                <a:lnTo>
                  <a:pt x="452" y="711"/>
                </a:lnTo>
                <a:lnTo>
                  <a:pt x="452" y="712"/>
                </a:lnTo>
                <a:lnTo>
                  <a:pt x="452" y="713"/>
                </a:lnTo>
                <a:lnTo>
                  <a:pt x="451" y="713"/>
                </a:lnTo>
                <a:lnTo>
                  <a:pt x="450" y="713"/>
                </a:lnTo>
                <a:lnTo>
                  <a:pt x="449" y="713"/>
                </a:lnTo>
                <a:lnTo>
                  <a:pt x="449" y="713"/>
                </a:lnTo>
                <a:lnTo>
                  <a:pt x="449" y="713"/>
                </a:lnTo>
                <a:lnTo>
                  <a:pt x="448" y="713"/>
                </a:lnTo>
                <a:lnTo>
                  <a:pt x="448" y="714"/>
                </a:lnTo>
                <a:lnTo>
                  <a:pt x="447" y="714"/>
                </a:lnTo>
                <a:lnTo>
                  <a:pt x="447" y="715"/>
                </a:lnTo>
                <a:lnTo>
                  <a:pt x="447" y="716"/>
                </a:lnTo>
                <a:lnTo>
                  <a:pt x="446" y="716"/>
                </a:lnTo>
                <a:lnTo>
                  <a:pt x="445" y="716"/>
                </a:lnTo>
                <a:lnTo>
                  <a:pt x="445" y="717"/>
                </a:lnTo>
                <a:lnTo>
                  <a:pt x="445" y="717"/>
                </a:lnTo>
                <a:lnTo>
                  <a:pt x="445" y="718"/>
                </a:lnTo>
                <a:lnTo>
                  <a:pt x="444" y="718"/>
                </a:lnTo>
                <a:lnTo>
                  <a:pt x="443" y="719"/>
                </a:lnTo>
                <a:lnTo>
                  <a:pt x="443" y="719"/>
                </a:lnTo>
                <a:lnTo>
                  <a:pt x="442" y="719"/>
                </a:lnTo>
                <a:lnTo>
                  <a:pt x="442" y="720"/>
                </a:lnTo>
                <a:lnTo>
                  <a:pt x="442" y="721"/>
                </a:lnTo>
                <a:lnTo>
                  <a:pt x="441" y="721"/>
                </a:lnTo>
                <a:lnTo>
                  <a:pt x="441" y="720"/>
                </a:lnTo>
                <a:lnTo>
                  <a:pt x="440" y="720"/>
                </a:lnTo>
                <a:lnTo>
                  <a:pt x="439" y="720"/>
                </a:lnTo>
                <a:lnTo>
                  <a:pt x="439" y="721"/>
                </a:lnTo>
                <a:lnTo>
                  <a:pt x="439" y="722"/>
                </a:lnTo>
                <a:lnTo>
                  <a:pt x="438" y="722"/>
                </a:lnTo>
                <a:lnTo>
                  <a:pt x="438" y="721"/>
                </a:lnTo>
                <a:lnTo>
                  <a:pt x="437" y="721"/>
                </a:lnTo>
                <a:lnTo>
                  <a:pt x="437" y="722"/>
                </a:lnTo>
                <a:lnTo>
                  <a:pt x="437" y="723"/>
                </a:lnTo>
                <a:lnTo>
                  <a:pt x="438" y="723"/>
                </a:lnTo>
                <a:lnTo>
                  <a:pt x="438" y="723"/>
                </a:lnTo>
                <a:lnTo>
                  <a:pt x="437" y="724"/>
                </a:lnTo>
                <a:lnTo>
                  <a:pt x="437" y="725"/>
                </a:lnTo>
                <a:lnTo>
                  <a:pt x="438" y="726"/>
                </a:lnTo>
                <a:lnTo>
                  <a:pt x="437" y="726"/>
                </a:lnTo>
                <a:lnTo>
                  <a:pt x="437" y="727"/>
                </a:lnTo>
                <a:lnTo>
                  <a:pt x="436" y="727"/>
                </a:lnTo>
                <a:lnTo>
                  <a:pt x="436" y="726"/>
                </a:lnTo>
                <a:lnTo>
                  <a:pt x="435" y="726"/>
                </a:lnTo>
                <a:lnTo>
                  <a:pt x="435" y="727"/>
                </a:lnTo>
                <a:lnTo>
                  <a:pt x="435" y="727"/>
                </a:lnTo>
                <a:lnTo>
                  <a:pt x="435" y="726"/>
                </a:lnTo>
                <a:lnTo>
                  <a:pt x="434" y="726"/>
                </a:lnTo>
                <a:lnTo>
                  <a:pt x="434" y="727"/>
                </a:lnTo>
                <a:lnTo>
                  <a:pt x="433" y="727"/>
                </a:lnTo>
                <a:lnTo>
                  <a:pt x="433" y="728"/>
                </a:lnTo>
                <a:lnTo>
                  <a:pt x="434" y="728"/>
                </a:lnTo>
                <a:lnTo>
                  <a:pt x="434" y="729"/>
                </a:lnTo>
                <a:lnTo>
                  <a:pt x="434" y="730"/>
                </a:lnTo>
                <a:lnTo>
                  <a:pt x="434" y="730"/>
                </a:lnTo>
                <a:lnTo>
                  <a:pt x="433" y="730"/>
                </a:lnTo>
                <a:lnTo>
                  <a:pt x="432" y="730"/>
                </a:lnTo>
                <a:lnTo>
                  <a:pt x="432" y="731"/>
                </a:lnTo>
                <a:lnTo>
                  <a:pt x="431" y="731"/>
                </a:lnTo>
                <a:lnTo>
                  <a:pt x="431" y="732"/>
                </a:lnTo>
                <a:lnTo>
                  <a:pt x="430" y="733"/>
                </a:lnTo>
                <a:lnTo>
                  <a:pt x="429" y="733"/>
                </a:lnTo>
                <a:lnTo>
                  <a:pt x="429" y="734"/>
                </a:lnTo>
                <a:lnTo>
                  <a:pt x="428" y="734"/>
                </a:lnTo>
                <a:lnTo>
                  <a:pt x="428" y="735"/>
                </a:lnTo>
                <a:lnTo>
                  <a:pt x="427" y="735"/>
                </a:lnTo>
                <a:lnTo>
                  <a:pt x="426" y="735"/>
                </a:lnTo>
                <a:lnTo>
                  <a:pt x="425" y="735"/>
                </a:lnTo>
                <a:lnTo>
                  <a:pt x="424" y="735"/>
                </a:lnTo>
                <a:lnTo>
                  <a:pt x="424" y="735"/>
                </a:lnTo>
                <a:lnTo>
                  <a:pt x="424" y="736"/>
                </a:lnTo>
                <a:lnTo>
                  <a:pt x="423" y="736"/>
                </a:lnTo>
                <a:lnTo>
                  <a:pt x="423" y="737"/>
                </a:lnTo>
                <a:lnTo>
                  <a:pt x="423" y="737"/>
                </a:lnTo>
                <a:lnTo>
                  <a:pt x="422" y="738"/>
                </a:lnTo>
                <a:lnTo>
                  <a:pt x="422" y="739"/>
                </a:lnTo>
                <a:lnTo>
                  <a:pt x="422" y="740"/>
                </a:lnTo>
                <a:lnTo>
                  <a:pt x="422" y="740"/>
                </a:lnTo>
                <a:lnTo>
                  <a:pt x="421" y="740"/>
                </a:lnTo>
                <a:lnTo>
                  <a:pt x="421" y="741"/>
                </a:lnTo>
                <a:lnTo>
                  <a:pt x="421" y="742"/>
                </a:lnTo>
                <a:lnTo>
                  <a:pt x="419" y="744"/>
                </a:lnTo>
                <a:lnTo>
                  <a:pt x="418" y="744"/>
                </a:lnTo>
                <a:lnTo>
                  <a:pt x="417" y="745"/>
                </a:lnTo>
                <a:lnTo>
                  <a:pt x="417" y="745"/>
                </a:lnTo>
                <a:lnTo>
                  <a:pt x="416" y="746"/>
                </a:lnTo>
                <a:lnTo>
                  <a:pt x="416" y="747"/>
                </a:lnTo>
                <a:lnTo>
                  <a:pt x="414" y="747"/>
                </a:lnTo>
                <a:lnTo>
                  <a:pt x="414" y="747"/>
                </a:lnTo>
                <a:lnTo>
                  <a:pt x="414" y="748"/>
                </a:lnTo>
                <a:lnTo>
                  <a:pt x="413" y="748"/>
                </a:lnTo>
                <a:lnTo>
                  <a:pt x="413" y="749"/>
                </a:lnTo>
                <a:lnTo>
                  <a:pt x="412" y="750"/>
                </a:lnTo>
                <a:lnTo>
                  <a:pt x="412" y="750"/>
                </a:lnTo>
                <a:lnTo>
                  <a:pt x="411" y="750"/>
                </a:lnTo>
                <a:lnTo>
                  <a:pt x="411" y="751"/>
                </a:lnTo>
                <a:lnTo>
                  <a:pt x="410" y="752"/>
                </a:lnTo>
                <a:lnTo>
                  <a:pt x="411" y="753"/>
                </a:lnTo>
                <a:lnTo>
                  <a:pt x="411" y="754"/>
                </a:lnTo>
                <a:lnTo>
                  <a:pt x="411" y="755"/>
                </a:lnTo>
                <a:lnTo>
                  <a:pt x="412" y="756"/>
                </a:lnTo>
                <a:lnTo>
                  <a:pt x="412" y="757"/>
                </a:lnTo>
                <a:lnTo>
                  <a:pt x="412" y="757"/>
                </a:lnTo>
                <a:lnTo>
                  <a:pt x="412" y="758"/>
                </a:lnTo>
                <a:lnTo>
                  <a:pt x="413" y="759"/>
                </a:lnTo>
                <a:lnTo>
                  <a:pt x="413" y="760"/>
                </a:lnTo>
                <a:lnTo>
                  <a:pt x="414" y="761"/>
                </a:lnTo>
                <a:lnTo>
                  <a:pt x="414" y="761"/>
                </a:lnTo>
                <a:lnTo>
                  <a:pt x="414" y="761"/>
                </a:lnTo>
                <a:lnTo>
                  <a:pt x="414" y="762"/>
                </a:lnTo>
                <a:lnTo>
                  <a:pt x="415" y="762"/>
                </a:lnTo>
                <a:lnTo>
                  <a:pt x="416" y="762"/>
                </a:lnTo>
                <a:lnTo>
                  <a:pt x="417" y="763"/>
                </a:lnTo>
                <a:lnTo>
                  <a:pt x="417" y="764"/>
                </a:lnTo>
                <a:lnTo>
                  <a:pt x="417" y="764"/>
                </a:lnTo>
                <a:lnTo>
                  <a:pt x="417" y="765"/>
                </a:lnTo>
                <a:lnTo>
                  <a:pt x="417" y="766"/>
                </a:lnTo>
                <a:lnTo>
                  <a:pt x="418" y="767"/>
                </a:lnTo>
                <a:lnTo>
                  <a:pt x="418" y="768"/>
                </a:lnTo>
                <a:lnTo>
                  <a:pt x="419" y="768"/>
                </a:lnTo>
                <a:lnTo>
                  <a:pt x="420" y="769"/>
                </a:lnTo>
                <a:lnTo>
                  <a:pt x="421" y="770"/>
                </a:lnTo>
                <a:lnTo>
                  <a:pt x="421" y="771"/>
                </a:lnTo>
                <a:lnTo>
                  <a:pt x="421" y="771"/>
                </a:lnTo>
                <a:lnTo>
                  <a:pt x="421" y="772"/>
                </a:lnTo>
                <a:lnTo>
                  <a:pt x="422" y="772"/>
                </a:lnTo>
                <a:lnTo>
                  <a:pt x="422" y="773"/>
                </a:lnTo>
                <a:lnTo>
                  <a:pt x="422" y="774"/>
                </a:lnTo>
                <a:lnTo>
                  <a:pt x="423" y="775"/>
                </a:lnTo>
                <a:lnTo>
                  <a:pt x="423" y="776"/>
                </a:lnTo>
                <a:lnTo>
                  <a:pt x="424" y="776"/>
                </a:lnTo>
                <a:lnTo>
                  <a:pt x="424" y="777"/>
                </a:lnTo>
                <a:lnTo>
                  <a:pt x="424" y="777"/>
                </a:lnTo>
                <a:lnTo>
                  <a:pt x="424" y="778"/>
                </a:lnTo>
                <a:lnTo>
                  <a:pt x="425" y="778"/>
                </a:lnTo>
                <a:lnTo>
                  <a:pt x="425" y="778"/>
                </a:lnTo>
                <a:lnTo>
                  <a:pt x="425" y="779"/>
                </a:lnTo>
                <a:lnTo>
                  <a:pt x="426" y="779"/>
                </a:lnTo>
                <a:lnTo>
                  <a:pt x="426" y="780"/>
                </a:lnTo>
                <a:lnTo>
                  <a:pt x="426" y="781"/>
                </a:lnTo>
                <a:lnTo>
                  <a:pt x="426" y="781"/>
                </a:lnTo>
                <a:lnTo>
                  <a:pt x="426" y="782"/>
                </a:lnTo>
                <a:lnTo>
                  <a:pt x="426" y="783"/>
                </a:lnTo>
                <a:lnTo>
                  <a:pt x="427" y="784"/>
                </a:lnTo>
                <a:lnTo>
                  <a:pt x="427" y="785"/>
                </a:lnTo>
                <a:lnTo>
                  <a:pt x="427" y="785"/>
                </a:lnTo>
                <a:lnTo>
                  <a:pt x="427" y="786"/>
                </a:lnTo>
                <a:lnTo>
                  <a:pt x="426" y="787"/>
                </a:lnTo>
                <a:lnTo>
                  <a:pt x="426" y="788"/>
                </a:lnTo>
                <a:lnTo>
                  <a:pt x="426" y="788"/>
                </a:lnTo>
                <a:lnTo>
                  <a:pt x="426" y="789"/>
                </a:lnTo>
                <a:lnTo>
                  <a:pt x="426" y="790"/>
                </a:lnTo>
                <a:lnTo>
                  <a:pt x="427" y="791"/>
                </a:lnTo>
                <a:lnTo>
                  <a:pt x="428" y="792"/>
                </a:lnTo>
                <a:lnTo>
                  <a:pt x="428" y="792"/>
                </a:lnTo>
                <a:lnTo>
                  <a:pt x="429" y="793"/>
                </a:lnTo>
                <a:lnTo>
                  <a:pt x="429" y="794"/>
                </a:lnTo>
                <a:lnTo>
                  <a:pt x="429" y="795"/>
                </a:lnTo>
                <a:lnTo>
                  <a:pt x="430" y="795"/>
                </a:lnTo>
                <a:lnTo>
                  <a:pt x="430" y="796"/>
                </a:lnTo>
                <a:lnTo>
                  <a:pt x="430" y="797"/>
                </a:lnTo>
                <a:lnTo>
                  <a:pt x="430" y="799"/>
                </a:lnTo>
                <a:lnTo>
                  <a:pt x="430" y="799"/>
                </a:lnTo>
                <a:lnTo>
                  <a:pt x="431" y="800"/>
                </a:lnTo>
                <a:lnTo>
                  <a:pt x="431" y="801"/>
                </a:lnTo>
                <a:lnTo>
                  <a:pt x="431" y="801"/>
                </a:lnTo>
                <a:lnTo>
                  <a:pt x="431" y="802"/>
                </a:lnTo>
                <a:lnTo>
                  <a:pt x="432" y="802"/>
                </a:lnTo>
                <a:lnTo>
                  <a:pt x="432" y="803"/>
                </a:lnTo>
                <a:lnTo>
                  <a:pt x="431" y="804"/>
                </a:lnTo>
                <a:lnTo>
                  <a:pt x="431" y="805"/>
                </a:lnTo>
                <a:lnTo>
                  <a:pt x="431" y="806"/>
                </a:lnTo>
                <a:lnTo>
                  <a:pt x="431" y="807"/>
                </a:lnTo>
                <a:lnTo>
                  <a:pt x="431" y="808"/>
                </a:lnTo>
                <a:lnTo>
                  <a:pt x="431" y="809"/>
                </a:lnTo>
                <a:lnTo>
                  <a:pt x="431" y="809"/>
                </a:lnTo>
                <a:lnTo>
                  <a:pt x="431" y="810"/>
                </a:lnTo>
                <a:lnTo>
                  <a:pt x="430" y="812"/>
                </a:lnTo>
                <a:lnTo>
                  <a:pt x="430" y="812"/>
                </a:lnTo>
                <a:lnTo>
                  <a:pt x="431" y="812"/>
                </a:lnTo>
                <a:lnTo>
                  <a:pt x="431" y="813"/>
                </a:lnTo>
                <a:lnTo>
                  <a:pt x="431" y="814"/>
                </a:lnTo>
                <a:lnTo>
                  <a:pt x="432" y="815"/>
                </a:lnTo>
                <a:lnTo>
                  <a:pt x="432" y="816"/>
                </a:lnTo>
                <a:lnTo>
                  <a:pt x="433" y="816"/>
                </a:lnTo>
                <a:lnTo>
                  <a:pt x="433" y="817"/>
                </a:lnTo>
                <a:lnTo>
                  <a:pt x="434" y="818"/>
                </a:lnTo>
                <a:lnTo>
                  <a:pt x="435" y="819"/>
                </a:lnTo>
                <a:lnTo>
                  <a:pt x="435" y="819"/>
                </a:lnTo>
                <a:lnTo>
                  <a:pt x="435" y="820"/>
                </a:lnTo>
                <a:lnTo>
                  <a:pt x="434" y="821"/>
                </a:lnTo>
                <a:lnTo>
                  <a:pt x="434" y="822"/>
                </a:lnTo>
                <a:lnTo>
                  <a:pt x="434" y="823"/>
                </a:lnTo>
                <a:lnTo>
                  <a:pt x="434" y="823"/>
                </a:lnTo>
                <a:lnTo>
                  <a:pt x="434" y="824"/>
                </a:lnTo>
                <a:lnTo>
                  <a:pt x="435" y="825"/>
                </a:lnTo>
                <a:lnTo>
                  <a:pt x="435" y="826"/>
                </a:lnTo>
                <a:lnTo>
                  <a:pt x="434" y="826"/>
                </a:lnTo>
                <a:lnTo>
                  <a:pt x="433" y="827"/>
                </a:lnTo>
                <a:lnTo>
                  <a:pt x="433" y="828"/>
                </a:lnTo>
                <a:lnTo>
                  <a:pt x="433" y="829"/>
                </a:lnTo>
                <a:lnTo>
                  <a:pt x="433" y="830"/>
                </a:lnTo>
                <a:lnTo>
                  <a:pt x="434" y="830"/>
                </a:lnTo>
                <a:lnTo>
                  <a:pt x="435" y="830"/>
                </a:lnTo>
                <a:lnTo>
                  <a:pt x="435" y="830"/>
                </a:lnTo>
                <a:lnTo>
                  <a:pt x="435" y="830"/>
                </a:lnTo>
                <a:lnTo>
                  <a:pt x="435" y="831"/>
                </a:lnTo>
                <a:lnTo>
                  <a:pt x="436" y="831"/>
                </a:lnTo>
                <a:lnTo>
                  <a:pt x="437" y="831"/>
                </a:lnTo>
                <a:lnTo>
                  <a:pt x="437" y="832"/>
                </a:lnTo>
                <a:lnTo>
                  <a:pt x="437" y="833"/>
                </a:lnTo>
                <a:lnTo>
                  <a:pt x="437" y="833"/>
                </a:lnTo>
                <a:lnTo>
                  <a:pt x="438" y="833"/>
                </a:lnTo>
                <a:lnTo>
                  <a:pt x="438" y="834"/>
                </a:lnTo>
                <a:lnTo>
                  <a:pt x="438" y="834"/>
                </a:lnTo>
                <a:lnTo>
                  <a:pt x="438" y="835"/>
                </a:lnTo>
                <a:lnTo>
                  <a:pt x="439" y="835"/>
                </a:lnTo>
                <a:lnTo>
                  <a:pt x="440" y="835"/>
                </a:lnTo>
                <a:lnTo>
                  <a:pt x="440" y="836"/>
                </a:lnTo>
                <a:lnTo>
                  <a:pt x="441" y="836"/>
                </a:lnTo>
                <a:lnTo>
                  <a:pt x="442" y="836"/>
                </a:lnTo>
                <a:lnTo>
                  <a:pt x="444" y="837"/>
                </a:lnTo>
                <a:lnTo>
                  <a:pt x="445" y="837"/>
                </a:lnTo>
                <a:lnTo>
                  <a:pt x="445" y="837"/>
                </a:lnTo>
                <a:lnTo>
                  <a:pt x="446" y="837"/>
                </a:lnTo>
                <a:lnTo>
                  <a:pt x="447" y="837"/>
                </a:lnTo>
                <a:lnTo>
                  <a:pt x="448" y="837"/>
                </a:lnTo>
                <a:lnTo>
                  <a:pt x="449" y="837"/>
                </a:lnTo>
                <a:lnTo>
                  <a:pt x="449" y="837"/>
                </a:lnTo>
                <a:lnTo>
                  <a:pt x="450" y="837"/>
                </a:lnTo>
                <a:lnTo>
                  <a:pt x="451" y="838"/>
                </a:lnTo>
                <a:lnTo>
                  <a:pt x="452" y="839"/>
                </a:lnTo>
                <a:lnTo>
                  <a:pt x="452" y="839"/>
                </a:lnTo>
                <a:lnTo>
                  <a:pt x="453" y="840"/>
                </a:lnTo>
                <a:lnTo>
                  <a:pt x="454" y="840"/>
                </a:lnTo>
                <a:lnTo>
                  <a:pt x="455" y="840"/>
                </a:lnTo>
                <a:lnTo>
                  <a:pt x="456" y="840"/>
                </a:lnTo>
                <a:lnTo>
                  <a:pt x="456" y="840"/>
                </a:lnTo>
                <a:lnTo>
                  <a:pt x="457" y="840"/>
                </a:lnTo>
                <a:lnTo>
                  <a:pt x="457" y="841"/>
                </a:lnTo>
                <a:lnTo>
                  <a:pt x="458" y="841"/>
                </a:lnTo>
                <a:lnTo>
                  <a:pt x="459" y="842"/>
                </a:lnTo>
                <a:lnTo>
                  <a:pt x="459" y="842"/>
                </a:lnTo>
                <a:lnTo>
                  <a:pt x="459" y="843"/>
                </a:lnTo>
                <a:lnTo>
                  <a:pt x="460" y="843"/>
                </a:lnTo>
                <a:lnTo>
                  <a:pt x="460" y="843"/>
                </a:lnTo>
                <a:lnTo>
                  <a:pt x="459" y="843"/>
                </a:lnTo>
                <a:lnTo>
                  <a:pt x="459" y="844"/>
                </a:lnTo>
                <a:lnTo>
                  <a:pt x="459" y="844"/>
                </a:lnTo>
                <a:lnTo>
                  <a:pt x="458" y="844"/>
                </a:lnTo>
                <a:lnTo>
                  <a:pt x="458" y="845"/>
                </a:lnTo>
                <a:lnTo>
                  <a:pt x="457" y="845"/>
                </a:lnTo>
                <a:lnTo>
                  <a:pt x="457" y="846"/>
                </a:lnTo>
                <a:lnTo>
                  <a:pt x="456" y="847"/>
                </a:lnTo>
                <a:lnTo>
                  <a:pt x="456" y="847"/>
                </a:lnTo>
                <a:lnTo>
                  <a:pt x="455" y="847"/>
                </a:lnTo>
                <a:lnTo>
                  <a:pt x="455" y="848"/>
                </a:lnTo>
                <a:lnTo>
                  <a:pt x="454" y="848"/>
                </a:lnTo>
                <a:lnTo>
                  <a:pt x="453" y="848"/>
                </a:lnTo>
                <a:lnTo>
                  <a:pt x="452" y="849"/>
                </a:lnTo>
                <a:lnTo>
                  <a:pt x="451" y="849"/>
                </a:lnTo>
                <a:lnTo>
                  <a:pt x="451" y="850"/>
                </a:lnTo>
                <a:lnTo>
                  <a:pt x="450" y="850"/>
                </a:lnTo>
                <a:lnTo>
                  <a:pt x="449" y="850"/>
                </a:lnTo>
                <a:lnTo>
                  <a:pt x="448" y="850"/>
                </a:lnTo>
                <a:lnTo>
                  <a:pt x="446" y="851"/>
                </a:lnTo>
                <a:lnTo>
                  <a:pt x="445" y="852"/>
                </a:lnTo>
                <a:lnTo>
                  <a:pt x="445" y="853"/>
                </a:lnTo>
                <a:lnTo>
                  <a:pt x="445" y="853"/>
                </a:lnTo>
                <a:lnTo>
                  <a:pt x="445" y="854"/>
                </a:lnTo>
                <a:lnTo>
                  <a:pt x="444" y="854"/>
                </a:lnTo>
                <a:lnTo>
                  <a:pt x="444" y="855"/>
                </a:lnTo>
                <a:lnTo>
                  <a:pt x="444" y="856"/>
                </a:lnTo>
                <a:lnTo>
                  <a:pt x="443" y="856"/>
                </a:lnTo>
                <a:lnTo>
                  <a:pt x="442" y="857"/>
                </a:lnTo>
                <a:lnTo>
                  <a:pt x="442" y="857"/>
                </a:lnTo>
                <a:lnTo>
                  <a:pt x="442" y="858"/>
                </a:lnTo>
                <a:lnTo>
                  <a:pt x="441" y="859"/>
                </a:lnTo>
                <a:lnTo>
                  <a:pt x="440" y="860"/>
                </a:lnTo>
                <a:lnTo>
                  <a:pt x="439" y="861"/>
                </a:lnTo>
                <a:lnTo>
                  <a:pt x="438" y="861"/>
                </a:lnTo>
                <a:lnTo>
                  <a:pt x="438" y="861"/>
                </a:lnTo>
                <a:lnTo>
                  <a:pt x="437" y="861"/>
                </a:lnTo>
                <a:lnTo>
                  <a:pt x="436" y="861"/>
                </a:lnTo>
                <a:lnTo>
                  <a:pt x="435" y="861"/>
                </a:lnTo>
                <a:lnTo>
                  <a:pt x="434" y="862"/>
                </a:lnTo>
                <a:lnTo>
                  <a:pt x="433" y="862"/>
                </a:lnTo>
                <a:lnTo>
                  <a:pt x="431" y="861"/>
                </a:lnTo>
                <a:lnTo>
                  <a:pt x="430" y="861"/>
                </a:lnTo>
                <a:lnTo>
                  <a:pt x="429" y="861"/>
                </a:lnTo>
                <a:lnTo>
                  <a:pt x="428" y="861"/>
                </a:lnTo>
                <a:lnTo>
                  <a:pt x="428" y="861"/>
                </a:lnTo>
                <a:lnTo>
                  <a:pt x="428" y="861"/>
                </a:lnTo>
                <a:lnTo>
                  <a:pt x="427" y="861"/>
                </a:lnTo>
                <a:lnTo>
                  <a:pt x="426" y="860"/>
                </a:lnTo>
                <a:lnTo>
                  <a:pt x="425" y="860"/>
                </a:lnTo>
                <a:lnTo>
                  <a:pt x="424" y="859"/>
                </a:lnTo>
                <a:lnTo>
                  <a:pt x="424" y="859"/>
                </a:lnTo>
                <a:lnTo>
                  <a:pt x="423" y="859"/>
                </a:lnTo>
                <a:lnTo>
                  <a:pt x="422" y="859"/>
                </a:lnTo>
                <a:lnTo>
                  <a:pt x="421" y="859"/>
                </a:lnTo>
                <a:lnTo>
                  <a:pt x="421" y="859"/>
                </a:lnTo>
                <a:lnTo>
                  <a:pt x="420" y="859"/>
                </a:lnTo>
                <a:lnTo>
                  <a:pt x="419" y="859"/>
                </a:lnTo>
                <a:lnTo>
                  <a:pt x="418" y="858"/>
                </a:lnTo>
                <a:lnTo>
                  <a:pt x="418" y="857"/>
                </a:lnTo>
                <a:lnTo>
                  <a:pt x="417" y="857"/>
                </a:lnTo>
                <a:lnTo>
                  <a:pt x="417" y="857"/>
                </a:lnTo>
                <a:lnTo>
                  <a:pt x="417" y="857"/>
                </a:lnTo>
                <a:lnTo>
                  <a:pt x="416" y="857"/>
                </a:lnTo>
                <a:lnTo>
                  <a:pt x="415" y="857"/>
                </a:lnTo>
                <a:lnTo>
                  <a:pt x="415" y="856"/>
                </a:lnTo>
                <a:lnTo>
                  <a:pt x="415" y="855"/>
                </a:lnTo>
                <a:lnTo>
                  <a:pt x="414" y="855"/>
                </a:lnTo>
                <a:lnTo>
                  <a:pt x="414" y="854"/>
                </a:lnTo>
                <a:lnTo>
                  <a:pt x="414" y="854"/>
                </a:lnTo>
                <a:lnTo>
                  <a:pt x="414" y="853"/>
                </a:lnTo>
                <a:lnTo>
                  <a:pt x="414" y="852"/>
                </a:lnTo>
                <a:lnTo>
                  <a:pt x="414" y="851"/>
                </a:lnTo>
                <a:lnTo>
                  <a:pt x="414" y="850"/>
                </a:lnTo>
                <a:lnTo>
                  <a:pt x="413" y="850"/>
                </a:lnTo>
                <a:lnTo>
                  <a:pt x="413" y="849"/>
                </a:lnTo>
                <a:lnTo>
                  <a:pt x="412" y="849"/>
                </a:lnTo>
                <a:lnTo>
                  <a:pt x="412" y="848"/>
                </a:lnTo>
                <a:lnTo>
                  <a:pt x="411" y="847"/>
                </a:lnTo>
                <a:lnTo>
                  <a:pt x="411" y="847"/>
                </a:lnTo>
                <a:lnTo>
                  <a:pt x="410" y="847"/>
                </a:lnTo>
                <a:lnTo>
                  <a:pt x="410" y="847"/>
                </a:lnTo>
                <a:lnTo>
                  <a:pt x="410" y="846"/>
                </a:lnTo>
                <a:lnTo>
                  <a:pt x="410" y="845"/>
                </a:lnTo>
                <a:lnTo>
                  <a:pt x="409" y="845"/>
                </a:lnTo>
                <a:lnTo>
                  <a:pt x="408" y="844"/>
                </a:lnTo>
                <a:lnTo>
                  <a:pt x="407" y="843"/>
                </a:lnTo>
                <a:lnTo>
                  <a:pt x="407" y="843"/>
                </a:lnTo>
                <a:lnTo>
                  <a:pt x="407" y="841"/>
                </a:lnTo>
                <a:lnTo>
                  <a:pt x="407" y="840"/>
                </a:lnTo>
                <a:lnTo>
                  <a:pt x="407" y="840"/>
                </a:lnTo>
                <a:lnTo>
                  <a:pt x="407" y="840"/>
                </a:lnTo>
                <a:lnTo>
                  <a:pt x="407" y="839"/>
                </a:lnTo>
                <a:lnTo>
                  <a:pt x="407" y="838"/>
                </a:lnTo>
                <a:lnTo>
                  <a:pt x="406" y="838"/>
                </a:lnTo>
                <a:lnTo>
                  <a:pt x="405" y="838"/>
                </a:lnTo>
                <a:lnTo>
                  <a:pt x="404" y="839"/>
                </a:lnTo>
                <a:lnTo>
                  <a:pt x="403" y="839"/>
                </a:lnTo>
                <a:lnTo>
                  <a:pt x="403" y="840"/>
                </a:lnTo>
                <a:lnTo>
                  <a:pt x="402" y="840"/>
                </a:lnTo>
                <a:lnTo>
                  <a:pt x="401" y="840"/>
                </a:lnTo>
                <a:lnTo>
                  <a:pt x="400" y="840"/>
                </a:lnTo>
                <a:lnTo>
                  <a:pt x="400" y="840"/>
                </a:lnTo>
                <a:lnTo>
                  <a:pt x="399" y="840"/>
                </a:lnTo>
                <a:lnTo>
                  <a:pt x="398" y="841"/>
                </a:lnTo>
                <a:lnTo>
                  <a:pt x="397" y="841"/>
                </a:lnTo>
                <a:lnTo>
                  <a:pt x="396" y="842"/>
                </a:lnTo>
                <a:lnTo>
                  <a:pt x="396" y="842"/>
                </a:lnTo>
                <a:lnTo>
                  <a:pt x="395" y="843"/>
                </a:lnTo>
                <a:lnTo>
                  <a:pt x="393" y="843"/>
                </a:lnTo>
                <a:lnTo>
                  <a:pt x="392" y="843"/>
                </a:lnTo>
                <a:lnTo>
                  <a:pt x="392" y="842"/>
                </a:lnTo>
                <a:lnTo>
                  <a:pt x="391" y="842"/>
                </a:lnTo>
                <a:lnTo>
                  <a:pt x="391" y="841"/>
                </a:lnTo>
                <a:lnTo>
                  <a:pt x="390" y="841"/>
                </a:lnTo>
                <a:lnTo>
                  <a:pt x="389" y="840"/>
                </a:lnTo>
                <a:lnTo>
                  <a:pt x="389" y="840"/>
                </a:lnTo>
                <a:lnTo>
                  <a:pt x="389" y="840"/>
                </a:lnTo>
                <a:lnTo>
                  <a:pt x="389" y="839"/>
                </a:lnTo>
                <a:lnTo>
                  <a:pt x="389" y="838"/>
                </a:lnTo>
                <a:lnTo>
                  <a:pt x="388" y="838"/>
                </a:lnTo>
                <a:lnTo>
                  <a:pt x="388" y="837"/>
                </a:lnTo>
                <a:lnTo>
                  <a:pt x="388" y="837"/>
                </a:lnTo>
                <a:lnTo>
                  <a:pt x="388" y="836"/>
                </a:lnTo>
                <a:lnTo>
                  <a:pt x="387" y="836"/>
                </a:lnTo>
                <a:lnTo>
                  <a:pt x="386" y="836"/>
                </a:lnTo>
                <a:lnTo>
                  <a:pt x="386" y="837"/>
                </a:lnTo>
                <a:lnTo>
                  <a:pt x="386" y="837"/>
                </a:lnTo>
                <a:lnTo>
                  <a:pt x="385" y="837"/>
                </a:lnTo>
                <a:lnTo>
                  <a:pt x="384" y="837"/>
                </a:lnTo>
                <a:lnTo>
                  <a:pt x="383" y="837"/>
                </a:lnTo>
                <a:lnTo>
                  <a:pt x="382" y="837"/>
                </a:lnTo>
                <a:lnTo>
                  <a:pt x="382" y="837"/>
                </a:lnTo>
                <a:lnTo>
                  <a:pt x="382" y="837"/>
                </a:lnTo>
                <a:lnTo>
                  <a:pt x="381" y="837"/>
                </a:lnTo>
                <a:lnTo>
                  <a:pt x="381" y="837"/>
                </a:lnTo>
                <a:lnTo>
                  <a:pt x="381" y="836"/>
                </a:lnTo>
                <a:lnTo>
                  <a:pt x="380" y="836"/>
                </a:lnTo>
                <a:lnTo>
                  <a:pt x="379" y="836"/>
                </a:lnTo>
                <a:lnTo>
                  <a:pt x="379" y="836"/>
                </a:lnTo>
                <a:lnTo>
                  <a:pt x="378" y="835"/>
                </a:lnTo>
                <a:lnTo>
                  <a:pt x="377" y="835"/>
                </a:lnTo>
                <a:lnTo>
                  <a:pt x="376" y="835"/>
                </a:lnTo>
                <a:lnTo>
                  <a:pt x="375" y="835"/>
                </a:lnTo>
                <a:lnTo>
                  <a:pt x="375" y="834"/>
                </a:lnTo>
                <a:lnTo>
                  <a:pt x="375" y="833"/>
                </a:lnTo>
                <a:lnTo>
                  <a:pt x="374" y="833"/>
                </a:lnTo>
                <a:lnTo>
                  <a:pt x="373" y="833"/>
                </a:lnTo>
                <a:lnTo>
                  <a:pt x="372" y="833"/>
                </a:lnTo>
                <a:lnTo>
                  <a:pt x="372" y="832"/>
                </a:lnTo>
                <a:lnTo>
                  <a:pt x="372" y="832"/>
                </a:lnTo>
                <a:lnTo>
                  <a:pt x="372" y="831"/>
                </a:lnTo>
                <a:lnTo>
                  <a:pt x="371" y="831"/>
                </a:lnTo>
                <a:lnTo>
                  <a:pt x="370" y="832"/>
                </a:lnTo>
                <a:lnTo>
                  <a:pt x="369" y="832"/>
                </a:lnTo>
                <a:lnTo>
                  <a:pt x="369" y="831"/>
                </a:lnTo>
                <a:lnTo>
                  <a:pt x="368" y="831"/>
                </a:lnTo>
                <a:lnTo>
                  <a:pt x="368" y="830"/>
                </a:lnTo>
                <a:lnTo>
                  <a:pt x="368" y="830"/>
                </a:lnTo>
                <a:lnTo>
                  <a:pt x="368" y="831"/>
                </a:lnTo>
                <a:lnTo>
                  <a:pt x="367" y="831"/>
                </a:lnTo>
                <a:lnTo>
                  <a:pt x="366" y="830"/>
                </a:lnTo>
                <a:lnTo>
                  <a:pt x="365" y="830"/>
                </a:lnTo>
                <a:lnTo>
                  <a:pt x="365" y="830"/>
                </a:lnTo>
                <a:lnTo>
                  <a:pt x="365" y="830"/>
                </a:lnTo>
                <a:lnTo>
                  <a:pt x="364" y="830"/>
                </a:lnTo>
                <a:lnTo>
                  <a:pt x="363" y="830"/>
                </a:lnTo>
                <a:lnTo>
                  <a:pt x="362" y="830"/>
                </a:lnTo>
                <a:lnTo>
                  <a:pt x="361" y="830"/>
                </a:lnTo>
                <a:lnTo>
                  <a:pt x="361" y="829"/>
                </a:lnTo>
                <a:lnTo>
                  <a:pt x="361" y="829"/>
                </a:lnTo>
                <a:lnTo>
                  <a:pt x="360" y="828"/>
                </a:lnTo>
                <a:lnTo>
                  <a:pt x="359" y="828"/>
                </a:lnTo>
                <a:lnTo>
                  <a:pt x="359" y="827"/>
                </a:lnTo>
                <a:lnTo>
                  <a:pt x="359" y="826"/>
                </a:lnTo>
                <a:lnTo>
                  <a:pt x="358" y="826"/>
                </a:lnTo>
                <a:lnTo>
                  <a:pt x="358" y="826"/>
                </a:lnTo>
                <a:lnTo>
                  <a:pt x="358" y="826"/>
                </a:lnTo>
                <a:lnTo>
                  <a:pt x="358" y="825"/>
                </a:lnTo>
                <a:lnTo>
                  <a:pt x="357" y="825"/>
                </a:lnTo>
                <a:lnTo>
                  <a:pt x="357" y="824"/>
                </a:lnTo>
                <a:lnTo>
                  <a:pt x="355" y="823"/>
                </a:lnTo>
                <a:lnTo>
                  <a:pt x="354" y="823"/>
                </a:lnTo>
                <a:lnTo>
                  <a:pt x="354" y="823"/>
                </a:lnTo>
                <a:lnTo>
                  <a:pt x="354" y="823"/>
                </a:lnTo>
                <a:lnTo>
                  <a:pt x="354" y="822"/>
                </a:lnTo>
                <a:lnTo>
                  <a:pt x="353" y="822"/>
                </a:lnTo>
                <a:lnTo>
                  <a:pt x="352" y="822"/>
                </a:lnTo>
                <a:lnTo>
                  <a:pt x="352" y="823"/>
                </a:lnTo>
                <a:lnTo>
                  <a:pt x="351" y="823"/>
                </a:lnTo>
                <a:lnTo>
                  <a:pt x="351" y="822"/>
                </a:lnTo>
                <a:lnTo>
                  <a:pt x="350" y="823"/>
                </a:lnTo>
                <a:lnTo>
                  <a:pt x="349" y="822"/>
                </a:lnTo>
                <a:lnTo>
                  <a:pt x="348" y="822"/>
                </a:lnTo>
                <a:lnTo>
                  <a:pt x="348" y="821"/>
                </a:lnTo>
                <a:lnTo>
                  <a:pt x="348" y="820"/>
                </a:lnTo>
                <a:lnTo>
                  <a:pt x="347" y="820"/>
                </a:lnTo>
                <a:lnTo>
                  <a:pt x="347" y="821"/>
                </a:lnTo>
                <a:lnTo>
                  <a:pt x="347" y="821"/>
                </a:lnTo>
                <a:lnTo>
                  <a:pt x="346" y="821"/>
                </a:lnTo>
                <a:lnTo>
                  <a:pt x="345" y="821"/>
                </a:lnTo>
                <a:lnTo>
                  <a:pt x="345" y="820"/>
                </a:lnTo>
                <a:lnTo>
                  <a:pt x="344" y="820"/>
                </a:lnTo>
                <a:lnTo>
                  <a:pt x="344" y="819"/>
                </a:lnTo>
                <a:lnTo>
                  <a:pt x="344" y="819"/>
                </a:lnTo>
                <a:lnTo>
                  <a:pt x="343" y="819"/>
                </a:lnTo>
                <a:lnTo>
                  <a:pt x="342" y="819"/>
                </a:lnTo>
                <a:lnTo>
                  <a:pt x="341" y="819"/>
                </a:lnTo>
                <a:lnTo>
                  <a:pt x="340" y="819"/>
                </a:lnTo>
                <a:lnTo>
                  <a:pt x="340" y="819"/>
                </a:lnTo>
                <a:lnTo>
                  <a:pt x="339" y="819"/>
                </a:lnTo>
                <a:lnTo>
                  <a:pt x="337" y="820"/>
                </a:lnTo>
                <a:lnTo>
                  <a:pt x="336" y="820"/>
                </a:lnTo>
                <a:lnTo>
                  <a:pt x="335" y="820"/>
                </a:lnTo>
                <a:lnTo>
                  <a:pt x="334" y="821"/>
                </a:lnTo>
                <a:lnTo>
                  <a:pt x="333" y="821"/>
                </a:lnTo>
                <a:lnTo>
                  <a:pt x="333" y="822"/>
                </a:lnTo>
                <a:lnTo>
                  <a:pt x="332" y="822"/>
                </a:lnTo>
                <a:lnTo>
                  <a:pt x="331" y="822"/>
                </a:lnTo>
                <a:lnTo>
                  <a:pt x="330" y="822"/>
                </a:lnTo>
                <a:lnTo>
                  <a:pt x="330" y="823"/>
                </a:lnTo>
                <a:lnTo>
                  <a:pt x="329" y="823"/>
                </a:lnTo>
                <a:lnTo>
                  <a:pt x="328" y="823"/>
                </a:lnTo>
                <a:lnTo>
                  <a:pt x="327" y="823"/>
                </a:lnTo>
                <a:lnTo>
                  <a:pt x="327" y="824"/>
                </a:lnTo>
                <a:lnTo>
                  <a:pt x="326" y="824"/>
                </a:lnTo>
                <a:lnTo>
                  <a:pt x="326" y="825"/>
                </a:lnTo>
                <a:lnTo>
                  <a:pt x="326" y="825"/>
                </a:lnTo>
                <a:lnTo>
                  <a:pt x="326" y="826"/>
                </a:lnTo>
                <a:lnTo>
                  <a:pt x="325" y="826"/>
                </a:lnTo>
                <a:lnTo>
                  <a:pt x="324" y="826"/>
                </a:lnTo>
                <a:lnTo>
                  <a:pt x="323" y="826"/>
                </a:lnTo>
                <a:lnTo>
                  <a:pt x="323" y="825"/>
                </a:lnTo>
                <a:lnTo>
                  <a:pt x="323" y="825"/>
                </a:lnTo>
                <a:lnTo>
                  <a:pt x="323" y="826"/>
                </a:lnTo>
                <a:lnTo>
                  <a:pt x="322" y="826"/>
                </a:lnTo>
                <a:lnTo>
                  <a:pt x="322" y="826"/>
                </a:lnTo>
                <a:lnTo>
                  <a:pt x="321" y="826"/>
                </a:lnTo>
                <a:lnTo>
                  <a:pt x="320" y="826"/>
                </a:lnTo>
                <a:lnTo>
                  <a:pt x="320" y="826"/>
                </a:lnTo>
                <a:lnTo>
                  <a:pt x="319" y="826"/>
                </a:lnTo>
                <a:lnTo>
                  <a:pt x="319" y="825"/>
                </a:lnTo>
                <a:lnTo>
                  <a:pt x="319" y="825"/>
                </a:lnTo>
                <a:lnTo>
                  <a:pt x="319" y="824"/>
                </a:lnTo>
                <a:lnTo>
                  <a:pt x="319" y="823"/>
                </a:lnTo>
                <a:lnTo>
                  <a:pt x="319" y="824"/>
                </a:lnTo>
                <a:lnTo>
                  <a:pt x="319" y="823"/>
                </a:lnTo>
                <a:lnTo>
                  <a:pt x="318" y="823"/>
                </a:lnTo>
                <a:lnTo>
                  <a:pt x="318" y="822"/>
                </a:lnTo>
                <a:lnTo>
                  <a:pt x="318" y="821"/>
                </a:lnTo>
                <a:lnTo>
                  <a:pt x="317" y="821"/>
                </a:lnTo>
                <a:lnTo>
                  <a:pt x="316" y="821"/>
                </a:lnTo>
                <a:lnTo>
                  <a:pt x="316" y="820"/>
                </a:lnTo>
                <a:lnTo>
                  <a:pt x="317" y="820"/>
                </a:lnTo>
                <a:lnTo>
                  <a:pt x="316" y="820"/>
                </a:lnTo>
                <a:lnTo>
                  <a:pt x="316" y="819"/>
                </a:lnTo>
                <a:lnTo>
                  <a:pt x="316" y="819"/>
                </a:lnTo>
                <a:lnTo>
                  <a:pt x="315" y="819"/>
                </a:lnTo>
                <a:lnTo>
                  <a:pt x="315" y="819"/>
                </a:lnTo>
                <a:lnTo>
                  <a:pt x="315" y="818"/>
                </a:lnTo>
                <a:lnTo>
                  <a:pt x="314" y="818"/>
                </a:lnTo>
                <a:lnTo>
                  <a:pt x="313" y="818"/>
                </a:lnTo>
                <a:lnTo>
                  <a:pt x="312" y="818"/>
                </a:lnTo>
                <a:lnTo>
                  <a:pt x="312" y="817"/>
                </a:lnTo>
                <a:lnTo>
                  <a:pt x="312" y="816"/>
                </a:lnTo>
                <a:lnTo>
                  <a:pt x="312" y="816"/>
                </a:lnTo>
                <a:lnTo>
                  <a:pt x="311" y="816"/>
                </a:lnTo>
                <a:lnTo>
                  <a:pt x="310" y="816"/>
                </a:lnTo>
                <a:lnTo>
                  <a:pt x="310" y="815"/>
                </a:lnTo>
                <a:lnTo>
                  <a:pt x="309" y="815"/>
                </a:lnTo>
                <a:lnTo>
                  <a:pt x="309" y="814"/>
                </a:lnTo>
                <a:lnTo>
                  <a:pt x="309" y="814"/>
                </a:lnTo>
                <a:lnTo>
                  <a:pt x="309" y="813"/>
                </a:lnTo>
                <a:lnTo>
                  <a:pt x="308" y="813"/>
                </a:lnTo>
                <a:lnTo>
                  <a:pt x="307" y="813"/>
                </a:lnTo>
                <a:lnTo>
                  <a:pt x="306" y="813"/>
                </a:lnTo>
                <a:lnTo>
                  <a:pt x="305" y="813"/>
                </a:lnTo>
                <a:lnTo>
                  <a:pt x="305" y="813"/>
                </a:lnTo>
                <a:lnTo>
                  <a:pt x="304" y="813"/>
                </a:lnTo>
                <a:lnTo>
                  <a:pt x="304" y="812"/>
                </a:lnTo>
                <a:lnTo>
                  <a:pt x="304" y="812"/>
                </a:lnTo>
                <a:lnTo>
                  <a:pt x="304" y="811"/>
                </a:lnTo>
                <a:lnTo>
                  <a:pt x="304" y="810"/>
                </a:lnTo>
                <a:lnTo>
                  <a:pt x="305" y="810"/>
                </a:lnTo>
                <a:lnTo>
                  <a:pt x="305" y="809"/>
                </a:lnTo>
                <a:lnTo>
                  <a:pt x="305" y="809"/>
                </a:lnTo>
                <a:lnTo>
                  <a:pt x="305" y="808"/>
                </a:lnTo>
                <a:lnTo>
                  <a:pt x="305" y="807"/>
                </a:lnTo>
                <a:lnTo>
                  <a:pt x="306" y="806"/>
                </a:lnTo>
                <a:lnTo>
                  <a:pt x="306" y="806"/>
                </a:lnTo>
                <a:lnTo>
                  <a:pt x="306" y="804"/>
                </a:lnTo>
                <a:lnTo>
                  <a:pt x="306" y="803"/>
                </a:lnTo>
                <a:lnTo>
                  <a:pt x="306" y="802"/>
                </a:lnTo>
                <a:lnTo>
                  <a:pt x="306" y="801"/>
                </a:lnTo>
                <a:lnTo>
                  <a:pt x="306" y="800"/>
                </a:lnTo>
                <a:lnTo>
                  <a:pt x="306" y="799"/>
                </a:lnTo>
                <a:lnTo>
                  <a:pt x="306" y="799"/>
                </a:lnTo>
                <a:lnTo>
                  <a:pt x="307" y="799"/>
                </a:lnTo>
                <a:lnTo>
                  <a:pt x="307" y="798"/>
                </a:lnTo>
                <a:lnTo>
                  <a:pt x="307" y="797"/>
                </a:lnTo>
                <a:lnTo>
                  <a:pt x="306" y="797"/>
                </a:lnTo>
                <a:lnTo>
                  <a:pt x="306" y="796"/>
                </a:lnTo>
                <a:lnTo>
                  <a:pt x="305" y="796"/>
                </a:lnTo>
                <a:lnTo>
                  <a:pt x="305" y="797"/>
                </a:lnTo>
                <a:lnTo>
                  <a:pt x="305" y="797"/>
                </a:lnTo>
                <a:lnTo>
                  <a:pt x="304" y="796"/>
                </a:lnTo>
                <a:lnTo>
                  <a:pt x="303" y="796"/>
                </a:lnTo>
                <a:lnTo>
                  <a:pt x="303" y="797"/>
                </a:lnTo>
                <a:lnTo>
                  <a:pt x="303" y="796"/>
                </a:lnTo>
                <a:lnTo>
                  <a:pt x="302" y="796"/>
                </a:lnTo>
                <a:lnTo>
                  <a:pt x="302" y="797"/>
                </a:lnTo>
                <a:lnTo>
                  <a:pt x="301" y="797"/>
                </a:lnTo>
                <a:lnTo>
                  <a:pt x="300" y="797"/>
                </a:lnTo>
                <a:lnTo>
                  <a:pt x="299" y="797"/>
                </a:lnTo>
                <a:lnTo>
                  <a:pt x="298" y="797"/>
                </a:lnTo>
                <a:lnTo>
                  <a:pt x="298" y="797"/>
                </a:lnTo>
                <a:lnTo>
                  <a:pt x="298" y="798"/>
                </a:lnTo>
                <a:lnTo>
                  <a:pt x="297" y="798"/>
                </a:lnTo>
                <a:lnTo>
                  <a:pt x="297" y="799"/>
                </a:lnTo>
                <a:lnTo>
                  <a:pt x="296" y="799"/>
                </a:lnTo>
                <a:lnTo>
                  <a:pt x="295" y="799"/>
                </a:lnTo>
                <a:lnTo>
                  <a:pt x="295" y="799"/>
                </a:lnTo>
                <a:lnTo>
                  <a:pt x="295" y="799"/>
                </a:lnTo>
                <a:lnTo>
                  <a:pt x="294" y="799"/>
                </a:lnTo>
                <a:lnTo>
                  <a:pt x="293" y="799"/>
                </a:lnTo>
                <a:lnTo>
                  <a:pt x="293" y="800"/>
                </a:lnTo>
                <a:lnTo>
                  <a:pt x="292" y="800"/>
                </a:lnTo>
                <a:lnTo>
                  <a:pt x="291" y="801"/>
                </a:lnTo>
                <a:lnTo>
                  <a:pt x="291" y="801"/>
                </a:lnTo>
                <a:lnTo>
                  <a:pt x="291" y="802"/>
                </a:lnTo>
                <a:lnTo>
                  <a:pt x="290" y="802"/>
                </a:lnTo>
                <a:lnTo>
                  <a:pt x="290" y="802"/>
                </a:lnTo>
                <a:lnTo>
                  <a:pt x="289" y="802"/>
                </a:lnTo>
                <a:lnTo>
                  <a:pt x="288" y="803"/>
                </a:lnTo>
                <a:lnTo>
                  <a:pt x="288" y="803"/>
                </a:lnTo>
                <a:lnTo>
                  <a:pt x="287" y="804"/>
                </a:lnTo>
                <a:lnTo>
                  <a:pt x="287" y="803"/>
                </a:lnTo>
                <a:lnTo>
                  <a:pt x="286" y="802"/>
                </a:lnTo>
                <a:lnTo>
                  <a:pt x="286" y="802"/>
                </a:lnTo>
                <a:lnTo>
                  <a:pt x="285" y="802"/>
                </a:lnTo>
                <a:lnTo>
                  <a:pt x="284" y="802"/>
                </a:lnTo>
                <a:lnTo>
                  <a:pt x="284" y="802"/>
                </a:lnTo>
                <a:lnTo>
                  <a:pt x="284" y="802"/>
                </a:lnTo>
                <a:lnTo>
                  <a:pt x="284" y="803"/>
                </a:lnTo>
                <a:lnTo>
                  <a:pt x="283" y="804"/>
                </a:lnTo>
                <a:lnTo>
                  <a:pt x="282" y="804"/>
                </a:lnTo>
                <a:lnTo>
                  <a:pt x="281" y="804"/>
                </a:lnTo>
                <a:lnTo>
                  <a:pt x="281" y="804"/>
                </a:lnTo>
                <a:lnTo>
                  <a:pt x="280" y="804"/>
                </a:lnTo>
                <a:lnTo>
                  <a:pt x="280" y="803"/>
                </a:lnTo>
                <a:lnTo>
                  <a:pt x="280" y="802"/>
                </a:lnTo>
                <a:lnTo>
                  <a:pt x="279" y="802"/>
                </a:lnTo>
                <a:lnTo>
                  <a:pt x="279" y="802"/>
                </a:lnTo>
                <a:lnTo>
                  <a:pt x="280" y="802"/>
                </a:lnTo>
                <a:lnTo>
                  <a:pt x="280" y="801"/>
                </a:lnTo>
                <a:lnTo>
                  <a:pt x="280" y="800"/>
                </a:lnTo>
                <a:lnTo>
                  <a:pt x="280" y="799"/>
                </a:lnTo>
                <a:lnTo>
                  <a:pt x="280" y="799"/>
                </a:lnTo>
                <a:lnTo>
                  <a:pt x="281" y="798"/>
                </a:lnTo>
                <a:lnTo>
                  <a:pt x="281" y="797"/>
                </a:lnTo>
                <a:lnTo>
                  <a:pt x="281" y="797"/>
                </a:lnTo>
                <a:lnTo>
                  <a:pt x="282" y="797"/>
                </a:lnTo>
                <a:lnTo>
                  <a:pt x="283" y="797"/>
                </a:lnTo>
                <a:lnTo>
                  <a:pt x="284" y="798"/>
                </a:lnTo>
                <a:lnTo>
                  <a:pt x="284" y="799"/>
                </a:lnTo>
                <a:lnTo>
                  <a:pt x="284" y="799"/>
                </a:lnTo>
                <a:lnTo>
                  <a:pt x="284" y="799"/>
                </a:lnTo>
                <a:lnTo>
                  <a:pt x="284" y="800"/>
                </a:lnTo>
                <a:lnTo>
                  <a:pt x="285" y="800"/>
                </a:lnTo>
                <a:lnTo>
                  <a:pt x="286" y="800"/>
                </a:lnTo>
                <a:lnTo>
                  <a:pt x="287" y="800"/>
                </a:lnTo>
                <a:lnTo>
                  <a:pt x="288" y="800"/>
                </a:lnTo>
                <a:lnTo>
                  <a:pt x="288" y="799"/>
                </a:lnTo>
                <a:lnTo>
                  <a:pt x="288" y="799"/>
                </a:lnTo>
                <a:lnTo>
                  <a:pt x="288" y="799"/>
                </a:lnTo>
                <a:lnTo>
                  <a:pt x="288" y="798"/>
                </a:lnTo>
                <a:lnTo>
                  <a:pt x="288" y="797"/>
                </a:lnTo>
                <a:lnTo>
                  <a:pt x="288" y="796"/>
                </a:lnTo>
                <a:lnTo>
                  <a:pt x="288" y="795"/>
                </a:lnTo>
                <a:lnTo>
                  <a:pt x="288" y="795"/>
                </a:lnTo>
                <a:lnTo>
                  <a:pt x="288" y="795"/>
                </a:lnTo>
                <a:lnTo>
                  <a:pt x="288" y="794"/>
                </a:lnTo>
                <a:lnTo>
                  <a:pt x="287" y="794"/>
                </a:lnTo>
                <a:lnTo>
                  <a:pt x="286" y="794"/>
                </a:lnTo>
                <a:lnTo>
                  <a:pt x="286" y="795"/>
                </a:lnTo>
                <a:lnTo>
                  <a:pt x="285" y="795"/>
                </a:lnTo>
                <a:lnTo>
                  <a:pt x="284" y="795"/>
                </a:lnTo>
                <a:lnTo>
                  <a:pt x="284" y="795"/>
                </a:lnTo>
                <a:lnTo>
                  <a:pt x="284" y="795"/>
                </a:lnTo>
                <a:lnTo>
                  <a:pt x="283" y="795"/>
                </a:lnTo>
                <a:lnTo>
                  <a:pt x="282" y="795"/>
                </a:lnTo>
                <a:lnTo>
                  <a:pt x="281" y="795"/>
                </a:lnTo>
                <a:lnTo>
                  <a:pt x="281" y="795"/>
                </a:lnTo>
                <a:lnTo>
                  <a:pt x="280" y="795"/>
                </a:lnTo>
                <a:lnTo>
                  <a:pt x="279" y="795"/>
                </a:lnTo>
                <a:lnTo>
                  <a:pt x="278" y="795"/>
                </a:lnTo>
                <a:lnTo>
                  <a:pt x="277" y="795"/>
                </a:lnTo>
                <a:lnTo>
                  <a:pt x="277" y="795"/>
                </a:lnTo>
                <a:lnTo>
                  <a:pt x="276" y="795"/>
                </a:lnTo>
                <a:lnTo>
                  <a:pt x="275" y="795"/>
                </a:lnTo>
                <a:lnTo>
                  <a:pt x="274" y="795"/>
                </a:lnTo>
                <a:lnTo>
                  <a:pt x="274" y="795"/>
                </a:lnTo>
                <a:lnTo>
                  <a:pt x="274" y="795"/>
                </a:lnTo>
                <a:lnTo>
                  <a:pt x="273" y="795"/>
                </a:lnTo>
                <a:lnTo>
                  <a:pt x="272" y="795"/>
                </a:lnTo>
                <a:lnTo>
                  <a:pt x="272" y="795"/>
                </a:lnTo>
                <a:lnTo>
                  <a:pt x="271" y="795"/>
                </a:lnTo>
                <a:lnTo>
                  <a:pt x="271" y="794"/>
                </a:lnTo>
                <a:lnTo>
                  <a:pt x="270" y="794"/>
                </a:lnTo>
                <a:lnTo>
                  <a:pt x="270" y="795"/>
                </a:lnTo>
                <a:lnTo>
                  <a:pt x="270" y="795"/>
                </a:lnTo>
                <a:lnTo>
                  <a:pt x="269" y="795"/>
                </a:lnTo>
                <a:lnTo>
                  <a:pt x="268" y="795"/>
                </a:lnTo>
                <a:lnTo>
                  <a:pt x="268" y="796"/>
                </a:lnTo>
                <a:lnTo>
                  <a:pt x="267" y="796"/>
                </a:lnTo>
                <a:lnTo>
                  <a:pt x="267" y="797"/>
                </a:lnTo>
                <a:lnTo>
                  <a:pt x="267" y="797"/>
                </a:lnTo>
                <a:lnTo>
                  <a:pt x="266" y="797"/>
                </a:lnTo>
                <a:lnTo>
                  <a:pt x="265" y="798"/>
                </a:lnTo>
                <a:lnTo>
                  <a:pt x="264" y="798"/>
                </a:lnTo>
                <a:lnTo>
                  <a:pt x="263" y="798"/>
                </a:lnTo>
                <a:lnTo>
                  <a:pt x="263" y="798"/>
                </a:lnTo>
                <a:lnTo>
                  <a:pt x="262" y="798"/>
                </a:lnTo>
                <a:lnTo>
                  <a:pt x="261" y="798"/>
                </a:lnTo>
                <a:lnTo>
                  <a:pt x="260" y="798"/>
                </a:lnTo>
                <a:lnTo>
                  <a:pt x="260" y="798"/>
                </a:lnTo>
                <a:lnTo>
                  <a:pt x="260" y="799"/>
                </a:lnTo>
                <a:lnTo>
                  <a:pt x="259" y="799"/>
                </a:lnTo>
                <a:lnTo>
                  <a:pt x="258" y="799"/>
                </a:lnTo>
                <a:lnTo>
                  <a:pt x="257" y="799"/>
                </a:lnTo>
                <a:lnTo>
                  <a:pt x="256" y="799"/>
                </a:lnTo>
                <a:lnTo>
                  <a:pt x="256" y="800"/>
                </a:lnTo>
                <a:lnTo>
                  <a:pt x="255" y="800"/>
                </a:lnTo>
                <a:lnTo>
                  <a:pt x="255" y="801"/>
                </a:lnTo>
                <a:lnTo>
                  <a:pt x="254" y="801"/>
                </a:lnTo>
                <a:lnTo>
                  <a:pt x="253" y="801"/>
                </a:lnTo>
                <a:lnTo>
                  <a:pt x="253" y="802"/>
                </a:lnTo>
                <a:lnTo>
                  <a:pt x="252" y="802"/>
                </a:lnTo>
                <a:lnTo>
                  <a:pt x="251" y="803"/>
                </a:lnTo>
                <a:lnTo>
                  <a:pt x="250" y="804"/>
                </a:lnTo>
                <a:lnTo>
                  <a:pt x="249" y="805"/>
                </a:lnTo>
                <a:lnTo>
                  <a:pt x="249" y="806"/>
                </a:lnTo>
                <a:lnTo>
                  <a:pt x="249" y="806"/>
                </a:lnTo>
                <a:lnTo>
                  <a:pt x="248" y="806"/>
                </a:lnTo>
                <a:lnTo>
                  <a:pt x="248" y="807"/>
                </a:lnTo>
                <a:lnTo>
                  <a:pt x="246" y="808"/>
                </a:lnTo>
                <a:lnTo>
                  <a:pt x="245" y="809"/>
                </a:lnTo>
                <a:lnTo>
                  <a:pt x="244" y="809"/>
                </a:lnTo>
                <a:lnTo>
                  <a:pt x="243" y="809"/>
                </a:lnTo>
                <a:lnTo>
                  <a:pt x="243" y="810"/>
                </a:lnTo>
                <a:lnTo>
                  <a:pt x="242" y="810"/>
                </a:lnTo>
                <a:lnTo>
                  <a:pt x="242" y="811"/>
                </a:lnTo>
                <a:lnTo>
                  <a:pt x="239" y="812"/>
                </a:lnTo>
                <a:lnTo>
                  <a:pt x="238" y="812"/>
                </a:lnTo>
                <a:lnTo>
                  <a:pt x="237" y="812"/>
                </a:lnTo>
                <a:lnTo>
                  <a:pt x="236" y="812"/>
                </a:lnTo>
                <a:lnTo>
                  <a:pt x="235" y="811"/>
                </a:lnTo>
                <a:lnTo>
                  <a:pt x="235" y="811"/>
                </a:lnTo>
                <a:lnTo>
                  <a:pt x="235" y="810"/>
                </a:lnTo>
                <a:lnTo>
                  <a:pt x="234" y="810"/>
                </a:lnTo>
                <a:lnTo>
                  <a:pt x="233" y="810"/>
                </a:lnTo>
                <a:lnTo>
                  <a:pt x="233" y="809"/>
                </a:lnTo>
                <a:lnTo>
                  <a:pt x="232" y="809"/>
                </a:lnTo>
                <a:lnTo>
                  <a:pt x="232" y="809"/>
                </a:lnTo>
                <a:lnTo>
                  <a:pt x="231" y="809"/>
                </a:lnTo>
                <a:lnTo>
                  <a:pt x="231" y="810"/>
                </a:lnTo>
                <a:lnTo>
                  <a:pt x="230" y="810"/>
                </a:lnTo>
                <a:lnTo>
                  <a:pt x="230" y="811"/>
                </a:lnTo>
                <a:lnTo>
                  <a:pt x="229" y="811"/>
                </a:lnTo>
                <a:lnTo>
                  <a:pt x="228" y="812"/>
                </a:lnTo>
                <a:lnTo>
                  <a:pt x="228" y="813"/>
                </a:lnTo>
                <a:lnTo>
                  <a:pt x="228" y="814"/>
                </a:lnTo>
                <a:lnTo>
                  <a:pt x="227" y="816"/>
                </a:lnTo>
                <a:lnTo>
                  <a:pt x="226" y="817"/>
                </a:lnTo>
                <a:lnTo>
                  <a:pt x="226" y="818"/>
                </a:lnTo>
                <a:lnTo>
                  <a:pt x="225" y="818"/>
                </a:lnTo>
                <a:lnTo>
                  <a:pt x="225" y="819"/>
                </a:lnTo>
                <a:lnTo>
                  <a:pt x="225" y="819"/>
                </a:lnTo>
                <a:lnTo>
                  <a:pt x="225" y="819"/>
                </a:lnTo>
                <a:lnTo>
                  <a:pt x="225" y="820"/>
                </a:lnTo>
                <a:lnTo>
                  <a:pt x="224" y="820"/>
                </a:lnTo>
                <a:lnTo>
                  <a:pt x="223" y="821"/>
                </a:lnTo>
                <a:lnTo>
                  <a:pt x="222" y="821"/>
                </a:lnTo>
                <a:lnTo>
                  <a:pt x="221" y="821"/>
                </a:lnTo>
                <a:lnTo>
                  <a:pt x="221" y="820"/>
                </a:lnTo>
                <a:lnTo>
                  <a:pt x="221" y="820"/>
                </a:lnTo>
                <a:lnTo>
                  <a:pt x="220" y="819"/>
                </a:lnTo>
                <a:lnTo>
                  <a:pt x="219" y="819"/>
                </a:lnTo>
                <a:lnTo>
                  <a:pt x="218" y="819"/>
                </a:lnTo>
                <a:lnTo>
                  <a:pt x="218" y="819"/>
                </a:lnTo>
                <a:lnTo>
                  <a:pt x="217" y="819"/>
                </a:lnTo>
                <a:lnTo>
                  <a:pt x="216" y="818"/>
                </a:lnTo>
                <a:lnTo>
                  <a:pt x="215" y="818"/>
                </a:lnTo>
                <a:lnTo>
                  <a:pt x="214" y="819"/>
                </a:lnTo>
                <a:lnTo>
                  <a:pt x="214" y="819"/>
                </a:lnTo>
                <a:lnTo>
                  <a:pt x="213" y="819"/>
                </a:lnTo>
                <a:lnTo>
                  <a:pt x="213" y="819"/>
                </a:lnTo>
                <a:lnTo>
                  <a:pt x="212" y="819"/>
                </a:lnTo>
                <a:lnTo>
                  <a:pt x="211" y="820"/>
                </a:lnTo>
                <a:lnTo>
                  <a:pt x="210" y="821"/>
                </a:lnTo>
                <a:lnTo>
                  <a:pt x="209" y="822"/>
                </a:lnTo>
                <a:lnTo>
                  <a:pt x="208" y="823"/>
                </a:lnTo>
                <a:lnTo>
                  <a:pt x="207" y="823"/>
                </a:lnTo>
                <a:lnTo>
                  <a:pt x="207" y="823"/>
                </a:lnTo>
                <a:lnTo>
                  <a:pt x="206" y="824"/>
                </a:lnTo>
                <a:lnTo>
                  <a:pt x="205" y="825"/>
                </a:lnTo>
                <a:lnTo>
                  <a:pt x="204" y="826"/>
                </a:lnTo>
                <a:lnTo>
                  <a:pt x="204" y="826"/>
                </a:lnTo>
                <a:lnTo>
                  <a:pt x="204" y="827"/>
                </a:lnTo>
                <a:lnTo>
                  <a:pt x="204" y="828"/>
                </a:lnTo>
                <a:lnTo>
                  <a:pt x="203" y="829"/>
                </a:lnTo>
                <a:lnTo>
                  <a:pt x="203" y="830"/>
                </a:lnTo>
                <a:lnTo>
                  <a:pt x="202" y="830"/>
                </a:lnTo>
                <a:lnTo>
                  <a:pt x="201" y="830"/>
                </a:lnTo>
                <a:lnTo>
                  <a:pt x="200" y="830"/>
                </a:lnTo>
                <a:lnTo>
                  <a:pt x="200" y="831"/>
                </a:lnTo>
                <a:lnTo>
                  <a:pt x="199" y="831"/>
                </a:lnTo>
                <a:lnTo>
                  <a:pt x="198" y="831"/>
                </a:lnTo>
                <a:lnTo>
                  <a:pt x="197" y="831"/>
                </a:lnTo>
                <a:lnTo>
                  <a:pt x="197" y="832"/>
                </a:lnTo>
                <a:lnTo>
                  <a:pt x="197" y="832"/>
                </a:lnTo>
                <a:lnTo>
                  <a:pt x="196" y="833"/>
                </a:lnTo>
                <a:lnTo>
                  <a:pt x="195" y="833"/>
                </a:lnTo>
                <a:lnTo>
                  <a:pt x="194" y="833"/>
                </a:lnTo>
                <a:lnTo>
                  <a:pt x="192" y="833"/>
                </a:lnTo>
                <a:lnTo>
                  <a:pt x="191" y="833"/>
                </a:lnTo>
                <a:lnTo>
                  <a:pt x="190" y="834"/>
                </a:lnTo>
                <a:lnTo>
                  <a:pt x="189" y="834"/>
                </a:lnTo>
                <a:lnTo>
                  <a:pt x="188" y="835"/>
                </a:lnTo>
                <a:lnTo>
                  <a:pt x="186" y="835"/>
                </a:lnTo>
                <a:lnTo>
                  <a:pt x="186" y="835"/>
                </a:lnTo>
                <a:lnTo>
                  <a:pt x="185" y="836"/>
                </a:lnTo>
                <a:lnTo>
                  <a:pt x="184" y="837"/>
                </a:lnTo>
                <a:lnTo>
                  <a:pt x="183" y="837"/>
                </a:lnTo>
                <a:lnTo>
                  <a:pt x="182" y="837"/>
                </a:lnTo>
                <a:lnTo>
                  <a:pt x="182" y="837"/>
                </a:lnTo>
                <a:lnTo>
                  <a:pt x="180" y="838"/>
                </a:lnTo>
                <a:lnTo>
                  <a:pt x="179" y="839"/>
                </a:lnTo>
                <a:lnTo>
                  <a:pt x="179" y="840"/>
                </a:lnTo>
                <a:lnTo>
                  <a:pt x="178" y="840"/>
                </a:lnTo>
                <a:lnTo>
                  <a:pt x="176" y="841"/>
                </a:lnTo>
                <a:lnTo>
                  <a:pt x="176" y="842"/>
                </a:lnTo>
                <a:lnTo>
                  <a:pt x="175" y="843"/>
                </a:lnTo>
                <a:lnTo>
                  <a:pt x="174" y="843"/>
                </a:lnTo>
                <a:lnTo>
                  <a:pt x="174" y="844"/>
                </a:lnTo>
                <a:lnTo>
                  <a:pt x="173" y="845"/>
                </a:lnTo>
                <a:lnTo>
                  <a:pt x="173" y="846"/>
                </a:lnTo>
                <a:lnTo>
                  <a:pt x="172" y="846"/>
                </a:lnTo>
                <a:lnTo>
                  <a:pt x="172" y="847"/>
                </a:lnTo>
                <a:lnTo>
                  <a:pt x="171" y="848"/>
                </a:lnTo>
                <a:lnTo>
                  <a:pt x="170" y="849"/>
                </a:lnTo>
                <a:lnTo>
                  <a:pt x="170" y="850"/>
                </a:lnTo>
                <a:lnTo>
                  <a:pt x="169" y="850"/>
                </a:lnTo>
                <a:lnTo>
                  <a:pt x="169" y="850"/>
                </a:lnTo>
                <a:lnTo>
                  <a:pt x="169" y="851"/>
                </a:lnTo>
                <a:lnTo>
                  <a:pt x="168" y="851"/>
                </a:lnTo>
                <a:lnTo>
                  <a:pt x="168" y="852"/>
                </a:lnTo>
                <a:lnTo>
                  <a:pt x="168" y="853"/>
                </a:lnTo>
                <a:lnTo>
                  <a:pt x="168" y="854"/>
                </a:lnTo>
                <a:lnTo>
                  <a:pt x="168" y="854"/>
                </a:lnTo>
                <a:lnTo>
                  <a:pt x="168" y="855"/>
                </a:lnTo>
                <a:lnTo>
                  <a:pt x="167" y="855"/>
                </a:lnTo>
                <a:lnTo>
                  <a:pt x="166" y="855"/>
                </a:lnTo>
                <a:lnTo>
                  <a:pt x="166" y="856"/>
                </a:lnTo>
                <a:lnTo>
                  <a:pt x="165" y="856"/>
                </a:lnTo>
                <a:lnTo>
                  <a:pt x="165" y="856"/>
                </a:lnTo>
                <a:lnTo>
                  <a:pt x="164" y="856"/>
                </a:lnTo>
                <a:lnTo>
                  <a:pt x="163" y="856"/>
                </a:lnTo>
                <a:lnTo>
                  <a:pt x="162" y="856"/>
                </a:lnTo>
                <a:lnTo>
                  <a:pt x="162" y="855"/>
                </a:lnTo>
                <a:lnTo>
                  <a:pt x="161" y="855"/>
                </a:lnTo>
                <a:lnTo>
                  <a:pt x="161" y="855"/>
                </a:lnTo>
                <a:lnTo>
                  <a:pt x="160" y="854"/>
                </a:lnTo>
                <a:lnTo>
                  <a:pt x="159" y="855"/>
                </a:lnTo>
                <a:lnTo>
                  <a:pt x="158" y="855"/>
                </a:lnTo>
                <a:lnTo>
                  <a:pt x="158" y="854"/>
                </a:lnTo>
                <a:lnTo>
                  <a:pt x="157" y="854"/>
                </a:lnTo>
                <a:lnTo>
                  <a:pt x="156" y="854"/>
                </a:lnTo>
                <a:lnTo>
                  <a:pt x="155" y="854"/>
                </a:lnTo>
                <a:lnTo>
                  <a:pt x="154" y="854"/>
                </a:lnTo>
                <a:lnTo>
                  <a:pt x="154" y="854"/>
                </a:lnTo>
                <a:lnTo>
                  <a:pt x="153" y="854"/>
                </a:lnTo>
                <a:lnTo>
                  <a:pt x="152" y="855"/>
                </a:lnTo>
                <a:lnTo>
                  <a:pt x="152" y="856"/>
                </a:lnTo>
                <a:lnTo>
                  <a:pt x="151" y="857"/>
                </a:lnTo>
                <a:lnTo>
                  <a:pt x="151" y="857"/>
                </a:lnTo>
                <a:lnTo>
                  <a:pt x="151" y="858"/>
                </a:lnTo>
                <a:lnTo>
                  <a:pt x="151" y="859"/>
                </a:lnTo>
                <a:lnTo>
                  <a:pt x="151" y="860"/>
                </a:lnTo>
                <a:lnTo>
                  <a:pt x="151" y="861"/>
                </a:lnTo>
                <a:lnTo>
                  <a:pt x="151" y="861"/>
                </a:lnTo>
                <a:lnTo>
                  <a:pt x="151" y="862"/>
                </a:lnTo>
                <a:lnTo>
                  <a:pt x="150" y="862"/>
                </a:lnTo>
                <a:lnTo>
                  <a:pt x="150" y="863"/>
                </a:lnTo>
                <a:lnTo>
                  <a:pt x="149" y="864"/>
                </a:lnTo>
                <a:lnTo>
                  <a:pt x="148" y="864"/>
                </a:lnTo>
                <a:lnTo>
                  <a:pt x="147" y="864"/>
                </a:lnTo>
                <a:lnTo>
                  <a:pt x="147" y="865"/>
                </a:lnTo>
                <a:lnTo>
                  <a:pt x="146" y="865"/>
                </a:lnTo>
                <a:lnTo>
                  <a:pt x="145" y="865"/>
                </a:lnTo>
                <a:lnTo>
                  <a:pt x="144" y="865"/>
                </a:lnTo>
                <a:lnTo>
                  <a:pt x="144" y="864"/>
                </a:lnTo>
                <a:lnTo>
                  <a:pt x="143" y="864"/>
                </a:lnTo>
                <a:lnTo>
                  <a:pt x="143" y="864"/>
                </a:lnTo>
                <a:lnTo>
                  <a:pt x="142" y="864"/>
                </a:lnTo>
                <a:lnTo>
                  <a:pt x="141" y="864"/>
                </a:lnTo>
                <a:lnTo>
                  <a:pt x="140" y="864"/>
                </a:lnTo>
                <a:lnTo>
                  <a:pt x="140" y="864"/>
                </a:lnTo>
                <a:lnTo>
                  <a:pt x="139" y="864"/>
                </a:lnTo>
                <a:lnTo>
                  <a:pt x="139" y="863"/>
                </a:lnTo>
                <a:lnTo>
                  <a:pt x="138" y="863"/>
                </a:lnTo>
                <a:lnTo>
                  <a:pt x="137" y="862"/>
                </a:lnTo>
                <a:lnTo>
                  <a:pt x="137" y="862"/>
                </a:lnTo>
                <a:lnTo>
                  <a:pt x="136" y="861"/>
                </a:lnTo>
                <a:lnTo>
                  <a:pt x="135" y="861"/>
                </a:lnTo>
                <a:lnTo>
                  <a:pt x="135" y="861"/>
                </a:lnTo>
                <a:lnTo>
                  <a:pt x="134" y="861"/>
                </a:lnTo>
                <a:lnTo>
                  <a:pt x="133" y="860"/>
                </a:lnTo>
                <a:lnTo>
                  <a:pt x="133" y="859"/>
                </a:lnTo>
                <a:lnTo>
                  <a:pt x="132" y="859"/>
                </a:lnTo>
                <a:lnTo>
                  <a:pt x="131" y="858"/>
                </a:lnTo>
                <a:lnTo>
                  <a:pt x="130" y="858"/>
                </a:lnTo>
                <a:lnTo>
                  <a:pt x="130" y="858"/>
                </a:lnTo>
                <a:lnTo>
                  <a:pt x="129" y="858"/>
                </a:lnTo>
                <a:lnTo>
                  <a:pt x="128" y="858"/>
                </a:lnTo>
                <a:lnTo>
                  <a:pt x="127" y="859"/>
                </a:lnTo>
                <a:lnTo>
                  <a:pt x="126" y="860"/>
                </a:lnTo>
                <a:lnTo>
                  <a:pt x="126" y="861"/>
                </a:lnTo>
                <a:lnTo>
                  <a:pt x="125" y="861"/>
                </a:lnTo>
                <a:lnTo>
                  <a:pt x="124" y="861"/>
                </a:lnTo>
                <a:lnTo>
                  <a:pt x="123" y="861"/>
                </a:lnTo>
                <a:lnTo>
                  <a:pt x="123" y="861"/>
                </a:lnTo>
                <a:lnTo>
                  <a:pt x="122" y="861"/>
                </a:lnTo>
                <a:lnTo>
                  <a:pt x="121" y="861"/>
                </a:lnTo>
                <a:lnTo>
                  <a:pt x="120" y="861"/>
                </a:lnTo>
                <a:lnTo>
                  <a:pt x="119" y="861"/>
                </a:lnTo>
                <a:lnTo>
                  <a:pt x="117" y="861"/>
                </a:lnTo>
                <a:lnTo>
                  <a:pt x="116" y="861"/>
                </a:lnTo>
                <a:lnTo>
                  <a:pt x="116" y="862"/>
                </a:lnTo>
                <a:lnTo>
                  <a:pt x="116" y="863"/>
                </a:lnTo>
                <a:lnTo>
                  <a:pt x="115" y="864"/>
                </a:lnTo>
                <a:lnTo>
                  <a:pt x="115" y="864"/>
                </a:lnTo>
                <a:lnTo>
                  <a:pt x="115" y="865"/>
                </a:lnTo>
                <a:lnTo>
                  <a:pt x="116" y="866"/>
                </a:lnTo>
                <a:lnTo>
                  <a:pt x="116" y="867"/>
                </a:lnTo>
                <a:lnTo>
                  <a:pt x="116" y="867"/>
                </a:lnTo>
                <a:lnTo>
                  <a:pt x="116" y="868"/>
                </a:lnTo>
                <a:lnTo>
                  <a:pt x="116" y="868"/>
                </a:lnTo>
                <a:lnTo>
                  <a:pt x="117" y="869"/>
                </a:lnTo>
                <a:lnTo>
                  <a:pt x="117" y="870"/>
                </a:lnTo>
                <a:lnTo>
                  <a:pt x="117" y="871"/>
                </a:lnTo>
                <a:lnTo>
                  <a:pt x="117" y="871"/>
                </a:lnTo>
                <a:lnTo>
                  <a:pt x="116" y="871"/>
                </a:lnTo>
                <a:lnTo>
                  <a:pt x="116" y="872"/>
                </a:lnTo>
                <a:lnTo>
                  <a:pt x="116" y="872"/>
                </a:lnTo>
                <a:lnTo>
                  <a:pt x="115" y="873"/>
                </a:lnTo>
                <a:lnTo>
                  <a:pt x="114" y="873"/>
                </a:lnTo>
                <a:lnTo>
                  <a:pt x="113" y="873"/>
                </a:lnTo>
                <a:lnTo>
                  <a:pt x="113" y="874"/>
                </a:lnTo>
                <a:lnTo>
                  <a:pt x="112" y="874"/>
                </a:lnTo>
                <a:lnTo>
                  <a:pt x="111" y="874"/>
                </a:lnTo>
                <a:lnTo>
                  <a:pt x="110" y="874"/>
                </a:lnTo>
                <a:lnTo>
                  <a:pt x="109" y="875"/>
                </a:lnTo>
                <a:lnTo>
                  <a:pt x="108" y="876"/>
                </a:lnTo>
                <a:lnTo>
                  <a:pt x="107" y="876"/>
                </a:lnTo>
                <a:lnTo>
                  <a:pt x="107" y="877"/>
                </a:lnTo>
                <a:lnTo>
                  <a:pt x="106" y="877"/>
                </a:lnTo>
                <a:lnTo>
                  <a:pt x="105" y="878"/>
                </a:lnTo>
                <a:lnTo>
                  <a:pt x="105" y="878"/>
                </a:lnTo>
                <a:lnTo>
                  <a:pt x="104" y="878"/>
                </a:lnTo>
                <a:lnTo>
                  <a:pt x="102" y="878"/>
                </a:lnTo>
                <a:lnTo>
                  <a:pt x="102" y="869"/>
                </a:lnTo>
                <a:lnTo>
                  <a:pt x="101" y="866"/>
                </a:lnTo>
                <a:lnTo>
                  <a:pt x="104" y="861"/>
                </a:lnTo>
                <a:lnTo>
                  <a:pt x="106" y="861"/>
                </a:lnTo>
                <a:lnTo>
                  <a:pt x="108" y="865"/>
                </a:lnTo>
                <a:lnTo>
                  <a:pt x="110" y="863"/>
                </a:lnTo>
                <a:lnTo>
                  <a:pt x="112" y="856"/>
                </a:lnTo>
                <a:lnTo>
                  <a:pt x="117" y="851"/>
                </a:lnTo>
                <a:lnTo>
                  <a:pt x="118" y="843"/>
                </a:lnTo>
                <a:lnTo>
                  <a:pt x="116" y="840"/>
                </a:lnTo>
                <a:lnTo>
                  <a:pt x="112" y="842"/>
                </a:lnTo>
                <a:lnTo>
                  <a:pt x="110" y="840"/>
                </a:lnTo>
                <a:lnTo>
                  <a:pt x="105" y="841"/>
                </a:lnTo>
                <a:lnTo>
                  <a:pt x="103" y="843"/>
                </a:lnTo>
                <a:lnTo>
                  <a:pt x="98" y="842"/>
                </a:lnTo>
                <a:lnTo>
                  <a:pt x="95" y="840"/>
                </a:lnTo>
                <a:lnTo>
                  <a:pt x="90" y="838"/>
                </a:lnTo>
                <a:lnTo>
                  <a:pt x="88" y="840"/>
                </a:lnTo>
                <a:lnTo>
                  <a:pt x="89" y="842"/>
                </a:lnTo>
                <a:lnTo>
                  <a:pt x="91" y="843"/>
                </a:lnTo>
                <a:lnTo>
                  <a:pt x="88" y="847"/>
                </a:lnTo>
                <a:lnTo>
                  <a:pt x="87" y="849"/>
                </a:lnTo>
                <a:lnTo>
                  <a:pt x="84" y="853"/>
                </a:lnTo>
                <a:lnTo>
                  <a:pt x="76" y="856"/>
                </a:lnTo>
                <a:lnTo>
                  <a:pt x="74" y="858"/>
                </a:lnTo>
                <a:lnTo>
                  <a:pt x="70" y="855"/>
                </a:lnTo>
                <a:lnTo>
                  <a:pt x="67" y="857"/>
                </a:lnTo>
                <a:lnTo>
                  <a:pt x="65" y="854"/>
                </a:lnTo>
                <a:lnTo>
                  <a:pt x="62" y="850"/>
                </a:lnTo>
                <a:lnTo>
                  <a:pt x="58" y="847"/>
                </a:lnTo>
                <a:lnTo>
                  <a:pt x="59" y="844"/>
                </a:lnTo>
                <a:lnTo>
                  <a:pt x="60" y="841"/>
                </a:lnTo>
                <a:lnTo>
                  <a:pt x="60" y="836"/>
                </a:lnTo>
                <a:lnTo>
                  <a:pt x="56" y="830"/>
                </a:lnTo>
                <a:lnTo>
                  <a:pt x="56" y="828"/>
                </a:lnTo>
                <a:lnTo>
                  <a:pt x="53" y="825"/>
                </a:lnTo>
                <a:lnTo>
                  <a:pt x="50" y="826"/>
                </a:lnTo>
                <a:lnTo>
                  <a:pt x="45" y="830"/>
                </a:lnTo>
                <a:lnTo>
                  <a:pt x="42" y="831"/>
                </a:lnTo>
                <a:lnTo>
                  <a:pt x="39" y="831"/>
                </a:lnTo>
                <a:lnTo>
                  <a:pt x="37" y="827"/>
                </a:lnTo>
                <a:lnTo>
                  <a:pt x="34" y="822"/>
                </a:lnTo>
                <a:lnTo>
                  <a:pt x="32" y="821"/>
                </a:lnTo>
                <a:lnTo>
                  <a:pt x="32" y="816"/>
                </a:lnTo>
                <a:lnTo>
                  <a:pt x="30" y="816"/>
                </a:lnTo>
                <a:lnTo>
                  <a:pt x="31" y="813"/>
                </a:lnTo>
                <a:lnTo>
                  <a:pt x="28" y="812"/>
                </a:lnTo>
                <a:lnTo>
                  <a:pt x="28" y="807"/>
                </a:lnTo>
                <a:lnTo>
                  <a:pt x="25" y="809"/>
                </a:lnTo>
                <a:lnTo>
                  <a:pt x="23" y="802"/>
                </a:lnTo>
                <a:lnTo>
                  <a:pt x="25" y="801"/>
                </a:lnTo>
                <a:lnTo>
                  <a:pt x="24" y="795"/>
                </a:lnTo>
                <a:lnTo>
                  <a:pt x="19" y="798"/>
                </a:lnTo>
                <a:lnTo>
                  <a:pt x="20" y="800"/>
                </a:lnTo>
                <a:lnTo>
                  <a:pt x="20" y="802"/>
                </a:lnTo>
                <a:lnTo>
                  <a:pt x="16" y="799"/>
                </a:lnTo>
                <a:lnTo>
                  <a:pt x="12" y="798"/>
                </a:lnTo>
                <a:lnTo>
                  <a:pt x="7" y="798"/>
                </a:lnTo>
                <a:lnTo>
                  <a:pt x="7" y="798"/>
                </a:lnTo>
                <a:lnTo>
                  <a:pt x="6" y="798"/>
                </a:lnTo>
                <a:lnTo>
                  <a:pt x="6" y="797"/>
                </a:lnTo>
                <a:lnTo>
                  <a:pt x="7" y="797"/>
                </a:lnTo>
                <a:lnTo>
                  <a:pt x="7" y="796"/>
                </a:lnTo>
                <a:lnTo>
                  <a:pt x="7" y="795"/>
                </a:lnTo>
                <a:lnTo>
                  <a:pt x="6" y="795"/>
                </a:lnTo>
                <a:lnTo>
                  <a:pt x="6" y="795"/>
                </a:lnTo>
                <a:lnTo>
                  <a:pt x="6" y="794"/>
                </a:lnTo>
                <a:lnTo>
                  <a:pt x="6" y="793"/>
                </a:lnTo>
                <a:lnTo>
                  <a:pt x="6" y="792"/>
                </a:lnTo>
                <a:lnTo>
                  <a:pt x="5" y="792"/>
                </a:lnTo>
                <a:lnTo>
                  <a:pt x="5" y="792"/>
                </a:lnTo>
                <a:lnTo>
                  <a:pt x="5" y="791"/>
                </a:lnTo>
                <a:lnTo>
                  <a:pt x="5" y="790"/>
                </a:lnTo>
                <a:lnTo>
                  <a:pt x="5" y="789"/>
                </a:lnTo>
                <a:lnTo>
                  <a:pt x="5" y="788"/>
                </a:lnTo>
                <a:lnTo>
                  <a:pt x="6" y="788"/>
                </a:lnTo>
                <a:lnTo>
                  <a:pt x="5" y="788"/>
                </a:lnTo>
                <a:lnTo>
                  <a:pt x="6" y="787"/>
                </a:lnTo>
                <a:lnTo>
                  <a:pt x="7" y="786"/>
                </a:lnTo>
                <a:lnTo>
                  <a:pt x="6" y="786"/>
                </a:lnTo>
                <a:lnTo>
                  <a:pt x="6" y="785"/>
                </a:lnTo>
                <a:lnTo>
                  <a:pt x="7" y="785"/>
                </a:lnTo>
                <a:lnTo>
                  <a:pt x="7" y="785"/>
                </a:lnTo>
                <a:lnTo>
                  <a:pt x="7" y="785"/>
                </a:lnTo>
                <a:lnTo>
                  <a:pt x="8" y="785"/>
                </a:lnTo>
                <a:lnTo>
                  <a:pt x="8" y="784"/>
                </a:lnTo>
                <a:lnTo>
                  <a:pt x="7" y="783"/>
                </a:lnTo>
                <a:lnTo>
                  <a:pt x="7" y="782"/>
                </a:lnTo>
                <a:lnTo>
                  <a:pt x="7" y="781"/>
                </a:lnTo>
                <a:lnTo>
                  <a:pt x="8" y="781"/>
                </a:lnTo>
                <a:lnTo>
                  <a:pt x="8" y="780"/>
                </a:lnTo>
                <a:lnTo>
                  <a:pt x="8" y="779"/>
                </a:lnTo>
                <a:lnTo>
                  <a:pt x="8" y="778"/>
                </a:lnTo>
                <a:lnTo>
                  <a:pt x="8" y="778"/>
                </a:lnTo>
                <a:lnTo>
                  <a:pt x="8" y="777"/>
                </a:lnTo>
                <a:lnTo>
                  <a:pt x="8" y="776"/>
                </a:lnTo>
                <a:lnTo>
                  <a:pt x="7" y="776"/>
                </a:lnTo>
                <a:lnTo>
                  <a:pt x="7" y="775"/>
                </a:lnTo>
                <a:lnTo>
                  <a:pt x="7" y="775"/>
                </a:lnTo>
                <a:lnTo>
                  <a:pt x="7" y="775"/>
                </a:lnTo>
                <a:lnTo>
                  <a:pt x="7" y="775"/>
                </a:lnTo>
                <a:lnTo>
                  <a:pt x="8" y="775"/>
                </a:lnTo>
                <a:lnTo>
                  <a:pt x="9" y="775"/>
                </a:lnTo>
                <a:lnTo>
                  <a:pt x="9" y="774"/>
                </a:lnTo>
                <a:lnTo>
                  <a:pt x="9" y="773"/>
                </a:lnTo>
                <a:lnTo>
                  <a:pt x="9" y="772"/>
                </a:lnTo>
                <a:lnTo>
                  <a:pt x="10" y="772"/>
                </a:lnTo>
                <a:lnTo>
                  <a:pt x="11" y="772"/>
                </a:lnTo>
                <a:lnTo>
                  <a:pt x="11" y="773"/>
                </a:lnTo>
                <a:lnTo>
                  <a:pt x="11" y="773"/>
                </a:lnTo>
                <a:lnTo>
                  <a:pt x="12" y="773"/>
                </a:lnTo>
                <a:lnTo>
                  <a:pt x="13" y="773"/>
                </a:lnTo>
                <a:lnTo>
                  <a:pt x="13" y="772"/>
                </a:lnTo>
                <a:lnTo>
                  <a:pt x="14" y="772"/>
                </a:lnTo>
                <a:lnTo>
                  <a:pt x="13" y="772"/>
                </a:lnTo>
                <a:lnTo>
                  <a:pt x="13" y="771"/>
                </a:lnTo>
                <a:lnTo>
                  <a:pt x="14" y="771"/>
                </a:lnTo>
                <a:lnTo>
                  <a:pt x="14" y="771"/>
                </a:lnTo>
                <a:lnTo>
                  <a:pt x="14" y="771"/>
                </a:lnTo>
                <a:lnTo>
                  <a:pt x="14" y="770"/>
                </a:lnTo>
                <a:lnTo>
                  <a:pt x="15" y="770"/>
                </a:lnTo>
                <a:lnTo>
                  <a:pt x="15" y="769"/>
                </a:lnTo>
                <a:lnTo>
                  <a:pt x="14" y="769"/>
                </a:lnTo>
                <a:lnTo>
                  <a:pt x="15" y="768"/>
                </a:lnTo>
                <a:lnTo>
                  <a:pt x="15" y="768"/>
                </a:lnTo>
                <a:lnTo>
                  <a:pt x="16" y="768"/>
                </a:lnTo>
                <a:lnTo>
                  <a:pt x="16" y="768"/>
                </a:lnTo>
                <a:lnTo>
                  <a:pt x="17" y="768"/>
                </a:lnTo>
                <a:lnTo>
                  <a:pt x="17" y="768"/>
                </a:lnTo>
                <a:lnTo>
                  <a:pt x="17" y="767"/>
                </a:lnTo>
                <a:lnTo>
                  <a:pt x="16" y="767"/>
                </a:lnTo>
                <a:lnTo>
                  <a:pt x="16" y="766"/>
                </a:lnTo>
                <a:lnTo>
                  <a:pt x="16" y="765"/>
                </a:lnTo>
                <a:lnTo>
                  <a:pt x="16" y="766"/>
                </a:lnTo>
                <a:lnTo>
                  <a:pt x="15" y="766"/>
                </a:lnTo>
                <a:lnTo>
                  <a:pt x="15" y="765"/>
                </a:lnTo>
                <a:lnTo>
                  <a:pt x="15" y="764"/>
                </a:lnTo>
                <a:lnTo>
                  <a:pt x="14" y="764"/>
                </a:lnTo>
                <a:lnTo>
                  <a:pt x="14" y="764"/>
                </a:lnTo>
                <a:lnTo>
                  <a:pt x="14" y="764"/>
                </a:lnTo>
                <a:lnTo>
                  <a:pt x="13" y="764"/>
                </a:lnTo>
                <a:lnTo>
                  <a:pt x="13" y="764"/>
                </a:lnTo>
                <a:lnTo>
                  <a:pt x="13" y="764"/>
                </a:lnTo>
                <a:lnTo>
                  <a:pt x="12" y="764"/>
                </a:lnTo>
                <a:lnTo>
                  <a:pt x="12" y="764"/>
                </a:lnTo>
                <a:lnTo>
                  <a:pt x="11" y="764"/>
                </a:lnTo>
                <a:lnTo>
                  <a:pt x="11" y="764"/>
                </a:lnTo>
                <a:lnTo>
                  <a:pt x="11" y="764"/>
                </a:lnTo>
                <a:lnTo>
                  <a:pt x="11" y="763"/>
                </a:lnTo>
                <a:lnTo>
                  <a:pt x="10" y="763"/>
                </a:lnTo>
                <a:lnTo>
                  <a:pt x="10" y="762"/>
                </a:lnTo>
                <a:lnTo>
                  <a:pt x="10" y="761"/>
                </a:lnTo>
                <a:lnTo>
                  <a:pt x="10" y="761"/>
                </a:lnTo>
                <a:lnTo>
                  <a:pt x="10" y="760"/>
                </a:lnTo>
                <a:lnTo>
                  <a:pt x="9" y="760"/>
                </a:lnTo>
                <a:lnTo>
                  <a:pt x="9" y="759"/>
                </a:lnTo>
                <a:lnTo>
                  <a:pt x="9" y="758"/>
                </a:lnTo>
                <a:lnTo>
                  <a:pt x="9" y="757"/>
                </a:lnTo>
                <a:lnTo>
                  <a:pt x="10" y="757"/>
                </a:lnTo>
                <a:lnTo>
                  <a:pt x="9" y="757"/>
                </a:lnTo>
                <a:lnTo>
                  <a:pt x="10" y="757"/>
                </a:lnTo>
                <a:lnTo>
                  <a:pt x="10" y="757"/>
                </a:lnTo>
                <a:lnTo>
                  <a:pt x="9" y="757"/>
                </a:lnTo>
                <a:lnTo>
                  <a:pt x="9" y="756"/>
                </a:lnTo>
                <a:lnTo>
                  <a:pt x="9" y="755"/>
                </a:lnTo>
                <a:lnTo>
                  <a:pt x="8" y="755"/>
                </a:lnTo>
                <a:lnTo>
                  <a:pt x="8" y="756"/>
                </a:lnTo>
                <a:lnTo>
                  <a:pt x="8" y="755"/>
                </a:lnTo>
                <a:lnTo>
                  <a:pt x="8" y="754"/>
                </a:lnTo>
                <a:lnTo>
                  <a:pt x="8" y="754"/>
                </a:lnTo>
                <a:lnTo>
                  <a:pt x="7" y="754"/>
                </a:lnTo>
                <a:lnTo>
                  <a:pt x="7" y="753"/>
                </a:lnTo>
                <a:lnTo>
                  <a:pt x="7" y="753"/>
                </a:lnTo>
                <a:lnTo>
                  <a:pt x="7" y="752"/>
                </a:lnTo>
                <a:lnTo>
                  <a:pt x="6" y="752"/>
                </a:lnTo>
                <a:lnTo>
                  <a:pt x="6" y="753"/>
                </a:lnTo>
                <a:lnTo>
                  <a:pt x="5" y="752"/>
                </a:lnTo>
                <a:lnTo>
                  <a:pt x="5" y="751"/>
                </a:lnTo>
                <a:lnTo>
                  <a:pt x="5" y="750"/>
                </a:lnTo>
                <a:lnTo>
                  <a:pt x="6" y="751"/>
                </a:lnTo>
                <a:lnTo>
                  <a:pt x="6" y="750"/>
                </a:lnTo>
                <a:lnTo>
                  <a:pt x="5" y="750"/>
                </a:lnTo>
                <a:lnTo>
                  <a:pt x="5" y="750"/>
                </a:lnTo>
                <a:lnTo>
                  <a:pt x="6" y="750"/>
                </a:lnTo>
                <a:lnTo>
                  <a:pt x="7" y="750"/>
                </a:lnTo>
                <a:lnTo>
                  <a:pt x="7" y="749"/>
                </a:lnTo>
                <a:lnTo>
                  <a:pt x="7" y="748"/>
                </a:lnTo>
                <a:lnTo>
                  <a:pt x="6" y="748"/>
                </a:lnTo>
                <a:lnTo>
                  <a:pt x="6" y="747"/>
                </a:lnTo>
                <a:lnTo>
                  <a:pt x="6" y="747"/>
                </a:lnTo>
                <a:lnTo>
                  <a:pt x="7" y="747"/>
                </a:lnTo>
                <a:lnTo>
                  <a:pt x="7" y="746"/>
                </a:lnTo>
                <a:lnTo>
                  <a:pt x="7" y="745"/>
                </a:lnTo>
                <a:lnTo>
                  <a:pt x="7" y="745"/>
                </a:lnTo>
                <a:lnTo>
                  <a:pt x="6" y="744"/>
                </a:lnTo>
                <a:lnTo>
                  <a:pt x="5" y="744"/>
                </a:lnTo>
                <a:lnTo>
                  <a:pt x="5" y="744"/>
                </a:lnTo>
                <a:lnTo>
                  <a:pt x="4" y="744"/>
                </a:lnTo>
                <a:lnTo>
                  <a:pt x="4" y="744"/>
                </a:lnTo>
                <a:lnTo>
                  <a:pt x="4" y="743"/>
                </a:lnTo>
                <a:lnTo>
                  <a:pt x="4" y="742"/>
                </a:lnTo>
                <a:lnTo>
                  <a:pt x="5" y="742"/>
                </a:lnTo>
                <a:lnTo>
                  <a:pt x="5" y="741"/>
                </a:lnTo>
                <a:lnTo>
                  <a:pt x="6" y="741"/>
                </a:lnTo>
                <a:lnTo>
                  <a:pt x="6" y="740"/>
                </a:lnTo>
                <a:lnTo>
                  <a:pt x="7" y="740"/>
                </a:lnTo>
                <a:lnTo>
                  <a:pt x="7" y="739"/>
                </a:lnTo>
                <a:lnTo>
                  <a:pt x="6" y="739"/>
                </a:lnTo>
                <a:lnTo>
                  <a:pt x="6" y="738"/>
                </a:lnTo>
                <a:lnTo>
                  <a:pt x="5" y="738"/>
                </a:lnTo>
                <a:lnTo>
                  <a:pt x="4" y="738"/>
                </a:lnTo>
                <a:lnTo>
                  <a:pt x="5" y="738"/>
                </a:lnTo>
                <a:lnTo>
                  <a:pt x="4" y="738"/>
                </a:lnTo>
                <a:lnTo>
                  <a:pt x="4" y="737"/>
                </a:lnTo>
                <a:lnTo>
                  <a:pt x="4" y="737"/>
                </a:lnTo>
                <a:lnTo>
                  <a:pt x="3" y="737"/>
                </a:lnTo>
                <a:lnTo>
                  <a:pt x="3" y="736"/>
                </a:lnTo>
                <a:lnTo>
                  <a:pt x="3" y="735"/>
                </a:lnTo>
                <a:lnTo>
                  <a:pt x="3" y="734"/>
                </a:lnTo>
                <a:lnTo>
                  <a:pt x="3" y="733"/>
                </a:lnTo>
                <a:lnTo>
                  <a:pt x="2" y="733"/>
                </a:lnTo>
                <a:lnTo>
                  <a:pt x="2" y="734"/>
                </a:lnTo>
                <a:lnTo>
                  <a:pt x="2" y="733"/>
                </a:lnTo>
                <a:lnTo>
                  <a:pt x="1" y="733"/>
                </a:lnTo>
                <a:lnTo>
                  <a:pt x="2" y="733"/>
                </a:lnTo>
                <a:lnTo>
                  <a:pt x="2" y="733"/>
                </a:lnTo>
                <a:lnTo>
                  <a:pt x="3" y="733"/>
                </a:lnTo>
                <a:lnTo>
                  <a:pt x="3" y="732"/>
                </a:lnTo>
                <a:lnTo>
                  <a:pt x="3" y="731"/>
                </a:lnTo>
                <a:lnTo>
                  <a:pt x="3" y="730"/>
                </a:lnTo>
                <a:lnTo>
                  <a:pt x="2" y="730"/>
                </a:lnTo>
                <a:lnTo>
                  <a:pt x="2" y="731"/>
                </a:lnTo>
                <a:lnTo>
                  <a:pt x="1" y="731"/>
                </a:lnTo>
                <a:lnTo>
                  <a:pt x="2" y="730"/>
                </a:lnTo>
                <a:lnTo>
                  <a:pt x="1" y="730"/>
                </a:lnTo>
                <a:lnTo>
                  <a:pt x="0" y="730"/>
                </a:lnTo>
                <a:lnTo>
                  <a:pt x="0" y="730"/>
                </a:lnTo>
                <a:lnTo>
                  <a:pt x="0" y="730"/>
                </a:lnTo>
                <a:lnTo>
                  <a:pt x="0" y="729"/>
                </a:lnTo>
                <a:lnTo>
                  <a:pt x="0" y="728"/>
                </a:lnTo>
                <a:lnTo>
                  <a:pt x="0" y="727"/>
                </a:lnTo>
                <a:lnTo>
                  <a:pt x="1" y="727"/>
                </a:lnTo>
                <a:lnTo>
                  <a:pt x="1" y="726"/>
                </a:lnTo>
                <a:lnTo>
                  <a:pt x="1" y="726"/>
                </a:lnTo>
                <a:lnTo>
                  <a:pt x="1" y="725"/>
                </a:lnTo>
                <a:lnTo>
                  <a:pt x="2" y="725"/>
                </a:lnTo>
                <a:lnTo>
                  <a:pt x="1" y="725"/>
                </a:lnTo>
                <a:lnTo>
                  <a:pt x="1" y="724"/>
                </a:lnTo>
                <a:lnTo>
                  <a:pt x="1" y="723"/>
                </a:lnTo>
                <a:lnTo>
                  <a:pt x="2" y="723"/>
                </a:lnTo>
                <a:lnTo>
                  <a:pt x="1" y="723"/>
                </a:lnTo>
                <a:lnTo>
                  <a:pt x="1" y="722"/>
                </a:lnTo>
                <a:lnTo>
                  <a:pt x="1" y="721"/>
                </a:lnTo>
                <a:lnTo>
                  <a:pt x="1" y="720"/>
                </a:lnTo>
                <a:lnTo>
                  <a:pt x="1" y="719"/>
                </a:lnTo>
                <a:lnTo>
                  <a:pt x="1" y="719"/>
                </a:lnTo>
                <a:lnTo>
                  <a:pt x="0" y="719"/>
                </a:lnTo>
                <a:lnTo>
                  <a:pt x="0" y="718"/>
                </a:lnTo>
                <a:lnTo>
                  <a:pt x="0" y="717"/>
                </a:lnTo>
                <a:lnTo>
                  <a:pt x="0" y="717"/>
                </a:lnTo>
                <a:lnTo>
                  <a:pt x="0" y="716"/>
                </a:lnTo>
                <a:lnTo>
                  <a:pt x="0" y="716"/>
                </a:lnTo>
                <a:lnTo>
                  <a:pt x="1" y="716"/>
                </a:lnTo>
                <a:lnTo>
                  <a:pt x="1" y="716"/>
                </a:lnTo>
                <a:lnTo>
                  <a:pt x="0" y="715"/>
                </a:lnTo>
                <a:lnTo>
                  <a:pt x="1" y="715"/>
                </a:lnTo>
                <a:lnTo>
                  <a:pt x="1" y="714"/>
                </a:lnTo>
                <a:lnTo>
                  <a:pt x="2" y="714"/>
                </a:lnTo>
                <a:lnTo>
                  <a:pt x="2" y="713"/>
                </a:lnTo>
                <a:lnTo>
                  <a:pt x="2" y="713"/>
                </a:lnTo>
                <a:lnTo>
                  <a:pt x="1" y="713"/>
                </a:lnTo>
                <a:lnTo>
                  <a:pt x="1" y="713"/>
                </a:lnTo>
                <a:lnTo>
                  <a:pt x="1" y="713"/>
                </a:lnTo>
                <a:lnTo>
                  <a:pt x="2" y="713"/>
                </a:lnTo>
                <a:lnTo>
                  <a:pt x="2" y="712"/>
                </a:lnTo>
                <a:lnTo>
                  <a:pt x="3" y="711"/>
                </a:lnTo>
                <a:lnTo>
                  <a:pt x="2" y="711"/>
                </a:lnTo>
                <a:lnTo>
                  <a:pt x="2" y="710"/>
                </a:lnTo>
                <a:lnTo>
                  <a:pt x="2" y="709"/>
                </a:lnTo>
                <a:lnTo>
                  <a:pt x="2" y="710"/>
                </a:lnTo>
                <a:lnTo>
                  <a:pt x="1" y="710"/>
                </a:lnTo>
                <a:lnTo>
                  <a:pt x="1" y="709"/>
                </a:lnTo>
                <a:lnTo>
                  <a:pt x="2" y="709"/>
                </a:lnTo>
                <a:lnTo>
                  <a:pt x="1" y="709"/>
                </a:lnTo>
                <a:lnTo>
                  <a:pt x="1" y="709"/>
                </a:lnTo>
                <a:lnTo>
                  <a:pt x="0" y="709"/>
                </a:lnTo>
                <a:lnTo>
                  <a:pt x="0" y="708"/>
                </a:lnTo>
                <a:lnTo>
                  <a:pt x="0" y="707"/>
                </a:lnTo>
                <a:lnTo>
                  <a:pt x="1" y="707"/>
                </a:lnTo>
                <a:lnTo>
                  <a:pt x="1" y="706"/>
                </a:lnTo>
                <a:lnTo>
                  <a:pt x="0" y="706"/>
                </a:lnTo>
                <a:lnTo>
                  <a:pt x="0" y="706"/>
                </a:lnTo>
                <a:lnTo>
                  <a:pt x="1" y="706"/>
                </a:lnTo>
                <a:lnTo>
                  <a:pt x="1" y="705"/>
                </a:lnTo>
                <a:lnTo>
                  <a:pt x="0" y="705"/>
                </a:lnTo>
                <a:lnTo>
                  <a:pt x="0" y="704"/>
                </a:lnTo>
                <a:lnTo>
                  <a:pt x="0" y="703"/>
                </a:lnTo>
                <a:lnTo>
                  <a:pt x="1" y="703"/>
                </a:lnTo>
                <a:lnTo>
                  <a:pt x="2" y="704"/>
                </a:lnTo>
                <a:lnTo>
                  <a:pt x="3" y="703"/>
                </a:lnTo>
                <a:lnTo>
                  <a:pt x="4" y="703"/>
                </a:lnTo>
                <a:lnTo>
                  <a:pt x="4" y="703"/>
                </a:lnTo>
                <a:lnTo>
                  <a:pt x="4" y="702"/>
                </a:lnTo>
                <a:lnTo>
                  <a:pt x="4" y="702"/>
                </a:lnTo>
                <a:lnTo>
                  <a:pt x="5" y="702"/>
                </a:lnTo>
                <a:lnTo>
                  <a:pt x="6" y="702"/>
                </a:lnTo>
                <a:lnTo>
                  <a:pt x="7" y="702"/>
                </a:lnTo>
                <a:lnTo>
                  <a:pt x="7" y="702"/>
                </a:lnTo>
                <a:lnTo>
                  <a:pt x="7" y="701"/>
                </a:lnTo>
                <a:lnTo>
                  <a:pt x="8" y="701"/>
                </a:lnTo>
                <a:lnTo>
                  <a:pt x="8" y="700"/>
                </a:lnTo>
                <a:lnTo>
                  <a:pt x="8" y="699"/>
                </a:lnTo>
                <a:lnTo>
                  <a:pt x="9" y="699"/>
                </a:lnTo>
                <a:lnTo>
                  <a:pt x="9" y="699"/>
                </a:lnTo>
                <a:lnTo>
                  <a:pt x="10" y="699"/>
                </a:lnTo>
                <a:lnTo>
                  <a:pt x="10" y="698"/>
                </a:lnTo>
                <a:lnTo>
                  <a:pt x="10" y="697"/>
                </a:lnTo>
                <a:lnTo>
                  <a:pt x="10" y="696"/>
                </a:lnTo>
                <a:lnTo>
                  <a:pt x="10" y="695"/>
                </a:lnTo>
                <a:lnTo>
                  <a:pt x="11" y="695"/>
                </a:lnTo>
                <a:lnTo>
                  <a:pt x="11" y="695"/>
                </a:lnTo>
                <a:lnTo>
                  <a:pt x="11" y="695"/>
                </a:lnTo>
                <a:lnTo>
                  <a:pt x="11" y="695"/>
                </a:lnTo>
                <a:lnTo>
                  <a:pt x="11" y="694"/>
                </a:lnTo>
                <a:lnTo>
                  <a:pt x="11" y="693"/>
                </a:lnTo>
                <a:lnTo>
                  <a:pt x="11" y="692"/>
                </a:lnTo>
                <a:lnTo>
                  <a:pt x="11" y="692"/>
                </a:lnTo>
                <a:lnTo>
                  <a:pt x="11" y="691"/>
                </a:lnTo>
                <a:lnTo>
                  <a:pt x="11" y="690"/>
                </a:lnTo>
                <a:lnTo>
                  <a:pt x="11" y="690"/>
                </a:lnTo>
                <a:lnTo>
                  <a:pt x="11" y="689"/>
                </a:lnTo>
                <a:lnTo>
                  <a:pt x="11" y="688"/>
                </a:lnTo>
                <a:lnTo>
                  <a:pt x="11" y="688"/>
                </a:lnTo>
                <a:lnTo>
                  <a:pt x="11" y="688"/>
                </a:lnTo>
                <a:lnTo>
                  <a:pt x="11" y="687"/>
                </a:lnTo>
                <a:lnTo>
                  <a:pt x="11" y="687"/>
                </a:lnTo>
                <a:lnTo>
                  <a:pt x="11" y="686"/>
                </a:lnTo>
                <a:lnTo>
                  <a:pt x="11" y="685"/>
                </a:lnTo>
                <a:lnTo>
                  <a:pt x="11" y="685"/>
                </a:lnTo>
                <a:lnTo>
                  <a:pt x="11" y="684"/>
                </a:lnTo>
                <a:lnTo>
                  <a:pt x="11" y="683"/>
                </a:lnTo>
                <a:lnTo>
                  <a:pt x="11" y="682"/>
                </a:lnTo>
                <a:lnTo>
                  <a:pt x="11" y="682"/>
                </a:lnTo>
                <a:lnTo>
                  <a:pt x="11" y="682"/>
                </a:lnTo>
                <a:lnTo>
                  <a:pt x="11" y="681"/>
                </a:lnTo>
                <a:lnTo>
                  <a:pt x="12" y="681"/>
                </a:lnTo>
                <a:lnTo>
                  <a:pt x="13" y="681"/>
                </a:lnTo>
                <a:lnTo>
                  <a:pt x="13" y="680"/>
                </a:lnTo>
                <a:lnTo>
                  <a:pt x="12" y="680"/>
                </a:lnTo>
                <a:lnTo>
                  <a:pt x="12" y="679"/>
                </a:lnTo>
                <a:lnTo>
                  <a:pt x="12" y="678"/>
                </a:lnTo>
                <a:lnTo>
                  <a:pt x="12" y="678"/>
                </a:lnTo>
                <a:lnTo>
                  <a:pt x="13" y="677"/>
                </a:lnTo>
                <a:lnTo>
                  <a:pt x="14" y="677"/>
                </a:lnTo>
                <a:lnTo>
                  <a:pt x="14" y="676"/>
                </a:lnTo>
                <a:lnTo>
                  <a:pt x="14" y="676"/>
                </a:lnTo>
                <a:lnTo>
                  <a:pt x="14" y="676"/>
                </a:lnTo>
                <a:lnTo>
                  <a:pt x="13" y="676"/>
                </a:lnTo>
                <a:lnTo>
                  <a:pt x="13" y="675"/>
                </a:lnTo>
                <a:lnTo>
                  <a:pt x="14" y="675"/>
                </a:lnTo>
                <a:lnTo>
                  <a:pt x="13" y="675"/>
                </a:lnTo>
                <a:lnTo>
                  <a:pt x="12" y="675"/>
                </a:lnTo>
                <a:lnTo>
                  <a:pt x="11" y="675"/>
                </a:lnTo>
                <a:lnTo>
                  <a:pt x="11" y="674"/>
                </a:lnTo>
                <a:lnTo>
                  <a:pt x="11" y="673"/>
                </a:lnTo>
                <a:lnTo>
                  <a:pt x="12" y="673"/>
                </a:lnTo>
                <a:lnTo>
                  <a:pt x="13" y="673"/>
                </a:lnTo>
                <a:lnTo>
                  <a:pt x="14" y="673"/>
                </a:lnTo>
                <a:lnTo>
                  <a:pt x="14" y="673"/>
                </a:lnTo>
                <a:lnTo>
                  <a:pt x="14" y="672"/>
                </a:lnTo>
                <a:lnTo>
                  <a:pt x="15" y="672"/>
                </a:lnTo>
                <a:lnTo>
                  <a:pt x="15" y="671"/>
                </a:lnTo>
                <a:lnTo>
                  <a:pt x="15" y="672"/>
                </a:lnTo>
                <a:lnTo>
                  <a:pt x="16" y="672"/>
                </a:lnTo>
                <a:lnTo>
                  <a:pt x="16" y="671"/>
                </a:lnTo>
                <a:lnTo>
                  <a:pt x="16" y="671"/>
                </a:lnTo>
                <a:lnTo>
                  <a:pt x="17" y="671"/>
                </a:lnTo>
                <a:lnTo>
                  <a:pt x="17" y="670"/>
                </a:lnTo>
                <a:lnTo>
                  <a:pt x="17" y="669"/>
                </a:lnTo>
                <a:lnTo>
                  <a:pt x="18" y="669"/>
                </a:lnTo>
                <a:lnTo>
                  <a:pt x="18" y="669"/>
                </a:lnTo>
                <a:lnTo>
                  <a:pt x="19" y="669"/>
                </a:lnTo>
                <a:lnTo>
                  <a:pt x="20" y="669"/>
                </a:lnTo>
                <a:lnTo>
                  <a:pt x="21" y="669"/>
                </a:lnTo>
                <a:lnTo>
                  <a:pt x="21" y="668"/>
                </a:lnTo>
                <a:lnTo>
                  <a:pt x="21" y="668"/>
                </a:lnTo>
                <a:lnTo>
                  <a:pt x="21" y="668"/>
                </a:lnTo>
                <a:lnTo>
                  <a:pt x="22" y="667"/>
                </a:lnTo>
                <a:lnTo>
                  <a:pt x="22" y="666"/>
                </a:lnTo>
                <a:lnTo>
                  <a:pt x="23" y="666"/>
                </a:lnTo>
                <a:lnTo>
                  <a:pt x="23" y="665"/>
                </a:lnTo>
                <a:lnTo>
                  <a:pt x="24" y="665"/>
                </a:lnTo>
                <a:lnTo>
                  <a:pt x="24" y="664"/>
                </a:lnTo>
                <a:lnTo>
                  <a:pt x="25" y="664"/>
                </a:lnTo>
                <a:lnTo>
                  <a:pt x="25" y="664"/>
                </a:lnTo>
                <a:lnTo>
                  <a:pt x="25" y="664"/>
                </a:lnTo>
                <a:lnTo>
                  <a:pt x="25" y="663"/>
                </a:lnTo>
                <a:lnTo>
                  <a:pt x="26" y="663"/>
                </a:lnTo>
                <a:lnTo>
                  <a:pt x="27" y="662"/>
                </a:lnTo>
                <a:lnTo>
                  <a:pt x="28" y="662"/>
                </a:lnTo>
                <a:lnTo>
                  <a:pt x="28" y="661"/>
                </a:lnTo>
                <a:lnTo>
                  <a:pt x="28" y="661"/>
                </a:lnTo>
                <a:lnTo>
                  <a:pt x="28" y="661"/>
                </a:lnTo>
                <a:lnTo>
                  <a:pt x="28" y="661"/>
                </a:lnTo>
                <a:lnTo>
                  <a:pt x="29" y="661"/>
                </a:lnTo>
                <a:lnTo>
                  <a:pt x="30" y="661"/>
                </a:lnTo>
                <a:lnTo>
                  <a:pt x="30" y="660"/>
                </a:lnTo>
                <a:lnTo>
                  <a:pt x="30" y="659"/>
                </a:lnTo>
                <a:lnTo>
                  <a:pt x="31" y="659"/>
                </a:lnTo>
                <a:lnTo>
                  <a:pt x="32" y="659"/>
                </a:lnTo>
                <a:lnTo>
                  <a:pt x="32" y="658"/>
                </a:lnTo>
                <a:lnTo>
                  <a:pt x="32" y="657"/>
                </a:lnTo>
                <a:lnTo>
                  <a:pt x="32" y="657"/>
                </a:lnTo>
                <a:lnTo>
                  <a:pt x="32" y="657"/>
                </a:lnTo>
                <a:lnTo>
                  <a:pt x="32" y="656"/>
                </a:lnTo>
                <a:lnTo>
                  <a:pt x="32" y="655"/>
                </a:lnTo>
                <a:lnTo>
                  <a:pt x="32" y="654"/>
                </a:lnTo>
                <a:lnTo>
                  <a:pt x="33" y="654"/>
                </a:lnTo>
                <a:lnTo>
                  <a:pt x="33" y="654"/>
                </a:lnTo>
                <a:lnTo>
                  <a:pt x="32" y="654"/>
                </a:lnTo>
                <a:lnTo>
                  <a:pt x="32" y="653"/>
                </a:lnTo>
                <a:lnTo>
                  <a:pt x="32" y="652"/>
                </a:lnTo>
                <a:lnTo>
                  <a:pt x="32" y="651"/>
                </a:lnTo>
                <a:lnTo>
                  <a:pt x="32" y="651"/>
                </a:lnTo>
                <a:lnTo>
                  <a:pt x="32" y="650"/>
                </a:lnTo>
                <a:lnTo>
                  <a:pt x="32" y="649"/>
                </a:lnTo>
                <a:lnTo>
                  <a:pt x="33" y="649"/>
                </a:lnTo>
                <a:lnTo>
                  <a:pt x="34" y="649"/>
                </a:lnTo>
                <a:lnTo>
                  <a:pt x="34" y="650"/>
                </a:lnTo>
                <a:lnTo>
                  <a:pt x="35" y="650"/>
                </a:lnTo>
                <a:lnTo>
                  <a:pt x="35" y="649"/>
                </a:lnTo>
                <a:lnTo>
                  <a:pt x="35" y="649"/>
                </a:lnTo>
                <a:lnTo>
                  <a:pt x="36" y="649"/>
                </a:lnTo>
                <a:lnTo>
                  <a:pt x="36" y="648"/>
                </a:lnTo>
                <a:lnTo>
                  <a:pt x="37" y="648"/>
                </a:lnTo>
                <a:lnTo>
                  <a:pt x="37" y="647"/>
                </a:lnTo>
                <a:lnTo>
                  <a:pt x="38" y="647"/>
                </a:lnTo>
                <a:lnTo>
                  <a:pt x="39" y="647"/>
                </a:lnTo>
                <a:lnTo>
                  <a:pt x="39" y="647"/>
                </a:lnTo>
                <a:lnTo>
                  <a:pt x="39" y="647"/>
                </a:lnTo>
                <a:lnTo>
                  <a:pt x="40" y="647"/>
                </a:lnTo>
                <a:lnTo>
                  <a:pt x="40" y="647"/>
                </a:lnTo>
                <a:lnTo>
                  <a:pt x="41" y="647"/>
                </a:lnTo>
                <a:lnTo>
                  <a:pt x="41" y="648"/>
                </a:lnTo>
                <a:lnTo>
                  <a:pt x="42" y="649"/>
                </a:lnTo>
                <a:lnTo>
                  <a:pt x="42" y="648"/>
                </a:lnTo>
                <a:lnTo>
                  <a:pt x="42" y="648"/>
                </a:lnTo>
                <a:lnTo>
                  <a:pt x="42" y="647"/>
                </a:lnTo>
                <a:lnTo>
                  <a:pt x="43" y="647"/>
                </a:lnTo>
                <a:lnTo>
                  <a:pt x="44" y="647"/>
                </a:lnTo>
                <a:lnTo>
                  <a:pt x="45" y="646"/>
                </a:lnTo>
                <a:lnTo>
                  <a:pt x="45" y="647"/>
                </a:lnTo>
                <a:lnTo>
                  <a:pt x="46" y="647"/>
                </a:lnTo>
                <a:lnTo>
                  <a:pt x="46" y="647"/>
                </a:lnTo>
                <a:lnTo>
                  <a:pt x="47" y="647"/>
                </a:lnTo>
                <a:lnTo>
                  <a:pt x="47" y="647"/>
                </a:lnTo>
                <a:lnTo>
                  <a:pt x="48" y="647"/>
                </a:lnTo>
                <a:lnTo>
                  <a:pt x="49" y="647"/>
                </a:lnTo>
                <a:lnTo>
                  <a:pt x="49" y="647"/>
                </a:lnTo>
                <a:lnTo>
                  <a:pt x="50" y="647"/>
                </a:lnTo>
                <a:lnTo>
                  <a:pt x="50" y="647"/>
                </a:lnTo>
                <a:lnTo>
                  <a:pt x="50" y="647"/>
                </a:lnTo>
                <a:lnTo>
                  <a:pt x="51" y="647"/>
                </a:lnTo>
                <a:lnTo>
                  <a:pt x="52" y="648"/>
                </a:lnTo>
                <a:lnTo>
                  <a:pt x="53" y="648"/>
                </a:lnTo>
                <a:lnTo>
                  <a:pt x="53" y="648"/>
                </a:lnTo>
                <a:lnTo>
                  <a:pt x="53" y="649"/>
                </a:lnTo>
                <a:lnTo>
                  <a:pt x="54" y="649"/>
                </a:lnTo>
                <a:lnTo>
                  <a:pt x="55" y="649"/>
                </a:lnTo>
                <a:lnTo>
                  <a:pt x="56" y="649"/>
                </a:lnTo>
                <a:lnTo>
                  <a:pt x="56" y="649"/>
                </a:lnTo>
                <a:lnTo>
                  <a:pt x="57" y="649"/>
                </a:lnTo>
                <a:lnTo>
                  <a:pt x="58" y="649"/>
                </a:lnTo>
                <a:lnTo>
                  <a:pt x="59" y="649"/>
                </a:lnTo>
                <a:lnTo>
                  <a:pt x="60" y="650"/>
                </a:lnTo>
                <a:lnTo>
                  <a:pt x="60" y="650"/>
                </a:lnTo>
                <a:lnTo>
                  <a:pt x="61" y="649"/>
                </a:lnTo>
                <a:lnTo>
                  <a:pt x="62" y="649"/>
                </a:lnTo>
                <a:lnTo>
                  <a:pt x="62" y="648"/>
                </a:lnTo>
                <a:lnTo>
                  <a:pt x="63" y="648"/>
                </a:lnTo>
                <a:lnTo>
                  <a:pt x="63" y="648"/>
                </a:lnTo>
                <a:lnTo>
                  <a:pt x="63" y="647"/>
                </a:lnTo>
                <a:lnTo>
                  <a:pt x="63" y="647"/>
                </a:lnTo>
                <a:lnTo>
                  <a:pt x="64" y="647"/>
                </a:lnTo>
                <a:lnTo>
                  <a:pt x="64" y="646"/>
                </a:lnTo>
                <a:lnTo>
                  <a:pt x="65" y="646"/>
                </a:lnTo>
                <a:lnTo>
                  <a:pt x="65" y="645"/>
                </a:lnTo>
                <a:lnTo>
                  <a:pt x="66" y="644"/>
                </a:lnTo>
                <a:lnTo>
                  <a:pt x="70" y="624"/>
                </a:lnTo>
                <a:lnTo>
                  <a:pt x="76" y="599"/>
                </a:lnTo>
                <a:lnTo>
                  <a:pt x="86" y="557"/>
                </a:lnTo>
                <a:lnTo>
                  <a:pt x="91" y="535"/>
                </a:lnTo>
                <a:lnTo>
                  <a:pt x="95" y="514"/>
                </a:lnTo>
                <a:lnTo>
                  <a:pt x="98" y="510"/>
                </a:lnTo>
                <a:lnTo>
                  <a:pt x="122" y="481"/>
                </a:lnTo>
                <a:lnTo>
                  <a:pt x="151" y="445"/>
                </a:lnTo>
                <a:lnTo>
                  <a:pt x="161" y="432"/>
                </a:lnTo>
                <a:lnTo>
                  <a:pt x="161" y="431"/>
                </a:lnTo>
                <a:lnTo>
                  <a:pt x="161" y="431"/>
                </a:lnTo>
                <a:lnTo>
                  <a:pt x="160" y="431"/>
                </a:lnTo>
                <a:lnTo>
                  <a:pt x="160" y="430"/>
                </a:lnTo>
                <a:lnTo>
                  <a:pt x="161" y="430"/>
                </a:lnTo>
                <a:lnTo>
                  <a:pt x="160" y="430"/>
                </a:lnTo>
                <a:lnTo>
                  <a:pt x="160" y="429"/>
                </a:lnTo>
                <a:lnTo>
                  <a:pt x="160" y="428"/>
                </a:lnTo>
                <a:lnTo>
                  <a:pt x="160" y="427"/>
                </a:lnTo>
                <a:lnTo>
                  <a:pt x="160" y="427"/>
                </a:lnTo>
                <a:lnTo>
                  <a:pt x="160" y="426"/>
                </a:lnTo>
                <a:lnTo>
                  <a:pt x="161" y="425"/>
                </a:lnTo>
                <a:lnTo>
                  <a:pt x="161" y="424"/>
                </a:lnTo>
                <a:lnTo>
                  <a:pt x="161" y="423"/>
                </a:lnTo>
                <a:lnTo>
                  <a:pt x="161" y="423"/>
                </a:lnTo>
                <a:lnTo>
                  <a:pt x="161" y="423"/>
                </a:lnTo>
                <a:lnTo>
                  <a:pt x="160" y="423"/>
                </a:lnTo>
                <a:lnTo>
                  <a:pt x="159" y="422"/>
                </a:lnTo>
                <a:lnTo>
                  <a:pt x="159" y="421"/>
                </a:lnTo>
                <a:lnTo>
                  <a:pt x="158" y="421"/>
                </a:lnTo>
                <a:lnTo>
                  <a:pt x="159" y="420"/>
                </a:lnTo>
                <a:lnTo>
                  <a:pt x="158" y="420"/>
                </a:lnTo>
                <a:lnTo>
                  <a:pt x="158" y="419"/>
                </a:lnTo>
                <a:lnTo>
                  <a:pt x="158" y="418"/>
                </a:lnTo>
                <a:lnTo>
                  <a:pt x="158" y="417"/>
                </a:lnTo>
                <a:lnTo>
                  <a:pt x="159" y="417"/>
                </a:lnTo>
                <a:lnTo>
                  <a:pt x="160" y="417"/>
                </a:lnTo>
                <a:lnTo>
                  <a:pt x="161" y="416"/>
                </a:lnTo>
                <a:lnTo>
                  <a:pt x="161" y="416"/>
                </a:lnTo>
                <a:lnTo>
                  <a:pt x="161" y="415"/>
                </a:lnTo>
                <a:lnTo>
                  <a:pt x="161" y="414"/>
                </a:lnTo>
                <a:lnTo>
                  <a:pt x="161" y="413"/>
                </a:lnTo>
                <a:lnTo>
                  <a:pt x="161" y="413"/>
                </a:lnTo>
                <a:lnTo>
                  <a:pt x="161" y="412"/>
                </a:lnTo>
                <a:lnTo>
                  <a:pt x="161" y="411"/>
                </a:lnTo>
                <a:lnTo>
                  <a:pt x="161" y="410"/>
                </a:lnTo>
                <a:lnTo>
                  <a:pt x="162" y="409"/>
                </a:lnTo>
                <a:lnTo>
                  <a:pt x="162" y="409"/>
                </a:lnTo>
                <a:lnTo>
                  <a:pt x="162" y="408"/>
                </a:lnTo>
                <a:lnTo>
                  <a:pt x="161" y="408"/>
                </a:lnTo>
                <a:lnTo>
                  <a:pt x="161" y="409"/>
                </a:lnTo>
                <a:lnTo>
                  <a:pt x="161" y="409"/>
                </a:lnTo>
                <a:lnTo>
                  <a:pt x="161" y="408"/>
                </a:lnTo>
                <a:lnTo>
                  <a:pt x="160" y="408"/>
                </a:lnTo>
                <a:lnTo>
                  <a:pt x="160" y="407"/>
                </a:lnTo>
                <a:lnTo>
                  <a:pt x="161" y="406"/>
                </a:lnTo>
                <a:lnTo>
                  <a:pt x="160" y="406"/>
                </a:lnTo>
                <a:lnTo>
                  <a:pt x="160" y="405"/>
                </a:lnTo>
                <a:lnTo>
                  <a:pt x="159" y="405"/>
                </a:lnTo>
                <a:lnTo>
                  <a:pt x="158" y="406"/>
                </a:lnTo>
                <a:lnTo>
                  <a:pt x="158" y="406"/>
                </a:lnTo>
                <a:lnTo>
                  <a:pt x="158" y="406"/>
                </a:lnTo>
                <a:lnTo>
                  <a:pt x="157" y="406"/>
                </a:lnTo>
                <a:lnTo>
                  <a:pt x="157" y="406"/>
                </a:lnTo>
                <a:lnTo>
                  <a:pt x="157" y="405"/>
                </a:lnTo>
                <a:lnTo>
                  <a:pt x="156" y="405"/>
                </a:lnTo>
                <a:lnTo>
                  <a:pt x="156" y="404"/>
                </a:lnTo>
                <a:lnTo>
                  <a:pt x="155" y="403"/>
                </a:lnTo>
                <a:lnTo>
                  <a:pt x="155" y="403"/>
                </a:lnTo>
                <a:lnTo>
                  <a:pt x="156" y="402"/>
                </a:lnTo>
                <a:lnTo>
                  <a:pt x="156" y="403"/>
                </a:lnTo>
                <a:lnTo>
                  <a:pt x="157" y="403"/>
                </a:lnTo>
                <a:lnTo>
                  <a:pt x="157" y="402"/>
                </a:lnTo>
                <a:lnTo>
                  <a:pt x="157" y="401"/>
                </a:lnTo>
                <a:lnTo>
                  <a:pt x="156" y="400"/>
                </a:lnTo>
                <a:lnTo>
                  <a:pt x="156" y="399"/>
                </a:lnTo>
                <a:lnTo>
                  <a:pt x="155" y="399"/>
                </a:lnTo>
                <a:lnTo>
                  <a:pt x="155" y="399"/>
                </a:lnTo>
                <a:lnTo>
                  <a:pt x="154" y="399"/>
                </a:lnTo>
                <a:lnTo>
                  <a:pt x="154" y="398"/>
                </a:lnTo>
                <a:lnTo>
                  <a:pt x="154" y="397"/>
                </a:lnTo>
                <a:lnTo>
                  <a:pt x="154" y="396"/>
                </a:lnTo>
                <a:lnTo>
                  <a:pt x="154" y="396"/>
                </a:lnTo>
                <a:lnTo>
                  <a:pt x="154" y="395"/>
                </a:lnTo>
                <a:lnTo>
                  <a:pt x="154" y="394"/>
                </a:lnTo>
                <a:lnTo>
                  <a:pt x="155" y="394"/>
                </a:lnTo>
                <a:lnTo>
                  <a:pt x="155" y="393"/>
                </a:lnTo>
                <a:lnTo>
                  <a:pt x="156" y="393"/>
                </a:lnTo>
                <a:lnTo>
                  <a:pt x="156" y="392"/>
                </a:lnTo>
                <a:lnTo>
                  <a:pt x="156" y="392"/>
                </a:lnTo>
                <a:lnTo>
                  <a:pt x="156" y="391"/>
                </a:lnTo>
                <a:lnTo>
                  <a:pt x="156" y="390"/>
                </a:lnTo>
                <a:lnTo>
                  <a:pt x="155" y="390"/>
                </a:lnTo>
                <a:lnTo>
                  <a:pt x="155" y="389"/>
                </a:lnTo>
                <a:lnTo>
                  <a:pt x="156" y="389"/>
                </a:lnTo>
                <a:lnTo>
                  <a:pt x="155" y="388"/>
                </a:lnTo>
                <a:lnTo>
                  <a:pt x="155" y="387"/>
                </a:lnTo>
                <a:lnTo>
                  <a:pt x="156" y="387"/>
                </a:lnTo>
                <a:lnTo>
                  <a:pt x="157" y="386"/>
                </a:lnTo>
                <a:lnTo>
                  <a:pt x="157" y="385"/>
                </a:lnTo>
                <a:lnTo>
                  <a:pt x="157" y="385"/>
                </a:lnTo>
                <a:lnTo>
                  <a:pt x="157" y="384"/>
                </a:lnTo>
                <a:lnTo>
                  <a:pt x="157" y="383"/>
                </a:lnTo>
                <a:lnTo>
                  <a:pt x="157" y="382"/>
                </a:lnTo>
                <a:lnTo>
                  <a:pt x="156" y="382"/>
                </a:lnTo>
                <a:lnTo>
                  <a:pt x="156" y="381"/>
                </a:lnTo>
                <a:lnTo>
                  <a:pt x="155" y="381"/>
                </a:lnTo>
                <a:lnTo>
                  <a:pt x="155" y="380"/>
                </a:lnTo>
                <a:lnTo>
                  <a:pt x="156" y="380"/>
                </a:lnTo>
                <a:lnTo>
                  <a:pt x="155" y="380"/>
                </a:lnTo>
                <a:lnTo>
                  <a:pt x="155" y="379"/>
                </a:lnTo>
                <a:lnTo>
                  <a:pt x="154" y="379"/>
                </a:lnTo>
                <a:lnTo>
                  <a:pt x="154" y="378"/>
                </a:lnTo>
                <a:lnTo>
                  <a:pt x="154" y="378"/>
                </a:lnTo>
                <a:lnTo>
                  <a:pt x="154" y="377"/>
                </a:lnTo>
                <a:lnTo>
                  <a:pt x="154" y="376"/>
                </a:lnTo>
                <a:lnTo>
                  <a:pt x="153" y="376"/>
                </a:lnTo>
                <a:lnTo>
                  <a:pt x="153" y="375"/>
                </a:lnTo>
                <a:lnTo>
                  <a:pt x="152" y="375"/>
                </a:lnTo>
                <a:lnTo>
                  <a:pt x="152" y="374"/>
                </a:lnTo>
                <a:lnTo>
                  <a:pt x="152" y="373"/>
                </a:lnTo>
                <a:lnTo>
                  <a:pt x="151" y="373"/>
                </a:lnTo>
                <a:lnTo>
                  <a:pt x="151" y="373"/>
                </a:lnTo>
                <a:lnTo>
                  <a:pt x="151" y="372"/>
                </a:lnTo>
                <a:lnTo>
                  <a:pt x="151" y="372"/>
                </a:lnTo>
                <a:lnTo>
                  <a:pt x="151" y="371"/>
                </a:lnTo>
                <a:lnTo>
                  <a:pt x="151" y="371"/>
                </a:lnTo>
                <a:lnTo>
                  <a:pt x="151" y="370"/>
                </a:lnTo>
                <a:lnTo>
                  <a:pt x="150" y="369"/>
                </a:lnTo>
                <a:lnTo>
                  <a:pt x="150" y="368"/>
                </a:lnTo>
                <a:lnTo>
                  <a:pt x="150" y="368"/>
                </a:lnTo>
                <a:lnTo>
                  <a:pt x="149" y="368"/>
                </a:lnTo>
                <a:lnTo>
                  <a:pt x="149" y="367"/>
                </a:lnTo>
                <a:lnTo>
                  <a:pt x="149" y="366"/>
                </a:lnTo>
                <a:lnTo>
                  <a:pt x="148" y="366"/>
                </a:lnTo>
                <a:lnTo>
                  <a:pt x="148" y="365"/>
                </a:lnTo>
                <a:lnTo>
                  <a:pt x="148" y="365"/>
                </a:lnTo>
                <a:lnTo>
                  <a:pt x="147" y="364"/>
                </a:lnTo>
                <a:lnTo>
                  <a:pt x="147" y="363"/>
                </a:lnTo>
                <a:lnTo>
                  <a:pt x="147" y="362"/>
                </a:lnTo>
                <a:lnTo>
                  <a:pt x="147" y="361"/>
                </a:lnTo>
                <a:lnTo>
                  <a:pt x="147" y="361"/>
                </a:lnTo>
                <a:lnTo>
                  <a:pt x="146" y="361"/>
                </a:lnTo>
                <a:lnTo>
                  <a:pt x="147" y="360"/>
                </a:lnTo>
                <a:lnTo>
                  <a:pt x="147" y="359"/>
                </a:lnTo>
                <a:lnTo>
                  <a:pt x="147" y="358"/>
                </a:lnTo>
                <a:lnTo>
                  <a:pt x="147" y="358"/>
                </a:lnTo>
                <a:lnTo>
                  <a:pt x="147" y="357"/>
                </a:lnTo>
                <a:lnTo>
                  <a:pt x="146" y="356"/>
                </a:lnTo>
                <a:lnTo>
                  <a:pt x="147" y="356"/>
                </a:lnTo>
                <a:lnTo>
                  <a:pt x="147" y="355"/>
                </a:lnTo>
                <a:lnTo>
                  <a:pt x="147" y="354"/>
                </a:lnTo>
                <a:lnTo>
                  <a:pt x="147" y="354"/>
                </a:lnTo>
                <a:lnTo>
                  <a:pt x="147" y="353"/>
                </a:lnTo>
                <a:lnTo>
                  <a:pt x="147" y="352"/>
                </a:lnTo>
                <a:lnTo>
                  <a:pt x="147" y="351"/>
                </a:lnTo>
                <a:lnTo>
                  <a:pt x="147" y="351"/>
                </a:lnTo>
                <a:lnTo>
                  <a:pt x="147" y="350"/>
                </a:lnTo>
                <a:lnTo>
                  <a:pt x="147" y="349"/>
                </a:lnTo>
                <a:lnTo>
                  <a:pt x="148" y="348"/>
                </a:lnTo>
                <a:lnTo>
                  <a:pt x="148" y="347"/>
                </a:lnTo>
                <a:lnTo>
                  <a:pt x="149" y="347"/>
                </a:lnTo>
                <a:lnTo>
                  <a:pt x="149" y="347"/>
                </a:lnTo>
                <a:lnTo>
                  <a:pt x="149" y="346"/>
                </a:lnTo>
                <a:lnTo>
                  <a:pt x="149" y="345"/>
                </a:lnTo>
                <a:lnTo>
                  <a:pt x="149" y="344"/>
                </a:lnTo>
                <a:lnTo>
                  <a:pt x="150" y="344"/>
                </a:lnTo>
                <a:lnTo>
                  <a:pt x="151" y="343"/>
                </a:lnTo>
                <a:lnTo>
                  <a:pt x="151" y="342"/>
                </a:lnTo>
                <a:lnTo>
                  <a:pt x="151" y="341"/>
                </a:lnTo>
                <a:lnTo>
                  <a:pt x="151" y="341"/>
                </a:lnTo>
                <a:lnTo>
                  <a:pt x="150" y="340"/>
                </a:lnTo>
                <a:lnTo>
                  <a:pt x="150" y="339"/>
                </a:lnTo>
                <a:lnTo>
                  <a:pt x="151" y="339"/>
                </a:lnTo>
                <a:lnTo>
                  <a:pt x="151" y="338"/>
                </a:lnTo>
                <a:lnTo>
                  <a:pt x="151" y="338"/>
                </a:lnTo>
                <a:lnTo>
                  <a:pt x="151" y="337"/>
                </a:lnTo>
                <a:lnTo>
                  <a:pt x="151" y="337"/>
                </a:lnTo>
                <a:lnTo>
                  <a:pt x="151" y="336"/>
                </a:lnTo>
                <a:lnTo>
                  <a:pt x="151" y="335"/>
                </a:lnTo>
                <a:lnTo>
                  <a:pt x="151" y="334"/>
                </a:lnTo>
                <a:lnTo>
                  <a:pt x="151" y="334"/>
                </a:lnTo>
                <a:lnTo>
                  <a:pt x="151" y="334"/>
                </a:lnTo>
                <a:lnTo>
                  <a:pt x="151" y="333"/>
                </a:lnTo>
                <a:lnTo>
                  <a:pt x="151" y="332"/>
                </a:lnTo>
                <a:lnTo>
                  <a:pt x="152" y="332"/>
                </a:lnTo>
                <a:lnTo>
                  <a:pt x="153" y="332"/>
                </a:lnTo>
                <a:lnTo>
                  <a:pt x="154" y="332"/>
                </a:lnTo>
                <a:lnTo>
                  <a:pt x="154" y="331"/>
                </a:lnTo>
                <a:lnTo>
                  <a:pt x="154" y="330"/>
                </a:lnTo>
                <a:lnTo>
                  <a:pt x="154" y="330"/>
                </a:lnTo>
                <a:lnTo>
                  <a:pt x="154" y="330"/>
                </a:lnTo>
                <a:lnTo>
                  <a:pt x="154" y="330"/>
                </a:lnTo>
                <a:lnTo>
                  <a:pt x="154" y="329"/>
                </a:lnTo>
                <a:lnTo>
                  <a:pt x="154" y="329"/>
                </a:lnTo>
                <a:lnTo>
                  <a:pt x="154" y="329"/>
                </a:lnTo>
                <a:lnTo>
                  <a:pt x="155" y="329"/>
                </a:lnTo>
                <a:lnTo>
                  <a:pt x="155" y="328"/>
                </a:lnTo>
                <a:lnTo>
                  <a:pt x="155" y="327"/>
                </a:lnTo>
                <a:lnTo>
                  <a:pt x="155" y="327"/>
                </a:lnTo>
                <a:lnTo>
                  <a:pt x="156" y="327"/>
                </a:lnTo>
                <a:lnTo>
                  <a:pt x="156" y="326"/>
                </a:lnTo>
                <a:lnTo>
                  <a:pt x="157" y="326"/>
                </a:lnTo>
                <a:lnTo>
                  <a:pt x="156" y="325"/>
                </a:lnTo>
                <a:lnTo>
                  <a:pt x="156" y="324"/>
                </a:lnTo>
                <a:lnTo>
                  <a:pt x="157" y="324"/>
                </a:lnTo>
                <a:lnTo>
                  <a:pt x="157" y="323"/>
                </a:lnTo>
                <a:lnTo>
                  <a:pt x="157" y="323"/>
                </a:lnTo>
                <a:lnTo>
                  <a:pt x="156" y="323"/>
                </a:lnTo>
                <a:lnTo>
                  <a:pt x="156" y="322"/>
                </a:lnTo>
                <a:lnTo>
                  <a:pt x="156" y="321"/>
                </a:lnTo>
                <a:lnTo>
                  <a:pt x="155" y="321"/>
                </a:lnTo>
                <a:lnTo>
                  <a:pt x="155" y="320"/>
                </a:lnTo>
                <a:lnTo>
                  <a:pt x="154" y="320"/>
                </a:lnTo>
                <a:lnTo>
                  <a:pt x="154" y="320"/>
                </a:lnTo>
                <a:lnTo>
                  <a:pt x="155" y="320"/>
                </a:lnTo>
                <a:lnTo>
                  <a:pt x="155" y="319"/>
                </a:lnTo>
                <a:lnTo>
                  <a:pt x="156" y="318"/>
                </a:lnTo>
                <a:lnTo>
                  <a:pt x="157" y="318"/>
                </a:lnTo>
                <a:lnTo>
                  <a:pt x="157" y="317"/>
                </a:lnTo>
                <a:lnTo>
                  <a:pt x="156" y="317"/>
                </a:lnTo>
                <a:lnTo>
                  <a:pt x="157" y="317"/>
                </a:lnTo>
                <a:lnTo>
                  <a:pt x="157" y="317"/>
                </a:lnTo>
                <a:lnTo>
                  <a:pt x="156" y="317"/>
                </a:lnTo>
                <a:lnTo>
                  <a:pt x="157" y="317"/>
                </a:lnTo>
                <a:lnTo>
                  <a:pt x="157" y="316"/>
                </a:lnTo>
                <a:lnTo>
                  <a:pt x="156" y="316"/>
                </a:lnTo>
                <a:lnTo>
                  <a:pt x="155" y="315"/>
                </a:lnTo>
                <a:lnTo>
                  <a:pt x="156" y="315"/>
                </a:lnTo>
                <a:lnTo>
                  <a:pt x="155" y="314"/>
                </a:lnTo>
                <a:lnTo>
                  <a:pt x="156" y="314"/>
                </a:lnTo>
                <a:lnTo>
                  <a:pt x="155" y="313"/>
                </a:lnTo>
                <a:lnTo>
                  <a:pt x="154" y="313"/>
                </a:lnTo>
                <a:lnTo>
                  <a:pt x="154" y="313"/>
                </a:lnTo>
                <a:lnTo>
                  <a:pt x="154" y="313"/>
                </a:lnTo>
                <a:lnTo>
                  <a:pt x="154" y="312"/>
                </a:lnTo>
                <a:lnTo>
                  <a:pt x="154" y="311"/>
                </a:lnTo>
                <a:lnTo>
                  <a:pt x="154" y="311"/>
                </a:lnTo>
                <a:lnTo>
                  <a:pt x="154" y="310"/>
                </a:lnTo>
                <a:lnTo>
                  <a:pt x="154" y="310"/>
                </a:lnTo>
                <a:lnTo>
                  <a:pt x="154" y="309"/>
                </a:lnTo>
                <a:lnTo>
                  <a:pt x="155" y="309"/>
                </a:lnTo>
                <a:lnTo>
                  <a:pt x="155" y="308"/>
                </a:lnTo>
                <a:lnTo>
                  <a:pt x="155" y="307"/>
                </a:lnTo>
                <a:lnTo>
                  <a:pt x="154" y="307"/>
                </a:lnTo>
                <a:lnTo>
                  <a:pt x="154" y="306"/>
                </a:lnTo>
                <a:lnTo>
                  <a:pt x="155" y="306"/>
                </a:lnTo>
                <a:lnTo>
                  <a:pt x="155" y="306"/>
                </a:lnTo>
                <a:lnTo>
                  <a:pt x="156" y="306"/>
                </a:lnTo>
                <a:lnTo>
                  <a:pt x="156" y="305"/>
                </a:lnTo>
                <a:lnTo>
                  <a:pt x="156" y="304"/>
                </a:lnTo>
                <a:lnTo>
                  <a:pt x="157" y="304"/>
                </a:lnTo>
                <a:lnTo>
                  <a:pt x="158" y="303"/>
                </a:lnTo>
                <a:lnTo>
                  <a:pt x="157" y="303"/>
                </a:lnTo>
                <a:lnTo>
                  <a:pt x="158" y="303"/>
                </a:lnTo>
                <a:lnTo>
                  <a:pt x="158" y="302"/>
                </a:lnTo>
                <a:lnTo>
                  <a:pt x="158" y="301"/>
                </a:lnTo>
                <a:lnTo>
                  <a:pt x="158" y="301"/>
                </a:lnTo>
                <a:lnTo>
                  <a:pt x="158" y="301"/>
                </a:lnTo>
                <a:lnTo>
                  <a:pt x="158" y="300"/>
                </a:lnTo>
                <a:lnTo>
                  <a:pt x="158" y="299"/>
                </a:lnTo>
                <a:lnTo>
                  <a:pt x="158" y="299"/>
                </a:lnTo>
                <a:lnTo>
                  <a:pt x="158" y="298"/>
                </a:lnTo>
                <a:lnTo>
                  <a:pt x="159" y="298"/>
                </a:lnTo>
                <a:lnTo>
                  <a:pt x="158" y="298"/>
                </a:lnTo>
                <a:lnTo>
                  <a:pt x="159" y="297"/>
                </a:lnTo>
                <a:lnTo>
                  <a:pt x="158" y="297"/>
                </a:lnTo>
                <a:lnTo>
                  <a:pt x="158" y="296"/>
                </a:lnTo>
                <a:lnTo>
                  <a:pt x="159" y="296"/>
                </a:lnTo>
                <a:lnTo>
                  <a:pt x="158" y="296"/>
                </a:lnTo>
                <a:lnTo>
                  <a:pt x="159" y="296"/>
                </a:lnTo>
                <a:lnTo>
                  <a:pt x="159" y="295"/>
                </a:lnTo>
                <a:lnTo>
                  <a:pt x="159" y="294"/>
                </a:lnTo>
                <a:lnTo>
                  <a:pt x="159" y="293"/>
                </a:lnTo>
                <a:lnTo>
                  <a:pt x="159" y="292"/>
                </a:lnTo>
                <a:lnTo>
                  <a:pt x="158" y="292"/>
                </a:lnTo>
                <a:lnTo>
                  <a:pt x="158" y="292"/>
                </a:lnTo>
                <a:lnTo>
                  <a:pt x="158" y="292"/>
                </a:lnTo>
                <a:lnTo>
                  <a:pt x="158" y="292"/>
                </a:lnTo>
                <a:lnTo>
                  <a:pt x="158" y="292"/>
                </a:lnTo>
                <a:lnTo>
                  <a:pt x="157" y="291"/>
                </a:lnTo>
                <a:lnTo>
                  <a:pt x="157" y="290"/>
                </a:lnTo>
                <a:lnTo>
                  <a:pt x="157" y="289"/>
                </a:lnTo>
                <a:lnTo>
                  <a:pt x="157" y="289"/>
                </a:lnTo>
                <a:lnTo>
                  <a:pt x="158" y="289"/>
                </a:lnTo>
                <a:lnTo>
                  <a:pt x="157" y="289"/>
                </a:lnTo>
                <a:lnTo>
                  <a:pt x="157" y="288"/>
                </a:lnTo>
                <a:lnTo>
                  <a:pt x="156" y="288"/>
                </a:lnTo>
                <a:lnTo>
                  <a:pt x="156" y="287"/>
                </a:lnTo>
                <a:lnTo>
                  <a:pt x="155" y="287"/>
                </a:lnTo>
                <a:lnTo>
                  <a:pt x="155" y="286"/>
                </a:lnTo>
                <a:lnTo>
                  <a:pt x="156" y="286"/>
                </a:lnTo>
                <a:lnTo>
                  <a:pt x="155" y="286"/>
                </a:lnTo>
                <a:lnTo>
                  <a:pt x="154" y="286"/>
                </a:lnTo>
                <a:lnTo>
                  <a:pt x="155" y="286"/>
                </a:lnTo>
                <a:lnTo>
                  <a:pt x="155" y="285"/>
                </a:lnTo>
                <a:lnTo>
                  <a:pt x="154" y="285"/>
                </a:lnTo>
                <a:lnTo>
                  <a:pt x="154" y="286"/>
                </a:lnTo>
                <a:lnTo>
                  <a:pt x="154" y="286"/>
                </a:lnTo>
                <a:lnTo>
                  <a:pt x="154" y="285"/>
                </a:lnTo>
                <a:lnTo>
                  <a:pt x="153" y="285"/>
                </a:lnTo>
                <a:lnTo>
                  <a:pt x="153" y="284"/>
                </a:lnTo>
                <a:lnTo>
                  <a:pt x="153" y="283"/>
                </a:lnTo>
                <a:lnTo>
                  <a:pt x="154" y="283"/>
                </a:lnTo>
                <a:lnTo>
                  <a:pt x="154" y="282"/>
                </a:lnTo>
                <a:lnTo>
                  <a:pt x="154" y="282"/>
                </a:lnTo>
                <a:lnTo>
                  <a:pt x="154" y="281"/>
                </a:lnTo>
                <a:lnTo>
                  <a:pt x="153" y="281"/>
                </a:lnTo>
                <a:lnTo>
                  <a:pt x="153" y="280"/>
                </a:lnTo>
                <a:lnTo>
                  <a:pt x="152" y="280"/>
                </a:lnTo>
                <a:lnTo>
                  <a:pt x="152" y="279"/>
                </a:lnTo>
                <a:lnTo>
                  <a:pt x="152" y="279"/>
                </a:lnTo>
                <a:lnTo>
                  <a:pt x="153" y="278"/>
                </a:lnTo>
                <a:lnTo>
                  <a:pt x="152" y="278"/>
                </a:lnTo>
                <a:lnTo>
                  <a:pt x="153" y="278"/>
                </a:lnTo>
                <a:lnTo>
                  <a:pt x="153" y="277"/>
                </a:lnTo>
                <a:lnTo>
                  <a:pt x="152" y="277"/>
                </a:lnTo>
                <a:lnTo>
                  <a:pt x="152" y="276"/>
                </a:lnTo>
                <a:lnTo>
                  <a:pt x="153" y="276"/>
                </a:lnTo>
                <a:lnTo>
                  <a:pt x="153" y="275"/>
                </a:lnTo>
                <a:lnTo>
                  <a:pt x="152" y="275"/>
                </a:lnTo>
                <a:lnTo>
                  <a:pt x="152" y="275"/>
                </a:lnTo>
                <a:lnTo>
                  <a:pt x="151" y="275"/>
                </a:lnTo>
                <a:lnTo>
                  <a:pt x="151" y="275"/>
                </a:lnTo>
                <a:lnTo>
                  <a:pt x="151" y="275"/>
                </a:lnTo>
                <a:lnTo>
                  <a:pt x="151" y="274"/>
                </a:lnTo>
                <a:lnTo>
                  <a:pt x="151" y="273"/>
                </a:lnTo>
                <a:lnTo>
                  <a:pt x="151" y="272"/>
                </a:lnTo>
                <a:lnTo>
                  <a:pt x="152" y="272"/>
                </a:lnTo>
                <a:lnTo>
                  <a:pt x="153" y="272"/>
                </a:lnTo>
                <a:lnTo>
                  <a:pt x="153" y="272"/>
                </a:lnTo>
                <a:lnTo>
                  <a:pt x="154" y="272"/>
                </a:lnTo>
                <a:lnTo>
                  <a:pt x="154" y="271"/>
                </a:lnTo>
                <a:lnTo>
                  <a:pt x="153" y="271"/>
                </a:lnTo>
                <a:lnTo>
                  <a:pt x="154" y="270"/>
                </a:lnTo>
                <a:lnTo>
                  <a:pt x="153" y="270"/>
                </a:lnTo>
                <a:lnTo>
                  <a:pt x="154" y="270"/>
                </a:lnTo>
                <a:lnTo>
                  <a:pt x="154" y="269"/>
                </a:lnTo>
                <a:lnTo>
                  <a:pt x="154" y="268"/>
                </a:lnTo>
                <a:lnTo>
                  <a:pt x="153" y="268"/>
                </a:lnTo>
                <a:lnTo>
                  <a:pt x="154" y="268"/>
                </a:lnTo>
                <a:lnTo>
                  <a:pt x="154" y="268"/>
                </a:lnTo>
                <a:lnTo>
                  <a:pt x="154" y="268"/>
                </a:lnTo>
                <a:lnTo>
                  <a:pt x="154" y="267"/>
                </a:lnTo>
                <a:lnTo>
                  <a:pt x="154" y="267"/>
                </a:lnTo>
                <a:lnTo>
                  <a:pt x="154" y="266"/>
                </a:lnTo>
                <a:lnTo>
                  <a:pt x="154" y="265"/>
                </a:lnTo>
                <a:lnTo>
                  <a:pt x="154" y="265"/>
                </a:lnTo>
                <a:lnTo>
                  <a:pt x="154" y="265"/>
                </a:lnTo>
                <a:lnTo>
                  <a:pt x="154" y="265"/>
                </a:lnTo>
                <a:lnTo>
                  <a:pt x="154" y="264"/>
                </a:lnTo>
                <a:lnTo>
                  <a:pt x="155" y="264"/>
                </a:lnTo>
                <a:lnTo>
                  <a:pt x="155" y="263"/>
                </a:lnTo>
                <a:lnTo>
                  <a:pt x="156" y="263"/>
                </a:lnTo>
                <a:lnTo>
                  <a:pt x="155" y="263"/>
                </a:lnTo>
                <a:lnTo>
                  <a:pt x="155" y="262"/>
                </a:lnTo>
                <a:lnTo>
                  <a:pt x="154" y="262"/>
                </a:lnTo>
                <a:lnTo>
                  <a:pt x="154" y="261"/>
                </a:lnTo>
                <a:lnTo>
                  <a:pt x="155" y="261"/>
                </a:lnTo>
                <a:lnTo>
                  <a:pt x="154" y="261"/>
                </a:lnTo>
                <a:lnTo>
                  <a:pt x="154" y="261"/>
                </a:lnTo>
                <a:lnTo>
                  <a:pt x="155" y="261"/>
                </a:lnTo>
                <a:lnTo>
                  <a:pt x="156" y="261"/>
                </a:lnTo>
                <a:lnTo>
                  <a:pt x="156" y="260"/>
                </a:lnTo>
                <a:lnTo>
                  <a:pt x="156" y="259"/>
                </a:lnTo>
                <a:lnTo>
                  <a:pt x="156" y="258"/>
                </a:lnTo>
                <a:lnTo>
                  <a:pt x="156" y="258"/>
                </a:lnTo>
                <a:lnTo>
                  <a:pt x="156" y="257"/>
                </a:lnTo>
                <a:lnTo>
                  <a:pt x="156" y="256"/>
                </a:lnTo>
                <a:lnTo>
                  <a:pt x="156" y="255"/>
                </a:lnTo>
                <a:lnTo>
                  <a:pt x="156" y="255"/>
                </a:lnTo>
                <a:lnTo>
                  <a:pt x="156" y="254"/>
                </a:lnTo>
                <a:lnTo>
                  <a:pt x="156" y="253"/>
                </a:lnTo>
                <a:lnTo>
                  <a:pt x="157" y="253"/>
                </a:lnTo>
                <a:lnTo>
                  <a:pt x="156" y="253"/>
                </a:lnTo>
                <a:lnTo>
                  <a:pt x="157" y="253"/>
                </a:lnTo>
                <a:lnTo>
                  <a:pt x="157" y="252"/>
                </a:lnTo>
                <a:lnTo>
                  <a:pt x="156" y="252"/>
                </a:lnTo>
                <a:lnTo>
                  <a:pt x="157" y="252"/>
                </a:lnTo>
                <a:lnTo>
                  <a:pt x="157" y="251"/>
                </a:lnTo>
                <a:lnTo>
                  <a:pt x="157" y="251"/>
                </a:lnTo>
                <a:lnTo>
                  <a:pt x="158" y="251"/>
                </a:lnTo>
                <a:lnTo>
                  <a:pt x="158" y="250"/>
                </a:lnTo>
                <a:lnTo>
                  <a:pt x="158" y="250"/>
                </a:lnTo>
                <a:lnTo>
                  <a:pt x="158" y="249"/>
                </a:lnTo>
                <a:lnTo>
                  <a:pt x="159" y="249"/>
                </a:lnTo>
                <a:lnTo>
                  <a:pt x="159" y="248"/>
                </a:lnTo>
                <a:lnTo>
                  <a:pt x="159" y="248"/>
                </a:lnTo>
                <a:lnTo>
                  <a:pt x="159" y="247"/>
                </a:lnTo>
                <a:lnTo>
                  <a:pt x="160" y="247"/>
                </a:lnTo>
                <a:lnTo>
                  <a:pt x="160" y="246"/>
                </a:lnTo>
                <a:lnTo>
                  <a:pt x="160" y="245"/>
                </a:lnTo>
                <a:lnTo>
                  <a:pt x="161" y="245"/>
                </a:lnTo>
                <a:lnTo>
                  <a:pt x="161" y="244"/>
                </a:lnTo>
                <a:lnTo>
                  <a:pt x="161" y="244"/>
                </a:lnTo>
                <a:lnTo>
                  <a:pt x="161" y="244"/>
                </a:lnTo>
                <a:lnTo>
                  <a:pt x="161" y="243"/>
                </a:lnTo>
                <a:lnTo>
                  <a:pt x="161" y="242"/>
                </a:lnTo>
                <a:lnTo>
                  <a:pt x="162" y="242"/>
                </a:lnTo>
                <a:lnTo>
                  <a:pt x="163" y="242"/>
                </a:lnTo>
                <a:lnTo>
                  <a:pt x="164" y="242"/>
                </a:lnTo>
                <a:lnTo>
                  <a:pt x="164" y="241"/>
                </a:lnTo>
                <a:lnTo>
                  <a:pt x="164" y="241"/>
                </a:lnTo>
                <a:lnTo>
                  <a:pt x="164" y="240"/>
                </a:lnTo>
                <a:lnTo>
                  <a:pt x="165" y="240"/>
                </a:lnTo>
                <a:lnTo>
                  <a:pt x="165" y="239"/>
                </a:lnTo>
                <a:lnTo>
                  <a:pt x="165" y="238"/>
                </a:lnTo>
                <a:lnTo>
                  <a:pt x="165" y="237"/>
                </a:lnTo>
                <a:lnTo>
                  <a:pt x="165" y="237"/>
                </a:lnTo>
                <a:lnTo>
                  <a:pt x="165" y="237"/>
                </a:lnTo>
                <a:lnTo>
                  <a:pt x="165" y="237"/>
                </a:lnTo>
                <a:lnTo>
                  <a:pt x="165" y="237"/>
                </a:lnTo>
                <a:lnTo>
                  <a:pt x="166" y="237"/>
                </a:lnTo>
                <a:lnTo>
                  <a:pt x="167" y="237"/>
                </a:lnTo>
                <a:lnTo>
                  <a:pt x="168" y="237"/>
                </a:lnTo>
                <a:lnTo>
                  <a:pt x="168" y="236"/>
                </a:lnTo>
                <a:lnTo>
                  <a:pt x="168" y="235"/>
                </a:lnTo>
                <a:lnTo>
                  <a:pt x="169" y="235"/>
                </a:lnTo>
                <a:lnTo>
                  <a:pt x="170" y="235"/>
                </a:lnTo>
                <a:lnTo>
                  <a:pt x="171" y="235"/>
                </a:lnTo>
                <a:lnTo>
                  <a:pt x="172" y="235"/>
                </a:lnTo>
                <a:lnTo>
                  <a:pt x="172" y="236"/>
                </a:lnTo>
                <a:lnTo>
                  <a:pt x="172" y="236"/>
                </a:lnTo>
                <a:lnTo>
                  <a:pt x="173" y="236"/>
                </a:lnTo>
                <a:lnTo>
                  <a:pt x="174" y="235"/>
                </a:lnTo>
                <a:lnTo>
                  <a:pt x="173" y="234"/>
                </a:lnTo>
                <a:lnTo>
                  <a:pt x="173" y="234"/>
                </a:lnTo>
                <a:lnTo>
                  <a:pt x="172" y="233"/>
                </a:lnTo>
                <a:lnTo>
                  <a:pt x="172" y="232"/>
                </a:lnTo>
                <a:lnTo>
                  <a:pt x="172" y="231"/>
                </a:lnTo>
                <a:lnTo>
                  <a:pt x="172" y="231"/>
                </a:lnTo>
                <a:lnTo>
                  <a:pt x="172" y="230"/>
                </a:lnTo>
                <a:lnTo>
                  <a:pt x="172" y="230"/>
                </a:lnTo>
                <a:lnTo>
                  <a:pt x="172" y="230"/>
                </a:lnTo>
                <a:lnTo>
                  <a:pt x="173" y="230"/>
                </a:lnTo>
                <a:lnTo>
                  <a:pt x="174" y="230"/>
                </a:lnTo>
                <a:lnTo>
                  <a:pt x="175" y="230"/>
                </a:lnTo>
                <a:lnTo>
                  <a:pt x="175" y="230"/>
                </a:lnTo>
                <a:lnTo>
                  <a:pt x="176" y="230"/>
                </a:lnTo>
                <a:lnTo>
                  <a:pt x="177" y="230"/>
                </a:lnTo>
                <a:lnTo>
                  <a:pt x="178" y="230"/>
                </a:lnTo>
                <a:lnTo>
                  <a:pt x="179" y="231"/>
                </a:lnTo>
                <a:lnTo>
                  <a:pt x="179" y="230"/>
                </a:lnTo>
                <a:lnTo>
                  <a:pt x="180" y="230"/>
                </a:lnTo>
                <a:lnTo>
                  <a:pt x="180" y="230"/>
                </a:lnTo>
                <a:lnTo>
                  <a:pt x="181" y="230"/>
                </a:lnTo>
                <a:lnTo>
                  <a:pt x="181" y="229"/>
                </a:lnTo>
                <a:lnTo>
                  <a:pt x="181" y="228"/>
                </a:lnTo>
                <a:lnTo>
                  <a:pt x="182" y="227"/>
                </a:lnTo>
                <a:lnTo>
                  <a:pt x="182" y="227"/>
                </a:lnTo>
                <a:lnTo>
                  <a:pt x="182" y="227"/>
                </a:lnTo>
                <a:lnTo>
                  <a:pt x="182" y="226"/>
                </a:lnTo>
                <a:lnTo>
                  <a:pt x="183" y="226"/>
                </a:lnTo>
                <a:lnTo>
                  <a:pt x="184" y="226"/>
                </a:lnTo>
                <a:lnTo>
                  <a:pt x="185" y="225"/>
                </a:lnTo>
                <a:lnTo>
                  <a:pt x="186" y="225"/>
                </a:lnTo>
                <a:lnTo>
                  <a:pt x="186" y="226"/>
                </a:lnTo>
                <a:lnTo>
                  <a:pt x="187" y="226"/>
                </a:lnTo>
                <a:lnTo>
                  <a:pt x="188" y="226"/>
                </a:lnTo>
                <a:lnTo>
                  <a:pt x="189" y="226"/>
                </a:lnTo>
                <a:lnTo>
                  <a:pt x="189" y="226"/>
                </a:lnTo>
                <a:lnTo>
                  <a:pt x="190" y="226"/>
                </a:lnTo>
                <a:lnTo>
                  <a:pt x="191" y="226"/>
                </a:lnTo>
                <a:lnTo>
                  <a:pt x="192" y="225"/>
                </a:lnTo>
                <a:lnTo>
                  <a:pt x="192" y="224"/>
                </a:lnTo>
                <a:lnTo>
                  <a:pt x="192" y="224"/>
                </a:lnTo>
                <a:lnTo>
                  <a:pt x="192" y="223"/>
                </a:lnTo>
                <a:lnTo>
                  <a:pt x="193" y="223"/>
                </a:lnTo>
                <a:lnTo>
                  <a:pt x="193" y="223"/>
                </a:lnTo>
                <a:lnTo>
                  <a:pt x="194" y="224"/>
                </a:lnTo>
                <a:lnTo>
                  <a:pt x="195" y="224"/>
                </a:lnTo>
                <a:lnTo>
                  <a:pt x="196" y="223"/>
                </a:lnTo>
                <a:lnTo>
                  <a:pt x="196" y="222"/>
                </a:lnTo>
                <a:lnTo>
                  <a:pt x="195" y="221"/>
                </a:lnTo>
                <a:lnTo>
                  <a:pt x="195" y="220"/>
                </a:lnTo>
                <a:lnTo>
                  <a:pt x="194" y="220"/>
                </a:lnTo>
                <a:lnTo>
                  <a:pt x="194" y="219"/>
                </a:lnTo>
                <a:lnTo>
                  <a:pt x="195" y="219"/>
                </a:lnTo>
                <a:lnTo>
                  <a:pt x="195" y="218"/>
                </a:lnTo>
                <a:lnTo>
                  <a:pt x="196" y="218"/>
                </a:lnTo>
                <a:lnTo>
                  <a:pt x="197" y="219"/>
                </a:lnTo>
                <a:lnTo>
                  <a:pt x="197" y="220"/>
                </a:lnTo>
                <a:lnTo>
                  <a:pt x="197" y="220"/>
                </a:lnTo>
                <a:lnTo>
                  <a:pt x="197" y="221"/>
                </a:lnTo>
                <a:lnTo>
                  <a:pt x="198" y="221"/>
                </a:lnTo>
                <a:lnTo>
                  <a:pt x="199" y="221"/>
                </a:lnTo>
                <a:lnTo>
                  <a:pt x="199" y="220"/>
                </a:lnTo>
                <a:lnTo>
                  <a:pt x="200" y="220"/>
                </a:lnTo>
                <a:lnTo>
                  <a:pt x="200" y="219"/>
                </a:lnTo>
                <a:lnTo>
                  <a:pt x="200" y="218"/>
                </a:lnTo>
                <a:lnTo>
                  <a:pt x="200" y="218"/>
                </a:lnTo>
                <a:lnTo>
                  <a:pt x="201" y="218"/>
                </a:lnTo>
                <a:lnTo>
                  <a:pt x="202" y="218"/>
                </a:lnTo>
                <a:lnTo>
                  <a:pt x="203" y="218"/>
                </a:lnTo>
                <a:lnTo>
                  <a:pt x="203" y="217"/>
                </a:lnTo>
                <a:lnTo>
                  <a:pt x="204" y="217"/>
                </a:lnTo>
                <a:lnTo>
                  <a:pt x="204" y="217"/>
                </a:lnTo>
                <a:lnTo>
                  <a:pt x="204" y="217"/>
                </a:lnTo>
                <a:lnTo>
                  <a:pt x="205" y="218"/>
                </a:lnTo>
                <a:lnTo>
                  <a:pt x="206" y="219"/>
                </a:lnTo>
                <a:lnTo>
                  <a:pt x="207" y="219"/>
                </a:lnTo>
                <a:lnTo>
                  <a:pt x="207" y="219"/>
                </a:lnTo>
                <a:lnTo>
                  <a:pt x="207" y="218"/>
                </a:lnTo>
                <a:lnTo>
                  <a:pt x="208" y="218"/>
                </a:lnTo>
                <a:lnTo>
                  <a:pt x="208" y="217"/>
                </a:lnTo>
                <a:lnTo>
                  <a:pt x="209" y="217"/>
                </a:lnTo>
                <a:lnTo>
                  <a:pt x="210" y="217"/>
                </a:lnTo>
                <a:lnTo>
                  <a:pt x="210" y="216"/>
                </a:lnTo>
                <a:lnTo>
                  <a:pt x="211" y="216"/>
                </a:lnTo>
                <a:lnTo>
                  <a:pt x="211" y="217"/>
                </a:lnTo>
                <a:lnTo>
                  <a:pt x="211" y="217"/>
                </a:lnTo>
                <a:lnTo>
                  <a:pt x="211" y="218"/>
                </a:lnTo>
                <a:lnTo>
                  <a:pt x="211" y="219"/>
                </a:lnTo>
                <a:lnTo>
                  <a:pt x="210" y="220"/>
                </a:lnTo>
                <a:lnTo>
                  <a:pt x="210" y="220"/>
                </a:lnTo>
                <a:lnTo>
                  <a:pt x="210" y="221"/>
                </a:lnTo>
                <a:lnTo>
                  <a:pt x="211" y="221"/>
                </a:lnTo>
                <a:lnTo>
                  <a:pt x="211" y="222"/>
                </a:lnTo>
                <a:lnTo>
                  <a:pt x="211" y="222"/>
                </a:lnTo>
                <a:lnTo>
                  <a:pt x="211" y="221"/>
                </a:lnTo>
                <a:lnTo>
                  <a:pt x="212" y="221"/>
                </a:lnTo>
                <a:lnTo>
                  <a:pt x="212" y="220"/>
                </a:lnTo>
                <a:lnTo>
                  <a:pt x="212" y="220"/>
                </a:lnTo>
                <a:lnTo>
                  <a:pt x="211" y="219"/>
                </a:lnTo>
                <a:lnTo>
                  <a:pt x="211" y="218"/>
                </a:lnTo>
                <a:lnTo>
                  <a:pt x="211" y="217"/>
                </a:lnTo>
                <a:lnTo>
                  <a:pt x="212" y="217"/>
                </a:lnTo>
                <a:lnTo>
                  <a:pt x="212" y="216"/>
                </a:lnTo>
                <a:lnTo>
                  <a:pt x="213" y="216"/>
                </a:lnTo>
                <a:lnTo>
                  <a:pt x="214" y="215"/>
                </a:lnTo>
                <a:lnTo>
                  <a:pt x="214" y="214"/>
                </a:lnTo>
                <a:lnTo>
                  <a:pt x="214" y="213"/>
                </a:lnTo>
                <a:lnTo>
                  <a:pt x="214" y="213"/>
                </a:lnTo>
                <a:lnTo>
                  <a:pt x="214" y="212"/>
                </a:lnTo>
                <a:lnTo>
                  <a:pt x="214" y="211"/>
                </a:lnTo>
                <a:lnTo>
                  <a:pt x="215" y="211"/>
                </a:lnTo>
                <a:lnTo>
                  <a:pt x="216" y="211"/>
                </a:lnTo>
                <a:lnTo>
                  <a:pt x="217" y="211"/>
                </a:lnTo>
                <a:lnTo>
                  <a:pt x="218" y="211"/>
                </a:lnTo>
                <a:lnTo>
                  <a:pt x="218" y="210"/>
                </a:lnTo>
                <a:lnTo>
                  <a:pt x="218" y="210"/>
                </a:lnTo>
                <a:lnTo>
                  <a:pt x="218" y="209"/>
                </a:lnTo>
                <a:lnTo>
                  <a:pt x="219" y="209"/>
                </a:lnTo>
                <a:lnTo>
                  <a:pt x="219" y="210"/>
                </a:lnTo>
                <a:lnTo>
                  <a:pt x="220" y="210"/>
                </a:lnTo>
                <a:lnTo>
                  <a:pt x="220" y="210"/>
                </a:lnTo>
                <a:lnTo>
                  <a:pt x="221" y="210"/>
                </a:lnTo>
                <a:lnTo>
                  <a:pt x="221" y="210"/>
                </a:lnTo>
                <a:lnTo>
                  <a:pt x="222" y="210"/>
                </a:lnTo>
                <a:lnTo>
                  <a:pt x="223" y="210"/>
                </a:lnTo>
                <a:lnTo>
                  <a:pt x="223" y="211"/>
                </a:lnTo>
                <a:lnTo>
                  <a:pt x="224" y="212"/>
                </a:lnTo>
                <a:lnTo>
                  <a:pt x="224" y="211"/>
                </a:lnTo>
                <a:lnTo>
                  <a:pt x="225" y="211"/>
                </a:lnTo>
                <a:lnTo>
                  <a:pt x="225" y="210"/>
                </a:lnTo>
                <a:lnTo>
                  <a:pt x="226" y="210"/>
                </a:lnTo>
                <a:lnTo>
                  <a:pt x="227" y="210"/>
                </a:lnTo>
                <a:lnTo>
                  <a:pt x="228" y="210"/>
                </a:lnTo>
                <a:lnTo>
                  <a:pt x="228" y="210"/>
                </a:lnTo>
                <a:lnTo>
                  <a:pt x="229" y="210"/>
                </a:lnTo>
                <a:lnTo>
                  <a:pt x="230" y="210"/>
                </a:lnTo>
                <a:lnTo>
                  <a:pt x="230" y="209"/>
                </a:lnTo>
                <a:lnTo>
                  <a:pt x="231" y="209"/>
                </a:lnTo>
                <a:lnTo>
                  <a:pt x="232" y="209"/>
                </a:lnTo>
                <a:lnTo>
                  <a:pt x="232" y="209"/>
                </a:lnTo>
                <a:lnTo>
                  <a:pt x="233" y="209"/>
                </a:lnTo>
                <a:lnTo>
                  <a:pt x="234" y="208"/>
                </a:lnTo>
                <a:lnTo>
                  <a:pt x="234" y="207"/>
                </a:lnTo>
                <a:lnTo>
                  <a:pt x="234" y="206"/>
                </a:lnTo>
                <a:lnTo>
                  <a:pt x="233" y="206"/>
                </a:lnTo>
                <a:lnTo>
                  <a:pt x="233" y="206"/>
                </a:lnTo>
                <a:lnTo>
                  <a:pt x="234" y="205"/>
                </a:lnTo>
                <a:lnTo>
                  <a:pt x="235" y="205"/>
                </a:lnTo>
                <a:lnTo>
                  <a:pt x="235" y="205"/>
                </a:lnTo>
                <a:lnTo>
                  <a:pt x="236" y="205"/>
                </a:lnTo>
                <a:lnTo>
                  <a:pt x="236" y="206"/>
                </a:lnTo>
                <a:lnTo>
                  <a:pt x="237" y="206"/>
                </a:lnTo>
                <a:lnTo>
                  <a:pt x="238" y="206"/>
                </a:lnTo>
                <a:lnTo>
                  <a:pt x="238" y="205"/>
                </a:lnTo>
                <a:lnTo>
                  <a:pt x="238" y="204"/>
                </a:lnTo>
                <a:lnTo>
                  <a:pt x="237" y="204"/>
                </a:lnTo>
                <a:lnTo>
                  <a:pt x="237" y="203"/>
                </a:lnTo>
                <a:lnTo>
                  <a:pt x="237" y="203"/>
                </a:lnTo>
                <a:lnTo>
                  <a:pt x="238" y="203"/>
                </a:lnTo>
                <a:lnTo>
                  <a:pt x="239" y="203"/>
                </a:lnTo>
                <a:lnTo>
                  <a:pt x="239" y="203"/>
                </a:lnTo>
                <a:lnTo>
                  <a:pt x="239" y="203"/>
                </a:lnTo>
                <a:lnTo>
                  <a:pt x="240" y="204"/>
                </a:lnTo>
                <a:lnTo>
                  <a:pt x="241" y="204"/>
                </a:lnTo>
                <a:lnTo>
                  <a:pt x="242" y="203"/>
                </a:lnTo>
                <a:lnTo>
                  <a:pt x="242" y="203"/>
                </a:lnTo>
                <a:lnTo>
                  <a:pt x="242" y="202"/>
                </a:lnTo>
                <a:lnTo>
                  <a:pt x="242" y="202"/>
                </a:lnTo>
                <a:lnTo>
                  <a:pt x="243" y="203"/>
                </a:lnTo>
                <a:lnTo>
                  <a:pt x="244" y="203"/>
                </a:lnTo>
                <a:lnTo>
                  <a:pt x="245" y="203"/>
                </a:lnTo>
                <a:lnTo>
                  <a:pt x="246" y="203"/>
                </a:lnTo>
                <a:lnTo>
                  <a:pt x="246" y="202"/>
                </a:lnTo>
                <a:lnTo>
                  <a:pt x="246" y="202"/>
                </a:lnTo>
                <a:lnTo>
                  <a:pt x="247" y="202"/>
                </a:lnTo>
                <a:lnTo>
                  <a:pt x="247" y="203"/>
                </a:lnTo>
                <a:lnTo>
                  <a:pt x="248" y="203"/>
                </a:lnTo>
                <a:lnTo>
                  <a:pt x="248" y="204"/>
                </a:lnTo>
                <a:lnTo>
                  <a:pt x="249" y="204"/>
                </a:lnTo>
                <a:lnTo>
                  <a:pt x="249" y="204"/>
                </a:lnTo>
                <a:lnTo>
                  <a:pt x="250" y="204"/>
                </a:lnTo>
                <a:lnTo>
                  <a:pt x="251" y="204"/>
                </a:lnTo>
                <a:lnTo>
                  <a:pt x="252" y="205"/>
                </a:lnTo>
                <a:lnTo>
                  <a:pt x="251" y="206"/>
                </a:lnTo>
                <a:lnTo>
                  <a:pt x="251" y="206"/>
                </a:lnTo>
                <a:lnTo>
                  <a:pt x="251" y="207"/>
                </a:lnTo>
                <a:lnTo>
                  <a:pt x="252" y="207"/>
                </a:lnTo>
                <a:lnTo>
                  <a:pt x="253" y="206"/>
                </a:lnTo>
                <a:lnTo>
                  <a:pt x="253" y="206"/>
                </a:lnTo>
                <a:lnTo>
                  <a:pt x="253" y="206"/>
                </a:lnTo>
                <a:lnTo>
                  <a:pt x="253" y="205"/>
                </a:lnTo>
                <a:lnTo>
                  <a:pt x="254" y="204"/>
                </a:lnTo>
                <a:lnTo>
                  <a:pt x="255" y="204"/>
                </a:lnTo>
                <a:lnTo>
                  <a:pt x="256" y="204"/>
                </a:lnTo>
                <a:lnTo>
                  <a:pt x="256" y="204"/>
                </a:lnTo>
                <a:lnTo>
                  <a:pt x="256" y="205"/>
                </a:lnTo>
                <a:lnTo>
                  <a:pt x="256" y="206"/>
                </a:lnTo>
                <a:lnTo>
                  <a:pt x="256" y="206"/>
                </a:lnTo>
                <a:lnTo>
                  <a:pt x="256" y="207"/>
                </a:lnTo>
                <a:lnTo>
                  <a:pt x="256" y="208"/>
                </a:lnTo>
                <a:lnTo>
                  <a:pt x="256" y="209"/>
                </a:lnTo>
                <a:lnTo>
                  <a:pt x="256" y="209"/>
                </a:lnTo>
                <a:lnTo>
                  <a:pt x="257" y="210"/>
                </a:lnTo>
                <a:lnTo>
                  <a:pt x="258" y="210"/>
                </a:lnTo>
                <a:lnTo>
                  <a:pt x="259" y="210"/>
                </a:lnTo>
                <a:lnTo>
                  <a:pt x="260" y="210"/>
                </a:lnTo>
                <a:lnTo>
                  <a:pt x="260" y="209"/>
                </a:lnTo>
                <a:lnTo>
                  <a:pt x="260" y="209"/>
                </a:lnTo>
                <a:lnTo>
                  <a:pt x="260" y="208"/>
                </a:lnTo>
                <a:lnTo>
                  <a:pt x="260" y="208"/>
                </a:lnTo>
                <a:lnTo>
                  <a:pt x="260" y="207"/>
                </a:lnTo>
                <a:lnTo>
                  <a:pt x="259" y="207"/>
                </a:lnTo>
                <a:lnTo>
                  <a:pt x="259" y="206"/>
                </a:lnTo>
                <a:lnTo>
                  <a:pt x="260" y="206"/>
                </a:lnTo>
                <a:lnTo>
                  <a:pt x="260" y="206"/>
                </a:lnTo>
                <a:lnTo>
                  <a:pt x="261" y="206"/>
                </a:lnTo>
                <a:lnTo>
                  <a:pt x="262" y="207"/>
                </a:lnTo>
                <a:lnTo>
                  <a:pt x="262" y="208"/>
                </a:lnTo>
                <a:lnTo>
                  <a:pt x="262" y="209"/>
                </a:lnTo>
                <a:lnTo>
                  <a:pt x="263" y="209"/>
                </a:lnTo>
                <a:lnTo>
                  <a:pt x="263" y="209"/>
                </a:lnTo>
                <a:lnTo>
                  <a:pt x="263" y="208"/>
                </a:lnTo>
                <a:lnTo>
                  <a:pt x="263" y="207"/>
                </a:lnTo>
                <a:lnTo>
                  <a:pt x="263" y="206"/>
                </a:lnTo>
                <a:lnTo>
                  <a:pt x="263" y="206"/>
                </a:lnTo>
                <a:lnTo>
                  <a:pt x="264" y="206"/>
                </a:lnTo>
                <a:lnTo>
                  <a:pt x="265" y="206"/>
                </a:lnTo>
                <a:lnTo>
                  <a:pt x="265" y="206"/>
                </a:lnTo>
                <a:lnTo>
                  <a:pt x="265" y="207"/>
                </a:lnTo>
                <a:lnTo>
                  <a:pt x="266" y="207"/>
                </a:lnTo>
                <a:lnTo>
                  <a:pt x="267" y="207"/>
                </a:lnTo>
                <a:lnTo>
                  <a:pt x="267" y="207"/>
                </a:lnTo>
                <a:lnTo>
                  <a:pt x="268" y="208"/>
                </a:lnTo>
                <a:lnTo>
                  <a:pt x="269" y="207"/>
                </a:lnTo>
                <a:lnTo>
                  <a:pt x="270" y="207"/>
                </a:lnTo>
                <a:lnTo>
                  <a:pt x="270" y="207"/>
                </a:lnTo>
                <a:lnTo>
                  <a:pt x="270" y="206"/>
                </a:lnTo>
                <a:lnTo>
                  <a:pt x="270" y="206"/>
                </a:lnTo>
                <a:lnTo>
                  <a:pt x="270" y="206"/>
                </a:lnTo>
                <a:lnTo>
                  <a:pt x="269" y="206"/>
                </a:lnTo>
                <a:lnTo>
                  <a:pt x="268" y="206"/>
                </a:lnTo>
                <a:lnTo>
                  <a:pt x="268" y="205"/>
                </a:lnTo>
                <a:lnTo>
                  <a:pt x="267" y="204"/>
                </a:lnTo>
                <a:lnTo>
                  <a:pt x="267" y="204"/>
                </a:lnTo>
                <a:lnTo>
                  <a:pt x="267" y="203"/>
                </a:lnTo>
                <a:lnTo>
                  <a:pt x="267" y="203"/>
                </a:lnTo>
                <a:lnTo>
                  <a:pt x="268" y="203"/>
                </a:lnTo>
                <a:lnTo>
                  <a:pt x="268" y="202"/>
                </a:lnTo>
                <a:lnTo>
                  <a:pt x="268" y="201"/>
                </a:lnTo>
                <a:lnTo>
                  <a:pt x="267" y="200"/>
                </a:lnTo>
                <a:lnTo>
                  <a:pt x="268" y="200"/>
                </a:lnTo>
                <a:lnTo>
                  <a:pt x="269" y="200"/>
                </a:lnTo>
                <a:lnTo>
                  <a:pt x="270" y="200"/>
                </a:lnTo>
                <a:lnTo>
                  <a:pt x="269" y="199"/>
                </a:lnTo>
                <a:lnTo>
                  <a:pt x="269" y="199"/>
                </a:lnTo>
                <a:lnTo>
                  <a:pt x="270" y="198"/>
                </a:lnTo>
                <a:lnTo>
                  <a:pt x="270" y="199"/>
                </a:lnTo>
                <a:lnTo>
                  <a:pt x="270" y="199"/>
                </a:lnTo>
                <a:lnTo>
                  <a:pt x="271" y="199"/>
                </a:lnTo>
                <a:lnTo>
                  <a:pt x="272" y="199"/>
                </a:lnTo>
                <a:lnTo>
                  <a:pt x="272" y="199"/>
                </a:lnTo>
                <a:lnTo>
                  <a:pt x="271" y="198"/>
                </a:lnTo>
                <a:lnTo>
                  <a:pt x="271" y="197"/>
                </a:lnTo>
                <a:lnTo>
                  <a:pt x="272" y="197"/>
                </a:lnTo>
                <a:lnTo>
                  <a:pt x="272" y="196"/>
                </a:lnTo>
                <a:lnTo>
                  <a:pt x="272" y="197"/>
                </a:lnTo>
                <a:lnTo>
                  <a:pt x="273" y="197"/>
                </a:lnTo>
                <a:lnTo>
                  <a:pt x="273" y="198"/>
                </a:lnTo>
                <a:lnTo>
                  <a:pt x="273" y="199"/>
                </a:lnTo>
                <a:lnTo>
                  <a:pt x="274" y="199"/>
                </a:lnTo>
                <a:lnTo>
                  <a:pt x="274" y="199"/>
                </a:lnTo>
                <a:lnTo>
                  <a:pt x="274" y="198"/>
                </a:lnTo>
                <a:lnTo>
                  <a:pt x="274" y="197"/>
                </a:lnTo>
                <a:lnTo>
                  <a:pt x="275" y="196"/>
                </a:lnTo>
                <a:lnTo>
                  <a:pt x="275" y="196"/>
                </a:lnTo>
                <a:lnTo>
                  <a:pt x="275" y="195"/>
                </a:lnTo>
                <a:lnTo>
                  <a:pt x="274" y="194"/>
                </a:lnTo>
                <a:lnTo>
                  <a:pt x="274" y="193"/>
                </a:lnTo>
                <a:lnTo>
                  <a:pt x="273" y="193"/>
                </a:lnTo>
                <a:lnTo>
                  <a:pt x="273" y="193"/>
                </a:lnTo>
                <a:lnTo>
                  <a:pt x="273" y="192"/>
                </a:lnTo>
                <a:lnTo>
                  <a:pt x="274" y="192"/>
                </a:lnTo>
                <a:lnTo>
                  <a:pt x="274" y="192"/>
                </a:lnTo>
                <a:lnTo>
                  <a:pt x="275" y="193"/>
                </a:lnTo>
                <a:lnTo>
                  <a:pt x="276" y="193"/>
                </a:lnTo>
                <a:lnTo>
                  <a:pt x="276" y="194"/>
                </a:lnTo>
                <a:lnTo>
                  <a:pt x="277" y="195"/>
                </a:lnTo>
                <a:lnTo>
                  <a:pt x="277" y="195"/>
                </a:lnTo>
                <a:lnTo>
                  <a:pt x="278" y="195"/>
                </a:lnTo>
                <a:lnTo>
                  <a:pt x="279" y="194"/>
                </a:lnTo>
                <a:lnTo>
                  <a:pt x="278" y="193"/>
                </a:lnTo>
                <a:lnTo>
                  <a:pt x="278" y="193"/>
                </a:lnTo>
                <a:lnTo>
                  <a:pt x="278" y="192"/>
                </a:lnTo>
                <a:lnTo>
                  <a:pt x="278" y="191"/>
                </a:lnTo>
                <a:lnTo>
                  <a:pt x="279" y="191"/>
                </a:lnTo>
                <a:lnTo>
                  <a:pt x="280" y="191"/>
                </a:lnTo>
                <a:lnTo>
                  <a:pt x="281" y="191"/>
                </a:lnTo>
                <a:lnTo>
                  <a:pt x="281" y="190"/>
                </a:lnTo>
                <a:lnTo>
                  <a:pt x="281" y="189"/>
                </a:lnTo>
                <a:lnTo>
                  <a:pt x="280" y="189"/>
                </a:lnTo>
                <a:lnTo>
                  <a:pt x="280" y="188"/>
                </a:lnTo>
                <a:lnTo>
                  <a:pt x="279" y="187"/>
                </a:lnTo>
                <a:lnTo>
                  <a:pt x="278" y="187"/>
                </a:lnTo>
                <a:lnTo>
                  <a:pt x="277" y="187"/>
                </a:lnTo>
                <a:lnTo>
                  <a:pt x="277" y="187"/>
                </a:lnTo>
                <a:lnTo>
                  <a:pt x="277" y="186"/>
                </a:lnTo>
                <a:lnTo>
                  <a:pt x="277" y="186"/>
                </a:lnTo>
                <a:lnTo>
                  <a:pt x="277" y="186"/>
                </a:lnTo>
                <a:lnTo>
                  <a:pt x="278" y="185"/>
                </a:lnTo>
                <a:lnTo>
                  <a:pt x="279" y="185"/>
                </a:lnTo>
                <a:lnTo>
                  <a:pt x="280" y="185"/>
                </a:lnTo>
                <a:lnTo>
                  <a:pt x="280" y="184"/>
                </a:lnTo>
                <a:lnTo>
                  <a:pt x="280" y="183"/>
                </a:lnTo>
                <a:lnTo>
                  <a:pt x="279" y="183"/>
                </a:lnTo>
                <a:lnTo>
                  <a:pt x="278" y="183"/>
                </a:lnTo>
                <a:lnTo>
                  <a:pt x="278" y="182"/>
                </a:lnTo>
                <a:lnTo>
                  <a:pt x="279" y="182"/>
                </a:lnTo>
                <a:lnTo>
                  <a:pt x="280" y="182"/>
                </a:lnTo>
                <a:lnTo>
                  <a:pt x="280" y="181"/>
                </a:lnTo>
                <a:lnTo>
                  <a:pt x="280" y="180"/>
                </a:lnTo>
                <a:lnTo>
                  <a:pt x="280" y="179"/>
                </a:lnTo>
                <a:lnTo>
                  <a:pt x="280" y="179"/>
                </a:lnTo>
                <a:lnTo>
                  <a:pt x="280" y="178"/>
                </a:lnTo>
                <a:lnTo>
                  <a:pt x="281" y="177"/>
                </a:lnTo>
                <a:lnTo>
                  <a:pt x="281" y="176"/>
                </a:lnTo>
                <a:lnTo>
                  <a:pt x="281" y="175"/>
                </a:lnTo>
                <a:lnTo>
                  <a:pt x="281" y="175"/>
                </a:lnTo>
                <a:lnTo>
                  <a:pt x="281" y="175"/>
                </a:lnTo>
                <a:lnTo>
                  <a:pt x="281" y="174"/>
                </a:lnTo>
                <a:lnTo>
                  <a:pt x="281" y="173"/>
                </a:lnTo>
                <a:lnTo>
                  <a:pt x="281" y="172"/>
                </a:lnTo>
                <a:lnTo>
                  <a:pt x="282" y="172"/>
                </a:lnTo>
                <a:lnTo>
                  <a:pt x="283" y="172"/>
                </a:lnTo>
                <a:lnTo>
                  <a:pt x="283" y="172"/>
                </a:lnTo>
                <a:lnTo>
                  <a:pt x="283" y="171"/>
                </a:lnTo>
                <a:lnTo>
                  <a:pt x="282" y="171"/>
                </a:lnTo>
                <a:lnTo>
                  <a:pt x="281" y="171"/>
                </a:lnTo>
                <a:lnTo>
                  <a:pt x="281" y="171"/>
                </a:lnTo>
                <a:lnTo>
                  <a:pt x="280" y="171"/>
                </a:lnTo>
                <a:lnTo>
                  <a:pt x="280" y="170"/>
                </a:lnTo>
                <a:lnTo>
                  <a:pt x="281" y="170"/>
                </a:lnTo>
                <a:lnTo>
                  <a:pt x="281" y="170"/>
                </a:lnTo>
                <a:lnTo>
                  <a:pt x="282" y="170"/>
                </a:lnTo>
                <a:lnTo>
                  <a:pt x="283" y="170"/>
                </a:lnTo>
                <a:lnTo>
                  <a:pt x="284" y="171"/>
                </a:lnTo>
                <a:lnTo>
                  <a:pt x="284" y="172"/>
                </a:lnTo>
                <a:lnTo>
                  <a:pt x="285" y="172"/>
                </a:lnTo>
                <a:lnTo>
                  <a:pt x="286" y="172"/>
                </a:lnTo>
                <a:lnTo>
                  <a:pt x="287" y="172"/>
                </a:lnTo>
                <a:lnTo>
                  <a:pt x="287" y="171"/>
                </a:lnTo>
                <a:lnTo>
                  <a:pt x="287" y="170"/>
                </a:lnTo>
                <a:lnTo>
                  <a:pt x="286" y="169"/>
                </a:lnTo>
                <a:lnTo>
                  <a:pt x="285" y="169"/>
                </a:lnTo>
                <a:lnTo>
                  <a:pt x="284" y="168"/>
                </a:lnTo>
                <a:lnTo>
                  <a:pt x="284" y="168"/>
                </a:lnTo>
                <a:lnTo>
                  <a:pt x="284" y="167"/>
                </a:lnTo>
                <a:lnTo>
                  <a:pt x="284" y="166"/>
                </a:lnTo>
                <a:lnTo>
                  <a:pt x="284" y="166"/>
                </a:lnTo>
                <a:lnTo>
                  <a:pt x="284" y="165"/>
                </a:lnTo>
                <a:lnTo>
                  <a:pt x="285" y="165"/>
                </a:lnTo>
                <a:lnTo>
                  <a:pt x="286" y="165"/>
                </a:lnTo>
                <a:lnTo>
                  <a:pt x="287" y="166"/>
                </a:lnTo>
                <a:lnTo>
                  <a:pt x="287" y="167"/>
                </a:lnTo>
                <a:lnTo>
                  <a:pt x="288" y="168"/>
                </a:lnTo>
                <a:lnTo>
                  <a:pt x="288" y="168"/>
                </a:lnTo>
                <a:lnTo>
                  <a:pt x="288" y="169"/>
                </a:lnTo>
                <a:lnTo>
                  <a:pt x="289" y="169"/>
                </a:lnTo>
                <a:lnTo>
                  <a:pt x="290" y="169"/>
                </a:lnTo>
                <a:lnTo>
                  <a:pt x="291" y="168"/>
                </a:lnTo>
                <a:lnTo>
                  <a:pt x="291" y="168"/>
                </a:lnTo>
                <a:lnTo>
                  <a:pt x="291" y="167"/>
                </a:lnTo>
                <a:lnTo>
                  <a:pt x="291" y="166"/>
                </a:lnTo>
                <a:lnTo>
                  <a:pt x="290" y="166"/>
                </a:lnTo>
                <a:lnTo>
                  <a:pt x="290" y="165"/>
                </a:lnTo>
                <a:lnTo>
                  <a:pt x="289" y="165"/>
                </a:lnTo>
                <a:lnTo>
                  <a:pt x="288" y="165"/>
                </a:lnTo>
                <a:lnTo>
                  <a:pt x="288" y="165"/>
                </a:lnTo>
                <a:lnTo>
                  <a:pt x="288" y="164"/>
                </a:lnTo>
                <a:lnTo>
                  <a:pt x="288" y="163"/>
                </a:lnTo>
                <a:lnTo>
                  <a:pt x="288" y="162"/>
                </a:lnTo>
                <a:lnTo>
                  <a:pt x="289" y="162"/>
                </a:lnTo>
                <a:lnTo>
                  <a:pt x="289" y="163"/>
                </a:lnTo>
                <a:lnTo>
                  <a:pt x="290" y="164"/>
                </a:lnTo>
                <a:lnTo>
                  <a:pt x="290" y="165"/>
                </a:lnTo>
                <a:lnTo>
                  <a:pt x="291" y="165"/>
                </a:lnTo>
                <a:lnTo>
                  <a:pt x="291" y="165"/>
                </a:lnTo>
                <a:lnTo>
                  <a:pt x="292" y="165"/>
                </a:lnTo>
                <a:lnTo>
                  <a:pt x="292" y="164"/>
                </a:lnTo>
                <a:lnTo>
                  <a:pt x="292" y="163"/>
                </a:lnTo>
                <a:lnTo>
                  <a:pt x="291" y="163"/>
                </a:lnTo>
                <a:lnTo>
                  <a:pt x="291" y="162"/>
                </a:lnTo>
                <a:lnTo>
                  <a:pt x="291" y="162"/>
                </a:lnTo>
                <a:lnTo>
                  <a:pt x="290" y="162"/>
                </a:lnTo>
                <a:lnTo>
                  <a:pt x="289" y="161"/>
                </a:lnTo>
                <a:lnTo>
                  <a:pt x="288" y="161"/>
                </a:lnTo>
                <a:lnTo>
                  <a:pt x="288" y="162"/>
                </a:lnTo>
                <a:lnTo>
                  <a:pt x="287" y="161"/>
                </a:lnTo>
                <a:lnTo>
                  <a:pt x="287" y="160"/>
                </a:lnTo>
                <a:lnTo>
                  <a:pt x="288" y="160"/>
                </a:lnTo>
                <a:lnTo>
                  <a:pt x="288" y="159"/>
                </a:lnTo>
                <a:lnTo>
                  <a:pt x="288" y="159"/>
                </a:lnTo>
                <a:lnTo>
                  <a:pt x="289" y="159"/>
                </a:lnTo>
                <a:lnTo>
                  <a:pt x="290" y="160"/>
                </a:lnTo>
                <a:lnTo>
                  <a:pt x="291" y="160"/>
                </a:lnTo>
                <a:lnTo>
                  <a:pt x="291" y="160"/>
                </a:lnTo>
                <a:lnTo>
                  <a:pt x="292" y="160"/>
                </a:lnTo>
                <a:lnTo>
                  <a:pt x="293" y="160"/>
                </a:lnTo>
                <a:lnTo>
                  <a:pt x="293" y="159"/>
                </a:lnTo>
                <a:lnTo>
                  <a:pt x="293" y="158"/>
                </a:lnTo>
                <a:lnTo>
                  <a:pt x="293" y="158"/>
                </a:lnTo>
                <a:lnTo>
                  <a:pt x="292" y="158"/>
                </a:lnTo>
                <a:lnTo>
                  <a:pt x="291" y="157"/>
                </a:lnTo>
                <a:lnTo>
                  <a:pt x="291" y="156"/>
                </a:lnTo>
                <a:lnTo>
                  <a:pt x="291" y="155"/>
                </a:lnTo>
                <a:lnTo>
                  <a:pt x="291" y="155"/>
                </a:lnTo>
                <a:lnTo>
                  <a:pt x="291" y="155"/>
                </a:lnTo>
                <a:lnTo>
                  <a:pt x="292" y="155"/>
                </a:lnTo>
                <a:lnTo>
                  <a:pt x="293" y="155"/>
                </a:lnTo>
                <a:lnTo>
                  <a:pt x="294" y="155"/>
                </a:lnTo>
                <a:lnTo>
                  <a:pt x="295" y="156"/>
                </a:lnTo>
                <a:lnTo>
                  <a:pt x="295" y="158"/>
                </a:lnTo>
                <a:lnTo>
                  <a:pt x="296" y="158"/>
                </a:lnTo>
                <a:lnTo>
                  <a:pt x="296" y="158"/>
                </a:lnTo>
                <a:lnTo>
                  <a:pt x="297" y="159"/>
                </a:lnTo>
                <a:lnTo>
                  <a:pt x="298" y="159"/>
                </a:lnTo>
                <a:lnTo>
                  <a:pt x="298" y="158"/>
                </a:lnTo>
                <a:lnTo>
                  <a:pt x="298" y="158"/>
                </a:lnTo>
                <a:lnTo>
                  <a:pt x="298" y="157"/>
                </a:lnTo>
                <a:lnTo>
                  <a:pt x="298" y="156"/>
                </a:lnTo>
                <a:lnTo>
                  <a:pt x="298" y="155"/>
                </a:lnTo>
                <a:lnTo>
                  <a:pt x="298" y="154"/>
                </a:lnTo>
                <a:lnTo>
                  <a:pt x="297" y="153"/>
                </a:lnTo>
                <a:lnTo>
                  <a:pt x="297" y="152"/>
                </a:lnTo>
                <a:lnTo>
                  <a:pt x="297" y="151"/>
                </a:lnTo>
                <a:lnTo>
                  <a:pt x="298" y="151"/>
                </a:lnTo>
                <a:lnTo>
                  <a:pt x="298" y="151"/>
                </a:lnTo>
                <a:lnTo>
                  <a:pt x="298" y="151"/>
                </a:lnTo>
                <a:lnTo>
                  <a:pt x="299" y="152"/>
                </a:lnTo>
                <a:lnTo>
                  <a:pt x="299" y="153"/>
                </a:lnTo>
                <a:lnTo>
                  <a:pt x="300" y="154"/>
                </a:lnTo>
                <a:lnTo>
                  <a:pt x="301" y="154"/>
                </a:lnTo>
                <a:lnTo>
                  <a:pt x="302" y="153"/>
                </a:lnTo>
                <a:lnTo>
                  <a:pt x="302" y="153"/>
                </a:lnTo>
                <a:lnTo>
                  <a:pt x="304" y="152"/>
                </a:lnTo>
                <a:lnTo>
                  <a:pt x="305" y="153"/>
                </a:lnTo>
                <a:lnTo>
                  <a:pt x="305" y="153"/>
                </a:lnTo>
                <a:lnTo>
                  <a:pt x="306" y="153"/>
                </a:lnTo>
                <a:lnTo>
                  <a:pt x="306" y="152"/>
                </a:lnTo>
                <a:lnTo>
                  <a:pt x="307" y="152"/>
                </a:lnTo>
                <a:lnTo>
                  <a:pt x="307" y="151"/>
                </a:lnTo>
                <a:lnTo>
                  <a:pt x="306" y="151"/>
                </a:lnTo>
                <a:lnTo>
                  <a:pt x="305" y="151"/>
                </a:lnTo>
                <a:lnTo>
                  <a:pt x="305" y="151"/>
                </a:lnTo>
                <a:lnTo>
                  <a:pt x="304" y="151"/>
                </a:lnTo>
                <a:lnTo>
                  <a:pt x="303" y="151"/>
                </a:lnTo>
                <a:lnTo>
                  <a:pt x="302" y="151"/>
                </a:lnTo>
                <a:lnTo>
                  <a:pt x="302" y="150"/>
                </a:lnTo>
                <a:lnTo>
                  <a:pt x="302" y="149"/>
                </a:lnTo>
                <a:lnTo>
                  <a:pt x="302" y="148"/>
                </a:lnTo>
                <a:lnTo>
                  <a:pt x="303" y="148"/>
                </a:lnTo>
                <a:lnTo>
                  <a:pt x="304" y="148"/>
                </a:lnTo>
                <a:lnTo>
                  <a:pt x="305" y="148"/>
                </a:lnTo>
                <a:lnTo>
                  <a:pt x="305" y="148"/>
                </a:lnTo>
                <a:lnTo>
                  <a:pt x="305" y="148"/>
                </a:lnTo>
                <a:lnTo>
                  <a:pt x="306" y="148"/>
                </a:lnTo>
                <a:lnTo>
                  <a:pt x="306" y="147"/>
                </a:lnTo>
                <a:lnTo>
                  <a:pt x="306" y="146"/>
                </a:lnTo>
                <a:lnTo>
                  <a:pt x="306" y="145"/>
                </a:lnTo>
                <a:lnTo>
                  <a:pt x="305" y="145"/>
                </a:lnTo>
                <a:lnTo>
                  <a:pt x="305" y="144"/>
                </a:lnTo>
                <a:lnTo>
                  <a:pt x="305" y="144"/>
                </a:lnTo>
                <a:lnTo>
                  <a:pt x="306" y="144"/>
                </a:lnTo>
                <a:lnTo>
                  <a:pt x="306" y="144"/>
                </a:lnTo>
                <a:lnTo>
                  <a:pt x="307" y="144"/>
                </a:lnTo>
                <a:lnTo>
                  <a:pt x="308" y="145"/>
                </a:lnTo>
                <a:lnTo>
                  <a:pt x="308" y="146"/>
                </a:lnTo>
                <a:lnTo>
                  <a:pt x="308" y="147"/>
                </a:lnTo>
                <a:lnTo>
                  <a:pt x="309" y="147"/>
                </a:lnTo>
                <a:lnTo>
                  <a:pt x="309" y="147"/>
                </a:lnTo>
                <a:lnTo>
                  <a:pt x="310" y="147"/>
                </a:lnTo>
                <a:lnTo>
                  <a:pt x="310" y="146"/>
                </a:lnTo>
                <a:lnTo>
                  <a:pt x="309" y="145"/>
                </a:lnTo>
                <a:lnTo>
                  <a:pt x="309" y="144"/>
                </a:lnTo>
                <a:lnTo>
                  <a:pt x="309" y="144"/>
                </a:lnTo>
                <a:lnTo>
                  <a:pt x="309" y="143"/>
                </a:lnTo>
                <a:lnTo>
                  <a:pt x="309" y="143"/>
                </a:lnTo>
                <a:lnTo>
                  <a:pt x="310" y="143"/>
                </a:lnTo>
                <a:lnTo>
                  <a:pt x="311" y="143"/>
                </a:lnTo>
                <a:lnTo>
                  <a:pt x="311" y="144"/>
                </a:lnTo>
                <a:lnTo>
                  <a:pt x="311" y="144"/>
                </a:lnTo>
                <a:lnTo>
                  <a:pt x="311" y="145"/>
                </a:lnTo>
                <a:lnTo>
                  <a:pt x="311" y="146"/>
                </a:lnTo>
                <a:lnTo>
                  <a:pt x="312" y="146"/>
                </a:lnTo>
                <a:lnTo>
                  <a:pt x="312" y="146"/>
                </a:lnTo>
                <a:lnTo>
                  <a:pt x="312" y="145"/>
                </a:lnTo>
                <a:lnTo>
                  <a:pt x="313" y="144"/>
                </a:lnTo>
                <a:lnTo>
                  <a:pt x="312" y="144"/>
                </a:lnTo>
                <a:lnTo>
                  <a:pt x="312" y="144"/>
                </a:lnTo>
                <a:lnTo>
                  <a:pt x="313" y="144"/>
                </a:lnTo>
                <a:lnTo>
                  <a:pt x="313" y="143"/>
                </a:lnTo>
                <a:lnTo>
                  <a:pt x="314" y="142"/>
                </a:lnTo>
                <a:lnTo>
                  <a:pt x="313" y="142"/>
                </a:lnTo>
                <a:lnTo>
                  <a:pt x="312" y="142"/>
                </a:lnTo>
                <a:lnTo>
                  <a:pt x="312" y="142"/>
                </a:lnTo>
                <a:lnTo>
                  <a:pt x="311" y="142"/>
                </a:lnTo>
                <a:lnTo>
                  <a:pt x="311" y="141"/>
                </a:lnTo>
                <a:lnTo>
                  <a:pt x="311" y="141"/>
                </a:lnTo>
                <a:lnTo>
                  <a:pt x="311" y="140"/>
                </a:lnTo>
                <a:lnTo>
                  <a:pt x="312" y="139"/>
                </a:lnTo>
                <a:lnTo>
                  <a:pt x="312" y="138"/>
                </a:lnTo>
                <a:lnTo>
                  <a:pt x="312" y="138"/>
                </a:lnTo>
                <a:lnTo>
                  <a:pt x="313" y="137"/>
                </a:lnTo>
                <a:lnTo>
                  <a:pt x="314" y="137"/>
                </a:lnTo>
                <a:lnTo>
                  <a:pt x="315" y="137"/>
                </a:lnTo>
                <a:lnTo>
                  <a:pt x="316" y="137"/>
                </a:lnTo>
                <a:lnTo>
                  <a:pt x="316" y="137"/>
                </a:lnTo>
                <a:lnTo>
                  <a:pt x="317" y="137"/>
                </a:lnTo>
                <a:lnTo>
                  <a:pt x="317" y="136"/>
                </a:lnTo>
                <a:lnTo>
                  <a:pt x="317" y="135"/>
                </a:lnTo>
                <a:lnTo>
                  <a:pt x="316" y="135"/>
                </a:lnTo>
                <a:lnTo>
                  <a:pt x="316" y="135"/>
                </a:lnTo>
                <a:lnTo>
                  <a:pt x="315" y="135"/>
                </a:lnTo>
                <a:lnTo>
                  <a:pt x="314" y="136"/>
                </a:lnTo>
                <a:lnTo>
                  <a:pt x="313" y="136"/>
                </a:lnTo>
                <a:lnTo>
                  <a:pt x="312" y="136"/>
                </a:lnTo>
                <a:lnTo>
                  <a:pt x="312" y="136"/>
                </a:lnTo>
                <a:lnTo>
                  <a:pt x="311" y="136"/>
                </a:lnTo>
                <a:lnTo>
                  <a:pt x="311" y="135"/>
                </a:lnTo>
                <a:lnTo>
                  <a:pt x="311" y="134"/>
                </a:lnTo>
                <a:lnTo>
                  <a:pt x="311" y="134"/>
                </a:lnTo>
                <a:lnTo>
                  <a:pt x="312" y="134"/>
                </a:lnTo>
                <a:lnTo>
                  <a:pt x="312" y="133"/>
                </a:lnTo>
                <a:lnTo>
                  <a:pt x="312" y="133"/>
                </a:lnTo>
                <a:lnTo>
                  <a:pt x="313" y="132"/>
                </a:lnTo>
                <a:lnTo>
                  <a:pt x="314" y="131"/>
                </a:lnTo>
                <a:lnTo>
                  <a:pt x="314" y="131"/>
                </a:lnTo>
                <a:lnTo>
                  <a:pt x="313" y="130"/>
                </a:lnTo>
                <a:lnTo>
                  <a:pt x="312" y="129"/>
                </a:lnTo>
                <a:lnTo>
                  <a:pt x="312" y="129"/>
                </a:lnTo>
                <a:lnTo>
                  <a:pt x="312" y="128"/>
                </a:lnTo>
                <a:lnTo>
                  <a:pt x="312" y="127"/>
                </a:lnTo>
                <a:lnTo>
                  <a:pt x="312" y="127"/>
                </a:lnTo>
                <a:lnTo>
                  <a:pt x="312" y="126"/>
                </a:lnTo>
                <a:lnTo>
                  <a:pt x="311" y="126"/>
                </a:lnTo>
                <a:lnTo>
                  <a:pt x="311" y="125"/>
                </a:lnTo>
                <a:lnTo>
                  <a:pt x="311" y="124"/>
                </a:lnTo>
                <a:lnTo>
                  <a:pt x="312" y="124"/>
                </a:lnTo>
                <a:lnTo>
                  <a:pt x="312" y="123"/>
                </a:lnTo>
                <a:lnTo>
                  <a:pt x="312" y="122"/>
                </a:lnTo>
                <a:lnTo>
                  <a:pt x="312" y="121"/>
                </a:lnTo>
                <a:lnTo>
                  <a:pt x="312" y="121"/>
                </a:lnTo>
                <a:lnTo>
                  <a:pt x="312" y="120"/>
                </a:lnTo>
                <a:lnTo>
                  <a:pt x="313" y="120"/>
                </a:lnTo>
                <a:lnTo>
                  <a:pt x="313" y="121"/>
                </a:lnTo>
                <a:lnTo>
                  <a:pt x="314" y="121"/>
                </a:lnTo>
                <a:lnTo>
                  <a:pt x="314" y="120"/>
                </a:lnTo>
                <a:lnTo>
                  <a:pt x="314" y="120"/>
                </a:lnTo>
                <a:lnTo>
                  <a:pt x="313" y="120"/>
                </a:lnTo>
                <a:lnTo>
                  <a:pt x="313" y="119"/>
                </a:lnTo>
                <a:lnTo>
                  <a:pt x="312" y="118"/>
                </a:lnTo>
                <a:lnTo>
                  <a:pt x="312" y="117"/>
                </a:lnTo>
                <a:lnTo>
                  <a:pt x="312" y="117"/>
                </a:lnTo>
                <a:lnTo>
                  <a:pt x="312" y="116"/>
                </a:lnTo>
                <a:lnTo>
                  <a:pt x="313" y="116"/>
                </a:lnTo>
                <a:lnTo>
                  <a:pt x="314" y="115"/>
                </a:lnTo>
                <a:lnTo>
                  <a:pt x="314" y="114"/>
                </a:lnTo>
                <a:lnTo>
                  <a:pt x="314" y="113"/>
                </a:lnTo>
                <a:lnTo>
                  <a:pt x="314" y="113"/>
                </a:lnTo>
                <a:lnTo>
                  <a:pt x="314" y="112"/>
                </a:lnTo>
                <a:lnTo>
                  <a:pt x="315" y="111"/>
                </a:lnTo>
                <a:lnTo>
                  <a:pt x="314" y="110"/>
                </a:lnTo>
                <a:lnTo>
                  <a:pt x="314" y="110"/>
                </a:lnTo>
                <a:lnTo>
                  <a:pt x="313" y="110"/>
                </a:lnTo>
                <a:lnTo>
                  <a:pt x="312" y="110"/>
                </a:lnTo>
                <a:lnTo>
                  <a:pt x="312" y="110"/>
                </a:lnTo>
                <a:lnTo>
                  <a:pt x="311" y="110"/>
                </a:lnTo>
                <a:lnTo>
                  <a:pt x="310" y="110"/>
                </a:lnTo>
                <a:lnTo>
                  <a:pt x="309" y="110"/>
                </a:lnTo>
                <a:lnTo>
                  <a:pt x="309" y="110"/>
                </a:lnTo>
                <a:lnTo>
                  <a:pt x="309" y="109"/>
                </a:lnTo>
                <a:lnTo>
                  <a:pt x="310" y="108"/>
                </a:lnTo>
                <a:lnTo>
                  <a:pt x="311" y="108"/>
                </a:lnTo>
                <a:lnTo>
                  <a:pt x="312" y="107"/>
                </a:lnTo>
                <a:lnTo>
                  <a:pt x="312" y="106"/>
                </a:lnTo>
                <a:lnTo>
                  <a:pt x="312" y="106"/>
                </a:lnTo>
                <a:lnTo>
                  <a:pt x="311" y="106"/>
                </a:lnTo>
                <a:lnTo>
                  <a:pt x="311" y="105"/>
                </a:lnTo>
                <a:lnTo>
                  <a:pt x="310" y="105"/>
                </a:lnTo>
                <a:lnTo>
                  <a:pt x="309" y="105"/>
                </a:lnTo>
                <a:lnTo>
                  <a:pt x="309" y="104"/>
                </a:lnTo>
                <a:lnTo>
                  <a:pt x="310" y="103"/>
                </a:lnTo>
                <a:lnTo>
                  <a:pt x="311" y="103"/>
                </a:lnTo>
                <a:lnTo>
                  <a:pt x="312" y="103"/>
                </a:lnTo>
                <a:lnTo>
                  <a:pt x="312" y="104"/>
                </a:lnTo>
                <a:lnTo>
                  <a:pt x="313" y="104"/>
                </a:lnTo>
                <a:lnTo>
                  <a:pt x="314" y="104"/>
                </a:lnTo>
                <a:lnTo>
                  <a:pt x="315" y="103"/>
                </a:lnTo>
                <a:lnTo>
                  <a:pt x="314" y="103"/>
                </a:lnTo>
                <a:lnTo>
                  <a:pt x="314" y="102"/>
                </a:lnTo>
                <a:lnTo>
                  <a:pt x="313" y="102"/>
                </a:lnTo>
                <a:lnTo>
                  <a:pt x="312" y="102"/>
                </a:lnTo>
                <a:lnTo>
                  <a:pt x="312" y="101"/>
                </a:lnTo>
                <a:lnTo>
                  <a:pt x="312" y="100"/>
                </a:lnTo>
                <a:lnTo>
                  <a:pt x="312" y="100"/>
                </a:lnTo>
                <a:lnTo>
                  <a:pt x="312" y="100"/>
                </a:lnTo>
                <a:lnTo>
                  <a:pt x="312" y="99"/>
                </a:lnTo>
                <a:lnTo>
                  <a:pt x="312" y="98"/>
                </a:lnTo>
                <a:lnTo>
                  <a:pt x="312" y="97"/>
                </a:lnTo>
                <a:lnTo>
                  <a:pt x="312" y="96"/>
                </a:lnTo>
                <a:lnTo>
                  <a:pt x="313" y="96"/>
                </a:lnTo>
                <a:lnTo>
                  <a:pt x="313" y="96"/>
                </a:lnTo>
                <a:lnTo>
                  <a:pt x="314" y="96"/>
                </a:lnTo>
                <a:lnTo>
                  <a:pt x="315" y="96"/>
                </a:lnTo>
                <a:lnTo>
                  <a:pt x="316" y="96"/>
                </a:lnTo>
                <a:lnTo>
                  <a:pt x="316" y="95"/>
                </a:lnTo>
                <a:lnTo>
                  <a:pt x="315" y="95"/>
                </a:lnTo>
                <a:lnTo>
                  <a:pt x="315" y="94"/>
                </a:lnTo>
                <a:lnTo>
                  <a:pt x="314" y="94"/>
                </a:lnTo>
                <a:lnTo>
                  <a:pt x="313" y="94"/>
                </a:lnTo>
                <a:lnTo>
                  <a:pt x="312" y="95"/>
                </a:lnTo>
                <a:lnTo>
                  <a:pt x="312" y="95"/>
                </a:lnTo>
                <a:lnTo>
                  <a:pt x="312" y="94"/>
                </a:lnTo>
                <a:lnTo>
                  <a:pt x="312" y="93"/>
                </a:lnTo>
                <a:lnTo>
                  <a:pt x="312" y="93"/>
                </a:lnTo>
                <a:lnTo>
                  <a:pt x="312" y="93"/>
                </a:lnTo>
                <a:lnTo>
                  <a:pt x="313" y="93"/>
                </a:lnTo>
                <a:lnTo>
                  <a:pt x="314" y="93"/>
                </a:lnTo>
                <a:lnTo>
                  <a:pt x="315" y="93"/>
                </a:lnTo>
                <a:lnTo>
                  <a:pt x="316" y="93"/>
                </a:lnTo>
                <a:lnTo>
                  <a:pt x="316" y="93"/>
                </a:lnTo>
                <a:lnTo>
                  <a:pt x="316" y="92"/>
                </a:lnTo>
                <a:lnTo>
                  <a:pt x="316" y="92"/>
                </a:lnTo>
                <a:lnTo>
                  <a:pt x="315" y="91"/>
                </a:lnTo>
                <a:lnTo>
                  <a:pt x="314" y="91"/>
                </a:lnTo>
                <a:lnTo>
                  <a:pt x="313" y="91"/>
                </a:lnTo>
                <a:lnTo>
                  <a:pt x="313" y="90"/>
                </a:lnTo>
                <a:lnTo>
                  <a:pt x="313" y="89"/>
                </a:lnTo>
                <a:lnTo>
                  <a:pt x="313" y="89"/>
                </a:lnTo>
                <a:lnTo>
                  <a:pt x="314" y="89"/>
                </a:lnTo>
                <a:lnTo>
                  <a:pt x="314" y="88"/>
                </a:lnTo>
                <a:lnTo>
                  <a:pt x="315" y="88"/>
                </a:lnTo>
                <a:lnTo>
                  <a:pt x="315" y="87"/>
                </a:lnTo>
                <a:lnTo>
                  <a:pt x="316" y="87"/>
                </a:lnTo>
                <a:lnTo>
                  <a:pt x="316" y="86"/>
                </a:lnTo>
                <a:lnTo>
                  <a:pt x="316" y="86"/>
                </a:lnTo>
                <a:lnTo>
                  <a:pt x="316" y="85"/>
                </a:lnTo>
                <a:lnTo>
                  <a:pt x="316" y="84"/>
                </a:lnTo>
                <a:lnTo>
                  <a:pt x="316" y="84"/>
                </a:lnTo>
                <a:lnTo>
                  <a:pt x="316" y="83"/>
                </a:lnTo>
                <a:lnTo>
                  <a:pt x="317" y="82"/>
                </a:lnTo>
                <a:lnTo>
                  <a:pt x="318" y="82"/>
                </a:lnTo>
                <a:lnTo>
                  <a:pt x="319" y="82"/>
                </a:lnTo>
                <a:lnTo>
                  <a:pt x="319" y="82"/>
                </a:lnTo>
                <a:lnTo>
                  <a:pt x="320" y="82"/>
                </a:lnTo>
                <a:lnTo>
                  <a:pt x="321" y="82"/>
                </a:lnTo>
                <a:lnTo>
                  <a:pt x="321" y="81"/>
                </a:lnTo>
                <a:lnTo>
                  <a:pt x="320" y="80"/>
                </a:lnTo>
                <a:lnTo>
                  <a:pt x="320" y="79"/>
                </a:lnTo>
                <a:lnTo>
                  <a:pt x="320" y="79"/>
                </a:lnTo>
                <a:lnTo>
                  <a:pt x="321" y="78"/>
                </a:lnTo>
                <a:lnTo>
                  <a:pt x="322" y="78"/>
                </a:lnTo>
                <a:lnTo>
                  <a:pt x="322" y="77"/>
                </a:lnTo>
                <a:lnTo>
                  <a:pt x="321" y="76"/>
                </a:lnTo>
                <a:lnTo>
                  <a:pt x="320" y="76"/>
                </a:lnTo>
                <a:lnTo>
                  <a:pt x="320" y="75"/>
                </a:lnTo>
                <a:lnTo>
                  <a:pt x="320" y="75"/>
                </a:lnTo>
                <a:lnTo>
                  <a:pt x="321" y="74"/>
                </a:lnTo>
                <a:lnTo>
                  <a:pt x="322" y="74"/>
                </a:lnTo>
                <a:lnTo>
                  <a:pt x="323" y="73"/>
                </a:lnTo>
                <a:lnTo>
                  <a:pt x="323" y="72"/>
                </a:lnTo>
                <a:lnTo>
                  <a:pt x="323" y="72"/>
                </a:lnTo>
                <a:lnTo>
                  <a:pt x="323" y="72"/>
                </a:lnTo>
                <a:lnTo>
                  <a:pt x="323" y="71"/>
                </a:lnTo>
                <a:lnTo>
                  <a:pt x="322" y="71"/>
                </a:lnTo>
                <a:lnTo>
                  <a:pt x="321" y="71"/>
                </a:lnTo>
                <a:lnTo>
                  <a:pt x="321" y="70"/>
                </a:lnTo>
                <a:lnTo>
                  <a:pt x="321" y="69"/>
                </a:lnTo>
                <a:lnTo>
                  <a:pt x="321" y="69"/>
                </a:lnTo>
                <a:lnTo>
                  <a:pt x="321" y="68"/>
                </a:lnTo>
                <a:lnTo>
                  <a:pt x="320" y="67"/>
                </a:lnTo>
                <a:lnTo>
                  <a:pt x="320" y="66"/>
                </a:lnTo>
                <a:lnTo>
                  <a:pt x="320" y="65"/>
                </a:lnTo>
                <a:lnTo>
                  <a:pt x="319" y="65"/>
                </a:lnTo>
                <a:lnTo>
                  <a:pt x="319" y="64"/>
                </a:lnTo>
                <a:lnTo>
                  <a:pt x="319" y="63"/>
                </a:lnTo>
                <a:lnTo>
                  <a:pt x="319" y="62"/>
                </a:lnTo>
                <a:lnTo>
                  <a:pt x="319" y="62"/>
                </a:lnTo>
                <a:lnTo>
                  <a:pt x="318" y="61"/>
                </a:lnTo>
                <a:lnTo>
                  <a:pt x="318" y="60"/>
                </a:lnTo>
                <a:lnTo>
                  <a:pt x="318" y="59"/>
                </a:lnTo>
                <a:lnTo>
                  <a:pt x="319" y="59"/>
                </a:lnTo>
                <a:lnTo>
                  <a:pt x="319" y="58"/>
                </a:lnTo>
                <a:lnTo>
                  <a:pt x="319" y="58"/>
                </a:lnTo>
                <a:lnTo>
                  <a:pt x="319" y="57"/>
                </a:lnTo>
                <a:lnTo>
                  <a:pt x="319" y="56"/>
                </a:lnTo>
                <a:lnTo>
                  <a:pt x="319" y="55"/>
                </a:lnTo>
                <a:lnTo>
                  <a:pt x="319" y="55"/>
                </a:lnTo>
                <a:lnTo>
                  <a:pt x="319" y="55"/>
                </a:lnTo>
                <a:lnTo>
                  <a:pt x="320" y="55"/>
                </a:lnTo>
                <a:lnTo>
                  <a:pt x="321" y="54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4" y="52"/>
                </a:lnTo>
                <a:lnTo>
                  <a:pt x="325" y="51"/>
                </a:lnTo>
                <a:lnTo>
                  <a:pt x="325" y="51"/>
                </a:lnTo>
                <a:lnTo>
                  <a:pt x="326" y="51"/>
                </a:lnTo>
                <a:lnTo>
                  <a:pt x="326" y="50"/>
                </a:lnTo>
                <a:lnTo>
                  <a:pt x="326" y="50"/>
                </a:lnTo>
                <a:lnTo>
                  <a:pt x="327" y="50"/>
                </a:lnTo>
                <a:lnTo>
                  <a:pt x="328" y="50"/>
                </a:lnTo>
                <a:lnTo>
                  <a:pt x="329" y="49"/>
                </a:lnTo>
                <a:lnTo>
                  <a:pt x="330" y="49"/>
                </a:lnTo>
                <a:lnTo>
                  <a:pt x="330" y="49"/>
                </a:lnTo>
                <a:lnTo>
                  <a:pt x="331" y="49"/>
                </a:lnTo>
                <a:lnTo>
                  <a:pt x="332" y="49"/>
                </a:lnTo>
                <a:lnTo>
                  <a:pt x="332" y="48"/>
                </a:lnTo>
                <a:lnTo>
                  <a:pt x="332" y="48"/>
                </a:lnTo>
                <a:lnTo>
                  <a:pt x="333" y="48"/>
                </a:lnTo>
                <a:lnTo>
                  <a:pt x="333" y="48"/>
                </a:lnTo>
                <a:lnTo>
                  <a:pt x="334" y="48"/>
                </a:lnTo>
                <a:lnTo>
                  <a:pt x="335" y="48"/>
                </a:lnTo>
                <a:lnTo>
                  <a:pt x="336" y="48"/>
                </a:lnTo>
                <a:lnTo>
                  <a:pt x="336" y="48"/>
                </a:lnTo>
                <a:lnTo>
                  <a:pt x="336" y="47"/>
                </a:lnTo>
                <a:lnTo>
                  <a:pt x="335" y="46"/>
                </a:lnTo>
                <a:lnTo>
                  <a:pt x="336" y="46"/>
                </a:lnTo>
                <a:lnTo>
                  <a:pt x="336" y="45"/>
                </a:lnTo>
                <a:lnTo>
                  <a:pt x="336" y="44"/>
                </a:lnTo>
                <a:lnTo>
                  <a:pt x="337" y="44"/>
                </a:lnTo>
                <a:lnTo>
                  <a:pt x="337" y="44"/>
                </a:lnTo>
                <a:lnTo>
                  <a:pt x="338" y="44"/>
                </a:lnTo>
                <a:lnTo>
                  <a:pt x="339" y="44"/>
                </a:lnTo>
                <a:lnTo>
                  <a:pt x="340" y="43"/>
                </a:lnTo>
                <a:lnTo>
                  <a:pt x="339" y="42"/>
                </a:lnTo>
                <a:lnTo>
                  <a:pt x="339" y="41"/>
                </a:lnTo>
                <a:lnTo>
                  <a:pt x="339" y="41"/>
                </a:lnTo>
                <a:lnTo>
                  <a:pt x="340" y="41"/>
                </a:lnTo>
                <a:lnTo>
                  <a:pt x="339" y="40"/>
                </a:lnTo>
                <a:lnTo>
                  <a:pt x="339" y="39"/>
                </a:lnTo>
                <a:lnTo>
                  <a:pt x="338" y="39"/>
                </a:lnTo>
                <a:lnTo>
                  <a:pt x="339" y="38"/>
                </a:lnTo>
                <a:lnTo>
                  <a:pt x="340" y="38"/>
                </a:lnTo>
                <a:lnTo>
                  <a:pt x="340" y="38"/>
                </a:lnTo>
                <a:lnTo>
                  <a:pt x="341" y="38"/>
                </a:lnTo>
                <a:lnTo>
                  <a:pt x="342" y="38"/>
                </a:lnTo>
                <a:lnTo>
                  <a:pt x="342" y="37"/>
                </a:lnTo>
                <a:lnTo>
                  <a:pt x="342" y="36"/>
                </a:lnTo>
                <a:lnTo>
                  <a:pt x="343" y="36"/>
                </a:lnTo>
                <a:lnTo>
                  <a:pt x="343" y="35"/>
                </a:lnTo>
                <a:lnTo>
                  <a:pt x="344" y="36"/>
                </a:lnTo>
                <a:lnTo>
                  <a:pt x="344" y="37"/>
                </a:lnTo>
                <a:lnTo>
                  <a:pt x="344" y="37"/>
                </a:lnTo>
                <a:lnTo>
                  <a:pt x="345" y="37"/>
                </a:lnTo>
                <a:lnTo>
                  <a:pt x="346" y="37"/>
                </a:lnTo>
                <a:lnTo>
                  <a:pt x="347" y="36"/>
                </a:lnTo>
                <a:lnTo>
                  <a:pt x="347" y="36"/>
                </a:lnTo>
                <a:lnTo>
                  <a:pt x="348" y="36"/>
                </a:lnTo>
                <a:lnTo>
                  <a:pt x="348" y="35"/>
                </a:lnTo>
                <a:lnTo>
                  <a:pt x="349" y="35"/>
                </a:lnTo>
                <a:lnTo>
                  <a:pt x="350" y="34"/>
                </a:lnTo>
                <a:lnTo>
                  <a:pt x="351" y="34"/>
                </a:lnTo>
                <a:lnTo>
                  <a:pt x="351" y="33"/>
                </a:lnTo>
                <a:lnTo>
                  <a:pt x="351" y="32"/>
                </a:lnTo>
                <a:lnTo>
                  <a:pt x="352" y="31"/>
                </a:lnTo>
                <a:lnTo>
                  <a:pt x="353" y="31"/>
                </a:lnTo>
                <a:lnTo>
                  <a:pt x="354" y="31"/>
                </a:lnTo>
                <a:lnTo>
                  <a:pt x="354" y="32"/>
                </a:lnTo>
                <a:lnTo>
                  <a:pt x="354" y="32"/>
                </a:lnTo>
                <a:lnTo>
                  <a:pt x="354" y="33"/>
                </a:lnTo>
                <a:lnTo>
                  <a:pt x="354" y="34"/>
                </a:lnTo>
                <a:lnTo>
                  <a:pt x="355" y="34"/>
                </a:lnTo>
                <a:lnTo>
                  <a:pt x="355" y="35"/>
                </a:lnTo>
                <a:lnTo>
                  <a:pt x="356" y="35"/>
                </a:lnTo>
                <a:lnTo>
                  <a:pt x="357" y="35"/>
                </a:lnTo>
                <a:lnTo>
                  <a:pt x="357" y="36"/>
                </a:lnTo>
                <a:lnTo>
                  <a:pt x="358" y="36"/>
                </a:lnTo>
                <a:lnTo>
                  <a:pt x="358" y="37"/>
                </a:lnTo>
                <a:lnTo>
                  <a:pt x="358" y="38"/>
                </a:lnTo>
                <a:lnTo>
                  <a:pt x="358" y="38"/>
                </a:lnTo>
                <a:lnTo>
                  <a:pt x="359" y="38"/>
                </a:lnTo>
                <a:lnTo>
                  <a:pt x="359" y="38"/>
                </a:lnTo>
                <a:lnTo>
                  <a:pt x="359" y="37"/>
                </a:lnTo>
                <a:lnTo>
                  <a:pt x="360" y="36"/>
                </a:lnTo>
                <a:lnTo>
                  <a:pt x="361" y="36"/>
                </a:lnTo>
                <a:lnTo>
                  <a:pt x="361" y="35"/>
                </a:lnTo>
                <a:lnTo>
                  <a:pt x="362" y="35"/>
                </a:lnTo>
                <a:lnTo>
                  <a:pt x="363" y="35"/>
                </a:lnTo>
                <a:lnTo>
                  <a:pt x="363" y="34"/>
                </a:lnTo>
                <a:lnTo>
                  <a:pt x="364" y="35"/>
                </a:lnTo>
                <a:lnTo>
                  <a:pt x="365" y="35"/>
                </a:lnTo>
                <a:lnTo>
                  <a:pt x="365" y="36"/>
                </a:lnTo>
                <a:lnTo>
                  <a:pt x="364" y="36"/>
                </a:lnTo>
                <a:lnTo>
                  <a:pt x="364" y="37"/>
                </a:lnTo>
                <a:lnTo>
                  <a:pt x="363" y="37"/>
                </a:lnTo>
                <a:lnTo>
                  <a:pt x="362" y="37"/>
                </a:lnTo>
                <a:lnTo>
                  <a:pt x="362" y="38"/>
                </a:lnTo>
                <a:lnTo>
                  <a:pt x="363" y="38"/>
                </a:lnTo>
                <a:lnTo>
                  <a:pt x="364" y="38"/>
                </a:lnTo>
                <a:lnTo>
                  <a:pt x="365" y="38"/>
                </a:lnTo>
                <a:lnTo>
                  <a:pt x="365" y="38"/>
                </a:lnTo>
                <a:lnTo>
                  <a:pt x="365" y="39"/>
                </a:lnTo>
                <a:lnTo>
                  <a:pt x="365" y="40"/>
                </a:lnTo>
                <a:lnTo>
                  <a:pt x="365" y="41"/>
                </a:lnTo>
                <a:lnTo>
                  <a:pt x="365" y="41"/>
                </a:lnTo>
                <a:lnTo>
                  <a:pt x="365" y="42"/>
                </a:lnTo>
                <a:lnTo>
                  <a:pt x="365" y="43"/>
                </a:lnTo>
                <a:lnTo>
                  <a:pt x="365" y="44"/>
                </a:lnTo>
                <a:lnTo>
                  <a:pt x="366" y="44"/>
                </a:lnTo>
                <a:lnTo>
                  <a:pt x="367" y="44"/>
                </a:lnTo>
                <a:lnTo>
                  <a:pt x="368" y="44"/>
                </a:lnTo>
                <a:lnTo>
                  <a:pt x="368" y="44"/>
                </a:lnTo>
                <a:lnTo>
                  <a:pt x="368" y="43"/>
                </a:lnTo>
                <a:lnTo>
                  <a:pt x="369" y="43"/>
                </a:lnTo>
                <a:lnTo>
                  <a:pt x="370" y="43"/>
                </a:lnTo>
                <a:lnTo>
                  <a:pt x="371" y="43"/>
                </a:lnTo>
                <a:lnTo>
                  <a:pt x="371" y="42"/>
                </a:lnTo>
                <a:lnTo>
                  <a:pt x="371" y="41"/>
                </a:lnTo>
                <a:lnTo>
                  <a:pt x="372" y="41"/>
                </a:lnTo>
                <a:lnTo>
                  <a:pt x="372" y="41"/>
                </a:lnTo>
                <a:lnTo>
                  <a:pt x="372" y="41"/>
                </a:lnTo>
                <a:lnTo>
                  <a:pt x="373" y="41"/>
                </a:lnTo>
                <a:lnTo>
                  <a:pt x="374" y="42"/>
                </a:lnTo>
                <a:lnTo>
                  <a:pt x="374" y="43"/>
                </a:lnTo>
                <a:lnTo>
                  <a:pt x="374" y="44"/>
                </a:lnTo>
                <a:lnTo>
                  <a:pt x="375" y="44"/>
                </a:lnTo>
                <a:lnTo>
                  <a:pt x="375" y="44"/>
                </a:lnTo>
                <a:lnTo>
                  <a:pt x="375" y="45"/>
                </a:lnTo>
                <a:lnTo>
                  <a:pt x="376" y="44"/>
                </a:lnTo>
                <a:lnTo>
                  <a:pt x="377" y="44"/>
                </a:lnTo>
                <a:lnTo>
                  <a:pt x="378" y="44"/>
                </a:lnTo>
                <a:lnTo>
                  <a:pt x="379" y="44"/>
                </a:lnTo>
                <a:lnTo>
                  <a:pt x="379" y="45"/>
                </a:lnTo>
                <a:lnTo>
                  <a:pt x="379" y="45"/>
                </a:lnTo>
                <a:lnTo>
                  <a:pt x="380" y="45"/>
                </a:lnTo>
                <a:lnTo>
                  <a:pt x="381" y="44"/>
                </a:lnTo>
                <a:lnTo>
                  <a:pt x="382" y="44"/>
                </a:lnTo>
                <a:lnTo>
                  <a:pt x="382" y="44"/>
                </a:lnTo>
                <a:lnTo>
                  <a:pt x="382" y="43"/>
                </a:lnTo>
                <a:lnTo>
                  <a:pt x="382" y="42"/>
                </a:lnTo>
                <a:lnTo>
                  <a:pt x="382" y="41"/>
                </a:lnTo>
                <a:lnTo>
                  <a:pt x="382" y="41"/>
                </a:lnTo>
                <a:lnTo>
                  <a:pt x="382" y="40"/>
                </a:lnTo>
                <a:lnTo>
                  <a:pt x="382" y="39"/>
                </a:lnTo>
                <a:lnTo>
                  <a:pt x="382" y="38"/>
                </a:lnTo>
                <a:lnTo>
                  <a:pt x="382" y="38"/>
                </a:lnTo>
                <a:lnTo>
                  <a:pt x="382" y="38"/>
                </a:lnTo>
                <a:lnTo>
                  <a:pt x="383" y="37"/>
                </a:lnTo>
                <a:lnTo>
                  <a:pt x="383" y="36"/>
                </a:lnTo>
                <a:lnTo>
                  <a:pt x="383" y="35"/>
                </a:lnTo>
                <a:lnTo>
                  <a:pt x="382" y="34"/>
                </a:lnTo>
                <a:lnTo>
                  <a:pt x="382" y="34"/>
                </a:lnTo>
                <a:lnTo>
                  <a:pt x="382" y="33"/>
                </a:lnTo>
                <a:lnTo>
                  <a:pt x="382" y="32"/>
                </a:lnTo>
                <a:lnTo>
                  <a:pt x="383" y="31"/>
                </a:lnTo>
                <a:lnTo>
                  <a:pt x="383" y="31"/>
                </a:lnTo>
                <a:lnTo>
                  <a:pt x="383" y="30"/>
                </a:lnTo>
                <a:lnTo>
                  <a:pt x="383" y="29"/>
                </a:lnTo>
                <a:lnTo>
                  <a:pt x="384" y="28"/>
                </a:lnTo>
                <a:lnTo>
                  <a:pt x="385" y="27"/>
                </a:lnTo>
                <a:lnTo>
                  <a:pt x="386" y="27"/>
                </a:lnTo>
                <a:lnTo>
                  <a:pt x="386" y="26"/>
                </a:lnTo>
                <a:lnTo>
                  <a:pt x="386" y="26"/>
                </a:lnTo>
                <a:lnTo>
                  <a:pt x="387" y="25"/>
                </a:lnTo>
                <a:lnTo>
                  <a:pt x="387" y="24"/>
                </a:lnTo>
                <a:lnTo>
                  <a:pt x="387" y="24"/>
                </a:lnTo>
                <a:lnTo>
                  <a:pt x="387" y="23"/>
                </a:lnTo>
                <a:lnTo>
                  <a:pt x="387" y="22"/>
                </a:lnTo>
                <a:lnTo>
                  <a:pt x="388" y="22"/>
                </a:lnTo>
                <a:lnTo>
                  <a:pt x="389" y="22"/>
                </a:lnTo>
                <a:lnTo>
                  <a:pt x="389" y="22"/>
                </a:lnTo>
                <a:lnTo>
                  <a:pt x="389" y="21"/>
                </a:lnTo>
                <a:lnTo>
                  <a:pt x="389" y="20"/>
                </a:lnTo>
                <a:lnTo>
                  <a:pt x="389" y="20"/>
                </a:lnTo>
                <a:lnTo>
                  <a:pt x="390" y="20"/>
                </a:lnTo>
                <a:lnTo>
                  <a:pt x="391" y="20"/>
                </a:lnTo>
                <a:lnTo>
                  <a:pt x="392" y="20"/>
                </a:lnTo>
                <a:lnTo>
                  <a:pt x="392" y="19"/>
                </a:lnTo>
                <a:lnTo>
                  <a:pt x="392" y="18"/>
                </a:lnTo>
                <a:lnTo>
                  <a:pt x="392" y="17"/>
                </a:lnTo>
                <a:lnTo>
                  <a:pt x="393" y="17"/>
                </a:lnTo>
                <a:lnTo>
                  <a:pt x="393" y="17"/>
                </a:lnTo>
                <a:lnTo>
                  <a:pt x="393" y="16"/>
                </a:lnTo>
                <a:lnTo>
                  <a:pt x="394" y="15"/>
                </a:lnTo>
                <a:lnTo>
                  <a:pt x="394" y="14"/>
                </a:lnTo>
                <a:lnTo>
                  <a:pt x="395" y="13"/>
                </a:lnTo>
                <a:lnTo>
                  <a:pt x="396" y="13"/>
                </a:lnTo>
                <a:lnTo>
                  <a:pt x="396" y="13"/>
                </a:lnTo>
                <a:lnTo>
                  <a:pt x="397" y="13"/>
                </a:lnTo>
                <a:lnTo>
                  <a:pt x="398" y="13"/>
                </a:lnTo>
                <a:lnTo>
                  <a:pt x="399" y="14"/>
                </a:lnTo>
                <a:lnTo>
                  <a:pt x="400" y="14"/>
                </a:lnTo>
                <a:lnTo>
                  <a:pt x="400" y="14"/>
                </a:lnTo>
                <a:lnTo>
                  <a:pt x="400" y="15"/>
                </a:lnTo>
                <a:lnTo>
                  <a:pt x="401" y="15"/>
                </a:lnTo>
                <a:lnTo>
                  <a:pt x="402" y="15"/>
                </a:lnTo>
                <a:lnTo>
                  <a:pt x="403" y="15"/>
                </a:lnTo>
                <a:lnTo>
                  <a:pt x="403" y="16"/>
                </a:lnTo>
                <a:lnTo>
                  <a:pt x="403" y="17"/>
                </a:lnTo>
                <a:lnTo>
                  <a:pt x="403" y="17"/>
                </a:lnTo>
                <a:lnTo>
                  <a:pt x="404" y="17"/>
                </a:lnTo>
                <a:lnTo>
                  <a:pt x="405" y="17"/>
                </a:lnTo>
                <a:lnTo>
                  <a:pt x="405" y="18"/>
                </a:lnTo>
                <a:lnTo>
                  <a:pt x="405" y="19"/>
                </a:lnTo>
                <a:lnTo>
                  <a:pt x="406" y="19"/>
                </a:lnTo>
                <a:lnTo>
                  <a:pt x="406" y="20"/>
                </a:lnTo>
                <a:lnTo>
                  <a:pt x="407" y="20"/>
                </a:lnTo>
                <a:lnTo>
                  <a:pt x="408" y="20"/>
                </a:lnTo>
                <a:lnTo>
                  <a:pt x="410" y="20"/>
                </a:lnTo>
                <a:lnTo>
                  <a:pt x="410" y="20"/>
                </a:lnTo>
                <a:lnTo>
                  <a:pt x="411" y="20"/>
                </a:lnTo>
                <a:lnTo>
                  <a:pt x="412" y="20"/>
                </a:lnTo>
                <a:lnTo>
                  <a:pt x="412" y="21"/>
                </a:lnTo>
                <a:lnTo>
                  <a:pt x="413" y="21"/>
                </a:lnTo>
                <a:lnTo>
                  <a:pt x="413" y="22"/>
                </a:lnTo>
                <a:lnTo>
                  <a:pt x="414" y="23"/>
                </a:lnTo>
                <a:lnTo>
                  <a:pt x="414" y="23"/>
                </a:lnTo>
                <a:lnTo>
                  <a:pt x="415" y="22"/>
                </a:lnTo>
                <a:lnTo>
                  <a:pt x="416" y="21"/>
                </a:lnTo>
                <a:lnTo>
                  <a:pt x="417" y="21"/>
                </a:lnTo>
                <a:lnTo>
                  <a:pt x="417" y="20"/>
                </a:lnTo>
                <a:lnTo>
                  <a:pt x="417" y="20"/>
                </a:lnTo>
                <a:lnTo>
                  <a:pt x="418" y="20"/>
                </a:lnTo>
                <a:lnTo>
                  <a:pt x="418" y="21"/>
                </a:lnTo>
                <a:lnTo>
                  <a:pt x="419" y="22"/>
                </a:lnTo>
                <a:lnTo>
                  <a:pt x="420" y="21"/>
                </a:lnTo>
                <a:lnTo>
                  <a:pt x="421" y="21"/>
                </a:lnTo>
                <a:lnTo>
                  <a:pt x="421" y="20"/>
                </a:lnTo>
                <a:lnTo>
                  <a:pt x="421" y="20"/>
                </a:lnTo>
                <a:lnTo>
                  <a:pt x="421" y="20"/>
                </a:lnTo>
                <a:lnTo>
                  <a:pt x="422" y="20"/>
                </a:lnTo>
                <a:lnTo>
                  <a:pt x="423" y="20"/>
                </a:lnTo>
                <a:lnTo>
                  <a:pt x="423" y="19"/>
                </a:lnTo>
                <a:lnTo>
                  <a:pt x="424" y="19"/>
                </a:lnTo>
                <a:lnTo>
                  <a:pt x="424" y="18"/>
                </a:lnTo>
                <a:lnTo>
                  <a:pt x="424" y="17"/>
                </a:lnTo>
                <a:lnTo>
                  <a:pt x="425" y="17"/>
                </a:lnTo>
                <a:lnTo>
                  <a:pt x="426" y="17"/>
                </a:lnTo>
                <a:lnTo>
                  <a:pt x="427" y="17"/>
                </a:lnTo>
                <a:lnTo>
                  <a:pt x="428" y="16"/>
                </a:lnTo>
                <a:lnTo>
                  <a:pt x="428" y="17"/>
                </a:lnTo>
                <a:lnTo>
                  <a:pt x="428" y="17"/>
                </a:lnTo>
                <a:lnTo>
                  <a:pt x="429" y="17"/>
                </a:lnTo>
                <a:lnTo>
                  <a:pt x="430" y="17"/>
                </a:lnTo>
                <a:lnTo>
                  <a:pt x="430" y="17"/>
                </a:lnTo>
                <a:lnTo>
                  <a:pt x="431" y="17"/>
                </a:lnTo>
                <a:lnTo>
                  <a:pt x="431" y="18"/>
                </a:lnTo>
                <a:lnTo>
                  <a:pt x="431" y="19"/>
                </a:lnTo>
                <a:lnTo>
                  <a:pt x="431" y="19"/>
                </a:lnTo>
                <a:lnTo>
                  <a:pt x="431" y="20"/>
                </a:lnTo>
                <a:lnTo>
                  <a:pt x="431" y="20"/>
                </a:lnTo>
                <a:lnTo>
                  <a:pt x="432" y="20"/>
                </a:lnTo>
                <a:lnTo>
                  <a:pt x="432" y="21"/>
                </a:lnTo>
                <a:lnTo>
                  <a:pt x="433" y="20"/>
                </a:lnTo>
                <a:lnTo>
                  <a:pt x="434" y="20"/>
                </a:lnTo>
                <a:lnTo>
                  <a:pt x="435" y="20"/>
                </a:lnTo>
                <a:lnTo>
                  <a:pt x="435" y="19"/>
                </a:lnTo>
                <a:lnTo>
                  <a:pt x="436" y="18"/>
                </a:lnTo>
                <a:lnTo>
                  <a:pt x="437" y="18"/>
                </a:lnTo>
                <a:lnTo>
                  <a:pt x="438" y="18"/>
                </a:lnTo>
                <a:lnTo>
                  <a:pt x="438" y="17"/>
                </a:lnTo>
                <a:lnTo>
                  <a:pt x="439" y="17"/>
                </a:lnTo>
                <a:lnTo>
                  <a:pt x="439" y="17"/>
                </a:lnTo>
                <a:lnTo>
                  <a:pt x="440" y="17"/>
                </a:lnTo>
                <a:lnTo>
                  <a:pt x="441" y="17"/>
                </a:lnTo>
                <a:lnTo>
                  <a:pt x="442" y="17"/>
                </a:lnTo>
                <a:lnTo>
                  <a:pt x="442" y="17"/>
                </a:lnTo>
                <a:lnTo>
                  <a:pt x="443" y="17"/>
                </a:lnTo>
                <a:lnTo>
                  <a:pt x="443" y="16"/>
                </a:lnTo>
                <a:lnTo>
                  <a:pt x="444" y="16"/>
                </a:lnTo>
                <a:lnTo>
                  <a:pt x="444" y="15"/>
                </a:lnTo>
                <a:lnTo>
                  <a:pt x="445" y="15"/>
                </a:lnTo>
                <a:lnTo>
                  <a:pt x="445" y="14"/>
                </a:lnTo>
                <a:lnTo>
                  <a:pt x="446" y="14"/>
                </a:lnTo>
                <a:lnTo>
                  <a:pt x="448" y="14"/>
                </a:lnTo>
                <a:lnTo>
                  <a:pt x="449" y="14"/>
                </a:lnTo>
                <a:lnTo>
                  <a:pt x="449" y="14"/>
                </a:lnTo>
                <a:lnTo>
                  <a:pt x="450" y="14"/>
                </a:lnTo>
                <a:lnTo>
                  <a:pt x="451" y="15"/>
                </a:lnTo>
                <a:lnTo>
                  <a:pt x="452" y="16"/>
                </a:lnTo>
                <a:lnTo>
                  <a:pt x="452" y="16"/>
                </a:lnTo>
                <a:lnTo>
                  <a:pt x="453" y="15"/>
                </a:lnTo>
                <a:lnTo>
                  <a:pt x="455" y="15"/>
                </a:lnTo>
                <a:lnTo>
                  <a:pt x="456" y="14"/>
                </a:lnTo>
                <a:lnTo>
                  <a:pt x="456" y="14"/>
                </a:lnTo>
                <a:lnTo>
                  <a:pt x="457" y="13"/>
                </a:lnTo>
                <a:lnTo>
                  <a:pt x="458" y="13"/>
                </a:lnTo>
                <a:lnTo>
                  <a:pt x="458" y="12"/>
                </a:lnTo>
                <a:lnTo>
                  <a:pt x="459" y="12"/>
                </a:lnTo>
                <a:lnTo>
                  <a:pt x="459" y="11"/>
                </a:lnTo>
                <a:lnTo>
                  <a:pt x="459" y="11"/>
                </a:lnTo>
                <a:lnTo>
                  <a:pt x="459" y="10"/>
                </a:lnTo>
                <a:lnTo>
                  <a:pt x="460" y="10"/>
                </a:lnTo>
                <a:lnTo>
                  <a:pt x="460" y="10"/>
                </a:lnTo>
                <a:lnTo>
                  <a:pt x="461" y="10"/>
                </a:lnTo>
                <a:lnTo>
                  <a:pt x="462" y="10"/>
                </a:lnTo>
                <a:lnTo>
                  <a:pt x="462" y="9"/>
                </a:lnTo>
                <a:lnTo>
                  <a:pt x="463" y="9"/>
                </a:lnTo>
                <a:lnTo>
                  <a:pt x="463" y="8"/>
                </a:lnTo>
                <a:lnTo>
                  <a:pt x="463" y="8"/>
                </a:lnTo>
                <a:lnTo>
                  <a:pt x="464" y="8"/>
                </a:lnTo>
                <a:lnTo>
                  <a:pt x="465" y="8"/>
                </a:lnTo>
                <a:lnTo>
                  <a:pt x="466" y="8"/>
                </a:lnTo>
                <a:lnTo>
                  <a:pt x="466" y="9"/>
                </a:lnTo>
                <a:lnTo>
                  <a:pt x="466" y="9"/>
                </a:lnTo>
                <a:lnTo>
                  <a:pt x="474" y="0"/>
                </a:lnTo>
                <a:lnTo>
                  <a:pt x="475" y="0"/>
                </a:lnTo>
                <a:lnTo>
                  <a:pt x="477" y="3"/>
                </a:lnTo>
                <a:lnTo>
                  <a:pt x="480" y="3"/>
                </a:lnTo>
                <a:lnTo>
                  <a:pt x="483" y="6"/>
                </a:lnTo>
                <a:lnTo>
                  <a:pt x="489" y="7"/>
                </a:lnTo>
                <a:lnTo>
                  <a:pt x="491" y="10"/>
                </a:lnTo>
                <a:lnTo>
                  <a:pt x="490" y="13"/>
                </a:lnTo>
                <a:lnTo>
                  <a:pt x="487" y="13"/>
                </a:lnTo>
                <a:lnTo>
                  <a:pt x="482" y="17"/>
                </a:lnTo>
                <a:lnTo>
                  <a:pt x="478" y="17"/>
                </a:lnTo>
                <a:lnTo>
                  <a:pt x="474" y="16"/>
                </a:lnTo>
                <a:lnTo>
                  <a:pt x="473" y="17"/>
                </a:lnTo>
                <a:lnTo>
                  <a:pt x="473" y="22"/>
                </a:lnTo>
                <a:lnTo>
                  <a:pt x="477" y="24"/>
                </a:lnTo>
                <a:lnTo>
                  <a:pt x="479" y="27"/>
                </a:lnTo>
                <a:lnTo>
                  <a:pt x="480" y="32"/>
                </a:lnTo>
                <a:lnTo>
                  <a:pt x="481" y="34"/>
                </a:lnTo>
                <a:lnTo>
                  <a:pt x="482" y="38"/>
                </a:lnTo>
                <a:lnTo>
                  <a:pt x="480" y="44"/>
                </a:lnTo>
                <a:lnTo>
                  <a:pt x="479" y="58"/>
                </a:lnTo>
                <a:lnTo>
                  <a:pt x="480" y="64"/>
                </a:lnTo>
                <a:lnTo>
                  <a:pt x="483" y="66"/>
                </a:lnTo>
                <a:lnTo>
                  <a:pt x="486" y="66"/>
                </a:lnTo>
                <a:lnTo>
                  <a:pt x="488" y="71"/>
                </a:lnTo>
                <a:lnTo>
                  <a:pt x="491" y="74"/>
                </a:lnTo>
                <a:lnTo>
                  <a:pt x="492" y="79"/>
                </a:lnTo>
                <a:lnTo>
                  <a:pt x="496" y="89"/>
                </a:lnTo>
                <a:lnTo>
                  <a:pt x="492" y="96"/>
                </a:lnTo>
                <a:lnTo>
                  <a:pt x="490" y="96"/>
                </a:lnTo>
                <a:lnTo>
                  <a:pt x="488" y="95"/>
                </a:lnTo>
                <a:lnTo>
                  <a:pt x="487" y="97"/>
                </a:lnTo>
                <a:lnTo>
                  <a:pt x="490" y="103"/>
                </a:lnTo>
                <a:lnTo>
                  <a:pt x="486" y="103"/>
                </a:lnTo>
                <a:lnTo>
                  <a:pt x="484" y="106"/>
                </a:lnTo>
                <a:lnTo>
                  <a:pt x="481" y="108"/>
                </a:lnTo>
                <a:lnTo>
                  <a:pt x="480" y="111"/>
                </a:lnTo>
                <a:lnTo>
                  <a:pt x="486" y="123"/>
                </a:lnTo>
                <a:lnTo>
                  <a:pt x="488" y="122"/>
                </a:lnTo>
                <a:lnTo>
                  <a:pt x="492" y="119"/>
                </a:lnTo>
                <a:lnTo>
                  <a:pt x="496" y="113"/>
                </a:lnTo>
                <a:lnTo>
                  <a:pt x="507" y="102"/>
                </a:lnTo>
                <a:lnTo>
                  <a:pt x="509" y="101"/>
                </a:lnTo>
                <a:lnTo>
                  <a:pt x="511" y="104"/>
                </a:lnTo>
                <a:lnTo>
                  <a:pt x="509" y="113"/>
                </a:lnTo>
                <a:lnTo>
                  <a:pt x="505" y="119"/>
                </a:lnTo>
                <a:lnTo>
                  <a:pt x="504" y="123"/>
                </a:lnTo>
                <a:lnTo>
                  <a:pt x="505" y="131"/>
                </a:lnTo>
                <a:close/>
                <a:moveTo>
                  <a:pt x="485" y="113"/>
                </a:moveTo>
                <a:lnTo>
                  <a:pt x="486" y="110"/>
                </a:lnTo>
                <a:lnTo>
                  <a:pt x="489" y="109"/>
                </a:lnTo>
                <a:lnTo>
                  <a:pt x="491" y="107"/>
                </a:lnTo>
                <a:lnTo>
                  <a:pt x="493" y="107"/>
                </a:lnTo>
                <a:lnTo>
                  <a:pt x="490" y="117"/>
                </a:lnTo>
                <a:lnTo>
                  <a:pt x="485" y="113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528909B9-211D-4C67-A1B6-DAB53F1411B4}"/>
              </a:ext>
            </a:extLst>
          </p:cNvPr>
          <p:cNvSpPr>
            <a:spLocks/>
          </p:cNvSpPr>
          <p:nvPr/>
        </p:nvSpPr>
        <p:spPr bwMode="auto">
          <a:xfrm>
            <a:off x="3014831" y="1480804"/>
            <a:ext cx="1292225" cy="1603375"/>
          </a:xfrm>
          <a:custGeom>
            <a:avLst/>
            <a:gdLst>
              <a:gd name="T0" fmla="*/ 751 w 814"/>
              <a:gd name="T1" fmla="*/ 106 h 1010"/>
              <a:gd name="T2" fmla="*/ 764 w 814"/>
              <a:gd name="T3" fmla="*/ 146 h 1010"/>
              <a:gd name="T4" fmla="*/ 810 w 814"/>
              <a:gd name="T5" fmla="*/ 152 h 1010"/>
              <a:gd name="T6" fmla="*/ 808 w 814"/>
              <a:gd name="T7" fmla="*/ 211 h 1010"/>
              <a:gd name="T8" fmla="*/ 801 w 814"/>
              <a:gd name="T9" fmla="*/ 254 h 1010"/>
              <a:gd name="T10" fmla="*/ 796 w 814"/>
              <a:gd name="T11" fmla="*/ 286 h 1010"/>
              <a:gd name="T12" fmla="*/ 784 w 814"/>
              <a:gd name="T13" fmla="*/ 323 h 1010"/>
              <a:gd name="T14" fmla="*/ 781 w 814"/>
              <a:gd name="T15" fmla="*/ 364 h 1010"/>
              <a:gd name="T16" fmla="*/ 755 w 814"/>
              <a:gd name="T17" fmla="*/ 397 h 1010"/>
              <a:gd name="T18" fmla="*/ 741 w 814"/>
              <a:gd name="T19" fmla="*/ 440 h 1010"/>
              <a:gd name="T20" fmla="*/ 723 w 814"/>
              <a:gd name="T21" fmla="*/ 482 h 1010"/>
              <a:gd name="T22" fmla="*/ 666 w 814"/>
              <a:gd name="T23" fmla="*/ 516 h 1010"/>
              <a:gd name="T24" fmla="*/ 556 w 814"/>
              <a:gd name="T25" fmla="*/ 543 h 1010"/>
              <a:gd name="T26" fmla="*/ 522 w 814"/>
              <a:gd name="T27" fmla="*/ 540 h 1010"/>
              <a:gd name="T28" fmla="*/ 503 w 814"/>
              <a:gd name="T29" fmla="*/ 563 h 1010"/>
              <a:gd name="T30" fmla="*/ 479 w 814"/>
              <a:gd name="T31" fmla="*/ 578 h 1010"/>
              <a:gd name="T32" fmla="*/ 457 w 814"/>
              <a:gd name="T33" fmla="*/ 558 h 1010"/>
              <a:gd name="T34" fmla="*/ 434 w 814"/>
              <a:gd name="T35" fmla="*/ 552 h 1010"/>
              <a:gd name="T36" fmla="*/ 405 w 814"/>
              <a:gd name="T37" fmla="*/ 538 h 1010"/>
              <a:gd name="T38" fmla="*/ 384 w 814"/>
              <a:gd name="T39" fmla="*/ 596 h 1010"/>
              <a:gd name="T40" fmla="*/ 410 w 814"/>
              <a:gd name="T41" fmla="*/ 647 h 1010"/>
              <a:gd name="T42" fmla="*/ 437 w 814"/>
              <a:gd name="T43" fmla="*/ 696 h 1010"/>
              <a:gd name="T44" fmla="*/ 416 w 814"/>
              <a:gd name="T45" fmla="*/ 746 h 1010"/>
              <a:gd name="T46" fmla="*/ 481 w 814"/>
              <a:gd name="T47" fmla="*/ 816 h 1010"/>
              <a:gd name="T48" fmla="*/ 279 w 814"/>
              <a:gd name="T49" fmla="*/ 941 h 1010"/>
              <a:gd name="T50" fmla="*/ 247 w 814"/>
              <a:gd name="T51" fmla="*/ 946 h 1010"/>
              <a:gd name="T52" fmla="*/ 222 w 814"/>
              <a:gd name="T53" fmla="*/ 946 h 1010"/>
              <a:gd name="T54" fmla="*/ 206 w 814"/>
              <a:gd name="T55" fmla="*/ 921 h 1010"/>
              <a:gd name="T56" fmla="*/ 176 w 814"/>
              <a:gd name="T57" fmla="*/ 882 h 1010"/>
              <a:gd name="T58" fmla="*/ 142 w 814"/>
              <a:gd name="T59" fmla="*/ 872 h 1010"/>
              <a:gd name="T60" fmla="*/ 125 w 814"/>
              <a:gd name="T61" fmla="*/ 906 h 1010"/>
              <a:gd name="T62" fmla="*/ 86 w 814"/>
              <a:gd name="T63" fmla="*/ 906 h 1010"/>
              <a:gd name="T64" fmla="*/ 62 w 814"/>
              <a:gd name="T65" fmla="*/ 871 h 1010"/>
              <a:gd name="T66" fmla="*/ 28 w 814"/>
              <a:gd name="T67" fmla="*/ 852 h 1010"/>
              <a:gd name="T68" fmla="*/ 3 w 814"/>
              <a:gd name="T69" fmla="*/ 833 h 1010"/>
              <a:gd name="T70" fmla="*/ 13 w 814"/>
              <a:gd name="T71" fmla="*/ 782 h 1010"/>
              <a:gd name="T72" fmla="*/ 26 w 814"/>
              <a:gd name="T73" fmla="*/ 740 h 1010"/>
              <a:gd name="T74" fmla="*/ 40 w 814"/>
              <a:gd name="T75" fmla="*/ 701 h 1010"/>
              <a:gd name="T76" fmla="*/ 52 w 814"/>
              <a:gd name="T77" fmla="*/ 659 h 1010"/>
              <a:gd name="T78" fmla="*/ 86 w 814"/>
              <a:gd name="T79" fmla="*/ 624 h 1010"/>
              <a:gd name="T80" fmla="*/ 83 w 814"/>
              <a:gd name="T81" fmla="*/ 572 h 1010"/>
              <a:gd name="T82" fmla="*/ 69 w 814"/>
              <a:gd name="T83" fmla="*/ 528 h 1010"/>
              <a:gd name="T84" fmla="*/ 29 w 814"/>
              <a:gd name="T85" fmla="*/ 494 h 1010"/>
              <a:gd name="T86" fmla="*/ 34 w 814"/>
              <a:gd name="T87" fmla="*/ 456 h 1010"/>
              <a:gd name="T88" fmla="*/ 53 w 814"/>
              <a:gd name="T89" fmla="*/ 384 h 1010"/>
              <a:gd name="T90" fmla="*/ 75 w 814"/>
              <a:gd name="T91" fmla="*/ 338 h 1010"/>
              <a:gd name="T92" fmla="*/ 93 w 814"/>
              <a:gd name="T93" fmla="*/ 300 h 1010"/>
              <a:gd name="T94" fmla="*/ 118 w 814"/>
              <a:gd name="T95" fmla="*/ 262 h 1010"/>
              <a:gd name="T96" fmla="*/ 124 w 814"/>
              <a:gd name="T97" fmla="*/ 208 h 1010"/>
              <a:gd name="T98" fmla="*/ 83 w 814"/>
              <a:gd name="T99" fmla="*/ 211 h 1010"/>
              <a:gd name="T100" fmla="*/ 89 w 814"/>
              <a:gd name="T101" fmla="*/ 171 h 1010"/>
              <a:gd name="T102" fmla="*/ 113 w 814"/>
              <a:gd name="T103" fmla="*/ 132 h 1010"/>
              <a:gd name="T104" fmla="*/ 132 w 814"/>
              <a:gd name="T105" fmla="*/ 97 h 1010"/>
              <a:gd name="T106" fmla="*/ 171 w 814"/>
              <a:gd name="T107" fmla="*/ 80 h 1010"/>
              <a:gd name="T108" fmla="*/ 198 w 814"/>
              <a:gd name="T109" fmla="*/ 53 h 1010"/>
              <a:gd name="T110" fmla="*/ 226 w 814"/>
              <a:gd name="T111" fmla="*/ 45 h 1010"/>
              <a:gd name="T112" fmla="*/ 261 w 814"/>
              <a:gd name="T113" fmla="*/ 19 h 1010"/>
              <a:gd name="T114" fmla="*/ 514 w 814"/>
              <a:gd name="T115" fmla="*/ 80 h 1010"/>
              <a:gd name="T116" fmla="*/ 545 w 814"/>
              <a:gd name="T117" fmla="*/ 58 h 1010"/>
              <a:gd name="T118" fmla="*/ 586 w 814"/>
              <a:gd name="T119" fmla="*/ 69 h 1010"/>
              <a:gd name="T120" fmla="*/ 615 w 814"/>
              <a:gd name="T121" fmla="*/ 43 h 1010"/>
              <a:gd name="T122" fmla="*/ 650 w 814"/>
              <a:gd name="T123" fmla="*/ 7 h 1010"/>
              <a:gd name="T124" fmla="*/ 698 w 814"/>
              <a:gd name="T125" fmla="*/ 28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4" h="1010">
                <a:moveTo>
                  <a:pt x="712" y="46"/>
                </a:moveTo>
                <a:lnTo>
                  <a:pt x="713" y="47"/>
                </a:lnTo>
                <a:lnTo>
                  <a:pt x="713" y="48"/>
                </a:lnTo>
                <a:lnTo>
                  <a:pt x="713" y="48"/>
                </a:lnTo>
                <a:lnTo>
                  <a:pt x="713" y="49"/>
                </a:lnTo>
                <a:lnTo>
                  <a:pt x="715" y="50"/>
                </a:lnTo>
                <a:lnTo>
                  <a:pt x="715" y="51"/>
                </a:lnTo>
                <a:lnTo>
                  <a:pt x="715" y="52"/>
                </a:lnTo>
                <a:lnTo>
                  <a:pt x="716" y="52"/>
                </a:lnTo>
                <a:lnTo>
                  <a:pt x="717" y="53"/>
                </a:lnTo>
                <a:lnTo>
                  <a:pt x="717" y="54"/>
                </a:lnTo>
                <a:lnTo>
                  <a:pt x="719" y="56"/>
                </a:lnTo>
                <a:lnTo>
                  <a:pt x="720" y="57"/>
                </a:lnTo>
                <a:lnTo>
                  <a:pt x="720" y="58"/>
                </a:lnTo>
                <a:lnTo>
                  <a:pt x="720" y="59"/>
                </a:lnTo>
                <a:lnTo>
                  <a:pt x="720" y="60"/>
                </a:lnTo>
                <a:lnTo>
                  <a:pt x="721" y="60"/>
                </a:lnTo>
                <a:lnTo>
                  <a:pt x="721" y="61"/>
                </a:lnTo>
                <a:lnTo>
                  <a:pt x="722" y="62"/>
                </a:lnTo>
                <a:lnTo>
                  <a:pt x="723" y="64"/>
                </a:lnTo>
                <a:lnTo>
                  <a:pt x="724" y="65"/>
                </a:lnTo>
                <a:lnTo>
                  <a:pt x="724" y="66"/>
                </a:lnTo>
                <a:lnTo>
                  <a:pt x="724" y="66"/>
                </a:lnTo>
                <a:lnTo>
                  <a:pt x="724" y="67"/>
                </a:lnTo>
                <a:lnTo>
                  <a:pt x="725" y="67"/>
                </a:lnTo>
                <a:lnTo>
                  <a:pt x="726" y="68"/>
                </a:lnTo>
                <a:lnTo>
                  <a:pt x="727" y="69"/>
                </a:lnTo>
                <a:lnTo>
                  <a:pt x="727" y="70"/>
                </a:lnTo>
                <a:lnTo>
                  <a:pt x="728" y="71"/>
                </a:lnTo>
                <a:lnTo>
                  <a:pt x="729" y="72"/>
                </a:lnTo>
                <a:lnTo>
                  <a:pt x="730" y="73"/>
                </a:lnTo>
                <a:lnTo>
                  <a:pt x="731" y="73"/>
                </a:lnTo>
                <a:lnTo>
                  <a:pt x="731" y="74"/>
                </a:lnTo>
                <a:lnTo>
                  <a:pt x="731" y="75"/>
                </a:lnTo>
                <a:lnTo>
                  <a:pt x="732" y="76"/>
                </a:lnTo>
                <a:lnTo>
                  <a:pt x="733" y="76"/>
                </a:lnTo>
                <a:lnTo>
                  <a:pt x="733" y="77"/>
                </a:lnTo>
                <a:lnTo>
                  <a:pt x="733" y="78"/>
                </a:lnTo>
                <a:lnTo>
                  <a:pt x="734" y="78"/>
                </a:lnTo>
                <a:lnTo>
                  <a:pt x="734" y="80"/>
                </a:lnTo>
                <a:lnTo>
                  <a:pt x="734" y="80"/>
                </a:lnTo>
                <a:lnTo>
                  <a:pt x="735" y="82"/>
                </a:lnTo>
                <a:lnTo>
                  <a:pt x="736" y="83"/>
                </a:lnTo>
                <a:lnTo>
                  <a:pt x="737" y="84"/>
                </a:lnTo>
                <a:lnTo>
                  <a:pt x="737" y="85"/>
                </a:lnTo>
                <a:lnTo>
                  <a:pt x="738" y="87"/>
                </a:lnTo>
                <a:lnTo>
                  <a:pt x="738" y="87"/>
                </a:lnTo>
                <a:lnTo>
                  <a:pt x="738" y="88"/>
                </a:lnTo>
                <a:lnTo>
                  <a:pt x="739" y="89"/>
                </a:lnTo>
                <a:lnTo>
                  <a:pt x="739" y="90"/>
                </a:lnTo>
                <a:lnTo>
                  <a:pt x="740" y="90"/>
                </a:lnTo>
                <a:lnTo>
                  <a:pt x="741" y="91"/>
                </a:lnTo>
                <a:lnTo>
                  <a:pt x="741" y="92"/>
                </a:lnTo>
                <a:lnTo>
                  <a:pt x="742" y="93"/>
                </a:lnTo>
                <a:lnTo>
                  <a:pt x="743" y="93"/>
                </a:lnTo>
                <a:lnTo>
                  <a:pt x="743" y="93"/>
                </a:lnTo>
                <a:lnTo>
                  <a:pt x="743" y="94"/>
                </a:lnTo>
                <a:lnTo>
                  <a:pt x="744" y="97"/>
                </a:lnTo>
                <a:lnTo>
                  <a:pt x="745" y="97"/>
                </a:lnTo>
                <a:lnTo>
                  <a:pt x="745" y="97"/>
                </a:lnTo>
                <a:lnTo>
                  <a:pt x="745" y="98"/>
                </a:lnTo>
                <a:lnTo>
                  <a:pt x="746" y="99"/>
                </a:lnTo>
                <a:lnTo>
                  <a:pt x="747" y="100"/>
                </a:lnTo>
                <a:lnTo>
                  <a:pt x="748" y="100"/>
                </a:lnTo>
                <a:lnTo>
                  <a:pt x="748" y="101"/>
                </a:lnTo>
                <a:lnTo>
                  <a:pt x="748" y="102"/>
                </a:lnTo>
                <a:lnTo>
                  <a:pt x="749" y="102"/>
                </a:lnTo>
                <a:lnTo>
                  <a:pt x="750" y="104"/>
                </a:lnTo>
                <a:lnTo>
                  <a:pt x="750" y="104"/>
                </a:lnTo>
                <a:lnTo>
                  <a:pt x="750" y="105"/>
                </a:lnTo>
                <a:lnTo>
                  <a:pt x="751" y="106"/>
                </a:lnTo>
                <a:lnTo>
                  <a:pt x="751" y="107"/>
                </a:lnTo>
                <a:lnTo>
                  <a:pt x="751" y="107"/>
                </a:lnTo>
                <a:lnTo>
                  <a:pt x="751" y="108"/>
                </a:lnTo>
                <a:lnTo>
                  <a:pt x="751" y="109"/>
                </a:lnTo>
                <a:lnTo>
                  <a:pt x="750" y="110"/>
                </a:lnTo>
                <a:lnTo>
                  <a:pt x="750" y="111"/>
                </a:lnTo>
                <a:lnTo>
                  <a:pt x="750" y="111"/>
                </a:lnTo>
                <a:lnTo>
                  <a:pt x="749" y="112"/>
                </a:lnTo>
                <a:lnTo>
                  <a:pt x="749" y="113"/>
                </a:lnTo>
                <a:lnTo>
                  <a:pt x="748" y="114"/>
                </a:lnTo>
                <a:lnTo>
                  <a:pt x="748" y="114"/>
                </a:lnTo>
                <a:lnTo>
                  <a:pt x="748" y="115"/>
                </a:lnTo>
                <a:lnTo>
                  <a:pt x="747" y="115"/>
                </a:lnTo>
                <a:lnTo>
                  <a:pt x="747" y="116"/>
                </a:lnTo>
                <a:lnTo>
                  <a:pt x="746" y="117"/>
                </a:lnTo>
                <a:lnTo>
                  <a:pt x="746" y="118"/>
                </a:lnTo>
                <a:lnTo>
                  <a:pt x="745" y="118"/>
                </a:lnTo>
                <a:lnTo>
                  <a:pt x="745" y="119"/>
                </a:lnTo>
                <a:lnTo>
                  <a:pt x="745" y="120"/>
                </a:lnTo>
                <a:lnTo>
                  <a:pt x="745" y="121"/>
                </a:lnTo>
                <a:lnTo>
                  <a:pt x="745" y="121"/>
                </a:lnTo>
                <a:lnTo>
                  <a:pt x="745" y="122"/>
                </a:lnTo>
                <a:lnTo>
                  <a:pt x="745" y="123"/>
                </a:lnTo>
                <a:lnTo>
                  <a:pt x="745" y="124"/>
                </a:lnTo>
                <a:lnTo>
                  <a:pt x="745" y="125"/>
                </a:lnTo>
                <a:lnTo>
                  <a:pt x="745" y="126"/>
                </a:lnTo>
                <a:lnTo>
                  <a:pt x="745" y="127"/>
                </a:lnTo>
                <a:lnTo>
                  <a:pt x="746" y="128"/>
                </a:lnTo>
                <a:lnTo>
                  <a:pt x="746" y="130"/>
                </a:lnTo>
                <a:lnTo>
                  <a:pt x="746" y="131"/>
                </a:lnTo>
                <a:lnTo>
                  <a:pt x="746" y="131"/>
                </a:lnTo>
                <a:lnTo>
                  <a:pt x="746" y="134"/>
                </a:lnTo>
                <a:lnTo>
                  <a:pt x="746" y="135"/>
                </a:lnTo>
                <a:lnTo>
                  <a:pt x="746" y="135"/>
                </a:lnTo>
                <a:lnTo>
                  <a:pt x="747" y="135"/>
                </a:lnTo>
                <a:lnTo>
                  <a:pt x="747" y="136"/>
                </a:lnTo>
                <a:lnTo>
                  <a:pt x="747" y="137"/>
                </a:lnTo>
                <a:lnTo>
                  <a:pt x="747" y="138"/>
                </a:lnTo>
                <a:lnTo>
                  <a:pt x="747" y="138"/>
                </a:lnTo>
                <a:lnTo>
                  <a:pt x="748" y="138"/>
                </a:lnTo>
                <a:lnTo>
                  <a:pt x="748" y="139"/>
                </a:lnTo>
                <a:lnTo>
                  <a:pt x="747" y="139"/>
                </a:lnTo>
                <a:lnTo>
                  <a:pt x="747" y="140"/>
                </a:lnTo>
                <a:lnTo>
                  <a:pt x="748" y="141"/>
                </a:lnTo>
                <a:lnTo>
                  <a:pt x="748" y="142"/>
                </a:lnTo>
                <a:lnTo>
                  <a:pt x="748" y="142"/>
                </a:lnTo>
                <a:lnTo>
                  <a:pt x="748" y="142"/>
                </a:lnTo>
                <a:lnTo>
                  <a:pt x="748" y="143"/>
                </a:lnTo>
                <a:lnTo>
                  <a:pt x="748" y="144"/>
                </a:lnTo>
                <a:lnTo>
                  <a:pt x="748" y="145"/>
                </a:lnTo>
                <a:lnTo>
                  <a:pt x="748" y="145"/>
                </a:lnTo>
                <a:lnTo>
                  <a:pt x="749" y="145"/>
                </a:lnTo>
                <a:lnTo>
                  <a:pt x="749" y="146"/>
                </a:lnTo>
                <a:lnTo>
                  <a:pt x="750" y="145"/>
                </a:lnTo>
                <a:lnTo>
                  <a:pt x="751" y="146"/>
                </a:lnTo>
                <a:lnTo>
                  <a:pt x="752" y="146"/>
                </a:lnTo>
                <a:lnTo>
                  <a:pt x="752" y="146"/>
                </a:lnTo>
                <a:lnTo>
                  <a:pt x="753" y="146"/>
                </a:lnTo>
                <a:lnTo>
                  <a:pt x="755" y="146"/>
                </a:lnTo>
                <a:lnTo>
                  <a:pt x="755" y="146"/>
                </a:lnTo>
                <a:lnTo>
                  <a:pt x="756" y="146"/>
                </a:lnTo>
                <a:lnTo>
                  <a:pt x="757" y="146"/>
                </a:lnTo>
                <a:lnTo>
                  <a:pt x="758" y="146"/>
                </a:lnTo>
                <a:lnTo>
                  <a:pt x="759" y="146"/>
                </a:lnTo>
                <a:lnTo>
                  <a:pt x="759" y="145"/>
                </a:lnTo>
                <a:lnTo>
                  <a:pt x="760" y="145"/>
                </a:lnTo>
                <a:lnTo>
                  <a:pt x="761" y="145"/>
                </a:lnTo>
                <a:lnTo>
                  <a:pt x="762" y="145"/>
                </a:lnTo>
                <a:lnTo>
                  <a:pt x="762" y="146"/>
                </a:lnTo>
                <a:lnTo>
                  <a:pt x="763" y="146"/>
                </a:lnTo>
                <a:lnTo>
                  <a:pt x="764" y="146"/>
                </a:lnTo>
                <a:lnTo>
                  <a:pt x="766" y="146"/>
                </a:lnTo>
                <a:lnTo>
                  <a:pt x="766" y="146"/>
                </a:lnTo>
                <a:lnTo>
                  <a:pt x="767" y="146"/>
                </a:lnTo>
                <a:lnTo>
                  <a:pt x="768" y="146"/>
                </a:lnTo>
                <a:lnTo>
                  <a:pt x="769" y="146"/>
                </a:lnTo>
                <a:lnTo>
                  <a:pt x="769" y="146"/>
                </a:lnTo>
                <a:lnTo>
                  <a:pt x="771" y="146"/>
                </a:lnTo>
                <a:lnTo>
                  <a:pt x="772" y="146"/>
                </a:lnTo>
                <a:lnTo>
                  <a:pt x="773" y="146"/>
                </a:lnTo>
                <a:lnTo>
                  <a:pt x="773" y="146"/>
                </a:lnTo>
                <a:lnTo>
                  <a:pt x="774" y="146"/>
                </a:lnTo>
                <a:lnTo>
                  <a:pt x="775" y="146"/>
                </a:lnTo>
                <a:lnTo>
                  <a:pt x="786" y="145"/>
                </a:lnTo>
                <a:lnTo>
                  <a:pt x="797" y="145"/>
                </a:lnTo>
                <a:lnTo>
                  <a:pt x="797" y="145"/>
                </a:lnTo>
                <a:lnTo>
                  <a:pt x="797" y="146"/>
                </a:lnTo>
                <a:lnTo>
                  <a:pt x="798" y="146"/>
                </a:lnTo>
                <a:lnTo>
                  <a:pt x="799" y="146"/>
                </a:lnTo>
                <a:lnTo>
                  <a:pt x="799" y="145"/>
                </a:lnTo>
                <a:lnTo>
                  <a:pt x="800" y="145"/>
                </a:lnTo>
                <a:lnTo>
                  <a:pt x="800" y="145"/>
                </a:lnTo>
                <a:lnTo>
                  <a:pt x="800" y="144"/>
                </a:lnTo>
                <a:lnTo>
                  <a:pt x="801" y="144"/>
                </a:lnTo>
                <a:lnTo>
                  <a:pt x="801" y="144"/>
                </a:lnTo>
                <a:lnTo>
                  <a:pt x="801" y="143"/>
                </a:lnTo>
                <a:lnTo>
                  <a:pt x="801" y="142"/>
                </a:lnTo>
                <a:lnTo>
                  <a:pt x="801" y="142"/>
                </a:lnTo>
                <a:lnTo>
                  <a:pt x="802" y="142"/>
                </a:lnTo>
                <a:lnTo>
                  <a:pt x="803" y="142"/>
                </a:lnTo>
                <a:lnTo>
                  <a:pt x="803" y="142"/>
                </a:lnTo>
                <a:lnTo>
                  <a:pt x="803" y="143"/>
                </a:lnTo>
                <a:lnTo>
                  <a:pt x="803" y="144"/>
                </a:lnTo>
                <a:lnTo>
                  <a:pt x="802" y="144"/>
                </a:lnTo>
                <a:lnTo>
                  <a:pt x="802" y="145"/>
                </a:lnTo>
                <a:lnTo>
                  <a:pt x="803" y="145"/>
                </a:lnTo>
                <a:lnTo>
                  <a:pt x="803" y="145"/>
                </a:lnTo>
                <a:lnTo>
                  <a:pt x="804" y="145"/>
                </a:lnTo>
                <a:lnTo>
                  <a:pt x="804" y="144"/>
                </a:lnTo>
                <a:lnTo>
                  <a:pt x="804" y="144"/>
                </a:lnTo>
                <a:lnTo>
                  <a:pt x="805" y="144"/>
                </a:lnTo>
                <a:lnTo>
                  <a:pt x="805" y="143"/>
                </a:lnTo>
                <a:lnTo>
                  <a:pt x="806" y="143"/>
                </a:lnTo>
                <a:lnTo>
                  <a:pt x="807" y="143"/>
                </a:lnTo>
                <a:lnTo>
                  <a:pt x="807" y="142"/>
                </a:lnTo>
                <a:lnTo>
                  <a:pt x="808" y="142"/>
                </a:lnTo>
                <a:lnTo>
                  <a:pt x="808" y="143"/>
                </a:lnTo>
                <a:lnTo>
                  <a:pt x="808" y="144"/>
                </a:lnTo>
                <a:lnTo>
                  <a:pt x="808" y="145"/>
                </a:lnTo>
                <a:lnTo>
                  <a:pt x="808" y="145"/>
                </a:lnTo>
                <a:lnTo>
                  <a:pt x="808" y="145"/>
                </a:lnTo>
                <a:lnTo>
                  <a:pt x="808" y="145"/>
                </a:lnTo>
                <a:lnTo>
                  <a:pt x="808" y="145"/>
                </a:lnTo>
                <a:lnTo>
                  <a:pt x="809" y="145"/>
                </a:lnTo>
                <a:lnTo>
                  <a:pt x="809" y="145"/>
                </a:lnTo>
                <a:lnTo>
                  <a:pt x="810" y="145"/>
                </a:lnTo>
                <a:lnTo>
                  <a:pt x="811" y="145"/>
                </a:lnTo>
                <a:lnTo>
                  <a:pt x="811" y="146"/>
                </a:lnTo>
                <a:lnTo>
                  <a:pt x="811" y="147"/>
                </a:lnTo>
                <a:lnTo>
                  <a:pt x="811" y="147"/>
                </a:lnTo>
                <a:lnTo>
                  <a:pt x="811" y="148"/>
                </a:lnTo>
                <a:lnTo>
                  <a:pt x="810" y="149"/>
                </a:lnTo>
                <a:lnTo>
                  <a:pt x="810" y="149"/>
                </a:lnTo>
                <a:lnTo>
                  <a:pt x="811" y="149"/>
                </a:lnTo>
                <a:lnTo>
                  <a:pt x="811" y="149"/>
                </a:lnTo>
                <a:lnTo>
                  <a:pt x="812" y="149"/>
                </a:lnTo>
                <a:lnTo>
                  <a:pt x="813" y="149"/>
                </a:lnTo>
                <a:lnTo>
                  <a:pt x="812" y="149"/>
                </a:lnTo>
                <a:lnTo>
                  <a:pt x="811" y="150"/>
                </a:lnTo>
                <a:lnTo>
                  <a:pt x="811" y="151"/>
                </a:lnTo>
                <a:lnTo>
                  <a:pt x="811" y="152"/>
                </a:lnTo>
                <a:lnTo>
                  <a:pt x="810" y="152"/>
                </a:lnTo>
                <a:lnTo>
                  <a:pt x="810" y="153"/>
                </a:lnTo>
                <a:lnTo>
                  <a:pt x="809" y="153"/>
                </a:lnTo>
                <a:lnTo>
                  <a:pt x="809" y="154"/>
                </a:lnTo>
                <a:lnTo>
                  <a:pt x="809" y="155"/>
                </a:lnTo>
                <a:lnTo>
                  <a:pt x="809" y="155"/>
                </a:lnTo>
                <a:lnTo>
                  <a:pt x="809" y="156"/>
                </a:lnTo>
                <a:lnTo>
                  <a:pt x="809" y="157"/>
                </a:lnTo>
                <a:lnTo>
                  <a:pt x="809" y="158"/>
                </a:lnTo>
                <a:lnTo>
                  <a:pt x="809" y="159"/>
                </a:lnTo>
                <a:lnTo>
                  <a:pt x="809" y="159"/>
                </a:lnTo>
                <a:lnTo>
                  <a:pt x="809" y="160"/>
                </a:lnTo>
                <a:lnTo>
                  <a:pt x="810" y="161"/>
                </a:lnTo>
                <a:lnTo>
                  <a:pt x="809" y="162"/>
                </a:lnTo>
                <a:lnTo>
                  <a:pt x="810" y="162"/>
                </a:lnTo>
                <a:lnTo>
                  <a:pt x="810" y="162"/>
                </a:lnTo>
                <a:lnTo>
                  <a:pt x="810" y="163"/>
                </a:lnTo>
                <a:lnTo>
                  <a:pt x="810" y="166"/>
                </a:lnTo>
                <a:lnTo>
                  <a:pt x="810" y="166"/>
                </a:lnTo>
                <a:lnTo>
                  <a:pt x="811" y="166"/>
                </a:lnTo>
                <a:lnTo>
                  <a:pt x="811" y="168"/>
                </a:lnTo>
                <a:lnTo>
                  <a:pt x="811" y="169"/>
                </a:lnTo>
                <a:lnTo>
                  <a:pt x="811" y="170"/>
                </a:lnTo>
                <a:lnTo>
                  <a:pt x="811" y="171"/>
                </a:lnTo>
                <a:lnTo>
                  <a:pt x="811" y="171"/>
                </a:lnTo>
                <a:lnTo>
                  <a:pt x="811" y="172"/>
                </a:lnTo>
                <a:lnTo>
                  <a:pt x="811" y="173"/>
                </a:lnTo>
                <a:lnTo>
                  <a:pt x="811" y="173"/>
                </a:lnTo>
                <a:lnTo>
                  <a:pt x="811" y="174"/>
                </a:lnTo>
                <a:lnTo>
                  <a:pt x="812" y="175"/>
                </a:lnTo>
                <a:lnTo>
                  <a:pt x="812" y="176"/>
                </a:lnTo>
                <a:lnTo>
                  <a:pt x="812" y="177"/>
                </a:lnTo>
                <a:lnTo>
                  <a:pt x="812" y="178"/>
                </a:lnTo>
                <a:lnTo>
                  <a:pt x="813" y="179"/>
                </a:lnTo>
                <a:lnTo>
                  <a:pt x="813" y="180"/>
                </a:lnTo>
                <a:lnTo>
                  <a:pt x="813" y="180"/>
                </a:lnTo>
                <a:lnTo>
                  <a:pt x="813" y="182"/>
                </a:lnTo>
                <a:lnTo>
                  <a:pt x="813" y="183"/>
                </a:lnTo>
                <a:lnTo>
                  <a:pt x="814" y="183"/>
                </a:lnTo>
                <a:lnTo>
                  <a:pt x="813" y="185"/>
                </a:lnTo>
                <a:lnTo>
                  <a:pt x="813" y="186"/>
                </a:lnTo>
                <a:lnTo>
                  <a:pt x="813" y="186"/>
                </a:lnTo>
                <a:lnTo>
                  <a:pt x="813" y="187"/>
                </a:lnTo>
                <a:lnTo>
                  <a:pt x="813" y="189"/>
                </a:lnTo>
                <a:lnTo>
                  <a:pt x="813" y="190"/>
                </a:lnTo>
                <a:lnTo>
                  <a:pt x="813" y="191"/>
                </a:lnTo>
                <a:lnTo>
                  <a:pt x="813" y="192"/>
                </a:lnTo>
                <a:lnTo>
                  <a:pt x="813" y="193"/>
                </a:lnTo>
                <a:lnTo>
                  <a:pt x="813" y="193"/>
                </a:lnTo>
                <a:lnTo>
                  <a:pt x="813" y="195"/>
                </a:lnTo>
                <a:lnTo>
                  <a:pt x="813" y="196"/>
                </a:lnTo>
                <a:lnTo>
                  <a:pt x="813" y="197"/>
                </a:lnTo>
                <a:lnTo>
                  <a:pt x="814" y="198"/>
                </a:lnTo>
                <a:lnTo>
                  <a:pt x="813" y="199"/>
                </a:lnTo>
                <a:lnTo>
                  <a:pt x="812" y="200"/>
                </a:lnTo>
                <a:lnTo>
                  <a:pt x="811" y="200"/>
                </a:lnTo>
                <a:lnTo>
                  <a:pt x="811" y="201"/>
                </a:lnTo>
                <a:lnTo>
                  <a:pt x="811" y="202"/>
                </a:lnTo>
                <a:lnTo>
                  <a:pt x="810" y="202"/>
                </a:lnTo>
                <a:lnTo>
                  <a:pt x="810" y="203"/>
                </a:lnTo>
                <a:lnTo>
                  <a:pt x="809" y="203"/>
                </a:lnTo>
                <a:lnTo>
                  <a:pt x="809" y="204"/>
                </a:lnTo>
                <a:lnTo>
                  <a:pt x="809" y="204"/>
                </a:lnTo>
                <a:lnTo>
                  <a:pt x="809" y="205"/>
                </a:lnTo>
                <a:lnTo>
                  <a:pt x="808" y="205"/>
                </a:lnTo>
                <a:lnTo>
                  <a:pt x="808" y="206"/>
                </a:lnTo>
                <a:lnTo>
                  <a:pt x="808" y="207"/>
                </a:lnTo>
                <a:lnTo>
                  <a:pt x="808" y="207"/>
                </a:lnTo>
                <a:lnTo>
                  <a:pt x="808" y="208"/>
                </a:lnTo>
                <a:lnTo>
                  <a:pt x="808" y="209"/>
                </a:lnTo>
                <a:lnTo>
                  <a:pt x="808" y="210"/>
                </a:lnTo>
                <a:lnTo>
                  <a:pt x="808" y="211"/>
                </a:lnTo>
                <a:lnTo>
                  <a:pt x="808" y="211"/>
                </a:lnTo>
                <a:lnTo>
                  <a:pt x="808" y="212"/>
                </a:lnTo>
                <a:lnTo>
                  <a:pt x="808" y="213"/>
                </a:lnTo>
                <a:lnTo>
                  <a:pt x="807" y="213"/>
                </a:lnTo>
                <a:lnTo>
                  <a:pt x="807" y="214"/>
                </a:lnTo>
                <a:lnTo>
                  <a:pt x="807" y="214"/>
                </a:lnTo>
                <a:lnTo>
                  <a:pt x="807" y="215"/>
                </a:lnTo>
                <a:lnTo>
                  <a:pt x="807" y="216"/>
                </a:lnTo>
                <a:lnTo>
                  <a:pt x="807" y="217"/>
                </a:lnTo>
                <a:lnTo>
                  <a:pt x="807" y="217"/>
                </a:lnTo>
                <a:lnTo>
                  <a:pt x="807" y="218"/>
                </a:lnTo>
                <a:lnTo>
                  <a:pt x="807" y="219"/>
                </a:lnTo>
                <a:lnTo>
                  <a:pt x="807" y="220"/>
                </a:lnTo>
                <a:lnTo>
                  <a:pt x="807" y="221"/>
                </a:lnTo>
                <a:lnTo>
                  <a:pt x="806" y="221"/>
                </a:lnTo>
                <a:lnTo>
                  <a:pt x="806" y="222"/>
                </a:lnTo>
                <a:lnTo>
                  <a:pt x="806" y="223"/>
                </a:lnTo>
                <a:lnTo>
                  <a:pt x="806" y="224"/>
                </a:lnTo>
                <a:lnTo>
                  <a:pt x="806" y="224"/>
                </a:lnTo>
                <a:lnTo>
                  <a:pt x="806" y="225"/>
                </a:lnTo>
                <a:lnTo>
                  <a:pt x="806" y="226"/>
                </a:lnTo>
                <a:lnTo>
                  <a:pt x="806" y="227"/>
                </a:lnTo>
                <a:lnTo>
                  <a:pt x="806" y="228"/>
                </a:lnTo>
                <a:lnTo>
                  <a:pt x="806" y="228"/>
                </a:lnTo>
                <a:lnTo>
                  <a:pt x="806" y="229"/>
                </a:lnTo>
                <a:lnTo>
                  <a:pt x="806" y="230"/>
                </a:lnTo>
                <a:lnTo>
                  <a:pt x="806" y="231"/>
                </a:lnTo>
                <a:lnTo>
                  <a:pt x="806" y="231"/>
                </a:lnTo>
                <a:lnTo>
                  <a:pt x="806" y="232"/>
                </a:lnTo>
                <a:lnTo>
                  <a:pt x="806" y="233"/>
                </a:lnTo>
                <a:lnTo>
                  <a:pt x="806" y="234"/>
                </a:lnTo>
                <a:lnTo>
                  <a:pt x="806" y="235"/>
                </a:lnTo>
                <a:lnTo>
                  <a:pt x="806" y="235"/>
                </a:lnTo>
                <a:lnTo>
                  <a:pt x="806" y="236"/>
                </a:lnTo>
                <a:lnTo>
                  <a:pt x="806" y="237"/>
                </a:lnTo>
                <a:lnTo>
                  <a:pt x="806" y="238"/>
                </a:lnTo>
                <a:lnTo>
                  <a:pt x="806" y="238"/>
                </a:lnTo>
                <a:lnTo>
                  <a:pt x="806" y="239"/>
                </a:lnTo>
                <a:lnTo>
                  <a:pt x="806" y="240"/>
                </a:lnTo>
                <a:lnTo>
                  <a:pt x="806" y="241"/>
                </a:lnTo>
                <a:lnTo>
                  <a:pt x="807" y="242"/>
                </a:lnTo>
                <a:lnTo>
                  <a:pt x="807" y="242"/>
                </a:lnTo>
                <a:lnTo>
                  <a:pt x="807" y="243"/>
                </a:lnTo>
                <a:lnTo>
                  <a:pt x="807" y="244"/>
                </a:lnTo>
                <a:lnTo>
                  <a:pt x="808" y="245"/>
                </a:lnTo>
                <a:lnTo>
                  <a:pt x="808" y="245"/>
                </a:lnTo>
                <a:lnTo>
                  <a:pt x="808" y="246"/>
                </a:lnTo>
                <a:lnTo>
                  <a:pt x="808" y="247"/>
                </a:lnTo>
                <a:lnTo>
                  <a:pt x="808" y="248"/>
                </a:lnTo>
                <a:lnTo>
                  <a:pt x="808" y="248"/>
                </a:lnTo>
                <a:lnTo>
                  <a:pt x="809" y="248"/>
                </a:lnTo>
                <a:lnTo>
                  <a:pt x="809" y="249"/>
                </a:lnTo>
                <a:lnTo>
                  <a:pt x="809" y="250"/>
                </a:lnTo>
                <a:lnTo>
                  <a:pt x="809" y="251"/>
                </a:lnTo>
                <a:lnTo>
                  <a:pt x="809" y="252"/>
                </a:lnTo>
                <a:lnTo>
                  <a:pt x="810" y="252"/>
                </a:lnTo>
                <a:lnTo>
                  <a:pt x="810" y="252"/>
                </a:lnTo>
                <a:lnTo>
                  <a:pt x="809" y="253"/>
                </a:lnTo>
                <a:lnTo>
                  <a:pt x="810" y="253"/>
                </a:lnTo>
                <a:lnTo>
                  <a:pt x="810" y="254"/>
                </a:lnTo>
                <a:lnTo>
                  <a:pt x="809" y="254"/>
                </a:lnTo>
                <a:lnTo>
                  <a:pt x="808" y="254"/>
                </a:lnTo>
                <a:lnTo>
                  <a:pt x="808" y="254"/>
                </a:lnTo>
                <a:lnTo>
                  <a:pt x="807" y="254"/>
                </a:lnTo>
                <a:lnTo>
                  <a:pt x="806" y="254"/>
                </a:lnTo>
                <a:lnTo>
                  <a:pt x="805" y="254"/>
                </a:lnTo>
                <a:lnTo>
                  <a:pt x="804" y="254"/>
                </a:lnTo>
                <a:lnTo>
                  <a:pt x="804" y="254"/>
                </a:lnTo>
                <a:lnTo>
                  <a:pt x="803" y="254"/>
                </a:lnTo>
                <a:lnTo>
                  <a:pt x="802" y="254"/>
                </a:lnTo>
                <a:lnTo>
                  <a:pt x="801" y="254"/>
                </a:lnTo>
                <a:lnTo>
                  <a:pt x="801" y="254"/>
                </a:lnTo>
                <a:lnTo>
                  <a:pt x="800" y="254"/>
                </a:lnTo>
                <a:lnTo>
                  <a:pt x="799" y="254"/>
                </a:lnTo>
                <a:lnTo>
                  <a:pt x="798" y="254"/>
                </a:lnTo>
                <a:lnTo>
                  <a:pt x="797" y="254"/>
                </a:lnTo>
                <a:lnTo>
                  <a:pt x="797" y="254"/>
                </a:lnTo>
                <a:lnTo>
                  <a:pt x="796" y="254"/>
                </a:lnTo>
                <a:lnTo>
                  <a:pt x="795" y="254"/>
                </a:lnTo>
                <a:lnTo>
                  <a:pt x="794" y="254"/>
                </a:lnTo>
                <a:lnTo>
                  <a:pt x="794" y="254"/>
                </a:lnTo>
                <a:lnTo>
                  <a:pt x="793" y="254"/>
                </a:lnTo>
                <a:lnTo>
                  <a:pt x="792" y="254"/>
                </a:lnTo>
                <a:lnTo>
                  <a:pt x="791" y="254"/>
                </a:lnTo>
                <a:lnTo>
                  <a:pt x="790" y="254"/>
                </a:lnTo>
                <a:lnTo>
                  <a:pt x="790" y="254"/>
                </a:lnTo>
                <a:lnTo>
                  <a:pt x="789" y="254"/>
                </a:lnTo>
                <a:lnTo>
                  <a:pt x="788" y="254"/>
                </a:lnTo>
                <a:lnTo>
                  <a:pt x="787" y="254"/>
                </a:lnTo>
                <a:lnTo>
                  <a:pt x="787" y="253"/>
                </a:lnTo>
                <a:lnTo>
                  <a:pt x="787" y="253"/>
                </a:lnTo>
                <a:lnTo>
                  <a:pt x="786" y="252"/>
                </a:lnTo>
                <a:lnTo>
                  <a:pt x="785" y="252"/>
                </a:lnTo>
                <a:lnTo>
                  <a:pt x="785" y="253"/>
                </a:lnTo>
                <a:lnTo>
                  <a:pt x="786" y="254"/>
                </a:lnTo>
                <a:lnTo>
                  <a:pt x="787" y="255"/>
                </a:lnTo>
                <a:lnTo>
                  <a:pt x="787" y="255"/>
                </a:lnTo>
                <a:lnTo>
                  <a:pt x="787" y="256"/>
                </a:lnTo>
                <a:lnTo>
                  <a:pt x="787" y="257"/>
                </a:lnTo>
                <a:lnTo>
                  <a:pt x="788" y="258"/>
                </a:lnTo>
                <a:lnTo>
                  <a:pt x="788" y="259"/>
                </a:lnTo>
                <a:lnTo>
                  <a:pt x="789" y="259"/>
                </a:lnTo>
                <a:lnTo>
                  <a:pt x="789" y="259"/>
                </a:lnTo>
                <a:lnTo>
                  <a:pt x="790" y="260"/>
                </a:lnTo>
                <a:lnTo>
                  <a:pt x="790" y="260"/>
                </a:lnTo>
                <a:lnTo>
                  <a:pt x="790" y="261"/>
                </a:lnTo>
                <a:lnTo>
                  <a:pt x="791" y="262"/>
                </a:lnTo>
                <a:lnTo>
                  <a:pt x="791" y="263"/>
                </a:lnTo>
                <a:lnTo>
                  <a:pt x="792" y="263"/>
                </a:lnTo>
                <a:lnTo>
                  <a:pt x="793" y="264"/>
                </a:lnTo>
                <a:lnTo>
                  <a:pt x="793" y="265"/>
                </a:lnTo>
                <a:lnTo>
                  <a:pt x="792" y="266"/>
                </a:lnTo>
                <a:lnTo>
                  <a:pt x="791" y="266"/>
                </a:lnTo>
                <a:lnTo>
                  <a:pt x="792" y="267"/>
                </a:lnTo>
                <a:lnTo>
                  <a:pt x="793" y="269"/>
                </a:lnTo>
                <a:lnTo>
                  <a:pt x="794" y="269"/>
                </a:lnTo>
                <a:lnTo>
                  <a:pt x="794" y="270"/>
                </a:lnTo>
                <a:lnTo>
                  <a:pt x="794" y="271"/>
                </a:lnTo>
                <a:lnTo>
                  <a:pt x="794" y="272"/>
                </a:lnTo>
                <a:lnTo>
                  <a:pt x="794" y="273"/>
                </a:lnTo>
                <a:lnTo>
                  <a:pt x="794" y="273"/>
                </a:lnTo>
                <a:lnTo>
                  <a:pt x="794" y="274"/>
                </a:lnTo>
                <a:lnTo>
                  <a:pt x="793" y="275"/>
                </a:lnTo>
                <a:lnTo>
                  <a:pt x="792" y="276"/>
                </a:lnTo>
                <a:lnTo>
                  <a:pt x="792" y="276"/>
                </a:lnTo>
                <a:lnTo>
                  <a:pt x="791" y="277"/>
                </a:lnTo>
                <a:lnTo>
                  <a:pt x="791" y="278"/>
                </a:lnTo>
                <a:lnTo>
                  <a:pt x="791" y="279"/>
                </a:lnTo>
                <a:lnTo>
                  <a:pt x="792" y="279"/>
                </a:lnTo>
                <a:lnTo>
                  <a:pt x="792" y="280"/>
                </a:lnTo>
                <a:lnTo>
                  <a:pt x="793" y="280"/>
                </a:lnTo>
                <a:lnTo>
                  <a:pt x="792" y="280"/>
                </a:lnTo>
                <a:lnTo>
                  <a:pt x="792" y="281"/>
                </a:lnTo>
                <a:lnTo>
                  <a:pt x="792" y="282"/>
                </a:lnTo>
                <a:lnTo>
                  <a:pt x="793" y="283"/>
                </a:lnTo>
                <a:lnTo>
                  <a:pt x="794" y="283"/>
                </a:lnTo>
                <a:lnTo>
                  <a:pt x="794" y="284"/>
                </a:lnTo>
                <a:lnTo>
                  <a:pt x="794" y="285"/>
                </a:lnTo>
                <a:lnTo>
                  <a:pt x="794" y="285"/>
                </a:lnTo>
                <a:lnTo>
                  <a:pt x="795" y="286"/>
                </a:lnTo>
                <a:lnTo>
                  <a:pt x="796" y="286"/>
                </a:lnTo>
                <a:lnTo>
                  <a:pt x="796" y="286"/>
                </a:lnTo>
                <a:lnTo>
                  <a:pt x="797" y="286"/>
                </a:lnTo>
                <a:lnTo>
                  <a:pt x="797" y="287"/>
                </a:lnTo>
                <a:lnTo>
                  <a:pt x="797" y="287"/>
                </a:lnTo>
                <a:lnTo>
                  <a:pt x="798" y="288"/>
                </a:lnTo>
                <a:lnTo>
                  <a:pt x="798" y="289"/>
                </a:lnTo>
                <a:lnTo>
                  <a:pt x="798" y="290"/>
                </a:lnTo>
                <a:lnTo>
                  <a:pt x="798" y="290"/>
                </a:lnTo>
                <a:lnTo>
                  <a:pt x="799" y="290"/>
                </a:lnTo>
                <a:lnTo>
                  <a:pt x="799" y="291"/>
                </a:lnTo>
                <a:lnTo>
                  <a:pt x="800" y="291"/>
                </a:lnTo>
                <a:lnTo>
                  <a:pt x="800" y="292"/>
                </a:lnTo>
                <a:lnTo>
                  <a:pt x="800" y="293"/>
                </a:lnTo>
                <a:lnTo>
                  <a:pt x="800" y="293"/>
                </a:lnTo>
                <a:lnTo>
                  <a:pt x="801" y="294"/>
                </a:lnTo>
                <a:lnTo>
                  <a:pt x="801" y="295"/>
                </a:lnTo>
                <a:lnTo>
                  <a:pt x="801" y="296"/>
                </a:lnTo>
                <a:lnTo>
                  <a:pt x="801" y="296"/>
                </a:lnTo>
                <a:lnTo>
                  <a:pt x="801" y="297"/>
                </a:lnTo>
                <a:lnTo>
                  <a:pt x="801" y="297"/>
                </a:lnTo>
                <a:lnTo>
                  <a:pt x="801" y="297"/>
                </a:lnTo>
                <a:lnTo>
                  <a:pt x="800" y="298"/>
                </a:lnTo>
                <a:lnTo>
                  <a:pt x="799" y="298"/>
                </a:lnTo>
                <a:lnTo>
                  <a:pt x="799" y="299"/>
                </a:lnTo>
                <a:lnTo>
                  <a:pt x="798" y="299"/>
                </a:lnTo>
                <a:lnTo>
                  <a:pt x="797" y="299"/>
                </a:lnTo>
                <a:lnTo>
                  <a:pt x="797" y="299"/>
                </a:lnTo>
                <a:lnTo>
                  <a:pt x="796" y="299"/>
                </a:lnTo>
                <a:lnTo>
                  <a:pt x="795" y="300"/>
                </a:lnTo>
                <a:lnTo>
                  <a:pt x="795" y="300"/>
                </a:lnTo>
                <a:lnTo>
                  <a:pt x="794" y="300"/>
                </a:lnTo>
                <a:lnTo>
                  <a:pt x="794" y="300"/>
                </a:lnTo>
                <a:lnTo>
                  <a:pt x="794" y="301"/>
                </a:lnTo>
                <a:lnTo>
                  <a:pt x="793" y="301"/>
                </a:lnTo>
                <a:lnTo>
                  <a:pt x="794" y="301"/>
                </a:lnTo>
                <a:lnTo>
                  <a:pt x="794" y="303"/>
                </a:lnTo>
                <a:lnTo>
                  <a:pt x="794" y="303"/>
                </a:lnTo>
                <a:lnTo>
                  <a:pt x="794" y="304"/>
                </a:lnTo>
                <a:lnTo>
                  <a:pt x="794" y="305"/>
                </a:lnTo>
                <a:lnTo>
                  <a:pt x="794" y="306"/>
                </a:lnTo>
                <a:lnTo>
                  <a:pt x="794" y="307"/>
                </a:lnTo>
                <a:lnTo>
                  <a:pt x="794" y="307"/>
                </a:lnTo>
                <a:lnTo>
                  <a:pt x="794" y="308"/>
                </a:lnTo>
                <a:lnTo>
                  <a:pt x="794" y="309"/>
                </a:lnTo>
                <a:lnTo>
                  <a:pt x="794" y="309"/>
                </a:lnTo>
                <a:lnTo>
                  <a:pt x="794" y="310"/>
                </a:lnTo>
                <a:lnTo>
                  <a:pt x="794" y="310"/>
                </a:lnTo>
                <a:lnTo>
                  <a:pt x="793" y="310"/>
                </a:lnTo>
                <a:lnTo>
                  <a:pt x="792" y="311"/>
                </a:lnTo>
                <a:lnTo>
                  <a:pt x="791" y="311"/>
                </a:lnTo>
                <a:lnTo>
                  <a:pt x="790" y="312"/>
                </a:lnTo>
                <a:lnTo>
                  <a:pt x="790" y="313"/>
                </a:lnTo>
                <a:lnTo>
                  <a:pt x="791" y="313"/>
                </a:lnTo>
                <a:lnTo>
                  <a:pt x="790" y="314"/>
                </a:lnTo>
                <a:lnTo>
                  <a:pt x="790" y="314"/>
                </a:lnTo>
                <a:lnTo>
                  <a:pt x="789" y="314"/>
                </a:lnTo>
                <a:lnTo>
                  <a:pt x="788" y="315"/>
                </a:lnTo>
                <a:lnTo>
                  <a:pt x="787" y="316"/>
                </a:lnTo>
                <a:lnTo>
                  <a:pt x="787" y="316"/>
                </a:lnTo>
                <a:lnTo>
                  <a:pt x="787" y="317"/>
                </a:lnTo>
                <a:lnTo>
                  <a:pt x="787" y="317"/>
                </a:lnTo>
                <a:lnTo>
                  <a:pt x="787" y="317"/>
                </a:lnTo>
                <a:lnTo>
                  <a:pt x="787" y="318"/>
                </a:lnTo>
                <a:lnTo>
                  <a:pt x="787" y="318"/>
                </a:lnTo>
                <a:lnTo>
                  <a:pt x="786" y="318"/>
                </a:lnTo>
                <a:lnTo>
                  <a:pt x="785" y="318"/>
                </a:lnTo>
                <a:lnTo>
                  <a:pt x="785" y="319"/>
                </a:lnTo>
                <a:lnTo>
                  <a:pt x="785" y="320"/>
                </a:lnTo>
                <a:lnTo>
                  <a:pt x="785" y="321"/>
                </a:lnTo>
                <a:lnTo>
                  <a:pt x="785" y="321"/>
                </a:lnTo>
                <a:lnTo>
                  <a:pt x="785" y="322"/>
                </a:lnTo>
                <a:lnTo>
                  <a:pt x="784" y="323"/>
                </a:lnTo>
                <a:lnTo>
                  <a:pt x="783" y="324"/>
                </a:lnTo>
                <a:lnTo>
                  <a:pt x="783" y="324"/>
                </a:lnTo>
                <a:lnTo>
                  <a:pt x="783" y="324"/>
                </a:lnTo>
                <a:lnTo>
                  <a:pt x="782" y="324"/>
                </a:lnTo>
                <a:lnTo>
                  <a:pt x="782" y="325"/>
                </a:lnTo>
                <a:lnTo>
                  <a:pt x="782" y="326"/>
                </a:lnTo>
                <a:lnTo>
                  <a:pt x="783" y="326"/>
                </a:lnTo>
                <a:lnTo>
                  <a:pt x="783" y="327"/>
                </a:lnTo>
                <a:lnTo>
                  <a:pt x="783" y="328"/>
                </a:lnTo>
                <a:lnTo>
                  <a:pt x="782" y="328"/>
                </a:lnTo>
                <a:lnTo>
                  <a:pt x="782" y="328"/>
                </a:lnTo>
                <a:lnTo>
                  <a:pt x="781" y="328"/>
                </a:lnTo>
                <a:lnTo>
                  <a:pt x="780" y="329"/>
                </a:lnTo>
                <a:lnTo>
                  <a:pt x="780" y="328"/>
                </a:lnTo>
                <a:lnTo>
                  <a:pt x="779" y="328"/>
                </a:lnTo>
                <a:lnTo>
                  <a:pt x="779" y="328"/>
                </a:lnTo>
                <a:lnTo>
                  <a:pt x="778" y="328"/>
                </a:lnTo>
                <a:lnTo>
                  <a:pt x="778" y="330"/>
                </a:lnTo>
                <a:lnTo>
                  <a:pt x="779" y="331"/>
                </a:lnTo>
                <a:lnTo>
                  <a:pt x="779" y="333"/>
                </a:lnTo>
                <a:lnTo>
                  <a:pt x="780" y="333"/>
                </a:lnTo>
                <a:lnTo>
                  <a:pt x="779" y="333"/>
                </a:lnTo>
                <a:lnTo>
                  <a:pt x="779" y="334"/>
                </a:lnTo>
                <a:lnTo>
                  <a:pt x="778" y="335"/>
                </a:lnTo>
                <a:lnTo>
                  <a:pt x="777" y="336"/>
                </a:lnTo>
                <a:lnTo>
                  <a:pt x="777" y="337"/>
                </a:lnTo>
                <a:lnTo>
                  <a:pt x="778" y="338"/>
                </a:lnTo>
                <a:lnTo>
                  <a:pt x="777" y="338"/>
                </a:lnTo>
                <a:lnTo>
                  <a:pt x="777" y="339"/>
                </a:lnTo>
                <a:lnTo>
                  <a:pt x="777" y="340"/>
                </a:lnTo>
                <a:lnTo>
                  <a:pt x="777" y="341"/>
                </a:lnTo>
                <a:lnTo>
                  <a:pt x="777" y="342"/>
                </a:lnTo>
                <a:lnTo>
                  <a:pt x="778" y="343"/>
                </a:lnTo>
                <a:lnTo>
                  <a:pt x="779" y="343"/>
                </a:lnTo>
                <a:lnTo>
                  <a:pt x="780" y="343"/>
                </a:lnTo>
                <a:lnTo>
                  <a:pt x="780" y="344"/>
                </a:lnTo>
                <a:lnTo>
                  <a:pt x="780" y="345"/>
                </a:lnTo>
                <a:lnTo>
                  <a:pt x="780" y="345"/>
                </a:lnTo>
                <a:lnTo>
                  <a:pt x="780" y="345"/>
                </a:lnTo>
                <a:lnTo>
                  <a:pt x="781" y="345"/>
                </a:lnTo>
                <a:lnTo>
                  <a:pt x="781" y="346"/>
                </a:lnTo>
                <a:lnTo>
                  <a:pt x="781" y="347"/>
                </a:lnTo>
                <a:lnTo>
                  <a:pt x="781" y="348"/>
                </a:lnTo>
                <a:lnTo>
                  <a:pt x="782" y="348"/>
                </a:lnTo>
                <a:lnTo>
                  <a:pt x="782" y="348"/>
                </a:lnTo>
                <a:lnTo>
                  <a:pt x="781" y="348"/>
                </a:lnTo>
                <a:lnTo>
                  <a:pt x="782" y="349"/>
                </a:lnTo>
                <a:lnTo>
                  <a:pt x="781" y="349"/>
                </a:lnTo>
                <a:lnTo>
                  <a:pt x="780" y="349"/>
                </a:lnTo>
                <a:lnTo>
                  <a:pt x="780" y="350"/>
                </a:lnTo>
                <a:lnTo>
                  <a:pt x="780" y="351"/>
                </a:lnTo>
                <a:lnTo>
                  <a:pt x="780" y="352"/>
                </a:lnTo>
                <a:lnTo>
                  <a:pt x="780" y="352"/>
                </a:lnTo>
                <a:lnTo>
                  <a:pt x="780" y="352"/>
                </a:lnTo>
                <a:lnTo>
                  <a:pt x="780" y="353"/>
                </a:lnTo>
                <a:lnTo>
                  <a:pt x="780" y="354"/>
                </a:lnTo>
                <a:lnTo>
                  <a:pt x="780" y="355"/>
                </a:lnTo>
                <a:lnTo>
                  <a:pt x="780" y="356"/>
                </a:lnTo>
                <a:lnTo>
                  <a:pt x="780" y="357"/>
                </a:lnTo>
                <a:lnTo>
                  <a:pt x="780" y="358"/>
                </a:lnTo>
                <a:lnTo>
                  <a:pt x="780" y="359"/>
                </a:lnTo>
                <a:lnTo>
                  <a:pt x="780" y="359"/>
                </a:lnTo>
                <a:lnTo>
                  <a:pt x="780" y="360"/>
                </a:lnTo>
                <a:lnTo>
                  <a:pt x="780" y="361"/>
                </a:lnTo>
                <a:lnTo>
                  <a:pt x="780" y="361"/>
                </a:lnTo>
                <a:lnTo>
                  <a:pt x="780" y="362"/>
                </a:lnTo>
                <a:lnTo>
                  <a:pt x="781" y="362"/>
                </a:lnTo>
                <a:lnTo>
                  <a:pt x="782" y="362"/>
                </a:lnTo>
                <a:lnTo>
                  <a:pt x="783" y="362"/>
                </a:lnTo>
                <a:lnTo>
                  <a:pt x="783" y="363"/>
                </a:lnTo>
                <a:lnTo>
                  <a:pt x="781" y="364"/>
                </a:lnTo>
                <a:lnTo>
                  <a:pt x="781" y="365"/>
                </a:lnTo>
                <a:lnTo>
                  <a:pt x="780" y="365"/>
                </a:lnTo>
                <a:lnTo>
                  <a:pt x="780" y="366"/>
                </a:lnTo>
                <a:lnTo>
                  <a:pt x="780" y="366"/>
                </a:lnTo>
                <a:lnTo>
                  <a:pt x="780" y="367"/>
                </a:lnTo>
                <a:lnTo>
                  <a:pt x="780" y="367"/>
                </a:lnTo>
                <a:lnTo>
                  <a:pt x="779" y="368"/>
                </a:lnTo>
                <a:lnTo>
                  <a:pt x="778" y="368"/>
                </a:lnTo>
                <a:lnTo>
                  <a:pt x="778" y="369"/>
                </a:lnTo>
                <a:lnTo>
                  <a:pt x="778" y="369"/>
                </a:lnTo>
                <a:lnTo>
                  <a:pt x="778" y="370"/>
                </a:lnTo>
                <a:lnTo>
                  <a:pt x="778" y="371"/>
                </a:lnTo>
                <a:lnTo>
                  <a:pt x="777" y="371"/>
                </a:lnTo>
                <a:lnTo>
                  <a:pt x="778" y="371"/>
                </a:lnTo>
                <a:lnTo>
                  <a:pt x="778" y="372"/>
                </a:lnTo>
                <a:lnTo>
                  <a:pt x="779" y="372"/>
                </a:lnTo>
                <a:lnTo>
                  <a:pt x="778" y="372"/>
                </a:lnTo>
                <a:lnTo>
                  <a:pt x="777" y="372"/>
                </a:lnTo>
                <a:lnTo>
                  <a:pt x="776" y="372"/>
                </a:lnTo>
                <a:lnTo>
                  <a:pt x="776" y="372"/>
                </a:lnTo>
                <a:lnTo>
                  <a:pt x="776" y="373"/>
                </a:lnTo>
                <a:lnTo>
                  <a:pt x="775" y="373"/>
                </a:lnTo>
                <a:lnTo>
                  <a:pt x="775" y="375"/>
                </a:lnTo>
                <a:lnTo>
                  <a:pt x="775" y="376"/>
                </a:lnTo>
                <a:lnTo>
                  <a:pt x="775" y="376"/>
                </a:lnTo>
                <a:lnTo>
                  <a:pt x="774" y="377"/>
                </a:lnTo>
                <a:lnTo>
                  <a:pt x="773" y="378"/>
                </a:lnTo>
                <a:lnTo>
                  <a:pt x="773" y="379"/>
                </a:lnTo>
                <a:lnTo>
                  <a:pt x="773" y="379"/>
                </a:lnTo>
                <a:lnTo>
                  <a:pt x="772" y="379"/>
                </a:lnTo>
                <a:lnTo>
                  <a:pt x="772" y="379"/>
                </a:lnTo>
                <a:lnTo>
                  <a:pt x="771" y="379"/>
                </a:lnTo>
                <a:lnTo>
                  <a:pt x="770" y="380"/>
                </a:lnTo>
                <a:lnTo>
                  <a:pt x="770" y="381"/>
                </a:lnTo>
                <a:lnTo>
                  <a:pt x="770" y="382"/>
                </a:lnTo>
                <a:lnTo>
                  <a:pt x="771" y="382"/>
                </a:lnTo>
                <a:lnTo>
                  <a:pt x="770" y="383"/>
                </a:lnTo>
                <a:lnTo>
                  <a:pt x="769" y="383"/>
                </a:lnTo>
                <a:lnTo>
                  <a:pt x="769" y="383"/>
                </a:lnTo>
                <a:lnTo>
                  <a:pt x="769" y="383"/>
                </a:lnTo>
                <a:lnTo>
                  <a:pt x="768" y="384"/>
                </a:lnTo>
                <a:lnTo>
                  <a:pt x="769" y="384"/>
                </a:lnTo>
                <a:lnTo>
                  <a:pt x="768" y="384"/>
                </a:lnTo>
                <a:lnTo>
                  <a:pt x="767" y="385"/>
                </a:lnTo>
                <a:lnTo>
                  <a:pt x="766" y="385"/>
                </a:lnTo>
                <a:lnTo>
                  <a:pt x="766" y="385"/>
                </a:lnTo>
                <a:lnTo>
                  <a:pt x="765" y="385"/>
                </a:lnTo>
                <a:lnTo>
                  <a:pt x="765" y="386"/>
                </a:lnTo>
                <a:lnTo>
                  <a:pt x="764" y="386"/>
                </a:lnTo>
                <a:lnTo>
                  <a:pt x="764" y="386"/>
                </a:lnTo>
                <a:lnTo>
                  <a:pt x="763" y="386"/>
                </a:lnTo>
                <a:lnTo>
                  <a:pt x="762" y="387"/>
                </a:lnTo>
                <a:lnTo>
                  <a:pt x="762" y="388"/>
                </a:lnTo>
                <a:lnTo>
                  <a:pt x="762" y="388"/>
                </a:lnTo>
                <a:lnTo>
                  <a:pt x="762" y="389"/>
                </a:lnTo>
                <a:lnTo>
                  <a:pt x="761" y="389"/>
                </a:lnTo>
                <a:lnTo>
                  <a:pt x="761" y="390"/>
                </a:lnTo>
                <a:lnTo>
                  <a:pt x="760" y="390"/>
                </a:lnTo>
                <a:lnTo>
                  <a:pt x="759" y="390"/>
                </a:lnTo>
                <a:lnTo>
                  <a:pt x="759" y="390"/>
                </a:lnTo>
                <a:lnTo>
                  <a:pt x="759" y="391"/>
                </a:lnTo>
                <a:lnTo>
                  <a:pt x="759" y="391"/>
                </a:lnTo>
                <a:lnTo>
                  <a:pt x="758" y="392"/>
                </a:lnTo>
                <a:lnTo>
                  <a:pt x="757" y="392"/>
                </a:lnTo>
                <a:lnTo>
                  <a:pt x="757" y="393"/>
                </a:lnTo>
                <a:lnTo>
                  <a:pt x="756" y="393"/>
                </a:lnTo>
                <a:lnTo>
                  <a:pt x="756" y="394"/>
                </a:lnTo>
                <a:lnTo>
                  <a:pt x="755" y="394"/>
                </a:lnTo>
                <a:lnTo>
                  <a:pt x="755" y="395"/>
                </a:lnTo>
                <a:lnTo>
                  <a:pt x="755" y="396"/>
                </a:lnTo>
                <a:lnTo>
                  <a:pt x="755" y="397"/>
                </a:lnTo>
                <a:lnTo>
                  <a:pt x="755" y="397"/>
                </a:lnTo>
                <a:lnTo>
                  <a:pt x="755" y="398"/>
                </a:lnTo>
                <a:lnTo>
                  <a:pt x="755" y="398"/>
                </a:lnTo>
                <a:lnTo>
                  <a:pt x="755" y="399"/>
                </a:lnTo>
                <a:lnTo>
                  <a:pt x="755" y="400"/>
                </a:lnTo>
                <a:lnTo>
                  <a:pt x="755" y="400"/>
                </a:lnTo>
                <a:lnTo>
                  <a:pt x="755" y="401"/>
                </a:lnTo>
                <a:lnTo>
                  <a:pt x="755" y="402"/>
                </a:lnTo>
                <a:lnTo>
                  <a:pt x="755" y="402"/>
                </a:lnTo>
                <a:lnTo>
                  <a:pt x="755" y="403"/>
                </a:lnTo>
                <a:lnTo>
                  <a:pt x="755" y="403"/>
                </a:lnTo>
                <a:lnTo>
                  <a:pt x="755" y="403"/>
                </a:lnTo>
                <a:lnTo>
                  <a:pt x="755" y="404"/>
                </a:lnTo>
                <a:lnTo>
                  <a:pt x="755" y="405"/>
                </a:lnTo>
                <a:lnTo>
                  <a:pt x="754" y="406"/>
                </a:lnTo>
                <a:lnTo>
                  <a:pt x="754" y="407"/>
                </a:lnTo>
                <a:lnTo>
                  <a:pt x="754" y="407"/>
                </a:lnTo>
                <a:lnTo>
                  <a:pt x="754" y="408"/>
                </a:lnTo>
                <a:lnTo>
                  <a:pt x="754" y="409"/>
                </a:lnTo>
                <a:lnTo>
                  <a:pt x="753" y="410"/>
                </a:lnTo>
                <a:lnTo>
                  <a:pt x="753" y="410"/>
                </a:lnTo>
                <a:lnTo>
                  <a:pt x="753" y="411"/>
                </a:lnTo>
                <a:lnTo>
                  <a:pt x="752" y="412"/>
                </a:lnTo>
                <a:lnTo>
                  <a:pt x="752" y="413"/>
                </a:lnTo>
                <a:lnTo>
                  <a:pt x="752" y="414"/>
                </a:lnTo>
                <a:lnTo>
                  <a:pt x="753" y="414"/>
                </a:lnTo>
                <a:lnTo>
                  <a:pt x="754" y="414"/>
                </a:lnTo>
                <a:lnTo>
                  <a:pt x="753" y="414"/>
                </a:lnTo>
                <a:lnTo>
                  <a:pt x="753" y="415"/>
                </a:lnTo>
                <a:lnTo>
                  <a:pt x="752" y="415"/>
                </a:lnTo>
                <a:lnTo>
                  <a:pt x="752" y="415"/>
                </a:lnTo>
                <a:lnTo>
                  <a:pt x="752" y="416"/>
                </a:lnTo>
                <a:lnTo>
                  <a:pt x="752" y="417"/>
                </a:lnTo>
                <a:lnTo>
                  <a:pt x="751" y="417"/>
                </a:lnTo>
                <a:lnTo>
                  <a:pt x="751" y="418"/>
                </a:lnTo>
                <a:lnTo>
                  <a:pt x="751" y="419"/>
                </a:lnTo>
                <a:lnTo>
                  <a:pt x="751" y="420"/>
                </a:lnTo>
                <a:lnTo>
                  <a:pt x="750" y="420"/>
                </a:lnTo>
                <a:lnTo>
                  <a:pt x="750" y="421"/>
                </a:lnTo>
                <a:lnTo>
                  <a:pt x="750" y="421"/>
                </a:lnTo>
                <a:lnTo>
                  <a:pt x="750" y="422"/>
                </a:lnTo>
                <a:lnTo>
                  <a:pt x="750" y="423"/>
                </a:lnTo>
                <a:lnTo>
                  <a:pt x="750" y="424"/>
                </a:lnTo>
                <a:lnTo>
                  <a:pt x="750" y="424"/>
                </a:lnTo>
                <a:lnTo>
                  <a:pt x="750" y="425"/>
                </a:lnTo>
                <a:lnTo>
                  <a:pt x="750" y="426"/>
                </a:lnTo>
                <a:lnTo>
                  <a:pt x="749" y="427"/>
                </a:lnTo>
                <a:lnTo>
                  <a:pt x="749" y="428"/>
                </a:lnTo>
                <a:lnTo>
                  <a:pt x="749" y="428"/>
                </a:lnTo>
                <a:lnTo>
                  <a:pt x="749" y="429"/>
                </a:lnTo>
                <a:lnTo>
                  <a:pt x="748" y="429"/>
                </a:lnTo>
                <a:lnTo>
                  <a:pt x="748" y="430"/>
                </a:lnTo>
                <a:lnTo>
                  <a:pt x="748" y="430"/>
                </a:lnTo>
                <a:lnTo>
                  <a:pt x="748" y="431"/>
                </a:lnTo>
                <a:lnTo>
                  <a:pt x="748" y="431"/>
                </a:lnTo>
                <a:lnTo>
                  <a:pt x="747" y="432"/>
                </a:lnTo>
                <a:lnTo>
                  <a:pt x="747" y="433"/>
                </a:lnTo>
                <a:lnTo>
                  <a:pt x="746" y="433"/>
                </a:lnTo>
                <a:lnTo>
                  <a:pt x="746" y="434"/>
                </a:lnTo>
                <a:lnTo>
                  <a:pt x="745" y="434"/>
                </a:lnTo>
                <a:lnTo>
                  <a:pt x="745" y="435"/>
                </a:lnTo>
                <a:lnTo>
                  <a:pt x="745" y="436"/>
                </a:lnTo>
                <a:lnTo>
                  <a:pt x="744" y="436"/>
                </a:lnTo>
                <a:lnTo>
                  <a:pt x="744" y="437"/>
                </a:lnTo>
                <a:lnTo>
                  <a:pt x="743" y="437"/>
                </a:lnTo>
                <a:lnTo>
                  <a:pt x="743" y="438"/>
                </a:lnTo>
                <a:lnTo>
                  <a:pt x="742" y="438"/>
                </a:lnTo>
                <a:lnTo>
                  <a:pt x="741" y="438"/>
                </a:lnTo>
                <a:lnTo>
                  <a:pt x="741" y="439"/>
                </a:lnTo>
                <a:lnTo>
                  <a:pt x="741" y="439"/>
                </a:lnTo>
                <a:lnTo>
                  <a:pt x="741" y="440"/>
                </a:lnTo>
                <a:lnTo>
                  <a:pt x="740" y="441"/>
                </a:lnTo>
                <a:lnTo>
                  <a:pt x="740" y="441"/>
                </a:lnTo>
                <a:lnTo>
                  <a:pt x="739" y="441"/>
                </a:lnTo>
                <a:lnTo>
                  <a:pt x="739" y="442"/>
                </a:lnTo>
                <a:lnTo>
                  <a:pt x="738" y="443"/>
                </a:lnTo>
                <a:lnTo>
                  <a:pt x="738" y="444"/>
                </a:lnTo>
                <a:lnTo>
                  <a:pt x="738" y="445"/>
                </a:lnTo>
                <a:lnTo>
                  <a:pt x="737" y="445"/>
                </a:lnTo>
                <a:lnTo>
                  <a:pt x="737" y="446"/>
                </a:lnTo>
                <a:lnTo>
                  <a:pt x="736" y="446"/>
                </a:lnTo>
                <a:lnTo>
                  <a:pt x="736" y="447"/>
                </a:lnTo>
                <a:lnTo>
                  <a:pt x="735" y="447"/>
                </a:lnTo>
                <a:lnTo>
                  <a:pt x="735" y="448"/>
                </a:lnTo>
                <a:lnTo>
                  <a:pt x="734" y="448"/>
                </a:lnTo>
                <a:lnTo>
                  <a:pt x="734" y="449"/>
                </a:lnTo>
                <a:lnTo>
                  <a:pt x="734" y="450"/>
                </a:lnTo>
                <a:lnTo>
                  <a:pt x="733" y="450"/>
                </a:lnTo>
                <a:lnTo>
                  <a:pt x="733" y="451"/>
                </a:lnTo>
                <a:lnTo>
                  <a:pt x="731" y="452"/>
                </a:lnTo>
                <a:lnTo>
                  <a:pt x="731" y="452"/>
                </a:lnTo>
                <a:lnTo>
                  <a:pt x="731" y="453"/>
                </a:lnTo>
                <a:lnTo>
                  <a:pt x="731" y="454"/>
                </a:lnTo>
                <a:lnTo>
                  <a:pt x="731" y="455"/>
                </a:lnTo>
                <a:lnTo>
                  <a:pt x="731" y="455"/>
                </a:lnTo>
                <a:lnTo>
                  <a:pt x="731" y="456"/>
                </a:lnTo>
                <a:lnTo>
                  <a:pt x="731" y="457"/>
                </a:lnTo>
                <a:lnTo>
                  <a:pt x="731" y="458"/>
                </a:lnTo>
                <a:lnTo>
                  <a:pt x="731" y="459"/>
                </a:lnTo>
                <a:lnTo>
                  <a:pt x="730" y="459"/>
                </a:lnTo>
                <a:lnTo>
                  <a:pt x="729" y="459"/>
                </a:lnTo>
                <a:lnTo>
                  <a:pt x="729" y="459"/>
                </a:lnTo>
                <a:lnTo>
                  <a:pt x="729" y="460"/>
                </a:lnTo>
                <a:lnTo>
                  <a:pt x="729" y="461"/>
                </a:lnTo>
                <a:lnTo>
                  <a:pt x="728" y="461"/>
                </a:lnTo>
                <a:lnTo>
                  <a:pt x="728" y="462"/>
                </a:lnTo>
                <a:lnTo>
                  <a:pt x="729" y="462"/>
                </a:lnTo>
                <a:lnTo>
                  <a:pt x="729" y="462"/>
                </a:lnTo>
                <a:lnTo>
                  <a:pt x="730" y="462"/>
                </a:lnTo>
                <a:lnTo>
                  <a:pt x="730" y="463"/>
                </a:lnTo>
                <a:lnTo>
                  <a:pt x="730" y="464"/>
                </a:lnTo>
                <a:lnTo>
                  <a:pt x="729" y="464"/>
                </a:lnTo>
                <a:lnTo>
                  <a:pt x="729" y="465"/>
                </a:lnTo>
                <a:lnTo>
                  <a:pt x="728" y="465"/>
                </a:lnTo>
                <a:lnTo>
                  <a:pt x="728" y="466"/>
                </a:lnTo>
                <a:lnTo>
                  <a:pt x="727" y="467"/>
                </a:lnTo>
                <a:lnTo>
                  <a:pt x="727" y="468"/>
                </a:lnTo>
                <a:lnTo>
                  <a:pt x="727" y="469"/>
                </a:lnTo>
                <a:lnTo>
                  <a:pt x="727" y="469"/>
                </a:lnTo>
                <a:lnTo>
                  <a:pt x="727" y="470"/>
                </a:lnTo>
                <a:lnTo>
                  <a:pt x="727" y="471"/>
                </a:lnTo>
                <a:lnTo>
                  <a:pt x="727" y="472"/>
                </a:lnTo>
                <a:lnTo>
                  <a:pt x="727" y="472"/>
                </a:lnTo>
                <a:lnTo>
                  <a:pt x="727" y="472"/>
                </a:lnTo>
                <a:lnTo>
                  <a:pt x="727" y="473"/>
                </a:lnTo>
                <a:lnTo>
                  <a:pt x="726" y="473"/>
                </a:lnTo>
                <a:lnTo>
                  <a:pt x="726" y="474"/>
                </a:lnTo>
                <a:lnTo>
                  <a:pt x="725" y="475"/>
                </a:lnTo>
                <a:lnTo>
                  <a:pt x="725" y="476"/>
                </a:lnTo>
                <a:lnTo>
                  <a:pt x="725" y="476"/>
                </a:lnTo>
                <a:lnTo>
                  <a:pt x="726" y="476"/>
                </a:lnTo>
                <a:lnTo>
                  <a:pt x="726" y="477"/>
                </a:lnTo>
                <a:lnTo>
                  <a:pt x="726" y="478"/>
                </a:lnTo>
                <a:lnTo>
                  <a:pt x="725" y="478"/>
                </a:lnTo>
                <a:lnTo>
                  <a:pt x="725" y="479"/>
                </a:lnTo>
                <a:lnTo>
                  <a:pt x="724" y="479"/>
                </a:lnTo>
                <a:lnTo>
                  <a:pt x="724" y="479"/>
                </a:lnTo>
                <a:lnTo>
                  <a:pt x="724" y="479"/>
                </a:lnTo>
                <a:lnTo>
                  <a:pt x="724" y="480"/>
                </a:lnTo>
                <a:lnTo>
                  <a:pt x="724" y="481"/>
                </a:lnTo>
                <a:lnTo>
                  <a:pt x="724" y="482"/>
                </a:lnTo>
                <a:lnTo>
                  <a:pt x="723" y="482"/>
                </a:lnTo>
                <a:lnTo>
                  <a:pt x="723" y="483"/>
                </a:lnTo>
                <a:lnTo>
                  <a:pt x="723" y="483"/>
                </a:lnTo>
                <a:lnTo>
                  <a:pt x="723" y="484"/>
                </a:lnTo>
                <a:lnTo>
                  <a:pt x="722" y="484"/>
                </a:lnTo>
                <a:lnTo>
                  <a:pt x="723" y="484"/>
                </a:lnTo>
                <a:lnTo>
                  <a:pt x="723" y="485"/>
                </a:lnTo>
                <a:lnTo>
                  <a:pt x="723" y="486"/>
                </a:lnTo>
                <a:lnTo>
                  <a:pt x="722" y="486"/>
                </a:lnTo>
                <a:lnTo>
                  <a:pt x="722" y="486"/>
                </a:lnTo>
                <a:lnTo>
                  <a:pt x="721" y="486"/>
                </a:lnTo>
                <a:lnTo>
                  <a:pt x="721" y="487"/>
                </a:lnTo>
                <a:lnTo>
                  <a:pt x="720" y="487"/>
                </a:lnTo>
                <a:lnTo>
                  <a:pt x="720" y="488"/>
                </a:lnTo>
                <a:lnTo>
                  <a:pt x="720" y="488"/>
                </a:lnTo>
                <a:lnTo>
                  <a:pt x="720" y="489"/>
                </a:lnTo>
                <a:lnTo>
                  <a:pt x="720" y="490"/>
                </a:lnTo>
                <a:lnTo>
                  <a:pt x="720" y="490"/>
                </a:lnTo>
                <a:lnTo>
                  <a:pt x="720" y="490"/>
                </a:lnTo>
                <a:lnTo>
                  <a:pt x="720" y="491"/>
                </a:lnTo>
                <a:lnTo>
                  <a:pt x="719" y="491"/>
                </a:lnTo>
                <a:lnTo>
                  <a:pt x="719" y="490"/>
                </a:lnTo>
                <a:lnTo>
                  <a:pt x="718" y="490"/>
                </a:lnTo>
                <a:lnTo>
                  <a:pt x="718" y="491"/>
                </a:lnTo>
                <a:lnTo>
                  <a:pt x="718" y="492"/>
                </a:lnTo>
                <a:lnTo>
                  <a:pt x="717" y="492"/>
                </a:lnTo>
                <a:lnTo>
                  <a:pt x="717" y="493"/>
                </a:lnTo>
                <a:lnTo>
                  <a:pt x="717" y="493"/>
                </a:lnTo>
                <a:lnTo>
                  <a:pt x="717" y="493"/>
                </a:lnTo>
                <a:lnTo>
                  <a:pt x="716" y="493"/>
                </a:lnTo>
                <a:lnTo>
                  <a:pt x="716" y="494"/>
                </a:lnTo>
                <a:lnTo>
                  <a:pt x="715" y="494"/>
                </a:lnTo>
                <a:lnTo>
                  <a:pt x="715" y="495"/>
                </a:lnTo>
                <a:lnTo>
                  <a:pt x="715" y="496"/>
                </a:lnTo>
                <a:lnTo>
                  <a:pt x="715" y="496"/>
                </a:lnTo>
                <a:lnTo>
                  <a:pt x="715" y="497"/>
                </a:lnTo>
                <a:lnTo>
                  <a:pt x="715" y="498"/>
                </a:lnTo>
                <a:lnTo>
                  <a:pt x="714" y="499"/>
                </a:lnTo>
                <a:lnTo>
                  <a:pt x="714" y="500"/>
                </a:lnTo>
                <a:lnTo>
                  <a:pt x="713" y="500"/>
                </a:lnTo>
                <a:lnTo>
                  <a:pt x="713" y="500"/>
                </a:lnTo>
                <a:lnTo>
                  <a:pt x="713" y="501"/>
                </a:lnTo>
                <a:lnTo>
                  <a:pt x="713" y="502"/>
                </a:lnTo>
                <a:lnTo>
                  <a:pt x="713" y="502"/>
                </a:lnTo>
                <a:lnTo>
                  <a:pt x="713" y="503"/>
                </a:lnTo>
                <a:lnTo>
                  <a:pt x="714" y="503"/>
                </a:lnTo>
                <a:lnTo>
                  <a:pt x="714" y="503"/>
                </a:lnTo>
                <a:lnTo>
                  <a:pt x="715" y="503"/>
                </a:lnTo>
                <a:lnTo>
                  <a:pt x="714" y="504"/>
                </a:lnTo>
                <a:lnTo>
                  <a:pt x="714" y="505"/>
                </a:lnTo>
                <a:lnTo>
                  <a:pt x="714" y="506"/>
                </a:lnTo>
                <a:lnTo>
                  <a:pt x="714" y="507"/>
                </a:lnTo>
                <a:lnTo>
                  <a:pt x="714" y="507"/>
                </a:lnTo>
                <a:lnTo>
                  <a:pt x="714" y="508"/>
                </a:lnTo>
                <a:lnTo>
                  <a:pt x="714" y="509"/>
                </a:lnTo>
                <a:lnTo>
                  <a:pt x="713" y="510"/>
                </a:lnTo>
                <a:lnTo>
                  <a:pt x="713" y="510"/>
                </a:lnTo>
                <a:lnTo>
                  <a:pt x="712" y="511"/>
                </a:lnTo>
                <a:lnTo>
                  <a:pt x="711" y="511"/>
                </a:lnTo>
                <a:lnTo>
                  <a:pt x="711" y="512"/>
                </a:lnTo>
                <a:lnTo>
                  <a:pt x="711" y="513"/>
                </a:lnTo>
                <a:lnTo>
                  <a:pt x="710" y="513"/>
                </a:lnTo>
                <a:lnTo>
                  <a:pt x="710" y="514"/>
                </a:lnTo>
                <a:lnTo>
                  <a:pt x="710" y="514"/>
                </a:lnTo>
                <a:lnTo>
                  <a:pt x="710" y="514"/>
                </a:lnTo>
                <a:lnTo>
                  <a:pt x="709" y="515"/>
                </a:lnTo>
                <a:lnTo>
                  <a:pt x="709" y="516"/>
                </a:lnTo>
                <a:lnTo>
                  <a:pt x="708" y="516"/>
                </a:lnTo>
                <a:lnTo>
                  <a:pt x="708" y="517"/>
                </a:lnTo>
                <a:lnTo>
                  <a:pt x="707" y="517"/>
                </a:lnTo>
                <a:lnTo>
                  <a:pt x="673" y="516"/>
                </a:lnTo>
                <a:lnTo>
                  <a:pt x="666" y="516"/>
                </a:lnTo>
                <a:lnTo>
                  <a:pt x="658" y="517"/>
                </a:lnTo>
                <a:lnTo>
                  <a:pt x="628" y="524"/>
                </a:lnTo>
                <a:lnTo>
                  <a:pt x="622" y="526"/>
                </a:lnTo>
                <a:lnTo>
                  <a:pt x="621" y="526"/>
                </a:lnTo>
                <a:lnTo>
                  <a:pt x="620" y="527"/>
                </a:lnTo>
                <a:lnTo>
                  <a:pt x="619" y="527"/>
                </a:lnTo>
                <a:lnTo>
                  <a:pt x="618" y="527"/>
                </a:lnTo>
                <a:lnTo>
                  <a:pt x="617" y="527"/>
                </a:lnTo>
                <a:lnTo>
                  <a:pt x="615" y="527"/>
                </a:lnTo>
                <a:lnTo>
                  <a:pt x="615" y="527"/>
                </a:lnTo>
                <a:lnTo>
                  <a:pt x="614" y="528"/>
                </a:lnTo>
                <a:lnTo>
                  <a:pt x="613" y="528"/>
                </a:lnTo>
                <a:lnTo>
                  <a:pt x="612" y="528"/>
                </a:lnTo>
                <a:lnTo>
                  <a:pt x="612" y="528"/>
                </a:lnTo>
                <a:lnTo>
                  <a:pt x="611" y="529"/>
                </a:lnTo>
                <a:lnTo>
                  <a:pt x="610" y="529"/>
                </a:lnTo>
                <a:lnTo>
                  <a:pt x="609" y="529"/>
                </a:lnTo>
                <a:lnTo>
                  <a:pt x="608" y="530"/>
                </a:lnTo>
                <a:lnTo>
                  <a:pt x="606" y="530"/>
                </a:lnTo>
                <a:lnTo>
                  <a:pt x="605" y="531"/>
                </a:lnTo>
                <a:lnTo>
                  <a:pt x="605" y="531"/>
                </a:lnTo>
                <a:lnTo>
                  <a:pt x="603" y="531"/>
                </a:lnTo>
                <a:lnTo>
                  <a:pt x="601" y="531"/>
                </a:lnTo>
                <a:lnTo>
                  <a:pt x="600" y="531"/>
                </a:lnTo>
                <a:lnTo>
                  <a:pt x="598" y="531"/>
                </a:lnTo>
                <a:lnTo>
                  <a:pt x="596" y="532"/>
                </a:lnTo>
                <a:lnTo>
                  <a:pt x="594" y="533"/>
                </a:lnTo>
                <a:lnTo>
                  <a:pt x="594" y="533"/>
                </a:lnTo>
                <a:lnTo>
                  <a:pt x="593" y="533"/>
                </a:lnTo>
                <a:lnTo>
                  <a:pt x="592" y="533"/>
                </a:lnTo>
                <a:lnTo>
                  <a:pt x="591" y="534"/>
                </a:lnTo>
                <a:lnTo>
                  <a:pt x="591" y="534"/>
                </a:lnTo>
                <a:lnTo>
                  <a:pt x="590" y="534"/>
                </a:lnTo>
                <a:lnTo>
                  <a:pt x="588" y="534"/>
                </a:lnTo>
                <a:lnTo>
                  <a:pt x="587" y="534"/>
                </a:lnTo>
                <a:lnTo>
                  <a:pt x="587" y="534"/>
                </a:lnTo>
                <a:lnTo>
                  <a:pt x="585" y="534"/>
                </a:lnTo>
                <a:lnTo>
                  <a:pt x="584" y="534"/>
                </a:lnTo>
                <a:lnTo>
                  <a:pt x="584" y="535"/>
                </a:lnTo>
                <a:lnTo>
                  <a:pt x="583" y="535"/>
                </a:lnTo>
                <a:lnTo>
                  <a:pt x="580" y="536"/>
                </a:lnTo>
                <a:lnTo>
                  <a:pt x="578" y="536"/>
                </a:lnTo>
                <a:lnTo>
                  <a:pt x="577" y="537"/>
                </a:lnTo>
                <a:lnTo>
                  <a:pt x="577" y="537"/>
                </a:lnTo>
                <a:lnTo>
                  <a:pt x="576" y="537"/>
                </a:lnTo>
                <a:lnTo>
                  <a:pt x="574" y="538"/>
                </a:lnTo>
                <a:lnTo>
                  <a:pt x="573" y="538"/>
                </a:lnTo>
                <a:lnTo>
                  <a:pt x="572" y="538"/>
                </a:lnTo>
                <a:lnTo>
                  <a:pt x="569" y="538"/>
                </a:lnTo>
                <a:lnTo>
                  <a:pt x="568" y="539"/>
                </a:lnTo>
                <a:lnTo>
                  <a:pt x="567" y="539"/>
                </a:lnTo>
                <a:lnTo>
                  <a:pt x="566" y="539"/>
                </a:lnTo>
                <a:lnTo>
                  <a:pt x="565" y="539"/>
                </a:lnTo>
                <a:lnTo>
                  <a:pt x="565" y="540"/>
                </a:lnTo>
                <a:lnTo>
                  <a:pt x="564" y="540"/>
                </a:lnTo>
                <a:lnTo>
                  <a:pt x="563" y="541"/>
                </a:lnTo>
                <a:lnTo>
                  <a:pt x="563" y="541"/>
                </a:lnTo>
                <a:lnTo>
                  <a:pt x="563" y="541"/>
                </a:lnTo>
                <a:lnTo>
                  <a:pt x="562" y="541"/>
                </a:lnTo>
                <a:lnTo>
                  <a:pt x="561" y="541"/>
                </a:lnTo>
                <a:lnTo>
                  <a:pt x="560" y="541"/>
                </a:lnTo>
                <a:lnTo>
                  <a:pt x="559" y="541"/>
                </a:lnTo>
                <a:lnTo>
                  <a:pt x="559" y="541"/>
                </a:lnTo>
                <a:lnTo>
                  <a:pt x="558" y="541"/>
                </a:lnTo>
                <a:lnTo>
                  <a:pt x="558" y="542"/>
                </a:lnTo>
                <a:lnTo>
                  <a:pt x="557" y="543"/>
                </a:lnTo>
                <a:lnTo>
                  <a:pt x="556" y="543"/>
                </a:lnTo>
                <a:lnTo>
                  <a:pt x="556" y="544"/>
                </a:lnTo>
                <a:lnTo>
                  <a:pt x="556" y="543"/>
                </a:lnTo>
                <a:lnTo>
                  <a:pt x="556" y="544"/>
                </a:lnTo>
                <a:lnTo>
                  <a:pt x="556" y="543"/>
                </a:lnTo>
                <a:lnTo>
                  <a:pt x="555" y="543"/>
                </a:lnTo>
                <a:lnTo>
                  <a:pt x="554" y="543"/>
                </a:lnTo>
                <a:lnTo>
                  <a:pt x="553" y="543"/>
                </a:lnTo>
                <a:lnTo>
                  <a:pt x="553" y="542"/>
                </a:lnTo>
                <a:lnTo>
                  <a:pt x="552" y="542"/>
                </a:lnTo>
                <a:lnTo>
                  <a:pt x="552" y="541"/>
                </a:lnTo>
                <a:lnTo>
                  <a:pt x="552" y="541"/>
                </a:lnTo>
                <a:lnTo>
                  <a:pt x="551" y="540"/>
                </a:lnTo>
                <a:lnTo>
                  <a:pt x="551" y="539"/>
                </a:lnTo>
                <a:lnTo>
                  <a:pt x="550" y="539"/>
                </a:lnTo>
                <a:lnTo>
                  <a:pt x="549" y="539"/>
                </a:lnTo>
                <a:lnTo>
                  <a:pt x="549" y="539"/>
                </a:lnTo>
                <a:lnTo>
                  <a:pt x="548" y="539"/>
                </a:lnTo>
                <a:lnTo>
                  <a:pt x="547" y="539"/>
                </a:lnTo>
                <a:lnTo>
                  <a:pt x="547" y="540"/>
                </a:lnTo>
                <a:lnTo>
                  <a:pt x="546" y="540"/>
                </a:lnTo>
                <a:lnTo>
                  <a:pt x="546" y="541"/>
                </a:lnTo>
                <a:lnTo>
                  <a:pt x="545" y="541"/>
                </a:lnTo>
                <a:lnTo>
                  <a:pt x="545" y="540"/>
                </a:lnTo>
                <a:lnTo>
                  <a:pt x="545" y="541"/>
                </a:lnTo>
                <a:lnTo>
                  <a:pt x="544" y="541"/>
                </a:lnTo>
                <a:lnTo>
                  <a:pt x="544" y="541"/>
                </a:lnTo>
                <a:lnTo>
                  <a:pt x="544" y="542"/>
                </a:lnTo>
                <a:lnTo>
                  <a:pt x="543" y="542"/>
                </a:lnTo>
                <a:lnTo>
                  <a:pt x="543" y="541"/>
                </a:lnTo>
                <a:lnTo>
                  <a:pt x="543" y="542"/>
                </a:lnTo>
                <a:lnTo>
                  <a:pt x="542" y="542"/>
                </a:lnTo>
                <a:lnTo>
                  <a:pt x="542" y="542"/>
                </a:lnTo>
                <a:lnTo>
                  <a:pt x="541" y="543"/>
                </a:lnTo>
                <a:lnTo>
                  <a:pt x="540" y="543"/>
                </a:lnTo>
                <a:lnTo>
                  <a:pt x="539" y="543"/>
                </a:lnTo>
                <a:lnTo>
                  <a:pt x="539" y="542"/>
                </a:lnTo>
                <a:lnTo>
                  <a:pt x="539" y="543"/>
                </a:lnTo>
                <a:lnTo>
                  <a:pt x="538" y="543"/>
                </a:lnTo>
                <a:lnTo>
                  <a:pt x="538" y="543"/>
                </a:lnTo>
                <a:lnTo>
                  <a:pt x="537" y="543"/>
                </a:lnTo>
                <a:lnTo>
                  <a:pt x="536" y="543"/>
                </a:lnTo>
                <a:lnTo>
                  <a:pt x="536" y="542"/>
                </a:lnTo>
                <a:lnTo>
                  <a:pt x="535" y="542"/>
                </a:lnTo>
                <a:lnTo>
                  <a:pt x="535" y="542"/>
                </a:lnTo>
                <a:lnTo>
                  <a:pt x="535" y="541"/>
                </a:lnTo>
                <a:lnTo>
                  <a:pt x="534" y="541"/>
                </a:lnTo>
                <a:lnTo>
                  <a:pt x="535" y="541"/>
                </a:lnTo>
                <a:lnTo>
                  <a:pt x="534" y="541"/>
                </a:lnTo>
                <a:lnTo>
                  <a:pt x="534" y="541"/>
                </a:lnTo>
                <a:lnTo>
                  <a:pt x="534" y="540"/>
                </a:lnTo>
                <a:lnTo>
                  <a:pt x="533" y="540"/>
                </a:lnTo>
                <a:lnTo>
                  <a:pt x="532" y="540"/>
                </a:lnTo>
                <a:lnTo>
                  <a:pt x="532" y="539"/>
                </a:lnTo>
                <a:lnTo>
                  <a:pt x="532" y="538"/>
                </a:lnTo>
                <a:lnTo>
                  <a:pt x="531" y="538"/>
                </a:lnTo>
                <a:lnTo>
                  <a:pt x="531" y="538"/>
                </a:lnTo>
                <a:lnTo>
                  <a:pt x="530" y="538"/>
                </a:lnTo>
                <a:lnTo>
                  <a:pt x="529" y="538"/>
                </a:lnTo>
                <a:lnTo>
                  <a:pt x="528" y="538"/>
                </a:lnTo>
                <a:lnTo>
                  <a:pt x="528" y="538"/>
                </a:lnTo>
                <a:lnTo>
                  <a:pt x="528" y="538"/>
                </a:lnTo>
                <a:lnTo>
                  <a:pt x="528" y="537"/>
                </a:lnTo>
                <a:lnTo>
                  <a:pt x="527" y="537"/>
                </a:lnTo>
                <a:lnTo>
                  <a:pt x="527" y="538"/>
                </a:lnTo>
                <a:lnTo>
                  <a:pt x="526" y="538"/>
                </a:lnTo>
                <a:lnTo>
                  <a:pt x="526" y="537"/>
                </a:lnTo>
                <a:lnTo>
                  <a:pt x="526" y="538"/>
                </a:lnTo>
                <a:lnTo>
                  <a:pt x="525" y="538"/>
                </a:lnTo>
                <a:lnTo>
                  <a:pt x="524" y="538"/>
                </a:lnTo>
                <a:lnTo>
                  <a:pt x="524" y="538"/>
                </a:lnTo>
                <a:lnTo>
                  <a:pt x="523" y="538"/>
                </a:lnTo>
                <a:lnTo>
                  <a:pt x="523" y="538"/>
                </a:lnTo>
                <a:lnTo>
                  <a:pt x="523" y="539"/>
                </a:lnTo>
                <a:lnTo>
                  <a:pt x="522" y="539"/>
                </a:lnTo>
                <a:lnTo>
                  <a:pt x="522" y="540"/>
                </a:lnTo>
                <a:lnTo>
                  <a:pt x="521" y="540"/>
                </a:lnTo>
                <a:lnTo>
                  <a:pt x="521" y="540"/>
                </a:lnTo>
                <a:lnTo>
                  <a:pt x="521" y="540"/>
                </a:lnTo>
                <a:lnTo>
                  <a:pt x="521" y="541"/>
                </a:lnTo>
                <a:lnTo>
                  <a:pt x="521" y="541"/>
                </a:lnTo>
                <a:lnTo>
                  <a:pt x="521" y="541"/>
                </a:lnTo>
                <a:lnTo>
                  <a:pt x="521" y="541"/>
                </a:lnTo>
                <a:lnTo>
                  <a:pt x="521" y="542"/>
                </a:lnTo>
                <a:lnTo>
                  <a:pt x="520" y="542"/>
                </a:lnTo>
                <a:lnTo>
                  <a:pt x="519" y="542"/>
                </a:lnTo>
                <a:lnTo>
                  <a:pt x="519" y="543"/>
                </a:lnTo>
                <a:lnTo>
                  <a:pt x="520" y="543"/>
                </a:lnTo>
                <a:lnTo>
                  <a:pt x="520" y="544"/>
                </a:lnTo>
                <a:lnTo>
                  <a:pt x="520" y="545"/>
                </a:lnTo>
                <a:lnTo>
                  <a:pt x="519" y="545"/>
                </a:lnTo>
                <a:lnTo>
                  <a:pt x="519" y="545"/>
                </a:lnTo>
                <a:lnTo>
                  <a:pt x="518" y="545"/>
                </a:lnTo>
                <a:lnTo>
                  <a:pt x="517" y="545"/>
                </a:lnTo>
                <a:lnTo>
                  <a:pt x="517" y="546"/>
                </a:lnTo>
                <a:lnTo>
                  <a:pt x="517" y="546"/>
                </a:lnTo>
                <a:lnTo>
                  <a:pt x="516" y="546"/>
                </a:lnTo>
                <a:lnTo>
                  <a:pt x="515" y="547"/>
                </a:lnTo>
                <a:lnTo>
                  <a:pt x="516" y="547"/>
                </a:lnTo>
                <a:lnTo>
                  <a:pt x="515" y="547"/>
                </a:lnTo>
                <a:lnTo>
                  <a:pt x="514" y="547"/>
                </a:lnTo>
                <a:lnTo>
                  <a:pt x="514" y="547"/>
                </a:lnTo>
                <a:lnTo>
                  <a:pt x="514" y="548"/>
                </a:lnTo>
                <a:lnTo>
                  <a:pt x="514" y="548"/>
                </a:lnTo>
                <a:lnTo>
                  <a:pt x="514" y="549"/>
                </a:lnTo>
                <a:lnTo>
                  <a:pt x="513" y="549"/>
                </a:lnTo>
                <a:lnTo>
                  <a:pt x="513" y="550"/>
                </a:lnTo>
                <a:lnTo>
                  <a:pt x="513" y="551"/>
                </a:lnTo>
                <a:lnTo>
                  <a:pt x="514" y="551"/>
                </a:lnTo>
                <a:lnTo>
                  <a:pt x="513" y="551"/>
                </a:lnTo>
                <a:lnTo>
                  <a:pt x="513" y="552"/>
                </a:lnTo>
                <a:lnTo>
                  <a:pt x="514" y="552"/>
                </a:lnTo>
                <a:lnTo>
                  <a:pt x="513" y="552"/>
                </a:lnTo>
                <a:lnTo>
                  <a:pt x="512" y="552"/>
                </a:lnTo>
                <a:lnTo>
                  <a:pt x="511" y="552"/>
                </a:lnTo>
                <a:lnTo>
                  <a:pt x="511" y="553"/>
                </a:lnTo>
                <a:lnTo>
                  <a:pt x="510" y="553"/>
                </a:lnTo>
                <a:lnTo>
                  <a:pt x="510" y="553"/>
                </a:lnTo>
                <a:lnTo>
                  <a:pt x="510" y="552"/>
                </a:lnTo>
                <a:lnTo>
                  <a:pt x="509" y="552"/>
                </a:lnTo>
                <a:lnTo>
                  <a:pt x="509" y="553"/>
                </a:lnTo>
                <a:lnTo>
                  <a:pt x="510" y="553"/>
                </a:lnTo>
                <a:lnTo>
                  <a:pt x="509" y="553"/>
                </a:lnTo>
                <a:lnTo>
                  <a:pt x="508" y="553"/>
                </a:lnTo>
                <a:lnTo>
                  <a:pt x="508" y="554"/>
                </a:lnTo>
                <a:lnTo>
                  <a:pt x="508" y="555"/>
                </a:lnTo>
                <a:lnTo>
                  <a:pt x="507" y="555"/>
                </a:lnTo>
                <a:lnTo>
                  <a:pt x="507" y="555"/>
                </a:lnTo>
                <a:lnTo>
                  <a:pt x="507" y="555"/>
                </a:lnTo>
                <a:lnTo>
                  <a:pt x="506" y="555"/>
                </a:lnTo>
                <a:lnTo>
                  <a:pt x="506" y="556"/>
                </a:lnTo>
                <a:lnTo>
                  <a:pt x="507" y="556"/>
                </a:lnTo>
                <a:lnTo>
                  <a:pt x="507" y="557"/>
                </a:lnTo>
                <a:lnTo>
                  <a:pt x="507" y="558"/>
                </a:lnTo>
                <a:lnTo>
                  <a:pt x="506" y="558"/>
                </a:lnTo>
                <a:lnTo>
                  <a:pt x="505" y="558"/>
                </a:lnTo>
                <a:lnTo>
                  <a:pt x="505" y="558"/>
                </a:lnTo>
                <a:lnTo>
                  <a:pt x="504" y="558"/>
                </a:lnTo>
                <a:lnTo>
                  <a:pt x="504" y="559"/>
                </a:lnTo>
                <a:lnTo>
                  <a:pt x="503" y="559"/>
                </a:lnTo>
                <a:lnTo>
                  <a:pt x="503" y="559"/>
                </a:lnTo>
                <a:lnTo>
                  <a:pt x="503" y="560"/>
                </a:lnTo>
                <a:lnTo>
                  <a:pt x="503" y="561"/>
                </a:lnTo>
                <a:lnTo>
                  <a:pt x="503" y="562"/>
                </a:lnTo>
                <a:lnTo>
                  <a:pt x="503" y="562"/>
                </a:lnTo>
                <a:lnTo>
                  <a:pt x="503" y="563"/>
                </a:lnTo>
                <a:lnTo>
                  <a:pt x="503" y="563"/>
                </a:lnTo>
                <a:lnTo>
                  <a:pt x="503" y="562"/>
                </a:lnTo>
                <a:lnTo>
                  <a:pt x="503" y="563"/>
                </a:lnTo>
                <a:lnTo>
                  <a:pt x="503" y="564"/>
                </a:lnTo>
                <a:lnTo>
                  <a:pt x="503" y="565"/>
                </a:lnTo>
                <a:lnTo>
                  <a:pt x="503" y="565"/>
                </a:lnTo>
                <a:lnTo>
                  <a:pt x="502" y="565"/>
                </a:lnTo>
                <a:lnTo>
                  <a:pt x="502" y="566"/>
                </a:lnTo>
                <a:lnTo>
                  <a:pt x="502" y="567"/>
                </a:lnTo>
                <a:lnTo>
                  <a:pt x="503" y="567"/>
                </a:lnTo>
                <a:lnTo>
                  <a:pt x="503" y="568"/>
                </a:lnTo>
                <a:lnTo>
                  <a:pt x="503" y="569"/>
                </a:lnTo>
                <a:lnTo>
                  <a:pt x="502" y="569"/>
                </a:lnTo>
                <a:lnTo>
                  <a:pt x="501" y="569"/>
                </a:lnTo>
                <a:lnTo>
                  <a:pt x="501" y="569"/>
                </a:lnTo>
                <a:lnTo>
                  <a:pt x="500" y="569"/>
                </a:lnTo>
                <a:lnTo>
                  <a:pt x="500" y="570"/>
                </a:lnTo>
                <a:lnTo>
                  <a:pt x="500" y="570"/>
                </a:lnTo>
                <a:lnTo>
                  <a:pt x="499" y="571"/>
                </a:lnTo>
                <a:lnTo>
                  <a:pt x="498" y="571"/>
                </a:lnTo>
                <a:lnTo>
                  <a:pt x="498" y="572"/>
                </a:lnTo>
                <a:lnTo>
                  <a:pt x="498" y="572"/>
                </a:lnTo>
                <a:lnTo>
                  <a:pt x="497" y="572"/>
                </a:lnTo>
                <a:lnTo>
                  <a:pt x="497" y="573"/>
                </a:lnTo>
                <a:lnTo>
                  <a:pt x="496" y="573"/>
                </a:lnTo>
                <a:lnTo>
                  <a:pt x="496" y="573"/>
                </a:lnTo>
                <a:lnTo>
                  <a:pt x="496" y="574"/>
                </a:lnTo>
                <a:lnTo>
                  <a:pt x="496" y="575"/>
                </a:lnTo>
                <a:lnTo>
                  <a:pt x="496" y="576"/>
                </a:lnTo>
                <a:lnTo>
                  <a:pt x="495" y="576"/>
                </a:lnTo>
                <a:lnTo>
                  <a:pt x="496" y="576"/>
                </a:lnTo>
                <a:lnTo>
                  <a:pt x="495" y="576"/>
                </a:lnTo>
                <a:lnTo>
                  <a:pt x="495" y="577"/>
                </a:lnTo>
                <a:lnTo>
                  <a:pt x="494" y="577"/>
                </a:lnTo>
                <a:lnTo>
                  <a:pt x="493" y="577"/>
                </a:lnTo>
                <a:lnTo>
                  <a:pt x="494" y="577"/>
                </a:lnTo>
                <a:lnTo>
                  <a:pt x="494" y="578"/>
                </a:lnTo>
                <a:lnTo>
                  <a:pt x="493" y="578"/>
                </a:lnTo>
                <a:lnTo>
                  <a:pt x="493" y="579"/>
                </a:lnTo>
                <a:lnTo>
                  <a:pt x="493" y="579"/>
                </a:lnTo>
                <a:lnTo>
                  <a:pt x="493" y="579"/>
                </a:lnTo>
                <a:lnTo>
                  <a:pt x="492" y="579"/>
                </a:lnTo>
                <a:lnTo>
                  <a:pt x="492" y="579"/>
                </a:lnTo>
                <a:lnTo>
                  <a:pt x="491" y="579"/>
                </a:lnTo>
                <a:lnTo>
                  <a:pt x="491" y="578"/>
                </a:lnTo>
                <a:lnTo>
                  <a:pt x="490" y="578"/>
                </a:lnTo>
                <a:lnTo>
                  <a:pt x="490" y="577"/>
                </a:lnTo>
                <a:lnTo>
                  <a:pt x="489" y="577"/>
                </a:lnTo>
                <a:lnTo>
                  <a:pt x="489" y="577"/>
                </a:lnTo>
                <a:lnTo>
                  <a:pt x="488" y="577"/>
                </a:lnTo>
                <a:lnTo>
                  <a:pt x="488" y="576"/>
                </a:lnTo>
                <a:lnTo>
                  <a:pt x="487" y="576"/>
                </a:lnTo>
                <a:lnTo>
                  <a:pt x="486" y="576"/>
                </a:lnTo>
                <a:lnTo>
                  <a:pt x="486" y="576"/>
                </a:lnTo>
                <a:lnTo>
                  <a:pt x="486" y="576"/>
                </a:lnTo>
                <a:lnTo>
                  <a:pt x="485" y="576"/>
                </a:lnTo>
                <a:lnTo>
                  <a:pt x="484" y="576"/>
                </a:lnTo>
                <a:lnTo>
                  <a:pt x="483" y="576"/>
                </a:lnTo>
                <a:lnTo>
                  <a:pt x="483" y="576"/>
                </a:lnTo>
                <a:lnTo>
                  <a:pt x="482" y="576"/>
                </a:lnTo>
                <a:lnTo>
                  <a:pt x="482" y="576"/>
                </a:lnTo>
                <a:lnTo>
                  <a:pt x="482" y="577"/>
                </a:lnTo>
                <a:lnTo>
                  <a:pt x="482" y="577"/>
                </a:lnTo>
                <a:lnTo>
                  <a:pt x="482" y="576"/>
                </a:lnTo>
                <a:lnTo>
                  <a:pt x="481" y="576"/>
                </a:lnTo>
                <a:lnTo>
                  <a:pt x="481" y="577"/>
                </a:lnTo>
                <a:lnTo>
                  <a:pt x="481" y="576"/>
                </a:lnTo>
                <a:lnTo>
                  <a:pt x="480" y="576"/>
                </a:lnTo>
                <a:lnTo>
                  <a:pt x="480" y="577"/>
                </a:lnTo>
                <a:lnTo>
                  <a:pt x="479" y="577"/>
                </a:lnTo>
                <a:lnTo>
                  <a:pt x="479" y="578"/>
                </a:lnTo>
                <a:lnTo>
                  <a:pt x="479" y="578"/>
                </a:lnTo>
                <a:lnTo>
                  <a:pt x="478" y="578"/>
                </a:lnTo>
                <a:lnTo>
                  <a:pt x="477" y="578"/>
                </a:lnTo>
                <a:lnTo>
                  <a:pt x="476" y="578"/>
                </a:lnTo>
                <a:lnTo>
                  <a:pt x="476" y="577"/>
                </a:lnTo>
                <a:lnTo>
                  <a:pt x="475" y="577"/>
                </a:lnTo>
                <a:lnTo>
                  <a:pt x="475" y="576"/>
                </a:lnTo>
                <a:lnTo>
                  <a:pt x="475" y="576"/>
                </a:lnTo>
                <a:lnTo>
                  <a:pt x="475" y="576"/>
                </a:lnTo>
                <a:lnTo>
                  <a:pt x="474" y="576"/>
                </a:lnTo>
                <a:lnTo>
                  <a:pt x="474" y="575"/>
                </a:lnTo>
                <a:lnTo>
                  <a:pt x="473" y="574"/>
                </a:lnTo>
                <a:lnTo>
                  <a:pt x="472" y="574"/>
                </a:lnTo>
                <a:lnTo>
                  <a:pt x="472" y="574"/>
                </a:lnTo>
                <a:lnTo>
                  <a:pt x="472" y="573"/>
                </a:lnTo>
                <a:lnTo>
                  <a:pt x="471" y="573"/>
                </a:lnTo>
                <a:lnTo>
                  <a:pt x="470" y="572"/>
                </a:lnTo>
                <a:lnTo>
                  <a:pt x="469" y="572"/>
                </a:lnTo>
                <a:lnTo>
                  <a:pt x="469" y="572"/>
                </a:lnTo>
                <a:lnTo>
                  <a:pt x="468" y="572"/>
                </a:lnTo>
                <a:lnTo>
                  <a:pt x="468" y="571"/>
                </a:lnTo>
                <a:lnTo>
                  <a:pt x="468" y="571"/>
                </a:lnTo>
                <a:lnTo>
                  <a:pt x="468" y="570"/>
                </a:lnTo>
                <a:lnTo>
                  <a:pt x="468" y="570"/>
                </a:lnTo>
                <a:lnTo>
                  <a:pt x="468" y="569"/>
                </a:lnTo>
                <a:lnTo>
                  <a:pt x="469" y="569"/>
                </a:lnTo>
                <a:lnTo>
                  <a:pt x="469" y="569"/>
                </a:lnTo>
                <a:lnTo>
                  <a:pt x="468" y="569"/>
                </a:lnTo>
                <a:lnTo>
                  <a:pt x="468" y="568"/>
                </a:lnTo>
                <a:lnTo>
                  <a:pt x="468" y="567"/>
                </a:lnTo>
                <a:lnTo>
                  <a:pt x="469" y="567"/>
                </a:lnTo>
                <a:lnTo>
                  <a:pt x="468" y="567"/>
                </a:lnTo>
                <a:lnTo>
                  <a:pt x="468" y="566"/>
                </a:lnTo>
                <a:lnTo>
                  <a:pt x="468" y="565"/>
                </a:lnTo>
                <a:lnTo>
                  <a:pt x="468" y="565"/>
                </a:lnTo>
                <a:lnTo>
                  <a:pt x="467" y="565"/>
                </a:lnTo>
                <a:lnTo>
                  <a:pt x="466" y="565"/>
                </a:lnTo>
                <a:lnTo>
                  <a:pt x="466" y="565"/>
                </a:lnTo>
                <a:lnTo>
                  <a:pt x="465" y="565"/>
                </a:lnTo>
                <a:lnTo>
                  <a:pt x="465" y="565"/>
                </a:lnTo>
                <a:lnTo>
                  <a:pt x="465" y="567"/>
                </a:lnTo>
                <a:lnTo>
                  <a:pt x="465" y="566"/>
                </a:lnTo>
                <a:lnTo>
                  <a:pt x="465" y="565"/>
                </a:lnTo>
                <a:lnTo>
                  <a:pt x="464" y="565"/>
                </a:lnTo>
                <a:lnTo>
                  <a:pt x="464" y="565"/>
                </a:lnTo>
                <a:lnTo>
                  <a:pt x="464" y="564"/>
                </a:lnTo>
                <a:lnTo>
                  <a:pt x="463" y="564"/>
                </a:lnTo>
                <a:lnTo>
                  <a:pt x="463" y="563"/>
                </a:lnTo>
                <a:lnTo>
                  <a:pt x="462" y="563"/>
                </a:lnTo>
                <a:lnTo>
                  <a:pt x="462" y="562"/>
                </a:lnTo>
                <a:lnTo>
                  <a:pt x="462" y="563"/>
                </a:lnTo>
                <a:lnTo>
                  <a:pt x="461" y="563"/>
                </a:lnTo>
                <a:lnTo>
                  <a:pt x="461" y="562"/>
                </a:lnTo>
                <a:lnTo>
                  <a:pt x="461" y="562"/>
                </a:lnTo>
                <a:lnTo>
                  <a:pt x="460" y="563"/>
                </a:lnTo>
                <a:lnTo>
                  <a:pt x="460" y="564"/>
                </a:lnTo>
                <a:lnTo>
                  <a:pt x="459" y="564"/>
                </a:lnTo>
                <a:lnTo>
                  <a:pt x="459" y="563"/>
                </a:lnTo>
                <a:lnTo>
                  <a:pt x="458" y="563"/>
                </a:lnTo>
                <a:lnTo>
                  <a:pt x="458" y="562"/>
                </a:lnTo>
                <a:lnTo>
                  <a:pt x="458" y="562"/>
                </a:lnTo>
                <a:lnTo>
                  <a:pt x="458" y="562"/>
                </a:lnTo>
                <a:lnTo>
                  <a:pt x="458" y="562"/>
                </a:lnTo>
                <a:lnTo>
                  <a:pt x="458" y="561"/>
                </a:lnTo>
                <a:lnTo>
                  <a:pt x="459" y="560"/>
                </a:lnTo>
                <a:lnTo>
                  <a:pt x="459" y="559"/>
                </a:lnTo>
                <a:lnTo>
                  <a:pt x="458" y="559"/>
                </a:lnTo>
                <a:lnTo>
                  <a:pt x="458" y="558"/>
                </a:lnTo>
                <a:lnTo>
                  <a:pt x="458" y="558"/>
                </a:lnTo>
                <a:lnTo>
                  <a:pt x="458" y="558"/>
                </a:lnTo>
                <a:lnTo>
                  <a:pt x="458" y="558"/>
                </a:lnTo>
                <a:lnTo>
                  <a:pt x="457" y="558"/>
                </a:lnTo>
                <a:lnTo>
                  <a:pt x="457" y="559"/>
                </a:lnTo>
                <a:lnTo>
                  <a:pt x="456" y="559"/>
                </a:lnTo>
                <a:lnTo>
                  <a:pt x="457" y="560"/>
                </a:lnTo>
                <a:lnTo>
                  <a:pt x="456" y="560"/>
                </a:lnTo>
                <a:lnTo>
                  <a:pt x="456" y="561"/>
                </a:lnTo>
                <a:lnTo>
                  <a:pt x="455" y="561"/>
                </a:lnTo>
                <a:lnTo>
                  <a:pt x="454" y="561"/>
                </a:lnTo>
                <a:lnTo>
                  <a:pt x="454" y="562"/>
                </a:lnTo>
                <a:lnTo>
                  <a:pt x="454" y="562"/>
                </a:lnTo>
                <a:lnTo>
                  <a:pt x="454" y="562"/>
                </a:lnTo>
                <a:lnTo>
                  <a:pt x="453" y="562"/>
                </a:lnTo>
                <a:lnTo>
                  <a:pt x="453" y="561"/>
                </a:lnTo>
                <a:lnTo>
                  <a:pt x="452" y="562"/>
                </a:lnTo>
                <a:lnTo>
                  <a:pt x="451" y="561"/>
                </a:lnTo>
                <a:lnTo>
                  <a:pt x="451" y="560"/>
                </a:lnTo>
                <a:lnTo>
                  <a:pt x="451" y="560"/>
                </a:lnTo>
                <a:lnTo>
                  <a:pt x="451" y="559"/>
                </a:lnTo>
                <a:lnTo>
                  <a:pt x="451" y="559"/>
                </a:lnTo>
                <a:lnTo>
                  <a:pt x="451" y="558"/>
                </a:lnTo>
                <a:lnTo>
                  <a:pt x="451" y="558"/>
                </a:lnTo>
                <a:lnTo>
                  <a:pt x="451" y="558"/>
                </a:lnTo>
                <a:lnTo>
                  <a:pt x="451" y="558"/>
                </a:lnTo>
                <a:lnTo>
                  <a:pt x="451" y="557"/>
                </a:lnTo>
                <a:lnTo>
                  <a:pt x="451" y="557"/>
                </a:lnTo>
                <a:lnTo>
                  <a:pt x="451" y="558"/>
                </a:lnTo>
                <a:lnTo>
                  <a:pt x="451" y="558"/>
                </a:lnTo>
                <a:lnTo>
                  <a:pt x="450" y="558"/>
                </a:lnTo>
                <a:lnTo>
                  <a:pt x="450" y="558"/>
                </a:lnTo>
                <a:lnTo>
                  <a:pt x="449" y="558"/>
                </a:lnTo>
                <a:lnTo>
                  <a:pt x="449" y="557"/>
                </a:lnTo>
                <a:lnTo>
                  <a:pt x="450" y="556"/>
                </a:lnTo>
                <a:lnTo>
                  <a:pt x="449" y="556"/>
                </a:lnTo>
                <a:lnTo>
                  <a:pt x="449" y="555"/>
                </a:lnTo>
                <a:lnTo>
                  <a:pt x="449" y="556"/>
                </a:lnTo>
                <a:lnTo>
                  <a:pt x="448" y="557"/>
                </a:lnTo>
                <a:lnTo>
                  <a:pt x="447" y="557"/>
                </a:lnTo>
                <a:lnTo>
                  <a:pt x="447" y="557"/>
                </a:lnTo>
                <a:lnTo>
                  <a:pt x="446" y="556"/>
                </a:lnTo>
                <a:lnTo>
                  <a:pt x="445" y="556"/>
                </a:lnTo>
                <a:lnTo>
                  <a:pt x="445" y="555"/>
                </a:lnTo>
                <a:lnTo>
                  <a:pt x="444" y="555"/>
                </a:lnTo>
                <a:lnTo>
                  <a:pt x="444" y="555"/>
                </a:lnTo>
                <a:lnTo>
                  <a:pt x="445" y="554"/>
                </a:lnTo>
                <a:lnTo>
                  <a:pt x="445" y="553"/>
                </a:lnTo>
                <a:lnTo>
                  <a:pt x="445" y="552"/>
                </a:lnTo>
                <a:lnTo>
                  <a:pt x="444" y="552"/>
                </a:lnTo>
                <a:lnTo>
                  <a:pt x="444" y="552"/>
                </a:lnTo>
                <a:lnTo>
                  <a:pt x="444" y="553"/>
                </a:lnTo>
                <a:lnTo>
                  <a:pt x="443" y="553"/>
                </a:lnTo>
                <a:lnTo>
                  <a:pt x="443" y="554"/>
                </a:lnTo>
                <a:lnTo>
                  <a:pt x="443" y="555"/>
                </a:lnTo>
                <a:lnTo>
                  <a:pt x="442" y="555"/>
                </a:lnTo>
                <a:lnTo>
                  <a:pt x="442" y="555"/>
                </a:lnTo>
                <a:lnTo>
                  <a:pt x="441" y="555"/>
                </a:lnTo>
                <a:lnTo>
                  <a:pt x="440" y="555"/>
                </a:lnTo>
                <a:lnTo>
                  <a:pt x="440" y="555"/>
                </a:lnTo>
                <a:lnTo>
                  <a:pt x="440" y="555"/>
                </a:lnTo>
                <a:lnTo>
                  <a:pt x="440" y="555"/>
                </a:lnTo>
                <a:lnTo>
                  <a:pt x="439" y="555"/>
                </a:lnTo>
                <a:lnTo>
                  <a:pt x="439" y="555"/>
                </a:lnTo>
                <a:lnTo>
                  <a:pt x="438" y="555"/>
                </a:lnTo>
                <a:lnTo>
                  <a:pt x="438" y="554"/>
                </a:lnTo>
                <a:lnTo>
                  <a:pt x="437" y="554"/>
                </a:lnTo>
                <a:lnTo>
                  <a:pt x="436" y="553"/>
                </a:lnTo>
                <a:lnTo>
                  <a:pt x="437" y="553"/>
                </a:lnTo>
                <a:lnTo>
                  <a:pt x="437" y="552"/>
                </a:lnTo>
                <a:lnTo>
                  <a:pt x="436" y="552"/>
                </a:lnTo>
                <a:lnTo>
                  <a:pt x="436" y="552"/>
                </a:lnTo>
                <a:lnTo>
                  <a:pt x="435" y="552"/>
                </a:lnTo>
                <a:lnTo>
                  <a:pt x="435" y="552"/>
                </a:lnTo>
                <a:lnTo>
                  <a:pt x="434" y="552"/>
                </a:lnTo>
                <a:lnTo>
                  <a:pt x="434" y="551"/>
                </a:lnTo>
                <a:lnTo>
                  <a:pt x="434" y="550"/>
                </a:lnTo>
                <a:lnTo>
                  <a:pt x="433" y="550"/>
                </a:lnTo>
                <a:lnTo>
                  <a:pt x="433" y="549"/>
                </a:lnTo>
                <a:lnTo>
                  <a:pt x="433" y="549"/>
                </a:lnTo>
                <a:lnTo>
                  <a:pt x="432" y="549"/>
                </a:lnTo>
                <a:lnTo>
                  <a:pt x="431" y="549"/>
                </a:lnTo>
                <a:lnTo>
                  <a:pt x="431" y="548"/>
                </a:lnTo>
                <a:lnTo>
                  <a:pt x="430" y="548"/>
                </a:lnTo>
                <a:lnTo>
                  <a:pt x="430" y="548"/>
                </a:lnTo>
                <a:lnTo>
                  <a:pt x="429" y="547"/>
                </a:lnTo>
                <a:lnTo>
                  <a:pt x="429" y="546"/>
                </a:lnTo>
                <a:lnTo>
                  <a:pt x="429" y="546"/>
                </a:lnTo>
                <a:lnTo>
                  <a:pt x="428" y="546"/>
                </a:lnTo>
                <a:lnTo>
                  <a:pt x="428" y="545"/>
                </a:lnTo>
                <a:lnTo>
                  <a:pt x="427" y="546"/>
                </a:lnTo>
                <a:lnTo>
                  <a:pt x="427" y="545"/>
                </a:lnTo>
                <a:lnTo>
                  <a:pt x="426" y="545"/>
                </a:lnTo>
                <a:lnTo>
                  <a:pt x="426" y="545"/>
                </a:lnTo>
                <a:lnTo>
                  <a:pt x="426" y="544"/>
                </a:lnTo>
                <a:lnTo>
                  <a:pt x="426" y="545"/>
                </a:lnTo>
                <a:lnTo>
                  <a:pt x="426" y="544"/>
                </a:lnTo>
                <a:lnTo>
                  <a:pt x="426" y="543"/>
                </a:lnTo>
                <a:lnTo>
                  <a:pt x="425" y="543"/>
                </a:lnTo>
                <a:lnTo>
                  <a:pt x="425" y="542"/>
                </a:lnTo>
                <a:lnTo>
                  <a:pt x="425" y="543"/>
                </a:lnTo>
                <a:lnTo>
                  <a:pt x="424" y="544"/>
                </a:lnTo>
                <a:lnTo>
                  <a:pt x="424" y="543"/>
                </a:lnTo>
                <a:lnTo>
                  <a:pt x="423" y="543"/>
                </a:lnTo>
                <a:lnTo>
                  <a:pt x="422" y="543"/>
                </a:lnTo>
                <a:lnTo>
                  <a:pt x="422" y="542"/>
                </a:lnTo>
                <a:lnTo>
                  <a:pt x="422" y="542"/>
                </a:lnTo>
                <a:lnTo>
                  <a:pt x="422" y="543"/>
                </a:lnTo>
                <a:lnTo>
                  <a:pt x="421" y="543"/>
                </a:lnTo>
                <a:lnTo>
                  <a:pt x="421" y="542"/>
                </a:lnTo>
                <a:lnTo>
                  <a:pt x="421" y="541"/>
                </a:lnTo>
                <a:lnTo>
                  <a:pt x="420" y="542"/>
                </a:lnTo>
                <a:lnTo>
                  <a:pt x="420" y="541"/>
                </a:lnTo>
                <a:lnTo>
                  <a:pt x="420" y="541"/>
                </a:lnTo>
                <a:lnTo>
                  <a:pt x="421" y="540"/>
                </a:lnTo>
                <a:lnTo>
                  <a:pt x="421" y="539"/>
                </a:lnTo>
                <a:lnTo>
                  <a:pt x="420" y="538"/>
                </a:lnTo>
                <a:lnTo>
                  <a:pt x="420" y="538"/>
                </a:lnTo>
                <a:lnTo>
                  <a:pt x="419" y="538"/>
                </a:lnTo>
                <a:lnTo>
                  <a:pt x="419" y="537"/>
                </a:lnTo>
                <a:lnTo>
                  <a:pt x="419" y="536"/>
                </a:lnTo>
                <a:lnTo>
                  <a:pt x="419" y="536"/>
                </a:lnTo>
                <a:lnTo>
                  <a:pt x="419" y="535"/>
                </a:lnTo>
                <a:lnTo>
                  <a:pt x="418" y="535"/>
                </a:lnTo>
                <a:lnTo>
                  <a:pt x="418" y="534"/>
                </a:lnTo>
                <a:lnTo>
                  <a:pt x="417" y="534"/>
                </a:lnTo>
                <a:lnTo>
                  <a:pt x="417" y="534"/>
                </a:lnTo>
                <a:lnTo>
                  <a:pt x="416" y="534"/>
                </a:lnTo>
                <a:lnTo>
                  <a:pt x="416" y="534"/>
                </a:lnTo>
                <a:lnTo>
                  <a:pt x="415" y="534"/>
                </a:lnTo>
                <a:lnTo>
                  <a:pt x="415" y="535"/>
                </a:lnTo>
                <a:lnTo>
                  <a:pt x="414" y="535"/>
                </a:lnTo>
                <a:lnTo>
                  <a:pt x="413" y="535"/>
                </a:lnTo>
                <a:lnTo>
                  <a:pt x="412" y="535"/>
                </a:lnTo>
                <a:lnTo>
                  <a:pt x="412" y="535"/>
                </a:lnTo>
                <a:lnTo>
                  <a:pt x="411" y="535"/>
                </a:lnTo>
                <a:lnTo>
                  <a:pt x="411" y="534"/>
                </a:lnTo>
                <a:lnTo>
                  <a:pt x="410" y="534"/>
                </a:lnTo>
                <a:lnTo>
                  <a:pt x="409" y="534"/>
                </a:lnTo>
                <a:lnTo>
                  <a:pt x="408" y="534"/>
                </a:lnTo>
                <a:lnTo>
                  <a:pt x="408" y="534"/>
                </a:lnTo>
                <a:lnTo>
                  <a:pt x="407" y="534"/>
                </a:lnTo>
                <a:lnTo>
                  <a:pt x="406" y="535"/>
                </a:lnTo>
                <a:lnTo>
                  <a:pt x="405" y="537"/>
                </a:lnTo>
                <a:lnTo>
                  <a:pt x="405" y="538"/>
                </a:lnTo>
                <a:lnTo>
                  <a:pt x="405" y="538"/>
                </a:lnTo>
                <a:lnTo>
                  <a:pt x="404" y="538"/>
                </a:lnTo>
                <a:lnTo>
                  <a:pt x="404" y="539"/>
                </a:lnTo>
                <a:lnTo>
                  <a:pt x="404" y="540"/>
                </a:lnTo>
                <a:lnTo>
                  <a:pt x="404" y="541"/>
                </a:lnTo>
                <a:lnTo>
                  <a:pt x="404" y="541"/>
                </a:lnTo>
                <a:lnTo>
                  <a:pt x="404" y="542"/>
                </a:lnTo>
                <a:lnTo>
                  <a:pt x="404" y="543"/>
                </a:lnTo>
                <a:lnTo>
                  <a:pt x="404" y="544"/>
                </a:lnTo>
                <a:lnTo>
                  <a:pt x="405" y="545"/>
                </a:lnTo>
                <a:lnTo>
                  <a:pt x="405" y="545"/>
                </a:lnTo>
                <a:lnTo>
                  <a:pt x="405" y="547"/>
                </a:lnTo>
                <a:lnTo>
                  <a:pt x="405" y="548"/>
                </a:lnTo>
                <a:lnTo>
                  <a:pt x="405" y="549"/>
                </a:lnTo>
                <a:lnTo>
                  <a:pt x="405" y="551"/>
                </a:lnTo>
                <a:lnTo>
                  <a:pt x="405" y="552"/>
                </a:lnTo>
                <a:lnTo>
                  <a:pt x="405" y="552"/>
                </a:lnTo>
                <a:lnTo>
                  <a:pt x="404" y="553"/>
                </a:lnTo>
                <a:lnTo>
                  <a:pt x="404" y="554"/>
                </a:lnTo>
                <a:lnTo>
                  <a:pt x="403" y="555"/>
                </a:lnTo>
                <a:lnTo>
                  <a:pt x="402" y="555"/>
                </a:lnTo>
                <a:lnTo>
                  <a:pt x="401" y="556"/>
                </a:lnTo>
                <a:lnTo>
                  <a:pt x="401" y="557"/>
                </a:lnTo>
                <a:lnTo>
                  <a:pt x="400" y="558"/>
                </a:lnTo>
                <a:lnTo>
                  <a:pt x="399" y="558"/>
                </a:lnTo>
                <a:lnTo>
                  <a:pt x="398" y="559"/>
                </a:lnTo>
                <a:lnTo>
                  <a:pt x="398" y="559"/>
                </a:lnTo>
                <a:lnTo>
                  <a:pt x="398" y="560"/>
                </a:lnTo>
                <a:lnTo>
                  <a:pt x="397" y="561"/>
                </a:lnTo>
                <a:lnTo>
                  <a:pt x="395" y="562"/>
                </a:lnTo>
                <a:lnTo>
                  <a:pt x="394" y="562"/>
                </a:lnTo>
                <a:lnTo>
                  <a:pt x="394" y="564"/>
                </a:lnTo>
                <a:lnTo>
                  <a:pt x="393" y="564"/>
                </a:lnTo>
                <a:lnTo>
                  <a:pt x="392" y="565"/>
                </a:lnTo>
                <a:lnTo>
                  <a:pt x="392" y="566"/>
                </a:lnTo>
                <a:lnTo>
                  <a:pt x="391" y="569"/>
                </a:lnTo>
                <a:lnTo>
                  <a:pt x="391" y="569"/>
                </a:lnTo>
                <a:lnTo>
                  <a:pt x="391" y="570"/>
                </a:lnTo>
                <a:lnTo>
                  <a:pt x="391" y="572"/>
                </a:lnTo>
                <a:lnTo>
                  <a:pt x="390" y="572"/>
                </a:lnTo>
                <a:lnTo>
                  <a:pt x="390" y="573"/>
                </a:lnTo>
                <a:lnTo>
                  <a:pt x="389" y="573"/>
                </a:lnTo>
                <a:lnTo>
                  <a:pt x="388" y="574"/>
                </a:lnTo>
                <a:lnTo>
                  <a:pt x="388" y="575"/>
                </a:lnTo>
                <a:lnTo>
                  <a:pt x="388" y="576"/>
                </a:lnTo>
                <a:lnTo>
                  <a:pt x="388" y="576"/>
                </a:lnTo>
                <a:lnTo>
                  <a:pt x="387" y="577"/>
                </a:lnTo>
                <a:lnTo>
                  <a:pt x="387" y="578"/>
                </a:lnTo>
                <a:lnTo>
                  <a:pt x="387" y="579"/>
                </a:lnTo>
                <a:lnTo>
                  <a:pt x="387" y="580"/>
                </a:lnTo>
                <a:lnTo>
                  <a:pt x="387" y="582"/>
                </a:lnTo>
                <a:lnTo>
                  <a:pt x="388" y="583"/>
                </a:lnTo>
                <a:lnTo>
                  <a:pt x="388" y="584"/>
                </a:lnTo>
                <a:lnTo>
                  <a:pt x="389" y="585"/>
                </a:lnTo>
                <a:lnTo>
                  <a:pt x="389" y="587"/>
                </a:lnTo>
                <a:lnTo>
                  <a:pt x="390" y="588"/>
                </a:lnTo>
                <a:lnTo>
                  <a:pt x="390" y="589"/>
                </a:lnTo>
                <a:lnTo>
                  <a:pt x="390" y="589"/>
                </a:lnTo>
                <a:lnTo>
                  <a:pt x="390" y="590"/>
                </a:lnTo>
                <a:lnTo>
                  <a:pt x="390" y="591"/>
                </a:lnTo>
                <a:lnTo>
                  <a:pt x="390" y="592"/>
                </a:lnTo>
                <a:lnTo>
                  <a:pt x="390" y="593"/>
                </a:lnTo>
                <a:lnTo>
                  <a:pt x="390" y="593"/>
                </a:lnTo>
                <a:lnTo>
                  <a:pt x="389" y="593"/>
                </a:lnTo>
                <a:lnTo>
                  <a:pt x="389" y="594"/>
                </a:lnTo>
                <a:lnTo>
                  <a:pt x="388" y="595"/>
                </a:lnTo>
                <a:lnTo>
                  <a:pt x="387" y="596"/>
                </a:lnTo>
                <a:lnTo>
                  <a:pt x="387" y="596"/>
                </a:lnTo>
                <a:lnTo>
                  <a:pt x="386" y="596"/>
                </a:lnTo>
                <a:lnTo>
                  <a:pt x="385" y="596"/>
                </a:lnTo>
                <a:lnTo>
                  <a:pt x="384" y="596"/>
                </a:lnTo>
                <a:lnTo>
                  <a:pt x="384" y="596"/>
                </a:lnTo>
                <a:lnTo>
                  <a:pt x="383" y="596"/>
                </a:lnTo>
                <a:lnTo>
                  <a:pt x="383" y="597"/>
                </a:lnTo>
                <a:lnTo>
                  <a:pt x="382" y="598"/>
                </a:lnTo>
                <a:lnTo>
                  <a:pt x="382" y="599"/>
                </a:lnTo>
                <a:lnTo>
                  <a:pt x="382" y="600"/>
                </a:lnTo>
                <a:lnTo>
                  <a:pt x="382" y="600"/>
                </a:lnTo>
                <a:lnTo>
                  <a:pt x="382" y="601"/>
                </a:lnTo>
                <a:lnTo>
                  <a:pt x="382" y="602"/>
                </a:lnTo>
                <a:lnTo>
                  <a:pt x="382" y="603"/>
                </a:lnTo>
                <a:lnTo>
                  <a:pt x="381" y="603"/>
                </a:lnTo>
                <a:lnTo>
                  <a:pt x="381" y="604"/>
                </a:lnTo>
                <a:lnTo>
                  <a:pt x="381" y="605"/>
                </a:lnTo>
                <a:lnTo>
                  <a:pt x="381" y="606"/>
                </a:lnTo>
                <a:lnTo>
                  <a:pt x="381" y="607"/>
                </a:lnTo>
                <a:lnTo>
                  <a:pt x="382" y="607"/>
                </a:lnTo>
                <a:lnTo>
                  <a:pt x="383" y="608"/>
                </a:lnTo>
                <a:lnTo>
                  <a:pt x="383" y="609"/>
                </a:lnTo>
                <a:lnTo>
                  <a:pt x="384" y="610"/>
                </a:lnTo>
                <a:lnTo>
                  <a:pt x="384" y="610"/>
                </a:lnTo>
                <a:lnTo>
                  <a:pt x="384" y="610"/>
                </a:lnTo>
                <a:lnTo>
                  <a:pt x="384" y="612"/>
                </a:lnTo>
                <a:lnTo>
                  <a:pt x="385" y="614"/>
                </a:lnTo>
                <a:lnTo>
                  <a:pt x="386" y="614"/>
                </a:lnTo>
                <a:lnTo>
                  <a:pt x="386" y="615"/>
                </a:lnTo>
                <a:lnTo>
                  <a:pt x="387" y="616"/>
                </a:lnTo>
                <a:lnTo>
                  <a:pt x="387" y="617"/>
                </a:lnTo>
                <a:lnTo>
                  <a:pt x="387" y="617"/>
                </a:lnTo>
                <a:lnTo>
                  <a:pt x="388" y="617"/>
                </a:lnTo>
                <a:lnTo>
                  <a:pt x="388" y="618"/>
                </a:lnTo>
                <a:lnTo>
                  <a:pt x="389" y="619"/>
                </a:lnTo>
                <a:lnTo>
                  <a:pt x="389" y="620"/>
                </a:lnTo>
                <a:lnTo>
                  <a:pt x="390" y="620"/>
                </a:lnTo>
                <a:lnTo>
                  <a:pt x="391" y="622"/>
                </a:lnTo>
                <a:lnTo>
                  <a:pt x="391" y="623"/>
                </a:lnTo>
                <a:lnTo>
                  <a:pt x="391" y="624"/>
                </a:lnTo>
                <a:lnTo>
                  <a:pt x="391" y="624"/>
                </a:lnTo>
                <a:lnTo>
                  <a:pt x="392" y="625"/>
                </a:lnTo>
                <a:lnTo>
                  <a:pt x="392" y="626"/>
                </a:lnTo>
                <a:lnTo>
                  <a:pt x="392" y="627"/>
                </a:lnTo>
                <a:lnTo>
                  <a:pt x="393" y="628"/>
                </a:lnTo>
                <a:lnTo>
                  <a:pt x="393" y="629"/>
                </a:lnTo>
                <a:lnTo>
                  <a:pt x="393" y="631"/>
                </a:lnTo>
                <a:lnTo>
                  <a:pt x="394" y="631"/>
                </a:lnTo>
                <a:lnTo>
                  <a:pt x="394" y="631"/>
                </a:lnTo>
                <a:lnTo>
                  <a:pt x="394" y="632"/>
                </a:lnTo>
                <a:lnTo>
                  <a:pt x="394" y="633"/>
                </a:lnTo>
                <a:lnTo>
                  <a:pt x="394" y="635"/>
                </a:lnTo>
                <a:lnTo>
                  <a:pt x="394" y="636"/>
                </a:lnTo>
                <a:lnTo>
                  <a:pt x="394" y="637"/>
                </a:lnTo>
                <a:lnTo>
                  <a:pt x="395" y="638"/>
                </a:lnTo>
                <a:lnTo>
                  <a:pt x="396" y="638"/>
                </a:lnTo>
                <a:lnTo>
                  <a:pt x="397" y="640"/>
                </a:lnTo>
                <a:lnTo>
                  <a:pt x="397" y="641"/>
                </a:lnTo>
                <a:lnTo>
                  <a:pt x="397" y="641"/>
                </a:lnTo>
                <a:lnTo>
                  <a:pt x="398" y="641"/>
                </a:lnTo>
                <a:lnTo>
                  <a:pt x="397" y="641"/>
                </a:lnTo>
                <a:lnTo>
                  <a:pt x="398" y="642"/>
                </a:lnTo>
                <a:lnTo>
                  <a:pt x="398" y="642"/>
                </a:lnTo>
                <a:lnTo>
                  <a:pt x="399" y="643"/>
                </a:lnTo>
                <a:lnTo>
                  <a:pt x="400" y="643"/>
                </a:lnTo>
                <a:lnTo>
                  <a:pt x="401" y="643"/>
                </a:lnTo>
                <a:lnTo>
                  <a:pt x="401" y="644"/>
                </a:lnTo>
                <a:lnTo>
                  <a:pt x="402" y="644"/>
                </a:lnTo>
                <a:lnTo>
                  <a:pt x="404" y="645"/>
                </a:lnTo>
                <a:lnTo>
                  <a:pt x="405" y="645"/>
                </a:lnTo>
                <a:lnTo>
                  <a:pt x="405" y="645"/>
                </a:lnTo>
                <a:lnTo>
                  <a:pt x="406" y="645"/>
                </a:lnTo>
                <a:lnTo>
                  <a:pt x="407" y="645"/>
                </a:lnTo>
                <a:lnTo>
                  <a:pt x="408" y="645"/>
                </a:lnTo>
                <a:lnTo>
                  <a:pt x="408" y="646"/>
                </a:lnTo>
                <a:lnTo>
                  <a:pt x="410" y="647"/>
                </a:lnTo>
                <a:lnTo>
                  <a:pt x="411" y="647"/>
                </a:lnTo>
                <a:lnTo>
                  <a:pt x="411" y="648"/>
                </a:lnTo>
                <a:lnTo>
                  <a:pt x="412" y="648"/>
                </a:lnTo>
                <a:lnTo>
                  <a:pt x="412" y="648"/>
                </a:lnTo>
                <a:lnTo>
                  <a:pt x="413" y="648"/>
                </a:lnTo>
                <a:lnTo>
                  <a:pt x="414" y="648"/>
                </a:lnTo>
                <a:lnTo>
                  <a:pt x="415" y="649"/>
                </a:lnTo>
                <a:lnTo>
                  <a:pt x="415" y="649"/>
                </a:lnTo>
                <a:lnTo>
                  <a:pt x="416" y="649"/>
                </a:lnTo>
                <a:lnTo>
                  <a:pt x="416" y="650"/>
                </a:lnTo>
                <a:lnTo>
                  <a:pt x="419" y="651"/>
                </a:lnTo>
                <a:lnTo>
                  <a:pt x="419" y="651"/>
                </a:lnTo>
                <a:lnTo>
                  <a:pt x="421" y="651"/>
                </a:lnTo>
                <a:lnTo>
                  <a:pt x="422" y="652"/>
                </a:lnTo>
                <a:lnTo>
                  <a:pt x="422" y="652"/>
                </a:lnTo>
                <a:lnTo>
                  <a:pt x="423" y="653"/>
                </a:lnTo>
                <a:lnTo>
                  <a:pt x="424" y="653"/>
                </a:lnTo>
                <a:lnTo>
                  <a:pt x="425" y="654"/>
                </a:lnTo>
                <a:lnTo>
                  <a:pt x="426" y="655"/>
                </a:lnTo>
                <a:lnTo>
                  <a:pt x="427" y="655"/>
                </a:lnTo>
                <a:lnTo>
                  <a:pt x="428" y="656"/>
                </a:lnTo>
                <a:lnTo>
                  <a:pt x="429" y="656"/>
                </a:lnTo>
                <a:lnTo>
                  <a:pt x="429" y="657"/>
                </a:lnTo>
                <a:lnTo>
                  <a:pt x="430" y="658"/>
                </a:lnTo>
                <a:lnTo>
                  <a:pt x="431" y="659"/>
                </a:lnTo>
                <a:lnTo>
                  <a:pt x="432" y="659"/>
                </a:lnTo>
                <a:lnTo>
                  <a:pt x="432" y="660"/>
                </a:lnTo>
                <a:lnTo>
                  <a:pt x="433" y="661"/>
                </a:lnTo>
                <a:lnTo>
                  <a:pt x="433" y="662"/>
                </a:lnTo>
                <a:lnTo>
                  <a:pt x="434" y="662"/>
                </a:lnTo>
                <a:lnTo>
                  <a:pt x="434" y="663"/>
                </a:lnTo>
                <a:lnTo>
                  <a:pt x="434" y="664"/>
                </a:lnTo>
                <a:lnTo>
                  <a:pt x="435" y="664"/>
                </a:lnTo>
                <a:lnTo>
                  <a:pt x="435" y="665"/>
                </a:lnTo>
                <a:lnTo>
                  <a:pt x="435" y="665"/>
                </a:lnTo>
                <a:lnTo>
                  <a:pt x="436" y="665"/>
                </a:lnTo>
                <a:lnTo>
                  <a:pt x="436" y="666"/>
                </a:lnTo>
                <a:lnTo>
                  <a:pt x="436" y="667"/>
                </a:lnTo>
                <a:lnTo>
                  <a:pt x="436" y="668"/>
                </a:lnTo>
                <a:lnTo>
                  <a:pt x="436" y="669"/>
                </a:lnTo>
                <a:lnTo>
                  <a:pt x="436" y="670"/>
                </a:lnTo>
                <a:lnTo>
                  <a:pt x="436" y="671"/>
                </a:lnTo>
                <a:lnTo>
                  <a:pt x="437" y="673"/>
                </a:lnTo>
                <a:lnTo>
                  <a:pt x="437" y="674"/>
                </a:lnTo>
                <a:lnTo>
                  <a:pt x="436" y="674"/>
                </a:lnTo>
                <a:lnTo>
                  <a:pt x="436" y="676"/>
                </a:lnTo>
                <a:lnTo>
                  <a:pt x="436" y="676"/>
                </a:lnTo>
                <a:lnTo>
                  <a:pt x="436" y="677"/>
                </a:lnTo>
                <a:lnTo>
                  <a:pt x="436" y="678"/>
                </a:lnTo>
                <a:lnTo>
                  <a:pt x="436" y="679"/>
                </a:lnTo>
                <a:lnTo>
                  <a:pt x="437" y="679"/>
                </a:lnTo>
                <a:lnTo>
                  <a:pt x="438" y="681"/>
                </a:lnTo>
                <a:lnTo>
                  <a:pt x="438" y="682"/>
                </a:lnTo>
                <a:lnTo>
                  <a:pt x="439" y="682"/>
                </a:lnTo>
                <a:lnTo>
                  <a:pt x="439" y="682"/>
                </a:lnTo>
                <a:lnTo>
                  <a:pt x="439" y="683"/>
                </a:lnTo>
                <a:lnTo>
                  <a:pt x="440" y="684"/>
                </a:lnTo>
                <a:lnTo>
                  <a:pt x="440" y="685"/>
                </a:lnTo>
                <a:lnTo>
                  <a:pt x="439" y="686"/>
                </a:lnTo>
                <a:lnTo>
                  <a:pt x="439" y="686"/>
                </a:lnTo>
                <a:lnTo>
                  <a:pt x="439" y="687"/>
                </a:lnTo>
                <a:lnTo>
                  <a:pt x="439" y="688"/>
                </a:lnTo>
                <a:lnTo>
                  <a:pt x="439" y="689"/>
                </a:lnTo>
                <a:lnTo>
                  <a:pt x="439" y="689"/>
                </a:lnTo>
                <a:lnTo>
                  <a:pt x="439" y="690"/>
                </a:lnTo>
                <a:lnTo>
                  <a:pt x="439" y="691"/>
                </a:lnTo>
                <a:lnTo>
                  <a:pt x="438" y="692"/>
                </a:lnTo>
                <a:lnTo>
                  <a:pt x="438" y="693"/>
                </a:lnTo>
                <a:lnTo>
                  <a:pt x="437" y="693"/>
                </a:lnTo>
                <a:lnTo>
                  <a:pt x="437" y="695"/>
                </a:lnTo>
                <a:lnTo>
                  <a:pt x="437" y="696"/>
                </a:lnTo>
                <a:lnTo>
                  <a:pt x="436" y="696"/>
                </a:lnTo>
                <a:lnTo>
                  <a:pt x="436" y="696"/>
                </a:lnTo>
                <a:lnTo>
                  <a:pt x="435" y="696"/>
                </a:lnTo>
                <a:lnTo>
                  <a:pt x="435" y="697"/>
                </a:lnTo>
                <a:lnTo>
                  <a:pt x="434" y="697"/>
                </a:lnTo>
                <a:lnTo>
                  <a:pt x="433" y="697"/>
                </a:lnTo>
                <a:lnTo>
                  <a:pt x="433" y="698"/>
                </a:lnTo>
                <a:lnTo>
                  <a:pt x="433" y="698"/>
                </a:lnTo>
                <a:lnTo>
                  <a:pt x="433" y="699"/>
                </a:lnTo>
                <a:lnTo>
                  <a:pt x="432" y="699"/>
                </a:lnTo>
                <a:lnTo>
                  <a:pt x="432" y="700"/>
                </a:lnTo>
                <a:lnTo>
                  <a:pt x="432" y="700"/>
                </a:lnTo>
                <a:lnTo>
                  <a:pt x="431" y="701"/>
                </a:lnTo>
                <a:lnTo>
                  <a:pt x="431" y="702"/>
                </a:lnTo>
                <a:lnTo>
                  <a:pt x="431" y="703"/>
                </a:lnTo>
                <a:lnTo>
                  <a:pt x="431" y="703"/>
                </a:lnTo>
                <a:lnTo>
                  <a:pt x="431" y="704"/>
                </a:lnTo>
                <a:lnTo>
                  <a:pt x="431" y="705"/>
                </a:lnTo>
                <a:lnTo>
                  <a:pt x="431" y="706"/>
                </a:lnTo>
                <a:lnTo>
                  <a:pt x="431" y="707"/>
                </a:lnTo>
                <a:lnTo>
                  <a:pt x="430" y="707"/>
                </a:lnTo>
                <a:lnTo>
                  <a:pt x="429" y="707"/>
                </a:lnTo>
                <a:lnTo>
                  <a:pt x="429" y="708"/>
                </a:lnTo>
                <a:lnTo>
                  <a:pt x="429" y="709"/>
                </a:lnTo>
                <a:lnTo>
                  <a:pt x="428" y="709"/>
                </a:lnTo>
                <a:lnTo>
                  <a:pt x="428" y="710"/>
                </a:lnTo>
                <a:lnTo>
                  <a:pt x="427" y="710"/>
                </a:lnTo>
                <a:lnTo>
                  <a:pt x="427" y="710"/>
                </a:lnTo>
                <a:lnTo>
                  <a:pt x="426" y="710"/>
                </a:lnTo>
                <a:lnTo>
                  <a:pt x="426" y="711"/>
                </a:lnTo>
                <a:lnTo>
                  <a:pt x="426" y="711"/>
                </a:lnTo>
                <a:lnTo>
                  <a:pt x="426" y="712"/>
                </a:lnTo>
                <a:lnTo>
                  <a:pt x="425" y="712"/>
                </a:lnTo>
                <a:lnTo>
                  <a:pt x="425" y="713"/>
                </a:lnTo>
                <a:lnTo>
                  <a:pt x="424" y="713"/>
                </a:lnTo>
                <a:lnTo>
                  <a:pt x="424" y="713"/>
                </a:lnTo>
                <a:lnTo>
                  <a:pt x="423" y="713"/>
                </a:lnTo>
                <a:lnTo>
                  <a:pt x="423" y="714"/>
                </a:lnTo>
                <a:lnTo>
                  <a:pt x="422" y="715"/>
                </a:lnTo>
                <a:lnTo>
                  <a:pt x="422" y="717"/>
                </a:lnTo>
                <a:lnTo>
                  <a:pt x="421" y="717"/>
                </a:lnTo>
                <a:lnTo>
                  <a:pt x="421" y="718"/>
                </a:lnTo>
                <a:lnTo>
                  <a:pt x="420" y="720"/>
                </a:lnTo>
                <a:lnTo>
                  <a:pt x="419" y="720"/>
                </a:lnTo>
                <a:lnTo>
                  <a:pt x="419" y="721"/>
                </a:lnTo>
                <a:lnTo>
                  <a:pt x="419" y="722"/>
                </a:lnTo>
                <a:lnTo>
                  <a:pt x="419" y="723"/>
                </a:lnTo>
                <a:lnTo>
                  <a:pt x="418" y="724"/>
                </a:lnTo>
                <a:lnTo>
                  <a:pt x="417" y="725"/>
                </a:lnTo>
                <a:lnTo>
                  <a:pt x="416" y="726"/>
                </a:lnTo>
                <a:lnTo>
                  <a:pt x="415" y="726"/>
                </a:lnTo>
                <a:lnTo>
                  <a:pt x="415" y="727"/>
                </a:lnTo>
                <a:lnTo>
                  <a:pt x="415" y="728"/>
                </a:lnTo>
                <a:lnTo>
                  <a:pt x="415" y="729"/>
                </a:lnTo>
                <a:lnTo>
                  <a:pt x="414" y="731"/>
                </a:lnTo>
                <a:lnTo>
                  <a:pt x="414" y="731"/>
                </a:lnTo>
                <a:lnTo>
                  <a:pt x="413" y="732"/>
                </a:lnTo>
                <a:lnTo>
                  <a:pt x="413" y="734"/>
                </a:lnTo>
                <a:lnTo>
                  <a:pt x="412" y="735"/>
                </a:lnTo>
                <a:lnTo>
                  <a:pt x="412" y="736"/>
                </a:lnTo>
                <a:lnTo>
                  <a:pt x="412" y="737"/>
                </a:lnTo>
                <a:lnTo>
                  <a:pt x="412" y="738"/>
                </a:lnTo>
                <a:lnTo>
                  <a:pt x="413" y="738"/>
                </a:lnTo>
                <a:lnTo>
                  <a:pt x="413" y="740"/>
                </a:lnTo>
                <a:lnTo>
                  <a:pt x="413" y="741"/>
                </a:lnTo>
                <a:lnTo>
                  <a:pt x="414" y="741"/>
                </a:lnTo>
                <a:lnTo>
                  <a:pt x="414" y="741"/>
                </a:lnTo>
                <a:lnTo>
                  <a:pt x="414" y="743"/>
                </a:lnTo>
                <a:lnTo>
                  <a:pt x="415" y="744"/>
                </a:lnTo>
                <a:lnTo>
                  <a:pt x="415" y="745"/>
                </a:lnTo>
                <a:lnTo>
                  <a:pt x="416" y="746"/>
                </a:lnTo>
                <a:lnTo>
                  <a:pt x="416" y="747"/>
                </a:lnTo>
                <a:lnTo>
                  <a:pt x="417" y="748"/>
                </a:lnTo>
                <a:lnTo>
                  <a:pt x="417" y="748"/>
                </a:lnTo>
                <a:lnTo>
                  <a:pt x="419" y="750"/>
                </a:lnTo>
                <a:lnTo>
                  <a:pt x="419" y="751"/>
                </a:lnTo>
                <a:lnTo>
                  <a:pt x="419" y="751"/>
                </a:lnTo>
                <a:lnTo>
                  <a:pt x="420" y="751"/>
                </a:lnTo>
                <a:lnTo>
                  <a:pt x="420" y="752"/>
                </a:lnTo>
                <a:lnTo>
                  <a:pt x="421" y="753"/>
                </a:lnTo>
                <a:lnTo>
                  <a:pt x="422" y="753"/>
                </a:lnTo>
                <a:lnTo>
                  <a:pt x="422" y="754"/>
                </a:lnTo>
                <a:lnTo>
                  <a:pt x="423" y="755"/>
                </a:lnTo>
                <a:lnTo>
                  <a:pt x="423" y="755"/>
                </a:lnTo>
                <a:lnTo>
                  <a:pt x="424" y="756"/>
                </a:lnTo>
                <a:lnTo>
                  <a:pt x="425" y="757"/>
                </a:lnTo>
                <a:lnTo>
                  <a:pt x="426" y="758"/>
                </a:lnTo>
                <a:lnTo>
                  <a:pt x="426" y="758"/>
                </a:lnTo>
                <a:lnTo>
                  <a:pt x="427" y="758"/>
                </a:lnTo>
                <a:lnTo>
                  <a:pt x="428" y="759"/>
                </a:lnTo>
                <a:lnTo>
                  <a:pt x="429" y="759"/>
                </a:lnTo>
                <a:lnTo>
                  <a:pt x="429" y="759"/>
                </a:lnTo>
                <a:lnTo>
                  <a:pt x="430" y="760"/>
                </a:lnTo>
                <a:lnTo>
                  <a:pt x="431" y="760"/>
                </a:lnTo>
                <a:lnTo>
                  <a:pt x="431" y="761"/>
                </a:lnTo>
                <a:lnTo>
                  <a:pt x="432" y="761"/>
                </a:lnTo>
                <a:lnTo>
                  <a:pt x="433" y="762"/>
                </a:lnTo>
                <a:lnTo>
                  <a:pt x="433" y="762"/>
                </a:lnTo>
                <a:lnTo>
                  <a:pt x="433" y="763"/>
                </a:lnTo>
                <a:lnTo>
                  <a:pt x="434" y="763"/>
                </a:lnTo>
                <a:lnTo>
                  <a:pt x="434" y="764"/>
                </a:lnTo>
                <a:lnTo>
                  <a:pt x="435" y="764"/>
                </a:lnTo>
                <a:lnTo>
                  <a:pt x="436" y="765"/>
                </a:lnTo>
                <a:lnTo>
                  <a:pt x="436" y="765"/>
                </a:lnTo>
                <a:lnTo>
                  <a:pt x="436" y="766"/>
                </a:lnTo>
                <a:lnTo>
                  <a:pt x="437" y="766"/>
                </a:lnTo>
                <a:lnTo>
                  <a:pt x="437" y="767"/>
                </a:lnTo>
                <a:lnTo>
                  <a:pt x="438" y="768"/>
                </a:lnTo>
                <a:lnTo>
                  <a:pt x="439" y="768"/>
                </a:lnTo>
                <a:lnTo>
                  <a:pt x="439" y="769"/>
                </a:lnTo>
                <a:lnTo>
                  <a:pt x="440" y="769"/>
                </a:lnTo>
                <a:lnTo>
                  <a:pt x="441" y="770"/>
                </a:lnTo>
                <a:lnTo>
                  <a:pt x="442" y="771"/>
                </a:lnTo>
                <a:lnTo>
                  <a:pt x="442" y="772"/>
                </a:lnTo>
                <a:lnTo>
                  <a:pt x="442" y="775"/>
                </a:lnTo>
                <a:lnTo>
                  <a:pt x="442" y="781"/>
                </a:lnTo>
                <a:lnTo>
                  <a:pt x="443" y="786"/>
                </a:lnTo>
                <a:lnTo>
                  <a:pt x="447" y="796"/>
                </a:lnTo>
                <a:lnTo>
                  <a:pt x="447" y="797"/>
                </a:lnTo>
                <a:lnTo>
                  <a:pt x="448" y="798"/>
                </a:lnTo>
                <a:lnTo>
                  <a:pt x="449" y="800"/>
                </a:lnTo>
                <a:lnTo>
                  <a:pt x="450" y="801"/>
                </a:lnTo>
                <a:lnTo>
                  <a:pt x="450" y="802"/>
                </a:lnTo>
                <a:lnTo>
                  <a:pt x="450" y="803"/>
                </a:lnTo>
                <a:lnTo>
                  <a:pt x="451" y="803"/>
                </a:lnTo>
                <a:lnTo>
                  <a:pt x="451" y="803"/>
                </a:lnTo>
                <a:lnTo>
                  <a:pt x="451" y="804"/>
                </a:lnTo>
                <a:lnTo>
                  <a:pt x="451" y="805"/>
                </a:lnTo>
                <a:lnTo>
                  <a:pt x="451" y="806"/>
                </a:lnTo>
                <a:lnTo>
                  <a:pt x="452" y="807"/>
                </a:lnTo>
                <a:lnTo>
                  <a:pt x="453" y="807"/>
                </a:lnTo>
                <a:lnTo>
                  <a:pt x="453" y="808"/>
                </a:lnTo>
                <a:lnTo>
                  <a:pt x="454" y="809"/>
                </a:lnTo>
                <a:lnTo>
                  <a:pt x="459" y="815"/>
                </a:lnTo>
                <a:lnTo>
                  <a:pt x="461" y="820"/>
                </a:lnTo>
                <a:lnTo>
                  <a:pt x="465" y="820"/>
                </a:lnTo>
                <a:lnTo>
                  <a:pt x="469" y="821"/>
                </a:lnTo>
                <a:lnTo>
                  <a:pt x="472" y="820"/>
                </a:lnTo>
                <a:lnTo>
                  <a:pt x="475" y="814"/>
                </a:lnTo>
                <a:lnTo>
                  <a:pt x="478" y="814"/>
                </a:lnTo>
                <a:lnTo>
                  <a:pt x="480" y="815"/>
                </a:lnTo>
                <a:lnTo>
                  <a:pt x="481" y="816"/>
                </a:lnTo>
                <a:lnTo>
                  <a:pt x="482" y="817"/>
                </a:lnTo>
                <a:lnTo>
                  <a:pt x="482" y="817"/>
                </a:lnTo>
                <a:lnTo>
                  <a:pt x="483" y="818"/>
                </a:lnTo>
                <a:lnTo>
                  <a:pt x="483" y="820"/>
                </a:lnTo>
                <a:lnTo>
                  <a:pt x="479" y="827"/>
                </a:lnTo>
                <a:lnTo>
                  <a:pt x="471" y="832"/>
                </a:lnTo>
                <a:lnTo>
                  <a:pt x="468" y="834"/>
                </a:lnTo>
                <a:lnTo>
                  <a:pt x="466" y="836"/>
                </a:lnTo>
                <a:lnTo>
                  <a:pt x="458" y="839"/>
                </a:lnTo>
                <a:lnTo>
                  <a:pt x="455" y="841"/>
                </a:lnTo>
                <a:lnTo>
                  <a:pt x="451" y="847"/>
                </a:lnTo>
                <a:lnTo>
                  <a:pt x="448" y="848"/>
                </a:lnTo>
                <a:lnTo>
                  <a:pt x="447" y="851"/>
                </a:lnTo>
                <a:lnTo>
                  <a:pt x="450" y="857"/>
                </a:lnTo>
                <a:lnTo>
                  <a:pt x="448" y="869"/>
                </a:lnTo>
                <a:lnTo>
                  <a:pt x="449" y="882"/>
                </a:lnTo>
                <a:lnTo>
                  <a:pt x="447" y="887"/>
                </a:lnTo>
                <a:lnTo>
                  <a:pt x="440" y="898"/>
                </a:lnTo>
                <a:lnTo>
                  <a:pt x="438" y="899"/>
                </a:lnTo>
                <a:lnTo>
                  <a:pt x="428" y="908"/>
                </a:lnTo>
                <a:lnTo>
                  <a:pt x="422" y="907"/>
                </a:lnTo>
                <a:lnTo>
                  <a:pt x="419" y="910"/>
                </a:lnTo>
                <a:lnTo>
                  <a:pt x="412" y="910"/>
                </a:lnTo>
                <a:lnTo>
                  <a:pt x="403" y="916"/>
                </a:lnTo>
                <a:lnTo>
                  <a:pt x="398" y="917"/>
                </a:lnTo>
                <a:lnTo>
                  <a:pt x="392" y="915"/>
                </a:lnTo>
                <a:lnTo>
                  <a:pt x="388" y="916"/>
                </a:lnTo>
                <a:lnTo>
                  <a:pt x="383" y="927"/>
                </a:lnTo>
                <a:lnTo>
                  <a:pt x="380" y="931"/>
                </a:lnTo>
                <a:lnTo>
                  <a:pt x="377" y="934"/>
                </a:lnTo>
                <a:lnTo>
                  <a:pt x="372" y="938"/>
                </a:lnTo>
                <a:lnTo>
                  <a:pt x="366" y="944"/>
                </a:lnTo>
                <a:lnTo>
                  <a:pt x="366" y="950"/>
                </a:lnTo>
                <a:lnTo>
                  <a:pt x="366" y="954"/>
                </a:lnTo>
                <a:lnTo>
                  <a:pt x="363" y="958"/>
                </a:lnTo>
                <a:lnTo>
                  <a:pt x="360" y="960"/>
                </a:lnTo>
                <a:lnTo>
                  <a:pt x="357" y="969"/>
                </a:lnTo>
                <a:lnTo>
                  <a:pt x="355" y="972"/>
                </a:lnTo>
                <a:lnTo>
                  <a:pt x="349" y="975"/>
                </a:lnTo>
                <a:lnTo>
                  <a:pt x="347" y="980"/>
                </a:lnTo>
                <a:lnTo>
                  <a:pt x="347" y="983"/>
                </a:lnTo>
                <a:lnTo>
                  <a:pt x="348" y="988"/>
                </a:lnTo>
                <a:lnTo>
                  <a:pt x="346" y="992"/>
                </a:lnTo>
                <a:lnTo>
                  <a:pt x="342" y="996"/>
                </a:lnTo>
                <a:lnTo>
                  <a:pt x="341" y="996"/>
                </a:lnTo>
                <a:lnTo>
                  <a:pt x="338" y="996"/>
                </a:lnTo>
                <a:lnTo>
                  <a:pt x="335" y="1004"/>
                </a:lnTo>
                <a:lnTo>
                  <a:pt x="330" y="1010"/>
                </a:lnTo>
                <a:lnTo>
                  <a:pt x="316" y="999"/>
                </a:lnTo>
                <a:lnTo>
                  <a:pt x="314" y="996"/>
                </a:lnTo>
                <a:lnTo>
                  <a:pt x="285" y="984"/>
                </a:lnTo>
                <a:lnTo>
                  <a:pt x="285" y="970"/>
                </a:lnTo>
                <a:lnTo>
                  <a:pt x="285" y="965"/>
                </a:lnTo>
                <a:lnTo>
                  <a:pt x="285" y="958"/>
                </a:lnTo>
                <a:lnTo>
                  <a:pt x="285" y="937"/>
                </a:lnTo>
                <a:lnTo>
                  <a:pt x="285" y="938"/>
                </a:lnTo>
                <a:lnTo>
                  <a:pt x="284" y="938"/>
                </a:lnTo>
                <a:lnTo>
                  <a:pt x="285" y="939"/>
                </a:lnTo>
                <a:lnTo>
                  <a:pt x="284" y="939"/>
                </a:lnTo>
                <a:lnTo>
                  <a:pt x="284" y="940"/>
                </a:lnTo>
                <a:lnTo>
                  <a:pt x="284" y="939"/>
                </a:lnTo>
                <a:lnTo>
                  <a:pt x="284" y="940"/>
                </a:lnTo>
                <a:lnTo>
                  <a:pt x="283" y="940"/>
                </a:lnTo>
                <a:lnTo>
                  <a:pt x="282" y="940"/>
                </a:lnTo>
                <a:lnTo>
                  <a:pt x="283" y="940"/>
                </a:lnTo>
                <a:lnTo>
                  <a:pt x="282" y="941"/>
                </a:lnTo>
                <a:lnTo>
                  <a:pt x="282" y="941"/>
                </a:lnTo>
                <a:lnTo>
                  <a:pt x="282" y="941"/>
                </a:lnTo>
                <a:lnTo>
                  <a:pt x="281" y="941"/>
                </a:lnTo>
                <a:lnTo>
                  <a:pt x="280" y="941"/>
                </a:lnTo>
                <a:lnTo>
                  <a:pt x="279" y="941"/>
                </a:lnTo>
                <a:lnTo>
                  <a:pt x="279" y="941"/>
                </a:lnTo>
                <a:lnTo>
                  <a:pt x="279" y="941"/>
                </a:lnTo>
                <a:lnTo>
                  <a:pt x="278" y="941"/>
                </a:lnTo>
                <a:lnTo>
                  <a:pt x="277" y="941"/>
                </a:lnTo>
                <a:lnTo>
                  <a:pt x="276" y="941"/>
                </a:lnTo>
                <a:lnTo>
                  <a:pt x="275" y="941"/>
                </a:lnTo>
                <a:lnTo>
                  <a:pt x="275" y="942"/>
                </a:lnTo>
                <a:lnTo>
                  <a:pt x="275" y="942"/>
                </a:lnTo>
                <a:lnTo>
                  <a:pt x="275" y="943"/>
                </a:lnTo>
                <a:lnTo>
                  <a:pt x="274" y="943"/>
                </a:lnTo>
                <a:lnTo>
                  <a:pt x="275" y="943"/>
                </a:lnTo>
                <a:lnTo>
                  <a:pt x="274" y="943"/>
                </a:lnTo>
                <a:lnTo>
                  <a:pt x="274" y="944"/>
                </a:lnTo>
                <a:lnTo>
                  <a:pt x="273" y="944"/>
                </a:lnTo>
                <a:lnTo>
                  <a:pt x="272" y="944"/>
                </a:lnTo>
                <a:lnTo>
                  <a:pt x="272" y="944"/>
                </a:lnTo>
                <a:lnTo>
                  <a:pt x="272" y="944"/>
                </a:lnTo>
                <a:lnTo>
                  <a:pt x="271" y="944"/>
                </a:lnTo>
                <a:lnTo>
                  <a:pt x="271" y="944"/>
                </a:lnTo>
                <a:lnTo>
                  <a:pt x="271" y="944"/>
                </a:lnTo>
                <a:lnTo>
                  <a:pt x="270" y="944"/>
                </a:lnTo>
                <a:lnTo>
                  <a:pt x="270" y="944"/>
                </a:lnTo>
                <a:lnTo>
                  <a:pt x="270" y="944"/>
                </a:lnTo>
                <a:lnTo>
                  <a:pt x="269" y="944"/>
                </a:lnTo>
                <a:lnTo>
                  <a:pt x="268" y="944"/>
                </a:lnTo>
                <a:lnTo>
                  <a:pt x="268" y="945"/>
                </a:lnTo>
                <a:lnTo>
                  <a:pt x="268" y="944"/>
                </a:lnTo>
                <a:lnTo>
                  <a:pt x="268" y="944"/>
                </a:lnTo>
                <a:lnTo>
                  <a:pt x="268" y="944"/>
                </a:lnTo>
                <a:lnTo>
                  <a:pt x="268" y="944"/>
                </a:lnTo>
                <a:lnTo>
                  <a:pt x="267" y="944"/>
                </a:lnTo>
                <a:lnTo>
                  <a:pt x="267" y="945"/>
                </a:lnTo>
                <a:lnTo>
                  <a:pt x="266" y="945"/>
                </a:lnTo>
                <a:lnTo>
                  <a:pt x="266" y="946"/>
                </a:lnTo>
                <a:lnTo>
                  <a:pt x="266" y="947"/>
                </a:lnTo>
                <a:lnTo>
                  <a:pt x="265" y="947"/>
                </a:lnTo>
                <a:lnTo>
                  <a:pt x="265" y="947"/>
                </a:lnTo>
                <a:lnTo>
                  <a:pt x="265" y="948"/>
                </a:lnTo>
                <a:lnTo>
                  <a:pt x="264" y="948"/>
                </a:lnTo>
                <a:lnTo>
                  <a:pt x="263" y="948"/>
                </a:lnTo>
                <a:lnTo>
                  <a:pt x="262" y="948"/>
                </a:lnTo>
                <a:lnTo>
                  <a:pt x="262" y="948"/>
                </a:lnTo>
                <a:lnTo>
                  <a:pt x="261" y="948"/>
                </a:lnTo>
                <a:lnTo>
                  <a:pt x="261" y="948"/>
                </a:lnTo>
                <a:lnTo>
                  <a:pt x="260" y="948"/>
                </a:lnTo>
                <a:lnTo>
                  <a:pt x="259" y="948"/>
                </a:lnTo>
                <a:lnTo>
                  <a:pt x="259" y="948"/>
                </a:lnTo>
                <a:lnTo>
                  <a:pt x="258" y="947"/>
                </a:lnTo>
                <a:lnTo>
                  <a:pt x="258" y="947"/>
                </a:lnTo>
                <a:lnTo>
                  <a:pt x="258" y="948"/>
                </a:lnTo>
                <a:lnTo>
                  <a:pt x="257" y="948"/>
                </a:lnTo>
                <a:lnTo>
                  <a:pt x="257" y="947"/>
                </a:lnTo>
                <a:lnTo>
                  <a:pt x="256" y="946"/>
                </a:lnTo>
                <a:lnTo>
                  <a:pt x="256" y="947"/>
                </a:lnTo>
                <a:lnTo>
                  <a:pt x="255" y="947"/>
                </a:lnTo>
                <a:lnTo>
                  <a:pt x="254" y="947"/>
                </a:lnTo>
                <a:lnTo>
                  <a:pt x="254" y="947"/>
                </a:lnTo>
                <a:lnTo>
                  <a:pt x="253" y="947"/>
                </a:lnTo>
                <a:lnTo>
                  <a:pt x="253" y="946"/>
                </a:lnTo>
                <a:lnTo>
                  <a:pt x="253" y="947"/>
                </a:lnTo>
                <a:lnTo>
                  <a:pt x="252" y="947"/>
                </a:lnTo>
                <a:lnTo>
                  <a:pt x="252" y="946"/>
                </a:lnTo>
                <a:lnTo>
                  <a:pt x="252" y="945"/>
                </a:lnTo>
                <a:lnTo>
                  <a:pt x="251" y="945"/>
                </a:lnTo>
                <a:lnTo>
                  <a:pt x="251" y="945"/>
                </a:lnTo>
                <a:lnTo>
                  <a:pt x="250" y="945"/>
                </a:lnTo>
                <a:lnTo>
                  <a:pt x="249" y="945"/>
                </a:lnTo>
                <a:lnTo>
                  <a:pt x="248" y="945"/>
                </a:lnTo>
                <a:lnTo>
                  <a:pt x="247" y="945"/>
                </a:lnTo>
                <a:lnTo>
                  <a:pt x="247" y="945"/>
                </a:lnTo>
                <a:lnTo>
                  <a:pt x="247" y="946"/>
                </a:lnTo>
                <a:lnTo>
                  <a:pt x="247" y="946"/>
                </a:lnTo>
                <a:lnTo>
                  <a:pt x="247" y="946"/>
                </a:lnTo>
                <a:lnTo>
                  <a:pt x="246" y="946"/>
                </a:lnTo>
                <a:lnTo>
                  <a:pt x="246" y="947"/>
                </a:lnTo>
                <a:lnTo>
                  <a:pt x="245" y="947"/>
                </a:lnTo>
                <a:lnTo>
                  <a:pt x="245" y="948"/>
                </a:lnTo>
                <a:lnTo>
                  <a:pt x="246" y="948"/>
                </a:lnTo>
                <a:lnTo>
                  <a:pt x="245" y="948"/>
                </a:lnTo>
                <a:lnTo>
                  <a:pt x="245" y="948"/>
                </a:lnTo>
                <a:lnTo>
                  <a:pt x="244" y="949"/>
                </a:lnTo>
                <a:lnTo>
                  <a:pt x="244" y="950"/>
                </a:lnTo>
                <a:lnTo>
                  <a:pt x="244" y="950"/>
                </a:lnTo>
                <a:lnTo>
                  <a:pt x="244" y="950"/>
                </a:lnTo>
                <a:lnTo>
                  <a:pt x="244" y="951"/>
                </a:lnTo>
                <a:lnTo>
                  <a:pt x="244" y="951"/>
                </a:lnTo>
                <a:lnTo>
                  <a:pt x="244" y="951"/>
                </a:lnTo>
                <a:lnTo>
                  <a:pt x="244" y="951"/>
                </a:lnTo>
                <a:lnTo>
                  <a:pt x="244" y="952"/>
                </a:lnTo>
                <a:lnTo>
                  <a:pt x="244" y="953"/>
                </a:lnTo>
                <a:lnTo>
                  <a:pt x="243" y="953"/>
                </a:lnTo>
                <a:lnTo>
                  <a:pt x="242" y="953"/>
                </a:lnTo>
                <a:lnTo>
                  <a:pt x="242" y="952"/>
                </a:lnTo>
                <a:lnTo>
                  <a:pt x="242" y="953"/>
                </a:lnTo>
                <a:lnTo>
                  <a:pt x="242" y="954"/>
                </a:lnTo>
                <a:lnTo>
                  <a:pt x="241" y="954"/>
                </a:lnTo>
                <a:lnTo>
                  <a:pt x="241" y="954"/>
                </a:lnTo>
                <a:lnTo>
                  <a:pt x="242" y="954"/>
                </a:lnTo>
                <a:lnTo>
                  <a:pt x="241" y="955"/>
                </a:lnTo>
                <a:lnTo>
                  <a:pt x="241" y="956"/>
                </a:lnTo>
                <a:lnTo>
                  <a:pt x="242" y="956"/>
                </a:lnTo>
                <a:lnTo>
                  <a:pt x="241" y="956"/>
                </a:lnTo>
                <a:lnTo>
                  <a:pt x="240" y="957"/>
                </a:lnTo>
                <a:lnTo>
                  <a:pt x="240" y="956"/>
                </a:lnTo>
                <a:lnTo>
                  <a:pt x="240" y="956"/>
                </a:lnTo>
                <a:lnTo>
                  <a:pt x="239" y="956"/>
                </a:lnTo>
                <a:lnTo>
                  <a:pt x="238" y="956"/>
                </a:lnTo>
                <a:lnTo>
                  <a:pt x="237" y="955"/>
                </a:lnTo>
                <a:lnTo>
                  <a:pt x="237" y="955"/>
                </a:lnTo>
                <a:lnTo>
                  <a:pt x="237" y="954"/>
                </a:lnTo>
                <a:lnTo>
                  <a:pt x="236" y="954"/>
                </a:lnTo>
                <a:lnTo>
                  <a:pt x="236" y="954"/>
                </a:lnTo>
                <a:lnTo>
                  <a:pt x="236" y="953"/>
                </a:lnTo>
                <a:lnTo>
                  <a:pt x="235" y="953"/>
                </a:lnTo>
                <a:lnTo>
                  <a:pt x="234" y="952"/>
                </a:lnTo>
                <a:lnTo>
                  <a:pt x="233" y="951"/>
                </a:lnTo>
                <a:lnTo>
                  <a:pt x="233" y="951"/>
                </a:lnTo>
                <a:lnTo>
                  <a:pt x="233" y="951"/>
                </a:lnTo>
                <a:lnTo>
                  <a:pt x="233" y="951"/>
                </a:lnTo>
                <a:lnTo>
                  <a:pt x="232" y="951"/>
                </a:lnTo>
                <a:lnTo>
                  <a:pt x="232" y="952"/>
                </a:lnTo>
                <a:lnTo>
                  <a:pt x="232" y="951"/>
                </a:lnTo>
                <a:lnTo>
                  <a:pt x="231" y="951"/>
                </a:lnTo>
                <a:lnTo>
                  <a:pt x="230" y="951"/>
                </a:lnTo>
                <a:lnTo>
                  <a:pt x="230" y="951"/>
                </a:lnTo>
                <a:lnTo>
                  <a:pt x="229" y="951"/>
                </a:lnTo>
                <a:lnTo>
                  <a:pt x="229" y="951"/>
                </a:lnTo>
                <a:lnTo>
                  <a:pt x="228" y="951"/>
                </a:lnTo>
                <a:lnTo>
                  <a:pt x="228" y="950"/>
                </a:lnTo>
                <a:lnTo>
                  <a:pt x="227" y="950"/>
                </a:lnTo>
                <a:lnTo>
                  <a:pt x="227" y="949"/>
                </a:lnTo>
                <a:lnTo>
                  <a:pt x="226" y="949"/>
                </a:lnTo>
                <a:lnTo>
                  <a:pt x="226" y="948"/>
                </a:lnTo>
                <a:lnTo>
                  <a:pt x="226" y="948"/>
                </a:lnTo>
                <a:lnTo>
                  <a:pt x="225" y="948"/>
                </a:lnTo>
                <a:lnTo>
                  <a:pt x="224" y="948"/>
                </a:lnTo>
                <a:lnTo>
                  <a:pt x="223" y="948"/>
                </a:lnTo>
                <a:lnTo>
                  <a:pt x="223" y="947"/>
                </a:lnTo>
                <a:lnTo>
                  <a:pt x="223" y="947"/>
                </a:lnTo>
                <a:lnTo>
                  <a:pt x="223" y="948"/>
                </a:lnTo>
                <a:lnTo>
                  <a:pt x="223" y="947"/>
                </a:lnTo>
                <a:lnTo>
                  <a:pt x="222" y="946"/>
                </a:lnTo>
                <a:lnTo>
                  <a:pt x="222" y="947"/>
                </a:lnTo>
                <a:lnTo>
                  <a:pt x="221" y="947"/>
                </a:lnTo>
                <a:lnTo>
                  <a:pt x="221" y="946"/>
                </a:lnTo>
                <a:lnTo>
                  <a:pt x="220" y="946"/>
                </a:lnTo>
                <a:lnTo>
                  <a:pt x="219" y="946"/>
                </a:lnTo>
                <a:lnTo>
                  <a:pt x="219" y="945"/>
                </a:lnTo>
                <a:lnTo>
                  <a:pt x="219" y="944"/>
                </a:lnTo>
                <a:lnTo>
                  <a:pt x="219" y="944"/>
                </a:lnTo>
                <a:lnTo>
                  <a:pt x="219" y="944"/>
                </a:lnTo>
                <a:lnTo>
                  <a:pt x="219" y="943"/>
                </a:lnTo>
                <a:lnTo>
                  <a:pt x="219" y="942"/>
                </a:lnTo>
                <a:lnTo>
                  <a:pt x="218" y="942"/>
                </a:lnTo>
                <a:lnTo>
                  <a:pt x="217" y="942"/>
                </a:lnTo>
                <a:lnTo>
                  <a:pt x="216" y="942"/>
                </a:lnTo>
                <a:lnTo>
                  <a:pt x="216" y="942"/>
                </a:lnTo>
                <a:lnTo>
                  <a:pt x="215" y="942"/>
                </a:lnTo>
                <a:lnTo>
                  <a:pt x="214" y="942"/>
                </a:lnTo>
                <a:lnTo>
                  <a:pt x="214" y="941"/>
                </a:lnTo>
                <a:lnTo>
                  <a:pt x="213" y="941"/>
                </a:lnTo>
                <a:lnTo>
                  <a:pt x="213" y="940"/>
                </a:lnTo>
                <a:lnTo>
                  <a:pt x="212" y="940"/>
                </a:lnTo>
                <a:lnTo>
                  <a:pt x="212" y="939"/>
                </a:lnTo>
                <a:lnTo>
                  <a:pt x="212" y="938"/>
                </a:lnTo>
                <a:lnTo>
                  <a:pt x="211" y="937"/>
                </a:lnTo>
                <a:lnTo>
                  <a:pt x="211" y="937"/>
                </a:lnTo>
                <a:lnTo>
                  <a:pt x="211" y="936"/>
                </a:lnTo>
                <a:lnTo>
                  <a:pt x="211" y="937"/>
                </a:lnTo>
                <a:lnTo>
                  <a:pt x="210" y="937"/>
                </a:lnTo>
                <a:lnTo>
                  <a:pt x="209" y="937"/>
                </a:lnTo>
                <a:lnTo>
                  <a:pt x="209" y="937"/>
                </a:lnTo>
                <a:lnTo>
                  <a:pt x="209" y="936"/>
                </a:lnTo>
                <a:lnTo>
                  <a:pt x="208" y="936"/>
                </a:lnTo>
                <a:lnTo>
                  <a:pt x="207" y="936"/>
                </a:lnTo>
                <a:lnTo>
                  <a:pt x="206" y="936"/>
                </a:lnTo>
                <a:lnTo>
                  <a:pt x="206" y="935"/>
                </a:lnTo>
                <a:lnTo>
                  <a:pt x="206" y="934"/>
                </a:lnTo>
                <a:lnTo>
                  <a:pt x="207" y="934"/>
                </a:lnTo>
                <a:lnTo>
                  <a:pt x="206" y="934"/>
                </a:lnTo>
                <a:lnTo>
                  <a:pt x="206" y="934"/>
                </a:lnTo>
                <a:lnTo>
                  <a:pt x="205" y="934"/>
                </a:lnTo>
                <a:lnTo>
                  <a:pt x="205" y="933"/>
                </a:lnTo>
                <a:lnTo>
                  <a:pt x="205" y="933"/>
                </a:lnTo>
                <a:lnTo>
                  <a:pt x="204" y="933"/>
                </a:lnTo>
                <a:lnTo>
                  <a:pt x="203" y="932"/>
                </a:lnTo>
                <a:lnTo>
                  <a:pt x="202" y="932"/>
                </a:lnTo>
                <a:lnTo>
                  <a:pt x="202" y="931"/>
                </a:lnTo>
                <a:lnTo>
                  <a:pt x="203" y="931"/>
                </a:lnTo>
                <a:lnTo>
                  <a:pt x="204" y="931"/>
                </a:lnTo>
                <a:lnTo>
                  <a:pt x="205" y="930"/>
                </a:lnTo>
                <a:lnTo>
                  <a:pt x="205" y="931"/>
                </a:lnTo>
                <a:lnTo>
                  <a:pt x="205" y="932"/>
                </a:lnTo>
                <a:lnTo>
                  <a:pt x="206" y="932"/>
                </a:lnTo>
                <a:lnTo>
                  <a:pt x="207" y="932"/>
                </a:lnTo>
                <a:lnTo>
                  <a:pt x="208" y="932"/>
                </a:lnTo>
                <a:lnTo>
                  <a:pt x="209" y="932"/>
                </a:lnTo>
                <a:lnTo>
                  <a:pt x="209" y="932"/>
                </a:lnTo>
                <a:lnTo>
                  <a:pt x="209" y="931"/>
                </a:lnTo>
                <a:lnTo>
                  <a:pt x="211" y="930"/>
                </a:lnTo>
                <a:lnTo>
                  <a:pt x="212" y="929"/>
                </a:lnTo>
                <a:lnTo>
                  <a:pt x="212" y="928"/>
                </a:lnTo>
                <a:lnTo>
                  <a:pt x="212" y="927"/>
                </a:lnTo>
                <a:lnTo>
                  <a:pt x="211" y="927"/>
                </a:lnTo>
                <a:lnTo>
                  <a:pt x="210" y="926"/>
                </a:lnTo>
                <a:lnTo>
                  <a:pt x="209" y="925"/>
                </a:lnTo>
                <a:lnTo>
                  <a:pt x="209" y="924"/>
                </a:lnTo>
                <a:lnTo>
                  <a:pt x="209" y="924"/>
                </a:lnTo>
                <a:lnTo>
                  <a:pt x="208" y="924"/>
                </a:lnTo>
                <a:lnTo>
                  <a:pt x="208" y="923"/>
                </a:lnTo>
                <a:lnTo>
                  <a:pt x="207" y="923"/>
                </a:lnTo>
                <a:lnTo>
                  <a:pt x="206" y="922"/>
                </a:lnTo>
                <a:lnTo>
                  <a:pt x="206" y="921"/>
                </a:lnTo>
                <a:lnTo>
                  <a:pt x="206" y="920"/>
                </a:lnTo>
                <a:lnTo>
                  <a:pt x="205" y="920"/>
                </a:lnTo>
                <a:lnTo>
                  <a:pt x="205" y="920"/>
                </a:lnTo>
                <a:lnTo>
                  <a:pt x="205" y="920"/>
                </a:lnTo>
                <a:lnTo>
                  <a:pt x="205" y="919"/>
                </a:lnTo>
                <a:lnTo>
                  <a:pt x="205" y="918"/>
                </a:lnTo>
                <a:lnTo>
                  <a:pt x="205" y="917"/>
                </a:lnTo>
                <a:lnTo>
                  <a:pt x="204" y="917"/>
                </a:lnTo>
                <a:lnTo>
                  <a:pt x="204" y="916"/>
                </a:lnTo>
                <a:lnTo>
                  <a:pt x="203" y="915"/>
                </a:lnTo>
                <a:lnTo>
                  <a:pt x="203" y="914"/>
                </a:lnTo>
                <a:lnTo>
                  <a:pt x="202" y="914"/>
                </a:lnTo>
                <a:lnTo>
                  <a:pt x="202" y="913"/>
                </a:lnTo>
                <a:lnTo>
                  <a:pt x="202" y="913"/>
                </a:lnTo>
                <a:lnTo>
                  <a:pt x="202" y="912"/>
                </a:lnTo>
                <a:lnTo>
                  <a:pt x="202" y="911"/>
                </a:lnTo>
                <a:lnTo>
                  <a:pt x="202" y="910"/>
                </a:lnTo>
                <a:lnTo>
                  <a:pt x="203" y="910"/>
                </a:lnTo>
                <a:lnTo>
                  <a:pt x="203" y="910"/>
                </a:lnTo>
                <a:lnTo>
                  <a:pt x="203" y="909"/>
                </a:lnTo>
                <a:lnTo>
                  <a:pt x="204" y="909"/>
                </a:lnTo>
                <a:lnTo>
                  <a:pt x="204" y="908"/>
                </a:lnTo>
                <a:lnTo>
                  <a:pt x="205" y="907"/>
                </a:lnTo>
                <a:lnTo>
                  <a:pt x="205" y="906"/>
                </a:lnTo>
                <a:lnTo>
                  <a:pt x="204" y="906"/>
                </a:lnTo>
                <a:lnTo>
                  <a:pt x="203" y="906"/>
                </a:lnTo>
                <a:lnTo>
                  <a:pt x="202" y="905"/>
                </a:lnTo>
                <a:lnTo>
                  <a:pt x="202" y="904"/>
                </a:lnTo>
                <a:lnTo>
                  <a:pt x="201" y="904"/>
                </a:lnTo>
                <a:lnTo>
                  <a:pt x="201" y="903"/>
                </a:lnTo>
                <a:lnTo>
                  <a:pt x="200" y="903"/>
                </a:lnTo>
                <a:lnTo>
                  <a:pt x="199" y="903"/>
                </a:lnTo>
                <a:lnTo>
                  <a:pt x="198" y="903"/>
                </a:lnTo>
                <a:lnTo>
                  <a:pt x="198" y="902"/>
                </a:lnTo>
                <a:lnTo>
                  <a:pt x="198" y="902"/>
                </a:lnTo>
                <a:lnTo>
                  <a:pt x="197" y="901"/>
                </a:lnTo>
                <a:lnTo>
                  <a:pt x="196" y="901"/>
                </a:lnTo>
                <a:lnTo>
                  <a:pt x="195" y="900"/>
                </a:lnTo>
                <a:lnTo>
                  <a:pt x="195" y="899"/>
                </a:lnTo>
                <a:lnTo>
                  <a:pt x="194" y="899"/>
                </a:lnTo>
                <a:lnTo>
                  <a:pt x="194" y="899"/>
                </a:lnTo>
                <a:lnTo>
                  <a:pt x="193" y="899"/>
                </a:lnTo>
                <a:lnTo>
                  <a:pt x="192" y="898"/>
                </a:lnTo>
                <a:lnTo>
                  <a:pt x="191" y="897"/>
                </a:lnTo>
                <a:lnTo>
                  <a:pt x="191" y="896"/>
                </a:lnTo>
                <a:lnTo>
                  <a:pt x="190" y="896"/>
                </a:lnTo>
                <a:lnTo>
                  <a:pt x="190" y="896"/>
                </a:lnTo>
                <a:lnTo>
                  <a:pt x="189" y="896"/>
                </a:lnTo>
                <a:lnTo>
                  <a:pt x="188" y="895"/>
                </a:lnTo>
                <a:lnTo>
                  <a:pt x="188" y="894"/>
                </a:lnTo>
                <a:lnTo>
                  <a:pt x="187" y="894"/>
                </a:lnTo>
                <a:lnTo>
                  <a:pt x="186" y="893"/>
                </a:lnTo>
                <a:lnTo>
                  <a:pt x="184" y="893"/>
                </a:lnTo>
                <a:lnTo>
                  <a:pt x="184" y="892"/>
                </a:lnTo>
                <a:lnTo>
                  <a:pt x="184" y="892"/>
                </a:lnTo>
                <a:lnTo>
                  <a:pt x="183" y="891"/>
                </a:lnTo>
                <a:lnTo>
                  <a:pt x="182" y="890"/>
                </a:lnTo>
                <a:lnTo>
                  <a:pt x="181" y="889"/>
                </a:lnTo>
                <a:lnTo>
                  <a:pt x="181" y="889"/>
                </a:lnTo>
                <a:lnTo>
                  <a:pt x="181" y="888"/>
                </a:lnTo>
                <a:lnTo>
                  <a:pt x="180" y="888"/>
                </a:lnTo>
                <a:lnTo>
                  <a:pt x="179" y="887"/>
                </a:lnTo>
                <a:lnTo>
                  <a:pt x="178" y="886"/>
                </a:lnTo>
                <a:lnTo>
                  <a:pt x="177" y="886"/>
                </a:lnTo>
                <a:lnTo>
                  <a:pt x="177" y="885"/>
                </a:lnTo>
                <a:lnTo>
                  <a:pt x="177" y="884"/>
                </a:lnTo>
                <a:lnTo>
                  <a:pt x="177" y="884"/>
                </a:lnTo>
                <a:lnTo>
                  <a:pt x="177" y="883"/>
                </a:lnTo>
                <a:lnTo>
                  <a:pt x="177" y="882"/>
                </a:lnTo>
                <a:lnTo>
                  <a:pt x="177" y="882"/>
                </a:lnTo>
                <a:lnTo>
                  <a:pt x="176" y="882"/>
                </a:lnTo>
                <a:lnTo>
                  <a:pt x="176" y="882"/>
                </a:lnTo>
                <a:lnTo>
                  <a:pt x="176" y="883"/>
                </a:lnTo>
                <a:lnTo>
                  <a:pt x="175" y="883"/>
                </a:lnTo>
                <a:lnTo>
                  <a:pt x="174" y="883"/>
                </a:lnTo>
                <a:lnTo>
                  <a:pt x="174" y="882"/>
                </a:lnTo>
                <a:lnTo>
                  <a:pt x="175" y="882"/>
                </a:lnTo>
                <a:lnTo>
                  <a:pt x="174" y="882"/>
                </a:lnTo>
                <a:lnTo>
                  <a:pt x="174" y="882"/>
                </a:lnTo>
                <a:lnTo>
                  <a:pt x="174" y="883"/>
                </a:lnTo>
                <a:lnTo>
                  <a:pt x="173" y="883"/>
                </a:lnTo>
                <a:lnTo>
                  <a:pt x="173" y="882"/>
                </a:lnTo>
                <a:lnTo>
                  <a:pt x="174" y="882"/>
                </a:lnTo>
                <a:lnTo>
                  <a:pt x="173" y="881"/>
                </a:lnTo>
                <a:lnTo>
                  <a:pt x="172" y="881"/>
                </a:lnTo>
                <a:lnTo>
                  <a:pt x="171" y="881"/>
                </a:lnTo>
                <a:lnTo>
                  <a:pt x="170" y="881"/>
                </a:lnTo>
                <a:lnTo>
                  <a:pt x="170" y="881"/>
                </a:lnTo>
                <a:lnTo>
                  <a:pt x="169" y="880"/>
                </a:lnTo>
                <a:lnTo>
                  <a:pt x="168" y="880"/>
                </a:lnTo>
                <a:lnTo>
                  <a:pt x="167" y="880"/>
                </a:lnTo>
                <a:lnTo>
                  <a:pt x="167" y="879"/>
                </a:lnTo>
                <a:lnTo>
                  <a:pt x="167" y="879"/>
                </a:lnTo>
                <a:lnTo>
                  <a:pt x="167" y="878"/>
                </a:lnTo>
                <a:lnTo>
                  <a:pt x="167" y="877"/>
                </a:lnTo>
                <a:lnTo>
                  <a:pt x="167" y="876"/>
                </a:lnTo>
                <a:lnTo>
                  <a:pt x="167" y="875"/>
                </a:lnTo>
                <a:lnTo>
                  <a:pt x="167" y="875"/>
                </a:lnTo>
                <a:lnTo>
                  <a:pt x="166" y="874"/>
                </a:lnTo>
                <a:lnTo>
                  <a:pt x="165" y="874"/>
                </a:lnTo>
                <a:lnTo>
                  <a:pt x="165" y="873"/>
                </a:lnTo>
                <a:lnTo>
                  <a:pt x="164" y="873"/>
                </a:lnTo>
                <a:lnTo>
                  <a:pt x="163" y="873"/>
                </a:lnTo>
                <a:lnTo>
                  <a:pt x="163" y="874"/>
                </a:lnTo>
                <a:lnTo>
                  <a:pt x="163" y="874"/>
                </a:lnTo>
                <a:lnTo>
                  <a:pt x="163" y="875"/>
                </a:lnTo>
                <a:lnTo>
                  <a:pt x="162" y="875"/>
                </a:lnTo>
                <a:lnTo>
                  <a:pt x="161" y="875"/>
                </a:lnTo>
                <a:lnTo>
                  <a:pt x="161" y="874"/>
                </a:lnTo>
                <a:lnTo>
                  <a:pt x="160" y="874"/>
                </a:lnTo>
                <a:lnTo>
                  <a:pt x="160" y="873"/>
                </a:lnTo>
                <a:lnTo>
                  <a:pt x="160" y="873"/>
                </a:lnTo>
                <a:lnTo>
                  <a:pt x="159" y="873"/>
                </a:lnTo>
                <a:lnTo>
                  <a:pt x="159" y="872"/>
                </a:lnTo>
                <a:lnTo>
                  <a:pt x="158" y="872"/>
                </a:lnTo>
                <a:lnTo>
                  <a:pt x="157" y="871"/>
                </a:lnTo>
                <a:lnTo>
                  <a:pt x="156" y="871"/>
                </a:lnTo>
                <a:lnTo>
                  <a:pt x="156" y="871"/>
                </a:lnTo>
                <a:lnTo>
                  <a:pt x="156" y="870"/>
                </a:lnTo>
                <a:lnTo>
                  <a:pt x="155" y="870"/>
                </a:lnTo>
                <a:lnTo>
                  <a:pt x="155" y="871"/>
                </a:lnTo>
                <a:lnTo>
                  <a:pt x="155" y="870"/>
                </a:lnTo>
                <a:lnTo>
                  <a:pt x="154" y="870"/>
                </a:lnTo>
                <a:lnTo>
                  <a:pt x="153" y="870"/>
                </a:lnTo>
                <a:lnTo>
                  <a:pt x="153" y="870"/>
                </a:lnTo>
                <a:lnTo>
                  <a:pt x="153" y="871"/>
                </a:lnTo>
                <a:lnTo>
                  <a:pt x="152" y="871"/>
                </a:lnTo>
                <a:lnTo>
                  <a:pt x="151" y="870"/>
                </a:lnTo>
                <a:lnTo>
                  <a:pt x="150" y="870"/>
                </a:lnTo>
                <a:lnTo>
                  <a:pt x="149" y="870"/>
                </a:lnTo>
                <a:lnTo>
                  <a:pt x="149" y="869"/>
                </a:lnTo>
                <a:lnTo>
                  <a:pt x="148" y="869"/>
                </a:lnTo>
                <a:lnTo>
                  <a:pt x="147" y="869"/>
                </a:lnTo>
                <a:lnTo>
                  <a:pt x="147" y="870"/>
                </a:lnTo>
                <a:lnTo>
                  <a:pt x="146" y="870"/>
                </a:lnTo>
                <a:lnTo>
                  <a:pt x="146" y="870"/>
                </a:lnTo>
                <a:lnTo>
                  <a:pt x="145" y="870"/>
                </a:lnTo>
                <a:lnTo>
                  <a:pt x="145" y="871"/>
                </a:lnTo>
                <a:lnTo>
                  <a:pt x="144" y="871"/>
                </a:lnTo>
                <a:lnTo>
                  <a:pt x="143" y="871"/>
                </a:lnTo>
                <a:lnTo>
                  <a:pt x="142" y="871"/>
                </a:lnTo>
                <a:lnTo>
                  <a:pt x="142" y="872"/>
                </a:lnTo>
                <a:lnTo>
                  <a:pt x="142" y="872"/>
                </a:lnTo>
                <a:lnTo>
                  <a:pt x="141" y="872"/>
                </a:lnTo>
                <a:lnTo>
                  <a:pt x="141" y="872"/>
                </a:lnTo>
                <a:lnTo>
                  <a:pt x="140" y="872"/>
                </a:lnTo>
                <a:lnTo>
                  <a:pt x="140" y="872"/>
                </a:lnTo>
                <a:lnTo>
                  <a:pt x="139" y="872"/>
                </a:lnTo>
                <a:lnTo>
                  <a:pt x="139" y="872"/>
                </a:lnTo>
                <a:lnTo>
                  <a:pt x="138" y="872"/>
                </a:lnTo>
                <a:lnTo>
                  <a:pt x="138" y="873"/>
                </a:lnTo>
                <a:lnTo>
                  <a:pt x="137" y="874"/>
                </a:lnTo>
                <a:lnTo>
                  <a:pt x="136" y="875"/>
                </a:lnTo>
                <a:lnTo>
                  <a:pt x="135" y="875"/>
                </a:lnTo>
                <a:lnTo>
                  <a:pt x="135" y="875"/>
                </a:lnTo>
                <a:lnTo>
                  <a:pt x="134" y="875"/>
                </a:lnTo>
                <a:lnTo>
                  <a:pt x="134" y="875"/>
                </a:lnTo>
                <a:lnTo>
                  <a:pt x="134" y="874"/>
                </a:lnTo>
                <a:lnTo>
                  <a:pt x="133" y="874"/>
                </a:lnTo>
                <a:lnTo>
                  <a:pt x="132" y="874"/>
                </a:lnTo>
                <a:lnTo>
                  <a:pt x="132" y="873"/>
                </a:lnTo>
                <a:lnTo>
                  <a:pt x="131" y="875"/>
                </a:lnTo>
                <a:lnTo>
                  <a:pt x="131" y="875"/>
                </a:lnTo>
                <a:lnTo>
                  <a:pt x="130" y="876"/>
                </a:lnTo>
                <a:lnTo>
                  <a:pt x="129" y="877"/>
                </a:lnTo>
                <a:lnTo>
                  <a:pt x="128" y="878"/>
                </a:lnTo>
                <a:lnTo>
                  <a:pt x="128" y="879"/>
                </a:lnTo>
                <a:lnTo>
                  <a:pt x="128" y="879"/>
                </a:lnTo>
                <a:lnTo>
                  <a:pt x="128" y="879"/>
                </a:lnTo>
                <a:lnTo>
                  <a:pt x="128" y="880"/>
                </a:lnTo>
                <a:lnTo>
                  <a:pt x="128" y="881"/>
                </a:lnTo>
                <a:lnTo>
                  <a:pt x="128" y="882"/>
                </a:lnTo>
                <a:lnTo>
                  <a:pt x="128" y="883"/>
                </a:lnTo>
                <a:lnTo>
                  <a:pt x="128" y="883"/>
                </a:lnTo>
                <a:lnTo>
                  <a:pt x="128" y="884"/>
                </a:lnTo>
                <a:lnTo>
                  <a:pt x="127" y="884"/>
                </a:lnTo>
                <a:lnTo>
                  <a:pt x="126" y="884"/>
                </a:lnTo>
                <a:lnTo>
                  <a:pt x="126" y="885"/>
                </a:lnTo>
                <a:lnTo>
                  <a:pt x="125" y="886"/>
                </a:lnTo>
                <a:lnTo>
                  <a:pt x="125" y="886"/>
                </a:lnTo>
                <a:lnTo>
                  <a:pt x="125" y="887"/>
                </a:lnTo>
                <a:lnTo>
                  <a:pt x="125" y="888"/>
                </a:lnTo>
                <a:lnTo>
                  <a:pt x="125" y="889"/>
                </a:lnTo>
                <a:lnTo>
                  <a:pt x="124" y="889"/>
                </a:lnTo>
                <a:lnTo>
                  <a:pt x="124" y="889"/>
                </a:lnTo>
                <a:lnTo>
                  <a:pt x="125" y="890"/>
                </a:lnTo>
                <a:lnTo>
                  <a:pt x="125" y="891"/>
                </a:lnTo>
                <a:lnTo>
                  <a:pt x="125" y="891"/>
                </a:lnTo>
                <a:lnTo>
                  <a:pt x="125" y="892"/>
                </a:lnTo>
                <a:lnTo>
                  <a:pt x="125" y="892"/>
                </a:lnTo>
                <a:lnTo>
                  <a:pt x="125" y="893"/>
                </a:lnTo>
                <a:lnTo>
                  <a:pt x="125" y="893"/>
                </a:lnTo>
                <a:lnTo>
                  <a:pt x="125" y="894"/>
                </a:lnTo>
                <a:lnTo>
                  <a:pt x="125" y="895"/>
                </a:lnTo>
                <a:lnTo>
                  <a:pt x="126" y="895"/>
                </a:lnTo>
                <a:lnTo>
                  <a:pt x="127" y="895"/>
                </a:lnTo>
                <a:lnTo>
                  <a:pt x="128" y="895"/>
                </a:lnTo>
                <a:lnTo>
                  <a:pt x="128" y="895"/>
                </a:lnTo>
                <a:lnTo>
                  <a:pt x="128" y="896"/>
                </a:lnTo>
                <a:lnTo>
                  <a:pt x="128" y="896"/>
                </a:lnTo>
                <a:lnTo>
                  <a:pt x="128" y="897"/>
                </a:lnTo>
                <a:lnTo>
                  <a:pt x="128" y="898"/>
                </a:lnTo>
                <a:lnTo>
                  <a:pt x="127" y="898"/>
                </a:lnTo>
                <a:lnTo>
                  <a:pt x="127" y="899"/>
                </a:lnTo>
                <a:lnTo>
                  <a:pt x="126" y="899"/>
                </a:lnTo>
                <a:lnTo>
                  <a:pt x="126" y="900"/>
                </a:lnTo>
                <a:lnTo>
                  <a:pt x="126" y="901"/>
                </a:lnTo>
                <a:lnTo>
                  <a:pt x="126" y="902"/>
                </a:lnTo>
                <a:lnTo>
                  <a:pt x="126" y="903"/>
                </a:lnTo>
                <a:lnTo>
                  <a:pt x="125" y="903"/>
                </a:lnTo>
                <a:lnTo>
                  <a:pt x="125" y="904"/>
                </a:lnTo>
                <a:lnTo>
                  <a:pt x="125" y="905"/>
                </a:lnTo>
                <a:lnTo>
                  <a:pt x="125" y="906"/>
                </a:lnTo>
                <a:lnTo>
                  <a:pt x="125" y="906"/>
                </a:lnTo>
                <a:lnTo>
                  <a:pt x="125" y="907"/>
                </a:lnTo>
                <a:lnTo>
                  <a:pt x="124" y="908"/>
                </a:lnTo>
                <a:lnTo>
                  <a:pt x="123" y="909"/>
                </a:lnTo>
                <a:lnTo>
                  <a:pt x="122" y="910"/>
                </a:lnTo>
                <a:lnTo>
                  <a:pt x="122" y="910"/>
                </a:lnTo>
                <a:lnTo>
                  <a:pt x="121" y="910"/>
                </a:lnTo>
                <a:lnTo>
                  <a:pt x="121" y="911"/>
                </a:lnTo>
                <a:lnTo>
                  <a:pt x="121" y="912"/>
                </a:lnTo>
                <a:lnTo>
                  <a:pt x="121" y="913"/>
                </a:lnTo>
                <a:lnTo>
                  <a:pt x="120" y="913"/>
                </a:lnTo>
                <a:lnTo>
                  <a:pt x="120" y="913"/>
                </a:lnTo>
                <a:lnTo>
                  <a:pt x="119" y="913"/>
                </a:lnTo>
                <a:lnTo>
                  <a:pt x="118" y="913"/>
                </a:lnTo>
                <a:lnTo>
                  <a:pt x="118" y="913"/>
                </a:lnTo>
                <a:lnTo>
                  <a:pt x="117" y="913"/>
                </a:lnTo>
                <a:lnTo>
                  <a:pt x="116" y="913"/>
                </a:lnTo>
                <a:lnTo>
                  <a:pt x="115" y="913"/>
                </a:lnTo>
                <a:lnTo>
                  <a:pt x="115" y="913"/>
                </a:lnTo>
                <a:lnTo>
                  <a:pt x="114" y="913"/>
                </a:lnTo>
                <a:lnTo>
                  <a:pt x="114" y="912"/>
                </a:lnTo>
                <a:lnTo>
                  <a:pt x="114" y="911"/>
                </a:lnTo>
                <a:lnTo>
                  <a:pt x="114" y="911"/>
                </a:lnTo>
                <a:lnTo>
                  <a:pt x="113" y="911"/>
                </a:lnTo>
                <a:lnTo>
                  <a:pt x="112" y="911"/>
                </a:lnTo>
                <a:lnTo>
                  <a:pt x="111" y="911"/>
                </a:lnTo>
                <a:lnTo>
                  <a:pt x="110" y="910"/>
                </a:lnTo>
                <a:lnTo>
                  <a:pt x="109" y="910"/>
                </a:lnTo>
                <a:lnTo>
                  <a:pt x="108" y="910"/>
                </a:lnTo>
                <a:lnTo>
                  <a:pt x="107" y="910"/>
                </a:lnTo>
                <a:lnTo>
                  <a:pt x="107" y="910"/>
                </a:lnTo>
                <a:lnTo>
                  <a:pt x="106" y="910"/>
                </a:lnTo>
                <a:lnTo>
                  <a:pt x="106" y="910"/>
                </a:lnTo>
                <a:lnTo>
                  <a:pt x="105" y="910"/>
                </a:lnTo>
                <a:lnTo>
                  <a:pt x="105" y="911"/>
                </a:lnTo>
                <a:lnTo>
                  <a:pt x="105" y="912"/>
                </a:lnTo>
                <a:lnTo>
                  <a:pt x="105" y="913"/>
                </a:lnTo>
                <a:lnTo>
                  <a:pt x="105" y="913"/>
                </a:lnTo>
                <a:lnTo>
                  <a:pt x="105" y="914"/>
                </a:lnTo>
                <a:lnTo>
                  <a:pt x="105" y="915"/>
                </a:lnTo>
                <a:lnTo>
                  <a:pt x="104" y="915"/>
                </a:lnTo>
                <a:lnTo>
                  <a:pt x="104" y="916"/>
                </a:lnTo>
                <a:lnTo>
                  <a:pt x="104" y="915"/>
                </a:lnTo>
                <a:lnTo>
                  <a:pt x="103" y="915"/>
                </a:lnTo>
                <a:lnTo>
                  <a:pt x="102" y="915"/>
                </a:lnTo>
                <a:lnTo>
                  <a:pt x="101" y="915"/>
                </a:lnTo>
                <a:lnTo>
                  <a:pt x="100" y="914"/>
                </a:lnTo>
                <a:lnTo>
                  <a:pt x="99" y="913"/>
                </a:lnTo>
                <a:lnTo>
                  <a:pt x="98" y="913"/>
                </a:lnTo>
                <a:lnTo>
                  <a:pt x="97" y="913"/>
                </a:lnTo>
                <a:lnTo>
                  <a:pt x="97" y="913"/>
                </a:lnTo>
                <a:lnTo>
                  <a:pt x="96" y="913"/>
                </a:lnTo>
                <a:lnTo>
                  <a:pt x="95" y="912"/>
                </a:lnTo>
                <a:lnTo>
                  <a:pt x="95" y="911"/>
                </a:lnTo>
                <a:lnTo>
                  <a:pt x="94" y="911"/>
                </a:lnTo>
                <a:lnTo>
                  <a:pt x="93" y="910"/>
                </a:lnTo>
                <a:lnTo>
                  <a:pt x="93" y="910"/>
                </a:lnTo>
                <a:lnTo>
                  <a:pt x="92" y="910"/>
                </a:lnTo>
                <a:lnTo>
                  <a:pt x="92" y="911"/>
                </a:lnTo>
                <a:lnTo>
                  <a:pt x="92" y="910"/>
                </a:lnTo>
                <a:lnTo>
                  <a:pt x="91" y="910"/>
                </a:lnTo>
                <a:lnTo>
                  <a:pt x="90" y="910"/>
                </a:lnTo>
                <a:lnTo>
                  <a:pt x="90" y="910"/>
                </a:lnTo>
                <a:lnTo>
                  <a:pt x="89" y="910"/>
                </a:lnTo>
                <a:lnTo>
                  <a:pt x="88" y="910"/>
                </a:lnTo>
                <a:lnTo>
                  <a:pt x="87" y="910"/>
                </a:lnTo>
                <a:lnTo>
                  <a:pt x="86" y="910"/>
                </a:lnTo>
                <a:lnTo>
                  <a:pt x="86" y="908"/>
                </a:lnTo>
                <a:lnTo>
                  <a:pt x="86" y="907"/>
                </a:lnTo>
                <a:lnTo>
                  <a:pt x="86" y="906"/>
                </a:lnTo>
                <a:lnTo>
                  <a:pt x="86" y="906"/>
                </a:lnTo>
                <a:lnTo>
                  <a:pt x="86" y="905"/>
                </a:lnTo>
                <a:lnTo>
                  <a:pt x="86" y="904"/>
                </a:lnTo>
                <a:lnTo>
                  <a:pt x="86" y="903"/>
                </a:lnTo>
                <a:lnTo>
                  <a:pt x="85" y="903"/>
                </a:lnTo>
                <a:lnTo>
                  <a:pt x="85" y="903"/>
                </a:lnTo>
                <a:lnTo>
                  <a:pt x="84" y="903"/>
                </a:lnTo>
                <a:lnTo>
                  <a:pt x="84" y="902"/>
                </a:lnTo>
                <a:lnTo>
                  <a:pt x="84" y="901"/>
                </a:lnTo>
                <a:lnTo>
                  <a:pt x="83" y="901"/>
                </a:lnTo>
                <a:lnTo>
                  <a:pt x="84" y="901"/>
                </a:lnTo>
                <a:lnTo>
                  <a:pt x="83" y="900"/>
                </a:lnTo>
                <a:lnTo>
                  <a:pt x="83" y="899"/>
                </a:lnTo>
                <a:lnTo>
                  <a:pt x="83" y="899"/>
                </a:lnTo>
                <a:lnTo>
                  <a:pt x="83" y="898"/>
                </a:lnTo>
                <a:lnTo>
                  <a:pt x="83" y="897"/>
                </a:lnTo>
                <a:lnTo>
                  <a:pt x="84" y="896"/>
                </a:lnTo>
                <a:lnTo>
                  <a:pt x="84" y="896"/>
                </a:lnTo>
                <a:lnTo>
                  <a:pt x="83" y="896"/>
                </a:lnTo>
                <a:lnTo>
                  <a:pt x="83" y="895"/>
                </a:lnTo>
                <a:lnTo>
                  <a:pt x="82" y="894"/>
                </a:lnTo>
                <a:lnTo>
                  <a:pt x="82" y="893"/>
                </a:lnTo>
                <a:lnTo>
                  <a:pt x="82" y="893"/>
                </a:lnTo>
                <a:lnTo>
                  <a:pt x="81" y="893"/>
                </a:lnTo>
                <a:lnTo>
                  <a:pt x="80" y="893"/>
                </a:lnTo>
                <a:lnTo>
                  <a:pt x="79" y="893"/>
                </a:lnTo>
                <a:lnTo>
                  <a:pt x="79" y="893"/>
                </a:lnTo>
                <a:lnTo>
                  <a:pt x="79" y="892"/>
                </a:lnTo>
                <a:lnTo>
                  <a:pt x="78" y="892"/>
                </a:lnTo>
                <a:lnTo>
                  <a:pt x="77" y="892"/>
                </a:lnTo>
                <a:lnTo>
                  <a:pt x="77" y="891"/>
                </a:lnTo>
                <a:lnTo>
                  <a:pt x="77" y="890"/>
                </a:lnTo>
                <a:lnTo>
                  <a:pt x="77" y="889"/>
                </a:lnTo>
                <a:lnTo>
                  <a:pt x="77" y="889"/>
                </a:lnTo>
                <a:lnTo>
                  <a:pt x="76" y="889"/>
                </a:lnTo>
                <a:lnTo>
                  <a:pt x="76" y="888"/>
                </a:lnTo>
                <a:lnTo>
                  <a:pt x="76" y="888"/>
                </a:lnTo>
                <a:lnTo>
                  <a:pt x="75" y="888"/>
                </a:lnTo>
                <a:lnTo>
                  <a:pt x="74" y="888"/>
                </a:lnTo>
                <a:lnTo>
                  <a:pt x="72" y="888"/>
                </a:lnTo>
                <a:lnTo>
                  <a:pt x="72" y="888"/>
                </a:lnTo>
                <a:lnTo>
                  <a:pt x="72" y="887"/>
                </a:lnTo>
                <a:lnTo>
                  <a:pt x="71" y="887"/>
                </a:lnTo>
                <a:lnTo>
                  <a:pt x="71" y="886"/>
                </a:lnTo>
                <a:lnTo>
                  <a:pt x="71" y="886"/>
                </a:lnTo>
                <a:lnTo>
                  <a:pt x="70" y="886"/>
                </a:lnTo>
                <a:lnTo>
                  <a:pt x="70" y="885"/>
                </a:lnTo>
                <a:lnTo>
                  <a:pt x="69" y="885"/>
                </a:lnTo>
                <a:lnTo>
                  <a:pt x="69" y="884"/>
                </a:lnTo>
                <a:lnTo>
                  <a:pt x="68" y="884"/>
                </a:lnTo>
                <a:lnTo>
                  <a:pt x="68" y="883"/>
                </a:lnTo>
                <a:lnTo>
                  <a:pt x="67" y="883"/>
                </a:lnTo>
                <a:lnTo>
                  <a:pt x="66" y="882"/>
                </a:lnTo>
                <a:lnTo>
                  <a:pt x="66" y="882"/>
                </a:lnTo>
                <a:lnTo>
                  <a:pt x="66" y="881"/>
                </a:lnTo>
                <a:lnTo>
                  <a:pt x="65" y="881"/>
                </a:lnTo>
                <a:lnTo>
                  <a:pt x="65" y="880"/>
                </a:lnTo>
                <a:lnTo>
                  <a:pt x="65" y="879"/>
                </a:lnTo>
                <a:lnTo>
                  <a:pt x="65" y="879"/>
                </a:lnTo>
                <a:lnTo>
                  <a:pt x="65" y="878"/>
                </a:lnTo>
                <a:lnTo>
                  <a:pt x="65" y="877"/>
                </a:lnTo>
                <a:lnTo>
                  <a:pt x="65" y="876"/>
                </a:lnTo>
                <a:lnTo>
                  <a:pt x="65" y="875"/>
                </a:lnTo>
                <a:lnTo>
                  <a:pt x="65" y="875"/>
                </a:lnTo>
                <a:lnTo>
                  <a:pt x="65" y="874"/>
                </a:lnTo>
                <a:lnTo>
                  <a:pt x="64" y="873"/>
                </a:lnTo>
                <a:lnTo>
                  <a:pt x="63" y="873"/>
                </a:lnTo>
                <a:lnTo>
                  <a:pt x="63" y="872"/>
                </a:lnTo>
                <a:lnTo>
                  <a:pt x="62" y="872"/>
                </a:lnTo>
                <a:lnTo>
                  <a:pt x="62" y="872"/>
                </a:lnTo>
                <a:lnTo>
                  <a:pt x="62" y="871"/>
                </a:lnTo>
                <a:lnTo>
                  <a:pt x="62" y="871"/>
                </a:lnTo>
                <a:lnTo>
                  <a:pt x="61" y="871"/>
                </a:lnTo>
                <a:lnTo>
                  <a:pt x="60" y="871"/>
                </a:lnTo>
                <a:lnTo>
                  <a:pt x="60" y="870"/>
                </a:lnTo>
                <a:lnTo>
                  <a:pt x="61" y="869"/>
                </a:lnTo>
                <a:lnTo>
                  <a:pt x="61" y="868"/>
                </a:lnTo>
                <a:lnTo>
                  <a:pt x="62" y="868"/>
                </a:lnTo>
                <a:lnTo>
                  <a:pt x="62" y="868"/>
                </a:lnTo>
                <a:lnTo>
                  <a:pt x="62" y="867"/>
                </a:lnTo>
                <a:lnTo>
                  <a:pt x="61" y="867"/>
                </a:lnTo>
                <a:lnTo>
                  <a:pt x="61" y="866"/>
                </a:lnTo>
                <a:lnTo>
                  <a:pt x="60" y="865"/>
                </a:lnTo>
                <a:lnTo>
                  <a:pt x="59" y="865"/>
                </a:lnTo>
                <a:lnTo>
                  <a:pt x="59" y="864"/>
                </a:lnTo>
                <a:lnTo>
                  <a:pt x="58" y="864"/>
                </a:lnTo>
                <a:lnTo>
                  <a:pt x="58" y="864"/>
                </a:lnTo>
                <a:lnTo>
                  <a:pt x="57" y="864"/>
                </a:lnTo>
                <a:lnTo>
                  <a:pt x="57" y="863"/>
                </a:lnTo>
                <a:lnTo>
                  <a:pt x="57" y="862"/>
                </a:lnTo>
                <a:lnTo>
                  <a:pt x="58" y="862"/>
                </a:lnTo>
                <a:lnTo>
                  <a:pt x="58" y="862"/>
                </a:lnTo>
                <a:lnTo>
                  <a:pt x="58" y="861"/>
                </a:lnTo>
                <a:lnTo>
                  <a:pt x="58" y="860"/>
                </a:lnTo>
                <a:lnTo>
                  <a:pt x="58" y="859"/>
                </a:lnTo>
                <a:lnTo>
                  <a:pt x="58" y="858"/>
                </a:lnTo>
                <a:lnTo>
                  <a:pt x="58" y="858"/>
                </a:lnTo>
                <a:lnTo>
                  <a:pt x="57" y="858"/>
                </a:lnTo>
                <a:lnTo>
                  <a:pt x="56" y="858"/>
                </a:lnTo>
                <a:lnTo>
                  <a:pt x="56" y="857"/>
                </a:lnTo>
                <a:lnTo>
                  <a:pt x="55" y="857"/>
                </a:lnTo>
                <a:lnTo>
                  <a:pt x="55" y="858"/>
                </a:lnTo>
                <a:lnTo>
                  <a:pt x="55" y="858"/>
                </a:lnTo>
                <a:lnTo>
                  <a:pt x="55" y="858"/>
                </a:lnTo>
                <a:lnTo>
                  <a:pt x="54" y="858"/>
                </a:lnTo>
                <a:lnTo>
                  <a:pt x="53" y="859"/>
                </a:lnTo>
                <a:lnTo>
                  <a:pt x="53" y="858"/>
                </a:lnTo>
                <a:lnTo>
                  <a:pt x="52" y="858"/>
                </a:lnTo>
                <a:lnTo>
                  <a:pt x="52" y="859"/>
                </a:lnTo>
                <a:lnTo>
                  <a:pt x="51" y="859"/>
                </a:lnTo>
                <a:lnTo>
                  <a:pt x="51" y="859"/>
                </a:lnTo>
                <a:lnTo>
                  <a:pt x="50" y="859"/>
                </a:lnTo>
                <a:lnTo>
                  <a:pt x="49" y="859"/>
                </a:lnTo>
                <a:lnTo>
                  <a:pt x="48" y="859"/>
                </a:lnTo>
                <a:lnTo>
                  <a:pt x="48" y="858"/>
                </a:lnTo>
                <a:lnTo>
                  <a:pt x="48" y="858"/>
                </a:lnTo>
                <a:lnTo>
                  <a:pt x="47" y="858"/>
                </a:lnTo>
                <a:lnTo>
                  <a:pt x="46" y="858"/>
                </a:lnTo>
                <a:lnTo>
                  <a:pt x="45" y="858"/>
                </a:lnTo>
                <a:lnTo>
                  <a:pt x="44" y="858"/>
                </a:lnTo>
                <a:lnTo>
                  <a:pt x="44" y="858"/>
                </a:lnTo>
                <a:lnTo>
                  <a:pt x="44" y="858"/>
                </a:lnTo>
                <a:lnTo>
                  <a:pt x="43" y="858"/>
                </a:lnTo>
                <a:lnTo>
                  <a:pt x="42" y="858"/>
                </a:lnTo>
                <a:lnTo>
                  <a:pt x="41" y="858"/>
                </a:lnTo>
                <a:lnTo>
                  <a:pt x="40" y="858"/>
                </a:lnTo>
                <a:lnTo>
                  <a:pt x="39" y="858"/>
                </a:lnTo>
                <a:lnTo>
                  <a:pt x="38" y="858"/>
                </a:lnTo>
                <a:lnTo>
                  <a:pt x="37" y="857"/>
                </a:lnTo>
                <a:lnTo>
                  <a:pt x="37" y="857"/>
                </a:lnTo>
                <a:lnTo>
                  <a:pt x="36" y="857"/>
                </a:lnTo>
                <a:lnTo>
                  <a:pt x="35" y="856"/>
                </a:lnTo>
                <a:lnTo>
                  <a:pt x="34" y="856"/>
                </a:lnTo>
                <a:lnTo>
                  <a:pt x="34" y="856"/>
                </a:lnTo>
                <a:lnTo>
                  <a:pt x="34" y="855"/>
                </a:lnTo>
                <a:lnTo>
                  <a:pt x="33" y="855"/>
                </a:lnTo>
                <a:lnTo>
                  <a:pt x="33" y="855"/>
                </a:lnTo>
                <a:lnTo>
                  <a:pt x="32" y="854"/>
                </a:lnTo>
                <a:lnTo>
                  <a:pt x="31" y="853"/>
                </a:lnTo>
                <a:lnTo>
                  <a:pt x="30" y="852"/>
                </a:lnTo>
                <a:lnTo>
                  <a:pt x="30" y="852"/>
                </a:lnTo>
                <a:lnTo>
                  <a:pt x="29" y="852"/>
                </a:lnTo>
                <a:lnTo>
                  <a:pt x="28" y="852"/>
                </a:lnTo>
                <a:lnTo>
                  <a:pt x="27" y="852"/>
                </a:lnTo>
                <a:lnTo>
                  <a:pt x="27" y="852"/>
                </a:lnTo>
                <a:lnTo>
                  <a:pt x="26" y="852"/>
                </a:lnTo>
                <a:lnTo>
                  <a:pt x="26" y="851"/>
                </a:lnTo>
                <a:lnTo>
                  <a:pt x="25" y="851"/>
                </a:lnTo>
                <a:lnTo>
                  <a:pt x="25" y="851"/>
                </a:lnTo>
                <a:lnTo>
                  <a:pt x="24" y="851"/>
                </a:lnTo>
                <a:lnTo>
                  <a:pt x="24" y="850"/>
                </a:lnTo>
                <a:lnTo>
                  <a:pt x="23" y="850"/>
                </a:lnTo>
                <a:lnTo>
                  <a:pt x="23" y="851"/>
                </a:lnTo>
                <a:lnTo>
                  <a:pt x="23" y="851"/>
                </a:lnTo>
                <a:lnTo>
                  <a:pt x="21" y="852"/>
                </a:lnTo>
                <a:lnTo>
                  <a:pt x="20" y="852"/>
                </a:lnTo>
                <a:lnTo>
                  <a:pt x="20" y="853"/>
                </a:lnTo>
                <a:lnTo>
                  <a:pt x="19" y="855"/>
                </a:lnTo>
                <a:lnTo>
                  <a:pt x="18" y="855"/>
                </a:lnTo>
                <a:lnTo>
                  <a:pt x="18" y="855"/>
                </a:lnTo>
                <a:lnTo>
                  <a:pt x="17" y="855"/>
                </a:lnTo>
                <a:lnTo>
                  <a:pt x="16" y="855"/>
                </a:lnTo>
                <a:lnTo>
                  <a:pt x="16" y="855"/>
                </a:lnTo>
                <a:lnTo>
                  <a:pt x="15" y="855"/>
                </a:lnTo>
                <a:lnTo>
                  <a:pt x="15" y="855"/>
                </a:lnTo>
                <a:lnTo>
                  <a:pt x="15" y="856"/>
                </a:lnTo>
                <a:lnTo>
                  <a:pt x="14" y="856"/>
                </a:lnTo>
                <a:lnTo>
                  <a:pt x="13" y="856"/>
                </a:lnTo>
                <a:lnTo>
                  <a:pt x="13" y="856"/>
                </a:lnTo>
                <a:lnTo>
                  <a:pt x="12" y="857"/>
                </a:lnTo>
                <a:lnTo>
                  <a:pt x="11" y="857"/>
                </a:lnTo>
                <a:lnTo>
                  <a:pt x="10" y="858"/>
                </a:lnTo>
                <a:lnTo>
                  <a:pt x="9" y="858"/>
                </a:lnTo>
                <a:lnTo>
                  <a:pt x="9" y="858"/>
                </a:lnTo>
                <a:lnTo>
                  <a:pt x="9" y="859"/>
                </a:lnTo>
                <a:lnTo>
                  <a:pt x="9" y="860"/>
                </a:lnTo>
                <a:lnTo>
                  <a:pt x="8" y="861"/>
                </a:lnTo>
                <a:lnTo>
                  <a:pt x="8" y="862"/>
                </a:lnTo>
                <a:lnTo>
                  <a:pt x="7" y="861"/>
                </a:lnTo>
                <a:lnTo>
                  <a:pt x="7" y="860"/>
                </a:lnTo>
                <a:lnTo>
                  <a:pt x="7" y="859"/>
                </a:lnTo>
                <a:lnTo>
                  <a:pt x="6" y="859"/>
                </a:lnTo>
                <a:lnTo>
                  <a:pt x="6" y="858"/>
                </a:lnTo>
                <a:lnTo>
                  <a:pt x="6" y="858"/>
                </a:lnTo>
                <a:lnTo>
                  <a:pt x="6" y="856"/>
                </a:lnTo>
                <a:lnTo>
                  <a:pt x="6" y="855"/>
                </a:lnTo>
                <a:lnTo>
                  <a:pt x="6" y="854"/>
                </a:lnTo>
                <a:lnTo>
                  <a:pt x="6" y="852"/>
                </a:lnTo>
                <a:lnTo>
                  <a:pt x="6" y="851"/>
                </a:lnTo>
                <a:lnTo>
                  <a:pt x="6" y="851"/>
                </a:lnTo>
                <a:lnTo>
                  <a:pt x="6" y="850"/>
                </a:lnTo>
                <a:lnTo>
                  <a:pt x="6" y="849"/>
                </a:lnTo>
                <a:lnTo>
                  <a:pt x="6" y="848"/>
                </a:lnTo>
                <a:lnTo>
                  <a:pt x="5" y="848"/>
                </a:lnTo>
                <a:lnTo>
                  <a:pt x="5" y="847"/>
                </a:lnTo>
                <a:lnTo>
                  <a:pt x="4" y="847"/>
                </a:lnTo>
                <a:lnTo>
                  <a:pt x="4" y="846"/>
                </a:lnTo>
                <a:lnTo>
                  <a:pt x="3" y="846"/>
                </a:lnTo>
                <a:lnTo>
                  <a:pt x="2" y="845"/>
                </a:lnTo>
                <a:lnTo>
                  <a:pt x="2" y="844"/>
                </a:lnTo>
                <a:lnTo>
                  <a:pt x="2" y="844"/>
                </a:lnTo>
                <a:lnTo>
                  <a:pt x="1" y="843"/>
                </a:lnTo>
                <a:lnTo>
                  <a:pt x="1" y="842"/>
                </a:lnTo>
                <a:lnTo>
                  <a:pt x="0" y="841"/>
                </a:lnTo>
                <a:lnTo>
                  <a:pt x="0" y="841"/>
                </a:lnTo>
                <a:lnTo>
                  <a:pt x="0" y="840"/>
                </a:lnTo>
                <a:lnTo>
                  <a:pt x="1" y="840"/>
                </a:lnTo>
                <a:lnTo>
                  <a:pt x="1" y="839"/>
                </a:lnTo>
                <a:lnTo>
                  <a:pt x="2" y="838"/>
                </a:lnTo>
                <a:lnTo>
                  <a:pt x="2" y="837"/>
                </a:lnTo>
                <a:lnTo>
                  <a:pt x="3" y="837"/>
                </a:lnTo>
                <a:lnTo>
                  <a:pt x="3" y="836"/>
                </a:lnTo>
                <a:lnTo>
                  <a:pt x="3" y="835"/>
                </a:lnTo>
                <a:lnTo>
                  <a:pt x="3" y="833"/>
                </a:lnTo>
                <a:lnTo>
                  <a:pt x="3" y="832"/>
                </a:lnTo>
                <a:lnTo>
                  <a:pt x="3" y="831"/>
                </a:lnTo>
                <a:lnTo>
                  <a:pt x="2" y="830"/>
                </a:lnTo>
                <a:lnTo>
                  <a:pt x="2" y="829"/>
                </a:lnTo>
                <a:lnTo>
                  <a:pt x="3" y="828"/>
                </a:lnTo>
                <a:lnTo>
                  <a:pt x="3" y="827"/>
                </a:lnTo>
                <a:lnTo>
                  <a:pt x="3" y="827"/>
                </a:lnTo>
                <a:lnTo>
                  <a:pt x="3" y="826"/>
                </a:lnTo>
                <a:lnTo>
                  <a:pt x="4" y="825"/>
                </a:lnTo>
                <a:lnTo>
                  <a:pt x="4" y="824"/>
                </a:lnTo>
                <a:lnTo>
                  <a:pt x="4" y="824"/>
                </a:lnTo>
                <a:lnTo>
                  <a:pt x="4" y="823"/>
                </a:lnTo>
                <a:lnTo>
                  <a:pt x="4" y="822"/>
                </a:lnTo>
                <a:lnTo>
                  <a:pt x="4" y="821"/>
                </a:lnTo>
                <a:lnTo>
                  <a:pt x="4" y="820"/>
                </a:lnTo>
                <a:lnTo>
                  <a:pt x="4" y="820"/>
                </a:lnTo>
                <a:lnTo>
                  <a:pt x="4" y="818"/>
                </a:lnTo>
                <a:lnTo>
                  <a:pt x="4" y="817"/>
                </a:lnTo>
                <a:lnTo>
                  <a:pt x="5" y="817"/>
                </a:lnTo>
                <a:lnTo>
                  <a:pt x="5" y="817"/>
                </a:lnTo>
                <a:lnTo>
                  <a:pt x="6" y="816"/>
                </a:lnTo>
                <a:lnTo>
                  <a:pt x="6" y="815"/>
                </a:lnTo>
                <a:lnTo>
                  <a:pt x="6" y="815"/>
                </a:lnTo>
                <a:lnTo>
                  <a:pt x="7" y="814"/>
                </a:lnTo>
                <a:lnTo>
                  <a:pt x="8" y="814"/>
                </a:lnTo>
                <a:lnTo>
                  <a:pt x="9" y="814"/>
                </a:lnTo>
                <a:lnTo>
                  <a:pt x="10" y="814"/>
                </a:lnTo>
                <a:lnTo>
                  <a:pt x="11" y="814"/>
                </a:lnTo>
                <a:lnTo>
                  <a:pt x="12" y="814"/>
                </a:lnTo>
                <a:lnTo>
                  <a:pt x="12" y="813"/>
                </a:lnTo>
                <a:lnTo>
                  <a:pt x="12" y="813"/>
                </a:lnTo>
                <a:lnTo>
                  <a:pt x="13" y="813"/>
                </a:lnTo>
                <a:lnTo>
                  <a:pt x="13" y="812"/>
                </a:lnTo>
                <a:lnTo>
                  <a:pt x="13" y="811"/>
                </a:lnTo>
                <a:lnTo>
                  <a:pt x="13" y="810"/>
                </a:lnTo>
                <a:lnTo>
                  <a:pt x="13" y="810"/>
                </a:lnTo>
                <a:lnTo>
                  <a:pt x="13" y="809"/>
                </a:lnTo>
                <a:lnTo>
                  <a:pt x="13" y="808"/>
                </a:lnTo>
                <a:lnTo>
                  <a:pt x="14" y="807"/>
                </a:lnTo>
                <a:lnTo>
                  <a:pt x="14" y="806"/>
                </a:lnTo>
                <a:lnTo>
                  <a:pt x="14" y="806"/>
                </a:lnTo>
                <a:lnTo>
                  <a:pt x="13" y="805"/>
                </a:lnTo>
                <a:lnTo>
                  <a:pt x="13" y="804"/>
                </a:lnTo>
                <a:lnTo>
                  <a:pt x="13" y="803"/>
                </a:lnTo>
                <a:lnTo>
                  <a:pt x="13" y="803"/>
                </a:lnTo>
                <a:lnTo>
                  <a:pt x="13" y="802"/>
                </a:lnTo>
                <a:lnTo>
                  <a:pt x="13" y="801"/>
                </a:lnTo>
                <a:lnTo>
                  <a:pt x="13" y="800"/>
                </a:lnTo>
                <a:lnTo>
                  <a:pt x="12" y="800"/>
                </a:lnTo>
                <a:lnTo>
                  <a:pt x="12" y="799"/>
                </a:lnTo>
                <a:lnTo>
                  <a:pt x="12" y="798"/>
                </a:lnTo>
                <a:lnTo>
                  <a:pt x="12" y="797"/>
                </a:lnTo>
                <a:lnTo>
                  <a:pt x="12" y="796"/>
                </a:lnTo>
                <a:lnTo>
                  <a:pt x="11" y="795"/>
                </a:lnTo>
                <a:lnTo>
                  <a:pt x="11" y="794"/>
                </a:lnTo>
                <a:lnTo>
                  <a:pt x="11" y="793"/>
                </a:lnTo>
                <a:lnTo>
                  <a:pt x="12" y="793"/>
                </a:lnTo>
                <a:lnTo>
                  <a:pt x="12" y="792"/>
                </a:lnTo>
                <a:lnTo>
                  <a:pt x="11" y="792"/>
                </a:lnTo>
                <a:lnTo>
                  <a:pt x="11" y="791"/>
                </a:lnTo>
                <a:lnTo>
                  <a:pt x="12" y="790"/>
                </a:lnTo>
                <a:lnTo>
                  <a:pt x="12" y="789"/>
                </a:lnTo>
                <a:lnTo>
                  <a:pt x="11" y="789"/>
                </a:lnTo>
                <a:lnTo>
                  <a:pt x="11" y="789"/>
                </a:lnTo>
                <a:lnTo>
                  <a:pt x="11" y="788"/>
                </a:lnTo>
                <a:lnTo>
                  <a:pt x="11" y="787"/>
                </a:lnTo>
                <a:lnTo>
                  <a:pt x="12" y="786"/>
                </a:lnTo>
                <a:lnTo>
                  <a:pt x="12" y="786"/>
                </a:lnTo>
                <a:lnTo>
                  <a:pt x="12" y="785"/>
                </a:lnTo>
                <a:lnTo>
                  <a:pt x="13" y="783"/>
                </a:lnTo>
                <a:lnTo>
                  <a:pt x="13" y="782"/>
                </a:lnTo>
                <a:lnTo>
                  <a:pt x="13" y="782"/>
                </a:lnTo>
                <a:lnTo>
                  <a:pt x="13" y="781"/>
                </a:lnTo>
                <a:lnTo>
                  <a:pt x="12" y="780"/>
                </a:lnTo>
                <a:lnTo>
                  <a:pt x="11" y="779"/>
                </a:lnTo>
                <a:lnTo>
                  <a:pt x="11" y="778"/>
                </a:lnTo>
                <a:lnTo>
                  <a:pt x="11" y="777"/>
                </a:lnTo>
                <a:lnTo>
                  <a:pt x="11" y="776"/>
                </a:lnTo>
                <a:lnTo>
                  <a:pt x="12" y="775"/>
                </a:lnTo>
                <a:lnTo>
                  <a:pt x="12" y="774"/>
                </a:lnTo>
                <a:lnTo>
                  <a:pt x="12" y="773"/>
                </a:lnTo>
                <a:lnTo>
                  <a:pt x="12" y="772"/>
                </a:lnTo>
                <a:lnTo>
                  <a:pt x="12" y="772"/>
                </a:lnTo>
                <a:lnTo>
                  <a:pt x="11" y="771"/>
                </a:lnTo>
                <a:lnTo>
                  <a:pt x="10" y="770"/>
                </a:lnTo>
                <a:lnTo>
                  <a:pt x="9" y="769"/>
                </a:lnTo>
                <a:lnTo>
                  <a:pt x="9" y="769"/>
                </a:lnTo>
                <a:lnTo>
                  <a:pt x="9" y="768"/>
                </a:lnTo>
                <a:lnTo>
                  <a:pt x="9" y="767"/>
                </a:lnTo>
                <a:lnTo>
                  <a:pt x="9" y="766"/>
                </a:lnTo>
                <a:lnTo>
                  <a:pt x="9" y="765"/>
                </a:lnTo>
                <a:lnTo>
                  <a:pt x="9" y="765"/>
                </a:lnTo>
                <a:lnTo>
                  <a:pt x="9" y="764"/>
                </a:lnTo>
                <a:lnTo>
                  <a:pt x="9" y="763"/>
                </a:lnTo>
                <a:lnTo>
                  <a:pt x="9" y="763"/>
                </a:lnTo>
                <a:lnTo>
                  <a:pt x="8" y="762"/>
                </a:lnTo>
                <a:lnTo>
                  <a:pt x="8" y="762"/>
                </a:lnTo>
                <a:lnTo>
                  <a:pt x="7" y="761"/>
                </a:lnTo>
                <a:lnTo>
                  <a:pt x="7" y="760"/>
                </a:lnTo>
                <a:lnTo>
                  <a:pt x="7" y="759"/>
                </a:lnTo>
                <a:lnTo>
                  <a:pt x="7" y="758"/>
                </a:lnTo>
                <a:lnTo>
                  <a:pt x="8" y="758"/>
                </a:lnTo>
                <a:lnTo>
                  <a:pt x="9" y="757"/>
                </a:lnTo>
                <a:lnTo>
                  <a:pt x="9" y="757"/>
                </a:lnTo>
                <a:lnTo>
                  <a:pt x="10" y="757"/>
                </a:lnTo>
                <a:lnTo>
                  <a:pt x="11" y="757"/>
                </a:lnTo>
                <a:lnTo>
                  <a:pt x="11" y="756"/>
                </a:lnTo>
                <a:lnTo>
                  <a:pt x="12" y="756"/>
                </a:lnTo>
                <a:lnTo>
                  <a:pt x="12" y="755"/>
                </a:lnTo>
                <a:lnTo>
                  <a:pt x="12" y="755"/>
                </a:lnTo>
                <a:lnTo>
                  <a:pt x="13" y="755"/>
                </a:lnTo>
                <a:lnTo>
                  <a:pt x="13" y="754"/>
                </a:lnTo>
                <a:lnTo>
                  <a:pt x="14" y="753"/>
                </a:lnTo>
                <a:lnTo>
                  <a:pt x="15" y="752"/>
                </a:lnTo>
                <a:lnTo>
                  <a:pt x="16" y="753"/>
                </a:lnTo>
                <a:lnTo>
                  <a:pt x="16" y="752"/>
                </a:lnTo>
                <a:lnTo>
                  <a:pt x="16" y="752"/>
                </a:lnTo>
                <a:lnTo>
                  <a:pt x="17" y="752"/>
                </a:lnTo>
                <a:lnTo>
                  <a:pt x="18" y="752"/>
                </a:lnTo>
                <a:lnTo>
                  <a:pt x="20" y="752"/>
                </a:lnTo>
                <a:lnTo>
                  <a:pt x="20" y="752"/>
                </a:lnTo>
                <a:lnTo>
                  <a:pt x="20" y="751"/>
                </a:lnTo>
                <a:lnTo>
                  <a:pt x="20" y="751"/>
                </a:lnTo>
                <a:lnTo>
                  <a:pt x="20" y="750"/>
                </a:lnTo>
                <a:lnTo>
                  <a:pt x="21" y="750"/>
                </a:lnTo>
                <a:lnTo>
                  <a:pt x="22" y="750"/>
                </a:lnTo>
                <a:lnTo>
                  <a:pt x="23" y="750"/>
                </a:lnTo>
                <a:lnTo>
                  <a:pt x="23" y="750"/>
                </a:lnTo>
                <a:lnTo>
                  <a:pt x="23" y="749"/>
                </a:lnTo>
                <a:lnTo>
                  <a:pt x="24" y="748"/>
                </a:lnTo>
                <a:lnTo>
                  <a:pt x="24" y="748"/>
                </a:lnTo>
                <a:lnTo>
                  <a:pt x="24" y="747"/>
                </a:lnTo>
                <a:lnTo>
                  <a:pt x="24" y="746"/>
                </a:lnTo>
                <a:lnTo>
                  <a:pt x="24" y="745"/>
                </a:lnTo>
                <a:lnTo>
                  <a:pt x="24" y="744"/>
                </a:lnTo>
                <a:lnTo>
                  <a:pt x="24" y="744"/>
                </a:lnTo>
                <a:lnTo>
                  <a:pt x="24" y="743"/>
                </a:lnTo>
                <a:lnTo>
                  <a:pt x="25" y="743"/>
                </a:lnTo>
                <a:lnTo>
                  <a:pt x="25" y="742"/>
                </a:lnTo>
                <a:lnTo>
                  <a:pt x="25" y="741"/>
                </a:lnTo>
                <a:lnTo>
                  <a:pt x="25" y="741"/>
                </a:lnTo>
                <a:lnTo>
                  <a:pt x="26" y="740"/>
                </a:lnTo>
                <a:lnTo>
                  <a:pt x="27" y="740"/>
                </a:lnTo>
                <a:lnTo>
                  <a:pt x="27" y="739"/>
                </a:lnTo>
                <a:lnTo>
                  <a:pt x="27" y="738"/>
                </a:lnTo>
                <a:lnTo>
                  <a:pt x="27" y="737"/>
                </a:lnTo>
                <a:lnTo>
                  <a:pt x="27" y="736"/>
                </a:lnTo>
                <a:lnTo>
                  <a:pt x="27" y="735"/>
                </a:lnTo>
                <a:lnTo>
                  <a:pt x="28" y="735"/>
                </a:lnTo>
                <a:lnTo>
                  <a:pt x="29" y="734"/>
                </a:lnTo>
                <a:lnTo>
                  <a:pt x="30" y="734"/>
                </a:lnTo>
                <a:lnTo>
                  <a:pt x="30" y="733"/>
                </a:lnTo>
                <a:lnTo>
                  <a:pt x="30" y="732"/>
                </a:lnTo>
                <a:lnTo>
                  <a:pt x="30" y="731"/>
                </a:lnTo>
                <a:lnTo>
                  <a:pt x="30" y="731"/>
                </a:lnTo>
                <a:lnTo>
                  <a:pt x="31" y="731"/>
                </a:lnTo>
                <a:lnTo>
                  <a:pt x="31" y="730"/>
                </a:lnTo>
                <a:lnTo>
                  <a:pt x="31" y="729"/>
                </a:lnTo>
                <a:lnTo>
                  <a:pt x="30" y="729"/>
                </a:lnTo>
                <a:lnTo>
                  <a:pt x="30" y="729"/>
                </a:lnTo>
                <a:lnTo>
                  <a:pt x="29" y="729"/>
                </a:lnTo>
                <a:lnTo>
                  <a:pt x="29" y="728"/>
                </a:lnTo>
                <a:lnTo>
                  <a:pt x="29" y="727"/>
                </a:lnTo>
                <a:lnTo>
                  <a:pt x="29" y="727"/>
                </a:lnTo>
                <a:lnTo>
                  <a:pt x="29" y="726"/>
                </a:lnTo>
                <a:lnTo>
                  <a:pt x="29" y="725"/>
                </a:lnTo>
                <a:lnTo>
                  <a:pt x="30" y="725"/>
                </a:lnTo>
                <a:lnTo>
                  <a:pt x="30" y="724"/>
                </a:lnTo>
                <a:lnTo>
                  <a:pt x="29" y="724"/>
                </a:lnTo>
                <a:lnTo>
                  <a:pt x="29" y="724"/>
                </a:lnTo>
                <a:lnTo>
                  <a:pt x="29" y="723"/>
                </a:lnTo>
                <a:lnTo>
                  <a:pt x="30" y="723"/>
                </a:lnTo>
                <a:lnTo>
                  <a:pt x="30" y="723"/>
                </a:lnTo>
                <a:lnTo>
                  <a:pt x="31" y="723"/>
                </a:lnTo>
                <a:lnTo>
                  <a:pt x="32" y="723"/>
                </a:lnTo>
                <a:lnTo>
                  <a:pt x="32" y="722"/>
                </a:lnTo>
                <a:lnTo>
                  <a:pt x="33" y="721"/>
                </a:lnTo>
                <a:lnTo>
                  <a:pt x="33" y="720"/>
                </a:lnTo>
                <a:lnTo>
                  <a:pt x="33" y="719"/>
                </a:lnTo>
                <a:lnTo>
                  <a:pt x="33" y="718"/>
                </a:lnTo>
                <a:lnTo>
                  <a:pt x="34" y="718"/>
                </a:lnTo>
                <a:lnTo>
                  <a:pt x="34" y="717"/>
                </a:lnTo>
                <a:lnTo>
                  <a:pt x="34" y="717"/>
                </a:lnTo>
                <a:lnTo>
                  <a:pt x="34" y="716"/>
                </a:lnTo>
                <a:lnTo>
                  <a:pt x="35" y="715"/>
                </a:lnTo>
                <a:lnTo>
                  <a:pt x="36" y="715"/>
                </a:lnTo>
                <a:lnTo>
                  <a:pt x="36" y="714"/>
                </a:lnTo>
                <a:lnTo>
                  <a:pt x="36" y="713"/>
                </a:lnTo>
                <a:lnTo>
                  <a:pt x="35" y="713"/>
                </a:lnTo>
                <a:lnTo>
                  <a:pt x="35" y="713"/>
                </a:lnTo>
                <a:lnTo>
                  <a:pt x="36" y="713"/>
                </a:lnTo>
                <a:lnTo>
                  <a:pt x="36" y="712"/>
                </a:lnTo>
                <a:lnTo>
                  <a:pt x="37" y="711"/>
                </a:lnTo>
                <a:lnTo>
                  <a:pt x="37" y="710"/>
                </a:lnTo>
                <a:lnTo>
                  <a:pt x="36" y="710"/>
                </a:lnTo>
                <a:lnTo>
                  <a:pt x="36" y="710"/>
                </a:lnTo>
                <a:lnTo>
                  <a:pt x="35" y="710"/>
                </a:lnTo>
                <a:lnTo>
                  <a:pt x="35" y="709"/>
                </a:lnTo>
                <a:lnTo>
                  <a:pt x="35" y="708"/>
                </a:lnTo>
                <a:lnTo>
                  <a:pt x="36" y="708"/>
                </a:lnTo>
                <a:lnTo>
                  <a:pt x="36" y="707"/>
                </a:lnTo>
                <a:lnTo>
                  <a:pt x="37" y="707"/>
                </a:lnTo>
                <a:lnTo>
                  <a:pt x="37" y="707"/>
                </a:lnTo>
                <a:lnTo>
                  <a:pt x="37" y="706"/>
                </a:lnTo>
                <a:lnTo>
                  <a:pt x="38" y="706"/>
                </a:lnTo>
                <a:lnTo>
                  <a:pt x="38" y="705"/>
                </a:lnTo>
                <a:lnTo>
                  <a:pt x="39" y="705"/>
                </a:lnTo>
                <a:lnTo>
                  <a:pt x="40" y="704"/>
                </a:lnTo>
                <a:lnTo>
                  <a:pt x="41" y="703"/>
                </a:lnTo>
                <a:lnTo>
                  <a:pt x="41" y="703"/>
                </a:lnTo>
                <a:lnTo>
                  <a:pt x="40" y="703"/>
                </a:lnTo>
                <a:lnTo>
                  <a:pt x="40" y="702"/>
                </a:lnTo>
                <a:lnTo>
                  <a:pt x="40" y="701"/>
                </a:lnTo>
                <a:lnTo>
                  <a:pt x="41" y="701"/>
                </a:lnTo>
                <a:lnTo>
                  <a:pt x="41" y="700"/>
                </a:lnTo>
                <a:lnTo>
                  <a:pt x="41" y="700"/>
                </a:lnTo>
                <a:lnTo>
                  <a:pt x="42" y="699"/>
                </a:lnTo>
                <a:lnTo>
                  <a:pt x="41" y="697"/>
                </a:lnTo>
                <a:lnTo>
                  <a:pt x="41" y="696"/>
                </a:lnTo>
                <a:lnTo>
                  <a:pt x="41" y="696"/>
                </a:lnTo>
                <a:lnTo>
                  <a:pt x="42" y="695"/>
                </a:lnTo>
                <a:lnTo>
                  <a:pt x="43" y="694"/>
                </a:lnTo>
                <a:lnTo>
                  <a:pt x="43" y="693"/>
                </a:lnTo>
                <a:lnTo>
                  <a:pt x="44" y="693"/>
                </a:lnTo>
                <a:lnTo>
                  <a:pt x="44" y="693"/>
                </a:lnTo>
                <a:lnTo>
                  <a:pt x="44" y="692"/>
                </a:lnTo>
                <a:lnTo>
                  <a:pt x="44" y="691"/>
                </a:lnTo>
                <a:lnTo>
                  <a:pt x="43" y="690"/>
                </a:lnTo>
                <a:lnTo>
                  <a:pt x="42" y="690"/>
                </a:lnTo>
                <a:lnTo>
                  <a:pt x="42" y="689"/>
                </a:lnTo>
                <a:lnTo>
                  <a:pt x="42" y="689"/>
                </a:lnTo>
                <a:lnTo>
                  <a:pt x="42" y="688"/>
                </a:lnTo>
                <a:lnTo>
                  <a:pt x="41" y="688"/>
                </a:lnTo>
                <a:lnTo>
                  <a:pt x="41" y="687"/>
                </a:lnTo>
                <a:lnTo>
                  <a:pt x="42" y="686"/>
                </a:lnTo>
                <a:lnTo>
                  <a:pt x="43" y="686"/>
                </a:lnTo>
                <a:lnTo>
                  <a:pt x="43" y="686"/>
                </a:lnTo>
                <a:lnTo>
                  <a:pt x="42" y="685"/>
                </a:lnTo>
                <a:lnTo>
                  <a:pt x="43" y="684"/>
                </a:lnTo>
                <a:lnTo>
                  <a:pt x="44" y="683"/>
                </a:lnTo>
                <a:lnTo>
                  <a:pt x="44" y="682"/>
                </a:lnTo>
                <a:lnTo>
                  <a:pt x="44" y="682"/>
                </a:lnTo>
                <a:lnTo>
                  <a:pt x="45" y="682"/>
                </a:lnTo>
                <a:lnTo>
                  <a:pt x="45" y="682"/>
                </a:lnTo>
                <a:lnTo>
                  <a:pt x="45" y="681"/>
                </a:lnTo>
                <a:lnTo>
                  <a:pt x="46" y="681"/>
                </a:lnTo>
                <a:lnTo>
                  <a:pt x="46" y="680"/>
                </a:lnTo>
                <a:lnTo>
                  <a:pt x="47" y="680"/>
                </a:lnTo>
                <a:lnTo>
                  <a:pt x="48" y="680"/>
                </a:lnTo>
                <a:lnTo>
                  <a:pt x="48" y="679"/>
                </a:lnTo>
                <a:lnTo>
                  <a:pt x="49" y="679"/>
                </a:lnTo>
                <a:lnTo>
                  <a:pt x="49" y="679"/>
                </a:lnTo>
                <a:lnTo>
                  <a:pt x="49" y="678"/>
                </a:lnTo>
                <a:lnTo>
                  <a:pt x="50" y="678"/>
                </a:lnTo>
                <a:lnTo>
                  <a:pt x="51" y="678"/>
                </a:lnTo>
                <a:lnTo>
                  <a:pt x="51" y="677"/>
                </a:lnTo>
                <a:lnTo>
                  <a:pt x="51" y="676"/>
                </a:lnTo>
                <a:lnTo>
                  <a:pt x="51" y="676"/>
                </a:lnTo>
                <a:lnTo>
                  <a:pt x="51" y="674"/>
                </a:lnTo>
                <a:lnTo>
                  <a:pt x="51" y="673"/>
                </a:lnTo>
                <a:lnTo>
                  <a:pt x="52" y="673"/>
                </a:lnTo>
                <a:lnTo>
                  <a:pt x="52" y="672"/>
                </a:lnTo>
                <a:lnTo>
                  <a:pt x="53" y="672"/>
                </a:lnTo>
                <a:lnTo>
                  <a:pt x="53" y="672"/>
                </a:lnTo>
                <a:lnTo>
                  <a:pt x="53" y="671"/>
                </a:lnTo>
                <a:lnTo>
                  <a:pt x="52" y="670"/>
                </a:lnTo>
                <a:lnTo>
                  <a:pt x="52" y="669"/>
                </a:lnTo>
                <a:lnTo>
                  <a:pt x="51" y="669"/>
                </a:lnTo>
                <a:lnTo>
                  <a:pt x="51" y="669"/>
                </a:lnTo>
                <a:lnTo>
                  <a:pt x="51" y="668"/>
                </a:lnTo>
                <a:lnTo>
                  <a:pt x="51" y="667"/>
                </a:lnTo>
                <a:lnTo>
                  <a:pt x="51" y="666"/>
                </a:lnTo>
                <a:lnTo>
                  <a:pt x="51" y="665"/>
                </a:lnTo>
                <a:lnTo>
                  <a:pt x="51" y="665"/>
                </a:lnTo>
                <a:lnTo>
                  <a:pt x="51" y="664"/>
                </a:lnTo>
                <a:lnTo>
                  <a:pt x="51" y="663"/>
                </a:lnTo>
                <a:lnTo>
                  <a:pt x="51" y="662"/>
                </a:lnTo>
                <a:lnTo>
                  <a:pt x="51" y="662"/>
                </a:lnTo>
                <a:lnTo>
                  <a:pt x="51" y="661"/>
                </a:lnTo>
                <a:lnTo>
                  <a:pt x="51" y="661"/>
                </a:lnTo>
                <a:lnTo>
                  <a:pt x="51" y="660"/>
                </a:lnTo>
                <a:lnTo>
                  <a:pt x="51" y="660"/>
                </a:lnTo>
                <a:lnTo>
                  <a:pt x="51" y="659"/>
                </a:lnTo>
                <a:lnTo>
                  <a:pt x="52" y="659"/>
                </a:lnTo>
                <a:lnTo>
                  <a:pt x="53" y="659"/>
                </a:lnTo>
                <a:lnTo>
                  <a:pt x="54" y="659"/>
                </a:lnTo>
                <a:lnTo>
                  <a:pt x="55" y="659"/>
                </a:lnTo>
                <a:lnTo>
                  <a:pt x="55" y="659"/>
                </a:lnTo>
                <a:lnTo>
                  <a:pt x="56" y="658"/>
                </a:lnTo>
                <a:lnTo>
                  <a:pt x="57" y="658"/>
                </a:lnTo>
                <a:lnTo>
                  <a:pt x="57" y="658"/>
                </a:lnTo>
                <a:lnTo>
                  <a:pt x="57" y="657"/>
                </a:lnTo>
                <a:lnTo>
                  <a:pt x="58" y="657"/>
                </a:lnTo>
                <a:lnTo>
                  <a:pt x="58" y="656"/>
                </a:lnTo>
                <a:lnTo>
                  <a:pt x="58" y="656"/>
                </a:lnTo>
                <a:lnTo>
                  <a:pt x="59" y="656"/>
                </a:lnTo>
                <a:lnTo>
                  <a:pt x="59" y="655"/>
                </a:lnTo>
                <a:lnTo>
                  <a:pt x="59" y="655"/>
                </a:lnTo>
                <a:lnTo>
                  <a:pt x="59" y="654"/>
                </a:lnTo>
                <a:lnTo>
                  <a:pt x="59" y="653"/>
                </a:lnTo>
                <a:lnTo>
                  <a:pt x="59" y="652"/>
                </a:lnTo>
                <a:lnTo>
                  <a:pt x="59" y="651"/>
                </a:lnTo>
                <a:lnTo>
                  <a:pt x="59" y="651"/>
                </a:lnTo>
                <a:lnTo>
                  <a:pt x="59" y="650"/>
                </a:lnTo>
                <a:lnTo>
                  <a:pt x="59" y="649"/>
                </a:lnTo>
                <a:lnTo>
                  <a:pt x="60" y="649"/>
                </a:lnTo>
                <a:lnTo>
                  <a:pt x="61" y="649"/>
                </a:lnTo>
                <a:lnTo>
                  <a:pt x="61" y="648"/>
                </a:lnTo>
                <a:lnTo>
                  <a:pt x="62" y="648"/>
                </a:lnTo>
                <a:lnTo>
                  <a:pt x="62" y="648"/>
                </a:lnTo>
                <a:lnTo>
                  <a:pt x="63" y="648"/>
                </a:lnTo>
                <a:lnTo>
                  <a:pt x="63" y="649"/>
                </a:lnTo>
                <a:lnTo>
                  <a:pt x="63" y="650"/>
                </a:lnTo>
                <a:lnTo>
                  <a:pt x="64" y="650"/>
                </a:lnTo>
                <a:lnTo>
                  <a:pt x="64" y="651"/>
                </a:lnTo>
                <a:lnTo>
                  <a:pt x="65" y="651"/>
                </a:lnTo>
                <a:lnTo>
                  <a:pt x="65" y="650"/>
                </a:lnTo>
                <a:lnTo>
                  <a:pt x="65" y="649"/>
                </a:lnTo>
                <a:lnTo>
                  <a:pt x="65" y="648"/>
                </a:lnTo>
                <a:lnTo>
                  <a:pt x="66" y="648"/>
                </a:lnTo>
                <a:lnTo>
                  <a:pt x="67" y="648"/>
                </a:lnTo>
                <a:lnTo>
                  <a:pt x="68" y="647"/>
                </a:lnTo>
                <a:lnTo>
                  <a:pt x="69" y="647"/>
                </a:lnTo>
                <a:lnTo>
                  <a:pt x="70" y="647"/>
                </a:lnTo>
                <a:lnTo>
                  <a:pt x="71" y="647"/>
                </a:lnTo>
                <a:lnTo>
                  <a:pt x="72" y="646"/>
                </a:lnTo>
                <a:lnTo>
                  <a:pt x="72" y="646"/>
                </a:lnTo>
                <a:lnTo>
                  <a:pt x="73" y="645"/>
                </a:lnTo>
                <a:lnTo>
                  <a:pt x="73" y="645"/>
                </a:lnTo>
                <a:lnTo>
                  <a:pt x="74" y="643"/>
                </a:lnTo>
                <a:lnTo>
                  <a:pt x="74" y="642"/>
                </a:lnTo>
                <a:lnTo>
                  <a:pt x="74" y="641"/>
                </a:lnTo>
                <a:lnTo>
                  <a:pt x="75" y="640"/>
                </a:lnTo>
                <a:lnTo>
                  <a:pt x="75" y="639"/>
                </a:lnTo>
                <a:lnTo>
                  <a:pt x="76" y="638"/>
                </a:lnTo>
                <a:lnTo>
                  <a:pt x="76" y="638"/>
                </a:lnTo>
                <a:lnTo>
                  <a:pt x="76" y="638"/>
                </a:lnTo>
                <a:lnTo>
                  <a:pt x="77" y="637"/>
                </a:lnTo>
                <a:lnTo>
                  <a:pt x="78" y="636"/>
                </a:lnTo>
                <a:lnTo>
                  <a:pt x="78" y="635"/>
                </a:lnTo>
                <a:lnTo>
                  <a:pt x="78" y="634"/>
                </a:lnTo>
                <a:lnTo>
                  <a:pt x="78" y="634"/>
                </a:lnTo>
                <a:lnTo>
                  <a:pt x="79" y="633"/>
                </a:lnTo>
                <a:lnTo>
                  <a:pt x="79" y="632"/>
                </a:lnTo>
                <a:lnTo>
                  <a:pt x="79" y="632"/>
                </a:lnTo>
                <a:lnTo>
                  <a:pt x="81" y="630"/>
                </a:lnTo>
                <a:lnTo>
                  <a:pt x="82" y="630"/>
                </a:lnTo>
                <a:lnTo>
                  <a:pt x="83" y="629"/>
                </a:lnTo>
                <a:lnTo>
                  <a:pt x="83" y="628"/>
                </a:lnTo>
                <a:lnTo>
                  <a:pt x="83" y="627"/>
                </a:lnTo>
                <a:lnTo>
                  <a:pt x="83" y="627"/>
                </a:lnTo>
                <a:lnTo>
                  <a:pt x="83" y="627"/>
                </a:lnTo>
                <a:lnTo>
                  <a:pt x="84" y="626"/>
                </a:lnTo>
                <a:lnTo>
                  <a:pt x="84" y="625"/>
                </a:lnTo>
                <a:lnTo>
                  <a:pt x="86" y="624"/>
                </a:lnTo>
                <a:lnTo>
                  <a:pt x="86" y="624"/>
                </a:lnTo>
                <a:lnTo>
                  <a:pt x="87" y="622"/>
                </a:lnTo>
                <a:lnTo>
                  <a:pt x="88" y="621"/>
                </a:lnTo>
                <a:lnTo>
                  <a:pt x="88" y="620"/>
                </a:lnTo>
                <a:lnTo>
                  <a:pt x="89" y="620"/>
                </a:lnTo>
                <a:lnTo>
                  <a:pt x="89" y="619"/>
                </a:lnTo>
                <a:lnTo>
                  <a:pt x="89" y="618"/>
                </a:lnTo>
                <a:lnTo>
                  <a:pt x="89" y="617"/>
                </a:lnTo>
                <a:lnTo>
                  <a:pt x="89" y="617"/>
                </a:lnTo>
                <a:lnTo>
                  <a:pt x="89" y="616"/>
                </a:lnTo>
                <a:lnTo>
                  <a:pt x="89" y="615"/>
                </a:lnTo>
                <a:lnTo>
                  <a:pt x="89" y="614"/>
                </a:lnTo>
                <a:lnTo>
                  <a:pt x="89" y="613"/>
                </a:lnTo>
                <a:lnTo>
                  <a:pt x="90" y="612"/>
                </a:lnTo>
                <a:lnTo>
                  <a:pt x="90" y="611"/>
                </a:lnTo>
                <a:lnTo>
                  <a:pt x="90" y="610"/>
                </a:lnTo>
                <a:lnTo>
                  <a:pt x="90" y="609"/>
                </a:lnTo>
                <a:lnTo>
                  <a:pt x="89" y="608"/>
                </a:lnTo>
                <a:lnTo>
                  <a:pt x="89" y="607"/>
                </a:lnTo>
                <a:lnTo>
                  <a:pt x="89" y="607"/>
                </a:lnTo>
                <a:lnTo>
                  <a:pt x="89" y="606"/>
                </a:lnTo>
                <a:lnTo>
                  <a:pt x="89" y="604"/>
                </a:lnTo>
                <a:lnTo>
                  <a:pt x="90" y="603"/>
                </a:lnTo>
                <a:lnTo>
                  <a:pt x="90" y="602"/>
                </a:lnTo>
                <a:lnTo>
                  <a:pt x="90" y="601"/>
                </a:lnTo>
                <a:lnTo>
                  <a:pt x="90" y="601"/>
                </a:lnTo>
                <a:lnTo>
                  <a:pt x="90" y="600"/>
                </a:lnTo>
                <a:lnTo>
                  <a:pt x="90" y="600"/>
                </a:lnTo>
                <a:lnTo>
                  <a:pt x="91" y="599"/>
                </a:lnTo>
                <a:lnTo>
                  <a:pt x="91" y="598"/>
                </a:lnTo>
                <a:lnTo>
                  <a:pt x="90" y="597"/>
                </a:lnTo>
                <a:lnTo>
                  <a:pt x="90" y="596"/>
                </a:lnTo>
                <a:lnTo>
                  <a:pt x="90" y="596"/>
                </a:lnTo>
                <a:lnTo>
                  <a:pt x="90" y="595"/>
                </a:lnTo>
                <a:lnTo>
                  <a:pt x="91" y="595"/>
                </a:lnTo>
                <a:lnTo>
                  <a:pt x="92" y="595"/>
                </a:lnTo>
                <a:lnTo>
                  <a:pt x="92" y="594"/>
                </a:lnTo>
                <a:lnTo>
                  <a:pt x="92" y="593"/>
                </a:lnTo>
                <a:lnTo>
                  <a:pt x="93" y="593"/>
                </a:lnTo>
                <a:lnTo>
                  <a:pt x="93" y="593"/>
                </a:lnTo>
                <a:lnTo>
                  <a:pt x="93" y="592"/>
                </a:lnTo>
                <a:lnTo>
                  <a:pt x="92" y="591"/>
                </a:lnTo>
                <a:lnTo>
                  <a:pt x="92" y="590"/>
                </a:lnTo>
                <a:lnTo>
                  <a:pt x="92" y="589"/>
                </a:lnTo>
                <a:lnTo>
                  <a:pt x="92" y="589"/>
                </a:lnTo>
                <a:lnTo>
                  <a:pt x="92" y="588"/>
                </a:lnTo>
                <a:lnTo>
                  <a:pt x="91" y="587"/>
                </a:lnTo>
                <a:lnTo>
                  <a:pt x="91" y="586"/>
                </a:lnTo>
                <a:lnTo>
                  <a:pt x="91" y="586"/>
                </a:lnTo>
                <a:lnTo>
                  <a:pt x="91" y="585"/>
                </a:lnTo>
                <a:lnTo>
                  <a:pt x="91" y="584"/>
                </a:lnTo>
                <a:lnTo>
                  <a:pt x="91" y="583"/>
                </a:lnTo>
                <a:lnTo>
                  <a:pt x="91" y="583"/>
                </a:lnTo>
                <a:lnTo>
                  <a:pt x="91" y="582"/>
                </a:lnTo>
                <a:lnTo>
                  <a:pt x="91" y="581"/>
                </a:lnTo>
                <a:lnTo>
                  <a:pt x="90" y="580"/>
                </a:lnTo>
                <a:lnTo>
                  <a:pt x="90" y="579"/>
                </a:lnTo>
                <a:lnTo>
                  <a:pt x="90" y="579"/>
                </a:lnTo>
                <a:lnTo>
                  <a:pt x="90" y="578"/>
                </a:lnTo>
                <a:lnTo>
                  <a:pt x="89" y="577"/>
                </a:lnTo>
                <a:lnTo>
                  <a:pt x="88" y="577"/>
                </a:lnTo>
                <a:lnTo>
                  <a:pt x="87" y="576"/>
                </a:lnTo>
                <a:lnTo>
                  <a:pt x="86" y="576"/>
                </a:lnTo>
                <a:lnTo>
                  <a:pt x="86" y="575"/>
                </a:lnTo>
                <a:lnTo>
                  <a:pt x="85" y="575"/>
                </a:lnTo>
                <a:lnTo>
                  <a:pt x="85" y="574"/>
                </a:lnTo>
                <a:lnTo>
                  <a:pt x="84" y="574"/>
                </a:lnTo>
                <a:lnTo>
                  <a:pt x="83" y="574"/>
                </a:lnTo>
                <a:lnTo>
                  <a:pt x="83" y="573"/>
                </a:lnTo>
                <a:lnTo>
                  <a:pt x="83" y="573"/>
                </a:lnTo>
                <a:lnTo>
                  <a:pt x="83" y="572"/>
                </a:lnTo>
                <a:lnTo>
                  <a:pt x="83" y="571"/>
                </a:lnTo>
                <a:lnTo>
                  <a:pt x="83" y="570"/>
                </a:lnTo>
                <a:lnTo>
                  <a:pt x="83" y="568"/>
                </a:lnTo>
                <a:lnTo>
                  <a:pt x="83" y="567"/>
                </a:lnTo>
                <a:lnTo>
                  <a:pt x="83" y="566"/>
                </a:lnTo>
                <a:lnTo>
                  <a:pt x="82" y="566"/>
                </a:lnTo>
                <a:lnTo>
                  <a:pt x="81" y="565"/>
                </a:lnTo>
                <a:lnTo>
                  <a:pt x="80" y="565"/>
                </a:lnTo>
                <a:lnTo>
                  <a:pt x="79" y="565"/>
                </a:lnTo>
                <a:lnTo>
                  <a:pt x="79" y="565"/>
                </a:lnTo>
                <a:lnTo>
                  <a:pt x="79" y="564"/>
                </a:lnTo>
                <a:lnTo>
                  <a:pt x="79" y="563"/>
                </a:lnTo>
                <a:lnTo>
                  <a:pt x="80" y="563"/>
                </a:lnTo>
                <a:lnTo>
                  <a:pt x="80" y="562"/>
                </a:lnTo>
                <a:lnTo>
                  <a:pt x="80" y="562"/>
                </a:lnTo>
                <a:lnTo>
                  <a:pt x="79" y="561"/>
                </a:lnTo>
                <a:lnTo>
                  <a:pt x="79" y="561"/>
                </a:lnTo>
                <a:lnTo>
                  <a:pt x="78" y="561"/>
                </a:lnTo>
                <a:lnTo>
                  <a:pt x="78" y="560"/>
                </a:lnTo>
                <a:lnTo>
                  <a:pt x="78" y="559"/>
                </a:lnTo>
                <a:lnTo>
                  <a:pt x="77" y="558"/>
                </a:lnTo>
                <a:lnTo>
                  <a:pt x="77" y="558"/>
                </a:lnTo>
                <a:lnTo>
                  <a:pt x="77" y="557"/>
                </a:lnTo>
                <a:lnTo>
                  <a:pt x="77" y="556"/>
                </a:lnTo>
                <a:lnTo>
                  <a:pt x="77" y="555"/>
                </a:lnTo>
                <a:lnTo>
                  <a:pt x="78" y="555"/>
                </a:lnTo>
                <a:lnTo>
                  <a:pt x="77" y="555"/>
                </a:lnTo>
                <a:lnTo>
                  <a:pt x="77" y="554"/>
                </a:lnTo>
                <a:lnTo>
                  <a:pt x="77" y="553"/>
                </a:lnTo>
                <a:lnTo>
                  <a:pt x="76" y="553"/>
                </a:lnTo>
                <a:lnTo>
                  <a:pt x="76" y="552"/>
                </a:lnTo>
                <a:lnTo>
                  <a:pt x="76" y="552"/>
                </a:lnTo>
                <a:lnTo>
                  <a:pt x="76" y="552"/>
                </a:lnTo>
                <a:lnTo>
                  <a:pt x="75" y="552"/>
                </a:lnTo>
                <a:lnTo>
                  <a:pt x="74" y="552"/>
                </a:lnTo>
                <a:lnTo>
                  <a:pt x="73" y="551"/>
                </a:lnTo>
                <a:lnTo>
                  <a:pt x="72" y="551"/>
                </a:lnTo>
                <a:lnTo>
                  <a:pt x="72" y="550"/>
                </a:lnTo>
                <a:lnTo>
                  <a:pt x="72" y="549"/>
                </a:lnTo>
                <a:lnTo>
                  <a:pt x="72" y="548"/>
                </a:lnTo>
                <a:lnTo>
                  <a:pt x="73" y="548"/>
                </a:lnTo>
                <a:lnTo>
                  <a:pt x="74" y="548"/>
                </a:lnTo>
                <a:lnTo>
                  <a:pt x="74" y="547"/>
                </a:lnTo>
                <a:lnTo>
                  <a:pt x="74" y="546"/>
                </a:lnTo>
                <a:lnTo>
                  <a:pt x="73" y="546"/>
                </a:lnTo>
                <a:lnTo>
                  <a:pt x="72" y="545"/>
                </a:lnTo>
                <a:lnTo>
                  <a:pt x="71" y="544"/>
                </a:lnTo>
                <a:lnTo>
                  <a:pt x="71" y="543"/>
                </a:lnTo>
                <a:lnTo>
                  <a:pt x="70" y="542"/>
                </a:lnTo>
                <a:lnTo>
                  <a:pt x="70" y="541"/>
                </a:lnTo>
                <a:lnTo>
                  <a:pt x="71" y="541"/>
                </a:lnTo>
                <a:lnTo>
                  <a:pt x="71" y="540"/>
                </a:lnTo>
                <a:lnTo>
                  <a:pt x="70" y="540"/>
                </a:lnTo>
                <a:lnTo>
                  <a:pt x="70" y="539"/>
                </a:lnTo>
                <a:lnTo>
                  <a:pt x="70" y="538"/>
                </a:lnTo>
                <a:lnTo>
                  <a:pt x="69" y="538"/>
                </a:lnTo>
                <a:lnTo>
                  <a:pt x="69" y="537"/>
                </a:lnTo>
                <a:lnTo>
                  <a:pt x="70" y="536"/>
                </a:lnTo>
                <a:lnTo>
                  <a:pt x="71" y="535"/>
                </a:lnTo>
                <a:lnTo>
                  <a:pt x="71" y="534"/>
                </a:lnTo>
                <a:lnTo>
                  <a:pt x="72" y="534"/>
                </a:lnTo>
                <a:lnTo>
                  <a:pt x="72" y="533"/>
                </a:lnTo>
                <a:lnTo>
                  <a:pt x="72" y="532"/>
                </a:lnTo>
                <a:lnTo>
                  <a:pt x="72" y="531"/>
                </a:lnTo>
                <a:lnTo>
                  <a:pt x="72" y="531"/>
                </a:lnTo>
                <a:lnTo>
                  <a:pt x="72" y="530"/>
                </a:lnTo>
                <a:lnTo>
                  <a:pt x="72" y="529"/>
                </a:lnTo>
                <a:lnTo>
                  <a:pt x="71" y="529"/>
                </a:lnTo>
                <a:lnTo>
                  <a:pt x="70" y="529"/>
                </a:lnTo>
                <a:lnTo>
                  <a:pt x="70" y="528"/>
                </a:lnTo>
                <a:lnTo>
                  <a:pt x="69" y="528"/>
                </a:lnTo>
                <a:lnTo>
                  <a:pt x="69" y="528"/>
                </a:lnTo>
                <a:lnTo>
                  <a:pt x="69" y="527"/>
                </a:lnTo>
                <a:lnTo>
                  <a:pt x="68" y="527"/>
                </a:lnTo>
                <a:lnTo>
                  <a:pt x="66" y="527"/>
                </a:lnTo>
                <a:lnTo>
                  <a:pt x="65" y="526"/>
                </a:lnTo>
                <a:lnTo>
                  <a:pt x="65" y="526"/>
                </a:lnTo>
                <a:lnTo>
                  <a:pt x="65" y="525"/>
                </a:lnTo>
                <a:lnTo>
                  <a:pt x="64" y="525"/>
                </a:lnTo>
                <a:lnTo>
                  <a:pt x="63" y="524"/>
                </a:lnTo>
                <a:lnTo>
                  <a:pt x="62" y="524"/>
                </a:lnTo>
                <a:lnTo>
                  <a:pt x="62" y="524"/>
                </a:lnTo>
                <a:lnTo>
                  <a:pt x="61" y="523"/>
                </a:lnTo>
                <a:lnTo>
                  <a:pt x="60" y="523"/>
                </a:lnTo>
                <a:lnTo>
                  <a:pt x="60" y="522"/>
                </a:lnTo>
                <a:lnTo>
                  <a:pt x="59" y="522"/>
                </a:lnTo>
                <a:lnTo>
                  <a:pt x="58" y="521"/>
                </a:lnTo>
                <a:lnTo>
                  <a:pt x="58" y="521"/>
                </a:lnTo>
                <a:lnTo>
                  <a:pt x="58" y="520"/>
                </a:lnTo>
                <a:lnTo>
                  <a:pt x="58" y="519"/>
                </a:lnTo>
                <a:lnTo>
                  <a:pt x="58" y="518"/>
                </a:lnTo>
                <a:lnTo>
                  <a:pt x="57" y="517"/>
                </a:lnTo>
                <a:lnTo>
                  <a:pt x="57" y="517"/>
                </a:lnTo>
                <a:lnTo>
                  <a:pt x="56" y="516"/>
                </a:lnTo>
                <a:lnTo>
                  <a:pt x="55" y="516"/>
                </a:lnTo>
                <a:lnTo>
                  <a:pt x="55" y="515"/>
                </a:lnTo>
                <a:lnTo>
                  <a:pt x="54" y="514"/>
                </a:lnTo>
                <a:lnTo>
                  <a:pt x="53" y="514"/>
                </a:lnTo>
                <a:lnTo>
                  <a:pt x="53" y="514"/>
                </a:lnTo>
                <a:lnTo>
                  <a:pt x="52" y="513"/>
                </a:lnTo>
                <a:lnTo>
                  <a:pt x="51" y="512"/>
                </a:lnTo>
                <a:lnTo>
                  <a:pt x="51" y="511"/>
                </a:lnTo>
                <a:lnTo>
                  <a:pt x="51" y="510"/>
                </a:lnTo>
                <a:lnTo>
                  <a:pt x="51" y="509"/>
                </a:lnTo>
                <a:lnTo>
                  <a:pt x="51" y="508"/>
                </a:lnTo>
                <a:lnTo>
                  <a:pt x="52" y="507"/>
                </a:lnTo>
                <a:lnTo>
                  <a:pt x="52" y="507"/>
                </a:lnTo>
                <a:lnTo>
                  <a:pt x="52" y="506"/>
                </a:lnTo>
                <a:lnTo>
                  <a:pt x="52" y="505"/>
                </a:lnTo>
                <a:lnTo>
                  <a:pt x="51" y="504"/>
                </a:lnTo>
                <a:lnTo>
                  <a:pt x="51" y="503"/>
                </a:lnTo>
                <a:lnTo>
                  <a:pt x="50" y="503"/>
                </a:lnTo>
                <a:lnTo>
                  <a:pt x="49" y="503"/>
                </a:lnTo>
                <a:lnTo>
                  <a:pt x="48" y="502"/>
                </a:lnTo>
                <a:lnTo>
                  <a:pt x="48" y="502"/>
                </a:lnTo>
                <a:lnTo>
                  <a:pt x="47" y="502"/>
                </a:lnTo>
                <a:lnTo>
                  <a:pt x="46" y="502"/>
                </a:lnTo>
                <a:lnTo>
                  <a:pt x="45" y="503"/>
                </a:lnTo>
                <a:lnTo>
                  <a:pt x="44" y="503"/>
                </a:lnTo>
                <a:lnTo>
                  <a:pt x="44" y="503"/>
                </a:lnTo>
                <a:lnTo>
                  <a:pt x="43" y="503"/>
                </a:lnTo>
                <a:lnTo>
                  <a:pt x="42" y="503"/>
                </a:lnTo>
                <a:lnTo>
                  <a:pt x="41" y="503"/>
                </a:lnTo>
                <a:lnTo>
                  <a:pt x="40" y="503"/>
                </a:lnTo>
                <a:lnTo>
                  <a:pt x="39" y="502"/>
                </a:lnTo>
                <a:lnTo>
                  <a:pt x="38" y="502"/>
                </a:lnTo>
                <a:lnTo>
                  <a:pt x="37" y="502"/>
                </a:lnTo>
                <a:lnTo>
                  <a:pt x="37" y="501"/>
                </a:lnTo>
                <a:lnTo>
                  <a:pt x="37" y="500"/>
                </a:lnTo>
                <a:lnTo>
                  <a:pt x="36" y="500"/>
                </a:lnTo>
                <a:lnTo>
                  <a:pt x="35" y="499"/>
                </a:lnTo>
                <a:lnTo>
                  <a:pt x="34" y="499"/>
                </a:lnTo>
                <a:lnTo>
                  <a:pt x="34" y="498"/>
                </a:lnTo>
                <a:lnTo>
                  <a:pt x="34" y="498"/>
                </a:lnTo>
                <a:lnTo>
                  <a:pt x="33" y="497"/>
                </a:lnTo>
                <a:lnTo>
                  <a:pt x="33" y="496"/>
                </a:lnTo>
                <a:lnTo>
                  <a:pt x="32" y="496"/>
                </a:lnTo>
                <a:lnTo>
                  <a:pt x="32" y="496"/>
                </a:lnTo>
                <a:lnTo>
                  <a:pt x="31" y="495"/>
                </a:lnTo>
                <a:lnTo>
                  <a:pt x="30" y="495"/>
                </a:lnTo>
                <a:lnTo>
                  <a:pt x="30" y="495"/>
                </a:lnTo>
                <a:lnTo>
                  <a:pt x="29" y="494"/>
                </a:lnTo>
                <a:lnTo>
                  <a:pt x="28" y="494"/>
                </a:lnTo>
                <a:lnTo>
                  <a:pt x="27" y="494"/>
                </a:lnTo>
                <a:lnTo>
                  <a:pt x="27" y="494"/>
                </a:lnTo>
                <a:lnTo>
                  <a:pt x="27" y="493"/>
                </a:lnTo>
                <a:lnTo>
                  <a:pt x="26" y="493"/>
                </a:lnTo>
                <a:lnTo>
                  <a:pt x="26" y="493"/>
                </a:lnTo>
                <a:lnTo>
                  <a:pt x="25" y="493"/>
                </a:lnTo>
                <a:lnTo>
                  <a:pt x="25" y="492"/>
                </a:lnTo>
                <a:lnTo>
                  <a:pt x="24" y="491"/>
                </a:lnTo>
                <a:lnTo>
                  <a:pt x="23" y="491"/>
                </a:lnTo>
                <a:lnTo>
                  <a:pt x="23" y="490"/>
                </a:lnTo>
                <a:lnTo>
                  <a:pt x="23" y="489"/>
                </a:lnTo>
                <a:lnTo>
                  <a:pt x="23" y="488"/>
                </a:lnTo>
                <a:lnTo>
                  <a:pt x="23" y="487"/>
                </a:lnTo>
                <a:lnTo>
                  <a:pt x="23" y="486"/>
                </a:lnTo>
                <a:lnTo>
                  <a:pt x="23" y="486"/>
                </a:lnTo>
                <a:lnTo>
                  <a:pt x="23" y="485"/>
                </a:lnTo>
                <a:lnTo>
                  <a:pt x="23" y="484"/>
                </a:lnTo>
                <a:lnTo>
                  <a:pt x="23" y="483"/>
                </a:lnTo>
                <a:lnTo>
                  <a:pt x="23" y="483"/>
                </a:lnTo>
                <a:lnTo>
                  <a:pt x="22" y="483"/>
                </a:lnTo>
                <a:lnTo>
                  <a:pt x="22" y="482"/>
                </a:lnTo>
                <a:lnTo>
                  <a:pt x="22" y="481"/>
                </a:lnTo>
                <a:lnTo>
                  <a:pt x="21" y="481"/>
                </a:lnTo>
                <a:lnTo>
                  <a:pt x="21" y="480"/>
                </a:lnTo>
                <a:lnTo>
                  <a:pt x="20" y="480"/>
                </a:lnTo>
                <a:lnTo>
                  <a:pt x="19" y="479"/>
                </a:lnTo>
                <a:lnTo>
                  <a:pt x="18" y="479"/>
                </a:lnTo>
                <a:lnTo>
                  <a:pt x="18" y="478"/>
                </a:lnTo>
                <a:lnTo>
                  <a:pt x="18" y="477"/>
                </a:lnTo>
                <a:lnTo>
                  <a:pt x="18" y="476"/>
                </a:lnTo>
                <a:lnTo>
                  <a:pt x="18" y="476"/>
                </a:lnTo>
                <a:lnTo>
                  <a:pt x="17" y="475"/>
                </a:lnTo>
                <a:lnTo>
                  <a:pt x="17" y="474"/>
                </a:lnTo>
                <a:lnTo>
                  <a:pt x="18" y="474"/>
                </a:lnTo>
                <a:lnTo>
                  <a:pt x="20" y="473"/>
                </a:lnTo>
                <a:lnTo>
                  <a:pt x="20" y="472"/>
                </a:lnTo>
                <a:lnTo>
                  <a:pt x="20" y="472"/>
                </a:lnTo>
                <a:lnTo>
                  <a:pt x="20" y="471"/>
                </a:lnTo>
                <a:lnTo>
                  <a:pt x="21" y="471"/>
                </a:lnTo>
                <a:lnTo>
                  <a:pt x="21" y="470"/>
                </a:lnTo>
                <a:lnTo>
                  <a:pt x="22" y="469"/>
                </a:lnTo>
                <a:lnTo>
                  <a:pt x="23" y="469"/>
                </a:lnTo>
                <a:lnTo>
                  <a:pt x="23" y="469"/>
                </a:lnTo>
                <a:lnTo>
                  <a:pt x="24" y="469"/>
                </a:lnTo>
                <a:lnTo>
                  <a:pt x="25" y="469"/>
                </a:lnTo>
                <a:lnTo>
                  <a:pt x="26" y="469"/>
                </a:lnTo>
                <a:lnTo>
                  <a:pt x="27" y="469"/>
                </a:lnTo>
                <a:lnTo>
                  <a:pt x="27" y="468"/>
                </a:lnTo>
                <a:lnTo>
                  <a:pt x="27" y="468"/>
                </a:lnTo>
                <a:lnTo>
                  <a:pt x="28" y="467"/>
                </a:lnTo>
                <a:lnTo>
                  <a:pt x="29" y="467"/>
                </a:lnTo>
                <a:lnTo>
                  <a:pt x="30" y="468"/>
                </a:lnTo>
                <a:lnTo>
                  <a:pt x="30" y="468"/>
                </a:lnTo>
                <a:lnTo>
                  <a:pt x="31" y="468"/>
                </a:lnTo>
                <a:lnTo>
                  <a:pt x="32" y="467"/>
                </a:lnTo>
                <a:lnTo>
                  <a:pt x="32" y="466"/>
                </a:lnTo>
                <a:lnTo>
                  <a:pt x="33" y="466"/>
                </a:lnTo>
                <a:lnTo>
                  <a:pt x="33" y="465"/>
                </a:lnTo>
                <a:lnTo>
                  <a:pt x="33" y="465"/>
                </a:lnTo>
                <a:lnTo>
                  <a:pt x="34" y="465"/>
                </a:lnTo>
                <a:lnTo>
                  <a:pt x="34" y="464"/>
                </a:lnTo>
                <a:lnTo>
                  <a:pt x="34" y="463"/>
                </a:lnTo>
                <a:lnTo>
                  <a:pt x="34" y="462"/>
                </a:lnTo>
                <a:lnTo>
                  <a:pt x="33" y="461"/>
                </a:lnTo>
                <a:lnTo>
                  <a:pt x="33" y="460"/>
                </a:lnTo>
                <a:lnTo>
                  <a:pt x="33" y="459"/>
                </a:lnTo>
                <a:lnTo>
                  <a:pt x="33" y="459"/>
                </a:lnTo>
                <a:lnTo>
                  <a:pt x="33" y="458"/>
                </a:lnTo>
                <a:lnTo>
                  <a:pt x="33" y="457"/>
                </a:lnTo>
                <a:lnTo>
                  <a:pt x="34" y="456"/>
                </a:lnTo>
                <a:lnTo>
                  <a:pt x="34" y="455"/>
                </a:lnTo>
                <a:lnTo>
                  <a:pt x="34" y="455"/>
                </a:lnTo>
                <a:lnTo>
                  <a:pt x="34" y="453"/>
                </a:lnTo>
                <a:lnTo>
                  <a:pt x="33" y="452"/>
                </a:lnTo>
                <a:lnTo>
                  <a:pt x="33" y="449"/>
                </a:lnTo>
                <a:lnTo>
                  <a:pt x="33" y="448"/>
                </a:lnTo>
                <a:lnTo>
                  <a:pt x="34" y="448"/>
                </a:lnTo>
                <a:lnTo>
                  <a:pt x="34" y="447"/>
                </a:lnTo>
                <a:lnTo>
                  <a:pt x="34" y="446"/>
                </a:lnTo>
                <a:lnTo>
                  <a:pt x="36" y="444"/>
                </a:lnTo>
                <a:lnTo>
                  <a:pt x="37" y="443"/>
                </a:lnTo>
                <a:lnTo>
                  <a:pt x="37" y="442"/>
                </a:lnTo>
                <a:lnTo>
                  <a:pt x="37" y="441"/>
                </a:lnTo>
                <a:lnTo>
                  <a:pt x="37" y="441"/>
                </a:lnTo>
                <a:lnTo>
                  <a:pt x="37" y="439"/>
                </a:lnTo>
                <a:lnTo>
                  <a:pt x="37" y="438"/>
                </a:lnTo>
                <a:lnTo>
                  <a:pt x="37" y="438"/>
                </a:lnTo>
                <a:lnTo>
                  <a:pt x="37" y="437"/>
                </a:lnTo>
                <a:lnTo>
                  <a:pt x="37" y="436"/>
                </a:lnTo>
                <a:lnTo>
                  <a:pt x="37" y="435"/>
                </a:lnTo>
                <a:lnTo>
                  <a:pt x="37" y="434"/>
                </a:lnTo>
                <a:lnTo>
                  <a:pt x="37" y="433"/>
                </a:lnTo>
                <a:lnTo>
                  <a:pt x="37" y="432"/>
                </a:lnTo>
                <a:lnTo>
                  <a:pt x="37" y="431"/>
                </a:lnTo>
                <a:lnTo>
                  <a:pt x="37" y="431"/>
                </a:lnTo>
                <a:lnTo>
                  <a:pt x="37" y="430"/>
                </a:lnTo>
                <a:lnTo>
                  <a:pt x="38" y="429"/>
                </a:lnTo>
                <a:lnTo>
                  <a:pt x="38" y="428"/>
                </a:lnTo>
                <a:lnTo>
                  <a:pt x="38" y="428"/>
                </a:lnTo>
                <a:lnTo>
                  <a:pt x="38" y="427"/>
                </a:lnTo>
                <a:lnTo>
                  <a:pt x="38" y="425"/>
                </a:lnTo>
                <a:lnTo>
                  <a:pt x="38" y="424"/>
                </a:lnTo>
                <a:lnTo>
                  <a:pt x="38" y="424"/>
                </a:lnTo>
                <a:lnTo>
                  <a:pt x="38" y="423"/>
                </a:lnTo>
                <a:lnTo>
                  <a:pt x="40" y="421"/>
                </a:lnTo>
                <a:lnTo>
                  <a:pt x="41" y="421"/>
                </a:lnTo>
                <a:lnTo>
                  <a:pt x="41" y="421"/>
                </a:lnTo>
                <a:lnTo>
                  <a:pt x="42" y="420"/>
                </a:lnTo>
                <a:lnTo>
                  <a:pt x="42" y="419"/>
                </a:lnTo>
                <a:lnTo>
                  <a:pt x="42" y="418"/>
                </a:lnTo>
                <a:lnTo>
                  <a:pt x="42" y="417"/>
                </a:lnTo>
                <a:lnTo>
                  <a:pt x="42" y="416"/>
                </a:lnTo>
                <a:lnTo>
                  <a:pt x="42" y="415"/>
                </a:lnTo>
                <a:lnTo>
                  <a:pt x="42" y="414"/>
                </a:lnTo>
                <a:lnTo>
                  <a:pt x="42" y="412"/>
                </a:lnTo>
                <a:lnTo>
                  <a:pt x="42" y="410"/>
                </a:lnTo>
                <a:lnTo>
                  <a:pt x="42" y="410"/>
                </a:lnTo>
                <a:lnTo>
                  <a:pt x="43" y="409"/>
                </a:lnTo>
                <a:lnTo>
                  <a:pt x="43" y="408"/>
                </a:lnTo>
                <a:lnTo>
                  <a:pt x="44" y="404"/>
                </a:lnTo>
                <a:lnTo>
                  <a:pt x="44" y="403"/>
                </a:lnTo>
                <a:lnTo>
                  <a:pt x="45" y="403"/>
                </a:lnTo>
                <a:lnTo>
                  <a:pt x="45" y="401"/>
                </a:lnTo>
                <a:lnTo>
                  <a:pt x="45" y="400"/>
                </a:lnTo>
                <a:lnTo>
                  <a:pt x="46" y="400"/>
                </a:lnTo>
                <a:lnTo>
                  <a:pt x="46" y="399"/>
                </a:lnTo>
                <a:lnTo>
                  <a:pt x="47" y="397"/>
                </a:lnTo>
                <a:lnTo>
                  <a:pt x="48" y="396"/>
                </a:lnTo>
                <a:lnTo>
                  <a:pt x="48" y="394"/>
                </a:lnTo>
                <a:lnTo>
                  <a:pt x="49" y="393"/>
                </a:lnTo>
                <a:lnTo>
                  <a:pt x="50" y="392"/>
                </a:lnTo>
                <a:lnTo>
                  <a:pt x="50" y="391"/>
                </a:lnTo>
                <a:lnTo>
                  <a:pt x="51" y="390"/>
                </a:lnTo>
                <a:lnTo>
                  <a:pt x="51" y="390"/>
                </a:lnTo>
                <a:lnTo>
                  <a:pt x="51" y="389"/>
                </a:lnTo>
                <a:lnTo>
                  <a:pt x="51" y="388"/>
                </a:lnTo>
                <a:lnTo>
                  <a:pt x="51" y="386"/>
                </a:lnTo>
                <a:lnTo>
                  <a:pt x="51" y="386"/>
                </a:lnTo>
                <a:lnTo>
                  <a:pt x="52" y="386"/>
                </a:lnTo>
                <a:lnTo>
                  <a:pt x="52" y="385"/>
                </a:lnTo>
                <a:lnTo>
                  <a:pt x="53" y="384"/>
                </a:lnTo>
                <a:lnTo>
                  <a:pt x="53" y="383"/>
                </a:lnTo>
                <a:lnTo>
                  <a:pt x="54" y="383"/>
                </a:lnTo>
                <a:lnTo>
                  <a:pt x="54" y="383"/>
                </a:lnTo>
                <a:lnTo>
                  <a:pt x="55" y="383"/>
                </a:lnTo>
                <a:lnTo>
                  <a:pt x="55" y="382"/>
                </a:lnTo>
                <a:lnTo>
                  <a:pt x="55" y="382"/>
                </a:lnTo>
                <a:lnTo>
                  <a:pt x="55" y="381"/>
                </a:lnTo>
                <a:lnTo>
                  <a:pt x="55" y="380"/>
                </a:lnTo>
                <a:lnTo>
                  <a:pt x="54" y="375"/>
                </a:lnTo>
                <a:lnTo>
                  <a:pt x="54" y="374"/>
                </a:lnTo>
                <a:lnTo>
                  <a:pt x="54" y="373"/>
                </a:lnTo>
                <a:lnTo>
                  <a:pt x="54" y="372"/>
                </a:lnTo>
                <a:lnTo>
                  <a:pt x="54" y="372"/>
                </a:lnTo>
                <a:lnTo>
                  <a:pt x="55" y="371"/>
                </a:lnTo>
                <a:lnTo>
                  <a:pt x="55" y="370"/>
                </a:lnTo>
                <a:lnTo>
                  <a:pt x="55" y="369"/>
                </a:lnTo>
                <a:lnTo>
                  <a:pt x="55" y="369"/>
                </a:lnTo>
                <a:lnTo>
                  <a:pt x="55" y="368"/>
                </a:lnTo>
                <a:lnTo>
                  <a:pt x="55" y="367"/>
                </a:lnTo>
                <a:lnTo>
                  <a:pt x="56" y="366"/>
                </a:lnTo>
                <a:lnTo>
                  <a:pt x="56" y="366"/>
                </a:lnTo>
                <a:lnTo>
                  <a:pt x="57" y="365"/>
                </a:lnTo>
                <a:lnTo>
                  <a:pt x="57" y="364"/>
                </a:lnTo>
                <a:lnTo>
                  <a:pt x="58" y="364"/>
                </a:lnTo>
                <a:lnTo>
                  <a:pt x="58" y="363"/>
                </a:lnTo>
                <a:lnTo>
                  <a:pt x="58" y="363"/>
                </a:lnTo>
                <a:lnTo>
                  <a:pt x="58" y="362"/>
                </a:lnTo>
                <a:lnTo>
                  <a:pt x="59" y="362"/>
                </a:lnTo>
                <a:lnTo>
                  <a:pt x="59" y="362"/>
                </a:lnTo>
                <a:lnTo>
                  <a:pt x="60" y="362"/>
                </a:lnTo>
                <a:lnTo>
                  <a:pt x="61" y="362"/>
                </a:lnTo>
                <a:lnTo>
                  <a:pt x="62" y="361"/>
                </a:lnTo>
                <a:lnTo>
                  <a:pt x="62" y="361"/>
                </a:lnTo>
                <a:lnTo>
                  <a:pt x="62" y="360"/>
                </a:lnTo>
                <a:lnTo>
                  <a:pt x="62" y="359"/>
                </a:lnTo>
                <a:lnTo>
                  <a:pt x="62" y="359"/>
                </a:lnTo>
                <a:lnTo>
                  <a:pt x="62" y="358"/>
                </a:lnTo>
                <a:lnTo>
                  <a:pt x="62" y="357"/>
                </a:lnTo>
                <a:lnTo>
                  <a:pt x="61" y="356"/>
                </a:lnTo>
                <a:lnTo>
                  <a:pt x="61" y="355"/>
                </a:lnTo>
                <a:lnTo>
                  <a:pt x="60" y="355"/>
                </a:lnTo>
                <a:lnTo>
                  <a:pt x="60" y="354"/>
                </a:lnTo>
                <a:lnTo>
                  <a:pt x="59" y="353"/>
                </a:lnTo>
                <a:lnTo>
                  <a:pt x="59" y="352"/>
                </a:lnTo>
                <a:lnTo>
                  <a:pt x="59" y="352"/>
                </a:lnTo>
                <a:lnTo>
                  <a:pt x="59" y="351"/>
                </a:lnTo>
                <a:lnTo>
                  <a:pt x="59" y="349"/>
                </a:lnTo>
                <a:lnTo>
                  <a:pt x="60" y="348"/>
                </a:lnTo>
                <a:lnTo>
                  <a:pt x="60" y="347"/>
                </a:lnTo>
                <a:lnTo>
                  <a:pt x="60" y="345"/>
                </a:lnTo>
                <a:lnTo>
                  <a:pt x="61" y="345"/>
                </a:lnTo>
                <a:lnTo>
                  <a:pt x="62" y="343"/>
                </a:lnTo>
                <a:lnTo>
                  <a:pt x="62" y="341"/>
                </a:lnTo>
                <a:lnTo>
                  <a:pt x="63" y="341"/>
                </a:lnTo>
                <a:lnTo>
                  <a:pt x="64" y="341"/>
                </a:lnTo>
                <a:lnTo>
                  <a:pt x="65" y="341"/>
                </a:lnTo>
                <a:lnTo>
                  <a:pt x="65" y="341"/>
                </a:lnTo>
                <a:lnTo>
                  <a:pt x="65" y="341"/>
                </a:lnTo>
                <a:lnTo>
                  <a:pt x="66" y="341"/>
                </a:lnTo>
                <a:lnTo>
                  <a:pt x="67" y="341"/>
                </a:lnTo>
                <a:lnTo>
                  <a:pt x="67" y="340"/>
                </a:lnTo>
                <a:lnTo>
                  <a:pt x="68" y="340"/>
                </a:lnTo>
                <a:lnTo>
                  <a:pt x="69" y="340"/>
                </a:lnTo>
                <a:lnTo>
                  <a:pt x="69" y="339"/>
                </a:lnTo>
                <a:lnTo>
                  <a:pt x="70" y="339"/>
                </a:lnTo>
                <a:lnTo>
                  <a:pt x="71" y="338"/>
                </a:lnTo>
                <a:lnTo>
                  <a:pt x="72" y="338"/>
                </a:lnTo>
                <a:lnTo>
                  <a:pt x="72" y="338"/>
                </a:lnTo>
                <a:lnTo>
                  <a:pt x="73" y="338"/>
                </a:lnTo>
                <a:lnTo>
                  <a:pt x="74" y="338"/>
                </a:lnTo>
                <a:lnTo>
                  <a:pt x="75" y="338"/>
                </a:lnTo>
                <a:lnTo>
                  <a:pt x="76" y="338"/>
                </a:lnTo>
                <a:lnTo>
                  <a:pt x="76" y="338"/>
                </a:lnTo>
                <a:lnTo>
                  <a:pt x="77" y="338"/>
                </a:lnTo>
                <a:lnTo>
                  <a:pt x="77" y="337"/>
                </a:lnTo>
                <a:lnTo>
                  <a:pt x="78" y="337"/>
                </a:lnTo>
                <a:lnTo>
                  <a:pt x="79" y="336"/>
                </a:lnTo>
                <a:lnTo>
                  <a:pt x="80" y="335"/>
                </a:lnTo>
                <a:lnTo>
                  <a:pt x="80" y="335"/>
                </a:lnTo>
                <a:lnTo>
                  <a:pt x="80" y="334"/>
                </a:lnTo>
                <a:lnTo>
                  <a:pt x="79" y="332"/>
                </a:lnTo>
                <a:lnTo>
                  <a:pt x="78" y="332"/>
                </a:lnTo>
                <a:lnTo>
                  <a:pt x="78" y="331"/>
                </a:lnTo>
                <a:lnTo>
                  <a:pt x="78" y="331"/>
                </a:lnTo>
                <a:lnTo>
                  <a:pt x="79" y="330"/>
                </a:lnTo>
                <a:lnTo>
                  <a:pt x="79" y="329"/>
                </a:lnTo>
                <a:lnTo>
                  <a:pt x="79" y="329"/>
                </a:lnTo>
                <a:lnTo>
                  <a:pt x="80" y="328"/>
                </a:lnTo>
                <a:lnTo>
                  <a:pt x="81" y="328"/>
                </a:lnTo>
                <a:lnTo>
                  <a:pt x="82" y="327"/>
                </a:lnTo>
                <a:lnTo>
                  <a:pt x="83" y="326"/>
                </a:lnTo>
                <a:lnTo>
                  <a:pt x="83" y="325"/>
                </a:lnTo>
                <a:lnTo>
                  <a:pt x="83" y="324"/>
                </a:lnTo>
                <a:lnTo>
                  <a:pt x="83" y="324"/>
                </a:lnTo>
                <a:lnTo>
                  <a:pt x="83" y="323"/>
                </a:lnTo>
                <a:lnTo>
                  <a:pt x="83" y="322"/>
                </a:lnTo>
                <a:lnTo>
                  <a:pt x="82" y="321"/>
                </a:lnTo>
                <a:lnTo>
                  <a:pt x="83" y="321"/>
                </a:lnTo>
                <a:lnTo>
                  <a:pt x="83" y="320"/>
                </a:lnTo>
                <a:lnTo>
                  <a:pt x="83" y="319"/>
                </a:lnTo>
                <a:lnTo>
                  <a:pt x="84" y="318"/>
                </a:lnTo>
                <a:lnTo>
                  <a:pt x="85" y="317"/>
                </a:lnTo>
                <a:lnTo>
                  <a:pt x="86" y="317"/>
                </a:lnTo>
                <a:lnTo>
                  <a:pt x="86" y="317"/>
                </a:lnTo>
                <a:lnTo>
                  <a:pt x="87" y="317"/>
                </a:lnTo>
                <a:lnTo>
                  <a:pt x="87" y="317"/>
                </a:lnTo>
                <a:lnTo>
                  <a:pt x="88" y="317"/>
                </a:lnTo>
                <a:lnTo>
                  <a:pt x="88" y="316"/>
                </a:lnTo>
                <a:lnTo>
                  <a:pt x="89" y="316"/>
                </a:lnTo>
                <a:lnTo>
                  <a:pt x="89" y="315"/>
                </a:lnTo>
                <a:lnTo>
                  <a:pt x="89" y="314"/>
                </a:lnTo>
                <a:lnTo>
                  <a:pt x="90" y="314"/>
                </a:lnTo>
                <a:lnTo>
                  <a:pt x="90" y="314"/>
                </a:lnTo>
                <a:lnTo>
                  <a:pt x="90" y="313"/>
                </a:lnTo>
                <a:lnTo>
                  <a:pt x="90" y="313"/>
                </a:lnTo>
                <a:lnTo>
                  <a:pt x="91" y="313"/>
                </a:lnTo>
                <a:lnTo>
                  <a:pt x="92" y="313"/>
                </a:lnTo>
                <a:lnTo>
                  <a:pt x="93" y="313"/>
                </a:lnTo>
                <a:lnTo>
                  <a:pt x="93" y="313"/>
                </a:lnTo>
                <a:lnTo>
                  <a:pt x="93" y="314"/>
                </a:lnTo>
                <a:lnTo>
                  <a:pt x="94" y="314"/>
                </a:lnTo>
                <a:lnTo>
                  <a:pt x="94" y="313"/>
                </a:lnTo>
                <a:lnTo>
                  <a:pt x="93" y="311"/>
                </a:lnTo>
                <a:lnTo>
                  <a:pt x="93" y="310"/>
                </a:lnTo>
                <a:lnTo>
                  <a:pt x="93" y="310"/>
                </a:lnTo>
                <a:lnTo>
                  <a:pt x="93" y="309"/>
                </a:lnTo>
                <a:lnTo>
                  <a:pt x="93" y="308"/>
                </a:lnTo>
                <a:lnTo>
                  <a:pt x="93" y="307"/>
                </a:lnTo>
                <a:lnTo>
                  <a:pt x="92" y="307"/>
                </a:lnTo>
                <a:lnTo>
                  <a:pt x="92" y="307"/>
                </a:lnTo>
                <a:lnTo>
                  <a:pt x="92" y="306"/>
                </a:lnTo>
                <a:lnTo>
                  <a:pt x="91" y="306"/>
                </a:lnTo>
                <a:lnTo>
                  <a:pt x="91" y="305"/>
                </a:lnTo>
                <a:lnTo>
                  <a:pt x="90" y="305"/>
                </a:lnTo>
                <a:lnTo>
                  <a:pt x="91" y="305"/>
                </a:lnTo>
                <a:lnTo>
                  <a:pt x="91" y="304"/>
                </a:lnTo>
                <a:lnTo>
                  <a:pt x="92" y="304"/>
                </a:lnTo>
                <a:lnTo>
                  <a:pt x="93" y="304"/>
                </a:lnTo>
                <a:lnTo>
                  <a:pt x="93" y="303"/>
                </a:lnTo>
                <a:lnTo>
                  <a:pt x="93" y="302"/>
                </a:lnTo>
                <a:lnTo>
                  <a:pt x="93" y="301"/>
                </a:lnTo>
                <a:lnTo>
                  <a:pt x="93" y="300"/>
                </a:lnTo>
                <a:lnTo>
                  <a:pt x="92" y="300"/>
                </a:lnTo>
                <a:lnTo>
                  <a:pt x="91" y="300"/>
                </a:lnTo>
                <a:lnTo>
                  <a:pt x="91" y="299"/>
                </a:lnTo>
                <a:lnTo>
                  <a:pt x="91" y="298"/>
                </a:lnTo>
                <a:lnTo>
                  <a:pt x="90" y="298"/>
                </a:lnTo>
                <a:lnTo>
                  <a:pt x="90" y="297"/>
                </a:lnTo>
                <a:lnTo>
                  <a:pt x="91" y="297"/>
                </a:lnTo>
                <a:lnTo>
                  <a:pt x="91" y="297"/>
                </a:lnTo>
                <a:lnTo>
                  <a:pt x="92" y="297"/>
                </a:lnTo>
                <a:lnTo>
                  <a:pt x="93" y="296"/>
                </a:lnTo>
                <a:lnTo>
                  <a:pt x="94" y="296"/>
                </a:lnTo>
                <a:lnTo>
                  <a:pt x="94" y="295"/>
                </a:lnTo>
                <a:lnTo>
                  <a:pt x="95" y="294"/>
                </a:lnTo>
                <a:lnTo>
                  <a:pt x="96" y="294"/>
                </a:lnTo>
                <a:lnTo>
                  <a:pt x="96" y="293"/>
                </a:lnTo>
                <a:lnTo>
                  <a:pt x="96" y="293"/>
                </a:lnTo>
                <a:lnTo>
                  <a:pt x="96" y="292"/>
                </a:lnTo>
                <a:lnTo>
                  <a:pt x="97" y="292"/>
                </a:lnTo>
                <a:lnTo>
                  <a:pt x="97" y="291"/>
                </a:lnTo>
                <a:lnTo>
                  <a:pt x="97" y="290"/>
                </a:lnTo>
                <a:lnTo>
                  <a:pt x="98" y="290"/>
                </a:lnTo>
                <a:lnTo>
                  <a:pt x="99" y="289"/>
                </a:lnTo>
                <a:lnTo>
                  <a:pt x="99" y="288"/>
                </a:lnTo>
                <a:lnTo>
                  <a:pt x="100" y="287"/>
                </a:lnTo>
                <a:lnTo>
                  <a:pt x="100" y="286"/>
                </a:lnTo>
                <a:lnTo>
                  <a:pt x="100" y="286"/>
                </a:lnTo>
                <a:lnTo>
                  <a:pt x="100" y="286"/>
                </a:lnTo>
                <a:lnTo>
                  <a:pt x="101" y="286"/>
                </a:lnTo>
                <a:lnTo>
                  <a:pt x="102" y="285"/>
                </a:lnTo>
                <a:lnTo>
                  <a:pt x="103" y="285"/>
                </a:lnTo>
                <a:lnTo>
                  <a:pt x="104" y="285"/>
                </a:lnTo>
                <a:lnTo>
                  <a:pt x="104" y="285"/>
                </a:lnTo>
                <a:lnTo>
                  <a:pt x="104" y="284"/>
                </a:lnTo>
                <a:lnTo>
                  <a:pt x="105" y="283"/>
                </a:lnTo>
                <a:lnTo>
                  <a:pt x="105" y="282"/>
                </a:lnTo>
                <a:lnTo>
                  <a:pt x="106" y="281"/>
                </a:lnTo>
                <a:lnTo>
                  <a:pt x="106" y="280"/>
                </a:lnTo>
                <a:lnTo>
                  <a:pt x="107" y="280"/>
                </a:lnTo>
                <a:lnTo>
                  <a:pt x="107" y="279"/>
                </a:lnTo>
                <a:lnTo>
                  <a:pt x="107" y="279"/>
                </a:lnTo>
                <a:lnTo>
                  <a:pt x="108" y="279"/>
                </a:lnTo>
                <a:lnTo>
                  <a:pt x="108" y="279"/>
                </a:lnTo>
                <a:lnTo>
                  <a:pt x="109" y="279"/>
                </a:lnTo>
                <a:lnTo>
                  <a:pt x="109" y="278"/>
                </a:lnTo>
                <a:lnTo>
                  <a:pt x="110" y="278"/>
                </a:lnTo>
                <a:lnTo>
                  <a:pt x="110" y="276"/>
                </a:lnTo>
                <a:lnTo>
                  <a:pt x="110" y="276"/>
                </a:lnTo>
                <a:lnTo>
                  <a:pt x="110" y="275"/>
                </a:lnTo>
                <a:lnTo>
                  <a:pt x="109" y="275"/>
                </a:lnTo>
                <a:lnTo>
                  <a:pt x="109" y="273"/>
                </a:lnTo>
                <a:lnTo>
                  <a:pt x="109" y="273"/>
                </a:lnTo>
                <a:lnTo>
                  <a:pt x="109" y="272"/>
                </a:lnTo>
                <a:lnTo>
                  <a:pt x="109" y="270"/>
                </a:lnTo>
                <a:lnTo>
                  <a:pt x="109" y="269"/>
                </a:lnTo>
                <a:lnTo>
                  <a:pt x="110" y="269"/>
                </a:lnTo>
                <a:lnTo>
                  <a:pt x="110" y="269"/>
                </a:lnTo>
                <a:lnTo>
                  <a:pt x="111" y="269"/>
                </a:lnTo>
                <a:lnTo>
                  <a:pt x="111" y="268"/>
                </a:lnTo>
                <a:lnTo>
                  <a:pt x="111" y="267"/>
                </a:lnTo>
                <a:lnTo>
                  <a:pt x="112" y="267"/>
                </a:lnTo>
                <a:lnTo>
                  <a:pt x="113" y="267"/>
                </a:lnTo>
                <a:lnTo>
                  <a:pt x="114" y="266"/>
                </a:lnTo>
                <a:lnTo>
                  <a:pt x="114" y="266"/>
                </a:lnTo>
                <a:lnTo>
                  <a:pt x="114" y="266"/>
                </a:lnTo>
                <a:lnTo>
                  <a:pt x="115" y="265"/>
                </a:lnTo>
                <a:lnTo>
                  <a:pt x="116" y="265"/>
                </a:lnTo>
                <a:lnTo>
                  <a:pt x="116" y="264"/>
                </a:lnTo>
                <a:lnTo>
                  <a:pt x="117" y="264"/>
                </a:lnTo>
                <a:lnTo>
                  <a:pt x="117" y="263"/>
                </a:lnTo>
                <a:lnTo>
                  <a:pt x="118" y="263"/>
                </a:lnTo>
                <a:lnTo>
                  <a:pt x="118" y="262"/>
                </a:lnTo>
                <a:lnTo>
                  <a:pt x="118" y="262"/>
                </a:lnTo>
                <a:lnTo>
                  <a:pt x="118" y="262"/>
                </a:lnTo>
                <a:lnTo>
                  <a:pt x="119" y="262"/>
                </a:lnTo>
                <a:lnTo>
                  <a:pt x="120" y="261"/>
                </a:lnTo>
                <a:lnTo>
                  <a:pt x="120" y="260"/>
                </a:lnTo>
                <a:lnTo>
                  <a:pt x="121" y="260"/>
                </a:lnTo>
                <a:lnTo>
                  <a:pt x="121" y="259"/>
                </a:lnTo>
                <a:lnTo>
                  <a:pt x="121" y="259"/>
                </a:lnTo>
                <a:lnTo>
                  <a:pt x="122" y="259"/>
                </a:lnTo>
                <a:lnTo>
                  <a:pt x="121" y="258"/>
                </a:lnTo>
                <a:lnTo>
                  <a:pt x="121" y="257"/>
                </a:lnTo>
                <a:lnTo>
                  <a:pt x="122" y="256"/>
                </a:lnTo>
                <a:lnTo>
                  <a:pt x="122" y="255"/>
                </a:lnTo>
                <a:lnTo>
                  <a:pt x="122" y="254"/>
                </a:lnTo>
                <a:lnTo>
                  <a:pt x="122" y="253"/>
                </a:lnTo>
                <a:lnTo>
                  <a:pt x="122" y="252"/>
                </a:lnTo>
                <a:lnTo>
                  <a:pt x="122" y="252"/>
                </a:lnTo>
                <a:lnTo>
                  <a:pt x="122" y="251"/>
                </a:lnTo>
                <a:lnTo>
                  <a:pt x="121" y="250"/>
                </a:lnTo>
                <a:lnTo>
                  <a:pt x="122" y="248"/>
                </a:lnTo>
                <a:lnTo>
                  <a:pt x="121" y="248"/>
                </a:lnTo>
                <a:lnTo>
                  <a:pt x="121" y="247"/>
                </a:lnTo>
                <a:lnTo>
                  <a:pt x="121" y="246"/>
                </a:lnTo>
                <a:lnTo>
                  <a:pt x="121" y="243"/>
                </a:lnTo>
                <a:lnTo>
                  <a:pt x="121" y="242"/>
                </a:lnTo>
                <a:lnTo>
                  <a:pt x="121" y="241"/>
                </a:lnTo>
                <a:lnTo>
                  <a:pt x="121" y="240"/>
                </a:lnTo>
                <a:lnTo>
                  <a:pt x="121" y="239"/>
                </a:lnTo>
                <a:lnTo>
                  <a:pt x="121" y="238"/>
                </a:lnTo>
                <a:lnTo>
                  <a:pt x="121" y="238"/>
                </a:lnTo>
                <a:lnTo>
                  <a:pt x="121" y="237"/>
                </a:lnTo>
                <a:lnTo>
                  <a:pt x="121" y="236"/>
                </a:lnTo>
                <a:lnTo>
                  <a:pt x="120" y="235"/>
                </a:lnTo>
                <a:lnTo>
                  <a:pt x="120" y="234"/>
                </a:lnTo>
                <a:lnTo>
                  <a:pt x="121" y="233"/>
                </a:lnTo>
                <a:lnTo>
                  <a:pt x="121" y="232"/>
                </a:lnTo>
                <a:lnTo>
                  <a:pt x="121" y="231"/>
                </a:lnTo>
                <a:lnTo>
                  <a:pt x="121" y="231"/>
                </a:lnTo>
                <a:lnTo>
                  <a:pt x="121" y="230"/>
                </a:lnTo>
                <a:lnTo>
                  <a:pt x="121" y="229"/>
                </a:lnTo>
                <a:lnTo>
                  <a:pt x="121" y="228"/>
                </a:lnTo>
                <a:lnTo>
                  <a:pt x="121" y="228"/>
                </a:lnTo>
                <a:lnTo>
                  <a:pt x="121" y="228"/>
                </a:lnTo>
                <a:lnTo>
                  <a:pt x="121" y="227"/>
                </a:lnTo>
                <a:lnTo>
                  <a:pt x="121" y="226"/>
                </a:lnTo>
                <a:lnTo>
                  <a:pt x="121" y="225"/>
                </a:lnTo>
                <a:lnTo>
                  <a:pt x="121" y="224"/>
                </a:lnTo>
                <a:lnTo>
                  <a:pt x="121" y="224"/>
                </a:lnTo>
                <a:lnTo>
                  <a:pt x="121" y="223"/>
                </a:lnTo>
                <a:lnTo>
                  <a:pt x="122" y="222"/>
                </a:lnTo>
                <a:lnTo>
                  <a:pt x="123" y="222"/>
                </a:lnTo>
                <a:lnTo>
                  <a:pt x="123" y="221"/>
                </a:lnTo>
                <a:lnTo>
                  <a:pt x="124" y="221"/>
                </a:lnTo>
                <a:lnTo>
                  <a:pt x="125" y="221"/>
                </a:lnTo>
                <a:lnTo>
                  <a:pt x="125" y="221"/>
                </a:lnTo>
                <a:lnTo>
                  <a:pt x="125" y="220"/>
                </a:lnTo>
                <a:lnTo>
                  <a:pt x="125" y="219"/>
                </a:lnTo>
                <a:lnTo>
                  <a:pt x="125" y="218"/>
                </a:lnTo>
                <a:lnTo>
                  <a:pt x="125" y="217"/>
                </a:lnTo>
                <a:lnTo>
                  <a:pt x="125" y="217"/>
                </a:lnTo>
                <a:lnTo>
                  <a:pt x="125" y="216"/>
                </a:lnTo>
                <a:lnTo>
                  <a:pt x="124" y="215"/>
                </a:lnTo>
                <a:lnTo>
                  <a:pt x="124" y="214"/>
                </a:lnTo>
                <a:lnTo>
                  <a:pt x="124" y="214"/>
                </a:lnTo>
                <a:lnTo>
                  <a:pt x="124" y="213"/>
                </a:lnTo>
                <a:lnTo>
                  <a:pt x="124" y="212"/>
                </a:lnTo>
                <a:lnTo>
                  <a:pt x="125" y="211"/>
                </a:lnTo>
                <a:lnTo>
                  <a:pt x="125" y="211"/>
                </a:lnTo>
                <a:lnTo>
                  <a:pt x="124" y="210"/>
                </a:lnTo>
                <a:lnTo>
                  <a:pt x="124" y="209"/>
                </a:lnTo>
                <a:lnTo>
                  <a:pt x="124" y="208"/>
                </a:lnTo>
                <a:lnTo>
                  <a:pt x="124" y="207"/>
                </a:lnTo>
                <a:lnTo>
                  <a:pt x="123" y="207"/>
                </a:lnTo>
                <a:lnTo>
                  <a:pt x="123" y="206"/>
                </a:lnTo>
                <a:lnTo>
                  <a:pt x="123" y="205"/>
                </a:lnTo>
                <a:lnTo>
                  <a:pt x="122" y="204"/>
                </a:lnTo>
                <a:lnTo>
                  <a:pt x="122" y="204"/>
                </a:lnTo>
                <a:lnTo>
                  <a:pt x="122" y="203"/>
                </a:lnTo>
                <a:lnTo>
                  <a:pt x="122" y="202"/>
                </a:lnTo>
                <a:lnTo>
                  <a:pt x="122" y="201"/>
                </a:lnTo>
                <a:lnTo>
                  <a:pt x="123" y="200"/>
                </a:lnTo>
                <a:lnTo>
                  <a:pt x="123" y="200"/>
                </a:lnTo>
                <a:lnTo>
                  <a:pt x="123" y="199"/>
                </a:lnTo>
                <a:lnTo>
                  <a:pt x="123" y="198"/>
                </a:lnTo>
                <a:lnTo>
                  <a:pt x="123" y="197"/>
                </a:lnTo>
                <a:lnTo>
                  <a:pt x="122" y="197"/>
                </a:lnTo>
                <a:lnTo>
                  <a:pt x="122" y="197"/>
                </a:lnTo>
                <a:lnTo>
                  <a:pt x="122" y="196"/>
                </a:lnTo>
                <a:lnTo>
                  <a:pt x="121" y="195"/>
                </a:lnTo>
                <a:lnTo>
                  <a:pt x="121" y="194"/>
                </a:lnTo>
                <a:lnTo>
                  <a:pt x="120" y="194"/>
                </a:lnTo>
                <a:lnTo>
                  <a:pt x="119" y="194"/>
                </a:lnTo>
                <a:lnTo>
                  <a:pt x="118" y="195"/>
                </a:lnTo>
                <a:lnTo>
                  <a:pt x="118" y="195"/>
                </a:lnTo>
                <a:lnTo>
                  <a:pt x="117" y="195"/>
                </a:lnTo>
                <a:lnTo>
                  <a:pt x="116" y="195"/>
                </a:lnTo>
                <a:lnTo>
                  <a:pt x="115" y="195"/>
                </a:lnTo>
                <a:lnTo>
                  <a:pt x="114" y="195"/>
                </a:lnTo>
                <a:lnTo>
                  <a:pt x="114" y="195"/>
                </a:lnTo>
                <a:lnTo>
                  <a:pt x="113" y="195"/>
                </a:lnTo>
                <a:lnTo>
                  <a:pt x="112" y="195"/>
                </a:lnTo>
                <a:lnTo>
                  <a:pt x="111" y="195"/>
                </a:lnTo>
                <a:lnTo>
                  <a:pt x="111" y="195"/>
                </a:lnTo>
                <a:lnTo>
                  <a:pt x="110" y="195"/>
                </a:lnTo>
                <a:lnTo>
                  <a:pt x="109" y="195"/>
                </a:lnTo>
                <a:lnTo>
                  <a:pt x="108" y="195"/>
                </a:lnTo>
                <a:lnTo>
                  <a:pt x="107" y="195"/>
                </a:lnTo>
                <a:lnTo>
                  <a:pt x="107" y="195"/>
                </a:lnTo>
                <a:lnTo>
                  <a:pt x="106" y="195"/>
                </a:lnTo>
                <a:lnTo>
                  <a:pt x="105" y="196"/>
                </a:lnTo>
                <a:lnTo>
                  <a:pt x="104" y="196"/>
                </a:lnTo>
                <a:lnTo>
                  <a:pt x="103" y="197"/>
                </a:lnTo>
                <a:lnTo>
                  <a:pt x="102" y="197"/>
                </a:lnTo>
                <a:lnTo>
                  <a:pt x="101" y="197"/>
                </a:lnTo>
                <a:lnTo>
                  <a:pt x="100" y="198"/>
                </a:lnTo>
                <a:lnTo>
                  <a:pt x="100" y="198"/>
                </a:lnTo>
                <a:lnTo>
                  <a:pt x="99" y="198"/>
                </a:lnTo>
                <a:lnTo>
                  <a:pt x="97" y="198"/>
                </a:lnTo>
                <a:lnTo>
                  <a:pt x="95" y="199"/>
                </a:lnTo>
                <a:lnTo>
                  <a:pt x="94" y="199"/>
                </a:lnTo>
                <a:lnTo>
                  <a:pt x="93" y="200"/>
                </a:lnTo>
                <a:lnTo>
                  <a:pt x="93" y="200"/>
                </a:lnTo>
                <a:lnTo>
                  <a:pt x="93" y="201"/>
                </a:lnTo>
                <a:lnTo>
                  <a:pt x="92" y="202"/>
                </a:lnTo>
                <a:lnTo>
                  <a:pt x="91" y="202"/>
                </a:lnTo>
                <a:lnTo>
                  <a:pt x="90" y="203"/>
                </a:lnTo>
                <a:lnTo>
                  <a:pt x="89" y="203"/>
                </a:lnTo>
                <a:lnTo>
                  <a:pt x="88" y="204"/>
                </a:lnTo>
                <a:lnTo>
                  <a:pt x="88" y="204"/>
                </a:lnTo>
                <a:lnTo>
                  <a:pt x="87" y="204"/>
                </a:lnTo>
                <a:lnTo>
                  <a:pt x="87" y="205"/>
                </a:lnTo>
                <a:lnTo>
                  <a:pt x="86" y="205"/>
                </a:lnTo>
                <a:lnTo>
                  <a:pt x="86" y="206"/>
                </a:lnTo>
                <a:lnTo>
                  <a:pt x="86" y="206"/>
                </a:lnTo>
                <a:lnTo>
                  <a:pt x="86" y="207"/>
                </a:lnTo>
                <a:lnTo>
                  <a:pt x="86" y="207"/>
                </a:lnTo>
                <a:lnTo>
                  <a:pt x="86" y="208"/>
                </a:lnTo>
                <a:lnTo>
                  <a:pt x="86" y="210"/>
                </a:lnTo>
                <a:lnTo>
                  <a:pt x="85" y="210"/>
                </a:lnTo>
                <a:lnTo>
                  <a:pt x="84" y="209"/>
                </a:lnTo>
                <a:lnTo>
                  <a:pt x="83" y="210"/>
                </a:lnTo>
                <a:lnTo>
                  <a:pt x="83" y="211"/>
                </a:lnTo>
                <a:lnTo>
                  <a:pt x="83" y="211"/>
                </a:lnTo>
                <a:lnTo>
                  <a:pt x="82" y="211"/>
                </a:lnTo>
                <a:lnTo>
                  <a:pt x="81" y="211"/>
                </a:lnTo>
                <a:lnTo>
                  <a:pt x="80" y="211"/>
                </a:lnTo>
                <a:lnTo>
                  <a:pt x="79" y="211"/>
                </a:lnTo>
                <a:lnTo>
                  <a:pt x="79" y="211"/>
                </a:lnTo>
                <a:lnTo>
                  <a:pt x="78" y="211"/>
                </a:lnTo>
                <a:lnTo>
                  <a:pt x="78" y="210"/>
                </a:lnTo>
                <a:lnTo>
                  <a:pt x="77" y="210"/>
                </a:lnTo>
                <a:lnTo>
                  <a:pt x="76" y="210"/>
                </a:lnTo>
                <a:lnTo>
                  <a:pt x="76" y="210"/>
                </a:lnTo>
                <a:lnTo>
                  <a:pt x="75" y="210"/>
                </a:lnTo>
                <a:lnTo>
                  <a:pt x="75" y="209"/>
                </a:lnTo>
                <a:lnTo>
                  <a:pt x="75" y="208"/>
                </a:lnTo>
                <a:lnTo>
                  <a:pt x="76" y="208"/>
                </a:lnTo>
                <a:lnTo>
                  <a:pt x="76" y="207"/>
                </a:lnTo>
                <a:lnTo>
                  <a:pt x="76" y="207"/>
                </a:lnTo>
                <a:lnTo>
                  <a:pt x="76" y="206"/>
                </a:lnTo>
                <a:lnTo>
                  <a:pt x="76" y="205"/>
                </a:lnTo>
                <a:lnTo>
                  <a:pt x="76" y="204"/>
                </a:lnTo>
                <a:lnTo>
                  <a:pt x="76" y="204"/>
                </a:lnTo>
                <a:lnTo>
                  <a:pt x="77" y="204"/>
                </a:lnTo>
                <a:lnTo>
                  <a:pt x="77" y="203"/>
                </a:lnTo>
                <a:lnTo>
                  <a:pt x="78" y="203"/>
                </a:lnTo>
                <a:lnTo>
                  <a:pt x="78" y="202"/>
                </a:lnTo>
                <a:lnTo>
                  <a:pt x="78" y="200"/>
                </a:lnTo>
                <a:lnTo>
                  <a:pt x="79" y="200"/>
                </a:lnTo>
                <a:lnTo>
                  <a:pt x="79" y="199"/>
                </a:lnTo>
                <a:lnTo>
                  <a:pt x="79" y="198"/>
                </a:lnTo>
                <a:lnTo>
                  <a:pt x="79" y="197"/>
                </a:lnTo>
                <a:lnTo>
                  <a:pt x="79" y="197"/>
                </a:lnTo>
                <a:lnTo>
                  <a:pt x="79" y="196"/>
                </a:lnTo>
                <a:lnTo>
                  <a:pt x="79" y="195"/>
                </a:lnTo>
                <a:lnTo>
                  <a:pt x="80" y="194"/>
                </a:lnTo>
                <a:lnTo>
                  <a:pt x="80" y="193"/>
                </a:lnTo>
                <a:lnTo>
                  <a:pt x="81" y="193"/>
                </a:lnTo>
                <a:lnTo>
                  <a:pt x="81" y="193"/>
                </a:lnTo>
                <a:lnTo>
                  <a:pt x="82" y="193"/>
                </a:lnTo>
                <a:lnTo>
                  <a:pt x="82" y="192"/>
                </a:lnTo>
                <a:lnTo>
                  <a:pt x="82" y="191"/>
                </a:lnTo>
                <a:lnTo>
                  <a:pt x="82" y="190"/>
                </a:lnTo>
                <a:lnTo>
                  <a:pt x="82" y="190"/>
                </a:lnTo>
                <a:lnTo>
                  <a:pt x="83" y="190"/>
                </a:lnTo>
                <a:lnTo>
                  <a:pt x="83" y="189"/>
                </a:lnTo>
                <a:lnTo>
                  <a:pt x="83" y="188"/>
                </a:lnTo>
                <a:lnTo>
                  <a:pt x="83" y="187"/>
                </a:lnTo>
                <a:lnTo>
                  <a:pt x="83" y="186"/>
                </a:lnTo>
                <a:lnTo>
                  <a:pt x="83" y="186"/>
                </a:lnTo>
                <a:lnTo>
                  <a:pt x="84" y="185"/>
                </a:lnTo>
                <a:lnTo>
                  <a:pt x="84" y="184"/>
                </a:lnTo>
                <a:lnTo>
                  <a:pt x="84" y="183"/>
                </a:lnTo>
                <a:lnTo>
                  <a:pt x="85" y="183"/>
                </a:lnTo>
                <a:lnTo>
                  <a:pt x="86" y="183"/>
                </a:lnTo>
                <a:lnTo>
                  <a:pt x="86" y="182"/>
                </a:lnTo>
                <a:lnTo>
                  <a:pt x="86" y="181"/>
                </a:lnTo>
                <a:lnTo>
                  <a:pt x="86" y="180"/>
                </a:lnTo>
                <a:lnTo>
                  <a:pt x="86" y="180"/>
                </a:lnTo>
                <a:lnTo>
                  <a:pt x="86" y="180"/>
                </a:lnTo>
                <a:lnTo>
                  <a:pt x="86" y="179"/>
                </a:lnTo>
                <a:lnTo>
                  <a:pt x="86" y="178"/>
                </a:lnTo>
                <a:lnTo>
                  <a:pt x="86" y="177"/>
                </a:lnTo>
                <a:lnTo>
                  <a:pt x="87" y="176"/>
                </a:lnTo>
                <a:lnTo>
                  <a:pt x="87" y="176"/>
                </a:lnTo>
                <a:lnTo>
                  <a:pt x="87" y="175"/>
                </a:lnTo>
                <a:lnTo>
                  <a:pt x="86" y="175"/>
                </a:lnTo>
                <a:lnTo>
                  <a:pt x="87" y="175"/>
                </a:lnTo>
                <a:lnTo>
                  <a:pt x="88" y="175"/>
                </a:lnTo>
                <a:lnTo>
                  <a:pt x="88" y="174"/>
                </a:lnTo>
                <a:lnTo>
                  <a:pt x="88" y="173"/>
                </a:lnTo>
                <a:lnTo>
                  <a:pt x="89" y="172"/>
                </a:lnTo>
                <a:lnTo>
                  <a:pt x="89" y="171"/>
                </a:lnTo>
                <a:lnTo>
                  <a:pt x="90" y="170"/>
                </a:lnTo>
                <a:lnTo>
                  <a:pt x="90" y="169"/>
                </a:lnTo>
                <a:lnTo>
                  <a:pt x="90" y="169"/>
                </a:lnTo>
                <a:lnTo>
                  <a:pt x="90" y="169"/>
                </a:lnTo>
                <a:lnTo>
                  <a:pt x="90" y="168"/>
                </a:lnTo>
                <a:lnTo>
                  <a:pt x="90" y="167"/>
                </a:lnTo>
                <a:lnTo>
                  <a:pt x="90" y="166"/>
                </a:lnTo>
                <a:lnTo>
                  <a:pt x="90" y="166"/>
                </a:lnTo>
                <a:lnTo>
                  <a:pt x="91" y="166"/>
                </a:lnTo>
                <a:lnTo>
                  <a:pt x="91" y="165"/>
                </a:lnTo>
                <a:lnTo>
                  <a:pt x="91" y="164"/>
                </a:lnTo>
                <a:lnTo>
                  <a:pt x="92" y="163"/>
                </a:lnTo>
                <a:lnTo>
                  <a:pt x="92" y="162"/>
                </a:lnTo>
                <a:lnTo>
                  <a:pt x="93" y="162"/>
                </a:lnTo>
                <a:lnTo>
                  <a:pt x="93" y="162"/>
                </a:lnTo>
                <a:lnTo>
                  <a:pt x="93" y="161"/>
                </a:lnTo>
                <a:lnTo>
                  <a:pt x="94" y="161"/>
                </a:lnTo>
                <a:lnTo>
                  <a:pt x="95" y="160"/>
                </a:lnTo>
                <a:lnTo>
                  <a:pt x="96" y="160"/>
                </a:lnTo>
                <a:lnTo>
                  <a:pt x="96" y="159"/>
                </a:lnTo>
                <a:lnTo>
                  <a:pt x="96" y="159"/>
                </a:lnTo>
                <a:lnTo>
                  <a:pt x="96" y="158"/>
                </a:lnTo>
                <a:lnTo>
                  <a:pt x="97" y="158"/>
                </a:lnTo>
                <a:lnTo>
                  <a:pt x="97" y="157"/>
                </a:lnTo>
                <a:lnTo>
                  <a:pt x="97" y="156"/>
                </a:lnTo>
                <a:lnTo>
                  <a:pt x="98" y="156"/>
                </a:lnTo>
                <a:lnTo>
                  <a:pt x="98" y="155"/>
                </a:lnTo>
                <a:lnTo>
                  <a:pt x="98" y="155"/>
                </a:lnTo>
                <a:lnTo>
                  <a:pt x="99" y="155"/>
                </a:lnTo>
                <a:lnTo>
                  <a:pt x="100" y="155"/>
                </a:lnTo>
                <a:lnTo>
                  <a:pt x="100" y="154"/>
                </a:lnTo>
                <a:lnTo>
                  <a:pt x="100" y="153"/>
                </a:lnTo>
                <a:lnTo>
                  <a:pt x="100" y="152"/>
                </a:lnTo>
                <a:lnTo>
                  <a:pt x="100" y="152"/>
                </a:lnTo>
                <a:lnTo>
                  <a:pt x="100" y="151"/>
                </a:lnTo>
                <a:lnTo>
                  <a:pt x="101" y="150"/>
                </a:lnTo>
                <a:lnTo>
                  <a:pt x="101" y="149"/>
                </a:lnTo>
                <a:lnTo>
                  <a:pt x="101" y="149"/>
                </a:lnTo>
                <a:lnTo>
                  <a:pt x="101" y="148"/>
                </a:lnTo>
                <a:lnTo>
                  <a:pt x="101" y="147"/>
                </a:lnTo>
                <a:lnTo>
                  <a:pt x="101" y="146"/>
                </a:lnTo>
                <a:lnTo>
                  <a:pt x="102" y="146"/>
                </a:lnTo>
                <a:lnTo>
                  <a:pt x="102" y="145"/>
                </a:lnTo>
                <a:lnTo>
                  <a:pt x="103" y="145"/>
                </a:lnTo>
                <a:lnTo>
                  <a:pt x="103" y="145"/>
                </a:lnTo>
                <a:lnTo>
                  <a:pt x="103" y="144"/>
                </a:lnTo>
                <a:lnTo>
                  <a:pt x="104" y="143"/>
                </a:lnTo>
                <a:lnTo>
                  <a:pt x="104" y="142"/>
                </a:lnTo>
                <a:lnTo>
                  <a:pt x="104" y="142"/>
                </a:lnTo>
                <a:lnTo>
                  <a:pt x="104" y="141"/>
                </a:lnTo>
                <a:lnTo>
                  <a:pt x="104" y="140"/>
                </a:lnTo>
                <a:lnTo>
                  <a:pt x="106" y="139"/>
                </a:lnTo>
                <a:lnTo>
                  <a:pt x="107" y="139"/>
                </a:lnTo>
                <a:lnTo>
                  <a:pt x="107" y="138"/>
                </a:lnTo>
                <a:lnTo>
                  <a:pt x="108" y="138"/>
                </a:lnTo>
                <a:lnTo>
                  <a:pt x="108" y="138"/>
                </a:lnTo>
                <a:lnTo>
                  <a:pt x="109" y="138"/>
                </a:lnTo>
                <a:lnTo>
                  <a:pt x="110" y="138"/>
                </a:lnTo>
                <a:lnTo>
                  <a:pt x="110" y="138"/>
                </a:lnTo>
                <a:lnTo>
                  <a:pt x="111" y="138"/>
                </a:lnTo>
                <a:lnTo>
                  <a:pt x="111" y="138"/>
                </a:lnTo>
                <a:lnTo>
                  <a:pt x="111" y="137"/>
                </a:lnTo>
                <a:lnTo>
                  <a:pt x="112" y="136"/>
                </a:lnTo>
                <a:lnTo>
                  <a:pt x="112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4"/>
                </a:lnTo>
                <a:lnTo>
                  <a:pt x="114" y="134"/>
                </a:lnTo>
                <a:lnTo>
                  <a:pt x="114" y="133"/>
                </a:lnTo>
                <a:lnTo>
                  <a:pt x="113" y="133"/>
                </a:lnTo>
                <a:lnTo>
                  <a:pt x="113" y="132"/>
                </a:lnTo>
                <a:lnTo>
                  <a:pt x="114" y="132"/>
                </a:lnTo>
                <a:lnTo>
                  <a:pt x="114" y="131"/>
                </a:lnTo>
                <a:lnTo>
                  <a:pt x="114" y="131"/>
                </a:lnTo>
                <a:lnTo>
                  <a:pt x="114" y="131"/>
                </a:lnTo>
                <a:lnTo>
                  <a:pt x="114" y="130"/>
                </a:lnTo>
                <a:lnTo>
                  <a:pt x="114" y="129"/>
                </a:lnTo>
                <a:lnTo>
                  <a:pt x="114" y="128"/>
                </a:lnTo>
                <a:lnTo>
                  <a:pt x="114" y="128"/>
                </a:lnTo>
                <a:lnTo>
                  <a:pt x="115" y="127"/>
                </a:lnTo>
                <a:lnTo>
                  <a:pt x="116" y="127"/>
                </a:lnTo>
                <a:lnTo>
                  <a:pt x="116" y="126"/>
                </a:lnTo>
                <a:lnTo>
                  <a:pt x="117" y="126"/>
                </a:lnTo>
                <a:lnTo>
                  <a:pt x="118" y="126"/>
                </a:lnTo>
                <a:lnTo>
                  <a:pt x="118" y="125"/>
                </a:lnTo>
                <a:lnTo>
                  <a:pt x="118" y="125"/>
                </a:lnTo>
                <a:lnTo>
                  <a:pt x="119" y="125"/>
                </a:lnTo>
                <a:lnTo>
                  <a:pt x="120" y="125"/>
                </a:lnTo>
                <a:lnTo>
                  <a:pt x="121" y="125"/>
                </a:lnTo>
                <a:lnTo>
                  <a:pt x="121" y="125"/>
                </a:lnTo>
                <a:lnTo>
                  <a:pt x="122" y="125"/>
                </a:lnTo>
                <a:lnTo>
                  <a:pt x="123" y="124"/>
                </a:lnTo>
                <a:lnTo>
                  <a:pt x="123" y="124"/>
                </a:lnTo>
                <a:lnTo>
                  <a:pt x="122" y="123"/>
                </a:lnTo>
                <a:lnTo>
                  <a:pt x="123" y="123"/>
                </a:lnTo>
                <a:lnTo>
                  <a:pt x="123" y="122"/>
                </a:lnTo>
                <a:lnTo>
                  <a:pt x="122" y="122"/>
                </a:lnTo>
                <a:lnTo>
                  <a:pt x="123" y="122"/>
                </a:lnTo>
                <a:lnTo>
                  <a:pt x="123" y="121"/>
                </a:lnTo>
                <a:lnTo>
                  <a:pt x="123" y="121"/>
                </a:lnTo>
                <a:lnTo>
                  <a:pt x="124" y="121"/>
                </a:lnTo>
                <a:lnTo>
                  <a:pt x="124" y="120"/>
                </a:lnTo>
                <a:lnTo>
                  <a:pt x="125" y="120"/>
                </a:lnTo>
                <a:lnTo>
                  <a:pt x="125" y="119"/>
                </a:lnTo>
                <a:lnTo>
                  <a:pt x="126" y="119"/>
                </a:lnTo>
                <a:lnTo>
                  <a:pt x="126" y="118"/>
                </a:lnTo>
                <a:lnTo>
                  <a:pt x="127" y="118"/>
                </a:lnTo>
                <a:lnTo>
                  <a:pt x="127" y="118"/>
                </a:lnTo>
                <a:lnTo>
                  <a:pt x="128" y="118"/>
                </a:lnTo>
                <a:lnTo>
                  <a:pt x="128" y="117"/>
                </a:lnTo>
                <a:lnTo>
                  <a:pt x="128" y="116"/>
                </a:lnTo>
                <a:lnTo>
                  <a:pt x="128" y="115"/>
                </a:lnTo>
                <a:lnTo>
                  <a:pt x="128" y="114"/>
                </a:lnTo>
                <a:lnTo>
                  <a:pt x="128" y="114"/>
                </a:lnTo>
                <a:lnTo>
                  <a:pt x="128" y="113"/>
                </a:lnTo>
                <a:lnTo>
                  <a:pt x="128" y="111"/>
                </a:lnTo>
                <a:lnTo>
                  <a:pt x="128" y="111"/>
                </a:lnTo>
                <a:lnTo>
                  <a:pt x="128" y="111"/>
                </a:lnTo>
                <a:lnTo>
                  <a:pt x="128" y="110"/>
                </a:lnTo>
                <a:lnTo>
                  <a:pt x="128" y="109"/>
                </a:lnTo>
                <a:lnTo>
                  <a:pt x="127" y="108"/>
                </a:lnTo>
                <a:lnTo>
                  <a:pt x="128" y="107"/>
                </a:lnTo>
                <a:lnTo>
                  <a:pt x="127" y="107"/>
                </a:lnTo>
                <a:lnTo>
                  <a:pt x="127" y="106"/>
                </a:lnTo>
                <a:lnTo>
                  <a:pt x="128" y="105"/>
                </a:lnTo>
                <a:lnTo>
                  <a:pt x="128" y="104"/>
                </a:lnTo>
                <a:lnTo>
                  <a:pt x="128" y="104"/>
                </a:lnTo>
                <a:lnTo>
                  <a:pt x="128" y="103"/>
                </a:lnTo>
                <a:lnTo>
                  <a:pt x="129" y="103"/>
                </a:lnTo>
                <a:lnTo>
                  <a:pt x="129" y="102"/>
                </a:lnTo>
                <a:lnTo>
                  <a:pt x="129" y="101"/>
                </a:lnTo>
                <a:lnTo>
                  <a:pt x="129" y="100"/>
                </a:lnTo>
                <a:lnTo>
                  <a:pt x="130" y="100"/>
                </a:lnTo>
                <a:lnTo>
                  <a:pt x="130" y="100"/>
                </a:lnTo>
                <a:lnTo>
                  <a:pt x="131" y="100"/>
                </a:lnTo>
                <a:lnTo>
                  <a:pt x="131" y="99"/>
                </a:lnTo>
                <a:lnTo>
                  <a:pt x="132" y="99"/>
                </a:lnTo>
                <a:lnTo>
                  <a:pt x="132" y="98"/>
                </a:lnTo>
                <a:lnTo>
                  <a:pt x="132" y="98"/>
                </a:lnTo>
                <a:lnTo>
                  <a:pt x="132" y="97"/>
                </a:lnTo>
                <a:lnTo>
                  <a:pt x="132" y="97"/>
                </a:lnTo>
                <a:lnTo>
                  <a:pt x="132" y="97"/>
                </a:lnTo>
                <a:lnTo>
                  <a:pt x="132" y="97"/>
                </a:lnTo>
                <a:lnTo>
                  <a:pt x="132" y="96"/>
                </a:lnTo>
                <a:lnTo>
                  <a:pt x="132" y="95"/>
                </a:lnTo>
                <a:lnTo>
                  <a:pt x="133" y="95"/>
                </a:lnTo>
                <a:lnTo>
                  <a:pt x="134" y="95"/>
                </a:lnTo>
                <a:lnTo>
                  <a:pt x="134" y="94"/>
                </a:lnTo>
                <a:lnTo>
                  <a:pt x="135" y="94"/>
                </a:lnTo>
                <a:lnTo>
                  <a:pt x="135" y="93"/>
                </a:lnTo>
                <a:lnTo>
                  <a:pt x="135" y="93"/>
                </a:lnTo>
                <a:lnTo>
                  <a:pt x="136" y="93"/>
                </a:lnTo>
                <a:lnTo>
                  <a:pt x="137" y="93"/>
                </a:lnTo>
                <a:lnTo>
                  <a:pt x="138" y="93"/>
                </a:lnTo>
                <a:lnTo>
                  <a:pt x="139" y="93"/>
                </a:lnTo>
                <a:lnTo>
                  <a:pt x="139" y="93"/>
                </a:lnTo>
                <a:lnTo>
                  <a:pt x="139" y="93"/>
                </a:lnTo>
                <a:lnTo>
                  <a:pt x="139" y="92"/>
                </a:lnTo>
                <a:lnTo>
                  <a:pt x="140" y="91"/>
                </a:lnTo>
                <a:lnTo>
                  <a:pt x="140" y="90"/>
                </a:lnTo>
                <a:lnTo>
                  <a:pt x="140" y="90"/>
                </a:lnTo>
                <a:lnTo>
                  <a:pt x="140" y="89"/>
                </a:lnTo>
                <a:lnTo>
                  <a:pt x="140" y="88"/>
                </a:lnTo>
                <a:lnTo>
                  <a:pt x="140" y="87"/>
                </a:lnTo>
                <a:lnTo>
                  <a:pt x="141" y="87"/>
                </a:lnTo>
                <a:lnTo>
                  <a:pt x="141" y="86"/>
                </a:lnTo>
                <a:lnTo>
                  <a:pt x="142" y="84"/>
                </a:lnTo>
                <a:lnTo>
                  <a:pt x="142" y="83"/>
                </a:lnTo>
                <a:lnTo>
                  <a:pt x="142" y="83"/>
                </a:lnTo>
                <a:lnTo>
                  <a:pt x="142" y="82"/>
                </a:lnTo>
                <a:lnTo>
                  <a:pt x="142" y="81"/>
                </a:lnTo>
                <a:lnTo>
                  <a:pt x="143" y="81"/>
                </a:lnTo>
                <a:lnTo>
                  <a:pt x="143" y="80"/>
                </a:lnTo>
                <a:lnTo>
                  <a:pt x="145" y="78"/>
                </a:lnTo>
                <a:lnTo>
                  <a:pt x="146" y="78"/>
                </a:lnTo>
                <a:lnTo>
                  <a:pt x="146" y="76"/>
                </a:lnTo>
                <a:lnTo>
                  <a:pt x="147" y="76"/>
                </a:lnTo>
                <a:lnTo>
                  <a:pt x="149" y="75"/>
                </a:lnTo>
                <a:lnTo>
                  <a:pt x="149" y="74"/>
                </a:lnTo>
                <a:lnTo>
                  <a:pt x="149" y="73"/>
                </a:lnTo>
                <a:lnTo>
                  <a:pt x="150" y="73"/>
                </a:lnTo>
                <a:lnTo>
                  <a:pt x="152" y="73"/>
                </a:lnTo>
                <a:lnTo>
                  <a:pt x="153" y="73"/>
                </a:lnTo>
                <a:lnTo>
                  <a:pt x="153" y="73"/>
                </a:lnTo>
                <a:lnTo>
                  <a:pt x="154" y="72"/>
                </a:lnTo>
                <a:lnTo>
                  <a:pt x="155" y="72"/>
                </a:lnTo>
                <a:lnTo>
                  <a:pt x="156" y="71"/>
                </a:lnTo>
                <a:lnTo>
                  <a:pt x="156" y="71"/>
                </a:lnTo>
                <a:lnTo>
                  <a:pt x="157" y="71"/>
                </a:lnTo>
                <a:lnTo>
                  <a:pt x="159" y="71"/>
                </a:lnTo>
                <a:lnTo>
                  <a:pt x="159" y="70"/>
                </a:lnTo>
                <a:lnTo>
                  <a:pt x="160" y="70"/>
                </a:lnTo>
                <a:lnTo>
                  <a:pt x="160" y="70"/>
                </a:lnTo>
                <a:lnTo>
                  <a:pt x="161" y="71"/>
                </a:lnTo>
                <a:lnTo>
                  <a:pt x="162" y="71"/>
                </a:lnTo>
                <a:lnTo>
                  <a:pt x="163" y="71"/>
                </a:lnTo>
                <a:lnTo>
                  <a:pt x="163" y="71"/>
                </a:lnTo>
                <a:lnTo>
                  <a:pt x="163" y="72"/>
                </a:lnTo>
                <a:lnTo>
                  <a:pt x="164" y="72"/>
                </a:lnTo>
                <a:lnTo>
                  <a:pt x="165" y="72"/>
                </a:lnTo>
                <a:lnTo>
                  <a:pt x="165" y="73"/>
                </a:lnTo>
                <a:lnTo>
                  <a:pt x="166" y="73"/>
                </a:lnTo>
                <a:lnTo>
                  <a:pt x="167" y="74"/>
                </a:lnTo>
                <a:lnTo>
                  <a:pt x="167" y="74"/>
                </a:lnTo>
                <a:lnTo>
                  <a:pt x="168" y="75"/>
                </a:lnTo>
                <a:lnTo>
                  <a:pt x="169" y="75"/>
                </a:lnTo>
                <a:lnTo>
                  <a:pt x="170" y="76"/>
                </a:lnTo>
                <a:lnTo>
                  <a:pt x="170" y="76"/>
                </a:lnTo>
                <a:lnTo>
                  <a:pt x="170" y="76"/>
                </a:lnTo>
                <a:lnTo>
                  <a:pt x="170" y="77"/>
                </a:lnTo>
                <a:lnTo>
                  <a:pt x="171" y="78"/>
                </a:lnTo>
                <a:lnTo>
                  <a:pt x="171" y="79"/>
                </a:lnTo>
                <a:lnTo>
                  <a:pt x="171" y="80"/>
                </a:lnTo>
                <a:lnTo>
                  <a:pt x="172" y="80"/>
                </a:lnTo>
                <a:lnTo>
                  <a:pt x="173" y="80"/>
                </a:lnTo>
                <a:lnTo>
                  <a:pt x="173" y="80"/>
                </a:lnTo>
                <a:lnTo>
                  <a:pt x="174" y="80"/>
                </a:lnTo>
                <a:lnTo>
                  <a:pt x="174" y="80"/>
                </a:lnTo>
                <a:lnTo>
                  <a:pt x="174" y="80"/>
                </a:lnTo>
                <a:lnTo>
                  <a:pt x="175" y="79"/>
                </a:lnTo>
                <a:lnTo>
                  <a:pt x="176" y="79"/>
                </a:lnTo>
                <a:lnTo>
                  <a:pt x="176" y="80"/>
                </a:lnTo>
                <a:lnTo>
                  <a:pt x="176" y="79"/>
                </a:lnTo>
                <a:lnTo>
                  <a:pt x="177" y="79"/>
                </a:lnTo>
                <a:lnTo>
                  <a:pt x="177" y="78"/>
                </a:lnTo>
                <a:lnTo>
                  <a:pt x="178" y="78"/>
                </a:lnTo>
                <a:lnTo>
                  <a:pt x="178" y="77"/>
                </a:lnTo>
                <a:lnTo>
                  <a:pt x="179" y="77"/>
                </a:lnTo>
                <a:lnTo>
                  <a:pt x="180" y="77"/>
                </a:lnTo>
                <a:lnTo>
                  <a:pt x="181" y="76"/>
                </a:lnTo>
                <a:lnTo>
                  <a:pt x="181" y="76"/>
                </a:lnTo>
                <a:lnTo>
                  <a:pt x="181" y="75"/>
                </a:lnTo>
                <a:lnTo>
                  <a:pt x="182" y="74"/>
                </a:lnTo>
                <a:lnTo>
                  <a:pt x="183" y="74"/>
                </a:lnTo>
                <a:lnTo>
                  <a:pt x="184" y="73"/>
                </a:lnTo>
                <a:lnTo>
                  <a:pt x="184" y="73"/>
                </a:lnTo>
                <a:lnTo>
                  <a:pt x="185" y="73"/>
                </a:lnTo>
                <a:lnTo>
                  <a:pt x="185" y="72"/>
                </a:lnTo>
                <a:lnTo>
                  <a:pt x="186" y="71"/>
                </a:lnTo>
                <a:lnTo>
                  <a:pt x="187" y="71"/>
                </a:lnTo>
                <a:lnTo>
                  <a:pt x="187" y="70"/>
                </a:lnTo>
                <a:lnTo>
                  <a:pt x="188" y="70"/>
                </a:lnTo>
                <a:lnTo>
                  <a:pt x="188" y="69"/>
                </a:lnTo>
                <a:lnTo>
                  <a:pt x="188" y="69"/>
                </a:lnTo>
                <a:lnTo>
                  <a:pt x="189" y="69"/>
                </a:lnTo>
                <a:lnTo>
                  <a:pt x="189" y="68"/>
                </a:lnTo>
                <a:lnTo>
                  <a:pt x="190" y="68"/>
                </a:lnTo>
                <a:lnTo>
                  <a:pt x="191" y="68"/>
                </a:lnTo>
                <a:lnTo>
                  <a:pt x="191" y="68"/>
                </a:lnTo>
                <a:lnTo>
                  <a:pt x="192" y="68"/>
                </a:lnTo>
                <a:lnTo>
                  <a:pt x="192" y="67"/>
                </a:lnTo>
                <a:lnTo>
                  <a:pt x="193" y="67"/>
                </a:lnTo>
                <a:lnTo>
                  <a:pt x="193" y="66"/>
                </a:lnTo>
                <a:lnTo>
                  <a:pt x="193" y="66"/>
                </a:lnTo>
                <a:lnTo>
                  <a:pt x="194" y="66"/>
                </a:lnTo>
                <a:lnTo>
                  <a:pt x="195" y="66"/>
                </a:lnTo>
                <a:lnTo>
                  <a:pt x="195" y="65"/>
                </a:lnTo>
                <a:lnTo>
                  <a:pt x="195" y="65"/>
                </a:lnTo>
                <a:lnTo>
                  <a:pt x="196" y="65"/>
                </a:lnTo>
                <a:lnTo>
                  <a:pt x="197" y="65"/>
                </a:lnTo>
                <a:lnTo>
                  <a:pt x="197" y="64"/>
                </a:lnTo>
                <a:lnTo>
                  <a:pt x="197" y="63"/>
                </a:lnTo>
                <a:lnTo>
                  <a:pt x="197" y="62"/>
                </a:lnTo>
                <a:lnTo>
                  <a:pt x="198" y="62"/>
                </a:lnTo>
                <a:lnTo>
                  <a:pt x="198" y="62"/>
                </a:lnTo>
                <a:lnTo>
                  <a:pt x="197" y="62"/>
                </a:lnTo>
                <a:lnTo>
                  <a:pt x="197" y="61"/>
                </a:lnTo>
                <a:lnTo>
                  <a:pt x="197" y="60"/>
                </a:lnTo>
                <a:lnTo>
                  <a:pt x="198" y="60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8"/>
                </a:lnTo>
                <a:lnTo>
                  <a:pt x="198" y="58"/>
                </a:lnTo>
                <a:lnTo>
                  <a:pt x="198" y="57"/>
                </a:lnTo>
                <a:lnTo>
                  <a:pt x="197" y="56"/>
                </a:lnTo>
                <a:lnTo>
                  <a:pt x="196" y="56"/>
                </a:lnTo>
                <a:lnTo>
                  <a:pt x="196" y="56"/>
                </a:lnTo>
                <a:lnTo>
                  <a:pt x="197" y="56"/>
                </a:lnTo>
                <a:lnTo>
                  <a:pt x="197" y="55"/>
                </a:lnTo>
                <a:lnTo>
                  <a:pt x="197" y="54"/>
                </a:lnTo>
                <a:lnTo>
                  <a:pt x="198" y="54"/>
                </a:lnTo>
                <a:lnTo>
                  <a:pt x="198" y="54"/>
                </a:lnTo>
                <a:lnTo>
                  <a:pt x="198" y="53"/>
                </a:lnTo>
                <a:lnTo>
                  <a:pt x="199" y="52"/>
                </a:lnTo>
                <a:lnTo>
                  <a:pt x="199" y="52"/>
                </a:lnTo>
                <a:lnTo>
                  <a:pt x="200" y="52"/>
                </a:lnTo>
                <a:lnTo>
                  <a:pt x="201" y="51"/>
                </a:lnTo>
                <a:lnTo>
                  <a:pt x="202" y="51"/>
                </a:lnTo>
                <a:lnTo>
                  <a:pt x="202" y="50"/>
                </a:lnTo>
                <a:lnTo>
                  <a:pt x="202" y="50"/>
                </a:lnTo>
                <a:lnTo>
                  <a:pt x="203" y="50"/>
                </a:lnTo>
                <a:lnTo>
                  <a:pt x="204" y="50"/>
                </a:lnTo>
                <a:lnTo>
                  <a:pt x="204" y="49"/>
                </a:lnTo>
                <a:lnTo>
                  <a:pt x="205" y="49"/>
                </a:lnTo>
                <a:lnTo>
                  <a:pt x="205" y="49"/>
                </a:lnTo>
                <a:lnTo>
                  <a:pt x="206" y="49"/>
                </a:lnTo>
                <a:lnTo>
                  <a:pt x="207" y="49"/>
                </a:lnTo>
                <a:lnTo>
                  <a:pt x="207" y="50"/>
                </a:lnTo>
                <a:lnTo>
                  <a:pt x="208" y="50"/>
                </a:lnTo>
                <a:lnTo>
                  <a:pt x="208" y="49"/>
                </a:lnTo>
                <a:lnTo>
                  <a:pt x="209" y="49"/>
                </a:lnTo>
                <a:lnTo>
                  <a:pt x="209" y="50"/>
                </a:lnTo>
                <a:lnTo>
                  <a:pt x="209" y="50"/>
                </a:lnTo>
                <a:lnTo>
                  <a:pt x="210" y="50"/>
                </a:lnTo>
                <a:lnTo>
                  <a:pt x="210" y="51"/>
                </a:lnTo>
                <a:lnTo>
                  <a:pt x="211" y="51"/>
                </a:lnTo>
                <a:lnTo>
                  <a:pt x="212" y="52"/>
                </a:lnTo>
                <a:lnTo>
                  <a:pt x="212" y="52"/>
                </a:lnTo>
                <a:lnTo>
                  <a:pt x="213" y="51"/>
                </a:lnTo>
                <a:lnTo>
                  <a:pt x="214" y="51"/>
                </a:lnTo>
                <a:lnTo>
                  <a:pt x="215" y="51"/>
                </a:lnTo>
                <a:lnTo>
                  <a:pt x="215" y="52"/>
                </a:lnTo>
                <a:lnTo>
                  <a:pt x="215" y="52"/>
                </a:lnTo>
                <a:lnTo>
                  <a:pt x="215" y="53"/>
                </a:lnTo>
                <a:lnTo>
                  <a:pt x="215" y="54"/>
                </a:lnTo>
                <a:lnTo>
                  <a:pt x="216" y="55"/>
                </a:lnTo>
                <a:lnTo>
                  <a:pt x="216" y="55"/>
                </a:lnTo>
                <a:lnTo>
                  <a:pt x="217" y="55"/>
                </a:lnTo>
                <a:lnTo>
                  <a:pt x="217" y="54"/>
                </a:lnTo>
                <a:lnTo>
                  <a:pt x="217" y="53"/>
                </a:lnTo>
                <a:lnTo>
                  <a:pt x="217" y="52"/>
                </a:lnTo>
                <a:lnTo>
                  <a:pt x="217" y="52"/>
                </a:lnTo>
                <a:lnTo>
                  <a:pt x="218" y="52"/>
                </a:lnTo>
                <a:lnTo>
                  <a:pt x="218" y="52"/>
                </a:lnTo>
                <a:lnTo>
                  <a:pt x="219" y="52"/>
                </a:lnTo>
                <a:lnTo>
                  <a:pt x="219" y="53"/>
                </a:lnTo>
                <a:lnTo>
                  <a:pt x="219" y="53"/>
                </a:lnTo>
                <a:lnTo>
                  <a:pt x="219" y="54"/>
                </a:lnTo>
                <a:lnTo>
                  <a:pt x="220" y="54"/>
                </a:lnTo>
                <a:lnTo>
                  <a:pt x="221" y="54"/>
                </a:lnTo>
                <a:lnTo>
                  <a:pt x="222" y="53"/>
                </a:lnTo>
                <a:lnTo>
                  <a:pt x="222" y="52"/>
                </a:lnTo>
                <a:lnTo>
                  <a:pt x="223" y="52"/>
                </a:lnTo>
                <a:lnTo>
                  <a:pt x="223" y="52"/>
                </a:lnTo>
                <a:lnTo>
                  <a:pt x="224" y="52"/>
                </a:lnTo>
                <a:lnTo>
                  <a:pt x="224" y="51"/>
                </a:lnTo>
                <a:lnTo>
                  <a:pt x="223" y="51"/>
                </a:lnTo>
                <a:lnTo>
                  <a:pt x="223" y="51"/>
                </a:lnTo>
                <a:lnTo>
                  <a:pt x="223" y="50"/>
                </a:lnTo>
                <a:lnTo>
                  <a:pt x="222" y="50"/>
                </a:lnTo>
                <a:lnTo>
                  <a:pt x="222" y="49"/>
                </a:lnTo>
                <a:lnTo>
                  <a:pt x="221" y="49"/>
                </a:lnTo>
                <a:lnTo>
                  <a:pt x="222" y="49"/>
                </a:lnTo>
                <a:lnTo>
                  <a:pt x="222" y="48"/>
                </a:lnTo>
                <a:lnTo>
                  <a:pt x="223" y="48"/>
                </a:lnTo>
                <a:lnTo>
                  <a:pt x="223" y="48"/>
                </a:lnTo>
                <a:lnTo>
                  <a:pt x="223" y="47"/>
                </a:lnTo>
                <a:lnTo>
                  <a:pt x="223" y="46"/>
                </a:lnTo>
                <a:lnTo>
                  <a:pt x="224" y="46"/>
                </a:lnTo>
                <a:lnTo>
                  <a:pt x="224" y="45"/>
                </a:lnTo>
                <a:lnTo>
                  <a:pt x="225" y="45"/>
                </a:lnTo>
                <a:lnTo>
                  <a:pt x="226" y="45"/>
                </a:lnTo>
                <a:lnTo>
                  <a:pt x="226" y="46"/>
                </a:lnTo>
                <a:lnTo>
                  <a:pt x="226" y="45"/>
                </a:lnTo>
                <a:lnTo>
                  <a:pt x="226" y="45"/>
                </a:lnTo>
                <a:lnTo>
                  <a:pt x="226" y="44"/>
                </a:lnTo>
                <a:lnTo>
                  <a:pt x="227" y="44"/>
                </a:lnTo>
                <a:lnTo>
                  <a:pt x="228" y="43"/>
                </a:lnTo>
                <a:lnTo>
                  <a:pt x="229" y="43"/>
                </a:lnTo>
                <a:lnTo>
                  <a:pt x="230" y="43"/>
                </a:lnTo>
                <a:lnTo>
                  <a:pt x="230" y="42"/>
                </a:lnTo>
                <a:lnTo>
                  <a:pt x="230" y="42"/>
                </a:lnTo>
                <a:lnTo>
                  <a:pt x="230" y="43"/>
                </a:lnTo>
                <a:lnTo>
                  <a:pt x="231" y="44"/>
                </a:lnTo>
                <a:lnTo>
                  <a:pt x="232" y="44"/>
                </a:lnTo>
                <a:lnTo>
                  <a:pt x="232" y="43"/>
                </a:lnTo>
                <a:lnTo>
                  <a:pt x="233" y="43"/>
                </a:lnTo>
                <a:lnTo>
                  <a:pt x="233" y="42"/>
                </a:lnTo>
                <a:lnTo>
                  <a:pt x="233" y="42"/>
                </a:lnTo>
                <a:lnTo>
                  <a:pt x="233" y="41"/>
                </a:lnTo>
                <a:lnTo>
                  <a:pt x="234" y="41"/>
                </a:lnTo>
                <a:lnTo>
                  <a:pt x="235" y="41"/>
                </a:lnTo>
                <a:lnTo>
                  <a:pt x="235" y="40"/>
                </a:lnTo>
                <a:lnTo>
                  <a:pt x="235" y="39"/>
                </a:lnTo>
                <a:lnTo>
                  <a:pt x="235" y="38"/>
                </a:lnTo>
                <a:lnTo>
                  <a:pt x="236" y="38"/>
                </a:lnTo>
                <a:lnTo>
                  <a:pt x="237" y="38"/>
                </a:lnTo>
                <a:lnTo>
                  <a:pt x="237" y="38"/>
                </a:lnTo>
                <a:lnTo>
                  <a:pt x="238" y="38"/>
                </a:lnTo>
                <a:lnTo>
                  <a:pt x="238" y="37"/>
                </a:lnTo>
                <a:lnTo>
                  <a:pt x="239" y="37"/>
                </a:lnTo>
                <a:lnTo>
                  <a:pt x="239" y="36"/>
                </a:lnTo>
                <a:lnTo>
                  <a:pt x="240" y="36"/>
                </a:lnTo>
                <a:lnTo>
                  <a:pt x="240" y="36"/>
                </a:lnTo>
                <a:lnTo>
                  <a:pt x="241" y="36"/>
                </a:lnTo>
                <a:lnTo>
                  <a:pt x="242" y="36"/>
                </a:lnTo>
                <a:lnTo>
                  <a:pt x="243" y="36"/>
                </a:lnTo>
                <a:lnTo>
                  <a:pt x="243" y="35"/>
                </a:lnTo>
                <a:lnTo>
                  <a:pt x="243" y="35"/>
                </a:lnTo>
                <a:lnTo>
                  <a:pt x="242" y="35"/>
                </a:lnTo>
                <a:lnTo>
                  <a:pt x="243" y="35"/>
                </a:lnTo>
                <a:lnTo>
                  <a:pt x="243" y="34"/>
                </a:lnTo>
                <a:lnTo>
                  <a:pt x="244" y="34"/>
                </a:lnTo>
                <a:lnTo>
                  <a:pt x="244" y="34"/>
                </a:lnTo>
                <a:lnTo>
                  <a:pt x="245" y="33"/>
                </a:lnTo>
                <a:lnTo>
                  <a:pt x="246" y="33"/>
                </a:lnTo>
                <a:lnTo>
                  <a:pt x="246" y="32"/>
                </a:lnTo>
                <a:lnTo>
                  <a:pt x="247" y="32"/>
                </a:lnTo>
                <a:lnTo>
                  <a:pt x="247" y="32"/>
                </a:lnTo>
                <a:lnTo>
                  <a:pt x="248" y="32"/>
                </a:lnTo>
                <a:lnTo>
                  <a:pt x="248" y="31"/>
                </a:lnTo>
                <a:lnTo>
                  <a:pt x="249" y="31"/>
                </a:lnTo>
                <a:lnTo>
                  <a:pt x="250" y="31"/>
                </a:lnTo>
                <a:lnTo>
                  <a:pt x="250" y="30"/>
                </a:lnTo>
                <a:lnTo>
                  <a:pt x="251" y="30"/>
                </a:lnTo>
                <a:lnTo>
                  <a:pt x="251" y="29"/>
                </a:lnTo>
                <a:lnTo>
                  <a:pt x="251" y="29"/>
                </a:lnTo>
                <a:lnTo>
                  <a:pt x="252" y="29"/>
                </a:lnTo>
                <a:lnTo>
                  <a:pt x="253" y="28"/>
                </a:lnTo>
                <a:lnTo>
                  <a:pt x="254" y="28"/>
                </a:lnTo>
                <a:lnTo>
                  <a:pt x="254" y="28"/>
                </a:lnTo>
                <a:lnTo>
                  <a:pt x="255" y="28"/>
                </a:lnTo>
                <a:lnTo>
                  <a:pt x="255" y="27"/>
                </a:lnTo>
                <a:lnTo>
                  <a:pt x="256" y="26"/>
                </a:lnTo>
                <a:lnTo>
                  <a:pt x="256" y="25"/>
                </a:lnTo>
                <a:lnTo>
                  <a:pt x="256" y="25"/>
                </a:lnTo>
                <a:lnTo>
                  <a:pt x="257" y="25"/>
                </a:lnTo>
                <a:lnTo>
                  <a:pt x="258" y="25"/>
                </a:lnTo>
                <a:lnTo>
                  <a:pt x="258" y="24"/>
                </a:lnTo>
                <a:lnTo>
                  <a:pt x="258" y="23"/>
                </a:lnTo>
                <a:lnTo>
                  <a:pt x="258" y="22"/>
                </a:lnTo>
                <a:lnTo>
                  <a:pt x="258" y="21"/>
                </a:lnTo>
                <a:lnTo>
                  <a:pt x="259" y="21"/>
                </a:lnTo>
                <a:lnTo>
                  <a:pt x="260" y="20"/>
                </a:lnTo>
                <a:lnTo>
                  <a:pt x="261" y="19"/>
                </a:lnTo>
                <a:lnTo>
                  <a:pt x="261" y="18"/>
                </a:lnTo>
                <a:lnTo>
                  <a:pt x="282" y="18"/>
                </a:lnTo>
                <a:lnTo>
                  <a:pt x="314" y="18"/>
                </a:lnTo>
                <a:lnTo>
                  <a:pt x="336" y="18"/>
                </a:lnTo>
                <a:lnTo>
                  <a:pt x="370" y="42"/>
                </a:lnTo>
                <a:lnTo>
                  <a:pt x="421" y="68"/>
                </a:lnTo>
                <a:lnTo>
                  <a:pt x="468" y="92"/>
                </a:lnTo>
                <a:lnTo>
                  <a:pt x="488" y="102"/>
                </a:lnTo>
                <a:lnTo>
                  <a:pt x="488" y="101"/>
                </a:lnTo>
                <a:lnTo>
                  <a:pt x="489" y="101"/>
                </a:lnTo>
                <a:lnTo>
                  <a:pt x="489" y="100"/>
                </a:lnTo>
                <a:lnTo>
                  <a:pt x="489" y="100"/>
                </a:lnTo>
                <a:lnTo>
                  <a:pt x="490" y="100"/>
                </a:lnTo>
                <a:lnTo>
                  <a:pt x="490" y="99"/>
                </a:lnTo>
                <a:lnTo>
                  <a:pt x="490" y="98"/>
                </a:lnTo>
                <a:lnTo>
                  <a:pt x="491" y="98"/>
                </a:lnTo>
                <a:lnTo>
                  <a:pt x="491" y="97"/>
                </a:lnTo>
                <a:lnTo>
                  <a:pt x="492" y="97"/>
                </a:lnTo>
                <a:lnTo>
                  <a:pt x="493" y="97"/>
                </a:lnTo>
                <a:lnTo>
                  <a:pt x="493" y="97"/>
                </a:lnTo>
                <a:lnTo>
                  <a:pt x="494" y="96"/>
                </a:lnTo>
                <a:lnTo>
                  <a:pt x="494" y="95"/>
                </a:lnTo>
                <a:lnTo>
                  <a:pt x="495" y="95"/>
                </a:lnTo>
                <a:lnTo>
                  <a:pt x="496" y="95"/>
                </a:lnTo>
                <a:lnTo>
                  <a:pt x="496" y="94"/>
                </a:lnTo>
                <a:lnTo>
                  <a:pt x="496" y="94"/>
                </a:lnTo>
                <a:lnTo>
                  <a:pt x="496" y="93"/>
                </a:lnTo>
                <a:lnTo>
                  <a:pt x="497" y="93"/>
                </a:lnTo>
                <a:lnTo>
                  <a:pt x="498" y="93"/>
                </a:lnTo>
                <a:lnTo>
                  <a:pt x="498" y="93"/>
                </a:lnTo>
                <a:lnTo>
                  <a:pt x="498" y="92"/>
                </a:lnTo>
                <a:lnTo>
                  <a:pt x="499" y="92"/>
                </a:lnTo>
                <a:lnTo>
                  <a:pt x="499" y="91"/>
                </a:lnTo>
                <a:lnTo>
                  <a:pt x="500" y="90"/>
                </a:lnTo>
                <a:lnTo>
                  <a:pt x="499" y="90"/>
                </a:lnTo>
                <a:lnTo>
                  <a:pt x="500" y="90"/>
                </a:lnTo>
                <a:lnTo>
                  <a:pt x="500" y="90"/>
                </a:lnTo>
                <a:lnTo>
                  <a:pt x="500" y="89"/>
                </a:lnTo>
                <a:lnTo>
                  <a:pt x="500" y="88"/>
                </a:lnTo>
                <a:lnTo>
                  <a:pt x="500" y="88"/>
                </a:lnTo>
                <a:lnTo>
                  <a:pt x="500" y="87"/>
                </a:lnTo>
                <a:lnTo>
                  <a:pt x="501" y="87"/>
                </a:lnTo>
                <a:lnTo>
                  <a:pt x="502" y="87"/>
                </a:lnTo>
                <a:lnTo>
                  <a:pt x="503" y="87"/>
                </a:lnTo>
                <a:lnTo>
                  <a:pt x="504" y="87"/>
                </a:lnTo>
                <a:lnTo>
                  <a:pt x="505" y="87"/>
                </a:lnTo>
                <a:lnTo>
                  <a:pt x="505" y="87"/>
                </a:lnTo>
                <a:lnTo>
                  <a:pt x="506" y="87"/>
                </a:lnTo>
                <a:lnTo>
                  <a:pt x="507" y="87"/>
                </a:lnTo>
                <a:lnTo>
                  <a:pt x="507" y="86"/>
                </a:lnTo>
                <a:lnTo>
                  <a:pt x="508" y="86"/>
                </a:lnTo>
                <a:lnTo>
                  <a:pt x="508" y="85"/>
                </a:lnTo>
                <a:lnTo>
                  <a:pt x="507" y="85"/>
                </a:lnTo>
                <a:lnTo>
                  <a:pt x="507" y="84"/>
                </a:lnTo>
                <a:lnTo>
                  <a:pt x="508" y="84"/>
                </a:lnTo>
                <a:lnTo>
                  <a:pt x="508" y="83"/>
                </a:lnTo>
                <a:lnTo>
                  <a:pt x="509" y="83"/>
                </a:lnTo>
                <a:lnTo>
                  <a:pt x="509" y="84"/>
                </a:lnTo>
                <a:lnTo>
                  <a:pt x="510" y="84"/>
                </a:lnTo>
                <a:lnTo>
                  <a:pt x="510" y="84"/>
                </a:lnTo>
                <a:lnTo>
                  <a:pt x="511" y="84"/>
                </a:lnTo>
                <a:lnTo>
                  <a:pt x="511" y="83"/>
                </a:lnTo>
                <a:lnTo>
                  <a:pt x="512" y="83"/>
                </a:lnTo>
                <a:lnTo>
                  <a:pt x="513" y="83"/>
                </a:lnTo>
                <a:lnTo>
                  <a:pt x="514" y="83"/>
                </a:lnTo>
                <a:lnTo>
                  <a:pt x="514" y="83"/>
                </a:lnTo>
                <a:lnTo>
                  <a:pt x="514" y="82"/>
                </a:lnTo>
                <a:lnTo>
                  <a:pt x="514" y="81"/>
                </a:lnTo>
                <a:lnTo>
                  <a:pt x="514" y="81"/>
                </a:lnTo>
                <a:lnTo>
                  <a:pt x="514" y="80"/>
                </a:lnTo>
                <a:lnTo>
                  <a:pt x="514" y="80"/>
                </a:lnTo>
                <a:lnTo>
                  <a:pt x="514" y="79"/>
                </a:lnTo>
                <a:lnTo>
                  <a:pt x="515" y="79"/>
                </a:lnTo>
                <a:lnTo>
                  <a:pt x="516" y="79"/>
                </a:lnTo>
                <a:lnTo>
                  <a:pt x="516" y="78"/>
                </a:lnTo>
                <a:lnTo>
                  <a:pt x="517" y="78"/>
                </a:lnTo>
                <a:lnTo>
                  <a:pt x="517" y="77"/>
                </a:lnTo>
                <a:lnTo>
                  <a:pt x="517" y="78"/>
                </a:lnTo>
                <a:lnTo>
                  <a:pt x="517" y="78"/>
                </a:lnTo>
                <a:lnTo>
                  <a:pt x="517" y="77"/>
                </a:lnTo>
                <a:lnTo>
                  <a:pt x="519" y="77"/>
                </a:lnTo>
                <a:lnTo>
                  <a:pt x="520" y="77"/>
                </a:lnTo>
                <a:lnTo>
                  <a:pt x="521" y="77"/>
                </a:lnTo>
                <a:lnTo>
                  <a:pt x="521" y="77"/>
                </a:lnTo>
                <a:lnTo>
                  <a:pt x="522" y="77"/>
                </a:lnTo>
                <a:lnTo>
                  <a:pt x="521" y="76"/>
                </a:lnTo>
                <a:lnTo>
                  <a:pt x="522" y="76"/>
                </a:lnTo>
                <a:lnTo>
                  <a:pt x="522" y="76"/>
                </a:lnTo>
                <a:lnTo>
                  <a:pt x="523" y="76"/>
                </a:lnTo>
                <a:lnTo>
                  <a:pt x="524" y="76"/>
                </a:lnTo>
                <a:lnTo>
                  <a:pt x="524" y="76"/>
                </a:lnTo>
                <a:lnTo>
                  <a:pt x="524" y="75"/>
                </a:lnTo>
                <a:lnTo>
                  <a:pt x="525" y="75"/>
                </a:lnTo>
                <a:lnTo>
                  <a:pt x="526" y="76"/>
                </a:lnTo>
                <a:lnTo>
                  <a:pt x="527" y="76"/>
                </a:lnTo>
                <a:lnTo>
                  <a:pt x="527" y="75"/>
                </a:lnTo>
                <a:lnTo>
                  <a:pt x="528" y="74"/>
                </a:lnTo>
                <a:lnTo>
                  <a:pt x="528" y="73"/>
                </a:lnTo>
                <a:lnTo>
                  <a:pt x="528" y="73"/>
                </a:lnTo>
                <a:lnTo>
                  <a:pt x="528" y="71"/>
                </a:lnTo>
                <a:lnTo>
                  <a:pt x="528" y="71"/>
                </a:lnTo>
                <a:lnTo>
                  <a:pt x="528" y="70"/>
                </a:lnTo>
                <a:lnTo>
                  <a:pt x="528" y="69"/>
                </a:lnTo>
                <a:lnTo>
                  <a:pt x="529" y="69"/>
                </a:lnTo>
                <a:lnTo>
                  <a:pt x="530" y="69"/>
                </a:lnTo>
                <a:lnTo>
                  <a:pt x="530" y="68"/>
                </a:lnTo>
                <a:lnTo>
                  <a:pt x="531" y="68"/>
                </a:lnTo>
                <a:lnTo>
                  <a:pt x="531" y="67"/>
                </a:lnTo>
                <a:lnTo>
                  <a:pt x="531" y="67"/>
                </a:lnTo>
                <a:lnTo>
                  <a:pt x="531" y="68"/>
                </a:lnTo>
                <a:lnTo>
                  <a:pt x="531" y="67"/>
                </a:lnTo>
                <a:lnTo>
                  <a:pt x="532" y="67"/>
                </a:lnTo>
                <a:lnTo>
                  <a:pt x="533" y="67"/>
                </a:lnTo>
                <a:lnTo>
                  <a:pt x="533" y="66"/>
                </a:lnTo>
                <a:lnTo>
                  <a:pt x="533" y="66"/>
                </a:lnTo>
                <a:lnTo>
                  <a:pt x="533" y="65"/>
                </a:lnTo>
                <a:lnTo>
                  <a:pt x="534" y="65"/>
                </a:lnTo>
                <a:lnTo>
                  <a:pt x="535" y="65"/>
                </a:lnTo>
                <a:lnTo>
                  <a:pt x="535" y="64"/>
                </a:lnTo>
                <a:lnTo>
                  <a:pt x="535" y="63"/>
                </a:lnTo>
                <a:lnTo>
                  <a:pt x="536" y="63"/>
                </a:lnTo>
                <a:lnTo>
                  <a:pt x="536" y="62"/>
                </a:lnTo>
                <a:lnTo>
                  <a:pt x="536" y="62"/>
                </a:lnTo>
                <a:lnTo>
                  <a:pt x="536" y="61"/>
                </a:lnTo>
                <a:lnTo>
                  <a:pt x="537" y="61"/>
                </a:lnTo>
                <a:lnTo>
                  <a:pt x="537" y="60"/>
                </a:lnTo>
                <a:lnTo>
                  <a:pt x="538" y="59"/>
                </a:lnTo>
                <a:lnTo>
                  <a:pt x="538" y="59"/>
                </a:lnTo>
                <a:lnTo>
                  <a:pt x="539" y="59"/>
                </a:lnTo>
                <a:lnTo>
                  <a:pt x="539" y="58"/>
                </a:lnTo>
                <a:lnTo>
                  <a:pt x="540" y="58"/>
                </a:lnTo>
                <a:lnTo>
                  <a:pt x="540" y="59"/>
                </a:lnTo>
                <a:lnTo>
                  <a:pt x="539" y="59"/>
                </a:lnTo>
                <a:lnTo>
                  <a:pt x="540" y="59"/>
                </a:lnTo>
                <a:lnTo>
                  <a:pt x="541" y="59"/>
                </a:lnTo>
                <a:lnTo>
                  <a:pt x="542" y="59"/>
                </a:lnTo>
                <a:lnTo>
                  <a:pt x="542" y="58"/>
                </a:lnTo>
                <a:lnTo>
                  <a:pt x="542" y="59"/>
                </a:lnTo>
                <a:lnTo>
                  <a:pt x="542" y="58"/>
                </a:lnTo>
                <a:lnTo>
                  <a:pt x="543" y="58"/>
                </a:lnTo>
                <a:lnTo>
                  <a:pt x="544" y="58"/>
                </a:lnTo>
                <a:lnTo>
                  <a:pt x="545" y="58"/>
                </a:lnTo>
                <a:lnTo>
                  <a:pt x="545" y="58"/>
                </a:lnTo>
                <a:lnTo>
                  <a:pt x="546" y="58"/>
                </a:lnTo>
                <a:lnTo>
                  <a:pt x="547" y="58"/>
                </a:lnTo>
                <a:lnTo>
                  <a:pt x="548" y="58"/>
                </a:lnTo>
                <a:lnTo>
                  <a:pt x="549" y="58"/>
                </a:lnTo>
                <a:lnTo>
                  <a:pt x="549" y="58"/>
                </a:lnTo>
                <a:lnTo>
                  <a:pt x="549" y="59"/>
                </a:lnTo>
                <a:lnTo>
                  <a:pt x="550" y="58"/>
                </a:lnTo>
                <a:lnTo>
                  <a:pt x="551" y="58"/>
                </a:lnTo>
                <a:lnTo>
                  <a:pt x="551" y="59"/>
                </a:lnTo>
                <a:lnTo>
                  <a:pt x="552" y="59"/>
                </a:lnTo>
                <a:lnTo>
                  <a:pt x="552" y="58"/>
                </a:lnTo>
                <a:lnTo>
                  <a:pt x="552" y="59"/>
                </a:lnTo>
                <a:lnTo>
                  <a:pt x="553" y="59"/>
                </a:lnTo>
                <a:lnTo>
                  <a:pt x="554" y="59"/>
                </a:lnTo>
                <a:lnTo>
                  <a:pt x="555" y="59"/>
                </a:lnTo>
                <a:lnTo>
                  <a:pt x="556" y="59"/>
                </a:lnTo>
                <a:lnTo>
                  <a:pt x="556" y="59"/>
                </a:lnTo>
                <a:lnTo>
                  <a:pt x="556" y="60"/>
                </a:lnTo>
                <a:lnTo>
                  <a:pt x="557" y="60"/>
                </a:lnTo>
                <a:lnTo>
                  <a:pt x="557" y="61"/>
                </a:lnTo>
                <a:lnTo>
                  <a:pt x="558" y="61"/>
                </a:lnTo>
                <a:lnTo>
                  <a:pt x="559" y="62"/>
                </a:lnTo>
                <a:lnTo>
                  <a:pt x="559" y="62"/>
                </a:lnTo>
                <a:lnTo>
                  <a:pt x="560" y="62"/>
                </a:lnTo>
                <a:lnTo>
                  <a:pt x="560" y="63"/>
                </a:lnTo>
                <a:lnTo>
                  <a:pt x="561" y="63"/>
                </a:lnTo>
                <a:lnTo>
                  <a:pt x="562" y="63"/>
                </a:lnTo>
                <a:lnTo>
                  <a:pt x="562" y="64"/>
                </a:lnTo>
                <a:lnTo>
                  <a:pt x="563" y="64"/>
                </a:lnTo>
                <a:lnTo>
                  <a:pt x="563" y="64"/>
                </a:lnTo>
                <a:lnTo>
                  <a:pt x="564" y="64"/>
                </a:lnTo>
                <a:lnTo>
                  <a:pt x="564" y="65"/>
                </a:lnTo>
                <a:lnTo>
                  <a:pt x="565" y="65"/>
                </a:lnTo>
                <a:lnTo>
                  <a:pt x="566" y="65"/>
                </a:lnTo>
                <a:lnTo>
                  <a:pt x="566" y="65"/>
                </a:lnTo>
                <a:lnTo>
                  <a:pt x="567" y="66"/>
                </a:lnTo>
                <a:lnTo>
                  <a:pt x="568" y="66"/>
                </a:lnTo>
                <a:lnTo>
                  <a:pt x="569" y="66"/>
                </a:lnTo>
                <a:lnTo>
                  <a:pt x="570" y="66"/>
                </a:lnTo>
                <a:lnTo>
                  <a:pt x="570" y="66"/>
                </a:lnTo>
                <a:lnTo>
                  <a:pt x="571" y="66"/>
                </a:lnTo>
                <a:lnTo>
                  <a:pt x="572" y="66"/>
                </a:lnTo>
                <a:lnTo>
                  <a:pt x="573" y="66"/>
                </a:lnTo>
                <a:lnTo>
                  <a:pt x="573" y="67"/>
                </a:lnTo>
                <a:lnTo>
                  <a:pt x="574" y="67"/>
                </a:lnTo>
                <a:lnTo>
                  <a:pt x="575" y="67"/>
                </a:lnTo>
                <a:lnTo>
                  <a:pt x="576" y="67"/>
                </a:lnTo>
                <a:lnTo>
                  <a:pt x="577" y="67"/>
                </a:lnTo>
                <a:lnTo>
                  <a:pt x="577" y="66"/>
                </a:lnTo>
                <a:lnTo>
                  <a:pt x="577" y="66"/>
                </a:lnTo>
                <a:lnTo>
                  <a:pt x="578" y="66"/>
                </a:lnTo>
                <a:lnTo>
                  <a:pt x="578" y="67"/>
                </a:lnTo>
                <a:lnTo>
                  <a:pt x="579" y="68"/>
                </a:lnTo>
                <a:lnTo>
                  <a:pt x="580" y="69"/>
                </a:lnTo>
                <a:lnTo>
                  <a:pt x="580" y="69"/>
                </a:lnTo>
                <a:lnTo>
                  <a:pt x="581" y="69"/>
                </a:lnTo>
                <a:lnTo>
                  <a:pt x="581" y="70"/>
                </a:lnTo>
                <a:lnTo>
                  <a:pt x="582" y="70"/>
                </a:lnTo>
                <a:lnTo>
                  <a:pt x="582" y="71"/>
                </a:lnTo>
                <a:lnTo>
                  <a:pt x="583" y="71"/>
                </a:lnTo>
                <a:lnTo>
                  <a:pt x="584" y="71"/>
                </a:lnTo>
                <a:lnTo>
                  <a:pt x="584" y="70"/>
                </a:lnTo>
                <a:lnTo>
                  <a:pt x="584" y="70"/>
                </a:lnTo>
                <a:lnTo>
                  <a:pt x="585" y="70"/>
                </a:lnTo>
                <a:lnTo>
                  <a:pt x="585" y="71"/>
                </a:lnTo>
                <a:lnTo>
                  <a:pt x="586" y="70"/>
                </a:lnTo>
                <a:lnTo>
                  <a:pt x="586" y="69"/>
                </a:lnTo>
                <a:lnTo>
                  <a:pt x="587" y="69"/>
                </a:lnTo>
                <a:lnTo>
                  <a:pt x="587" y="69"/>
                </a:lnTo>
                <a:lnTo>
                  <a:pt x="586" y="69"/>
                </a:lnTo>
                <a:lnTo>
                  <a:pt x="586" y="68"/>
                </a:lnTo>
                <a:lnTo>
                  <a:pt x="587" y="68"/>
                </a:lnTo>
                <a:lnTo>
                  <a:pt x="587" y="68"/>
                </a:lnTo>
                <a:lnTo>
                  <a:pt x="588" y="68"/>
                </a:lnTo>
                <a:lnTo>
                  <a:pt x="589" y="67"/>
                </a:lnTo>
                <a:lnTo>
                  <a:pt x="590" y="66"/>
                </a:lnTo>
                <a:lnTo>
                  <a:pt x="590" y="67"/>
                </a:lnTo>
                <a:lnTo>
                  <a:pt x="591" y="67"/>
                </a:lnTo>
                <a:lnTo>
                  <a:pt x="591" y="67"/>
                </a:lnTo>
                <a:lnTo>
                  <a:pt x="591" y="68"/>
                </a:lnTo>
                <a:lnTo>
                  <a:pt x="591" y="69"/>
                </a:lnTo>
                <a:lnTo>
                  <a:pt x="592" y="69"/>
                </a:lnTo>
                <a:lnTo>
                  <a:pt x="593" y="69"/>
                </a:lnTo>
                <a:lnTo>
                  <a:pt x="593" y="68"/>
                </a:lnTo>
                <a:lnTo>
                  <a:pt x="593" y="67"/>
                </a:lnTo>
                <a:lnTo>
                  <a:pt x="594" y="67"/>
                </a:lnTo>
                <a:lnTo>
                  <a:pt x="594" y="66"/>
                </a:lnTo>
                <a:lnTo>
                  <a:pt x="594" y="66"/>
                </a:lnTo>
                <a:lnTo>
                  <a:pt x="594" y="66"/>
                </a:lnTo>
                <a:lnTo>
                  <a:pt x="595" y="66"/>
                </a:lnTo>
                <a:lnTo>
                  <a:pt x="596" y="66"/>
                </a:lnTo>
                <a:lnTo>
                  <a:pt x="597" y="66"/>
                </a:lnTo>
                <a:lnTo>
                  <a:pt x="598" y="66"/>
                </a:lnTo>
                <a:lnTo>
                  <a:pt x="598" y="65"/>
                </a:lnTo>
                <a:lnTo>
                  <a:pt x="598" y="64"/>
                </a:lnTo>
                <a:lnTo>
                  <a:pt x="598" y="63"/>
                </a:lnTo>
                <a:lnTo>
                  <a:pt x="598" y="62"/>
                </a:lnTo>
                <a:lnTo>
                  <a:pt x="599" y="62"/>
                </a:lnTo>
                <a:lnTo>
                  <a:pt x="599" y="61"/>
                </a:lnTo>
                <a:lnTo>
                  <a:pt x="600" y="61"/>
                </a:lnTo>
                <a:lnTo>
                  <a:pt x="600" y="60"/>
                </a:lnTo>
                <a:lnTo>
                  <a:pt x="601" y="60"/>
                </a:lnTo>
                <a:lnTo>
                  <a:pt x="601" y="59"/>
                </a:lnTo>
                <a:lnTo>
                  <a:pt x="601" y="59"/>
                </a:lnTo>
                <a:lnTo>
                  <a:pt x="601" y="59"/>
                </a:lnTo>
                <a:lnTo>
                  <a:pt x="601" y="58"/>
                </a:lnTo>
                <a:lnTo>
                  <a:pt x="602" y="58"/>
                </a:lnTo>
                <a:lnTo>
                  <a:pt x="603" y="57"/>
                </a:lnTo>
                <a:lnTo>
                  <a:pt x="603" y="56"/>
                </a:lnTo>
                <a:lnTo>
                  <a:pt x="604" y="56"/>
                </a:lnTo>
                <a:lnTo>
                  <a:pt x="604" y="55"/>
                </a:lnTo>
                <a:lnTo>
                  <a:pt x="605" y="55"/>
                </a:lnTo>
                <a:lnTo>
                  <a:pt x="605" y="55"/>
                </a:lnTo>
                <a:lnTo>
                  <a:pt x="605" y="54"/>
                </a:lnTo>
                <a:lnTo>
                  <a:pt x="606" y="53"/>
                </a:lnTo>
                <a:lnTo>
                  <a:pt x="606" y="52"/>
                </a:lnTo>
                <a:lnTo>
                  <a:pt x="606" y="52"/>
                </a:lnTo>
                <a:lnTo>
                  <a:pt x="607" y="51"/>
                </a:lnTo>
                <a:lnTo>
                  <a:pt x="607" y="50"/>
                </a:lnTo>
                <a:lnTo>
                  <a:pt x="607" y="49"/>
                </a:lnTo>
                <a:lnTo>
                  <a:pt x="607" y="49"/>
                </a:lnTo>
                <a:lnTo>
                  <a:pt x="608" y="49"/>
                </a:lnTo>
                <a:lnTo>
                  <a:pt x="608" y="48"/>
                </a:lnTo>
                <a:lnTo>
                  <a:pt x="608" y="47"/>
                </a:lnTo>
                <a:lnTo>
                  <a:pt x="608" y="45"/>
                </a:lnTo>
                <a:lnTo>
                  <a:pt x="608" y="45"/>
                </a:lnTo>
                <a:lnTo>
                  <a:pt x="608" y="44"/>
                </a:lnTo>
                <a:lnTo>
                  <a:pt x="610" y="45"/>
                </a:lnTo>
                <a:lnTo>
                  <a:pt x="610" y="45"/>
                </a:lnTo>
                <a:lnTo>
                  <a:pt x="611" y="45"/>
                </a:lnTo>
                <a:lnTo>
                  <a:pt x="612" y="45"/>
                </a:lnTo>
                <a:lnTo>
                  <a:pt x="612" y="46"/>
                </a:lnTo>
                <a:lnTo>
                  <a:pt x="612" y="47"/>
                </a:lnTo>
                <a:lnTo>
                  <a:pt x="613" y="47"/>
                </a:lnTo>
                <a:lnTo>
                  <a:pt x="613" y="46"/>
                </a:lnTo>
                <a:lnTo>
                  <a:pt x="614" y="46"/>
                </a:lnTo>
                <a:lnTo>
                  <a:pt x="614" y="45"/>
                </a:lnTo>
                <a:lnTo>
                  <a:pt x="614" y="45"/>
                </a:lnTo>
                <a:lnTo>
                  <a:pt x="615" y="44"/>
                </a:lnTo>
                <a:lnTo>
                  <a:pt x="615" y="44"/>
                </a:lnTo>
                <a:lnTo>
                  <a:pt x="615" y="43"/>
                </a:lnTo>
                <a:lnTo>
                  <a:pt x="616" y="43"/>
                </a:lnTo>
                <a:lnTo>
                  <a:pt x="616" y="42"/>
                </a:lnTo>
                <a:lnTo>
                  <a:pt x="617" y="42"/>
                </a:lnTo>
                <a:lnTo>
                  <a:pt x="619" y="41"/>
                </a:lnTo>
                <a:lnTo>
                  <a:pt x="619" y="40"/>
                </a:lnTo>
                <a:lnTo>
                  <a:pt x="620" y="39"/>
                </a:lnTo>
                <a:lnTo>
                  <a:pt x="621" y="39"/>
                </a:lnTo>
                <a:lnTo>
                  <a:pt x="621" y="38"/>
                </a:lnTo>
                <a:lnTo>
                  <a:pt x="622" y="38"/>
                </a:lnTo>
                <a:lnTo>
                  <a:pt x="623" y="37"/>
                </a:lnTo>
                <a:lnTo>
                  <a:pt x="624" y="36"/>
                </a:lnTo>
                <a:lnTo>
                  <a:pt x="625" y="36"/>
                </a:lnTo>
                <a:lnTo>
                  <a:pt x="625" y="35"/>
                </a:lnTo>
                <a:lnTo>
                  <a:pt x="626" y="35"/>
                </a:lnTo>
                <a:lnTo>
                  <a:pt x="626" y="35"/>
                </a:lnTo>
                <a:lnTo>
                  <a:pt x="626" y="34"/>
                </a:lnTo>
                <a:lnTo>
                  <a:pt x="627" y="34"/>
                </a:lnTo>
                <a:lnTo>
                  <a:pt x="628" y="34"/>
                </a:lnTo>
                <a:lnTo>
                  <a:pt x="628" y="33"/>
                </a:lnTo>
                <a:lnTo>
                  <a:pt x="629" y="32"/>
                </a:lnTo>
                <a:lnTo>
                  <a:pt x="629" y="32"/>
                </a:lnTo>
                <a:lnTo>
                  <a:pt x="629" y="31"/>
                </a:lnTo>
                <a:lnTo>
                  <a:pt x="630" y="31"/>
                </a:lnTo>
                <a:lnTo>
                  <a:pt x="631" y="31"/>
                </a:lnTo>
                <a:lnTo>
                  <a:pt x="631" y="31"/>
                </a:lnTo>
                <a:lnTo>
                  <a:pt x="632" y="30"/>
                </a:lnTo>
                <a:lnTo>
                  <a:pt x="633" y="30"/>
                </a:lnTo>
                <a:lnTo>
                  <a:pt x="633" y="29"/>
                </a:lnTo>
                <a:lnTo>
                  <a:pt x="633" y="29"/>
                </a:lnTo>
                <a:lnTo>
                  <a:pt x="634" y="28"/>
                </a:lnTo>
                <a:lnTo>
                  <a:pt x="635" y="28"/>
                </a:lnTo>
                <a:lnTo>
                  <a:pt x="635" y="28"/>
                </a:lnTo>
                <a:lnTo>
                  <a:pt x="636" y="27"/>
                </a:lnTo>
                <a:lnTo>
                  <a:pt x="636" y="27"/>
                </a:lnTo>
                <a:lnTo>
                  <a:pt x="636" y="26"/>
                </a:lnTo>
                <a:lnTo>
                  <a:pt x="637" y="26"/>
                </a:lnTo>
                <a:lnTo>
                  <a:pt x="637" y="25"/>
                </a:lnTo>
                <a:lnTo>
                  <a:pt x="638" y="25"/>
                </a:lnTo>
                <a:lnTo>
                  <a:pt x="639" y="25"/>
                </a:lnTo>
                <a:lnTo>
                  <a:pt x="640" y="25"/>
                </a:lnTo>
                <a:lnTo>
                  <a:pt x="640" y="24"/>
                </a:lnTo>
                <a:lnTo>
                  <a:pt x="640" y="24"/>
                </a:lnTo>
                <a:lnTo>
                  <a:pt x="641" y="23"/>
                </a:lnTo>
                <a:lnTo>
                  <a:pt x="641" y="22"/>
                </a:lnTo>
                <a:lnTo>
                  <a:pt x="642" y="22"/>
                </a:lnTo>
                <a:lnTo>
                  <a:pt x="643" y="22"/>
                </a:lnTo>
                <a:lnTo>
                  <a:pt x="643" y="21"/>
                </a:lnTo>
                <a:lnTo>
                  <a:pt x="644" y="21"/>
                </a:lnTo>
                <a:lnTo>
                  <a:pt x="645" y="21"/>
                </a:lnTo>
                <a:lnTo>
                  <a:pt x="645" y="20"/>
                </a:lnTo>
                <a:lnTo>
                  <a:pt x="646" y="20"/>
                </a:lnTo>
                <a:lnTo>
                  <a:pt x="647" y="20"/>
                </a:lnTo>
                <a:lnTo>
                  <a:pt x="647" y="19"/>
                </a:lnTo>
                <a:lnTo>
                  <a:pt x="647" y="19"/>
                </a:lnTo>
                <a:lnTo>
                  <a:pt x="648" y="18"/>
                </a:lnTo>
                <a:lnTo>
                  <a:pt x="649" y="18"/>
                </a:lnTo>
                <a:lnTo>
                  <a:pt x="651" y="16"/>
                </a:lnTo>
                <a:lnTo>
                  <a:pt x="652" y="15"/>
                </a:lnTo>
                <a:lnTo>
                  <a:pt x="653" y="15"/>
                </a:lnTo>
                <a:lnTo>
                  <a:pt x="653" y="14"/>
                </a:lnTo>
                <a:lnTo>
                  <a:pt x="653" y="14"/>
                </a:lnTo>
                <a:lnTo>
                  <a:pt x="654" y="13"/>
                </a:lnTo>
                <a:lnTo>
                  <a:pt x="654" y="12"/>
                </a:lnTo>
                <a:lnTo>
                  <a:pt x="654" y="11"/>
                </a:lnTo>
                <a:lnTo>
                  <a:pt x="654" y="11"/>
                </a:lnTo>
                <a:lnTo>
                  <a:pt x="653" y="9"/>
                </a:lnTo>
                <a:lnTo>
                  <a:pt x="653" y="8"/>
                </a:lnTo>
                <a:lnTo>
                  <a:pt x="652" y="8"/>
                </a:lnTo>
                <a:lnTo>
                  <a:pt x="650" y="7"/>
                </a:lnTo>
                <a:lnTo>
                  <a:pt x="650" y="7"/>
                </a:lnTo>
                <a:lnTo>
                  <a:pt x="650" y="7"/>
                </a:lnTo>
                <a:lnTo>
                  <a:pt x="650" y="6"/>
                </a:lnTo>
                <a:lnTo>
                  <a:pt x="650" y="5"/>
                </a:lnTo>
                <a:lnTo>
                  <a:pt x="650" y="4"/>
                </a:lnTo>
                <a:lnTo>
                  <a:pt x="650" y="4"/>
                </a:lnTo>
                <a:lnTo>
                  <a:pt x="650" y="3"/>
                </a:lnTo>
                <a:lnTo>
                  <a:pt x="650" y="3"/>
                </a:lnTo>
                <a:lnTo>
                  <a:pt x="650" y="2"/>
                </a:lnTo>
                <a:lnTo>
                  <a:pt x="650" y="1"/>
                </a:lnTo>
                <a:lnTo>
                  <a:pt x="650" y="1"/>
                </a:lnTo>
                <a:lnTo>
                  <a:pt x="651" y="1"/>
                </a:lnTo>
                <a:lnTo>
                  <a:pt x="652" y="0"/>
                </a:lnTo>
                <a:lnTo>
                  <a:pt x="653" y="0"/>
                </a:lnTo>
                <a:lnTo>
                  <a:pt x="654" y="0"/>
                </a:lnTo>
                <a:lnTo>
                  <a:pt x="655" y="0"/>
                </a:lnTo>
                <a:lnTo>
                  <a:pt x="656" y="0"/>
                </a:lnTo>
                <a:lnTo>
                  <a:pt x="657" y="0"/>
                </a:lnTo>
                <a:lnTo>
                  <a:pt x="657" y="0"/>
                </a:lnTo>
                <a:lnTo>
                  <a:pt x="658" y="0"/>
                </a:lnTo>
                <a:lnTo>
                  <a:pt x="659" y="0"/>
                </a:lnTo>
                <a:lnTo>
                  <a:pt x="661" y="0"/>
                </a:lnTo>
                <a:lnTo>
                  <a:pt x="661" y="1"/>
                </a:lnTo>
                <a:lnTo>
                  <a:pt x="662" y="1"/>
                </a:lnTo>
                <a:lnTo>
                  <a:pt x="663" y="1"/>
                </a:lnTo>
                <a:lnTo>
                  <a:pt x="664" y="1"/>
                </a:lnTo>
                <a:lnTo>
                  <a:pt x="664" y="1"/>
                </a:lnTo>
                <a:lnTo>
                  <a:pt x="665" y="2"/>
                </a:lnTo>
                <a:lnTo>
                  <a:pt x="666" y="3"/>
                </a:lnTo>
                <a:lnTo>
                  <a:pt x="667" y="3"/>
                </a:lnTo>
                <a:lnTo>
                  <a:pt x="668" y="4"/>
                </a:lnTo>
                <a:lnTo>
                  <a:pt x="668" y="4"/>
                </a:lnTo>
                <a:lnTo>
                  <a:pt x="669" y="4"/>
                </a:lnTo>
                <a:lnTo>
                  <a:pt x="670" y="5"/>
                </a:lnTo>
                <a:lnTo>
                  <a:pt x="671" y="6"/>
                </a:lnTo>
                <a:lnTo>
                  <a:pt x="671" y="7"/>
                </a:lnTo>
                <a:lnTo>
                  <a:pt x="672" y="8"/>
                </a:lnTo>
                <a:lnTo>
                  <a:pt x="673" y="8"/>
                </a:lnTo>
                <a:lnTo>
                  <a:pt x="673" y="9"/>
                </a:lnTo>
                <a:lnTo>
                  <a:pt x="674" y="10"/>
                </a:lnTo>
                <a:lnTo>
                  <a:pt x="675" y="10"/>
                </a:lnTo>
                <a:lnTo>
                  <a:pt x="675" y="11"/>
                </a:lnTo>
                <a:lnTo>
                  <a:pt x="675" y="11"/>
                </a:lnTo>
                <a:lnTo>
                  <a:pt x="675" y="11"/>
                </a:lnTo>
                <a:lnTo>
                  <a:pt x="676" y="11"/>
                </a:lnTo>
                <a:lnTo>
                  <a:pt x="676" y="12"/>
                </a:lnTo>
                <a:lnTo>
                  <a:pt x="677" y="13"/>
                </a:lnTo>
                <a:lnTo>
                  <a:pt x="678" y="14"/>
                </a:lnTo>
                <a:lnTo>
                  <a:pt x="678" y="14"/>
                </a:lnTo>
                <a:lnTo>
                  <a:pt x="680" y="14"/>
                </a:lnTo>
                <a:lnTo>
                  <a:pt x="681" y="15"/>
                </a:lnTo>
                <a:lnTo>
                  <a:pt x="682" y="15"/>
                </a:lnTo>
                <a:lnTo>
                  <a:pt x="682" y="16"/>
                </a:lnTo>
                <a:lnTo>
                  <a:pt x="683" y="16"/>
                </a:lnTo>
                <a:lnTo>
                  <a:pt x="683" y="17"/>
                </a:lnTo>
                <a:lnTo>
                  <a:pt x="684" y="17"/>
                </a:lnTo>
                <a:lnTo>
                  <a:pt x="685" y="18"/>
                </a:lnTo>
                <a:lnTo>
                  <a:pt x="685" y="18"/>
                </a:lnTo>
                <a:lnTo>
                  <a:pt x="686" y="18"/>
                </a:lnTo>
                <a:lnTo>
                  <a:pt x="687" y="19"/>
                </a:lnTo>
                <a:lnTo>
                  <a:pt x="690" y="21"/>
                </a:lnTo>
                <a:lnTo>
                  <a:pt x="691" y="21"/>
                </a:lnTo>
                <a:lnTo>
                  <a:pt x="692" y="22"/>
                </a:lnTo>
                <a:lnTo>
                  <a:pt x="692" y="22"/>
                </a:lnTo>
                <a:lnTo>
                  <a:pt x="692" y="23"/>
                </a:lnTo>
                <a:lnTo>
                  <a:pt x="693" y="23"/>
                </a:lnTo>
                <a:lnTo>
                  <a:pt x="694" y="24"/>
                </a:lnTo>
                <a:lnTo>
                  <a:pt x="694" y="25"/>
                </a:lnTo>
                <a:lnTo>
                  <a:pt x="696" y="26"/>
                </a:lnTo>
                <a:lnTo>
                  <a:pt x="696" y="26"/>
                </a:lnTo>
                <a:lnTo>
                  <a:pt x="696" y="27"/>
                </a:lnTo>
                <a:lnTo>
                  <a:pt x="697" y="27"/>
                </a:lnTo>
                <a:lnTo>
                  <a:pt x="698" y="28"/>
                </a:lnTo>
                <a:lnTo>
                  <a:pt x="698" y="28"/>
                </a:lnTo>
                <a:lnTo>
                  <a:pt x="699" y="31"/>
                </a:lnTo>
                <a:lnTo>
                  <a:pt x="700" y="33"/>
                </a:lnTo>
                <a:lnTo>
                  <a:pt x="701" y="34"/>
                </a:lnTo>
                <a:lnTo>
                  <a:pt x="701" y="35"/>
                </a:lnTo>
                <a:lnTo>
                  <a:pt x="702" y="35"/>
                </a:lnTo>
                <a:lnTo>
                  <a:pt x="703" y="36"/>
                </a:lnTo>
                <a:lnTo>
                  <a:pt x="703" y="37"/>
                </a:lnTo>
                <a:lnTo>
                  <a:pt x="703" y="38"/>
                </a:lnTo>
                <a:lnTo>
                  <a:pt x="704" y="38"/>
                </a:lnTo>
                <a:lnTo>
                  <a:pt x="705" y="38"/>
                </a:lnTo>
                <a:lnTo>
                  <a:pt x="706" y="39"/>
                </a:lnTo>
                <a:lnTo>
                  <a:pt x="706" y="40"/>
                </a:lnTo>
                <a:lnTo>
                  <a:pt x="706" y="40"/>
                </a:lnTo>
                <a:lnTo>
                  <a:pt x="706" y="41"/>
                </a:lnTo>
                <a:lnTo>
                  <a:pt x="708" y="42"/>
                </a:lnTo>
                <a:lnTo>
                  <a:pt x="708" y="42"/>
                </a:lnTo>
                <a:lnTo>
                  <a:pt x="709" y="42"/>
                </a:lnTo>
                <a:lnTo>
                  <a:pt x="709" y="43"/>
                </a:lnTo>
                <a:lnTo>
                  <a:pt x="710" y="44"/>
                </a:lnTo>
                <a:lnTo>
                  <a:pt x="710" y="45"/>
                </a:lnTo>
                <a:lnTo>
                  <a:pt x="711" y="45"/>
                </a:lnTo>
                <a:lnTo>
                  <a:pt x="711" y="45"/>
                </a:lnTo>
                <a:lnTo>
                  <a:pt x="712" y="46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5D9C7C-7595-4EF2-8245-8E6D697CAE9C}"/>
              </a:ext>
            </a:extLst>
          </p:cNvPr>
          <p:cNvSpPr txBox="1"/>
          <p:nvPr/>
        </p:nvSpPr>
        <p:spPr>
          <a:xfrm>
            <a:off x="4567169" y="1801928"/>
            <a:ext cx="981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Acholi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4%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5DE8D1-AE45-41AE-9F55-7391F6B85CC4}"/>
              </a:ext>
            </a:extLst>
          </p:cNvPr>
          <p:cNvSpPr txBox="1"/>
          <p:nvPr/>
        </p:nvSpPr>
        <p:spPr>
          <a:xfrm flipH="1">
            <a:off x="3154631" y="1691377"/>
            <a:ext cx="1214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West Nile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5%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B488C96-8B5C-4E3F-B43B-40B05A07785F}"/>
              </a:ext>
            </a:extLst>
          </p:cNvPr>
          <p:cNvSpPr txBox="1"/>
          <p:nvPr/>
        </p:nvSpPr>
        <p:spPr>
          <a:xfrm>
            <a:off x="5839246" y="2305716"/>
            <a:ext cx="1093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Karamoja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FACCEB3-8752-4BCE-A632-5D66A86E8176}"/>
              </a:ext>
            </a:extLst>
          </p:cNvPr>
          <p:cNvSpPr txBox="1"/>
          <p:nvPr/>
        </p:nvSpPr>
        <p:spPr>
          <a:xfrm>
            <a:off x="4653672" y="2836310"/>
            <a:ext cx="852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Lango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3%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23653F7-062C-4549-87F4-85F47F4246C9}"/>
              </a:ext>
            </a:extLst>
          </p:cNvPr>
          <p:cNvSpPr txBox="1"/>
          <p:nvPr/>
        </p:nvSpPr>
        <p:spPr>
          <a:xfrm>
            <a:off x="5603056" y="3143281"/>
            <a:ext cx="669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Teso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3%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48C9BE-DE20-4D44-BF33-691C7BA33C2E}"/>
              </a:ext>
            </a:extLst>
          </p:cNvPr>
          <p:cNvSpPr txBox="1"/>
          <p:nvPr/>
        </p:nvSpPr>
        <p:spPr>
          <a:xfrm>
            <a:off x="3619669" y="3893644"/>
            <a:ext cx="1630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Buganda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4%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F529589-038D-4A14-B810-D2822AB847D6}"/>
              </a:ext>
            </a:extLst>
          </p:cNvPr>
          <p:cNvSpPr txBox="1"/>
          <p:nvPr/>
        </p:nvSpPr>
        <p:spPr>
          <a:xfrm>
            <a:off x="6932715" y="4140624"/>
            <a:ext cx="886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Bugisu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3%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B5724BF-8477-490B-B09A-8A5820F5BE2D}"/>
              </a:ext>
            </a:extLst>
          </p:cNvPr>
          <p:cNvCxnSpPr>
            <a:cxnSpLocks/>
            <a:stCxn id="10" idx="20"/>
          </p:cNvCxnSpPr>
          <p:nvPr/>
        </p:nvCxnSpPr>
        <p:spPr>
          <a:xfrm>
            <a:off x="6761331" y="4092242"/>
            <a:ext cx="255587" cy="233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A09B9B12-2188-4BC6-BDA9-EEC35904C9E1}"/>
              </a:ext>
            </a:extLst>
          </p:cNvPr>
          <p:cNvSpPr txBox="1"/>
          <p:nvPr/>
        </p:nvSpPr>
        <p:spPr>
          <a:xfrm>
            <a:off x="5167481" y="4118695"/>
            <a:ext cx="871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Bugosa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8%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1F7909-56A4-43EB-8A96-6516B1AC76B7}"/>
              </a:ext>
            </a:extLst>
          </p:cNvPr>
          <p:cNvSpPr txBox="1"/>
          <p:nvPr/>
        </p:nvSpPr>
        <p:spPr>
          <a:xfrm>
            <a:off x="6612967" y="4754228"/>
            <a:ext cx="940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Bukedi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3%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CD40156-6C0A-4244-B96A-BAFEF35B94FF}"/>
              </a:ext>
            </a:extLst>
          </p:cNvPr>
          <p:cNvCxnSpPr>
            <a:cxnSpLocks/>
          </p:cNvCxnSpPr>
          <p:nvPr/>
        </p:nvCxnSpPr>
        <p:spPr>
          <a:xfrm>
            <a:off x="6303337" y="4630404"/>
            <a:ext cx="398463" cy="2746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7AB5219F-7DFD-4606-ACDA-8405F90AA6C0}"/>
              </a:ext>
            </a:extLst>
          </p:cNvPr>
          <p:cNvSpPr txBox="1"/>
          <p:nvPr/>
        </p:nvSpPr>
        <p:spPr>
          <a:xfrm>
            <a:off x="3596382" y="3041977"/>
            <a:ext cx="1035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Bunyoro      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3%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346D2D6-2F24-4DAB-998D-15463EE9A973}"/>
              </a:ext>
            </a:extLst>
          </p:cNvPr>
          <p:cNvSpPr txBox="1"/>
          <p:nvPr/>
        </p:nvSpPr>
        <p:spPr>
          <a:xfrm>
            <a:off x="2366285" y="4399701"/>
            <a:ext cx="776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Tooro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1%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EB03603-0015-4044-9E90-1973A4969F29}"/>
              </a:ext>
            </a:extLst>
          </p:cNvPr>
          <p:cNvSpPr txBox="1"/>
          <p:nvPr/>
        </p:nvSpPr>
        <p:spPr>
          <a:xfrm>
            <a:off x="798759" y="5751179"/>
            <a:ext cx="77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Kigezi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2%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6FAF3C2-13FA-4EF1-AFB5-0585D29200BF}"/>
              </a:ext>
            </a:extLst>
          </p:cNvPr>
          <p:cNvCxnSpPr>
            <a:stCxn id="18" idx="49"/>
          </p:cNvCxnSpPr>
          <p:nvPr/>
        </p:nvCxnSpPr>
        <p:spPr>
          <a:xfrm flipH="1" flipV="1">
            <a:off x="1438236" y="5999798"/>
            <a:ext cx="495508" cy="64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3F32E081-746A-48DB-89BD-C204097784E4}"/>
              </a:ext>
            </a:extLst>
          </p:cNvPr>
          <p:cNvSpPr txBox="1"/>
          <p:nvPr/>
        </p:nvSpPr>
        <p:spPr>
          <a:xfrm>
            <a:off x="2353163" y="5368464"/>
            <a:ext cx="886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Ankole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2%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D3685B0-77A5-42F4-8A53-2B7A9A8D2F12}"/>
              </a:ext>
            </a:extLst>
          </p:cNvPr>
          <p:cNvSpPr txBox="1"/>
          <p:nvPr/>
        </p:nvSpPr>
        <p:spPr>
          <a:xfrm>
            <a:off x="3319972" y="5000336"/>
            <a:ext cx="1396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Buganda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   1%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9707B22-1AD8-422E-B207-113DEB627B61}"/>
              </a:ext>
            </a:extLst>
          </p:cNvPr>
          <p:cNvSpPr txBox="1"/>
          <p:nvPr/>
        </p:nvSpPr>
        <p:spPr>
          <a:xfrm>
            <a:off x="5053522" y="5377601"/>
            <a:ext cx="1301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Kampala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5%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0ECF05C-A821-4160-84F1-B0EBFB326722}"/>
              </a:ext>
            </a:extLst>
          </p:cNvPr>
          <p:cNvCxnSpPr>
            <a:cxnSpLocks/>
          </p:cNvCxnSpPr>
          <p:nvPr/>
        </p:nvCxnSpPr>
        <p:spPr>
          <a:xfrm>
            <a:off x="4843971" y="4940464"/>
            <a:ext cx="285115" cy="6011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0F07F0E-8ADF-408E-8FEA-E657B913BF19}"/>
              </a:ext>
            </a:extLst>
          </p:cNvPr>
          <p:cNvSpPr txBox="1"/>
          <p:nvPr/>
        </p:nvSpPr>
        <p:spPr>
          <a:xfrm>
            <a:off x="228912" y="737636"/>
            <a:ext cx="8939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       Percent of children age 0-59 months with moderate-to-severe </a:t>
            </a:r>
            <a:r>
              <a:rPr lang="en-US" sz="1600" i="1" dirty="0" err="1"/>
              <a:t>anaemia</a:t>
            </a:r>
            <a:r>
              <a:rPr lang="en-US" sz="1600" i="1" dirty="0"/>
              <a:t> (</a:t>
            </a:r>
            <a:r>
              <a:rPr lang="en-US" sz="1600" i="1" dirty="0" err="1"/>
              <a:t>haemoglobin</a:t>
            </a:r>
            <a:r>
              <a:rPr lang="en-US" sz="1600" i="1" dirty="0"/>
              <a:t> &lt; 8.0 g/dl)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727593-E470-4812-8E84-50947BBAC9C7}"/>
              </a:ext>
            </a:extLst>
          </p:cNvPr>
          <p:cNvSpPr txBox="1"/>
          <p:nvPr/>
        </p:nvSpPr>
        <p:spPr>
          <a:xfrm>
            <a:off x="496110" y="2229310"/>
            <a:ext cx="19298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Uganda</a:t>
            </a:r>
          </a:p>
          <a:p>
            <a:pPr algn="ctr"/>
            <a:r>
              <a:rPr lang="en-US" sz="2400" b="1" dirty="0"/>
              <a:t>4%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i="1" dirty="0"/>
              <a:t>Refugee settlements</a:t>
            </a:r>
          </a:p>
          <a:p>
            <a:pPr algn="ctr"/>
            <a:r>
              <a:rPr lang="en-US" sz="2400" i="1" dirty="0"/>
              <a:t>3%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250701-4B72-4455-AFBE-3BEA92B2532E}"/>
              </a:ext>
            </a:extLst>
          </p:cNvPr>
          <p:cNvSpPr txBox="1"/>
          <p:nvPr/>
        </p:nvSpPr>
        <p:spPr>
          <a:xfrm>
            <a:off x="6029019" y="2523720"/>
            <a:ext cx="612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13%</a:t>
            </a:r>
          </a:p>
        </p:txBody>
      </p:sp>
    </p:spTree>
    <p:extLst>
      <p:ext uri="{BB962C8B-B14F-4D97-AF65-F5344CB8AC3E}">
        <p14:creationId xmlns:p14="http://schemas.microsoft.com/office/powerpoint/2010/main" val="21755964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Uganda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EBF32"/>
      </a:accent1>
      <a:accent2>
        <a:srgbClr val="567B49"/>
      </a:accent2>
      <a:accent3>
        <a:srgbClr val="B4282E"/>
      </a:accent3>
      <a:accent4>
        <a:srgbClr val="735A23"/>
      </a:accent4>
      <a:accent5>
        <a:srgbClr val="D66C2D"/>
      </a:accent5>
      <a:accent6>
        <a:srgbClr val="BA5427"/>
      </a:accent6>
      <a:hlink>
        <a:srgbClr val="0070C0"/>
      </a:hlink>
      <a:folHlink>
        <a:srgbClr val="0070C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D66C2D"/>
      </a:accent1>
      <a:accent2>
        <a:srgbClr val="EEBF32"/>
      </a:accent2>
      <a:accent3>
        <a:srgbClr val="567B49"/>
      </a:accent3>
      <a:accent4>
        <a:srgbClr val="B4282E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Uganda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EBF32"/>
      </a:accent1>
      <a:accent2>
        <a:srgbClr val="567B49"/>
      </a:accent2>
      <a:accent3>
        <a:srgbClr val="B4282E"/>
      </a:accent3>
      <a:accent4>
        <a:srgbClr val="735A23"/>
      </a:accent4>
      <a:accent5>
        <a:srgbClr val="D66C2D"/>
      </a:accent5>
      <a:accent6>
        <a:srgbClr val="BA5427"/>
      </a:accent6>
      <a:hlink>
        <a:srgbClr val="0070C0"/>
      </a:hlink>
      <a:folHlink>
        <a:srgbClr val="0070C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Custom Design">
  <a:themeElements>
    <a:clrScheme name="Custom 2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D66C2D"/>
      </a:accent1>
      <a:accent2>
        <a:srgbClr val="EEBF32"/>
      </a:accent2>
      <a:accent3>
        <a:srgbClr val="567B49"/>
      </a:accent3>
      <a:accent4>
        <a:srgbClr val="B4282E"/>
      </a:accent4>
      <a:accent5>
        <a:srgbClr val="735A23"/>
      </a:accent5>
      <a:accent6>
        <a:srgbClr val="BA5427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VMX3MACP777Z-1177381151-3449</_dlc_DocId>
    <_dlc_DocIdUrl xmlns="d16efad5-0601-4cf0-b7c2-89968258c777">
      <Url>https://icfonline.sharepoint.com/sites/ihd-dhs/Dissemination/_layouts/15/DocIdRedir.aspx?ID=VMX3MACP777Z-1177381151-3449</Url>
      <Description>VMX3MACP777Z-1177381151-3449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12" ma:contentTypeDescription="Create a new document." ma:contentTypeScope="" ma:versionID="ce27e22b5f4677aa0b67fa71e8a572b1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8c61d22692cbc6da78aebdbf7716bff2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8BF6C23-34E5-4EC3-81DF-C5AF698600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15D502-A9F1-4B22-B571-A72766C21BD1}">
  <ds:schemaRefs>
    <ds:schemaRef ds:uri="http://schemas.microsoft.com/office/2006/metadata/properties"/>
    <ds:schemaRef ds:uri="http://schemas.microsoft.com/office/infopath/2007/PartnerControls"/>
    <ds:schemaRef ds:uri="d16efad5-0601-4cf0-b7c2-89968258c777"/>
  </ds:schemaRefs>
</ds:datastoreItem>
</file>

<file path=customXml/itemProps3.xml><?xml version="1.0" encoding="utf-8"?>
<ds:datastoreItem xmlns:ds="http://schemas.openxmlformats.org/officeDocument/2006/customXml" ds:itemID="{1A5B5D94-E76B-458E-9FF8-8105535A46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2B6B8F13-63DE-4315-8674-1961D4CC70E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2707</TotalTime>
  <Words>929</Words>
  <Application>Microsoft Office PowerPoint</Application>
  <PresentationFormat>On-screen Show (4:3)</PresentationFormat>
  <Paragraphs>165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Times New Roman</vt:lpstr>
      <vt:lpstr>1_Office Theme</vt:lpstr>
      <vt:lpstr>Custom Design</vt:lpstr>
      <vt:lpstr>3_Custom Design</vt:lpstr>
      <vt:lpstr>1_Custom Design</vt:lpstr>
      <vt:lpstr>2_Custom Design</vt:lpstr>
      <vt:lpstr>PowerPoint Presentation</vt:lpstr>
      <vt:lpstr>PowerPoint Presentation</vt:lpstr>
      <vt:lpstr>Fever in Children</vt:lpstr>
      <vt:lpstr>Trends in Case Management of Fever in Children</vt:lpstr>
      <vt:lpstr>Type of Antimalarial Drugs</vt:lpstr>
      <vt:lpstr>PowerPoint Presentation</vt:lpstr>
      <vt:lpstr>Testing Coverage Rates</vt:lpstr>
      <vt:lpstr>Prevalence of Low Haemoglobin  in Children by Age </vt:lpstr>
      <vt:lpstr>Prevalence of Low Haemoglobin by Region</vt:lpstr>
      <vt:lpstr>Trends in Prevalence of Low Haemoglobin</vt:lpstr>
      <vt:lpstr>PowerPoint Presentation</vt:lpstr>
      <vt:lpstr>Rapid Diagnostic Test vs. Microscopy</vt:lpstr>
      <vt:lpstr>Malaria Prevalence by Age</vt:lpstr>
      <vt:lpstr>Rapid Diagnostic Test vs. Microscopy</vt:lpstr>
      <vt:lpstr>Malaria Prevalence by Residence</vt:lpstr>
      <vt:lpstr>Malaria Prevalence by Region</vt:lpstr>
      <vt:lpstr>Trends in Malaria Prevalence</vt:lpstr>
      <vt:lpstr>Malaria Species </vt:lpstr>
      <vt:lpstr>Key Findings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in Children_UK English</dc:title>
  <dc:creator>Zweimueller, Sally</dc:creator>
  <cp:lastModifiedBy>McFarland, Annette</cp:lastModifiedBy>
  <cp:revision>125</cp:revision>
  <dcterms:created xsi:type="dcterms:W3CDTF">2017-05-18T16:43:03Z</dcterms:created>
  <dcterms:modified xsi:type="dcterms:W3CDTF">2020-01-31T19:38:39Z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fced0f34-e3dc-4d68-8bdf-2723efc1a97e</vt:lpwstr>
  </property>
</Properties>
</file>